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6"/>
  </p:handoutMasterIdLst>
  <p:sldIdLst>
    <p:sldId id="257" r:id="rId4"/>
    <p:sldId id="283" r:id="rId6"/>
    <p:sldId id="284" r:id="rId7"/>
    <p:sldId id="285" r:id="rId8"/>
    <p:sldId id="286" r:id="rId9"/>
    <p:sldId id="287" r:id="rId10"/>
    <p:sldId id="288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tags" Target="tags/tag258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76A38-2C26-4DF6-8F1C-F22877A7ADF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66.xml"/><Relationship Id="rId7" Type="http://schemas.openxmlformats.org/officeDocument/2006/relationships/image" Target="../media/image3.png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2" Type="http://schemas.openxmlformats.org/officeDocument/2006/relationships/tags" Target="../tags/tag75.xml"/><Relationship Id="rId21" Type="http://schemas.openxmlformats.org/officeDocument/2006/relationships/tags" Target="../tags/tag74.xml"/><Relationship Id="rId20" Type="http://schemas.openxmlformats.org/officeDocument/2006/relationships/tags" Target="../tags/tag73.xml"/><Relationship Id="rId2" Type="http://schemas.openxmlformats.org/officeDocument/2006/relationships/tags" Target="../tags/tag63.xml"/><Relationship Id="rId19" Type="http://schemas.openxmlformats.org/officeDocument/2006/relationships/tags" Target="../tags/tag72.xml"/><Relationship Id="rId18" Type="http://schemas.openxmlformats.org/officeDocument/2006/relationships/tags" Target="../tags/tag71.xml"/><Relationship Id="rId17" Type="http://schemas.openxmlformats.org/officeDocument/2006/relationships/image" Target="../media/image8.png"/><Relationship Id="rId16" Type="http://schemas.openxmlformats.org/officeDocument/2006/relationships/tags" Target="../tags/tag70.xml"/><Relationship Id="rId15" Type="http://schemas.openxmlformats.org/officeDocument/2006/relationships/image" Target="../media/image7.png"/><Relationship Id="rId14" Type="http://schemas.openxmlformats.org/officeDocument/2006/relationships/tags" Target="../tags/tag69.xml"/><Relationship Id="rId13" Type="http://schemas.openxmlformats.org/officeDocument/2006/relationships/image" Target="../media/image6.png"/><Relationship Id="rId12" Type="http://schemas.openxmlformats.org/officeDocument/2006/relationships/tags" Target="../tags/tag68.xml"/><Relationship Id="rId11" Type="http://schemas.openxmlformats.org/officeDocument/2006/relationships/image" Target="../media/image5.png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84.xml"/><Relationship Id="rId7" Type="http://schemas.openxmlformats.org/officeDocument/2006/relationships/image" Target="../media/image8.png"/><Relationship Id="rId6" Type="http://schemas.openxmlformats.org/officeDocument/2006/relationships/tags" Target="../tags/tag83.xml"/><Relationship Id="rId5" Type="http://schemas.openxmlformats.org/officeDocument/2006/relationships/image" Target="../media/image6.png"/><Relationship Id="rId4" Type="http://schemas.openxmlformats.org/officeDocument/2006/relationships/tags" Target="../tags/tag82.xml"/><Relationship Id="rId3" Type="http://schemas.openxmlformats.org/officeDocument/2006/relationships/image" Target="../media/image9.png"/><Relationship Id="rId20" Type="http://schemas.openxmlformats.org/officeDocument/2006/relationships/tags" Target="../tags/tag92.xml"/><Relationship Id="rId2" Type="http://schemas.openxmlformats.org/officeDocument/2006/relationships/tags" Target="../tags/tag81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image" Target="../media/image5.png"/><Relationship Id="rId15" Type="http://schemas.openxmlformats.org/officeDocument/2006/relationships/tags" Target="../tags/tag88.xml"/><Relationship Id="rId14" Type="http://schemas.openxmlformats.org/officeDocument/2006/relationships/tags" Target="../tags/tag87.xml"/><Relationship Id="rId13" Type="http://schemas.openxmlformats.org/officeDocument/2006/relationships/image" Target="../media/image12.png"/><Relationship Id="rId12" Type="http://schemas.openxmlformats.org/officeDocument/2006/relationships/tags" Target="../tags/tag86.xml"/><Relationship Id="rId11" Type="http://schemas.openxmlformats.org/officeDocument/2006/relationships/image" Target="../media/image11.png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96.xml"/><Relationship Id="rId7" Type="http://schemas.openxmlformats.org/officeDocument/2006/relationships/image" Target="../media/image14.png"/><Relationship Id="rId6" Type="http://schemas.openxmlformats.org/officeDocument/2006/relationships/tags" Target="../tags/tag95.xml"/><Relationship Id="rId5" Type="http://schemas.openxmlformats.org/officeDocument/2006/relationships/image" Target="../media/image2.png"/><Relationship Id="rId4" Type="http://schemas.openxmlformats.org/officeDocument/2006/relationships/tags" Target="../tags/tag94.xml"/><Relationship Id="rId3" Type="http://schemas.openxmlformats.org/officeDocument/2006/relationships/image" Target="../media/image13.png"/><Relationship Id="rId23" Type="http://schemas.openxmlformats.org/officeDocument/2006/relationships/tags" Target="../tags/tag106.xml"/><Relationship Id="rId22" Type="http://schemas.openxmlformats.org/officeDocument/2006/relationships/tags" Target="../tags/tag105.xml"/><Relationship Id="rId21" Type="http://schemas.openxmlformats.org/officeDocument/2006/relationships/tags" Target="../tags/tag104.xml"/><Relationship Id="rId20" Type="http://schemas.openxmlformats.org/officeDocument/2006/relationships/tags" Target="../tags/tag103.xml"/><Relationship Id="rId2" Type="http://schemas.openxmlformats.org/officeDocument/2006/relationships/tags" Target="../tags/tag93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image" Target="../media/image8.png"/><Relationship Id="rId16" Type="http://schemas.openxmlformats.org/officeDocument/2006/relationships/tags" Target="../tags/tag100.xml"/><Relationship Id="rId15" Type="http://schemas.openxmlformats.org/officeDocument/2006/relationships/image" Target="../media/image7.png"/><Relationship Id="rId14" Type="http://schemas.openxmlformats.org/officeDocument/2006/relationships/tags" Target="../tags/tag99.xml"/><Relationship Id="rId13" Type="http://schemas.openxmlformats.org/officeDocument/2006/relationships/image" Target="../media/image15.png"/><Relationship Id="rId12" Type="http://schemas.openxmlformats.org/officeDocument/2006/relationships/tags" Target="../tags/tag98.xml"/><Relationship Id="rId11" Type="http://schemas.openxmlformats.org/officeDocument/2006/relationships/image" Target="../media/image6.png"/><Relationship Id="rId10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140.xml"/><Relationship Id="rId7" Type="http://schemas.openxmlformats.org/officeDocument/2006/relationships/image" Target="../media/image6.png"/><Relationship Id="rId6" Type="http://schemas.openxmlformats.org/officeDocument/2006/relationships/tags" Target="../tags/tag139.xml"/><Relationship Id="rId5" Type="http://schemas.openxmlformats.org/officeDocument/2006/relationships/image" Target="../media/image8.png"/><Relationship Id="rId4" Type="http://schemas.openxmlformats.org/officeDocument/2006/relationships/tags" Target="../tags/tag138.xml"/><Relationship Id="rId3" Type="http://schemas.openxmlformats.org/officeDocument/2006/relationships/image" Target="../media/image1.png"/><Relationship Id="rId22" Type="http://schemas.openxmlformats.org/officeDocument/2006/relationships/tags" Target="../tags/tag149.xml"/><Relationship Id="rId21" Type="http://schemas.openxmlformats.org/officeDocument/2006/relationships/tags" Target="../tags/tag148.xml"/><Relationship Id="rId20" Type="http://schemas.openxmlformats.org/officeDocument/2006/relationships/tags" Target="../tags/tag147.xml"/><Relationship Id="rId2" Type="http://schemas.openxmlformats.org/officeDocument/2006/relationships/tags" Target="../tags/tag137.xml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image" Target="../media/image3.png"/><Relationship Id="rId16" Type="http://schemas.openxmlformats.org/officeDocument/2006/relationships/tags" Target="../tags/tag144.xml"/><Relationship Id="rId15" Type="http://schemas.openxmlformats.org/officeDocument/2006/relationships/image" Target="../media/image7.png"/><Relationship Id="rId14" Type="http://schemas.openxmlformats.org/officeDocument/2006/relationships/tags" Target="../tags/tag143.xml"/><Relationship Id="rId13" Type="http://schemas.openxmlformats.org/officeDocument/2006/relationships/image" Target="../media/image5.png"/><Relationship Id="rId12" Type="http://schemas.openxmlformats.org/officeDocument/2006/relationships/tags" Target="../tags/tag142.xml"/><Relationship Id="rId11" Type="http://schemas.openxmlformats.org/officeDocument/2006/relationships/image" Target="../media/image4.png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烟, 黑暗, 游戏机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25000"/>
          </a:blip>
          <a:srcRect l="-519" r="-1"/>
          <a:stretch>
            <a:fillRect/>
          </a:stretch>
        </p:blipFill>
        <p:spPr>
          <a:xfrm>
            <a:off x="2559483" y="1486892"/>
            <a:ext cx="4312847" cy="1444466"/>
          </a:xfrm>
          <a:prstGeom prst="rect">
            <a:avLst/>
          </a:prstGeom>
        </p:spPr>
      </p:pic>
      <p:pic>
        <p:nvPicPr>
          <p:cNvPr id="8" name="图片 7" descr="组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70000"/>
          </a:blip>
          <a:stretch>
            <a:fillRect/>
          </a:stretch>
        </p:blipFill>
        <p:spPr>
          <a:xfrm flipH="1">
            <a:off x="0" y="1139825"/>
            <a:ext cx="2199918" cy="1970246"/>
          </a:xfrm>
          <a:prstGeom prst="rect">
            <a:avLst/>
          </a:prstGeom>
        </p:spPr>
      </p:pic>
      <p:pic>
        <p:nvPicPr>
          <p:cNvPr id="9" name="图片 8" descr="G:/美工/2-日常作品/220218（ppt）/主题模板/X47-冬天中国风/组 4.png组 4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alphaModFix amt="80000"/>
          </a:blip>
          <a:srcRect/>
          <a:stretch>
            <a:fillRect/>
          </a:stretch>
        </p:blipFill>
        <p:spPr>
          <a:xfrm>
            <a:off x="3973195" y="4990465"/>
            <a:ext cx="8218805" cy="1867535"/>
          </a:xfrm>
          <a:prstGeom prst="rect">
            <a:avLst/>
          </a:prstGeom>
        </p:spPr>
      </p:pic>
      <p:pic>
        <p:nvPicPr>
          <p:cNvPr id="11" name="图片 10" descr="组 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0" y="1862455"/>
            <a:ext cx="4485005" cy="4025900"/>
          </a:xfrm>
          <a:prstGeom prst="rect">
            <a:avLst/>
          </a:prstGeom>
        </p:spPr>
      </p:pic>
      <p:pic>
        <p:nvPicPr>
          <p:cNvPr id="12" name="图片 11" descr="组 7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455920" y="4161790"/>
            <a:ext cx="1049655" cy="1673860"/>
          </a:xfrm>
          <a:prstGeom prst="rect">
            <a:avLst/>
          </a:prstGeom>
        </p:spPr>
      </p:pic>
      <p:pic>
        <p:nvPicPr>
          <p:cNvPr id="13" name="图片 12" descr="组 3-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70000"/>
          </a:blip>
          <a:srcRect l="37833" t="23242" r="4849" b="35538"/>
          <a:stretch>
            <a:fillRect/>
          </a:stretch>
        </p:blipFill>
        <p:spPr>
          <a:xfrm>
            <a:off x="1370965" y="1854200"/>
            <a:ext cx="5198110" cy="2093595"/>
          </a:xfrm>
          <a:prstGeom prst="rect">
            <a:avLst/>
          </a:prstGeom>
        </p:spPr>
      </p:pic>
      <p:pic>
        <p:nvPicPr>
          <p:cNvPr id="16" name="图片 15" descr="椭圆 1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 l="68719" r="23563" b="82171"/>
          <a:stretch>
            <a:fillRect/>
          </a:stretch>
        </p:blipFill>
        <p:spPr>
          <a:xfrm>
            <a:off x="5046345" y="336550"/>
            <a:ext cx="941070" cy="1217295"/>
          </a:xfrm>
          <a:prstGeom prst="rect">
            <a:avLst/>
          </a:prstGeom>
        </p:spPr>
      </p:pic>
      <p:pic>
        <p:nvPicPr>
          <p:cNvPr id="17" name="图片 16" descr="图层 2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rcRect b="42862"/>
          <a:stretch>
            <a:fillRect/>
          </a:stretch>
        </p:blipFill>
        <p:spPr>
          <a:xfrm>
            <a:off x="2826385" y="336550"/>
            <a:ext cx="2954020" cy="1019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8"/>
            </p:custDataLst>
          </p:nvPr>
        </p:nvSpPr>
        <p:spPr>
          <a:xfrm>
            <a:off x="5349600" y="1172250"/>
            <a:ext cx="5594400" cy="2376000"/>
          </a:xfrm>
        </p:spPr>
        <p:txBody>
          <a:bodyPr wrap="square" lIns="90000" tIns="46800" rIns="90000" bIns="46800" anchor="b">
            <a:norm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2"/>
            </p:custDataLst>
          </p:nvPr>
        </p:nvSpPr>
        <p:spPr>
          <a:xfrm>
            <a:off x="6793200" y="3771450"/>
            <a:ext cx="4064400" cy="399600"/>
          </a:xfrm>
        </p:spPr>
        <p:txBody>
          <a:bodyPr wrap="square" lIns="90000" tIns="46800" rIns="90000" bIns="468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1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G:/美工/2-日常作品/220218（ppt）/主题模板/X47-冬天中国风/组 4.png组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8000"/>
          </a:blip>
          <a:srcRect/>
          <a:stretch>
            <a:fillRect/>
          </a:stretch>
        </p:blipFill>
        <p:spPr>
          <a:xfrm flipH="1">
            <a:off x="0" y="5314315"/>
            <a:ext cx="6486525" cy="1541145"/>
          </a:xfrm>
          <a:prstGeom prst="rect">
            <a:avLst/>
          </a:prstGeom>
        </p:spPr>
      </p:pic>
      <p:pic>
        <p:nvPicPr>
          <p:cNvPr id="4" name="图片 3" descr="组 3-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34000"/>
          </a:blip>
          <a:srcRect l="44191" t="27143" r="6431" b="38726"/>
          <a:stretch>
            <a:fillRect/>
          </a:stretch>
        </p:blipFill>
        <p:spPr>
          <a:xfrm flipH="1">
            <a:off x="7713980" y="5124450"/>
            <a:ext cx="4478020" cy="1733550"/>
          </a:xfrm>
          <a:prstGeom prst="rect">
            <a:avLst/>
          </a:prstGeom>
        </p:spPr>
      </p:pic>
      <p:pic>
        <p:nvPicPr>
          <p:cNvPr id="5" name="图片 4" descr="图层 27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alphaModFix amt="20000"/>
          </a:blip>
          <a:srcRect r="47661" b="64713"/>
          <a:stretch>
            <a:fillRect/>
          </a:stretch>
        </p:blipFill>
        <p:spPr>
          <a:xfrm>
            <a:off x="1103630" y="727075"/>
            <a:ext cx="2880000" cy="1172246"/>
          </a:xfrm>
          <a:prstGeom prst="rect">
            <a:avLst/>
          </a:prstGeom>
        </p:spPr>
      </p:pic>
      <p:pic>
        <p:nvPicPr>
          <p:cNvPr id="6" name="图片 5" descr="组 9"/>
          <p:cNvPicPr/>
          <p:nvPr userDrawn="1">
            <p:custDataLst>
              <p:tags r:id="rId8"/>
            </p:custDataLst>
          </p:nvPr>
        </p:nvPicPr>
        <p:blipFill>
          <a:blip r:embed="rId9">
            <a:alphaModFix amt="15000"/>
          </a:blip>
          <a:srcRect/>
          <a:stretch>
            <a:fillRect/>
          </a:stretch>
        </p:blipFill>
        <p:spPr>
          <a:xfrm>
            <a:off x="2058035" y="4275455"/>
            <a:ext cx="3895090" cy="1756410"/>
          </a:xfrm>
          <a:prstGeom prst="rect">
            <a:avLst/>
          </a:prstGeom>
        </p:spPr>
      </p:pic>
      <p:pic>
        <p:nvPicPr>
          <p:cNvPr id="10" name="图片 9" descr="组 8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alphaModFix amt="15000"/>
          </a:blip>
          <a:stretch>
            <a:fillRect/>
          </a:stretch>
        </p:blipFill>
        <p:spPr>
          <a:xfrm>
            <a:off x="3162935" y="4943475"/>
            <a:ext cx="4607534" cy="1348168"/>
          </a:xfrm>
          <a:prstGeom prst="rect">
            <a:avLst/>
          </a:prstGeom>
        </p:spPr>
      </p:pic>
      <p:pic>
        <p:nvPicPr>
          <p:cNvPr id="11" name="图片 10" descr="椭圆 1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40000"/>
          </a:blip>
          <a:srcRect l="68719" t="3871" r="23563" b="85566"/>
          <a:stretch>
            <a:fillRect/>
          </a:stretch>
        </p:blipFill>
        <p:spPr>
          <a:xfrm>
            <a:off x="9234170" y="833755"/>
            <a:ext cx="1617752" cy="1239623"/>
          </a:xfrm>
          <a:prstGeom prst="rect">
            <a:avLst/>
          </a:prstGeom>
        </p:spPr>
      </p:pic>
      <p:sp>
        <p:nvSpPr>
          <p:cNvPr id="12" name="矩形 11"/>
          <p:cNvSpPr/>
          <p:nvPr userDrawn="1">
            <p:custDataLst>
              <p:tags r:id="rId14"/>
            </p:custDataLst>
          </p:nvPr>
        </p:nvSpPr>
        <p:spPr>
          <a:xfrm>
            <a:off x="336000" y="1991360"/>
            <a:ext cx="11520000" cy="3240000"/>
          </a:xfrm>
          <a:prstGeom prst="rect">
            <a:avLst/>
          </a:prstGeom>
          <a:solidFill>
            <a:srgbClr val="FFFFFF"/>
          </a:solidFill>
          <a:ln>
            <a:solidFill>
              <a:schemeClr val="accent3">
                <a:lumMod val="50000"/>
                <a:alpha val="1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组 7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rcRect b="21662"/>
          <a:stretch>
            <a:fillRect/>
          </a:stretch>
        </p:blipFill>
        <p:spPr>
          <a:xfrm>
            <a:off x="6520815" y="5546725"/>
            <a:ext cx="1049655" cy="13112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7"/>
            </p:custDataLst>
          </p:nvPr>
        </p:nvSpPr>
        <p:spPr>
          <a:xfrm>
            <a:off x="3297600" y="669600"/>
            <a:ext cx="5594400" cy="1206000"/>
          </a:xfrm>
        </p:spPr>
        <p:txBody>
          <a:bodyPr wrap="square" anchor="ctr">
            <a:normAutofit/>
          </a:bodyPr>
          <a:lstStyle>
            <a:lvl1pPr algn="ctr">
              <a:defRPr sz="66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2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组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305435" y="724535"/>
            <a:ext cx="3573780" cy="1637030"/>
          </a:xfrm>
          <a:prstGeom prst="rect">
            <a:avLst/>
          </a:prstGeom>
        </p:spPr>
      </p:pic>
      <p:pic>
        <p:nvPicPr>
          <p:cNvPr id="10" name="图片 9" descr="组 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9992360" y="1257935"/>
            <a:ext cx="2199640" cy="1970405"/>
          </a:xfrm>
          <a:prstGeom prst="rect">
            <a:avLst/>
          </a:prstGeom>
        </p:spPr>
      </p:pic>
      <p:pic>
        <p:nvPicPr>
          <p:cNvPr id="11" name="图片 10" descr="组 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 flipH="1">
            <a:off x="7362190" y="2475865"/>
            <a:ext cx="4829810" cy="4335145"/>
          </a:xfrm>
          <a:prstGeom prst="rect">
            <a:avLst/>
          </a:prstGeom>
        </p:spPr>
      </p:pic>
      <p:pic>
        <p:nvPicPr>
          <p:cNvPr id="12" name="图片 11" descr="组 7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9"/>
          <a:srcRect b="8428"/>
          <a:stretch>
            <a:fillRect/>
          </a:stretch>
        </p:blipFill>
        <p:spPr>
          <a:xfrm>
            <a:off x="4403396" y="5076031"/>
            <a:ext cx="1215149" cy="1774984"/>
          </a:xfrm>
          <a:prstGeom prst="rect">
            <a:avLst/>
          </a:prstGeom>
        </p:spPr>
      </p:pic>
      <p:pic>
        <p:nvPicPr>
          <p:cNvPr id="13" name="图片 12" descr="组 3-1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>
            <a:alphaModFix amt="70000"/>
          </a:blip>
          <a:srcRect l="37833" t="23242" r="4849" b="35538"/>
          <a:stretch>
            <a:fillRect/>
          </a:stretch>
        </p:blipFill>
        <p:spPr>
          <a:xfrm flipH="1">
            <a:off x="5889625" y="2174875"/>
            <a:ext cx="5198110" cy="2093595"/>
          </a:xfrm>
          <a:prstGeom prst="rect">
            <a:avLst/>
          </a:prstGeom>
        </p:spPr>
      </p:pic>
      <p:pic>
        <p:nvPicPr>
          <p:cNvPr id="14" name="图片 13" descr="组 8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20000"/>
          </a:blip>
          <a:stretch>
            <a:fillRect/>
          </a:stretch>
        </p:blipFill>
        <p:spPr>
          <a:xfrm flipH="1">
            <a:off x="3972497" y="1452291"/>
            <a:ext cx="4432935" cy="1492250"/>
          </a:xfrm>
          <a:prstGeom prst="rect">
            <a:avLst/>
          </a:prstGeom>
        </p:spPr>
      </p:pic>
      <p:pic>
        <p:nvPicPr>
          <p:cNvPr id="15" name="图片 14" descr="椭圆 1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 l="68719" r="23563" b="82171"/>
          <a:stretch>
            <a:fillRect/>
          </a:stretch>
        </p:blipFill>
        <p:spPr>
          <a:xfrm flipH="1">
            <a:off x="6204585" y="626110"/>
            <a:ext cx="941070" cy="1217295"/>
          </a:xfrm>
          <a:prstGeom prst="rect">
            <a:avLst/>
          </a:prstGeom>
        </p:spPr>
      </p:pic>
      <p:pic>
        <p:nvPicPr>
          <p:cNvPr id="16" name="图片 15" descr="图层 2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rcRect b="42862"/>
          <a:stretch>
            <a:fillRect/>
          </a:stretch>
        </p:blipFill>
        <p:spPr>
          <a:xfrm flipH="1">
            <a:off x="6411595" y="759460"/>
            <a:ext cx="2954020" cy="1019175"/>
          </a:xfrm>
          <a:prstGeom prst="rect">
            <a:avLst/>
          </a:prstGeom>
        </p:spPr>
      </p:pic>
      <p:pic>
        <p:nvPicPr>
          <p:cNvPr id="17" name="图片 16" descr="组 3-1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1"/>
          <a:srcRect l="65190" t="23242" r="4849" b="45090"/>
          <a:stretch>
            <a:fillRect/>
          </a:stretch>
        </p:blipFill>
        <p:spPr>
          <a:xfrm>
            <a:off x="0" y="5242560"/>
            <a:ext cx="2717165" cy="16084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910800" y="2509200"/>
            <a:ext cx="5594400" cy="2534400"/>
          </a:xfrm>
        </p:spPr>
        <p:txBody>
          <a:bodyPr wrap="square" lIns="90000" tIns="46800" rIns="90000" bIns="46800" anchor="t">
            <a:normAutofit/>
          </a:bodyPr>
          <a:lstStyle>
            <a:lvl1pPr algn="l">
              <a:defRPr sz="60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0"/>
            </p:custDataLst>
          </p:nvPr>
        </p:nvSpPr>
        <p:spPr>
          <a:xfrm>
            <a:off x="939600" y="824400"/>
            <a:ext cx="4615200" cy="1494000"/>
          </a:xfrm>
        </p:spPr>
        <p:txBody>
          <a:bodyPr wrap="none" lIns="90000" tIns="46800" rIns="90000" bIns="46800" anchor="b">
            <a:normAutofit/>
          </a:bodyPr>
          <a:lstStyle>
            <a:lvl1pPr marL="0" indent="0" algn="l">
              <a:buNone/>
              <a:defRPr sz="3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烟, 黑暗, 游戏机&#10;&#10;描述已自动生成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alphaModFix amt="30000"/>
          </a:blip>
          <a:srcRect l="9719"/>
          <a:stretch>
            <a:fillRect/>
          </a:stretch>
        </p:blipFill>
        <p:spPr>
          <a:xfrm>
            <a:off x="0" y="699520"/>
            <a:ext cx="4906466" cy="1829657"/>
          </a:xfrm>
          <a:prstGeom prst="rect">
            <a:avLst/>
          </a:prstGeom>
        </p:spPr>
      </p:pic>
      <p:pic>
        <p:nvPicPr>
          <p:cNvPr id="7" name="图片 6" descr="图层 27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 b="42862"/>
          <a:stretch>
            <a:fillRect/>
          </a:stretch>
        </p:blipFill>
        <p:spPr>
          <a:xfrm>
            <a:off x="7273290" y="991870"/>
            <a:ext cx="3518022" cy="1213763"/>
          </a:xfrm>
          <a:prstGeom prst="rect">
            <a:avLst/>
          </a:prstGeom>
        </p:spPr>
      </p:pic>
      <p:pic>
        <p:nvPicPr>
          <p:cNvPr id="8" name="图片 7" descr="组 3-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>
            <a:alphaModFix amt="60000"/>
          </a:blip>
          <a:srcRect l="52110" t="23242" r="4849" b="35538"/>
          <a:stretch>
            <a:fillRect/>
          </a:stretch>
        </p:blipFill>
        <p:spPr>
          <a:xfrm flipH="1">
            <a:off x="8288655" y="1748155"/>
            <a:ext cx="3903345" cy="2093595"/>
          </a:xfrm>
          <a:prstGeom prst="rect">
            <a:avLst/>
          </a:prstGeom>
        </p:spPr>
      </p:pic>
      <p:pic>
        <p:nvPicPr>
          <p:cNvPr id="12" name="图片 11" descr="组 4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>
            <a:alphaModFix amt="80000"/>
          </a:blip>
          <a:srcRect b="8466"/>
          <a:stretch>
            <a:fillRect/>
          </a:stretch>
        </p:blipFill>
        <p:spPr>
          <a:xfrm>
            <a:off x="3973195" y="4933315"/>
            <a:ext cx="8218805" cy="1924685"/>
          </a:xfrm>
          <a:prstGeom prst="rect">
            <a:avLst/>
          </a:prstGeom>
        </p:spPr>
      </p:pic>
      <p:pic>
        <p:nvPicPr>
          <p:cNvPr id="13" name="图片 12" descr="组 1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2319655"/>
            <a:ext cx="4485005" cy="4025900"/>
          </a:xfrm>
          <a:prstGeom prst="rect">
            <a:avLst/>
          </a:prstGeom>
        </p:spPr>
      </p:pic>
      <p:pic>
        <p:nvPicPr>
          <p:cNvPr id="15" name="图片 14" descr="组 7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561830" y="3600450"/>
            <a:ext cx="1049655" cy="1673860"/>
          </a:xfrm>
          <a:prstGeom prst="rect">
            <a:avLst/>
          </a:prstGeom>
        </p:spPr>
      </p:pic>
      <p:pic>
        <p:nvPicPr>
          <p:cNvPr id="16" name="图片 15" descr="椭圆 1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/>
          <a:srcRect l="68719" r="23563" b="82171"/>
          <a:stretch>
            <a:fillRect/>
          </a:stretch>
        </p:blipFill>
        <p:spPr>
          <a:xfrm>
            <a:off x="9199245" y="1306195"/>
            <a:ext cx="941070" cy="1217295"/>
          </a:xfrm>
          <a:prstGeom prst="rect">
            <a:avLst/>
          </a:prstGeom>
        </p:spPr>
      </p:pic>
      <p:pic>
        <p:nvPicPr>
          <p:cNvPr id="17" name="图片 16" descr="G:/美工/2-日常作品/220218（ppt）/主题模板/X47-冬天中国风/组 4.png组 4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 rotWithShape="1">
          <a:blip r:embed="rId17">
            <a:alphaModFix amt="80000"/>
          </a:blip>
          <a:srcRect t="-1138" b="5856"/>
          <a:stretch>
            <a:fillRect/>
          </a:stretch>
        </p:blipFill>
        <p:spPr>
          <a:xfrm>
            <a:off x="3971528" y="5080629"/>
            <a:ext cx="8220472" cy="17773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3301200" y="1427475"/>
            <a:ext cx="5594400" cy="2376000"/>
          </a:xfrm>
        </p:spPr>
        <p:txBody>
          <a:bodyPr wrap="square" lIns="90000" tIns="46800" rIns="90000" bIns="46800" anchor="b">
            <a:normAutofit/>
          </a:bodyPr>
          <a:lstStyle>
            <a:lvl1pPr algn="ctr">
              <a:lnSpc>
                <a:spcPct val="100000"/>
              </a:lnSpc>
              <a:defRPr sz="7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2"/>
            </p:custDataLst>
          </p:nvPr>
        </p:nvSpPr>
        <p:spPr>
          <a:xfrm>
            <a:off x="3520800" y="3985350"/>
            <a:ext cx="5151600" cy="460800"/>
          </a:xfrm>
        </p:spPr>
        <p:txBody>
          <a:bodyPr wrap="square" lIns="90000" tIns="46800" rIns="90000" bIns="4680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8" Type="http://schemas.openxmlformats.org/officeDocument/2006/relationships/theme" Target="../theme/theme2.xml"/><Relationship Id="rId27" Type="http://schemas.openxmlformats.org/officeDocument/2006/relationships/tags" Target="../tags/tag160.xml"/><Relationship Id="rId26" Type="http://schemas.openxmlformats.org/officeDocument/2006/relationships/tags" Target="../tags/tag159.xml"/><Relationship Id="rId25" Type="http://schemas.openxmlformats.org/officeDocument/2006/relationships/tags" Target="../tags/tag158.xml"/><Relationship Id="rId24" Type="http://schemas.openxmlformats.org/officeDocument/2006/relationships/tags" Target="../tags/tag157.xml"/><Relationship Id="rId23" Type="http://schemas.openxmlformats.org/officeDocument/2006/relationships/tags" Target="../tags/tag156.xml"/><Relationship Id="rId22" Type="http://schemas.openxmlformats.org/officeDocument/2006/relationships/tags" Target="../tags/tag155.xml"/><Relationship Id="rId21" Type="http://schemas.openxmlformats.org/officeDocument/2006/relationships/image" Target="../media/image6.png"/><Relationship Id="rId20" Type="http://schemas.openxmlformats.org/officeDocument/2006/relationships/tags" Target="../tags/tag154.xml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8.png"/><Relationship Id="rId18" Type="http://schemas.openxmlformats.org/officeDocument/2006/relationships/tags" Target="../tags/tag153.xml"/><Relationship Id="rId17" Type="http://schemas.openxmlformats.org/officeDocument/2006/relationships/image" Target="../media/image5.png"/><Relationship Id="rId16" Type="http://schemas.openxmlformats.org/officeDocument/2006/relationships/tags" Target="../tags/tag152.xml"/><Relationship Id="rId15" Type="http://schemas.openxmlformats.org/officeDocument/2006/relationships/image" Target="../media/image11.png"/><Relationship Id="rId14" Type="http://schemas.openxmlformats.org/officeDocument/2006/relationships/tags" Target="../tags/tag151.xml"/><Relationship Id="rId13" Type="http://schemas.openxmlformats.org/officeDocument/2006/relationships/image" Target="../media/image17.png"/><Relationship Id="rId12" Type="http://schemas.openxmlformats.org/officeDocument/2006/relationships/tags" Target="../tags/tag15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组 9"/>
          <p:cNvPicPr/>
          <p:nvPr userDrawn="1">
            <p:custDataLst>
              <p:tags r:id="rId12"/>
            </p:custDataLst>
          </p:nvPr>
        </p:nvPicPr>
        <p:blipFill>
          <a:blip r:embed="rId13">
            <a:alphaModFix amt="10000"/>
          </a:blip>
          <a:srcRect/>
          <a:stretch>
            <a:fillRect/>
          </a:stretch>
        </p:blipFill>
        <p:spPr>
          <a:xfrm>
            <a:off x="1791335" y="4275455"/>
            <a:ext cx="3895090" cy="1756410"/>
          </a:xfrm>
          <a:prstGeom prst="rect">
            <a:avLst/>
          </a:prstGeom>
        </p:spPr>
      </p:pic>
      <p:pic>
        <p:nvPicPr>
          <p:cNvPr id="9" name="图片 8" descr="组 8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alphaModFix amt="5000"/>
          </a:blip>
          <a:stretch>
            <a:fillRect/>
          </a:stretch>
        </p:blipFill>
        <p:spPr>
          <a:xfrm>
            <a:off x="2896235" y="4943475"/>
            <a:ext cx="4607534" cy="1348168"/>
          </a:xfrm>
          <a:prstGeom prst="rect">
            <a:avLst/>
          </a:prstGeom>
        </p:spPr>
      </p:pic>
      <p:pic>
        <p:nvPicPr>
          <p:cNvPr id="10" name="图片 9" descr="组 7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>
            <a:alphaModFix amt="8000"/>
          </a:blip>
          <a:srcRect b="21662"/>
          <a:stretch>
            <a:fillRect/>
          </a:stretch>
        </p:blipFill>
        <p:spPr>
          <a:xfrm>
            <a:off x="6520815" y="5546725"/>
            <a:ext cx="1049655" cy="1311275"/>
          </a:xfrm>
          <a:prstGeom prst="rect">
            <a:avLst/>
          </a:prstGeom>
        </p:spPr>
      </p:pic>
      <p:pic>
        <p:nvPicPr>
          <p:cNvPr id="11" name="图片 10" descr="图层 27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>
            <a:alphaModFix amt="10000"/>
          </a:blip>
          <a:srcRect l="67345" t="23736" b="42862"/>
          <a:stretch>
            <a:fillRect/>
          </a:stretch>
        </p:blipFill>
        <p:spPr>
          <a:xfrm>
            <a:off x="4380865" y="4907915"/>
            <a:ext cx="1996440" cy="1233170"/>
          </a:xfrm>
          <a:prstGeom prst="rect">
            <a:avLst/>
          </a:prstGeom>
        </p:spPr>
      </p:pic>
      <p:pic>
        <p:nvPicPr>
          <p:cNvPr id="12" name="图片 11" descr="组 3-1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>
            <a:alphaModFix amt="7000"/>
          </a:blip>
          <a:srcRect l="44191" t="27143" r="6431" b="38726"/>
          <a:stretch>
            <a:fillRect/>
          </a:stretch>
        </p:blipFill>
        <p:spPr>
          <a:xfrm flipH="1">
            <a:off x="7713980" y="5124450"/>
            <a:ext cx="4478020" cy="173355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30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tags" Target="../tags/tag229.xml"/><Relationship Id="rId1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233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tags" Target="../tags/tag232.xml"/><Relationship Id="rId1" Type="http://schemas.openxmlformats.org/officeDocument/2006/relationships/tags" Target="../tags/tag23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236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tags" Target="../tags/tag235.xml"/><Relationship Id="rId1" Type="http://schemas.openxmlformats.org/officeDocument/2006/relationships/tags" Target="../tags/tag23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239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tags" Target="../tags/tag24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244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tags" Target="../tags/tag24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246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tags" Target="../tags/tag245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48.xml"/><Relationship Id="rId2" Type="http://schemas.openxmlformats.org/officeDocument/2006/relationships/image" Target="../media/image46.png"/><Relationship Id="rId1" Type="http://schemas.openxmlformats.org/officeDocument/2006/relationships/tags" Target="../tags/tag24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50.xml"/><Relationship Id="rId2" Type="http://schemas.openxmlformats.org/officeDocument/2006/relationships/image" Target="../media/image47.png"/><Relationship Id="rId1" Type="http://schemas.openxmlformats.org/officeDocument/2006/relationships/tags" Target="../tags/tag249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52.xml"/><Relationship Id="rId2" Type="http://schemas.openxmlformats.org/officeDocument/2006/relationships/image" Target="../media/image48.png"/><Relationship Id="rId1" Type="http://schemas.openxmlformats.org/officeDocument/2006/relationships/tags" Target="../tags/tag2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image" Target="../media/image19.png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image" Target="../media/image18.jpe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16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54.xml"/><Relationship Id="rId2" Type="http://schemas.openxmlformats.org/officeDocument/2006/relationships/image" Target="../media/image49.png"/><Relationship Id="rId1" Type="http://schemas.openxmlformats.org/officeDocument/2006/relationships/tags" Target="../tags/tag25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image" Target="../media/image20.jpeg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80.xml"/><Relationship Id="rId1" Type="http://schemas.openxmlformats.org/officeDocument/2006/relationships/tags" Target="../tags/tag17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image" Target="../media/image22.jpeg"/><Relationship Id="rId5" Type="http://schemas.openxmlformats.org/officeDocument/2006/relationships/tags" Target="../tags/tag183.xml"/><Relationship Id="rId4" Type="http://schemas.openxmlformats.org/officeDocument/2006/relationships/image" Target="../media/image21.jpeg"/><Relationship Id="rId3" Type="http://schemas.openxmlformats.org/officeDocument/2006/relationships/tags" Target="../tags/tag182.xml"/><Relationship Id="rId2" Type="http://schemas.openxmlformats.org/officeDocument/2006/relationships/image" Target="../media/image18.jpeg"/><Relationship Id="rId19" Type="http://schemas.openxmlformats.org/officeDocument/2006/relationships/notesSlide" Target="../notesSlides/notesSlide3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8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image" Target="../media/image24.jpeg"/><Relationship Id="rId7" Type="http://schemas.openxmlformats.org/officeDocument/2006/relationships/tags" Target="../tags/tag200.xml"/><Relationship Id="rId6" Type="http://schemas.openxmlformats.org/officeDocument/2006/relationships/image" Target="../media/image23.jpeg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image" Target="../media/image25.jpeg"/><Relationship Id="rId1" Type="http://schemas.openxmlformats.org/officeDocument/2006/relationships/tags" Target="../tags/tag19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image" Target="../media/image26.jpeg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23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224.xml"/><Relationship Id="rId10" Type="http://schemas.openxmlformats.org/officeDocument/2006/relationships/image" Target="../media/image22.jpeg"/><Relationship Id="rId1" Type="http://schemas.openxmlformats.org/officeDocument/2006/relationships/tags" Target="../tags/tag21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26.xml"/><Relationship Id="rId4" Type="http://schemas.openxmlformats.org/officeDocument/2006/relationships/image" Target="../media/image29.png"/><Relationship Id="rId3" Type="http://schemas.openxmlformats.org/officeDocument/2006/relationships/tags" Target="../tags/tag225.xml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28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tags" Target="../tags/tag227.xml"/><Relationship Id="rId1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_文本框 49"/>
          <p:cNvSpPr txBox="1"/>
          <p:nvPr>
            <p:custDataLst>
              <p:tags r:id="rId1"/>
            </p:custDataLst>
          </p:nvPr>
        </p:nvSpPr>
        <p:spPr>
          <a:xfrm>
            <a:off x="520065" y="4268470"/>
            <a:ext cx="11555730" cy="2139950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p>
            <a:pPr lvl="0" algn="ctr">
              <a:lnSpc>
                <a:spcPct val="120000"/>
              </a:lnSpc>
              <a:defRPr/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组长：南铂山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组员：张诺贝 李亦婷 刘子杰 马畅 赵智昊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0"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邹睿 王方昱 于明琦 施路加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4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287010" y="551815"/>
            <a:ext cx="6485255" cy="2385695"/>
          </a:xfrm>
        </p:spPr>
        <p:txBody>
          <a:bodyPr>
            <a:norm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 u="none" strike="noStrike" baseline="0" dirty="0">
                <a:uLnTx/>
                <a:uFillTx/>
              </a:rPr>
              <a:t>“文韵珍宝”</a:t>
            </a:r>
            <a:r>
              <a:rPr lang="zh-CN" altLang="en-US" sz="6000" u="none" strike="noStrike" baseline="0" dirty="0">
                <a:uLnTx/>
                <a:uFillTx/>
              </a:rPr>
              <a:t>商城项目</a:t>
            </a:r>
            <a:endParaRPr lang="zh-CN" altLang="en-US" sz="6000" u="none" strike="noStrike" baseline="0" dirty="0">
              <a:uLnTx/>
              <a:uFillTx/>
            </a:endParaRPr>
          </a:p>
        </p:txBody>
      </p:sp>
      <p:sp>
        <p:nvSpPr>
          <p:cNvPr id="2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7559010" y="3771450"/>
            <a:ext cx="4064400" cy="399600"/>
          </a:xfrm>
        </p:spPr>
        <p:txBody>
          <a:bodyPr/>
          <a:p>
            <a:r>
              <a:rPr lang="zh-CN" altLang="en-US"/>
              <a:t>汇报人：南铂</a:t>
            </a:r>
            <a:r>
              <a:rPr lang="zh-CN" altLang="en-US"/>
              <a:t>山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690" y="360045"/>
            <a:ext cx="4826000" cy="720090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/>
              <a:t>程序入口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949950" y="563245"/>
            <a:ext cx="5340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 spc="30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微信小程序api接口</a:t>
            </a:r>
            <a:endParaRPr lang="zh-CN" altLang="en-US" sz="3200" b="1" spc="300">
              <a:ln>
                <a:noFill/>
                <a:prstDash val="sysDot"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20690" y="5624195"/>
            <a:ext cx="61448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华康行楷体 W5" panose="03000509000000000000" charset="-122"/>
                <a:ea typeface="华康行楷体 W5" panose="03000509000000000000" charset="-122"/>
                <a:cs typeface="华康行楷体 W5" panose="03000509000000000000" charset="-122"/>
              </a:rPr>
              <a:t>为微信小程序提供后端API服务的Spring Boot应用，基于Spring Boot，提供RESTful API ，处理微信用户相关的逻辑</a:t>
            </a:r>
            <a:endParaRPr lang="zh-CN" altLang="en-US">
              <a:latin typeface="华康行楷体 W5" panose="03000509000000000000" charset="-122"/>
              <a:ea typeface="华康行楷体 W5" panose="03000509000000000000" charset="-122"/>
              <a:cs typeface="华康行楷体 W5" panose="03000509000000000000" charset="-122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3"/>
          </p:nvPr>
        </p:nvPicPr>
        <p:blipFill>
          <a:blip r:embed="rId3"/>
          <a:stretch>
            <a:fillRect/>
          </a:stretch>
        </p:blipFill>
        <p:spPr>
          <a:xfrm>
            <a:off x="803910" y="1065530"/>
            <a:ext cx="3910330" cy="4558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180" y="1080135"/>
            <a:ext cx="4354830" cy="45637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0" y="0"/>
            <a:ext cx="4432935" cy="1165860"/>
          </a:xfrm>
        </p:spPr>
        <p:txBody>
          <a:bodyPr/>
          <a:lstStyle/>
          <a:p>
            <a:r>
              <a:rPr lang="zh-CN" altLang="en-US"/>
              <a:t>小程序</a:t>
            </a:r>
            <a:r>
              <a:rPr lang="zh-CN" altLang="en-US"/>
              <a:t>端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76200" y="1165860"/>
            <a:ext cx="6826250" cy="2058035"/>
          </a:xfrm>
        </p:spPr>
        <p:txBody>
          <a:bodyPr/>
          <a:lstStyle/>
          <a:p>
            <a:r>
              <a:rPr lang="zh-CN" altLang="en-US" sz="4000"/>
              <a:t>首页</a:t>
            </a:r>
            <a:endParaRPr lang="zh-CN" altLang="en-US" sz="4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835" y="0"/>
            <a:ext cx="3832225" cy="6811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005" y="0"/>
            <a:ext cx="391668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0" y="0"/>
            <a:ext cx="4432935" cy="1165860"/>
          </a:xfrm>
        </p:spPr>
        <p:txBody>
          <a:bodyPr/>
          <a:lstStyle/>
          <a:p>
            <a:r>
              <a:rPr lang="zh-CN" altLang="en-US"/>
              <a:t>小程序</a:t>
            </a:r>
            <a:r>
              <a:rPr lang="zh-CN" altLang="en-US"/>
              <a:t>端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76200" y="1165860"/>
            <a:ext cx="6826250" cy="2058035"/>
          </a:xfrm>
        </p:spPr>
        <p:txBody>
          <a:bodyPr/>
          <a:lstStyle/>
          <a:p>
            <a:r>
              <a:rPr lang="zh-CN" altLang="en-US" sz="4000"/>
              <a:t>分类</a:t>
            </a:r>
            <a:br>
              <a:rPr lang="zh-CN" altLang="en-US" sz="4000"/>
            </a:br>
            <a:r>
              <a:rPr lang="zh-CN" altLang="en-US" sz="3200"/>
              <a:t>个人中心</a:t>
            </a:r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595" y="0"/>
            <a:ext cx="3837305" cy="6839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25" y="18415"/>
            <a:ext cx="382968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0" y="0"/>
            <a:ext cx="4432935" cy="1165860"/>
          </a:xfrm>
        </p:spPr>
        <p:txBody>
          <a:bodyPr/>
          <a:lstStyle/>
          <a:p>
            <a:r>
              <a:rPr lang="zh-CN" altLang="en-US"/>
              <a:t>小程序</a:t>
            </a:r>
            <a:r>
              <a:rPr lang="zh-CN" altLang="en-US"/>
              <a:t>端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76200" y="1165860"/>
            <a:ext cx="6826250" cy="2058035"/>
          </a:xfrm>
        </p:spPr>
        <p:txBody>
          <a:bodyPr/>
          <a:lstStyle/>
          <a:p>
            <a:r>
              <a:rPr lang="zh-CN" altLang="en-US" sz="4000"/>
              <a:t>分类</a:t>
            </a:r>
            <a:br>
              <a:rPr lang="zh-CN" altLang="en-US" sz="4000"/>
            </a:br>
            <a:r>
              <a:rPr lang="zh-CN" altLang="en-US" sz="3200"/>
              <a:t>个人中心</a:t>
            </a:r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595" y="0"/>
            <a:ext cx="3837305" cy="6839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425" y="18415"/>
            <a:ext cx="3829685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0" y="0"/>
            <a:ext cx="4432935" cy="1165860"/>
          </a:xfrm>
        </p:spPr>
        <p:txBody>
          <a:bodyPr/>
          <a:lstStyle/>
          <a:p>
            <a:r>
              <a:rPr lang="zh-CN" altLang="en-US"/>
              <a:t>小程序</a:t>
            </a:r>
            <a:r>
              <a:rPr lang="zh-CN" altLang="en-US"/>
              <a:t>端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76200" y="1165860"/>
            <a:ext cx="6826250" cy="2058035"/>
          </a:xfrm>
        </p:spPr>
        <p:txBody>
          <a:bodyPr/>
          <a:lstStyle/>
          <a:p>
            <a:r>
              <a:rPr lang="zh-CN" altLang="en-US" sz="4400"/>
              <a:t>购物车</a:t>
            </a:r>
            <a:endParaRPr lang="zh-CN" altLang="en-US" sz="4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0"/>
            <a:ext cx="3817620" cy="67932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820" y="-2540"/>
            <a:ext cx="3839845" cy="67957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0" y="0"/>
            <a:ext cx="4432935" cy="1165860"/>
          </a:xfrm>
        </p:spPr>
        <p:txBody>
          <a:bodyPr/>
          <a:lstStyle/>
          <a:p>
            <a:r>
              <a:rPr lang="zh-CN" altLang="en-US"/>
              <a:t>小程序</a:t>
            </a:r>
            <a:r>
              <a:rPr lang="zh-CN" altLang="en-US"/>
              <a:t>端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75" y="-9525"/>
            <a:ext cx="3788410" cy="6867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965" y="0"/>
            <a:ext cx="3804285" cy="68529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0" y="0"/>
            <a:ext cx="4432935" cy="1165860"/>
          </a:xfrm>
        </p:spPr>
        <p:txBody>
          <a:bodyPr/>
          <a:lstStyle/>
          <a:p>
            <a:r>
              <a:rPr lang="zh-CN" altLang="en-US"/>
              <a:t>小程序</a:t>
            </a:r>
            <a:r>
              <a:rPr lang="zh-CN" altLang="en-US"/>
              <a:t>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385" y="0"/>
            <a:ext cx="3919220" cy="6858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155" y="0"/>
            <a:ext cx="3819525" cy="68230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65100" y="683895"/>
            <a:ext cx="3100070" cy="1134745"/>
          </a:xfrm>
        </p:spPr>
        <p:txBody>
          <a:bodyPr>
            <a:normAutofit fontScale="90000"/>
          </a:bodyPr>
          <a:lstStyle/>
          <a:p>
            <a:r>
              <a:rPr lang="zh-CN" altLang="en-US" sz="4400"/>
              <a:t>后台管理系统</a:t>
            </a:r>
            <a:br>
              <a:rPr lang="zh-CN" altLang="en-US" sz="4400"/>
            </a:br>
            <a:r>
              <a:rPr lang="zh-CN" altLang="en-US" sz="4400"/>
              <a:t>（</a:t>
            </a:r>
            <a:r>
              <a:rPr lang="zh-CN" altLang="en-US" sz="4400"/>
              <a:t>首页）</a:t>
            </a:r>
            <a:endParaRPr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" y="2602865"/>
            <a:ext cx="7921625" cy="4019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34620" y="123190"/>
            <a:ext cx="3100070" cy="1134745"/>
          </a:xfrm>
        </p:spPr>
        <p:txBody>
          <a:bodyPr>
            <a:normAutofit fontScale="90000"/>
          </a:bodyPr>
          <a:lstStyle/>
          <a:p>
            <a:r>
              <a:rPr lang="zh-CN" altLang="en-US" sz="4400"/>
              <a:t>后台管理系统（类目</a:t>
            </a:r>
            <a:r>
              <a:rPr lang="zh-CN" altLang="en-US" sz="4400"/>
              <a:t>管理）</a:t>
            </a:r>
            <a:endParaRPr lang="zh-CN" altLang="en-US" sz="4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" y="1257935"/>
            <a:ext cx="9133205" cy="5448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34620" y="375285"/>
            <a:ext cx="8982710" cy="1134745"/>
          </a:xfrm>
        </p:spPr>
        <p:txBody>
          <a:bodyPr>
            <a:normAutofit fontScale="90000"/>
          </a:bodyPr>
          <a:lstStyle/>
          <a:p>
            <a:r>
              <a:rPr lang="zh-CN" altLang="en-US" sz="4400"/>
              <a:t>后台管理系统</a:t>
            </a:r>
            <a:br>
              <a:rPr lang="zh-CN" altLang="en-US" sz="4400"/>
            </a:br>
            <a:r>
              <a:rPr lang="zh-CN" altLang="en-US" sz="4400"/>
              <a:t>商品展示，搜索及修改（批量删除/导出）</a:t>
            </a:r>
            <a:endParaRPr lang="zh-CN" altLang="en-US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" y="1820545"/>
            <a:ext cx="8794750" cy="48012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E:/设计图片素材/7967224_新中式水墨山水画.jpg7967224_新中式水墨山水画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-36" t="4014" r="36" b="27663"/>
          <a:stretch>
            <a:fillRect/>
          </a:stretch>
        </p:blipFill>
        <p:spPr>
          <a:xfrm>
            <a:off x="-4598" y="0"/>
            <a:ext cx="12196598" cy="5094605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-9196" y="-13018"/>
            <a:ext cx="12192000" cy="509460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2000"/>
                </a:srgbClr>
              </a:gs>
              <a:gs pos="35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 w="3175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249680" y="1205865"/>
            <a:ext cx="4604385" cy="1915795"/>
          </a:xfrm>
          <a:noFill/>
          <a:ln>
            <a:noFill/>
            <a:prstDash val="sysDash"/>
          </a:ln>
        </p:spPr>
        <p:txBody>
          <a:bodyPr vert="horz" wrap="square" lIns="0" tIns="0" rIns="0" bIns="0" rtlCol="0" anchor="b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00" b="0" i="0" u="none" strike="noStrike" kern="1200" cap="none" spc="300" normalizeH="0" baseline="0" noProof="1" dirty="0" smtClea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细秀体简 L" panose="00020600040101010101" charset="-122"/>
                <a:ea typeface="汉仪细秀体简 L" panose="00020600040101010101" charset="-122"/>
                <a:cs typeface="MiSans" panose="00000500000000000000" pitchFamily="2" charset="-122"/>
                <a:sym typeface="汉仪细秀体简 L" panose="00020600040101010101" charset="-122"/>
              </a:defRPr>
            </a:lvl1pPr>
          </a:lstStyle>
          <a:p>
            <a:pPr lvl="0" algn="l"/>
            <a:r>
              <a:rPr sz="4400" b="1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sym typeface="+mn-ea"/>
              </a:rPr>
              <a:t>需求分析</a:t>
            </a:r>
            <a:endParaRPr sz="4400" b="1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" name="任意多边形 1"/>
          <p:cNvSpPr/>
          <p:nvPr>
            <p:custDataLst>
              <p:tags r:id="rId5"/>
            </p:custDataLst>
          </p:nvPr>
        </p:nvSpPr>
        <p:spPr>
          <a:xfrm>
            <a:off x="-13970" y="2809240"/>
            <a:ext cx="12192000" cy="38030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5989">
                <a:moveTo>
                  <a:pt x="1935" y="5961"/>
                </a:moveTo>
                <a:cubicBezTo>
                  <a:pt x="1951" y="5961"/>
                  <a:pt x="1963" y="5967"/>
                  <a:pt x="1961" y="5984"/>
                </a:cubicBezTo>
                <a:cubicBezTo>
                  <a:pt x="1933" y="5989"/>
                  <a:pt x="1911" y="5994"/>
                  <a:pt x="1898" y="5975"/>
                </a:cubicBezTo>
                <a:lnTo>
                  <a:pt x="1895" y="5975"/>
                </a:lnTo>
                <a:cubicBezTo>
                  <a:pt x="1902" y="5967"/>
                  <a:pt x="1920" y="5961"/>
                  <a:pt x="1935" y="5961"/>
                </a:cubicBezTo>
                <a:close/>
                <a:moveTo>
                  <a:pt x="1414" y="5893"/>
                </a:moveTo>
                <a:cubicBezTo>
                  <a:pt x="1415" y="5893"/>
                  <a:pt x="1416" y="5893"/>
                  <a:pt x="1417" y="5893"/>
                </a:cubicBezTo>
                <a:cubicBezTo>
                  <a:pt x="1419" y="5893"/>
                  <a:pt x="1422" y="5894"/>
                  <a:pt x="1425" y="5895"/>
                </a:cubicBezTo>
                <a:lnTo>
                  <a:pt x="1422" y="5925"/>
                </a:lnTo>
                <a:lnTo>
                  <a:pt x="1419" y="5924"/>
                </a:lnTo>
                <a:cubicBezTo>
                  <a:pt x="1413" y="5925"/>
                  <a:pt x="1407" y="5925"/>
                  <a:pt x="1402" y="5923"/>
                </a:cubicBezTo>
                <a:cubicBezTo>
                  <a:pt x="1392" y="5919"/>
                  <a:pt x="1388" y="5909"/>
                  <a:pt x="1394" y="5901"/>
                </a:cubicBezTo>
                <a:cubicBezTo>
                  <a:pt x="1398" y="5897"/>
                  <a:pt x="1406" y="5893"/>
                  <a:pt x="1414" y="5893"/>
                </a:cubicBezTo>
                <a:close/>
                <a:moveTo>
                  <a:pt x="254" y="5882"/>
                </a:moveTo>
                <a:cubicBezTo>
                  <a:pt x="291" y="5883"/>
                  <a:pt x="341" y="5890"/>
                  <a:pt x="351" y="5904"/>
                </a:cubicBezTo>
                <a:cubicBezTo>
                  <a:pt x="294" y="5888"/>
                  <a:pt x="247" y="5926"/>
                  <a:pt x="191" y="5900"/>
                </a:cubicBezTo>
                <a:lnTo>
                  <a:pt x="191" y="5899"/>
                </a:lnTo>
                <a:cubicBezTo>
                  <a:pt x="193" y="5890"/>
                  <a:pt x="196" y="5881"/>
                  <a:pt x="214" y="5886"/>
                </a:cubicBezTo>
                <a:cubicBezTo>
                  <a:pt x="221" y="5883"/>
                  <a:pt x="236" y="5882"/>
                  <a:pt x="254" y="5882"/>
                </a:cubicBezTo>
                <a:close/>
                <a:moveTo>
                  <a:pt x="99" y="5875"/>
                </a:moveTo>
                <a:cubicBezTo>
                  <a:pt x="120" y="5875"/>
                  <a:pt x="138" y="5882"/>
                  <a:pt x="136" y="5898"/>
                </a:cubicBezTo>
                <a:cubicBezTo>
                  <a:pt x="132" y="5922"/>
                  <a:pt x="56" y="5913"/>
                  <a:pt x="39" y="5903"/>
                </a:cubicBezTo>
                <a:cubicBezTo>
                  <a:pt x="41" y="5885"/>
                  <a:pt x="72" y="5874"/>
                  <a:pt x="99" y="5875"/>
                </a:cubicBezTo>
                <a:close/>
                <a:moveTo>
                  <a:pt x="1213" y="5873"/>
                </a:moveTo>
                <a:cubicBezTo>
                  <a:pt x="1227" y="5873"/>
                  <a:pt x="1239" y="5877"/>
                  <a:pt x="1241" y="5889"/>
                </a:cubicBezTo>
                <a:cubicBezTo>
                  <a:pt x="1227" y="5900"/>
                  <a:pt x="1175" y="5913"/>
                  <a:pt x="1167" y="5892"/>
                </a:cubicBezTo>
                <a:lnTo>
                  <a:pt x="1166" y="5887"/>
                </a:lnTo>
                <a:lnTo>
                  <a:pt x="1169" y="5885"/>
                </a:lnTo>
                <a:cubicBezTo>
                  <a:pt x="1178" y="5879"/>
                  <a:pt x="1197" y="5874"/>
                  <a:pt x="1213" y="5873"/>
                </a:cubicBezTo>
                <a:close/>
                <a:moveTo>
                  <a:pt x="1342" y="5865"/>
                </a:moveTo>
                <a:cubicBezTo>
                  <a:pt x="1353" y="5866"/>
                  <a:pt x="1364" y="5868"/>
                  <a:pt x="1374" y="5871"/>
                </a:cubicBezTo>
                <a:cubicBezTo>
                  <a:pt x="1388" y="5901"/>
                  <a:pt x="1343" y="5927"/>
                  <a:pt x="1293" y="5929"/>
                </a:cubicBezTo>
                <a:lnTo>
                  <a:pt x="1290" y="5929"/>
                </a:lnTo>
                <a:cubicBezTo>
                  <a:pt x="1288" y="5911"/>
                  <a:pt x="1276" y="5900"/>
                  <a:pt x="1288" y="5876"/>
                </a:cubicBezTo>
                <a:cubicBezTo>
                  <a:pt x="1304" y="5868"/>
                  <a:pt x="1323" y="5865"/>
                  <a:pt x="1342" y="5865"/>
                </a:cubicBezTo>
                <a:close/>
                <a:moveTo>
                  <a:pt x="2271" y="5864"/>
                </a:moveTo>
                <a:cubicBezTo>
                  <a:pt x="2327" y="5880"/>
                  <a:pt x="2409" y="5859"/>
                  <a:pt x="2429" y="5883"/>
                </a:cubicBezTo>
                <a:cubicBezTo>
                  <a:pt x="2383" y="5897"/>
                  <a:pt x="2262" y="5925"/>
                  <a:pt x="2271" y="5864"/>
                </a:cubicBezTo>
                <a:close/>
                <a:moveTo>
                  <a:pt x="1734" y="5863"/>
                </a:moveTo>
                <a:cubicBezTo>
                  <a:pt x="1742" y="5864"/>
                  <a:pt x="1751" y="5864"/>
                  <a:pt x="1762" y="5866"/>
                </a:cubicBezTo>
                <a:cubicBezTo>
                  <a:pt x="1764" y="5909"/>
                  <a:pt x="1647" y="5928"/>
                  <a:pt x="1651" y="5878"/>
                </a:cubicBezTo>
                <a:lnTo>
                  <a:pt x="1649" y="5878"/>
                </a:lnTo>
                <a:cubicBezTo>
                  <a:pt x="1678" y="5874"/>
                  <a:pt x="1697" y="5863"/>
                  <a:pt x="1734" y="5863"/>
                </a:cubicBezTo>
                <a:close/>
                <a:moveTo>
                  <a:pt x="1945" y="5861"/>
                </a:moveTo>
                <a:cubicBezTo>
                  <a:pt x="1949" y="5861"/>
                  <a:pt x="1954" y="5862"/>
                  <a:pt x="1960" y="5863"/>
                </a:cubicBezTo>
                <a:cubicBezTo>
                  <a:pt x="1960" y="5865"/>
                  <a:pt x="1960" y="5866"/>
                  <a:pt x="1960" y="5867"/>
                </a:cubicBezTo>
                <a:cubicBezTo>
                  <a:pt x="1956" y="5883"/>
                  <a:pt x="1936" y="5894"/>
                  <a:pt x="1914" y="5892"/>
                </a:cubicBezTo>
                <a:cubicBezTo>
                  <a:pt x="1913" y="5881"/>
                  <a:pt x="1896" y="5879"/>
                  <a:pt x="1896" y="5869"/>
                </a:cubicBezTo>
                <a:cubicBezTo>
                  <a:pt x="1916" y="5869"/>
                  <a:pt x="1925" y="5861"/>
                  <a:pt x="1945" y="5861"/>
                </a:cubicBezTo>
                <a:close/>
                <a:moveTo>
                  <a:pt x="925" y="5858"/>
                </a:moveTo>
                <a:cubicBezTo>
                  <a:pt x="974" y="5863"/>
                  <a:pt x="1044" y="5854"/>
                  <a:pt x="1074" y="5870"/>
                </a:cubicBezTo>
                <a:lnTo>
                  <a:pt x="1071" y="5870"/>
                </a:lnTo>
                <a:cubicBezTo>
                  <a:pt x="1059" y="5918"/>
                  <a:pt x="926" y="5895"/>
                  <a:pt x="925" y="5858"/>
                </a:cubicBezTo>
                <a:close/>
                <a:moveTo>
                  <a:pt x="2051" y="5857"/>
                </a:moveTo>
                <a:cubicBezTo>
                  <a:pt x="2070" y="5858"/>
                  <a:pt x="2093" y="5861"/>
                  <a:pt x="2110" y="5859"/>
                </a:cubicBezTo>
                <a:cubicBezTo>
                  <a:pt x="2096" y="5892"/>
                  <a:pt x="2129" y="5894"/>
                  <a:pt x="2137" y="5913"/>
                </a:cubicBezTo>
                <a:cubicBezTo>
                  <a:pt x="2121" y="5916"/>
                  <a:pt x="2109" y="5923"/>
                  <a:pt x="2093" y="5927"/>
                </a:cubicBezTo>
                <a:cubicBezTo>
                  <a:pt x="2084" y="5899"/>
                  <a:pt x="2030" y="5901"/>
                  <a:pt x="2015" y="5877"/>
                </a:cubicBezTo>
                <a:lnTo>
                  <a:pt x="2013" y="5872"/>
                </a:lnTo>
                <a:lnTo>
                  <a:pt x="2015" y="5868"/>
                </a:lnTo>
                <a:cubicBezTo>
                  <a:pt x="2020" y="5859"/>
                  <a:pt x="2034" y="5857"/>
                  <a:pt x="2051" y="5857"/>
                </a:cubicBezTo>
                <a:close/>
                <a:moveTo>
                  <a:pt x="2835" y="5842"/>
                </a:moveTo>
                <a:cubicBezTo>
                  <a:pt x="2854" y="5843"/>
                  <a:pt x="2870" y="5846"/>
                  <a:pt x="2880" y="5858"/>
                </a:cubicBezTo>
                <a:cubicBezTo>
                  <a:pt x="2827" y="5871"/>
                  <a:pt x="2734" y="5881"/>
                  <a:pt x="2697" y="5860"/>
                </a:cubicBezTo>
                <a:cubicBezTo>
                  <a:pt x="2735" y="5860"/>
                  <a:pt x="2793" y="5842"/>
                  <a:pt x="2835" y="5842"/>
                </a:cubicBezTo>
                <a:close/>
                <a:moveTo>
                  <a:pt x="368" y="5836"/>
                </a:moveTo>
                <a:cubicBezTo>
                  <a:pt x="413" y="5844"/>
                  <a:pt x="496" y="5826"/>
                  <a:pt x="505" y="5855"/>
                </a:cubicBezTo>
                <a:cubicBezTo>
                  <a:pt x="468" y="5870"/>
                  <a:pt x="383" y="5871"/>
                  <a:pt x="368" y="5836"/>
                </a:cubicBezTo>
                <a:close/>
                <a:moveTo>
                  <a:pt x="593" y="5835"/>
                </a:moveTo>
                <a:cubicBezTo>
                  <a:pt x="626" y="5834"/>
                  <a:pt x="660" y="5841"/>
                  <a:pt x="667" y="5859"/>
                </a:cubicBezTo>
                <a:cubicBezTo>
                  <a:pt x="645" y="5888"/>
                  <a:pt x="537" y="5872"/>
                  <a:pt x="529" y="5848"/>
                </a:cubicBezTo>
                <a:lnTo>
                  <a:pt x="528" y="5848"/>
                </a:lnTo>
                <a:cubicBezTo>
                  <a:pt x="541" y="5840"/>
                  <a:pt x="567" y="5835"/>
                  <a:pt x="593" y="5835"/>
                </a:cubicBezTo>
                <a:close/>
                <a:moveTo>
                  <a:pt x="3387" y="5833"/>
                </a:moveTo>
                <a:cubicBezTo>
                  <a:pt x="3391" y="5833"/>
                  <a:pt x="3394" y="5833"/>
                  <a:pt x="3398" y="5833"/>
                </a:cubicBezTo>
                <a:cubicBezTo>
                  <a:pt x="3412" y="5833"/>
                  <a:pt x="3427" y="5836"/>
                  <a:pt x="3440" y="5842"/>
                </a:cubicBezTo>
                <a:cubicBezTo>
                  <a:pt x="3440" y="5883"/>
                  <a:pt x="3349" y="5876"/>
                  <a:pt x="3354" y="5840"/>
                </a:cubicBezTo>
                <a:cubicBezTo>
                  <a:pt x="3365" y="5836"/>
                  <a:pt x="3376" y="5834"/>
                  <a:pt x="3387" y="5833"/>
                </a:cubicBezTo>
                <a:close/>
                <a:moveTo>
                  <a:pt x="121" y="5819"/>
                </a:moveTo>
                <a:cubicBezTo>
                  <a:pt x="164" y="5820"/>
                  <a:pt x="204" y="5830"/>
                  <a:pt x="207" y="5847"/>
                </a:cubicBezTo>
                <a:cubicBezTo>
                  <a:pt x="166" y="5846"/>
                  <a:pt x="72" y="5861"/>
                  <a:pt x="15" y="5842"/>
                </a:cubicBezTo>
                <a:cubicBezTo>
                  <a:pt x="31" y="5826"/>
                  <a:pt x="77" y="5818"/>
                  <a:pt x="121" y="5819"/>
                </a:cubicBezTo>
                <a:close/>
                <a:moveTo>
                  <a:pt x="3032" y="5553"/>
                </a:moveTo>
                <a:cubicBezTo>
                  <a:pt x="3018" y="5553"/>
                  <a:pt x="3003" y="5556"/>
                  <a:pt x="2993" y="5562"/>
                </a:cubicBezTo>
                <a:lnTo>
                  <a:pt x="2989" y="5565"/>
                </a:lnTo>
                <a:lnTo>
                  <a:pt x="2992" y="5569"/>
                </a:lnTo>
                <a:cubicBezTo>
                  <a:pt x="3006" y="5591"/>
                  <a:pt x="3042" y="5601"/>
                  <a:pt x="3075" y="5592"/>
                </a:cubicBezTo>
                <a:cubicBezTo>
                  <a:pt x="3078" y="5591"/>
                  <a:pt x="3080" y="5591"/>
                  <a:pt x="3083" y="5590"/>
                </a:cubicBezTo>
                <a:cubicBezTo>
                  <a:pt x="3091" y="5564"/>
                  <a:pt x="3062" y="5552"/>
                  <a:pt x="3032" y="5553"/>
                </a:cubicBezTo>
                <a:close/>
                <a:moveTo>
                  <a:pt x="4437" y="5527"/>
                </a:moveTo>
                <a:cubicBezTo>
                  <a:pt x="4425" y="5527"/>
                  <a:pt x="4413" y="5531"/>
                  <a:pt x="4404" y="5537"/>
                </a:cubicBezTo>
                <a:cubicBezTo>
                  <a:pt x="4393" y="5545"/>
                  <a:pt x="4388" y="5556"/>
                  <a:pt x="4390" y="5566"/>
                </a:cubicBezTo>
                <a:lnTo>
                  <a:pt x="4392" y="5564"/>
                </a:lnTo>
                <a:cubicBezTo>
                  <a:pt x="4434" y="5568"/>
                  <a:pt x="4466" y="5564"/>
                  <a:pt x="4469" y="5536"/>
                </a:cubicBezTo>
                <a:cubicBezTo>
                  <a:pt x="4460" y="5530"/>
                  <a:pt x="4449" y="5527"/>
                  <a:pt x="4437" y="5527"/>
                </a:cubicBezTo>
                <a:close/>
                <a:moveTo>
                  <a:pt x="8982" y="5472"/>
                </a:moveTo>
                <a:cubicBezTo>
                  <a:pt x="8935" y="5473"/>
                  <a:pt x="8893" y="5480"/>
                  <a:pt x="8882" y="5502"/>
                </a:cubicBezTo>
                <a:cubicBezTo>
                  <a:pt x="8960" y="5501"/>
                  <a:pt x="9052" y="5508"/>
                  <a:pt x="9107" y="5488"/>
                </a:cubicBezTo>
                <a:lnTo>
                  <a:pt x="9109" y="5486"/>
                </a:lnTo>
                <a:cubicBezTo>
                  <a:pt x="9081" y="5479"/>
                  <a:pt x="9029" y="5472"/>
                  <a:pt x="8982" y="5472"/>
                </a:cubicBezTo>
                <a:close/>
                <a:moveTo>
                  <a:pt x="9477" y="5445"/>
                </a:moveTo>
                <a:cubicBezTo>
                  <a:pt x="9432" y="5444"/>
                  <a:pt x="9379" y="5459"/>
                  <a:pt x="9346" y="5470"/>
                </a:cubicBezTo>
                <a:cubicBezTo>
                  <a:pt x="9360" y="5492"/>
                  <a:pt x="9513" y="5495"/>
                  <a:pt x="9518" y="5453"/>
                </a:cubicBezTo>
                <a:lnTo>
                  <a:pt x="9519" y="5451"/>
                </a:lnTo>
                <a:cubicBezTo>
                  <a:pt x="9507" y="5447"/>
                  <a:pt x="9492" y="5445"/>
                  <a:pt x="9477" y="5445"/>
                </a:cubicBezTo>
                <a:close/>
                <a:moveTo>
                  <a:pt x="5501" y="5420"/>
                </a:moveTo>
                <a:cubicBezTo>
                  <a:pt x="5496" y="5420"/>
                  <a:pt x="5491" y="5420"/>
                  <a:pt x="5486" y="5420"/>
                </a:cubicBezTo>
                <a:cubicBezTo>
                  <a:pt x="5437" y="5421"/>
                  <a:pt x="5392" y="5431"/>
                  <a:pt x="5366" y="5454"/>
                </a:cubicBezTo>
                <a:cubicBezTo>
                  <a:pt x="5336" y="5555"/>
                  <a:pt x="5546" y="5528"/>
                  <a:pt x="5608" y="5498"/>
                </a:cubicBezTo>
                <a:cubicBezTo>
                  <a:pt x="5651" y="5492"/>
                  <a:pt x="5637" y="5521"/>
                  <a:pt x="5681" y="5515"/>
                </a:cubicBezTo>
                <a:cubicBezTo>
                  <a:pt x="5761" y="5475"/>
                  <a:pt x="5944" y="5516"/>
                  <a:pt x="6007" y="5463"/>
                </a:cubicBezTo>
                <a:cubicBezTo>
                  <a:pt x="5897" y="5448"/>
                  <a:pt x="5813" y="5476"/>
                  <a:pt x="5695" y="5472"/>
                </a:cubicBezTo>
                <a:lnTo>
                  <a:pt x="5696" y="5470"/>
                </a:lnTo>
                <a:cubicBezTo>
                  <a:pt x="5664" y="5442"/>
                  <a:pt x="5580" y="5420"/>
                  <a:pt x="5501" y="5420"/>
                </a:cubicBezTo>
                <a:close/>
                <a:moveTo>
                  <a:pt x="6261" y="5414"/>
                </a:moveTo>
                <a:cubicBezTo>
                  <a:pt x="6264" y="5428"/>
                  <a:pt x="6290" y="5428"/>
                  <a:pt x="6278" y="5451"/>
                </a:cubicBezTo>
                <a:lnTo>
                  <a:pt x="6275" y="5450"/>
                </a:lnTo>
                <a:cubicBezTo>
                  <a:pt x="6247" y="5451"/>
                  <a:pt x="6220" y="5449"/>
                  <a:pt x="6194" y="5442"/>
                </a:cubicBezTo>
                <a:cubicBezTo>
                  <a:pt x="6197" y="5417"/>
                  <a:pt x="6228" y="5415"/>
                  <a:pt x="6261" y="5414"/>
                </a:cubicBezTo>
                <a:close/>
                <a:moveTo>
                  <a:pt x="10259" y="5382"/>
                </a:moveTo>
                <a:cubicBezTo>
                  <a:pt x="10220" y="5381"/>
                  <a:pt x="10173" y="5391"/>
                  <a:pt x="10166" y="5408"/>
                </a:cubicBezTo>
                <a:cubicBezTo>
                  <a:pt x="10202" y="5421"/>
                  <a:pt x="10291" y="5430"/>
                  <a:pt x="10305" y="5398"/>
                </a:cubicBezTo>
                <a:lnTo>
                  <a:pt x="10306" y="5397"/>
                </a:lnTo>
                <a:cubicBezTo>
                  <a:pt x="10301" y="5387"/>
                  <a:pt x="10282" y="5382"/>
                  <a:pt x="10259" y="5382"/>
                </a:cubicBezTo>
                <a:close/>
                <a:moveTo>
                  <a:pt x="7697" y="5354"/>
                </a:moveTo>
                <a:cubicBezTo>
                  <a:pt x="7715" y="5355"/>
                  <a:pt x="7728" y="5360"/>
                  <a:pt x="7731" y="5375"/>
                </a:cubicBezTo>
                <a:lnTo>
                  <a:pt x="7728" y="5376"/>
                </a:lnTo>
                <a:cubicBezTo>
                  <a:pt x="7727" y="5376"/>
                  <a:pt x="7727" y="5376"/>
                  <a:pt x="7726" y="5377"/>
                </a:cubicBezTo>
                <a:cubicBezTo>
                  <a:pt x="7692" y="5393"/>
                  <a:pt x="7648" y="5388"/>
                  <a:pt x="7625" y="5365"/>
                </a:cubicBezTo>
                <a:cubicBezTo>
                  <a:pt x="7646" y="5361"/>
                  <a:pt x="7675" y="5354"/>
                  <a:pt x="7697" y="5354"/>
                </a:cubicBezTo>
                <a:close/>
                <a:moveTo>
                  <a:pt x="10916" y="5329"/>
                </a:moveTo>
                <a:cubicBezTo>
                  <a:pt x="10850" y="5329"/>
                  <a:pt x="10770" y="5360"/>
                  <a:pt x="10706" y="5364"/>
                </a:cubicBezTo>
                <a:cubicBezTo>
                  <a:pt x="10688" y="5360"/>
                  <a:pt x="10685" y="5369"/>
                  <a:pt x="10683" y="5378"/>
                </a:cubicBezTo>
                <a:cubicBezTo>
                  <a:pt x="10782" y="5383"/>
                  <a:pt x="10882" y="5370"/>
                  <a:pt x="10974" y="5341"/>
                </a:cubicBezTo>
                <a:lnTo>
                  <a:pt x="10976" y="5341"/>
                </a:lnTo>
                <a:cubicBezTo>
                  <a:pt x="10958" y="5332"/>
                  <a:pt x="10938" y="5329"/>
                  <a:pt x="10916" y="5329"/>
                </a:cubicBezTo>
                <a:close/>
                <a:moveTo>
                  <a:pt x="8902" y="5304"/>
                </a:moveTo>
                <a:cubicBezTo>
                  <a:pt x="8928" y="5304"/>
                  <a:pt x="8957" y="5313"/>
                  <a:pt x="8952" y="5329"/>
                </a:cubicBezTo>
                <a:lnTo>
                  <a:pt x="8953" y="5332"/>
                </a:lnTo>
                <a:cubicBezTo>
                  <a:pt x="8920" y="5330"/>
                  <a:pt x="8890" y="5348"/>
                  <a:pt x="8867" y="5327"/>
                </a:cubicBezTo>
                <a:cubicBezTo>
                  <a:pt x="8864" y="5312"/>
                  <a:pt x="8882" y="5305"/>
                  <a:pt x="8902" y="5304"/>
                </a:cubicBezTo>
                <a:close/>
                <a:moveTo>
                  <a:pt x="11936" y="5253"/>
                </a:moveTo>
                <a:lnTo>
                  <a:pt x="11918" y="5256"/>
                </a:lnTo>
                <a:cubicBezTo>
                  <a:pt x="11820" y="5268"/>
                  <a:pt x="11716" y="5237"/>
                  <a:pt x="11666" y="5291"/>
                </a:cubicBezTo>
                <a:cubicBezTo>
                  <a:pt x="11720" y="5307"/>
                  <a:pt x="11907" y="5318"/>
                  <a:pt x="11934" y="5259"/>
                </a:cubicBezTo>
                <a:lnTo>
                  <a:pt x="11936" y="5253"/>
                </a:lnTo>
                <a:close/>
                <a:moveTo>
                  <a:pt x="10276" y="5177"/>
                </a:moveTo>
                <a:cubicBezTo>
                  <a:pt x="10245" y="5177"/>
                  <a:pt x="10212" y="5183"/>
                  <a:pt x="10189" y="5184"/>
                </a:cubicBezTo>
                <a:lnTo>
                  <a:pt x="10190" y="5182"/>
                </a:lnTo>
                <a:cubicBezTo>
                  <a:pt x="10130" y="5186"/>
                  <a:pt x="10064" y="5189"/>
                  <a:pt x="10007" y="5192"/>
                </a:cubicBezTo>
                <a:cubicBezTo>
                  <a:pt x="9939" y="5204"/>
                  <a:pt x="9870" y="5212"/>
                  <a:pt x="9801" y="5216"/>
                </a:cubicBezTo>
                <a:cubicBezTo>
                  <a:pt x="9770" y="5212"/>
                  <a:pt x="9738" y="5208"/>
                  <a:pt x="9706" y="5207"/>
                </a:cubicBezTo>
                <a:cubicBezTo>
                  <a:pt x="9654" y="5209"/>
                  <a:pt x="9588" y="5238"/>
                  <a:pt x="9510" y="5239"/>
                </a:cubicBezTo>
                <a:cubicBezTo>
                  <a:pt x="9484" y="5240"/>
                  <a:pt x="9454" y="5227"/>
                  <a:pt x="9425" y="5229"/>
                </a:cubicBezTo>
                <a:cubicBezTo>
                  <a:pt x="9399" y="5235"/>
                  <a:pt x="9373" y="5242"/>
                  <a:pt x="9348" y="5250"/>
                </a:cubicBezTo>
                <a:cubicBezTo>
                  <a:pt x="9238" y="5270"/>
                  <a:pt x="9126" y="5251"/>
                  <a:pt x="9043" y="5295"/>
                </a:cubicBezTo>
                <a:cubicBezTo>
                  <a:pt x="9017" y="5287"/>
                  <a:pt x="9004" y="5273"/>
                  <a:pt x="8971" y="5270"/>
                </a:cubicBezTo>
                <a:cubicBezTo>
                  <a:pt x="8653" y="5292"/>
                  <a:pt x="8334" y="5296"/>
                  <a:pt x="8017" y="5281"/>
                </a:cubicBezTo>
                <a:cubicBezTo>
                  <a:pt x="7957" y="5331"/>
                  <a:pt x="7847" y="5312"/>
                  <a:pt x="7757" y="5319"/>
                </a:cubicBezTo>
                <a:cubicBezTo>
                  <a:pt x="7718" y="5321"/>
                  <a:pt x="7684" y="5337"/>
                  <a:pt x="7647" y="5339"/>
                </a:cubicBezTo>
                <a:cubicBezTo>
                  <a:pt x="7528" y="5345"/>
                  <a:pt x="7398" y="5315"/>
                  <a:pt x="7292" y="5352"/>
                </a:cubicBezTo>
                <a:cubicBezTo>
                  <a:pt x="7280" y="5386"/>
                  <a:pt x="7373" y="5353"/>
                  <a:pt x="7364" y="5384"/>
                </a:cubicBezTo>
                <a:cubicBezTo>
                  <a:pt x="7316" y="5416"/>
                  <a:pt x="7164" y="5410"/>
                  <a:pt x="7116" y="5393"/>
                </a:cubicBezTo>
                <a:cubicBezTo>
                  <a:pt x="7138" y="5361"/>
                  <a:pt x="7227" y="5380"/>
                  <a:pt x="7269" y="5367"/>
                </a:cubicBezTo>
                <a:cubicBezTo>
                  <a:pt x="7198" y="5335"/>
                  <a:pt x="7028" y="5352"/>
                  <a:pt x="6958" y="5373"/>
                </a:cubicBezTo>
                <a:cubicBezTo>
                  <a:pt x="6802" y="5352"/>
                  <a:pt x="6640" y="5358"/>
                  <a:pt x="6485" y="5391"/>
                </a:cubicBezTo>
                <a:cubicBezTo>
                  <a:pt x="6379" y="5376"/>
                  <a:pt x="6268" y="5381"/>
                  <a:pt x="6163" y="5405"/>
                </a:cubicBezTo>
                <a:cubicBezTo>
                  <a:pt x="6150" y="5530"/>
                  <a:pt x="6389" y="5482"/>
                  <a:pt x="6489" y="5452"/>
                </a:cubicBezTo>
                <a:cubicBezTo>
                  <a:pt x="6602" y="5470"/>
                  <a:pt x="6720" y="5468"/>
                  <a:pt x="6833" y="5446"/>
                </a:cubicBezTo>
                <a:cubicBezTo>
                  <a:pt x="6962" y="5489"/>
                  <a:pt x="7141" y="5438"/>
                  <a:pt x="7274" y="5412"/>
                </a:cubicBezTo>
                <a:cubicBezTo>
                  <a:pt x="7378" y="5441"/>
                  <a:pt x="7490" y="5452"/>
                  <a:pt x="7603" y="5443"/>
                </a:cubicBezTo>
                <a:cubicBezTo>
                  <a:pt x="7628" y="5442"/>
                  <a:pt x="7657" y="5426"/>
                  <a:pt x="7680" y="5423"/>
                </a:cubicBezTo>
                <a:cubicBezTo>
                  <a:pt x="7729" y="5419"/>
                  <a:pt x="7779" y="5417"/>
                  <a:pt x="7828" y="5417"/>
                </a:cubicBezTo>
                <a:cubicBezTo>
                  <a:pt x="7948" y="5413"/>
                  <a:pt x="8056" y="5420"/>
                  <a:pt x="8123" y="5462"/>
                </a:cubicBezTo>
                <a:cubicBezTo>
                  <a:pt x="8197" y="5430"/>
                  <a:pt x="8296" y="5372"/>
                  <a:pt x="8406" y="5417"/>
                </a:cubicBezTo>
                <a:cubicBezTo>
                  <a:pt x="8565" y="5379"/>
                  <a:pt x="8786" y="5391"/>
                  <a:pt x="8948" y="5356"/>
                </a:cubicBezTo>
                <a:cubicBezTo>
                  <a:pt x="8996" y="5349"/>
                  <a:pt x="8980" y="5382"/>
                  <a:pt x="9020" y="5380"/>
                </a:cubicBezTo>
                <a:cubicBezTo>
                  <a:pt x="9174" y="5350"/>
                  <a:pt x="9389" y="5367"/>
                  <a:pt x="9539" y="5334"/>
                </a:cubicBezTo>
                <a:cubicBezTo>
                  <a:pt x="9573" y="5332"/>
                  <a:pt x="9572" y="5355"/>
                  <a:pt x="9612" y="5351"/>
                </a:cubicBezTo>
                <a:cubicBezTo>
                  <a:pt x="9648" y="5348"/>
                  <a:pt x="9682" y="5339"/>
                  <a:pt x="9712" y="5323"/>
                </a:cubicBezTo>
                <a:cubicBezTo>
                  <a:pt x="9742" y="5318"/>
                  <a:pt x="9738" y="5335"/>
                  <a:pt x="9764" y="5332"/>
                </a:cubicBezTo>
                <a:cubicBezTo>
                  <a:pt x="9831" y="5290"/>
                  <a:pt x="9949" y="5310"/>
                  <a:pt x="10056" y="5302"/>
                </a:cubicBezTo>
                <a:cubicBezTo>
                  <a:pt x="10149" y="5296"/>
                  <a:pt x="10269" y="5295"/>
                  <a:pt x="10298" y="5241"/>
                </a:cubicBezTo>
                <a:cubicBezTo>
                  <a:pt x="10172" y="5233"/>
                  <a:pt x="10048" y="5289"/>
                  <a:pt x="9944" y="5247"/>
                </a:cubicBezTo>
                <a:cubicBezTo>
                  <a:pt x="10011" y="5202"/>
                  <a:pt x="10176" y="5234"/>
                  <a:pt x="10259" y="5202"/>
                </a:cubicBezTo>
                <a:cubicBezTo>
                  <a:pt x="10298" y="5193"/>
                  <a:pt x="10325" y="5225"/>
                  <a:pt x="10345" y="5205"/>
                </a:cubicBezTo>
                <a:cubicBezTo>
                  <a:pt x="10333" y="5183"/>
                  <a:pt x="10306" y="5177"/>
                  <a:pt x="10276" y="5177"/>
                </a:cubicBezTo>
                <a:close/>
                <a:moveTo>
                  <a:pt x="11693" y="5096"/>
                </a:moveTo>
                <a:cubicBezTo>
                  <a:pt x="11701" y="5096"/>
                  <a:pt x="11709" y="5096"/>
                  <a:pt x="11717" y="5096"/>
                </a:cubicBezTo>
                <a:cubicBezTo>
                  <a:pt x="11681" y="5161"/>
                  <a:pt x="11482" y="5138"/>
                  <a:pt x="11403" y="5141"/>
                </a:cubicBezTo>
                <a:cubicBezTo>
                  <a:pt x="11394" y="5139"/>
                  <a:pt x="11391" y="5134"/>
                  <a:pt x="11394" y="5125"/>
                </a:cubicBezTo>
                <a:cubicBezTo>
                  <a:pt x="11495" y="5127"/>
                  <a:pt x="11572" y="5097"/>
                  <a:pt x="11693" y="5096"/>
                </a:cubicBezTo>
                <a:close/>
                <a:moveTo>
                  <a:pt x="11857" y="5082"/>
                </a:moveTo>
                <a:cubicBezTo>
                  <a:pt x="11876" y="5083"/>
                  <a:pt x="11893" y="5089"/>
                  <a:pt x="11888" y="5101"/>
                </a:cubicBezTo>
                <a:cubicBezTo>
                  <a:pt x="11882" y="5118"/>
                  <a:pt x="11835" y="5103"/>
                  <a:pt x="11813" y="5105"/>
                </a:cubicBezTo>
                <a:cubicBezTo>
                  <a:pt x="11805" y="5090"/>
                  <a:pt x="11833" y="5082"/>
                  <a:pt x="11857" y="5082"/>
                </a:cubicBezTo>
                <a:close/>
                <a:moveTo>
                  <a:pt x="13814" y="5046"/>
                </a:moveTo>
                <a:cubicBezTo>
                  <a:pt x="13787" y="5047"/>
                  <a:pt x="13768" y="5055"/>
                  <a:pt x="13766" y="5075"/>
                </a:cubicBezTo>
                <a:cubicBezTo>
                  <a:pt x="13791" y="5087"/>
                  <a:pt x="13824" y="5088"/>
                  <a:pt x="13851" y="5078"/>
                </a:cubicBezTo>
                <a:cubicBezTo>
                  <a:pt x="13854" y="5064"/>
                  <a:pt x="13840" y="5061"/>
                  <a:pt x="13844" y="5047"/>
                </a:cubicBezTo>
                <a:cubicBezTo>
                  <a:pt x="13833" y="5046"/>
                  <a:pt x="13823" y="5046"/>
                  <a:pt x="13814" y="5046"/>
                </a:cubicBezTo>
                <a:close/>
                <a:moveTo>
                  <a:pt x="12220" y="5046"/>
                </a:moveTo>
                <a:cubicBezTo>
                  <a:pt x="12249" y="5046"/>
                  <a:pt x="12275" y="5052"/>
                  <a:pt x="12287" y="5074"/>
                </a:cubicBezTo>
                <a:cubicBezTo>
                  <a:pt x="12239" y="5077"/>
                  <a:pt x="12123" y="5108"/>
                  <a:pt x="12107" y="5061"/>
                </a:cubicBezTo>
                <a:cubicBezTo>
                  <a:pt x="12139" y="5057"/>
                  <a:pt x="12183" y="5046"/>
                  <a:pt x="12220" y="5046"/>
                </a:cubicBezTo>
                <a:close/>
                <a:moveTo>
                  <a:pt x="13103" y="4955"/>
                </a:moveTo>
                <a:cubicBezTo>
                  <a:pt x="13131" y="4954"/>
                  <a:pt x="13157" y="4961"/>
                  <a:pt x="13152" y="4981"/>
                </a:cubicBezTo>
                <a:lnTo>
                  <a:pt x="13153" y="4982"/>
                </a:lnTo>
                <a:cubicBezTo>
                  <a:pt x="13109" y="4976"/>
                  <a:pt x="13051" y="5008"/>
                  <a:pt x="13036" y="4970"/>
                </a:cubicBezTo>
                <a:cubicBezTo>
                  <a:pt x="13043" y="4962"/>
                  <a:pt x="13075" y="4955"/>
                  <a:pt x="13103" y="4955"/>
                </a:cubicBezTo>
                <a:close/>
                <a:moveTo>
                  <a:pt x="13242" y="4945"/>
                </a:moveTo>
                <a:lnTo>
                  <a:pt x="13246" y="4948"/>
                </a:lnTo>
                <a:lnTo>
                  <a:pt x="13243" y="4949"/>
                </a:lnTo>
                <a:lnTo>
                  <a:pt x="13242" y="4945"/>
                </a:lnTo>
                <a:close/>
                <a:moveTo>
                  <a:pt x="13435" y="4919"/>
                </a:moveTo>
                <a:cubicBezTo>
                  <a:pt x="13443" y="4920"/>
                  <a:pt x="13451" y="4920"/>
                  <a:pt x="13458" y="4921"/>
                </a:cubicBezTo>
                <a:cubicBezTo>
                  <a:pt x="13436" y="4959"/>
                  <a:pt x="13294" y="4974"/>
                  <a:pt x="13246" y="4948"/>
                </a:cubicBezTo>
                <a:lnTo>
                  <a:pt x="13254" y="4946"/>
                </a:lnTo>
                <a:cubicBezTo>
                  <a:pt x="13306" y="4935"/>
                  <a:pt x="13380" y="4918"/>
                  <a:pt x="13435" y="4919"/>
                </a:cubicBezTo>
                <a:close/>
                <a:moveTo>
                  <a:pt x="13702" y="4883"/>
                </a:moveTo>
                <a:cubicBezTo>
                  <a:pt x="13704" y="4883"/>
                  <a:pt x="13706" y="4883"/>
                  <a:pt x="13708" y="4883"/>
                </a:cubicBezTo>
                <a:cubicBezTo>
                  <a:pt x="13727" y="4896"/>
                  <a:pt x="13703" y="4906"/>
                  <a:pt x="13684" y="4912"/>
                </a:cubicBezTo>
                <a:lnTo>
                  <a:pt x="13685" y="4916"/>
                </a:lnTo>
                <a:cubicBezTo>
                  <a:pt x="13670" y="4905"/>
                  <a:pt x="13674" y="4884"/>
                  <a:pt x="13702" y="4883"/>
                </a:cubicBezTo>
                <a:close/>
                <a:moveTo>
                  <a:pt x="14965" y="4705"/>
                </a:moveTo>
                <a:cubicBezTo>
                  <a:pt x="14977" y="4705"/>
                  <a:pt x="14989" y="4707"/>
                  <a:pt x="14999" y="4713"/>
                </a:cubicBezTo>
                <a:lnTo>
                  <a:pt x="15001" y="4716"/>
                </a:lnTo>
                <a:cubicBezTo>
                  <a:pt x="15005" y="4749"/>
                  <a:pt x="14903" y="4757"/>
                  <a:pt x="14889" y="4726"/>
                </a:cubicBezTo>
                <a:cubicBezTo>
                  <a:pt x="14908" y="4718"/>
                  <a:pt x="14938" y="4706"/>
                  <a:pt x="14965" y="4705"/>
                </a:cubicBezTo>
                <a:close/>
                <a:moveTo>
                  <a:pt x="16935" y="4694"/>
                </a:moveTo>
                <a:cubicBezTo>
                  <a:pt x="16945" y="4694"/>
                  <a:pt x="16955" y="4698"/>
                  <a:pt x="16960" y="4708"/>
                </a:cubicBezTo>
                <a:cubicBezTo>
                  <a:pt x="16952" y="4714"/>
                  <a:pt x="16897" y="4723"/>
                  <a:pt x="16897" y="4706"/>
                </a:cubicBezTo>
                <a:cubicBezTo>
                  <a:pt x="16908" y="4699"/>
                  <a:pt x="16922" y="4694"/>
                  <a:pt x="16935" y="4694"/>
                </a:cubicBezTo>
                <a:close/>
                <a:moveTo>
                  <a:pt x="16972" y="4692"/>
                </a:moveTo>
                <a:lnTo>
                  <a:pt x="16973" y="4693"/>
                </a:lnTo>
                <a:lnTo>
                  <a:pt x="16973" y="4693"/>
                </a:lnTo>
                <a:lnTo>
                  <a:pt x="16972" y="4692"/>
                </a:lnTo>
                <a:close/>
                <a:moveTo>
                  <a:pt x="17350" y="4673"/>
                </a:moveTo>
                <a:lnTo>
                  <a:pt x="17349" y="4673"/>
                </a:lnTo>
                <a:lnTo>
                  <a:pt x="17350" y="4673"/>
                </a:lnTo>
                <a:close/>
                <a:moveTo>
                  <a:pt x="15270" y="4667"/>
                </a:moveTo>
                <a:cubicBezTo>
                  <a:pt x="15298" y="4668"/>
                  <a:pt x="15323" y="4673"/>
                  <a:pt x="15334" y="4685"/>
                </a:cubicBezTo>
                <a:lnTo>
                  <a:pt x="15336" y="4688"/>
                </a:lnTo>
                <a:cubicBezTo>
                  <a:pt x="15277" y="4696"/>
                  <a:pt x="15224" y="4722"/>
                  <a:pt x="15161" y="4703"/>
                </a:cubicBezTo>
                <a:cubicBezTo>
                  <a:pt x="15168" y="4680"/>
                  <a:pt x="15223" y="4667"/>
                  <a:pt x="15270" y="4667"/>
                </a:cubicBezTo>
                <a:close/>
                <a:moveTo>
                  <a:pt x="15489" y="4660"/>
                </a:moveTo>
                <a:lnTo>
                  <a:pt x="15491" y="4660"/>
                </a:lnTo>
                <a:lnTo>
                  <a:pt x="15489" y="4661"/>
                </a:lnTo>
                <a:lnTo>
                  <a:pt x="15489" y="4660"/>
                </a:lnTo>
                <a:close/>
                <a:moveTo>
                  <a:pt x="17184" y="4654"/>
                </a:moveTo>
                <a:cubicBezTo>
                  <a:pt x="17217" y="4655"/>
                  <a:pt x="17246" y="4661"/>
                  <a:pt x="17262" y="4677"/>
                </a:cubicBezTo>
                <a:cubicBezTo>
                  <a:pt x="17163" y="4676"/>
                  <a:pt x="17057" y="4745"/>
                  <a:pt x="16979" y="4697"/>
                </a:cubicBezTo>
                <a:lnTo>
                  <a:pt x="16973" y="4693"/>
                </a:lnTo>
                <a:lnTo>
                  <a:pt x="16982" y="4690"/>
                </a:lnTo>
                <a:cubicBezTo>
                  <a:pt x="17028" y="4675"/>
                  <a:pt x="17116" y="4653"/>
                  <a:pt x="17184" y="4654"/>
                </a:cubicBezTo>
                <a:close/>
                <a:moveTo>
                  <a:pt x="17539" y="4619"/>
                </a:moveTo>
                <a:cubicBezTo>
                  <a:pt x="17552" y="4619"/>
                  <a:pt x="17566" y="4622"/>
                  <a:pt x="17578" y="4626"/>
                </a:cubicBezTo>
                <a:cubicBezTo>
                  <a:pt x="17544" y="4671"/>
                  <a:pt x="17439" y="4659"/>
                  <a:pt x="17363" y="4670"/>
                </a:cubicBezTo>
                <a:lnTo>
                  <a:pt x="17350" y="4673"/>
                </a:lnTo>
                <a:lnTo>
                  <a:pt x="17351" y="4669"/>
                </a:lnTo>
                <a:cubicBezTo>
                  <a:pt x="17356" y="4650"/>
                  <a:pt x="17380" y="4647"/>
                  <a:pt x="17385" y="4629"/>
                </a:cubicBezTo>
                <a:cubicBezTo>
                  <a:pt x="17425" y="4625"/>
                  <a:pt x="17425" y="4648"/>
                  <a:pt x="17459" y="4646"/>
                </a:cubicBezTo>
                <a:cubicBezTo>
                  <a:pt x="17478" y="4628"/>
                  <a:pt x="17509" y="4618"/>
                  <a:pt x="17539" y="4619"/>
                </a:cubicBezTo>
                <a:close/>
                <a:moveTo>
                  <a:pt x="15714" y="4616"/>
                </a:moveTo>
                <a:cubicBezTo>
                  <a:pt x="15757" y="4616"/>
                  <a:pt x="15796" y="4621"/>
                  <a:pt x="15824" y="4631"/>
                </a:cubicBezTo>
                <a:cubicBezTo>
                  <a:pt x="15722" y="4657"/>
                  <a:pt x="15615" y="4668"/>
                  <a:pt x="15510" y="4661"/>
                </a:cubicBezTo>
                <a:lnTo>
                  <a:pt x="15491" y="4660"/>
                </a:lnTo>
                <a:lnTo>
                  <a:pt x="15494" y="4657"/>
                </a:lnTo>
                <a:cubicBezTo>
                  <a:pt x="15533" y="4631"/>
                  <a:pt x="15617" y="4617"/>
                  <a:pt x="15695" y="4616"/>
                </a:cubicBezTo>
                <a:cubicBezTo>
                  <a:pt x="15701" y="4616"/>
                  <a:pt x="15707" y="4616"/>
                  <a:pt x="15714" y="4616"/>
                </a:cubicBezTo>
                <a:close/>
                <a:moveTo>
                  <a:pt x="18103" y="4543"/>
                </a:moveTo>
                <a:cubicBezTo>
                  <a:pt x="18113" y="4557"/>
                  <a:pt x="18142" y="4560"/>
                  <a:pt x="18153" y="4574"/>
                </a:cubicBezTo>
                <a:cubicBezTo>
                  <a:pt x="18026" y="4604"/>
                  <a:pt x="17895" y="4621"/>
                  <a:pt x="17762" y="4624"/>
                </a:cubicBezTo>
                <a:cubicBezTo>
                  <a:pt x="17829" y="4560"/>
                  <a:pt x="17993" y="4573"/>
                  <a:pt x="18103" y="4543"/>
                </a:cubicBezTo>
                <a:close/>
                <a:moveTo>
                  <a:pt x="18413" y="4526"/>
                </a:moveTo>
                <a:cubicBezTo>
                  <a:pt x="18449" y="4526"/>
                  <a:pt x="18485" y="4530"/>
                  <a:pt x="18520" y="4537"/>
                </a:cubicBezTo>
                <a:cubicBezTo>
                  <a:pt x="18422" y="4536"/>
                  <a:pt x="18324" y="4578"/>
                  <a:pt x="18240" y="4560"/>
                </a:cubicBezTo>
                <a:cubicBezTo>
                  <a:pt x="18293" y="4538"/>
                  <a:pt x="18353" y="4527"/>
                  <a:pt x="18413" y="4526"/>
                </a:cubicBezTo>
                <a:close/>
                <a:moveTo>
                  <a:pt x="16810" y="4489"/>
                </a:moveTo>
                <a:cubicBezTo>
                  <a:pt x="16845" y="4489"/>
                  <a:pt x="16874" y="4497"/>
                  <a:pt x="16886" y="4518"/>
                </a:cubicBezTo>
                <a:lnTo>
                  <a:pt x="16885" y="4517"/>
                </a:lnTo>
                <a:cubicBezTo>
                  <a:pt x="16811" y="4526"/>
                  <a:pt x="16651" y="4570"/>
                  <a:pt x="16609" y="4525"/>
                </a:cubicBezTo>
                <a:cubicBezTo>
                  <a:pt x="16650" y="4515"/>
                  <a:pt x="16742" y="4489"/>
                  <a:pt x="16810" y="4489"/>
                </a:cubicBezTo>
                <a:close/>
                <a:moveTo>
                  <a:pt x="19077" y="4441"/>
                </a:moveTo>
                <a:cubicBezTo>
                  <a:pt x="19078" y="4458"/>
                  <a:pt x="19122" y="4449"/>
                  <a:pt x="19127" y="4464"/>
                </a:cubicBezTo>
                <a:cubicBezTo>
                  <a:pt x="19034" y="4490"/>
                  <a:pt x="18934" y="4503"/>
                  <a:pt x="18834" y="4502"/>
                </a:cubicBezTo>
                <a:lnTo>
                  <a:pt x="18834" y="4501"/>
                </a:lnTo>
                <a:cubicBezTo>
                  <a:pt x="18866" y="4442"/>
                  <a:pt x="19016" y="4476"/>
                  <a:pt x="19077" y="4441"/>
                </a:cubicBezTo>
                <a:close/>
                <a:moveTo>
                  <a:pt x="19145" y="4397"/>
                </a:moveTo>
                <a:lnTo>
                  <a:pt x="19145" y="4396"/>
                </a:lnTo>
                <a:lnTo>
                  <a:pt x="19145" y="4397"/>
                </a:lnTo>
                <a:close/>
                <a:moveTo>
                  <a:pt x="18305" y="4383"/>
                </a:moveTo>
                <a:lnTo>
                  <a:pt x="18312" y="4383"/>
                </a:lnTo>
                <a:lnTo>
                  <a:pt x="18312" y="4386"/>
                </a:lnTo>
                <a:cubicBezTo>
                  <a:pt x="18313" y="4407"/>
                  <a:pt x="18297" y="4415"/>
                  <a:pt x="18267" y="4412"/>
                </a:cubicBezTo>
                <a:cubicBezTo>
                  <a:pt x="18267" y="4411"/>
                  <a:pt x="18267" y="4410"/>
                  <a:pt x="18267" y="4408"/>
                </a:cubicBezTo>
                <a:cubicBezTo>
                  <a:pt x="18270" y="4395"/>
                  <a:pt x="18286" y="4384"/>
                  <a:pt x="18305" y="4383"/>
                </a:cubicBezTo>
                <a:close/>
                <a:moveTo>
                  <a:pt x="18312" y="4382"/>
                </a:moveTo>
                <a:lnTo>
                  <a:pt x="18313" y="4383"/>
                </a:lnTo>
                <a:lnTo>
                  <a:pt x="18312" y="4383"/>
                </a:lnTo>
                <a:lnTo>
                  <a:pt x="18312" y="4382"/>
                </a:lnTo>
                <a:close/>
                <a:moveTo>
                  <a:pt x="19109" y="4377"/>
                </a:moveTo>
                <a:cubicBezTo>
                  <a:pt x="19124" y="4377"/>
                  <a:pt x="19137" y="4382"/>
                  <a:pt x="19143" y="4393"/>
                </a:cubicBezTo>
                <a:lnTo>
                  <a:pt x="19145" y="4396"/>
                </a:lnTo>
                <a:lnTo>
                  <a:pt x="19129" y="4404"/>
                </a:lnTo>
                <a:cubicBezTo>
                  <a:pt x="19091" y="4419"/>
                  <a:pt x="19047" y="4427"/>
                  <a:pt x="19003" y="4424"/>
                </a:cubicBezTo>
                <a:cubicBezTo>
                  <a:pt x="19019" y="4406"/>
                  <a:pt x="19071" y="4378"/>
                  <a:pt x="19109" y="4377"/>
                </a:cubicBezTo>
                <a:close/>
                <a:moveTo>
                  <a:pt x="18447" y="4317"/>
                </a:moveTo>
                <a:cubicBezTo>
                  <a:pt x="18457" y="4317"/>
                  <a:pt x="18470" y="4320"/>
                  <a:pt x="18480" y="4320"/>
                </a:cubicBezTo>
                <a:cubicBezTo>
                  <a:pt x="18477" y="4328"/>
                  <a:pt x="18477" y="4335"/>
                  <a:pt x="18477" y="4342"/>
                </a:cubicBezTo>
                <a:cubicBezTo>
                  <a:pt x="18462" y="4343"/>
                  <a:pt x="18447" y="4340"/>
                  <a:pt x="18435" y="4334"/>
                </a:cubicBezTo>
                <a:lnTo>
                  <a:pt x="18435" y="4332"/>
                </a:lnTo>
                <a:cubicBezTo>
                  <a:pt x="18431" y="4321"/>
                  <a:pt x="18437" y="4318"/>
                  <a:pt x="18447" y="4317"/>
                </a:cubicBezTo>
                <a:close/>
                <a:moveTo>
                  <a:pt x="19199" y="4305"/>
                </a:moveTo>
                <a:lnTo>
                  <a:pt x="19200" y="4305"/>
                </a:lnTo>
                <a:lnTo>
                  <a:pt x="19200" y="4399"/>
                </a:lnTo>
                <a:lnTo>
                  <a:pt x="19188" y="4398"/>
                </a:lnTo>
                <a:cubicBezTo>
                  <a:pt x="19164" y="4390"/>
                  <a:pt x="19215" y="4364"/>
                  <a:pt x="19182" y="4353"/>
                </a:cubicBezTo>
                <a:lnTo>
                  <a:pt x="19182" y="4352"/>
                </a:lnTo>
                <a:cubicBezTo>
                  <a:pt x="19145" y="4362"/>
                  <a:pt x="19074" y="4361"/>
                  <a:pt x="19078" y="4328"/>
                </a:cubicBezTo>
                <a:cubicBezTo>
                  <a:pt x="19109" y="4307"/>
                  <a:pt x="19153" y="4305"/>
                  <a:pt x="19199" y="4305"/>
                </a:cubicBezTo>
                <a:close/>
                <a:moveTo>
                  <a:pt x="18105" y="4148"/>
                </a:moveTo>
                <a:cubicBezTo>
                  <a:pt x="17964" y="4170"/>
                  <a:pt x="17809" y="4181"/>
                  <a:pt x="17671" y="4205"/>
                </a:cubicBezTo>
                <a:lnTo>
                  <a:pt x="17666" y="4236"/>
                </a:lnTo>
                <a:cubicBezTo>
                  <a:pt x="17765" y="4244"/>
                  <a:pt x="17867" y="4225"/>
                  <a:pt x="17950" y="4182"/>
                </a:cubicBezTo>
                <a:cubicBezTo>
                  <a:pt x="18007" y="4216"/>
                  <a:pt x="18090" y="4188"/>
                  <a:pt x="18163" y="4188"/>
                </a:cubicBezTo>
                <a:cubicBezTo>
                  <a:pt x="18139" y="4178"/>
                  <a:pt x="18120" y="4165"/>
                  <a:pt x="18105" y="4148"/>
                </a:cubicBezTo>
                <a:close/>
                <a:moveTo>
                  <a:pt x="1678" y="1026"/>
                </a:moveTo>
                <a:lnTo>
                  <a:pt x="1677" y="1024"/>
                </a:lnTo>
                <a:lnTo>
                  <a:pt x="1678" y="1026"/>
                </a:lnTo>
                <a:close/>
                <a:moveTo>
                  <a:pt x="0" y="1021"/>
                </a:moveTo>
                <a:lnTo>
                  <a:pt x="1" y="1021"/>
                </a:lnTo>
                <a:cubicBezTo>
                  <a:pt x="236" y="1022"/>
                  <a:pt x="468" y="1025"/>
                  <a:pt x="682" y="1029"/>
                </a:cubicBezTo>
                <a:cubicBezTo>
                  <a:pt x="774" y="1031"/>
                  <a:pt x="866" y="1036"/>
                  <a:pt x="948" y="1036"/>
                </a:cubicBezTo>
                <a:cubicBezTo>
                  <a:pt x="987" y="1036"/>
                  <a:pt x="1038" y="1002"/>
                  <a:pt x="1066" y="1039"/>
                </a:cubicBezTo>
                <a:cubicBezTo>
                  <a:pt x="819" y="1084"/>
                  <a:pt x="539" y="1051"/>
                  <a:pt x="273" y="1049"/>
                </a:cubicBezTo>
                <a:lnTo>
                  <a:pt x="273" y="1047"/>
                </a:lnTo>
                <a:cubicBezTo>
                  <a:pt x="174" y="1046"/>
                  <a:pt x="73" y="1070"/>
                  <a:pt x="4" y="1077"/>
                </a:cubicBezTo>
                <a:lnTo>
                  <a:pt x="0" y="1078"/>
                </a:lnTo>
                <a:lnTo>
                  <a:pt x="0" y="1021"/>
                </a:lnTo>
                <a:close/>
                <a:moveTo>
                  <a:pt x="1417" y="1008"/>
                </a:moveTo>
                <a:cubicBezTo>
                  <a:pt x="1431" y="1008"/>
                  <a:pt x="1444" y="1013"/>
                  <a:pt x="1443" y="1018"/>
                </a:cubicBezTo>
                <a:cubicBezTo>
                  <a:pt x="1420" y="1021"/>
                  <a:pt x="1406" y="1038"/>
                  <a:pt x="1388" y="1024"/>
                </a:cubicBezTo>
                <a:cubicBezTo>
                  <a:pt x="1381" y="1012"/>
                  <a:pt x="1395" y="1008"/>
                  <a:pt x="1411" y="1008"/>
                </a:cubicBezTo>
                <a:cubicBezTo>
                  <a:pt x="1413" y="1008"/>
                  <a:pt x="1415" y="1008"/>
                  <a:pt x="1417" y="1008"/>
                </a:cubicBezTo>
                <a:close/>
                <a:moveTo>
                  <a:pt x="1629" y="1002"/>
                </a:moveTo>
                <a:cubicBezTo>
                  <a:pt x="1652" y="1002"/>
                  <a:pt x="1670" y="1008"/>
                  <a:pt x="1676" y="1022"/>
                </a:cubicBezTo>
                <a:lnTo>
                  <a:pt x="1677" y="1024"/>
                </a:lnTo>
                <a:lnTo>
                  <a:pt x="1663" y="1021"/>
                </a:lnTo>
                <a:cubicBezTo>
                  <a:pt x="1594" y="1009"/>
                  <a:pt x="1546" y="1043"/>
                  <a:pt x="1507" y="1014"/>
                </a:cubicBezTo>
                <a:cubicBezTo>
                  <a:pt x="1534" y="1013"/>
                  <a:pt x="1581" y="1003"/>
                  <a:pt x="1619" y="1002"/>
                </a:cubicBezTo>
                <a:cubicBezTo>
                  <a:pt x="1622" y="1002"/>
                  <a:pt x="1626" y="1002"/>
                  <a:pt x="1629" y="1002"/>
                </a:cubicBezTo>
                <a:close/>
                <a:moveTo>
                  <a:pt x="1766" y="997"/>
                </a:moveTo>
                <a:cubicBezTo>
                  <a:pt x="1822" y="996"/>
                  <a:pt x="1888" y="1009"/>
                  <a:pt x="1925" y="1010"/>
                </a:cubicBezTo>
                <a:cubicBezTo>
                  <a:pt x="1862" y="1019"/>
                  <a:pt x="1748" y="1032"/>
                  <a:pt x="1700" y="1011"/>
                </a:cubicBezTo>
                <a:lnTo>
                  <a:pt x="1700" y="1009"/>
                </a:lnTo>
                <a:cubicBezTo>
                  <a:pt x="1717" y="1001"/>
                  <a:pt x="1740" y="997"/>
                  <a:pt x="1766" y="997"/>
                </a:cubicBezTo>
                <a:close/>
                <a:moveTo>
                  <a:pt x="2335" y="990"/>
                </a:moveTo>
                <a:cubicBezTo>
                  <a:pt x="2322" y="1028"/>
                  <a:pt x="2246" y="1006"/>
                  <a:pt x="2193" y="1009"/>
                </a:cubicBezTo>
                <a:cubicBezTo>
                  <a:pt x="2101" y="1014"/>
                  <a:pt x="1995" y="1032"/>
                  <a:pt x="1947" y="1003"/>
                </a:cubicBezTo>
                <a:cubicBezTo>
                  <a:pt x="2082" y="985"/>
                  <a:pt x="2202" y="999"/>
                  <a:pt x="2335" y="990"/>
                </a:cubicBezTo>
                <a:close/>
                <a:moveTo>
                  <a:pt x="2891" y="962"/>
                </a:moveTo>
                <a:cubicBezTo>
                  <a:pt x="2928" y="962"/>
                  <a:pt x="2970" y="968"/>
                  <a:pt x="3000" y="965"/>
                </a:cubicBezTo>
                <a:lnTo>
                  <a:pt x="3007" y="963"/>
                </a:lnTo>
                <a:lnTo>
                  <a:pt x="3003" y="966"/>
                </a:lnTo>
                <a:cubicBezTo>
                  <a:pt x="2960" y="988"/>
                  <a:pt x="2881" y="981"/>
                  <a:pt x="2816" y="988"/>
                </a:cubicBezTo>
                <a:cubicBezTo>
                  <a:pt x="2830" y="968"/>
                  <a:pt x="2858" y="963"/>
                  <a:pt x="2891" y="962"/>
                </a:cubicBezTo>
                <a:close/>
                <a:moveTo>
                  <a:pt x="3011" y="961"/>
                </a:moveTo>
                <a:lnTo>
                  <a:pt x="3011" y="963"/>
                </a:lnTo>
                <a:lnTo>
                  <a:pt x="3007" y="963"/>
                </a:lnTo>
                <a:lnTo>
                  <a:pt x="3011" y="961"/>
                </a:lnTo>
                <a:close/>
                <a:moveTo>
                  <a:pt x="3494" y="930"/>
                </a:moveTo>
                <a:lnTo>
                  <a:pt x="3492" y="933"/>
                </a:lnTo>
                <a:cubicBezTo>
                  <a:pt x="3467" y="950"/>
                  <a:pt x="3402" y="953"/>
                  <a:pt x="3354" y="957"/>
                </a:cubicBezTo>
                <a:cubicBezTo>
                  <a:pt x="3301" y="960"/>
                  <a:pt x="3247" y="958"/>
                  <a:pt x="3194" y="953"/>
                </a:cubicBezTo>
                <a:cubicBezTo>
                  <a:pt x="3289" y="929"/>
                  <a:pt x="3369" y="934"/>
                  <a:pt x="3458" y="932"/>
                </a:cubicBezTo>
                <a:lnTo>
                  <a:pt x="3494" y="930"/>
                </a:lnTo>
                <a:close/>
                <a:moveTo>
                  <a:pt x="3496" y="929"/>
                </a:moveTo>
                <a:lnTo>
                  <a:pt x="3496" y="930"/>
                </a:lnTo>
                <a:lnTo>
                  <a:pt x="3494" y="930"/>
                </a:lnTo>
                <a:lnTo>
                  <a:pt x="3496" y="929"/>
                </a:lnTo>
                <a:close/>
                <a:moveTo>
                  <a:pt x="5995" y="910"/>
                </a:moveTo>
                <a:cubicBezTo>
                  <a:pt x="6014" y="911"/>
                  <a:pt x="6028" y="916"/>
                  <a:pt x="6032" y="936"/>
                </a:cubicBezTo>
                <a:cubicBezTo>
                  <a:pt x="5983" y="973"/>
                  <a:pt x="5916" y="949"/>
                  <a:pt x="5858" y="952"/>
                </a:cubicBezTo>
                <a:cubicBezTo>
                  <a:pt x="5800" y="956"/>
                  <a:pt x="5737" y="974"/>
                  <a:pt x="5674" y="978"/>
                </a:cubicBezTo>
                <a:cubicBezTo>
                  <a:pt x="5645" y="979"/>
                  <a:pt x="5619" y="966"/>
                  <a:pt x="5589" y="968"/>
                </a:cubicBezTo>
                <a:cubicBezTo>
                  <a:pt x="5537" y="968"/>
                  <a:pt x="5475" y="983"/>
                  <a:pt x="5416" y="986"/>
                </a:cubicBezTo>
                <a:cubicBezTo>
                  <a:pt x="5210" y="997"/>
                  <a:pt x="5035" y="1002"/>
                  <a:pt x="4856" y="1015"/>
                </a:cubicBezTo>
                <a:cubicBezTo>
                  <a:pt x="4733" y="1025"/>
                  <a:pt x="4606" y="1034"/>
                  <a:pt x="4489" y="1044"/>
                </a:cubicBezTo>
                <a:cubicBezTo>
                  <a:pt x="4363" y="1054"/>
                  <a:pt x="4243" y="1074"/>
                  <a:pt x="4132" y="1079"/>
                </a:cubicBezTo>
                <a:cubicBezTo>
                  <a:pt x="4090" y="1077"/>
                  <a:pt x="4047" y="1075"/>
                  <a:pt x="4004" y="1076"/>
                </a:cubicBezTo>
                <a:cubicBezTo>
                  <a:pt x="3949" y="1082"/>
                  <a:pt x="3903" y="1109"/>
                  <a:pt x="3851" y="1110"/>
                </a:cubicBezTo>
                <a:cubicBezTo>
                  <a:pt x="3804" y="1103"/>
                  <a:pt x="3758" y="1094"/>
                  <a:pt x="3714" y="1083"/>
                </a:cubicBezTo>
                <a:cubicBezTo>
                  <a:pt x="3641" y="1103"/>
                  <a:pt x="3562" y="1106"/>
                  <a:pt x="3488" y="1092"/>
                </a:cubicBezTo>
                <a:cubicBezTo>
                  <a:pt x="3411" y="1112"/>
                  <a:pt x="3330" y="1125"/>
                  <a:pt x="3249" y="1131"/>
                </a:cubicBezTo>
                <a:cubicBezTo>
                  <a:pt x="3206" y="1136"/>
                  <a:pt x="3152" y="1132"/>
                  <a:pt x="3109" y="1135"/>
                </a:cubicBezTo>
                <a:cubicBezTo>
                  <a:pt x="3066" y="1138"/>
                  <a:pt x="3018" y="1152"/>
                  <a:pt x="2979" y="1154"/>
                </a:cubicBezTo>
                <a:cubicBezTo>
                  <a:pt x="2899" y="1157"/>
                  <a:pt x="2819" y="1151"/>
                  <a:pt x="2732" y="1155"/>
                </a:cubicBezTo>
                <a:cubicBezTo>
                  <a:pt x="2686" y="1158"/>
                  <a:pt x="2640" y="1154"/>
                  <a:pt x="2593" y="1159"/>
                </a:cubicBezTo>
                <a:cubicBezTo>
                  <a:pt x="2546" y="1164"/>
                  <a:pt x="2499" y="1188"/>
                  <a:pt x="2450" y="1193"/>
                </a:cubicBezTo>
                <a:cubicBezTo>
                  <a:pt x="2356" y="1200"/>
                  <a:pt x="2262" y="1195"/>
                  <a:pt x="2172" y="1178"/>
                </a:cubicBezTo>
                <a:cubicBezTo>
                  <a:pt x="1985" y="1230"/>
                  <a:pt x="1767" y="1194"/>
                  <a:pt x="1560" y="1200"/>
                </a:cubicBezTo>
                <a:cubicBezTo>
                  <a:pt x="1496" y="1201"/>
                  <a:pt x="1430" y="1221"/>
                  <a:pt x="1365" y="1225"/>
                </a:cubicBezTo>
                <a:cubicBezTo>
                  <a:pt x="1323" y="1226"/>
                  <a:pt x="1279" y="1219"/>
                  <a:pt x="1237" y="1221"/>
                </a:cubicBezTo>
                <a:cubicBezTo>
                  <a:pt x="1140" y="1223"/>
                  <a:pt x="1091" y="1239"/>
                  <a:pt x="1034" y="1216"/>
                </a:cubicBezTo>
                <a:cubicBezTo>
                  <a:pt x="816" y="1263"/>
                  <a:pt x="564" y="1236"/>
                  <a:pt x="336" y="1235"/>
                </a:cubicBezTo>
                <a:cubicBezTo>
                  <a:pt x="220" y="1235"/>
                  <a:pt x="127" y="1217"/>
                  <a:pt x="17" y="1219"/>
                </a:cubicBezTo>
                <a:cubicBezTo>
                  <a:pt x="12" y="1219"/>
                  <a:pt x="7" y="1219"/>
                  <a:pt x="2" y="1220"/>
                </a:cubicBezTo>
                <a:lnTo>
                  <a:pt x="0" y="1220"/>
                </a:lnTo>
                <a:lnTo>
                  <a:pt x="0" y="1161"/>
                </a:lnTo>
                <a:lnTo>
                  <a:pt x="5" y="1161"/>
                </a:lnTo>
                <a:cubicBezTo>
                  <a:pt x="27" y="1161"/>
                  <a:pt x="48" y="1161"/>
                  <a:pt x="69" y="1161"/>
                </a:cubicBezTo>
                <a:cubicBezTo>
                  <a:pt x="101" y="1160"/>
                  <a:pt x="127" y="1149"/>
                  <a:pt x="156" y="1148"/>
                </a:cubicBezTo>
                <a:cubicBezTo>
                  <a:pt x="295" y="1148"/>
                  <a:pt x="426" y="1158"/>
                  <a:pt x="572" y="1159"/>
                </a:cubicBezTo>
                <a:cubicBezTo>
                  <a:pt x="1077" y="1162"/>
                  <a:pt x="1599" y="1085"/>
                  <a:pt x="2041" y="1130"/>
                </a:cubicBezTo>
                <a:cubicBezTo>
                  <a:pt x="2072" y="1119"/>
                  <a:pt x="2106" y="1113"/>
                  <a:pt x="2140" y="1110"/>
                </a:cubicBezTo>
                <a:cubicBezTo>
                  <a:pt x="2172" y="1107"/>
                  <a:pt x="2197" y="1122"/>
                  <a:pt x="2235" y="1120"/>
                </a:cubicBezTo>
                <a:cubicBezTo>
                  <a:pt x="2257" y="1120"/>
                  <a:pt x="2285" y="1108"/>
                  <a:pt x="2311" y="1107"/>
                </a:cubicBezTo>
                <a:cubicBezTo>
                  <a:pt x="2425" y="1100"/>
                  <a:pt x="2583" y="1092"/>
                  <a:pt x="2685" y="1117"/>
                </a:cubicBezTo>
                <a:cubicBezTo>
                  <a:pt x="2817" y="1050"/>
                  <a:pt x="2977" y="1097"/>
                  <a:pt x="3160" y="1077"/>
                </a:cubicBezTo>
                <a:cubicBezTo>
                  <a:pt x="3187" y="1074"/>
                  <a:pt x="3210" y="1065"/>
                  <a:pt x="3236" y="1064"/>
                </a:cubicBezTo>
                <a:cubicBezTo>
                  <a:pt x="3271" y="1062"/>
                  <a:pt x="3309" y="1068"/>
                  <a:pt x="3343" y="1067"/>
                </a:cubicBezTo>
                <a:cubicBezTo>
                  <a:pt x="3394" y="1062"/>
                  <a:pt x="3443" y="1046"/>
                  <a:pt x="3496" y="1040"/>
                </a:cubicBezTo>
                <a:cubicBezTo>
                  <a:pt x="3701" y="1020"/>
                  <a:pt x="3967" y="1004"/>
                  <a:pt x="4129" y="1027"/>
                </a:cubicBezTo>
                <a:cubicBezTo>
                  <a:pt x="4209" y="986"/>
                  <a:pt x="4314" y="980"/>
                  <a:pt x="4398" y="1013"/>
                </a:cubicBezTo>
                <a:cubicBezTo>
                  <a:pt x="4460" y="974"/>
                  <a:pt x="4531" y="1001"/>
                  <a:pt x="4614" y="996"/>
                </a:cubicBezTo>
                <a:cubicBezTo>
                  <a:pt x="4645" y="995"/>
                  <a:pt x="4682" y="979"/>
                  <a:pt x="4712" y="976"/>
                </a:cubicBezTo>
                <a:cubicBezTo>
                  <a:pt x="4742" y="973"/>
                  <a:pt x="4775" y="980"/>
                  <a:pt x="4809" y="979"/>
                </a:cubicBezTo>
                <a:cubicBezTo>
                  <a:pt x="4860" y="974"/>
                  <a:pt x="4911" y="966"/>
                  <a:pt x="4961" y="953"/>
                </a:cubicBezTo>
                <a:cubicBezTo>
                  <a:pt x="5018" y="985"/>
                  <a:pt x="5108" y="946"/>
                  <a:pt x="5183" y="966"/>
                </a:cubicBezTo>
                <a:cubicBezTo>
                  <a:pt x="5266" y="932"/>
                  <a:pt x="5392" y="938"/>
                  <a:pt x="5496" y="937"/>
                </a:cubicBezTo>
                <a:cubicBezTo>
                  <a:pt x="5580" y="936"/>
                  <a:pt x="5672" y="918"/>
                  <a:pt x="5756" y="913"/>
                </a:cubicBezTo>
                <a:cubicBezTo>
                  <a:pt x="5809" y="911"/>
                  <a:pt x="5871" y="917"/>
                  <a:pt x="5916" y="918"/>
                </a:cubicBezTo>
                <a:cubicBezTo>
                  <a:pt x="5941" y="918"/>
                  <a:pt x="5972" y="910"/>
                  <a:pt x="5995" y="910"/>
                </a:cubicBezTo>
                <a:close/>
                <a:moveTo>
                  <a:pt x="3960" y="896"/>
                </a:moveTo>
                <a:lnTo>
                  <a:pt x="3960" y="898"/>
                </a:lnTo>
                <a:lnTo>
                  <a:pt x="3959" y="897"/>
                </a:lnTo>
                <a:lnTo>
                  <a:pt x="3960" y="896"/>
                </a:lnTo>
                <a:close/>
                <a:moveTo>
                  <a:pt x="3926" y="893"/>
                </a:moveTo>
                <a:cubicBezTo>
                  <a:pt x="3936" y="893"/>
                  <a:pt x="3946" y="894"/>
                  <a:pt x="3955" y="896"/>
                </a:cubicBezTo>
                <a:lnTo>
                  <a:pt x="3959" y="897"/>
                </a:lnTo>
                <a:lnTo>
                  <a:pt x="3959" y="900"/>
                </a:lnTo>
                <a:cubicBezTo>
                  <a:pt x="3953" y="921"/>
                  <a:pt x="3916" y="919"/>
                  <a:pt x="3883" y="918"/>
                </a:cubicBezTo>
                <a:cubicBezTo>
                  <a:pt x="3886" y="899"/>
                  <a:pt x="3905" y="893"/>
                  <a:pt x="3926" y="893"/>
                </a:cubicBezTo>
                <a:close/>
                <a:moveTo>
                  <a:pt x="4068" y="885"/>
                </a:moveTo>
                <a:cubicBezTo>
                  <a:pt x="4077" y="885"/>
                  <a:pt x="4084" y="889"/>
                  <a:pt x="4088" y="899"/>
                </a:cubicBezTo>
                <a:cubicBezTo>
                  <a:pt x="4068" y="911"/>
                  <a:pt x="3999" y="927"/>
                  <a:pt x="3992" y="897"/>
                </a:cubicBezTo>
                <a:cubicBezTo>
                  <a:pt x="4020" y="901"/>
                  <a:pt x="4049" y="885"/>
                  <a:pt x="4068" y="885"/>
                </a:cubicBezTo>
                <a:close/>
                <a:moveTo>
                  <a:pt x="4284" y="866"/>
                </a:moveTo>
                <a:cubicBezTo>
                  <a:pt x="4290" y="866"/>
                  <a:pt x="4298" y="866"/>
                  <a:pt x="4305" y="867"/>
                </a:cubicBezTo>
                <a:cubicBezTo>
                  <a:pt x="4305" y="889"/>
                  <a:pt x="4277" y="889"/>
                  <a:pt x="4251" y="888"/>
                </a:cubicBezTo>
                <a:cubicBezTo>
                  <a:pt x="4250" y="870"/>
                  <a:pt x="4264" y="866"/>
                  <a:pt x="4284" y="866"/>
                </a:cubicBezTo>
                <a:close/>
                <a:moveTo>
                  <a:pt x="4433" y="856"/>
                </a:moveTo>
                <a:cubicBezTo>
                  <a:pt x="4440" y="856"/>
                  <a:pt x="4448" y="856"/>
                  <a:pt x="4456" y="856"/>
                </a:cubicBezTo>
                <a:cubicBezTo>
                  <a:pt x="4459" y="883"/>
                  <a:pt x="4423" y="878"/>
                  <a:pt x="4390" y="877"/>
                </a:cubicBezTo>
                <a:cubicBezTo>
                  <a:pt x="4391" y="860"/>
                  <a:pt x="4410" y="856"/>
                  <a:pt x="4433" y="856"/>
                </a:cubicBezTo>
                <a:close/>
                <a:moveTo>
                  <a:pt x="4638" y="841"/>
                </a:moveTo>
                <a:cubicBezTo>
                  <a:pt x="4641" y="841"/>
                  <a:pt x="4643" y="841"/>
                  <a:pt x="4646" y="841"/>
                </a:cubicBezTo>
                <a:cubicBezTo>
                  <a:pt x="4658" y="841"/>
                  <a:pt x="4670" y="844"/>
                  <a:pt x="4682" y="847"/>
                </a:cubicBezTo>
                <a:cubicBezTo>
                  <a:pt x="4691" y="881"/>
                  <a:pt x="4585" y="875"/>
                  <a:pt x="4585" y="852"/>
                </a:cubicBezTo>
                <a:cubicBezTo>
                  <a:pt x="4602" y="845"/>
                  <a:pt x="4620" y="841"/>
                  <a:pt x="4638" y="841"/>
                </a:cubicBezTo>
                <a:close/>
                <a:moveTo>
                  <a:pt x="7710" y="815"/>
                </a:moveTo>
                <a:cubicBezTo>
                  <a:pt x="7747" y="814"/>
                  <a:pt x="7775" y="824"/>
                  <a:pt x="7773" y="861"/>
                </a:cubicBezTo>
                <a:cubicBezTo>
                  <a:pt x="7607" y="883"/>
                  <a:pt x="7438" y="888"/>
                  <a:pt x="7272" y="877"/>
                </a:cubicBezTo>
                <a:cubicBezTo>
                  <a:pt x="7225" y="879"/>
                  <a:pt x="7177" y="882"/>
                  <a:pt x="7131" y="889"/>
                </a:cubicBezTo>
                <a:cubicBezTo>
                  <a:pt x="6978" y="897"/>
                  <a:pt x="6812" y="900"/>
                  <a:pt x="6647" y="914"/>
                </a:cubicBezTo>
                <a:cubicBezTo>
                  <a:pt x="6482" y="978"/>
                  <a:pt x="6260" y="923"/>
                  <a:pt x="6077" y="937"/>
                </a:cubicBezTo>
                <a:cubicBezTo>
                  <a:pt x="6064" y="881"/>
                  <a:pt x="6166" y="906"/>
                  <a:pt x="6221" y="896"/>
                </a:cubicBezTo>
                <a:cubicBezTo>
                  <a:pt x="6249" y="890"/>
                  <a:pt x="6274" y="869"/>
                  <a:pt x="6299" y="867"/>
                </a:cubicBezTo>
                <a:cubicBezTo>
                  <a:pt x="6355" y="865"/>
                  <a:pt x="6409" y="875"/>
                  <a:pt x="6456" y="894"/>
                </a:cubicBezTo>
                <a:cubicBezTo>
                  <a:pt x="6547" y="868"/>
                  <a:pt x="6690" y="885"/>
                  <a:pt x="6762" y="842"/>
                </a:cubicBezTo>
                <a:cubicBezTo>
                  <a:pt x="6904" y="850"/>
                  <a:pt x="7086" y="822"/>
                  <a:pt x="7256" y="825"/>
                </a:cubicBezTo>
                <a:cubicBezTo>
                  <a:pt x="7288" y="829"/>
                  <a:pt x="7271" y="867"/>
                  <a:pt x="7313" y="864"/>
                </a:cubicBezTo>
                <a:cubicBezTo>
                  <a:pt x="7392" y="845"/>
                  <a:pt x="7472" y="829"/>
                  <a:pt x="7553" y="818"/>
                </a:cubicBezTo>
                <a:cubicBezTo>
                  <a:pt x="7574" y="816"/>
                  <a:pt x="7576" y="828"/>
                  <a:pt x="7595" y="827"/>
                </a:cubicBezTo>
                <a:cubicBezTo>
                  <a:pt x="7628" y="825"/>
                  <a:pt x="7673" y="815"/>
                  <a:pt x="7710" y="815"/>
                </a:cubicBezTo>
                <a:close/>
                <a:moveTo>
                  <a:pt x="8718" y="813"/>
                </a:moveTo>
                <a:cubicBezTo>
                  <a:pt x="8751" y="814"/>
                  <a:pt x="8784" y="819"/>
                  <a:pt x="8815" y="829"/>
                </a:cubicBezTo>
                <a:cubicBezTo>
                  <a:pt x="8758" y="875"/>
                  <a:pt x="8508" y="895"/>
                  <a:pt x="8462" y="827"/>
                </a:cubicBezTo>
                <a:cubicBezTo>
                  <a:pt x="8512" y="803"/>
                  <a:pt x="8531" y="827"/>
                  <a:pt x="8590" y="830"/>
                </a:cubicBezTo>
                <a:cubicBezTo>
                  <a:pt x="8627" y="819"/>
                  <a:pt x="8665" y="813"/>
                  <a:pt x="8704" y="813"/>
                </a:cubicBezTo>
                <a:cubicBezTo>
                  <a:pt x="8709" y="813"/>
                  <a:pt x="8714" y="813"/>
                  <a:pt x="8718" y="813"/>
                </a:cubicBezTo>
                <a:close/>
                <a:moveTo>
                  <a:pt x="8134" y="795"/>
                </a:moveTo>
                <a:cubicBezTo>
                  <a:pt x="8158" y="794"/>
                  <a:pt x="8188" y="812"/>
                  <a:pt x="8218" y="813"/>
                </a:cubicBezTo>
                <a:cubicBezTo>
                  <a:pt x="8261" y="815"/>
                  <a:pt x="8380" y="767"/>
                  <a:pt x="8353" y="846"/>
                </a:cubicBezTo>
                <a:cubicBezTo>
                  <a:pt x="8251" y="879"/>
                  <a:pt x="8128" y="849"/>
                  <a:pt x="8021" y="853"/>
                </a:cubicBezTo>
                <a:cubicBezTo>
                  <a:pt x="7951" y="856"/>
                  <a:pt x="7887" y="888"/>
                  <a:pt x="7827" y="863"/>
                </a:cubicBezTo>
                <a:cubicBezTo>
                  <a:pt x="7818" y="861"/>
                  <a:pt x="7818" y="856"/>
                  <a:pt x="7818" y="848"/>
                </a:cubicBezTo>
                <a:cubicBezTo>
                  <a:pt x="7855" y="811"/>
                  <a:pt x="7934" y="831"/>
                  <a:pt x="8003" y="822"/>
                </a:cubicBezTo>
                <a:cubicBezTo>
                  <a:pt x="8050" y="816"/>
                  <a:pt x="8089" y="798"/>
                  <a:pt x="8134" y="795"/>
                </a:cubicBezTo>
                <a:close/>
                <a:moveTo>
                  <a:pt x="5566" y="788"/>
                </a:moveTo>
                <a:cubicBezTo>
                  <a:pt x="5565" y="817"/>
                  <a:pt x="5498" y="794"/>
                  <a:pt x="5479" y="808"/>
                </a:cubicBezTo>
                <a:cubicBezTo>
                  <a:pt x="5485" y="784"/>
                  <a:pt x="5532" y="789"/>
                  <a:pt x="5566" y="788"/>
                </a:cubicBezTo>
                <a:close/>
                <a:moveTo>
                  <a:pt x="5939" y="766"/>
                </a:moveTo>
                <a:cubicBezTo>
                  <a:pt x="5960" y="766"/>
                  <a:pt x="5981" y="768"/>
                  <a:pt x="5984" y="776"/>
                </a:cubicBezTo>
                <a:cubicBezTo>
                  <a:pt x="5953" y="783"/>
                  <a:pt x="5919" y="782"/>
                  <a:pt x="5888" y="774"/>
                </a:cubicBezTo>
                <a:cubicBezTo>
                  <a:pt x="5896" y="770"/>
                  <a:pt x="5918" y="766"/>
                  <a:pt x="5939" y="766"/>
                </a:cubicBezTo>
                <a:close/>
                <a:moveTo>
                  <a:pt x="6252" y="745"/>
                </a:moveTo>
                <a:cubicBezTo>
                  <a:pt x="6272" y="745"/>
                  <a:pt x="6292" y="752"/>
                  <a:pt x="6285" y="769"/>
                </a:cubicBezTo>
                <a:cubicBezTo>
                  <a:pt x="6254" y="766"/>
                  <a:pt x="6232" y="785"/>
                  <a:pt x="6211" y="767"/>
                </a:cubicBezTo>
                <a:cubicBezTo>
                  <a:pt x="6209" y="753"/>
                  <a:pt x="6231" y="745"/>
                  <a:pt x="6252" y="745"/>
                </a:cubicBezTo>
                <a:close/>
                <a:moveTo>
                  <a:pt x="10474" y="729"/>
                </a:moveTo>
                <a:lnTo>
                  <a:pt x="10474" y="731"/>
                </a:lnTo>
                <a:cubicBezTo>
                  <a:pt x="10473" y="756"/>
                  <a:pt x="10525" y="749"/>
                  <a:pt x="10508" y="785"/>
                </a:cubicBezTo>
                <a:cubicBezTo>
                  <a:pt x="10374" y="808"/>
                  <a:pt x="10234" y="782"/>
                  <a:pt x="10101" y="797"/>
                </a:cubicBezTo>
                <a:cubicBezTo>
                  <a:pt x="10065" y="801"/>
                  <a:pt x="10028" y="822"/>
                  <a:pt x="9991" y="824"/>
                </a:cubicBezTo>
                <a:cubicBezTo>
                  <a:pt x="9918" y="829"/>
                  <a:pt x="9847" y="799"/>
                  <a:pt x="9768" y="803"/>
                </a:cubicBezTo>
                <a:cubicBezTo>
                  <a:pt x="9740" y="804"/>
                  <a:pt x="9710" y="822"/>
                  <a:pt x="9681" y="824"/>
                </a:cubicBezTo>
                <a:cubicBezTo>
                  <a:pt x="9480" y="846"/>
                  <a:pt x="9313" y="831"/>
                  <a:pt x="9122" y="839"/>
                </a:cubicBezTo>
                <a:cubicBezTo>
                  <a:pt x="9022" y="843"/>
                  <a:pt x="8911" y="858"/>
                  <a:pt x="8846" y="847"/>
                </a:cubicBezTo>
                <a:cubicBezTo>
                  <a:pt x="8846" y="838"/>
                  <a:pt x="8851" y="830"/>
                  <a:pt x="8859" y="824"/>
                </a:cubicBezTo>
                <a:cubicBezTo>
                  <a:pt x="8963" y="816"/>
                  <a:pt x="9067" y="811"/>
                  <a:pt x="9171" y="810"/>
                </a:cubicBezTo>
                <a:cubicBezTo>
                  <a:pt x="9285" y="805"/>
                  <a:pt x="9394" y="765"/>
                  <a:pt x="9497" y="766"/>
                </a:cubicBezTo>
                <a:cubicBezTo>
                  <a:pt x="9560" y="766"/>
                  <a:pt x="9633" y="770"/>
                  <a:pt x="9689" y="771"/>
                </a:cubicBezTo>
                <a:cubicBezTo>
                  <a:pt x="9726" y="771"/>
                  <a:pt x="9745" y="793"/>
                  <a:pt x="9782" y="796"/>
                </a:cubicBezTo>
                <a:cubicBezTo>
                  <a:pt x="9796" y="790"/>
                  <a:pt x="9811" y="785"/>
                  <a:pt x="9827" y="782"/>
                </a:cubicBezTo>
                <a:cubicBezTo>
                  <a:pt x="9848" y="784"/>
                  <a:pt x="9869" y="787"/>
                  <a:pt x="9890" y="791"/>
                </a:cubicBezTo>
                <a:cubicBezTo>
                  <a:pt x="9992" y="780"/>
                  <a:pt x="10084" y="742"/>
                  <a:pt x="10184" y="737"/>
                </a:cubicBezTo>
                <a:cubicBezTo>
                  <a:pt x="10209" y="745"/>
                  <a:pt x="10209" y="768"/>
                  <a:pt x="10257" y="761"/>
                </a:cubicBezTo>
                <a:cubicBezTo>
                  <a:pt x="10328" y="746"/>
                  <a:pt x="10400" y="735"/>
                  <a:pt x="10474" y="729"/>
                </a:cubicBezTo>
                <a:close/>
                <a:moveTo>
                  <a:pt x="10742" y="722"/>
                </a:moveTo>
                <a:cubicBezTo>
                  <a:pt x="10783" y="723"/>
                  <a:pt x="10818" y="731"/>
                  <a:pt x="10835" y="754"/>
                </a:cubicBezTo>
                <a:cubicBezTo>
                  <a:pt x="10765" y="784"/>
                  <a:pt x="10638" y="769"/>
                  <a:pt x="10555" y="769"/>
                </a:cubicBezTo>
                <a:cubicBezTo>
                  <a:pt x="10547" y="767"/>
                  <a:pt x="10544" y="763"/>
                  <a:pt x="10546" y="754"/>
                </a:cubicBezTo>
                <a:cubicBezTo>
                  <a:pt x="10591" y="743"/>
                  <a:pt x="10674" y="721"/>
                  <a:pt x="10742" y="722"/>
                </a:cubicBezTo>
                <a:close/>
                <a:moveTo>
                  <a:pt x="10982" y="704"/>
                </a:moveTo>
                <a:cubicBezTo>
                  <a:pt x="10988" y="704"/>
                  <a:pt x="10994" y="704"/>
                  <a:pt x="11001" y="706"/>
                </a:cubicBezTo>
                <a:cubicBezTo>
                  <a:pt x="10999" y="721"/>
                  <a:pt x="11026" y="715"/>
                  <a:pt x="11019" y="736"/>
                </a:cubicBezTo>
                <a:cubicBezTo>
                  <a:pt x="11012" y="757"/>
                  <a:pt x="10930" y="770"/>
                  <a:pt x="10922" y="741"/>
                </a:cubicBezTo>
                <a:cubicBezTo>
                  <a:pt x="10940" y="727"/>
                  <a:pt x="10944" y="703"/>
                  <a:pt x="10982" y="704"/>
                </a:cubicBezTo>
                <a:close/>
                <a:moveTo>
                  <a:pt x="12099" y="644"/>
                </a:moveTo>
                <a:cubicBezTo>
                  <a:pt x="12126" y="645"/>
                  <a:pt x="12147" y="654"/>
                  <a:pt x="12148" y="682"/>
                </a:cubicBezTo>
                <a:cubicBezTo>
                  <a:pt x="11830" y="712"/>
                  <a:pt x="11461" y="718"/>
                  <a:pt x="11137" y="738"/>
                </a:cubicBezTo>
                <a:cubicBezTo>
                  <a:pt x="11136" y="724"/>
                  <a:pt x="11151" y="722"/>
                  <a:pt x="11151" y="708"/>
                </a:cubicBezTo>
                <a:cubicBezTo>
                  <a:pt x="11315" y="688"/>
                  <a:pt x="11448" y="700"/>
                  <a:pt x="11584" y="660"/>
                </a:cubicBezTo>
                <a:cubicBezTo>
                  <a:pt x="11616" y="667"/>
                  <a:pt x="11621" y="692"/>
                  <a:pt x="11666" y="692"/>
                </a:cubicBezTo>
                <a:cubicBezTo>
                  <a:pt x="11727" y="643"/>
                  <a:pt x="11861" y="659"/>
                  <a:pt x="11956" y="677"/>
                </a:cubicBezTo>
                <a:cubicBezTo>
                  <a:pt x="11987" y="668"/>
                  <a:pt x="12053" y="644"/>
                  <a:pt x="12099" y="644"/>
                </a:cubicBezTo>
                <a:close/>
                <a:moveTo>
                  <a:pt x="12322" y="620"/>
                </a:moveTo>
                <a:cubicBezTo>
                  <a:pt x="12358" y="620"/>
                  <a:pt x="12389" y="631"/>
                  <a:pt x="12398" y="658"/>
                </a:cubicBezTo>
                <a:lnTo>
                  <a:pt x="12397" y="660"/>
                </a:lnTo>
                <a:cubicBezTo>
                  <a:pt x="12337" y="680"/>
                  <a:pt x="12244" y="677"/>
                  <a:pt x="12171" y="682"/>
                </a:cubicBezTo>
                <a:cubicBezTo>
                  <a:pt x="12185" y="649"/>
                  <a:pt x="12261" y="620"/>
                  <a:pt x="12322" y="620"/>
                </a:cubicBezTo>
                <a:close/>
                <a:moveTo>
                  <a:pt x="12966" y="579"/>
                </a:moveTo>
                <a:cubicBezTo>
                  <a:pt x="12990" y="580"/>
                  <a:pt x="13007" y="589"/>
                  <a:pt x="13012" y="621"/>
                </a:cubicBezTo>
                <a:lnTo>
                  <a:pt x="13011" y="623"/>
                </a:lnTo>
                <a:cubicBezTo>
                  <a:pt x="12895" y="648"/>
                  <a:pt x="12732" y="640"/>
                  <a:pt x="12603" y="649"/>
                </a:cubicBezTo>
                <a:cubicBezTo>
                  <a:pt x="12544" y="653"/>
                  <a:pt x="12481" y="686"/>
                  <a:pt x="12442" y="652"/>
                </a:cubicBezTo>
                <a:cubicBezTo>
                  <a:pt x="12458" y="640"/>
                  <a:pt x="12474" y="628"/>
                  <a:pt x="12489" y="615"/>
                </a:cubicBezTo>
                <a:cubicBezTo>
                  <a:pt x="12587" y="605"/>
                  <a:pt x="12728" y="625"/>
                  <a:pt x="12801" y="594"/>
                </a:cubicBezTo>
                <a:cubicBezTo>
                  <a:pt x="12865" y="605"/>
                  <a:pt x="12926" y="579"/>
                  <a:pt x="12966" y="579"/>
                </a:cubicBezTo>
                <a:close/>
                <a:moveTo>
                  <a:pt x="13535" y="537"/>
                </a:moveTo>
                <a:cubicBezTo>
                  <a:pt x="13533" y="555"/>
                  <a:pt x="13528" y="573"/>
                  <a:pt x="13529" y="590"/>
                </a:cubicBezTo>
                <a:lnTo>
                  <a:pt x="13528" y="592"/>
                </a:lnTo>
                <a:cubicBezTo>
                  <a:pt x="13455" y="597"/>
                  <a:pt x="13383" y="611"/>
                  <a:pt x="13327" y="584"/>
                </a:cubicBezTo>
                <a:lnTo>
                  <a:pt x="13292" y="606"/>
                </a:lnTo>
                <a:cubicBezTo>
                  <a:pt x="13227" y="593"/>
                  <a:pt x="13146" y="634"/>
                  <a:pt x="13121" y="602"/>
                </a:cubicBezTo>
                <a:cubicBezTo>
                  <a:pt x="13136" y="600"/>
                  <a:pt x="13135" y="590"/>
                  <a:pt x="13134" y="579"/>
                </a:cubicBezTo>
                <a:cubicBezTo>
                  <a:pt x="13258" y="539"/>
                  <a:pt x="13410" y="539"/>
                  <a:pt x="13535" y="537"/>
                </a:cubicBezTo>
                <a:close/>
                <a:moveTo>
                  <a:pt x="13827" y="521"/>
                </a:moveTo>
                <a:cubicBezTo>
                  <a:pt x="13829" y="521"/>
                  <a:pt x="13832" y="521"/>
                  <a:pt x="13834" y="522"/>
                </a:cubicBezTo>
                <a:cubicBezTo>
                  <a:pt x="13869" y="529"/>
                  <a:pt x="13898" y="546"/>
                  <a:pt x="13915" y="569"/>
                </a:cubicBezTo>
                <a:lnTo>
                  <a:pt x="13916" y="572"/>
                </a:lnTo>
                <a:cubicBezTo>
                  <a:pt x="13881" y="591"/>
                  <a:pt x="13853" y="565"/>
                  <a:pt x="13820" y="559"/>
                </a:cubicBezTo>
                <a:cubicBezTo>
                  <a:pt x="13750" y="581"/>
                  <a:pt x="13560" y="617"/>
                  <a:pt x="13566" y="529"/>
                </a:cubicBezTo>
                <a:cubicBezTo>
                  <a:pt x="13623" y="503"/>
                  <a:pt x="13652" y="549"/>
                  <a:pt x="13714" y="548"/>
                </a:cubicBezTo>
                <a:cubicBezTo>
                  <a:pt x="13755" y="548"/>
                  <a:pt x="13790" y="521"/>
                  <a:pt x="13827" y="521"/>
                </a:cubicBezTo>
                <a:close/>
                <a:moveTo>
                  <a:pt x="14252" y="498"/>
                </a:moveTo>
                <a:cubicBezTo>
                  <a:pt x="14288" y="499"/>
                  <a:pt x="14318" y="506"/>
                  <a:pt x="14337" y="527"/>
                </a:cubicBezTo>
                <a:lnTo>
                  <a:pt x="14338" y="530"/>
                </a:lnTo>
                <a:cubicBezTo>
                  <a:pt x="14209" y="550"/>
                  <a:pt x="14078" y="561"/>
                  <a:pt x="13948" y="562"/>
                </a:cubicBezTo>
                <a:cubicBezTo>
                  <a:pt x="13955" y="538"/>
                  <a:pt x="13983" y="530"/>
                  <a:pt x="13996" y="511"/>
                </a:cubicBezTo>
                <a:cubicBezTo>
                  <a:pt x="14073" y="522"/>
                  <a:pt x="14164" y="500"/>
                  <a:pt x="14236" y="498"/>
                </a:cubicBezTo>
                <a:cubicBezTo>
                  <a:pt x="14241" y="498"/>
                  <a:pt x="14247" y="498"/>
                  <a:pt x="14252" y="498"/>
                </a:cubicBezTo>
                <a:close/>
                <a:moveTo>
                  <a:pt x="15116" y="461"/>
                </a:moveTo>
                <a:lnTo>
                  <a:pt x="15116" y="462"/>
                </a:lnTo>
                <a:lnTo>
                  <a:pt x="15115" y="462"/>
                </a:lnTo>
                <a:lnTo>
                  <a:pt x="15116" y="461"/>
                </a:lnTo>
                <a:close/>
                <a:moveTo>
                  <a:pt x="12923" y="452"/>
                </a:moveTo>
                <a:cubicBezTo>
                  <a:pt x="12930" y="452"/>
                  <a:pt x="12938" y="452"/>
                  <a:pt x="12944" y="454"/>
                </a:cubicBezTo>
                <a:lnTo>
                  <a:pt x="12944" y="456"/>
                </a:lnTo>
                <a:cubicBezTo>
                  <a:pt x="12951" y="484"/>
                  <a:pt x="12890" y="484"/>
                  <a:pt x="12889" y="460"/>
                </a:cubicBezTo>
                <a:cubicBezTo>
                  <a:pt x="12900" y="455"/>
                  <a:pt x="12911" y="453"/>
                  <a:pt x="12923" y="452"/>
                </a:cubicBezTo>
                <a:close/>
                <a:moveTo>
                  <a:pt x="15069" y="448"/>
                </a:moveTo>
                <a:cubicBezTo>
                  <a:pt x="15083" y="449"/>
                  <a:pt x="15096" y="451"/>
                  <a:pt x="15107" y="457"/>
                </a:cubicBezTo>
                <a:lnTo>
                  <a:pt x="15115" y="462"/>
                </a:lnTo>
                <a:lnTo>
                  <a:pt x="15115" y="465"/>
                </a:lnTo>
                <a:cubicBezTo>
                  <a:pt x="15104" y="505"/>
                  <a:pt x="14996" y="504"/>
                  <a:pt x="14964" y="481"/>
                </a:cubicBezTo>
                <a:cubicBezTo>
                  <a:pt x="14987" y="464"/>
                  <a:pt x="15030" y="447"/>
                  <a:pt x="15069" y="448"/>
                </a:cubicBezTo>
                <a:close/>
                <a:moveTo>
                  <a:pt x="14758" y="446"/>
                </a:moveTo>
                <a:cubicBezTo>
                  <a:pt x="14801" y="448"/>
                  <a:pt x="14835" y="460"/>
                  <a:pt x="14845" y="497"/>
                </a:cubicBezTo>
                <a:lnTo>
                  <a:pt x="14844" y="499"/>
                </a:lnTo>
                <a:cubicBezTo>
                  <a:pt x="14769" y="521"/>
                  <a:pt x="14622" y="536"/>
                  <a:pt x="14544" y="504"/>
                </a:cubicBezTo>
                <a:cubicBezTo>
                  <a:pt x="14496" y="534"/>
                  <a:pt x="14427" y="541"/>
                  <a:pt x="14371" y="522"/>
                </a:cubicBezTo>
                <a:lnTo>
                  <a:pt x="14375" y="492"/>
                </a:lnTo>
                <a:cubicBezTo>
                  <a:pt x="14424" y="467"/>
                  <a:pt x="14505" y="474"/>
                  <a:pt x="14581" y="467"/>
                </a:cubicBezTo>
                <a:cubicBezTo>
                  <a:pt x="14633" y="462"/>
                  <a:pt x="14703" y="445"/>
                  <a:pt x="14758" y="446"/>
                </a:cubicBezTo>
                <a:close/>
                <a:moveTo>
                  <a:pt x="13398" y="412"/>
                </a:moveTo>
                <a:cubicBezTo>
                  <a:pt x="13405" y="412"/>
                  <a:pt x="13412" y="413"/>
                  <a:pt x="13420" y="413"/>
                </a:cubicBezTo>
                <a:lnTo>
                  <a:pt x="13419" y="415"/>
                </a:lnTo>
                <a:cubicBezTo>
                  <a:pt x="13419" y="421"/>
                  <a:pt x="13416" y="427"/>
                  <a:pt x="13410" y="431"/>
                </a:cubicBezTo>
                <a:cubicBezTo>
                  <a:pt x="13399" y="441"/>
                  <a:pt x="13378" y="442"/>
                  <a:pt x="13365" y="435"/>
                </a:cubicBezTo>
                <a:cubicBezTo>
                  <a:pt x="13364" y="417"/>
                  <a:pt x="13378" y="412"/>
                  <a:pt x="13398" y="412"/>
                </a:cubicBezTo>
                <a:close/>
                <a:moveTo>
                  <a:pt x="13697" y="391"/>
                </a:moveTo>
                <a:cubicBezTo>
                  <a:pt x="13706" y="391"/>
                  <a:pt x="13716" y="393"/>
                  <a:pt x="13721" y="398"/>
                </a:cubicBezTo>
                <a:lnTo>
                  <a:pt x="13720" y="401"/>
                </a:lnTo>
                <a:cubicBezTo>
                  <a:pt x="13724" y="427"/>
                  <a:pt x="13680" y="427"/>
                  <a:pt x="13666" y="411"/>
                </a:cubicBezTo>
                <a:cubicBezTo>
                  <a:pt x="13665" y="397"/>
                  <a:pt x="13681" y="391"/>
                  <a:pt x="13697" y="391"/>
                </a:cubicBezTo>
                <a:close/>
                <a:moveTo>
                  <a:pt x="14021" y="375"/>
                </a:moveTo>
                <a:cubicBezTo>
                  <a:pt x="14028" y="375"/>
                  <a:pt x="14035" y="376"/>
                  <a:pt x="14043" y="376"/>
                </a:cubicBezTo>
                <a:lnTo>
                  <a:pt x="14043" y="379"/>
                </a:lnTo>
                <a:cubicBezTo>
                  <a:pt x="14046" y="403"/>
                  <a:pt x="14018" y="403"/>
                  <a:pt x="13988" y="397"/>
                </a:cubicBezTo>
                <a:cubicBezTo>
                  <a:pt x="13985" y="380"/>
                  <a:pt x="14000" y="375"/>
                  <a:pt x="14021" y="375"/>
                </a:cubicBezTo>
                <a:close/>
                <a:moveTo>
                  <a:pt x="14408" y="354"/>
                </a:moveTo>
                <a:cubicBezTo>
                  <a:pt x="14410" y="354"/>
                  <a:pt x="14413" y="354"/>
                  <a:pt x="14415" y="354"/>
                </a:cubicBezTo>
                <a:cubicBezTo>
                  <a:pt x="14432" y="354"/>
                  <a:pt x="14449" y="360"/>
                  <a:pt x="14440" y="372"/>
                </a:cubicBezTo>
                <a:lnTo>
                  <a:pt x="14384" y="370"/>
                </a:lnTo>
                <a:cubicBezTo>
                  <a:pt x="14379" y="360"/>
                  <a:pt x="14393" y="354"/>
                  <a:pt x="14408" y="354"/>
                </a:cubicBezTo>
                <a:close/>
                <a:moveTo>
                  <a:pt x="15036" y="312"/>
                </a:moveTo>
                <a:cubicBezTo>
                  <a:pt x="15039" y="312"/>
                  <a:pt x="15041" y="312"/>
                  <a:pt x="15044" y="312"/>
                </a:cubicBezTo>
                <a:cubicBezTo>
                  <a:pt x="15060" y="312"/>
                  <a:pt x="15075" y="315"/>
                  <a:pt x="15078" y="322"/>
                </a:cubicBezTo>
                <a:lnTo>
                  <a:pt x="15077" y="324"/>
                </a:lnTo>
                <a:cubicBezTo>
                  <a:pt x="15065" y="331"/>
                  <a:pt x="14999" y="338"/>
                  <a:pt x="14992" y="319"/>
                </a:cubicBezTo>
                <a:cubicBezTo>
                  <a:pt x="14998" y="316"/>
                  <a:pt x="15017" y="312"/>
                  <a:pt x="15036" y="312"/>
                </a:cubicBezTo>
                <a:close/>
                <a:moveTo>
                  <a:pt x="17714" y="191"/>
                </a:moveTo>
                <a:lnTo>
                  <a:pt x="17713" y="190"/>
                </a:lnTo>
                <a:lnTo>
                  <a:pt x="17714" y="191"/>
                </a:lnTo>
                <a:close/>
                <a:moveTo>
                  <a:pt x="17517" y="185"/>
                </a:moveTo>
                <a:cubicBezTo>
                  <a:pt x="17538" y="186"/>
                  <a:pt x="17557" y="193"/>
                  <a:pt x="17551" y="210"/>
                </a:cubicBezTo>
                <a:lnTo>
                  <a:pt x="17551" y="209"/>
                </a:lnTo>
                <a:cubicBezTo>
                  <a:pt x="17550" y="231"/>
                  <a:pt x="17506" y="224"/>
                  <a:pt x="17486" y="231"/>
                </a:cubicBezTo>
                <a:cubicBezTo>
                  <a:pt x="17399" y="252"/>
                  <a:pt x="17306" y="259"/>
                  <a:pt x="17216" y="254"/>
                </a:cubicBezTo>
                <a:cubicBezTo>
                  <a:pt x="17129" y="288"/>
                  <a:pt x="17007" y="295"/>
                  <a:pt x="16879" y="297"/>
                </a:cubicBezTo>
                <a:cubicBezTo>
                  <a:pt x="16797" y="335"/>
                  <a:pt x="16702" y="330"/>
                  <a:pt x="16597" y="335"/>
                </a:cubicBezTo>
                <a:cubicBezTo>
                  <a:pt x="16519" y="340"/>
                  <a:pt x="16453" y="367"/>
                  <a:pt x="16378" y="375"/>
                </a:cubicBezTo>
                <a:cubicBezTo>
                  <a:pt x="16241" y="390"/>
                  <a:pt x="16102" y="386"/>
                  <a:pt x="15958" y="394"/>
                </a:cubicBezTo>
                <a:cubicBezTo>
                  <a:pt x="15868" y="451"/>
                  <a:pt x="15721" y="423"/>
                  <a:pt x="15590" y="429"/>
                </a:cubicBezTo>
                <a:cubicBezTo>
                  <a:pt x="15481" y="434"/>
                  <a:pt x="15371" y="488"/>
                  <a:pt x="15254" y="466"/>
                </a:cubicBezTo>
                <a:cubicBezTo>
                  <a:pt x="15233" y="473"/>
                  <a:pt x="15207" y="500"/>
                  <a:pt x="15178" y="479"/>
                </a:cubicBezTo>
                <a:cubicBezTo>
                  <a:pt x="15179" y="471"/>
                  <a:pt x="15181" y="464"/>
                  <a:pt x="15181" y="456"/>
                </a:cubicBezTo>
                <a:cubicBezTo>
                  <a:pt x="15230" y="425"/>
                  <a:pt x="15268" y="420"/>
                  <a:pt x="15355" y="431"/>
                </a:cubicBezTo>
                <a:cubicBezTo>
                  <a:pt x="15427" y="383"/>
                  <a:pt x="15504" y="397"/>
                  <a:pt x="15594" y="392"/>
                </a:cubicBezTo>
                <a:cubicBezTo>
                  <a:pt x="15656" y="389"/>
                  <a:pt x="15723" y="370"/>
                  <a:pt x="15779" y="367"/>
                </a:cubicBezTo>
                <a:cubicBezTo>
                  <a:pt x="15808" y="365"/>
                  <a:pt x="15845" y="373"/>
                  <a:pt x="15875" y="369"/>
                </a:cubicBezTo>
                <a:cubicBezTo>
                  <a:pt x="15916" y="364"/>
                  <a:pt x="15955" y="341"/>
                  <a:pt x="15996" y="335"/>
                </a:cubicBezTo>
                <a:cubicBezTo>
                  <a:pt x="16079" y="321"/>
                  <a:pt x="16162" y="333"/>
                  <a:pt x="16234" y="311"/>
                </a:cubicBezTo>
                <a:cubicBezTo>
                  <a:pt x="16346" y="352"/>
                  <a:pt x="16496" y="295"/>
                  <a:pt x="16633" y="283"/>
                </a:cubicBezTo>
                <a:cubicBezTo>
                  <a:pt x="16663" y="281"/>
                  <a:pt x="16691" y="289"/>
                  <a:pt x="16719" y="286"/>
                </a:cubicBezTo>
                <a:cubicBezTo>
                  <a:pt x="16830" y="271"/>
                  <a:pt x="16923" y="229"/>
                  <a:pt x="17054" y="249"/>
                </a:cubicBezTo>
                <a:cubicBezTo>
                  <a:pt x="17168" y="214"/>
                  <a:pt x="17320" y="210"/>
                  <a:pt x="17466" y="200"/>
                </a:cubicBezTo>
                <a:cubicBezTo>
                  <a:pt x="17471" y="191"/>
                  <a:pt x="17495" y="185"/>
                  <a:pt x="17517" y="185"/>
                </a:cubicBezTo>
                <a:close/>
                <a:moveTo>
                  <a:pt x="17682" y="175"/>
                </a:moveTo>
                <a:cubicBezTo>
                  <a:pt x="17693" y="175"/>
                  <a:pt x="17704" y="179"/>
                  <a:pt x="17711" y="188"/>
                </a:cubicBezTo>
                <a:lnTo>
                  <a:pt x="17713" y="190"/>
                </a:lnTo>
                <a:lnTo>
                  <a:pt x="17705" y="196"/>
                </a:lnTo>
                <a:cubicBezTo>
                  <a:pt x="17687" y="210"/>
                  <a:pt x="17671" y="226"/>
                  <a:pt x="17634" y="227"/>
                </a:cubicBezTo>
                <a:cubicBezTo>
                  <a:pt x="17594" y="210"/>
                  <a:pt x="17639" y="176"/>
                  <a:pt x="17677" y="175"/>
                </a:cubicBezTo>
                <a:cubicBezTo>
                  <a:pt x="17679" y="175"/>
                  <a:pt x="17680" y="175"/>
                  <a:pt x="17682" y="175"/>
                </a:cubicBezTo>
                <a:close/>
                <a:moveTo>
                  <a:pt x="16553" y="161"/>
                </a:moveTo>
                <a:cubicBezTo>
                  <a:pt x="16556" y="161"/>
                  <a:pt x="16558" y="161"/>
                  <a:pt x="16561" y="161"/>
                </a:cubicBezTo>
                <a:lnTo>
                  <a:pt x="16571" y="162"/>
                </a:lnTo>
                <a:lnTo>
                  <a:pt x="16571" y="164"/>
                </a:lnTo>
                <a:cubicBezTo>
                  <a:pt x="16570" y="180"/>
                  <a:pt x="16552" y="184"/>
                  <a:pt x="16527" y="183"/>
                </a:cubicBezTo>
                <a:cubicBezTo>
                  <a:pt x="16525" y="168"/>
                  <a:pt x="16536" y="162"/>
                  <a:pt x="16553" y="161"/>
                </a:cubicBezTo>
                <a:close/>
                <a:moveTo>
                  <a:pt x="16571" y="162"/>
                </a:moveTo>
                <a:lnTo>
                  <a:pt x="16571" y="160"/>
                </a:lnTo>
                <a:lnTo>
                  <a:pt x="16571" y="162"/>
                </a:lnTo>
                <a:close/>
                <a:moveTo>
                  <a:pt x="16732" y="158"/>
                </a:moveTo>
                <a:lnTo>
                  <a:pt x="16732" y="157"/>
                </a:lnTo>
                <a:lnTo>
                  <a:pt x="16732" y="158"/>
                </a:lnTo>
                <a:close/>
                <a:moveTo>
                  <a:pt x="19200" y="153"/>
                </a:moveTo>
                <a:lnTo>
                  <a:pt x="19200" y="1451"/>
                </a:lnTo>
                <a:lnTo>
                  <a:pt x="19188" y="1453"/>
                </a:lnTo>
                <a:cubicBezTo>
                  <a:pt x="19177" y="1455"/>
                  <a:pt x="19165" y="1456"/>
                  <a:pt x="19153" y="1457"/>
                </a:cubicBezTo>
                <a:cubicBezTo>
                  <a:pt x="19143" y="1458"/>
                  <a:pt x="19133" y="1459"/>
                  <a:pt x="19122" y="1460"/>
                </a:cubicBezTo>
                <a:lnTo>
                  <a:pt x="19105" y="1462"/>
                </a:lnTo>
                <a:lnTo>
                  <a:pt x="19105" y="1487"/>
                </a:lnTo>
                <a:lnTo>
                  <a:pt x="19109" y="1486"/>
                </a:lnTo>
                <a:cubicBezTo>
                  <a:pt x="19130" y="1484"/>
                  <a:pt x="19152" y="1482"/>
                  <a:pt x="19173" y="1480"/>
                </a:cubicBezTo>
                <a:lnTo>
                  <a:pt x="19200" y="1478"/>
                </a:lnTo>
                <a:lnTo>
                  <a:pt x="19200" y="3643"/>
                </a:lnTo>
                <a:lnTo>
                  <a:pt x="19195" y="3643"/>
                </a:lnTo>
                <a:cubicBezTo>
                  <a:pt x="19132" y="3642"/>
                  <a:pt x="18983" y="3624"/>
                  <a:pt x="18966" y="3676"/>
                </a:cubicBezTo>
                <a:lnTo>
                  <a:pt x="18967" y="3675"/>
                </a:lnTo>
                <a:cubicBezTo>
                  <a:pt x="19035" y="3688"/>
                  <a:pt x="19146" y="3678"/>
                  <a:pt x="19197" y="3649"/>
                </a:cubicBezTo>
                <a:lnTo>
                  <a:pt x="19200" y="3647"/>
                </a:lnTo>
                <a:lnTo>
                  <a:pt x="19200" y="3970"/>
                </a:lnTo>
                <a:lnTo>
                  <a:pt x="19168" y="3976"/>
                </a:lnTo>
                <a:cubicBezTo>
                  <a:pt x="19055" y="3995"/>
                  <a:pt x="18944" y="4017"/>
                  <a:pt x="18842" y="3996"/>
                </a:cubicBezTo>
                <a:cubicBezTo>
                  <a:pt x="18769" y="4039"/>
                  <a:pt x="18622" y="4025"/>
                  <a:pt x="18555" y="4071"/>
                </a:cubicBezTo>
                <a:cubicBezTo>
                  <a:pt x="18421" y="4078"/>
                  <a:pt x="18294" y="4054"/>
                  <a:pt x="18229" y="4123"/>
                </a:cubicBezTo>
                <a:cubicBezTo>
                  <a:pt x="18343" y="4266"/>
                  <a:pt x="18620" y="4027"/>
                  <a:pt x="18786" y="4115"/>
                </a:cubicBezTo>
                <a:cubicBezTo>
                  <a:pt x="18883" y="4094"/>
                  <a:pt x="18962" y="4072"/>
                  <a:pt x="19071" y="4055"/>
                </a:cubicBezTo>
                <a:cubicBezTo>
                  <a:pt x="19111" y="4046"/>
                  <a:pt x="19152" y="4040"/>
                  <a:pt x="19194" y="4037"/>
                </a:cubicBezTo>
                <a:lnTo>
                  <a:pt x="19200" y="4037"/>
                </a:lnTo>
                <a:lnTo>
                  <a:pt x="19200" y="4191"/>
                </a:lnTo>
                <a:lnTo>
                  <a:pt x="19195" y="4191"/>
                </a:lnTo>
                <a:cubicBezTo>
                  <a:pt x="19135" y="4195"/>
                  <a:pt x="19076" y="4200"/>
                  <a:pt x="19022" y="4219"/>
                </a:cubicBezTo>
                <a:cubicBezTo>
                  <a:pt x="18967" y="4224"/>
                  <a:pt x="18984" y="4186"/>
                  <a:pt x="18939" y="4187"/>
                </a:cubicBezTo>
                <a:cubicBezTo>
                  <a:pt x="18862" y="4206"/>
                  <a:pt x="18792" y="4233"/>
                  <a:pt x="18718" y="4256"/>
                </a:cubicBezTo>
                <a:cubicBezTo>
                  <a:pt x="18575" y="4225"/>
                  <a:pt x="18434" y="4282"/>
                  <a:pt x="18286" y="4290"/>
                </a:cubicBezTo>
                <a:cubicBezTo>
                  <a:pt x="18244" y="4287"/>
                  <a:pt x="18201" y="4286"/>
                  <a:pt x="18158" y="4286"/>
                </a:cubicBezTo>
                <a:cubicBezTo>
                  <a:pt x="18123" y="4292"/>
                  <a:pt x="18097" y="4317"/>
                  <a:pt x="18058" y="4321"/>
                </a:cubicBezTo>
                <a:cubicBezTo>
                  <a:pt x="18019" y="4326"/>
                  <a:pt x="17979" y="4315"/>
                  <a:pt x="17930" y="4318"/>
                </a:cubicBezTo>
                <a:cubicBezTo>
                  <a:pt x="17893" y="4313"/>
                  <a:pt x="17901" y="4344"/>
                  <a:pt x="17864" y="4339"/>
                </a:cubicBezTo>
                <a:cubicBezTo>
                  <a:pt x="17679" y="4343"/>
                  <a:pt x="17541" y="4383"/>
                  <a:pt x="17356" y="4386"/>
                </a:cubicBezTo>
                <a:cubicBezTo>
                  <a:pt x="17337" y="4404"/>
                  <a:pt x="17308" y="4414"/>
                  <a:pt x="17278" y="4414"/>
                </a:cubicBezTo>
                <a:cubicBezTo>
                  <a:pt x="17244" y="4416"/>
                  <a:pt x="17244" y="4393"/>
                  <a:pt x="17205" y="4397"/>
                </a:cubicBezTo>
                <a:cubicBezTo>
                  <a:pt x="17112" y="4424"/>
                  <a:pt x="16966" y="4409"/>
                  <a:pt x="16898" y="4456"/>
                </a:cubicBezTo>
                <a:cubicBezTo>
                  <a:pt x="16747" y="4458"/>
                  <a:pt x="16668" y="4472"/>
                  <a:pt x="16522" y="4469"/>
                </a:cubicBezTo>
                <a:cubicBezTo>
                  <a:pt x="16502" y="4480"/>
                  <a:pt x="16483" y="4492"/>
                  <a:pt x="16465" y="4506"/>
                </a:cubicBezTo>
                <a:cubicBezTo>
                  <a:pt x="16376" y="4495"/>
                  <a:pt x="16277" y="4536"/>
                  <a:pt x="16184" y="4536"/>
                </a:cubicBezTo>
                <a:cubicBezTo>
                  <a:pt x="16090" y="4535"/>
                  <a:pt x="16025" y="4526"/>
                  <a:pt x="15956" y="4560"/>
                </a:cubicBezTo>
                <a:cubicBezTo>
                  <a:pt x="15935" y="4549"/>
                  <a:pt x="15910" y="4543"/>
                  <a:pt x="15883" y="4543"/>
                </a:cubicBezTo>
                <a:cubicBezTo>
                  <a:pt x="15815" y="4604"/>
                  <a:pt x="15641" y="4604"/>
                  <a:pt x="15514" y="4593"/>
                </a:cubicBezTo>
                <a:cubicBezTo>
                  <a:pt x="15427" y="4649"/>
                  <a:pt x="15250" y="4635"/>
                  <a:pt x="15122" y="4658"/>
                </a:cubicBezTo>
                <a:cubicBezTo>
                  <a:pt x="15103" y="4670"/>
                  <a:pt x="15081" y="4655"/>
                  <a:pt x="15059" y="4649"/>
                </a:cubicBezTo>
                <a:cubicBezTo>
                  <a:pt x="15012" y="4686"/>
                  <a:pt x="14925" y="4690"/>
                  <a:pt x="14849" y="4704"/>
                </a:cubicBezTo>
                <a:cubicBezTo>
                  <a:pt x="14819" y="4778"/>
                  <a:pt x="14708" y="4789"/>
                  <a:pt x="14583" y="4787"/>
                </a:cubicBezTo>
                <a:cubicBezTo>
                  <a:pt x="14532" y="4707"/>
                  <a:pt x="14408" y="4772"/>
                  <a:pt x="14306" y="4780"/>
                </a:cubicBezTo>
                <a:cubicBezTo>
                  <a:pt x="14292" y="4809"/>
                  <a:pt x="14343" y="4812"/>
                  <a:pt x="14308" y="4833"/>
                </a:cubicBezTo>
                <a:cubicBezTo>
                  <a:pt x="14213" y="4851"/>
                  <a:pt x="14115" y="4861"/>
                  <a:pt x="14016" y="4863"/>
                </a:cubicBezTo>
                <a:cubicBezTo>
                  <a:pt x="13984" y="4878"/>
                  <a:pt x="13921" y="4903"/>
                  <a:pt x="13875" y="4882"/>
                </a:cubicBezTo>
                <a:cubicBezTo>
                  <a:pt x="13856" y="4875"/>
                  <a:pt x="13911" y="4856"/>
                  <a:pt x="13869" y="4843"/>
                </a:cubicBezTo>
                <a:cubicBezTo>
                  <a:pt x="13733" y="4845"/>
                  <a:pt x="13633" y="4837"/>
                  <a:pt x="13555" y="4872"/>
                </a:cubicBezTo>
                <a:cubicBezTo>
                  <a:pt x="13487" y="4861"/>
                  <a:pt x="13415" y="4873"/>
                  <a:pt x="13359" y="4905"/>
                </a:cubicBezTo>
                <a:cubicBezTo>
                  <a:pt x="13184" y="4894"/>
                  <a:pt x="13106" y="4948"/>
                  <a:pt x="12950" y="4924"/>
                </a:cubicBezTo>
                <a:cubicBezTo>
                  <a:pt x="12879" y="4959"/>
                  <a:pt x="12789" y="4965"/>
                  <a:pt x="12713" y="4941"/>
                </a:cubicBezTo>
                <a:cubicBezTo>
                  <a:pt x="12659" y="4961"/>
                  <a:pt x="12591" y="4969"/>
                  <a:pt x="12547" y="4997"/>
                </a:cubicBezTo>
                <a:cubicBezTo>
                  <a:pt x="12536" y="5017"/>
                  <a:pt x="12560" y="5016"/>
                  <a:pt x="12553" y="5035"/>
                </a:cubicBezTo>
                <a:cubicBezTo>
                  <a:pt x="12471" y="5019"/>
                  <a:pt x="12466" y="5064"/>
                  <a:pt x="12401" y="5061"/>
                </a:cubicBezTo>
                <a:cubicBezTo>
                  <a:pt x="12367" y="5036"/>
                  <a:pt x="12440" y="5020"/>
                  <a:pt x="12398" y="5008"/>
                </a:cubicBezTo>
                <a:cubicBezTo>
                  <a:pt x="12278" y="5033"/>
                  <a:pt x="12135" y="5022"/>
                  <a:pt x="12011" y="5036"/>
                </a:cubicBezTo>
                <a:cubicBezTo>
                  <a:pt x="11969" y="5040"/>
                  <a:pt x="11932" y="5062"/>
                  <a:pt x="11891" y="5063"/>
                </a:cubicBezTo>
                <a:cubicBezTo>
                  <a:pt x="11848" y="5058"/>
                  <a:pt x="11806" y="5052"/>
                  <a:pt x="11764" y="5044"/>
                </a:cubicBezTo>
                <a:cubicBezTo>
                  <a:pt x="11637" y="5082"/>
                  <a:pt x="11497" y="5092"/>
                  <a:pt x="11365" y="5071"/>
                </a:cubicBezTo>
                <a:cubicBezTo>
                  <a:pt x="11343" y="5078"/>
                  <a:pt x="11345" y="5104"/>
                  <a:pt x="11309" y="5100"/>
                </a:cubicBezTo>
                <a:cubicBezTo>
                  <a:pt x="11217" y="5086"/>
                  <a:pt x="11167" y="5114"/>
                  <a:pt x="11082" y="5124"/>
                </a:cubicBezTo>
                <a:cubicBezTo>
                  <a:pt x="11106" y="5183"/>
                  <a:pt x="11215" y="5096"/>
                  <a:pt x="11249" y="5144"/>
                </a:cubicBezTo>
                <a:cubicBezTo>
                  <a:pt x="11153" y="5187"/>
                  <a:pt x="10942" y="5183"/>
                  <a:pt x="10827" y="5185"/>
                </a:cubicBezTo>
                <a:cubicBezTo>
                  <a:pt x="10825" y="5141"/>
                  <a:pt x="10922" y="5174"/>
                  <a:pt x="10929" y="5135"/>
                </a:cubicBezTo>
                <a:cubicBezTo>
                  <a:pt x="10836" y="5161"/>
                  <a:pt x="10717" y="5122"/>
                  <a:pt x="10638" y="5150"/>
                </a:cubicBezTo>
                <a:cubicBezTo>
                  <a:pt x="10618" y="5190"/>
                  <a:pt x="10685" y="5172"/>
                  <a:pt x="10686" y="5197"/>
                </a:cubicBezTo>
                <a:cubicBezTo>
                  <a:pt x="10583" y="5218"/>
                  <a:pt x="10451" y="5218"/>
                  <a:pt x="10350" y="5241"/>
                </a:cubicBezTo>
                <a:cubicBezTo>
                  <a:pt x="10520" y="5268"/>
                  <a:pt x="10699" y="5259"/>
                  <a:pt x="10866" y="5217"/>
                </a:cubicBezTo>
                <a:cubicBezTo>
                  <a:pt x="10904" y="5228"/>
                  <a:pt x="10956" y="5230"/>
                  <a:pt x="10992" y="5243"/>
                </a:cubicBezTo>
                <a:cubicBezTo>
                  <a:pt x="11114" y="5209"/>
                  <a:pt x="11272" y="5181"/>
                  <a:pt x="11413" y="5209"/>
                </a:cubicBezTo>
                <a:cubicBezTo>
                  <a:pt x="11453" y="5202"/>
                  <a:pt x="11482" y="5187"/>
                  <a:pt x="11522" y="5181"/>
                </a:cubicBezTo>
                <a:cubicBezTo>
                  <a:pt x="11690" y="5211"/>
                  <a:pt x="11837" y="5126"/>
                  <a:pt x="12007" y="5156"/>
                </a:cubicBezTo>
                <a:cubicBezTo>
                  <a:pt x="12065" y="5120"/>
                  <a:pt x="12154" y="5131"/>
                  <a:pt x="12234" y="5132"/>
                </a:cubicBezTo>
                <a:cubicBezTo>
                  <a:pt x="12314" y="5132"/>
                  <a:pt x="12385" y="5107"/>
                  <a:pt x="12439" y="5115"/>
                </a:cubicBezTo>
                <a:cubicBezTo>
                  <a:pt x="12477" y="5124"/>
                  <a:pt x="12511" y="5138"/>
                  <a:pt x="12542" y="5155"/>
                </a:cubicBezTo>
                <a:cubicBezTo>
                  <a:pt x="12581" y="5143"/>
                  <a:pt x="12591" y="5107"/>
                  <a:pt x="12624" y="5089"/>
                </a:cubicBezTo>
                <a:cubicBezTo>
                  <a:pt x="12758" y="5085"/>
                  <a:pt x="12843" y="5050"/>
                  <a:pt x="13024" y="5055"/>
                </a:cubicBezTo>
                <a:cubicBezTo>
                  <a:pt x="13167" y="4963"/>
                  <a:pt x="13487" y="5036"/>
                  <a:pt x="13645" y="4950"/>
                </a:cubicBezTo>
                <a:cubicBezTo>
                  <a:pt x="13679" y="4949"/>
                  <a:pt x="13689" y="4965"/>
                  <a:pt x="13729" y="4960"/>
                </a:cubicBezTo>
                <a:cubicBezTo>
                  <a:pt x="13759" y="4944"/>
                  <a:pt x="13793" y="4932"/>
                  <a:pt x="13829" y="4925"/>
                </a:cubicBezTo>
                <a:cubicBezTo>
                  <a:pt x="13873" y="4923"/>
                  <a:pt x="13870" y="4946"/>
                  <a:pt x="13913" y="4943"/>
                </a:cubicBezTo>
                <a:cubicBezTo>
                  <a:pt x="14037" y="4903"/>
                  <a:pt x="14171" y="4885"/>
                  <a:pt x="14304" y="4893"/>
                </a:cubicBezTo>
                <a:cubicBezTo>
                  <a:pt x="14523" y="4851"/>
                  <a:pt x="14762" y="4825"/>
                  <a:pt x="14979" y="4782"/>
                </a:cubicBezTo>
                <a:cubicBezTo>
                  <a:pt x="15009" y="4783"/>
                  <a:pt x="15038" y="4789"/>
                  <a:pt x="15063" y="4799"/>
                </a:cubicBezTo>
                <a:cubicBezTo>
                  <a:pt x="15097" y="4767"/>
                  <a:pt x="15184" y="4776"/>
                  <a:pt x="15238" y="4759"/>
                </a:cubicBezTo>
                <a:cubicBezTo>
                  <a:pt x="15234" y="4780"/>
                  <a:pt x="15233" y="4798"/>
                  <a:pt x="15266" y="4797"/>
                </a:cubicBezTo>
                <a:cubicBezTo>
                  <a:pt x="15309" y="4789"/>
                  <a:pt x="15310" y="4749"/>
                  <a:pt x="15348" y="4739"/>
                </a:cubicBezTo>
                <a:cubicBezTo>
                  <a:pt x="15403" y="4740"/>
                  <a:pt x="15458" y="4734"/>
                  <a:pt x="15510" y="4720"/>
                </a:cubicBezTo>
                <a:cubicBezTo>
                  <a:pt x="15542" y="4731"/>
                  <a:pt x="15560" y="4749"/>
                  <a:pt x="15603" y="4754"/>
                </a:cubicBezTo>
                <a:cubicBezTo>
                  <a:pt x="15622" y="4770"/>
                  <a:pt x="15591" y="4818"/>
                  <a:pt x="15651" y="4808"/>
                </a:cubicBezTo>
                <a:cubicBezTo>
                  <a:pt x="15682" y="4779"/>
                  <a:pt x="15633" y="4758"/>
                  <a:pt x="15659" y="4725"/>
                </a:cubicBezTo>
                <a:cubicBezTo>
                  <a:pt x="15772" y="4708"/>
                  <a:pt x="15888" y="4659"/>
                  <a:pt x="16008" y="4674"/>
                </a:cubicBezTo>
                <a:cubicBezTo>
                  <a:pt x="16062" y="4658"/>
                  <a:pt x="16125" y="4631"/>
                  <a:pt x="16193" y="4649"/>
                </a:cubicBezTo>
                <a:cubicBezTo>
                  <a:pt x="16261" y="4622"/>
                  <a:pt x="16398" y="4599"/>
                  <a:pt x="16463" y="4618"/>
                </a:cubicBezTo>
                <a:cubicBezTo>
                  <a:pt x="16509" y="4562"/>
                  <a:pt x="16669" y="4597"/>
                  <a:pt x="16747" y="4565"/>
                </a:cubicBezTo>
                <a:cubicBezTo>
                  <a:pt x="16788" y="4574"/>
                  <a:pt x="16797" y="4603"/>
                  <a:pt x="16838" y="4612"/>
                </a:cubicBezTo>
                <a:cubicBezTo>
                  <a:pt x="16855" y="4596"/>
                  <a:pt x="16851" y="4563"/>
                  <a:pt x="16887" y="4561"/>
                </a:cubicBezTo>
                <a:cubicBezTo>
                  <a:pt x="16907" y="4577"/>
                  <a:pt x="16931" y="4590"/>
                  <a:pt x="16958" y="4600"/>
                </a:cubicBezTo>
                <a:cubicBezTo>
                  <a:pt x="17034" y="4553"/>
                  <a:pt x="17161" y="4498"/>
                  <a:pt x="17273" y="4548"/>
                </a:cubicBezTo>
                <a:cubicBezTo>
                  <a:pt x="17289" y="4534"/>
                  <a:pt x="17292" y="4509"/>
                  <a:pt x="17320" y="4504"/>
                </a:cubicBezTo>
                <a:cubicBezTo>
                  <a:pt x="17411" y="4523"/>
                  <a:pt x="17460" y="4474"/>
                  <a:pt x="17542" y="4511"/>
                </a:cubicBezTo>
                <a:cubicBezTo>
                  <a:pt x="17688" y="4461"/>
                  <a:pt x="17868" y="4490"/>
                  <a:pt x="18001" y="4432"/>
                </a:cubicBezTo>
                <a:cubicBezTo>
                  <a:pt x="18044" y="4428"/>
                  <a:pt x="18023" y="4464"/>
                  <a:pt x="18062" y="4464"/>
                </a:cubicBezTo>
                <a:cubicBezTo>
                  <a:pt x="18148" y="4483"/>
                  <a:pt x="18216" y="4438"/>
                  <a:pt x="18300" y="4432"/>
                </a:cubicBezTo>
                <a:cubicBezTo>
                  <a:pt x="18328" y="4431"/>
                  <a:pt x="18356" y="4443"/>
                  <a:pt x="18385" y="4442"/>
                </a:cubicBezTo>
                <a:cubicBezTo>
                  <a:pt x="18440" y="4439"/>
                  <a:pt x="18530" y="4423"/>
                  <a:pt x="18591" y="4418"/>
                </a:cubicBezTo>
                <a:cubicBezTo>
                  <a:pt x="18651" y="4412"/>
                  <a:pt x="18695" y="4363"/>
                  <a:pt x="18747" y="4354"/>
                </a:cubicBezTo>
                <a:cubicBezTo>
                  <a:pt x="18866" y="4372"/>
                  <a:pt x="18952" y="4294"/>
                  <a:pt x="19038" y="4339"/>
                </a:cubicBezTo>
                <a:cubicBezTo>
                  <a:pt x="19049" y="4374"/>
                  <a:pt x="18992" y="4372"/>
                  <a:pt x="18958" y="4389"/>
                </a:cubicBezTo>
                <a:cubicBezTo>
                  <a:pt x="18930" y="4408"/>
                  <a:pt x="18899" y="4425"/>
                  <a:pt x="18867" y="4440"/>
                </a:cubicBezTo>
                <a:cubicBezTo>
                  <a:pt x="18813" y="4445"/>
                  <a:pt x="18759" y="4449"/>
                  <a:pt x="18705" y="4450"/>
                </a:cubicBezTo>
                <a:cubicBezTo>
                  <a:pt x="18610" y="4458"/>
                  <a:pt x="18515" y="4470"/>
                  <a:pt x="18423" y="4488"/>
                </a:cubicBezTo>
                <a:cubicBezTo>
                  <a:pt x="18393" y="4495"/>
                  <a:pt x="18373" y="4512"/>
                  <a:pt x="18345" y="4516"/>
                </a:cubicBezTo>
                <a:cubicBezTo>
                  <a:pt x="18270" y="4526"/>
                  <a:pt x="18194" y="4527"/>
                  <a:pt x="18120" y="4518"/>
                </a:cubicBezTo>
                <a:cubicBezTo>
                  <a:pt x="18080" y="4529"/>
                  <a:pt x="18034" y="4538"/>
                  <a:pt x="18002" y="4515"/>
                </a:cubicBezTo>
                <a:cubicBezTo>
                  <a:pt x="17971" y="4525"/>
                  <a:pt x="17956" y="4549"/>
                  <a:pt x="17903" y="4542"/>
                </a:cubicBezTo>
                <a:cubicBezTo>
                  <a:pt x="17875" y="4544"/>
                  <a:pt x="17918" y="4500"/>
                  <a:pt x="17874" y="4511"/>
                </a:cubicBezTo>
                <a:cubicBezTo>
                  <a:pt x="17598" y="4618"/>
                  <a:pt x="17235" y="4609"/>
                  <a:pt x="16895" y="4659"/>
                </a:cubicBezTo>
                <a:cubicBezTo>
                  <a:pt x="16866" y="4680"/>
                  <a:pt x="16863" y="4680"/>
                  <a:pt x="16867" y="4718"/>
                </a:cubicBezTo>
                <a:cubicBezTo>
                  <a:pt x="16803" y="4744"/>
                  <a:pt x="16708" y="4739"/>
                  <a:pt x="16618" y="4749"/>
                </a:cubicBezTo>
                <a:cubicBezTo>
                  <a:pt x="16544" y="4758"/>
                  <a:pt x="16440" y="4804"/>
                  <a:pt x="16393" y="4751"/>
                </a:cubicBezTo>
                <a:cubicBezTo>
                  <a:pt x="16462" y="4678"/>
                  <a:pt x="16691" y="4764"/>
                  <a:pt x="16710" y="4691"/>
                </a:cubicBezTo>
                <a:cubicBezTo>
                  <a:pt x="16630" y="4678"/>
                  <a:pt x="16555" y="4708"/>
                  <a:pt x="16483" y="4716"/>
                </a:cubicBezTo>
                <a:cubicBezTo>
                  <a:pt x="16427" y="4722"/>
                  <a:pt x="16354" y="4702"/>
                  <a:pt x="16318" y="4742"/>
                </a:cubicBezTo>
                <a:cubicBezTo>
                  <a:pt x="16319" y="4763"/>
                  <a:pt x="16367" y="4752"/>
                  <a:pt x="16356" y="4780"/>
                </a:cubicBezTo>
                <a:cubicBezTo>
                  <a:pt x="16266" y="4788"/>
                  <a:pt x="16198" y="4813"/>
                  <a:pt x="16096" y="4811"/>
                </a:cubicBezTo>
                <a:cubicBezTo>
                  <a:pt x="16015" y="4864"/>
                  <a:pt x="15897" y="4845"/>
                  <a:pt x="15781" y="4856"/>
                </a:cubicBezTo>
                <a:cubicBezTo>
                  <a:pt x="15700" y="4862"/>
                  <a:pt x="15621" y="4897"/>
                  <a:pt x="15540" y="4902"/>
                </a:cubicBezTo>
                <a:cubicBezTo>
                  <a:pt x="15485" y="4905"/>
                  <a:pt x="15425" y="4888"/>
                  <a:pt x="15370" y="4897"/>
                </a:cubicBezTo>
                <a:cubicBezTo>
                  <a:pt x="15330" y="4918"/>
                  <a:pt x="15285" y="4932"/>
                  <a:pt x="15237" y="4939"/>
                </a:cubicBezTo>
                <a:cubicBezTo>
                  <a:pt x="15186" y="4946"/>
                  <a:pt x="15126" y="4947"/>
                  <a:pt x="15074" y="4957"/>
                </a:cubicBezTo>
                <a:cubicBezTo>
                  <a:pt x="15022" y="4968"/>
                  <a:pt x="14973" y="4987"/>
                  <a:pt x="14931" y="4991"/>
                </a:cubicBezTo>
                <a:cubicBezTo>
                  <a:pt x="14911" y="4992"/>
                  <a:pt x="14887" y="4982"/>
                  <a:pt x="14868" y="4982"/>
                </a:cubicBezTo>
                <a:cubicBezTo>
                  <a:pt x="14850" y="4982"/>
                  <a:pt x="14824" y="4993"/>
                  <a:pt x="14802" y="4995"/>
                </a:cubicBezTo>
                <a:cubicBezTo>
                  <a:pt x="14634" y="5009"/>
                  <a:pt x="14501" y="4997"/>
                  <a:pt x="14390" y="5045"/>
                </a:cubicBezTo>
                <a:lnTo>
                  <a:pt x="14305" y="5042"/>
                </a:lnTo>
                <a:cubicBezTo>
                  <a:pt x="14270" y="5050"/>
                  <a:pt x="14267" y="5083"/>
                  <a:pt x="14226" y="5086"/>
                </a:cubicBezTo>
                <a:cubicBezTo>
                  <a:pt x="14150" y="5075"/>
                  <a:pt x="14087" y="5099"/>
                  <a:pt x="14034" y="5080"/>
                </a:cubicBezTo>
                <a:cubicBezTo>
                  <a:pt x="13818" y="5146"/>
                  <a:pt x="13500" y="5147"/>
                  <a:pt x="13274" y="5181"/>
                </a:cubicBezTo>
                <a:cubicBezTo>
                  <a:pt x="13257" y="5190"/>
                  <a:pt x="13258" y="5212"/>
                  <a:pt x="13228" y="5210"/>
                </a:cubicBezTo>
                <a:cubicBezTo>
                  <a:pt x="13187" y="5197"/>
                  <a:pt x="13138" y="5205"/>
                  <a:pt x="13108" y="5229"/>
                </a:cubicBezTo>
                <a:cubicBezTo>
                  <a:pt x="13040" y="5181"/>
                  <a:pt x="12924" y="5260"/>
                  <a:pt x="12819" y="5229"/>
                </a:cubicBezTo>
                <a:cubicBezTo>
                  <a:pt x="12751" y="5268"/>
                  <a:pt x="12658" y="5278"/>
                  <a:pt x="12581" y="5253"/>
                </a:cubicBezTo>
                <a:cubicBezTo>
                  <a:pt x="12450" y="5289"/>
                  <a:pt x="12293" y="5283"/>
                  <a:pt x="12095" y="5293"/>
                </a:cubicBezTo>
                <a:cubicBezTo>
                  <a:pt x="11950" y="5360"/>
                  <a:pt x="11570" y="5315"/>
                  <a:pt x="11423" y="5373"/>
                </a:cubicBezTo>
                <a:cubicBezTo>
                  <a:pt x="11349" y="5373"/>
                  <a:pt x="11254" y="5387"/>
                  <a:pt x="11188" y="5367"/>
                </a:cubicBezTo>
                <a:cubicBezTo>
                  <a:pt x="11054" y="5418"/>
                  <a:pt x="10900" y="5433"/>
                  <a:pt x="10756" y="5408"/>
                </a:cubicBezTo>
                <a:cubicBezTo>
                  <a:pt x="10670" y="5436"/>
                  <a:pt x="10544" y="5461"/>
                  <a:pt x="10443" y="5430"/>
                </a:cubicBezTo>
                <a:cubicBezTo>
                  <a:pt x="10412" y="5438"/>
                  <a:pt x="10383" y="5447"/>
                  <a:pt x="10354" y="5458"/>
                </a:cubicBezTo>
                <a:cubicBezTo>
                  <a:pt x="10319" y="5460"/>
                  <a:pt x="10305" y="5452"/>
                  <a:pt x="10281" y="5449"/>
                </a:cubicBezTo>
                <a:cubicBezTo>
                  <a:pt x="10211" y="5470"/>
                  <a:pt x="10136" y="5484"/>
                  <a:pt x="10061" y="5488"/>
                </a:cubicBezTo>
                <a:cubicBezTo>
                  <a:pt x="9999" y="5496"/>
                  <a:pt x="9908" y="5512"/>
                  <a:pt x="9876" y="5513"/>
                </a:cubicBezTo>
                <a:cubicBezTo>
                  <a:pt x="9844" y="5514"/>
                  <a:pt x="9839" y="5500"/>
                  <a:pt x="9814" y="5496"/>
                </a:cubicBezTo>
                <a:cubicBezTo>
                  <a:pt x="9775" y="5491"/>
                  <a:pt x="9714" y="5510"/>
                  <a:pt x="9710" y="5471"/>
                </a:cubicBezTo>
                <a:cubicBezTo>
                  <a:pt x="9742" y="5443"/>
                  <a:pt x="9861" y="5482"/>
                  <a:pt x="9854" y="5422"/>
                </a:cubicBezTo>
                <a:cubicBezTo>
                  <a:pt x="9780" y="5430"/>
                  <a:pt x="9637" y="5412"/>
                  <a:pt x="9593" y="5460"/>
                </a:cubicBezTo>
                <a:cubicBezTo>
                  <a:pt x="9597" y="5479"/>
                  <a:pt x="9616" y="5488"/>
                  <a:pt x="9632" y="5499"/>
                </a:cubicBezTo>
                <a:cubicBezTo>
                  <a:pt x="9367" y="5534"/>
                  <a:pt x="9092" y="5537"/>
                  <a:pt x="8864" y="5578"/>
                </a:cubicBezTo>
                <a:cubicBezTo>
                  <a:pt x="8820" y="5585"/>
                  <a:pt x="8834" y="5555"/>
                  <a:pt x="8791" y="5561"/>
                </a:cubicBezTo>
                <a:cubicBezTo>
                  <a:pt x="8571" y="5595"/>
                  <a:pt x="8307" y="5576"/>
                  <a:pt x="8036" y="5609"/>
                </a:cubicBezTo>
                <a:cubicBezTo>
                  <a:pt x="7938" y="5576"/>
                  <a:pt x="7754" y="5604"/>
                  <a:pt x="7661" y="5614"/>
                </a:cubicBezTo>
                <a:cubicBezTo>
                  <a:pt x="7625" y="5618"/>
                  <a:pt x="7598" y="5609"/>
                  <a:pt x="7565" y="5612"/>
                </a:cubicBezTo>
                <a:cubicBezTo>
                  <a:pt x="7545" y="5613"/>
                  <a:pt x="7529" y="5626"/>
                  <a:pt x="7511" y="5625"/>
                </a:cubicBezTo>
                <a:cubicBezTo>
                  <a:pt x="7434" y="5625"/>
                  <a:pt x="7385" y="5613"/>
                  <a:pt x="7328" y="5635"/>
                </a:cubicBezTo>
                <a:cubicBezTo>
                  <a:pt x="7293" y="5637"/>
                  <a:pt x="7291" y="5620"/>
                  <a:pt x="7253" y="5625"/>
                </a:cubicBezTo>
                <a:cubicBezTo>
                  <a:pt x="7145" y="5675"/>
                  <a:pt x="6937" y="5600"/>
                  <a:pt x="6844" y="5652"/>
                </a:cubicBezTo>
                <a:cubicBezTo>
                  <a:pt x="6759" y="5627"/>
                  <a:pt x="6665" y="5667"/>
                  <a:pt x="6575" y="5666"/>
                </a:cubicBezTo>
                <a:cubicBezTo>
                  <a:pt x="6536" y="5667"/>
                  <a:pt x="6506" y="5656"/>
                  <a:pt x="6469" y="5656"/>
                </a:cubicBezTo>
                <a:cubicBezTo>
                  <a:pt x="6445" y="5657"/>
                  <a:pt x="6417" y="5668"/>
                  <a:pt x="6393" y="5669"/>
                </a:cubicBezTo>
                <a:cubicBezTo>
                  <a:pt x="6232" y="5675"/>
                  <a:pt x="6065" y="5651"/>
                  <a:pt x="5920" y="5687"/>
                </a:cubicBezTo>
                <a:cubicBezTo>
                  <a:pt x="5871" y="5694"/>
                  <a:pt x="5868" y="5673"/>
                  <a:pt x="5836" y="5669"/>
                </a:cubicBezTo>
                <a:cubicBezTo>
                  <a:pt x="5811" y="5682"/>
                  <a:pt x="5796" y="5703"/>
                  <a:pt x="5757" y="5705"/>
                </a:cubicBezTo>
                <a:cubicBezTo>
                  <a:pt x="5736" y="5696"/>
                  <a:pt x="5715" y="5685"/>
                  <a:pt x="5696" y="5673"/>
                </a:cubicBezTo>
                <a:cubicBezTo>
                  <a:pt x="5650" y="5725"/>
                  <a:pt x="5547" y="5681"/>
                  <a:pt x="5468" y="5705"/>
                </a:cubicBezTo>
                <a:cubicBezTo>
                  <a:pt x="5423" y="5712"/>
                  <a:pt x="5428" y="5688"/>
                  <a:pt x="5395" y="5688"/>
                </a:cubicBezTo>
                <a:cubicBezTo>
                  <a:pt x="5302" y="5737"/>
                  <a:pt x="5174" y="5707"/>
                  <a:pt x="5049" y="5724"/>
                </a:cubicBezTo>
                <a:cubicBezTo>
                  <a:pt x="5020" y="5726"/>
                  <a:pt x="4992" y="5742"/>
                  <a:pt x="4961" y="5744"/>
                </a:cubicBezTo>
                <a:cubicBezTo>
                  <a:pt x="4902" y="5747"/>
                  <a:pt x="4850" y="5739"/>
                  <a:pt x="4790" y="5740"/>
                </a:cubicBezTo>
                <a:cubicBezTo>
                  <a:pt x="4680" y="5741"/>
                  <a:pt x="4552" y="5764"/>
                  <a:pt x="4446" y="5761"/>
                </a:cubicBezTo>
                <a:cubicBezTo>
                  <a:pt x="4390" y="5759"/>
                  <a:pt x="4365" y="5748"/>
                  <a:pt x="4327" y="5765"/>
                </a:cubicBezTo>
                <a:cubicBezTo>
                  <a:pt x="4247" y="5731"/>
                  <a:pt x="4109" y="5757"/>
                  <a:pt x="4027" y="5772"/>
                </a:cubicBezTo>
                <a:cubicBezTo>
                  <a:pt x="3881" y="5724"/>
                  <a:pt x="3688" y="5795"/>
                  <a:pt x="3557" y="5760"/>
                </a:cubicBezTo>
                <a:cubicBezTo>
                  <a:pt x="3442" y="5788"/>
                  <a:pt x="3317" y="5754"/>
                  <a:pt x="3193" y="5765"/>
                </a:cubicBezTo>
                <a:cubicBezTo>
                  <a:pt x="3136" y="5770"/>
                  <a:pt x="3078" y="5771"/>
                  <a:pt x="3021" y="5768"/>
                </a:cubicBezTo>
                <a:cubicBezTo>
                  <a:pt x="2973" y="5767"/>
                  <a:pt x="2911" y="5785"/>
                  <a:pt x="2859" y="5787"/>
                </a:cubicBezTo>
                <a:cubicBezTo>
                  <a:pt x="2813" y="5789"/>
                  <a:pt x="2770" y="5781"/>
                  <a:pt x="2731" y="5783"/>
                </a:cubicBezTo>
                <a:cubicBezTo>
                  <a:pt x="2624" y="5789"/>
                  <a:pt x="2524" y="5833"/>
                  <a:pt x="2441" y="5791"/>
                </a:cubicBezTo>
                <a:cubicBezTo>
                  <a:pt x="2255" y="5819"/>
                  <a:pt x="2002" y="5816"/>
                  <a:pt x="1817" y="5819"/>
                </a:cubicBezTo>
                <a:cubicBezTo>
                  <a:pt x="1678" y="5822"/>
                  <a:pt x="1524" y="5802"/>
                  <a:pt x="1380" y="5808"/>
                </a:cubicBezTo>
                <a:cubicBezTo>
                  <a:pt x="1304" y="5806"/>
                  <a:pt x="1230" y="5799"/>
                  <a:pt x="1157" y="5787"/>
                </a:cubicBezTo>
                <a:cubicBezTo>
                  <a:pt x="1089" y="5781"/>
                  <a:pt x="1013" y="5792"/>
                  <a:pt x="942" y="5789"/>
                </a:cubicBezTo>
                <a:cubicBezTo>
                  <a:pt x="641" y="5774"/>
                  <a:pt x="306" y="5759"/>
                  <a:pt x="25" y="5755"/>
                </a:cubicBezTo>
                <a:lnTo>
                  <a:pt x="0" y="5755"/>
                </a:lnTo>
                <a:lnTo>
                  <a:pt x="0" y="5590"/>
                </a:lnTo>
                <a:lnTo>
                  <a:pt x="23" y="5587"/>
                </a:lnTo>
                <a:cubicBezTo>
                  <a:pt x="71" y="5581"/>
                  <a:pt x="119" y="5574"/>
                  <a:pt x="164" y="5564"/>
                </a:cubicBezTo>
                <a:cubicBezTo>
                  <a:pt x="189" y="5581"/>
                  <a:pt x="244" y="5579"/>
                  <a:pt x="276" y="5590"/>
                </a:cubicBezTo>
                <a:cubicBezTo>
                  <a:pt x="395" y="5563"/>
                  <a:pt x="524" y="5574"/>
                  <a:pt x="625" y="5622"/>
                </a:cubicBezTo>
                <a:cubicBezTo>
                  <a:pt x="689" y="5576"/>
                  <a:pt x="845" y="5582"/>
                  <a:pt x="915" y="5622"/>
                </a:cubicBezTo>
                <a:cubicBezTo>
                  <a:pt x="1008" y="5587"/>
                  <a:pt x="1266" y="5577"/>
                  <a:pt x="1342" y="5634"/>
                </a:cubicBezTo>
                <a:cubicBezTo>
                  <a:pt x="1400" y="5563"/>
                  <a:pt x="1611" y="5640"/>
                  <a:pt x="1668" y="5582"/>
                </a:cubicBezTo>
                <a:cubicBezTo>
                  <a:pt x="1645" y="5583"/>
                  <a:pt x="1667" y="5555"/>
                  <a:pt x="1662" y="5543"/>
                </a:cubicBezTo>
                <a:cubicBezTo>
                  <a:pt x="1585" y="5531"/>
                  <a:pt x="1507" y="5524"/>
                  <a:pt x="1428" y="5522"/>
                </a:cubicBezTo>
                <a:cubicBezTo>
                  <a:pt x="1403" y="5535"/>
                  <a:pt x="1404" y="5568"/>
                  <a:pt x="1379" y="5581"/>
                </a:cubicBezTo>
                <a:cubicBezTo>
                  <a:pt x="1274" y="5582"/>
                  <a:pt x="1225" y="5548"/>
                  <a:pt x="1161" y="5523"/>
                </a:cubicBezTo>
                <a:cubicBezTo>
                  <a:pt x="1107" y="5555"/>
                  <a:pt x="1076" y="5527"/>
                  <a:pt x="1011" y="5526"/>
                </a:cubicBezTo>
                <a:cubicBezTo>
                  <a:pt x="987" y="5525"/>
                  <a:pt x="951" y="5534"/>
                  <a:pt x="935" y="5530"/>
                </a:cubicBezTo>
                <a:cubicBezTo>
                  <a:pt x="894" y="5523"/>
                  <a:pt x="863" y="5495"/>
                  <a:pt x="822" y="5489"/>
                </a:cubicBezTo>
                <a:cubicBezTo>
                  <a:pt x="697" y="5473"/>
                  <a:pt x="547" y="5526"/>
                  <a:pt x="439" y="5471"/>
                </a:cubicBezTo>
                <a:cubicBezTo>
                  <a:pt x="366" y="5519"/>
                  <a:pt x="276" y="5476"/>
                  <a:pt x="193" y="5472"/>
                </a:cubicBezTo>
                <a:cubicBezTo>
                  <a:pt x="141" y="5469"/>
                  <a:pt x="85" y="5475"/>
                  <a:pt x="27" y="5479"/>
                </a:cubicBezTo>
                <a:lnTo>
                  <a:pt x="0" y="5481"/>
                </a:lnTo>
                <a:lnTo>
                  <a:pt x="0" y="5371"/>
                </a:lnTo>
                <a:lnTo>
                  <a:pt x="17" y="5372"/>
                </a:lnTo>
                <a:cubicBezTo>
                  <a:pt x="105" y="5373"/>
                  <a:pt x="202" y="5360"/>
                  <a:pt x="279" y="5361"/>
                </a:cubicBezTo>
                <a:cubicBezTo>
                  <a:pt x="311" y="5366"/>
                  <a:pt x="343" y="5371"/>
                  <a:pt x="374" y="5378"/>
                </a:cubicBezTo>
                <a:cubicBezTo>
                  <a:pt x="499" y="5391"/>
                  <a:pt x="624" y="5412"/>
                  <a:pt x="697" y="5357"/>
                </a:cubicBezTo>
                <a:cubicBezTo>
                  <a:pt x="775" y="5338"/>
                  <a:pt x="900" y="5394"/>
                  <a:pt x="935" y="5333"/>
                </a:cubicBezTo>
                <a:cubicBezTo>
                  <a:pt x="898" y="5292"/>
                  <a:pt x="832" y="5316"/>
                  <a:pt x="777" y="5314"/>
                </a:cubicBezTo>
                <a:cubicBezTo>
                  <a:pt x="690" y="5310"/>
                  <a:pt x="604" y="5287"/>
                  <a:pt x="512" y="5285"/>
                </a:cubicBezTo>
                <a:cubicBezTo>
                  <a:pt x="420" y="5282"/>
                  <a:pt x="337" y="5306"/>
                  <a:pt x="254" y="5300"/>
                </a:cubicBezTo>
                <a:cubicBezTo>
                  <a:pt x="221" y="5298"/>
                  <a:pt x="197" y="5278"/>
                  <a:pt x="160" y="5275"/>
                </a:cubicBezTo>
                <a:cubicBezTo>
                  <a:pt x="112" y="5271"/>
                  <a:pt x="70" y="5290"/>
                  <a:pt x="21" y="5279"/>
                </a:cubicBezTo>
                <a:cubicBezTo>
                  <a:pt x="13" y="5279"/>
                  <a:pt x="8" y="5279"/>
                  <a:pt x="3" y="5277"/>
                </a:cubicBezTo>
                <a:lnTo>
                  <a:pt x="0" y="5277"/>
                </a:lnTo>
                <a:lnTo>
                  <a:pt x="0" y="3082"/>
                </a:lnTo>
                <a:lnTo>
                  <a:pt x="4" y="3081"/>
                </a:lnTo>
                <a:cubicBezTo>
                  <a:pt x="13" y="3077"/>
                  <a:pt x="22" y="3072"/>
                  <a:pt x="30" y="3066"/>
                </a:cubicBezTo>
                <a:lnTo>
                  <a:pt x="0" y="3058"/>
                </a:lnTo>
                <a:lnTo>
                  <a:pt x="0" y="2925"/>
                </a:lnTo>
                <a:lnTo>
                  <a:pt x="37" y="2925"/>
                </a:lnTo>
                <a:cubicBezTo>
                  <a:pt x="168" y="2922"/>
                  <a:pt x="294" y="2911"/>
                  <a:pt x="383" y="2874"/>
                </a:cubicBezTo>
                <a:cubicBezTo>
                  <a:pt x="299" y="2809"/>
                  <a:pt x="141" y="2897"/>
                  <a:pt x="43" y="2850"/>
                </a:cubicBezTo>
                <a:cubicBezTo>
                  <a:pt x="35" y="2850"/>
                  <a:pt x="25" y="2851"/>
                  <a:pt x="15" y="2852"/>
                </a:cubicBezTo>
                <a:lnTo>
                  <a:pt x="0" y="2853"/>
                </a:lnTo>
                <a:lnTo>
                  <a:pt x="0" y="1324"/>
                </a:lnTo>
                <a:lnTo>
                  <a:pt x="17" y="1325"/>
                </a:lnTo>
                <a:cubicBezTo>
                  <a:pt x="111" y="1329"/>
                  <a:pt x="205" y="1333"/>
                  <a:pt x="296" y="1326"/>
                </a:cubicBezTo>
                <a:cubicBezTo>
                  <a:pt x="323" y="1324"/>
                  <a:pt x="351" y="1313"/>
                  <a:pt x="372" y="1313"/>
                </a:cubicBezTo>
                <a:cubicBezTo>
                  <a:pt x="428" y="1312"/>
                  <a:pt x="479" y="1330"/>
                  <a:pt x="540" y="1333"/>
                </a:cubicBezTo>
                <a:cubicBezTo>
                  <a:pt x="731" y="1339"/>
                  <a:pt x="935" y="1287"/>
                  <a:pt x="1065" y="1324"/>
                </a:cubicBezTo>
                <a:cubicBezTo>
                  <a:pt x="1149" y="1302"/>
                  <a:pt x="1237" y="1294"/>
                  <a:pt x="1325" y="1300"/>
                </a:cubicBezTo>
                <a:cubicBezTo>
                  <a:pt x="1488" y="1307"/>
                  <a:pt x="1653" y="1306"/>
                  <a:pt x="1817" y="1298"/>
                </a:cubicBezTo>
                <a:cubicBezTo>
                  <a:pt x="1857" y="1296"/>
                  <a:pt x="1897" y="1281"/>
                  <a:pt x="1937" y="1279"/>
                </a:cubicBezTo>
                <a:cubicBezTo>
                  <a:pt x="2015" y="1275"/>
                  <a:pt x="2094" y="1293"/>
                  <a:pt x="2171" y="1293"/>
                </a:cubicBezTo>
                <a:cubicBezTo>
                  <a:pt x="2200" y="1291"/>
                  <a:pt x="2230" y="1282"/>
                  <a:pt x="2258" y="1280"/>
                </a:cubicBezTo>
                <a:cubicBezTo>
                  <a:pt x="2318" y="1277"/>
                  <a:pt x="2379" y="1286"/>
                  <a:pt x="2439" y="1285"/>
                </a:cubicBezTo>
                <a:cubicBezTo>
                  <a:pt x="2620" y="1281"/>
                  <a:pt x="2783" y="1260"/>
                  <a:pt x="2936" y="1253"/>
                </a:cubicBezTo>
                <a:cubicBezTo>
                  <a:pt x="3554" y="1220"/>
                  <a:pt x="4117" y="1175"/>
                  <a:pt x="4715" y="1134"/>
                </a:cubicBezTo>
                <a:cubicBezTo>
                  <a:pt x="4970" y="1116"/>
                  <a:pt x="5259" y="1105"/>
                  <a:pt x="5480" y="1086"/>
                </a:cubicBezTo>
                <a:cubicBezTo>
                  <a:pt x="5595" y="1077"/>
                  <a:pt x="5714" y="1083"/>
                  <a:pt x="5824" y="1073"/>
                </a:cubicBezTo>
                <a:cubicBezTo>
                  <a:pt x="5859" y="1071"/>
                  <a:pt x="5898" y="1055"/>
                  <a:pt x="5934" y="1053"/>
                </a:cubicBezTo>
                <a:cubicBezTo>
                  <a:pt x="5986" y="1050"/>
                  <a:pt x="6039" y="1066"/>
                  <a:pt x="6093" y="1065"/>
                </a:cubicBezTo>
                <a:cubicBezTo>
                  <a:pt x="6110" y="1064"/>
                  <a:pt x="6130" y="1053"/>
                  <a:pt x="6147" y="1051"/>
                </a:cubicBezTo>
                <a:cubicBezTo>
                  <a:pt x="6274" y="1039"/>
                  <a:pt x="6389" y="1047"/>
                  <a:pt x="6523" y="1039"/>
                </a:cubicBezTo>
                <a:cubicBezTo>
                  <a:pt x="6578" y="1036"/>
                  <a:pt x="6629" y="1016"/>
                  <a:pt x="6688" y="1013"/>
                </a:cubicBezTo>
                <a:cubicBezTo>
                  <a:pt x="6727" y="1011"/>
                  <a:pt x="6769" y="1017"/>
                  <a:pt x="6806" y="1016"/>
                </a:cubicBezTo>
                <a:cubicBezTo>
                  <a:pt x="7213" y="1005"/>
                  <a:pt x="7628" y="982"/>
                  <a:pt x="8042" y="966"/>
                </a:cubicBezTo>
                <a:cubicBezTo>
                  <a:pt x="8179" y="959"/>
                  <a:pt x="8332" y="980"/>
                  <a:pt x="8470" y="962"/>
                </a:cubicBezTo>
                <a:cubicBezTo>
                  <a:pt x="8541" y="955"/>
                  <a:pt x="8613" y="955"/>
                  <a:pt x="8684" y="960"/>
                </a:cubicBezTo>
                <a:cubicBezTo>
                  <a:pt x="8950" y="965"/>
                  <a:pt x="9222" y="940"/>
                  <a:pt x="9491" y="929"/>
                </a:cubicBezTo>
                <a:cubicBezTo>
                  <a:pt x="10085" y="904"/>
                  <a:pt x="10682" y="880"/>
                  <a:pt x="11265" y="847"/>
                </a:cubicBezTo>
                <a:cubicBezTo>
                  <a:pt x="11773" y="821"/>
                  <a:pt x="12271" y="790"/>
                  <a:pt x="12773" y="759"/>
                </a:cubicBezTo>
                <a:cubicBezTo>
                  <a:pt x="12890" y="753"/>
                  <a:pt x="13003" y="730"/>
                  <a:pt x="13119" y="723"/>
                </a:cubicBezTo>
                <a:cubicBezTo>
                  <a:pt x="13498" y="704"/>
                  <a:pt x="13879" y="687"/>
                  <a:pt x="14250" y="655"/>
                </a:cubicBezTo>
                <a:cubicBezTo>
                  <a:pt x="14287" y="653"/>
                  <a:pt x="14332" y="638"/>
                  <a:pt x="14370" y="636"/>
                </a:cubicBezTo>
                <a:cubicBezTo>
                  <a:pt x="14408" y="634"/>
                  <a:pt x="14460" y="648"/>
                  <a:pt x="14508" y="647"/>
                </a:cubicBezTo>
                <a:cubicBezTo>
                  <a:pt x="14556" y="646"/>
                  <a:pt x="14631" y="634"/>
                  <a:pt x="14692" y="629"/>
                </a:cubicBezTo>
                <a:cubicBezTo>
                  <a:pt x="14951" y="610"/>
                  <a:pt x="15269" y="593"/>
                  <a:pt x="15520" y="568"/>
                </a:cubicBezTo>
                <a:cubicBezTo>
                  <a:pt x="15615" y="559"/>
                  <a:pt x="15716" y="548"/>
                  <a:pt x="15812" y="538"/>
                </a:cubicBezTo>
                <a:cubicBezTo>
                  <a:pt x="15951" y="524"/>
                  <a:pt x="16091" y="514"/>
                  <a:pt x="16223" y="497"/>
                </a:cubicBezTo>
                <a:cubicBezTo>
                  <a:pt x="16245" y="495"/>
                  <a:pt x="16267" y="480"/>
                  <a:pt x="16289" y="476"/>
                </a:cubicBezTo>
                <a:cubicBezTo>
                  <a:pt x="16336" y="468"/>
                  <a:pt x="16400" y="470"/>
                  <a:pt x="16451" y="465"/>
                </a:cubicBezTo>
                <a:cubicBezTo>
                  <a:pt x="16638" y="444"/>
                  <a:pt x="16849" y="405"/>
                  <a:pt x="17046" y="406"/>
                </a:cubicBezTo>
                <a:cubicBezTo>
                  <a:pt x="17093" y="373"/>
                  <a:pt x="17141" y="385"/>
                  <a:pt x="17211" y="379"/>
                </a:cubicBezTo>
                <a:cubicBezTo>
                  <a:pt x="17248" y="378"/>
                  <a:pt x="17283" y="363"/>
                  <a:pt x="17321" y="360"/>
                </a:cubicBezTo>
                <a:cubicBezTo>
                  <a:pt x="17345" y="358"/>
                  <a:pt x="17372" y="364"/>
                  <a:pt x="17396" y="362"/>
                </a:cubicBezTo>
                <a:cubicBezTo>
                  <a:pt x="17547" y="349"/>
                  <a:pt x="17702" y="321"/>
                  <a:pt x="17863" y="298"/>
                </a:cubicBezTo>
                <a:cubicBezTo>
                  <a:pt x="18057" y="272"/>
                  <a:pt x="18274" y="260"/>
                  <a:pt x="18470" y="239"/>
                </a:cubicBezTo>
                <a:cubicBezTo>
                  <a:pt x="18530" y="233"/>
                  <a:pt x="18595" y="212"/>
                  <a:pt x="18655" y="206"/>
                </a:cubicBezTo>
                <a:cubicBezTo>
                  <a:pt x="18834" y="189"/>
                  <a:pt x="19010" y="171"/>
                  <a:pt x="19184" y="154"/>
                </a:cubicBezTo>
                <a:lnTo>
                  <a:pt x="19200" y="153"/>
                </a:lnTo>
                <a:close/>
                <a:moveTo>
                  <a:pt x="16707" y="142"/>
                </a:moveTo>
                <a:cubicBezTo>
                  <a:pt x="16718" y="143"/>
                  <a:pt x="16729" y="147"/>
                  <a:pt x="16732" y="154"/>
                </a:cubicBezTo>
                <a:lnTo>
                  <a:pt x="16732" y="157"/>
                </a:lnTo>
                <a:lnTo>
                  <a:pt x="16726" y="159"/>
                </a:lnTo>
                <a:cubicBezTo>
                  <a:pt x="16711" y="165"/>
                  <a:pt x="16694" y="167"/>
                  <a:pt x="16677" y="164"/>
                </a:cubicBezTo>
                <a:cubicBezTo>
                  <a:pt x="16674" y="148"/>
                  <a:pt x="16691" y="141"/>
                  <a:pt x="16707" y="142"/>
                </a:cubicBezTo>
                <a:close/>
                <a:moveTo>
                  <a:pt x="18178" y="95"/>
                </a:moveTo>
                <a:cubicBezTo>
                  <a:pt x="18184" y="95"/>
                  <a:pt x="18189" y="95"/>
                  <a:pt x="18195" y="95"/>
                </a:cubicBezTo>
                <a:cubicBezTo>
                  <a:pt x="18208" y="111"/>
                  <a:pt x="18245" y="110"/>
                  <a:pt x="18233" y="142"/>
                </a:cubicBezTo>
                <a:lnTo>
                  <a:pt x="18232" y="144"/>
                </a:lnTo>
                <a:cubicBezTo>
                  <a:pt x="18194" y="162"/>
                  <a:pt x="18158" y="134"/>
                  <a:pt x="18102" y="138"/>
                </a:cubicBezTo>
                <a:cubicBezTo>
                  <a:pt x="18083" y="147"/>
                  <a:pt x="18065" y="156"/>
                  <a:pt x="18048" y="167"/>
                </a:cubicBezTo>
                <a:cubicBezTo>
                  <a:pt x="18008" y="152"/>
                  <a:pt x="17957" y="160"/>
                  <a:pt x="17928" y="186"/>
                </a:cubicBezTo>
                <a:cubicBezTo>
                  <a:pt x="17857" y="157"/>
                  <a:pt x="17734" y="242"/>
                  <a:pt x="17729" y="151"/>
                </a:cubicBezTo>
                <a:cubicBezTo>
                  <a:pt x="17919" y="165"/>
                  <a:pt x="18005" y="95"/>
                  <a:pt x="18178" y="95"/>
                </a:cubicBezTo>
                <a:close/>
                <a:moveTo>
                  <a:pt x="18445" y="64"/>
                </a:moveTo>
                <a:cubicBezTo>
                  <a:pt x="18448" y="64"/>
                  <a:pt x="18452" y="64"/>
                  <a:pt x="18455" y="64"/>
                </a:cubicBezTo>
                <a:cubicBezTo>
                  <a:pt x="18467" y="64"/>
                  <a:pt x="18478" y="64"/>
                  <a:pt x="18487" y="65"/>
                </a:cubicBezTo>
                <a:lnTo>
                  <a:pt x="18486" y="67"/>
                </a:lnTo>
                <a:cubicBezTo>
                  <a:pt x="18479" y="127"/>
                  <a:pt x="18375" y="110"/>
                  <a:pt x="18320" y="129"/>
                </a:cubicBezTo>
                <a:cubicBezTo>
                  <a:pt x="18321" y="114"/>
                  <a:pt x="18292" y="118"/>
                  <a:pt x="18302" y="98"/>
                </a:cubicBezTo>
                <a:cubicBezTo>
                  <a:pt x="18328" y="75"/>
                  <a:pt x="18394" y="64"/>
                  <a:pt x="18445" y="64"/>
                </a:cubicBezTo>
                <a:close/>
                <a:moveTo>
                  <a:pt x="18854" y="26"/>
                </a:moveTo>
                <a:lnTo>
                  <a:pt x="18853" y="31"/>
                </a:lnTo>
                <a:cubicBezTo>
                  <a:pt x="18827" y="95"/>
                  <a:pt x="18701" y="111"/>
                  <a:pt x="18625" y="73"/>
                </a:cubicBezTo>
                <a:cubicBezTo>
                  <a:pt x="18689" y="52"/>
                  <a:pt x="18756" y="37"/>
                  <a:pt x="18825" y="29"/>
                </a:cubicBezTo>
                <a:lnTo>
                  <a:pt x="18854" y="26"/>
                </a:lnTo>
                <a:close/>
                <a:moveTo>
                  <a:pt x="18855" y="24"/>
                </a:moveTo>
                <a:lnTo>
                  <a:pt x="18855" y="26"/>
                </a:lnTo>
                <a:lnTo>
                  <a:pt x="18854" y="26"/>
                </a:lnTo>
                <a:lnTo>
                  <a:pt x="18855" y="24"/>
                </a:lnTo>
                <a:close/>
                <a:moveTo>
                  <a:pt x="19200" y="0"/>
                </a:moveTo>
                <a:lnTo>
                  <a:pt x="19200" y="44"/>
                </a:lnTo>
                <a:lnTo>
                  <a:pt x="19174" y="46"/>
                </a:lnTo>
                <a:cubicBezTo>
                  <a:pt x="19139" y="43"/>
                  <a:pt x="19103" y="43"/>
                  <a:pt x="19067" y="43"/>
                </a:cubicBezTo>
                <a:cubicBezTo>
                  <a:pt x="19001" y="51"/>
                  <a:pt x="18943" y="78"/>
                  <a:pt x="18908" y="31"/>
                </a:cubicBezTo>
                <a:cubicBezTo>
                  <a:pt x="18983" y="-10"/>
                  <a:pt x="19099" y="16"/>
                  <a:pt x="1920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844675" y="1039495"/>
            <a:ext cx="9095740" cy="15278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“文韵珍宝”商城微信小程序旨在打造一个专注于传统文化相关国货的电商平台，满足用户对传统文化商品的购买需求，同时弘扬和传承传统文化。</a:t>
            </a:r>
            <a:endParaRPr lang="zh-CN" altLang="en-US" sz="20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7"/>
            </p:custDataLst>
          </p:nvPr>
        </p:nvSpPr>
        <p:spPr>
          <a:xfrm>
            <a:off x="1477010" y="3802380"/>
            <a:ext cx="9210675" cy="498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单击添加标题</a:t>
            </a:r>
            <a:endParaRPr lang="zh-CN" altLang="en-US" sz="28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680" y="3567430"/>
            <a:ext cx="9044305" cy="31115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34620" y="123190"/>
            <a:ext cx="3100070" cy="1134745"/>
          </a:xfrm>
        </p:spPr>
        <p:txBody>
          <a:bodyPr>
            <a:normAutofit fontScale="90000"/>
          </a:bodyPr>
          <a:lstStyle/>
          <a:p>
            <a:r>
              <a:rPr lang="zh-CN" altLang="en-US" sz="4400"/>
              <a:t>后台管理系统（统计报表）</a:t>
            </a:r>
            <a:endParaRPr lang="zh-CN" altLang="en-US" sz="4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419860"/>
            <a:ext cx="10393680" cy="52647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感谢观看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汇报人：南铂</a:t>
            </a:r>
            <a:r>
              <a:rPr lang="zh-CN" altLang="en-US"/>
              <a:t>山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" descr="茶道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9418" b="29418"/>
          <a:stretch>
            <a:fillRect/>
          </a:stretch>
        </p:blipFill>
        <p:spPr>
          <a:xfrm>
            <a:off x="4426585" y="1998533"/>
            <a:ext cx="6657975" cy="41128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485" h="6477">
                <a:moveTo>
                  <a:pt x="5826" y="6327"/>
                </a:moveTo>
                <a:lnTo>
                  <a:pt x="5826" y="6333"/>
                </a:lnTo>
                <a:cubicBezTo>
                  <a:pt x="5826" y="6350"/>
                  <a:pt x="5826" y="6368"/>
                  <a:pt x="5826" y="6381"/>
                </a:cubicBezTo>
                <a:cubicBezTo>
                  <a:pt x="5826" y="6391"/>
                  <a:pt x="5826" y="6402"/>
                  <a:pt x="5826" y="6413"/>
                </a:cubicBezTo>
                <a:cubicBezTo>
                  <a:pt x="5826" y="6434"/>
                  <a:pt x="5826" y="6456"/>
                  <a:pt x="5826" y="6477"/>
                </a:cubicBezTo>
                <a:cubicBezTo>
                  <a:pt x="5732" y="6466"/>
                  <a:pt x="5826" y="6456"/>
                  <a:pt x="5732" y="6456"/>
                </a:cubicBezTo>
                <a:cubicBezTo>
                  <a:pt x="5826" y="6434"/>
                  <a:pt x="5732" y="6423"/>
                  <a:pt x="5732" y="6402"/>
                </a:cubicBezTo>
                <a:cubicBezTo>
                  <a:pt x="5826" y="6381"/>
                  <a:pt x="5732" y="6370"/>
                  <a:pt x="5732" y="6349"/>
                </a:cubicBezTo>
                <a:cubicBezTo>
                  <a:pt x="5732" y="6349"/>
                  <a:pt x="5639" y="6327"/>
                  <a:pt x="5826" y="6327"/>
                </a:cubicBezTo>
                <a:close/>
                <a:moveTo>
                  <a:pt x="5826" y="6285"/>
                </a:moveTo>
                <a:lnTo>
                  <a:pt x="5826" y="6291"/>
                </a:lnTo>
                <a:cubicBezTo>
                  <a:pt x="5826" y="6297"/>
                  <a:pt x="5826" y="6302"/>
                  <a:pt x="5826" y="6306"/>
                </a:cubicBezTo>
                <a:cubicBezTo>
                  <a:pt x="5826" y="6312"/>
                  <a:pt x="5826" y="6318"/>
                  <a:pt x="5826" y="6324"/>
                </a:cubicBezTo>
                <a:lnTo>
                  <a:pt x="5826" y="6327"/>
                </a:lnTo>
                <a:cubicBezTo>
                  <a:pt x="5732" y="6317"/>
                  <a:pt x="5732" y="6306"/>
                  <a:pt x="5732" y="6296"/>
                </a:cubicBezTo>
                <a:cubicBezTo>
                  <a:pt x="5732" y="6296"/>
                  <a:pt x="5826" y="6296"/>
                  <a:pt x="5826" y="6285"/>
                </a:cubicBezTo>
                <a:close/>
                <a:moveTo>
                  <a:pt x="7418" y="6253"/>
                </a:moveTo>
                <a:cubicBezTo>
                  <a:pt x="7418" y="6253"/>
                  <a:pt x="7418" y="6253"/>
                  <a:pt x="7513" y="6253"/>
                </a:cubicBezTo>
                <a:cubicBezTo>
                  <a:pt x="7513" y="6253"/>
                  <a:pt x="7513" y="6253"/>
                  <a:pt x="7607" y="6253"/>
                </a:cubicBezTo>
                <a:cubicBezTo>
                  <a:pt x="7607" y="6264"/>
                  <a:pt x="7513" y="6253"/>
                  <a:pt x="7513" y="6264"/>
                </a:cubicBezTo>
                <a:cubicBezTo>
                  <a:pt x="7513" y="6264"/>
                  <a:pt x="7607" y="6264"/>
                  <a:pt x="7513" y="6274"/>
                </a:cubicBezTo>
                <a:cubicBezTo>
                  <a:pt x="7513" y="6274"/>
                  <a:pt x="7513" y="6274"/>
                  <a:pt x="7418" y="6274"/>
                </a:cubicBezTo>
                <a:cubicBezTo>
                  <a:pt x="7513" y="6264"/>
                  <a:pt x="7325" y="6264"/>
                  <a:pt x="7418" y="6253"/>
                </a:cubicBezTo>
                <a:close/>
                <a:moveTo>
                  <a:pt x="7418" y="6242"/>
                </a:moveTo>
                <a:cubicBezTo>
                  <a:pt x="7418" y="6242"/>
                  <a:pt x="7418" y="6242"/>
                  <a:pt x="7513" y="6242"/>
                </a:cubicBezTo>
                <a:cubicBezTo>
                  <a:pt x="7545" y="6242"/>
                  <a:pt x="7555" y="6242"/>
                  <a:pt x="7554" y="6243"/>
                </a:cubicBezTo>
                <a:cubicBezTo>
                  <a:pt x="7553" y="6244"/>
                  <a:pt x="7513" y="6246"/>
                  <a:pt x="7513" y="6253"/>
                </a:cubicBezTo>
                <a:cubicBezTo>
                  <a:pt x="7418" y="6242"/>
                  <a:pt x="7418" y="6242"/>
                  <a:pt x="7418" y="6242"/>
                </a:cubicBezTo>
                <a:close/>
                <a:moveTo>
                  <a:pt x="7607" y="6189"/>
                </a:moveTo>
                <a:cubicBezTo>
                  <a:pt x="7607" y="6190"/>
                  <a:pt x="7607" y="6192"/>
                  <a:pt x="7605" y="6193"/>
                </a:cubicBezTo>
                <a:cubicBezTo>
                  <a:pt x="7605" y="6194"/>
                  <a:pt x="7605" y="6194"/>
                  <a:pt x="7605" y="6195"/>
                </a:cubicBezTo>
                <a:cubicBezTo>
                  <a:pt x="7605" y="6196"/>
                  <a:pt x="7605" y="6196"/>
                  <a:pt x="7604" y="6197"/>
                </a:cubicBezTo>
                <a:cubicBezTo>
                  <a:pt x="7604" y="6197"/>
                  <a:pt x="7604" y="6198"/>
                  <a:pt x="7603" y="6199"/>
                </a:cubicBezTo>
                <a:cubicBezTo>
                  <a:pt x="7603" y="6199"/>
                  <a:pt x="7602" y="6200"/>
                  <a:pt x="7602" y="6200"/>
                </a:cubicBezTo>
                <a:cubicBezTo>
                  <a:pt x="7600" y="6201"/>
                  <a:pt x="7599" y="6202"/>
                  <a:pt x="7598" y="6202"/>
                </a:cubicBezTo>
                <a:cubicBezTo>
                  <a:pt x="7598" y="6203"/>
                  <a:pt x="7596" y="6203"/>
                  <a:pt x="7594" y="6204"/>
                </a:cubicBezTo>
                <a:cubicBezTo>
                  <a:pt x="7593" y="6204"/>
                  <a:pt x="7591" y="6204"/>
                  <a:pt x="7590" y="6205"/>
                </a:cubicBezTo>
                <a:cubicBezTo>
                  <a:pt x="7584" y="6206"/>
                  <a:pt x="7577" y="6208"/>
                  <a:pt x="7567" y="6209"/>
                </a:cubicBezTo>
                <a:cubicBezTo>
                  <a:pt x="7556" y="6210"/>
                  <a:pt x="7545" y="6210"/>
                  <a:pt x="7529" y="6210"/>
                </a:cubicBezTo>
                <a:cubicBezTo>
                  <a:pt x="7524" y="6210"/>
                  <a:pt x="7518" y="6210"/>
                  <a:pt x="7513" y="6210"/>
                </a:cubicBezTo>
                <a:lnTo>
                  <a:pt x="7607" y="6189"/>
                </a:lnTo>
                <a:close/>
                <a:moveTo>
                  <a:pt x="5639" y="6189"/>
                </a:moveTo>
                <a:cubicBezTo>
                  <a:pt x="5639" y="6200"/>
                  <a:pt x="5639" y="6200"/>
                  <a:pt x="5639" y="6210"/>
                </a:cubicBezTo>
                <a:cubicBezTo>
                  <a:pt x="5639" y="6210"/>
                  <a:pt x="5639" y="6210"/>
                  <a:pt x="5732" y="6200"/>
                </a:cubicBezTo>
                <a:cubicBezTo>
                  <a:pt x="5732" y="6189"/>
                  <a:pt x="5639" y="6200"/>
                  <a:pt x="5639" y="6189"/>
                </a:cubicBezTo>
                <a:close/>
                <a:moveTo>
                  <a:pt x="5868" y="6178"/>
                </a:moveTo>
                <a:lnTo>
                  <a:pt x="5866" y="6178"/>
                </a:lnTo>
                <a:lnTo>
                  <a:pt x="5865" y="6178"/>
                </a:lnTo>
                <a:lnTo>
                  <a:pt x="5864" y="6178"/>
                </a:lnTo>
                <a:lnTo>
                  <a:pt x="5861" y="6178"/>
                </a:lnTo>
                <a:lnTo>
                  <a:pt x="5857" y="6178"/>
                </a:lnTo>
                <a:lnTo>
                  <a:pt x="5856" y="6178"/>
                </a:lnTo>
                <a:lnTo>
                  <a:pt x="5853" y="6178"/>
                </a:lnTo>
                <a:lnTo>
                  <a:pt x="5851" y="6178"/>
                </a:lnTo>
                <a:lnTo>
                  <a:pt x="5848" y="6178"/>
                </a:lnTo>
                <a:lnTo>
                  <a:pt x="5846" y="6178"/>
                </a:lnTo>
                <a:lnTo>
                  <a:pt x="5842" y="6178"/>
                </a:lnTo>
                <a:lnTo>
                  <a:pt x="5839" y="6178"/>
                </a:lnTo>
                <a:lnTo>
                  <a:pt x="5834" y="6178"/>
                </a:lnTo>
                <a:lnTo>
                  <a:pt x="5830" y="6178"/>
                </a:lnTo>
                <a:lnTo>
                  <a:pt x="5828" y="6178"/>
                </a:lnTo>
                <a:lnTo>
                  <a:pt x="5826" y="6178"/>
                </a:lnTo>
                <a:lnTo>
                  <a:pt x="5868" y="6178"/>
                </a:lnTo>
                <a:close/>
                <a:moveTo>
                  <a:pt x="5921" y="6178"/>
                </a:moveTo>
                <a:lnTo>
                  <a:pt x="5921" y="6178"/>
                </a:lnTo>
                <a:lnTo>
                  <a:pt x="5921" y="6177"/>
                </a:lnTo>
                <a:lnTo>
                  <a:pt x="5921" y="6176"/>
                </a:lnTo>
                <a:lnTo>
                  <a:pt x="5921" y="6176"/>
                </a:lnTo>
                <a:lnTo>
                  <a:pt x="5921" y="6175"/>
                </a:lnTo>
                <a:lnTo>
                  <a:pt x="5921" y="6174"/>
                </a:lnTo>
                <a:lnTo>
                  <a:pt x="5921" y="6173"/>
                </a:lnTo>
                <a:lnTo>
                  <a:pt x="5921" y="6171"/>
                </a:lnTo>
                <a:lnTo>
                  <a:pt x="5921" y="6169"/>
                </a:lnTo>
                <a:lnTo>
                  <a:pt x="5921" y="6169"/>
                </a:lnTo>
                <a:lnTo>
                  <a:pt x="5921" y="6168"/>
                </a:lnTo>
                <a:lnTo>
                  <a:pt x="5921" y="6178"/>
                </a:lnTo>
                <a:close/>
                <a:moveTo>
                  <a:pt x="6201" y="6168"/>
                </a:moveTo>
                <a:lnTo>
                  <a:pt x="6201" y="6167"/>
                </a:lnTo>
                <a:lnTo>
                  <a:pt x="6201" y="6167"/>
                </a:lnTo>
                <a:lnTo>
                  <a:pt x="6201" y="6166"/>
                </a:lnTo>
                <a:lnTo>
                  <a:pt x="6201" y="6165"/>
                </a:lnTo>
                <a:lnTo>
                  <a:pt x="6201" y="6164"/>
                </a:lnTo>
                <a:lnTo>
                  <a:pt x="6201" y="6163"/>
                </a:lnTo>
                <a:lnTo>
                  <a:pt x="6201" y="6162"/>
                </a:lnTo>
                <a:lnTo>
                  <a:pt x="6201" y="6162"/>
                </a:lnTo>
                <a:lnTo>
                  <a:pt x="6201" y="6160"/>
                </a:lnTo>
                <a:lnTo>
                  <a:pt x="6201" y="6160"/>
                </a:lnTo>
                <a:lnTo>
                  <a:pt x="6201" y="6159"/>
                </a:lnTo>
                <a:lnTo>
                  <a:pt x="6201" y="6158"/>
                </a:lnTo>
                <a:lnTo>
                  <a:pt x="6201" y="6157"/>
                </a:lnTo>
                <a:lnTo>
                  <a:pt x="6201" y="6157"/>
                </a:lnTo>
                <a:lnTo>
                  <a:pt x="6201" y="6168"/>
                </a:lnTo>
                <a:close/>
                <a:moveTo>
                  <a:pt x="7607" y="6157"/>
                </a:moveTo>
                <a:lnTo>
                  <a:pt x="7607" y="6156"/>
                </a:lnTo>
                <a:lnTo>
                  <a:pt x="7607" y="6156"/>
                </a:lnTo>
                <a:lnTo>
                  <a:pt x="7607" y="6156"/>
                </a:lnTo>
                <a:lnTo>
                  <a:pt x="7607" y="6154"/>
                </a:lnTo>
                <a:lnTo>
                  <a:pt x="7607" y="6152"/>
                </a:lnTo>
                <a:lnTo>
                  <a:pt x="7607" y="6150"/>
                </a:lnTo>
                <a:lnTo>
                  <a:pt x="7607" y="6148"/>
                </a:lnTo>
                <a:lnTo>
                  <a:pt x="7607" y="6147"/>
                </a:lnTo>
                <a:lnTo>
                  <a:pt x="7607" y="6147"/>
                </a:lnTo>
                <a:lnTo>
                  <a:pt x="7607" y="6146"/>
                </a:lnTo>
                <a:lnTo>
                  <a:pt x="7607" y="6157"/>
                </a:lnTo>
                <a:close/>
                <a:moveTo>
                  <a:pt x="5545" y="6146"/>
                </a:moveTo>
                <a:cubicBezTo>
                  <a:pt x="5545" y="6146"/>
                  <a:pt x="5639" y="6157"/>
                  <a:pt x="5639" y="6157"/>
                </a:cubicBezTo>
                <a:cubicBezTo>
                  <a:pt x="5639" y="6157"/>
                  <a:pt x="5639" y="6157"/>
                  <a:pt x="5732" y="6157"/>
                </a:cubicBezTo>
                <a:cubicBezTo>
                  <a:pt x="5732" y="6157"/>
                  <a:pt x="5732" y="6157"/>
                  <a:pt x="5639" y="6146"/>
                </a:cubicBezTo>
                <a:cubicBezTo>
                  <a:pt x="5732" y="6146"/>
                  <a:pt x="5826" y="6157"/>
                  <a:pt x="5826" y="6168"/>
                </a:cubicBezTo>
                <a:cubicBezTo>
                  <a:pt x="5921" y="6168"/>
                  <a:pt x="5921" y="6157"/>
                  <a:pt x="5921" y="6146"/>
                </a:cubicBezTo>
                <a:lnTo>
                  <a:pt x="5921" y="6151"/>
                </a:lnTo>
                <a:cubicBezTo>
                  <a:pt x="5921" y="6155"/>
                  <a:pt x="5921" y="6159"/>
                  <a:pt x="5921" y="6163"/>
                </a:cubicBezTo>
                <a:lnTo>
                  <a:pt x="5921" y="6168"/>
                </a:lnTo>
                <a:cubicBezTo>
                  <a:pt x="5921" y="6168"/>
                  <a:pt x="5826" y="6168"/>
                  <a:pt x="5826" y="6178"/>
                </a:cubicBezTo>
                <a:cubicBezTo>
                  <a:pt x="5826" y="6178"/>
                  <a:pt x="5826" y="6178"/>
                  <a:pt x="5826" y="6189"/>
                </a:cubicBezTo>
                <a:cubicBezTo>
                  <a:pt x="5826" y="6189"/>
                  <a:pt x="5826" y="6189"/>
                  <a:pt x="5732" y="6189"/>
                </a:cubicBezTo>
                <a:cubicBezTo>
                  <a:pt x="5826" y="6200"/>
                  <a:pt x="5732" y="6210"/>
                  <a:pt x="5826" y="6210"/>
                </a:cubicBezTo>
                <a:cubicBezTo>
                  <a:pt x="5826" y="6210"/>
                  <a:pt x="5826" y="6210"/>
                  <a:pt x="5826" y="6221"/>
                </a:cubicBezTo>
                <a:cubicBezTo>
                  <a:pt x="5826" y="6221"/>
                  <a:pt x="5826" y="6221"/>
                  <a:pt x="5732" y="6242"/>
                </a:cubicBezTo>
                <a:cubicBezTo>
                  <a:pt x="5826" y="6253"/>
                  <a:pt x="5921" y="6231"/>
                  <a:pt x="5921" y="6242"/>
                </a:cubicBezTo>
                <a:cubicBezTo>
                  <a:pt x="5921" y="6242"/>
                  <a:pt x="5826" y="6242"/>
                  <a:pt x="5826" y="6253"/>
                </a:cubicBezTo>
                <a:cubicBezTo>
                  <a:pt x="5826" y="6253"/>
                  <a:pt x="5826" y="6264"/>
                  <a:pt x="5826" y="6264"/>
                </a:cubicBezTo>
                <a:cubicBezTo>
                  <a:pt x="5826" y="6269"/>
                  <a:pt x="5826" y="6277"/>
                  <a:pt x="5826" y="6285"/>
                </a:cubicBezTo>
                <a:cubicBezTo>
                  <a:pt x="5826" y="6285"/>
                  <a:pt x="5826" y="6285"/>
                  <a:pt x="5732" y="6285"/>
                </a:cubicBezTo>
                <a:cubicBezTo>
                  <a:pt x="5732" y="6274"/>
                  <a:pt x="5732" y="6274"/>
                  <a:pt x="5732" y="6264"/>
                </a:cubicBezTo>
                <a:cubicBezTo>
                  <a:pt x="5639" y="6264"/>
                  <a:pt x="5732" y="6253"/>
                  <a:pt x="5639" y="6242"/>
                </a:cubicBezTo>
                <a:cubicBezTo>
                  <a:pt x="5639" y="6242"/>
                  <a:pt x="5639" y="6242"/>
                  <a:pt x="5639" y="6221"/>
                </a:cubicBezTo>
                <a:cubicBezTo>
                  <a:pt x="5639" y="6221"/>
                  <a:pt x="5639" y="6221"/>
                  <a:pt x="5545" y="6231"/>
                </a:cubicBezTo>
                <a:cubicBezTo>
                  <a:pt x="5545" y="6221"/>
                  <a:pt x="5545" y="6210"/>
                  <a:pt x="5545" y="6200"/>
                </a:cubicBezTo>
                <a:cubicBezTo>
                  <a:pt x="5545" y="6178"/>
                  <a:pt x="5545" y="6168"/>
                  <a:pt x="5545" y="6146"/>
                </a:cubicBezTo>
                <a:close/>
                <a:moveTo>
                  <a:pt x="6108" y="6125"/>
                </a:moveTo>
                <a:cubicBezTo>
                  <a:pt x="6108" y="6135"/>
                  <a:pt x="6108" y="6135"/>
                  <a:pt x="6108" y="6135"/>
                </a:cubicBezTo>
                <a:cubicBezTo>
                  <a:pt x="6108" y="6142"/>
                  <a:pt x="6148" y="6145"/>
                  <a:pt x="6149" y="6146"/>
                </a:cubicBezTo>
                <a:cubicBezTo>
                  <a:pt x="6150" y="6146"/>
                  <a:pt x="6140" y="6146"/>
                  <a:pt x="6108" y="6146"/>
                </a:cubicBezTo>
                <a:cubicBezTo>
                  <a:pt x="6108" y="6135"/>
                  <a:pt x="6013" y="6135"/>
                  <a:pt x="6108" y="6125"/>
                </a:cubicBezTo>
                <a:close/>
                <a:moveTo>
                  <a:pt x="6108" y="6115"/>
                </a:moveTo>
                <a:cubicBezTo>
                  <a:pt x="6108" y="6115"/>
                  <a:pt x="6108" y="6115"/>
                  <a:pt x="6201" y="6115"/>
                </a:cubicBezTo>
                <a:cubicBezTo>
                  <a:pt x="6201" y="6115"/>
                  <a:pt x="6201" y="6115"/>
                  <a:pt x="6201" y="6125"/>
                </a:cubicBezTo>
                <a:cubicBezTo>
                  <a:pt x="6201" y="6125"/>
                  <a:pt x="6201" y="6115"/>
                  <a:pt x="6108" y="6115"/>
                </a:cubicBezTo>
                <a:close/>
                <a:moveTo>
                  <a:pt x="5452" y="6115"/>
                </a:moveTo>
                <a:cubicBezTo>
                  <a:pt x="5452" y="6115"/>
                  <a:pt x="5452" y="6115"/>
                  <a:pt x="5545" y="6115"/>
                </a:cubicBezTo>
                <a:cubicBezTo>
                  <a:pt x="5452" y="6125"/>
                  <a:pt x="5452" y="6125"/>
                  <a:pt x="5452" y="6115"/>
                </a:cubicBezTo>
                <a:close/>
                <a:moveTo>
                  <a:pt x="7325" y="6104"/>
                </a:moveTo>
                <a:cubicBezTo>
                  <a:pt x="7325" y="6104"/>
                  <a:pt x="7325" y="6104"/>
                  <a:pt x="7418" y="6104"/>
                </a:cubicBezTo>
                <a:cubicBezTo>
                  <a:pt x="7418" y="6104"/>
                  <a:pt x="7418" y="6115"/>
                  <a:pt x="7325" y="6115"/>
                </a:cubicBezTo>
                <a:cubicBezTo>
                  <a:pt x="7325" y="6115"/>
                  <a:pt x="7325" y="6104"/>
                  <a:pt x="7325" y="6104"/>
                </a:cubicBezTo>
                <a:close/>
                <a:moveTo>
                  <a:pt x="7207" y="6100"/>
                </a:moveTo>
                <a:lnTo>
                  <a:pt x="7207" y="6099"/>
                </a:lnTo>
                <a:lnTo>
                  <a:pt x="7207" y="6099"/>
                </a:lnTo>
                <a:lnTo>
                  <a:pt x="7207" y="6098"/>
                </a:lnTo>
                <a:lnTo>
                  <a:pt x="7207" y="6098"/>
                </a:lnTo>
                <a:lnTo>
                  <a:pt x="7207" y="6097"/>
                </a:lnTo>
                <a:lnTo>
                  <a:pt x="7207" y="6096"/>
                </a:lnTo>
                <a:lnTo>
                  <a:pt x="7207" y="6095"/>
                </a:lnTo>
                <a:lnTo>
                  <a:pt x="7207" y="6095"/>
                </a:lnTo>
                <a:lnTo>
                  <a:pt x="7207" y="6100"/>
                </a:lnTo>
                <a:close/>
                <a:moveTo>
                  <a:pt x="5452" y="6104"/>
                </a:moveTo>
                <a:lnTo>
                  <a:pt x="5452" y="6102"/>
                </a:lnTo>
                <a:lnTo>
                  <a:pt x="5452" y="6101"/>
                </a:lnTo>
                <a:lnTo>
                  <a:pt x="5452" y="6100"/>
                </a:lnTo>
                <a:lnTo>
                  <a:pt x="5452" y="6099"/>
                </a:lnTo>
                <a:lnTo>
                  <a:pt x="5452" y="6098"/>
                </a:lnTo>
                <a:lnTo>
                  <a:pt x="5452" y="6097"/>
                </a:lnTo>
                <a:lnTo>
                  <a:pt x="5452" y="6096"/>
                </a:lnTo>
                <a:lnTo>
                  <a:pt x="5452" y="6096"/>
                </a:lnTo>
                <a:lnTo>
                  <a:pt x="5452" y="6094"/>
                </a:lnTo>
                <a:lnTo>
                  <a:pt x="5452" y="6094"/>
                </a:lnTo>
                <a:lnTo>
                  <a:pt x="5452" y="6093"/>
                </a:lnTo>
                <a:lnTo>
                  <a:pt x="5452" y="6104"/>
                </a:lnTo>
                <a:close/>
                <a:moveTo>
                  <a:pt x="5036" y="6093"/>
                </a:moveTo>
                <a:cubicBezTo>
                  <a:pt x="5042" y="6097"/>
                  <a:pt x="5054" y="6101"/>
                  <a:pt x="5077" y="6104"/>
                </a:cubicBezTo>
                <a:cubicBezTo>
                  <a:pt x="5045" y="6100"/>
                  <a:pt x="5034" y="6096"/>
                  <a:pt x="5036" y="6093"/>
                </a:cubicBezTo>
                <a:lnTo>
                  <a:pt x="5036" y="6093"/>
                </a:lnTo>
                <a:close/>
                <a:moveTo>
                  <a:pt x="5036" y="6093"/>
                </a:moveTo>
                <a:lnTo>
                  <a:pt x="5036" y="6092"/>
                </a:lnTo>
                <a:lnTo>
                  <a:pt x="5036" y="6093"/>
                </a:lnTo>
                <a:close/>
                <a:moveTo>
                  <a:pt x="5452" y="6082"/>
                </a:moveTo>
                <a:lnTo>
                  <a:pt x="5452" y="6082"/>
                </a:lnTo>
                <a:lnTo>
                  <a:pt x="5452" y="6081"/>
                </a:lnTo>
                <a:lnTo>
                  <a:pt x="5452" y="6080"/>
                </a:lnTo>
                <a:lnTo>
                  <a:pt x="5452" y="6080"/>
                </a:lnTo>
                <a:lnTo>
                  <a:pt x="5452" y="6079"/>
                </a:lnTo>
                <a:lnTo>
                  <a:pt x="5452" y="6079"/>
                </a:lnTo>
                <a:lnTo>
                  <a:pt x="5452" y="6078"/>
                </a:lnTo>
                <a:lnTo>
                  <a:pt x="5452" y="6077"/>
                </a:lnTo>
                <a:lnTo>
                  <a:pt x="5452" y="6077"/>
                </a:lnTo>
                <a:lnTo>
                  <a:pt x="5452" y="6076"/>
                </a:lnTo>
                <a:lnTo>
                  <a:pt x="5452" y="6075"/>
                </a:lnTo>
                <a:lnTo>
                  <a:pt x="5452" y="6074"/>
                </a:lnTo>
                <a:lnTo>
                  <a:pt x="5452" y="6074"/>
                </a:lnTo>
                <a:lnTo>
                  <a:pt x="5452" y="6073"/>
                </a:lnTo>
                <a:lnTo>
                  <a:pt x="5452" y="6073"/>
                </a:lnTo>
                <a:lnTo>
                  <a:pt x="5452" y="6082"/>
                </a:lnTo>
                <a:close/>
                <a:moveTo>
                  <a:pt x="7605" y="6067"/>
                </a:moveTo>
                <a:lnTo>
                  <a:pt x="7607" y="6067"/>
                </a:lnTo>
                <a:lnTo>
                  <a:pt x="7607" y="6067"/>
                </a:lnTo>
                <a:cubicBezTo>
                  <a:pt x="7607" y="6068"/>
                  <a:pt x="7607" y="6070"/>
                  <a:pt x="7607" y="6072"/>
                </a:cubicBezTo>
                <a:cubicBezTo>
                  <a:pt x="7607" y="6070"/>
                  <a:pt x="7607" y="6068"/>
                  <a:pt x="7605" y="6067"/>
                </a:cubicBezTo>
                <a:lnTo>
                  <a:pt x="7605" y="6067"/>
                </a:lnTo>
                <a:close/>
                <a:moveTo>
                  <a:pt x="7700" y="6061"/>
                </a:moveTo>
                <a:cubicBezTo>
                  <a:pt x="7700" y="6066"/>
                  <a:pt x="7664" y="6067"/>
                  <a:pt x="7624" y="6067"/>
                </a:cubicBezTo>
                <a:lnTo>
                  <a:pt x="7607" y="6067"/>
                </a:lnTo>
                <a:lnTo>
                  <a:pt x="7608" y="6066"/>
                </a:lnTo>
                <a:cubicBezTo>
                  <a:pt x="7612" y="6061"/>
                  <a:pt x="7630" y="6061"/>
                  <a:pt x="7700" y="6061"/>
                </a:cubicBezTo>
                <a:close/>
                <a:moveTo>
                  <a:pt x="7300" y="6052"/>
                </a:moveTo>
                <a:cubicBezTo>
                  <a:pt x="7207" y="6063"/>
                  <a:pt x="7207" y="6063"/>
                  <a:pt x="7207" y="6063"/>
                </a:cubicBezTo>
                <a:cubicBezTo>
                  <a:pt x="7207" y="6074"/>
                  <a:pt x="7207" y="6084"/>
                  <a:pt x="7207" y="6084"/>
                </a:cubicBezTo>
                <a:cubicBezTo>
                  <a:pt x="7207" y="6084"/>
                  <a:pt x="7300" y="6074"/>
                  <a:pt x="7300" y="6052"/>
                </a:cubicBezTo>
                <a:close/>
                <a:moveTo>
                  <a:pt x="3017" y="6019"/>
                </a:moveTo>
                <a:cubicBezTo>
                  <a:pt x="3049" y="6019"/>
                  <a:pt x="3059" y="6019"/>
                  <a:pt x="3058" y="6019"/>
                </a:cubicBezTo>
                <a:cubicBezTo>
                  <a:pt x="3056" y="6019"/>
                  <a:pt x="3017" y="6022"/>
                  <a:pt x="3017" y="6029"/>
                </a:cubicBezTo>
                <a:cubicBezTo>
                  <a:pt x="3017" y="6029"/>
                  <a:pt x="3017" y="6019"/>
                  <a:pt x="3017" y="6019"/>
                </a:cubicBezTo>
                <a:close/>
                <a:moveTo>
                  <a:pt x="6831" y="6010"/>
                </a:moveTo>
                <a:cubicBezTo>
                  <a:pt x="6868" y="6014"/>
                  <a:pt x="6889" y="6016"/>
                  <a:pt x="6902" y="6018"/>
                </a:cubicBezTo>
                <a:lnTo>
                  <a:pt x="6908" y="6019"/>
                </a:lnTo>
                <a:lnTo>
                  <a:pt x="6904" y="6019"/>
                </a:lnTo>
                <a:lnTo>
                  <a:pt x="6902" y="6020"/>
                </a:lnTo>
                <a:lnTo>
                  <a:pt x="6901" y="6020"/>
                </a:lnTo>
                <a:cubicBezTo>
                  <a:pt x="6831" y="6020"/>
                  <a:pt x="6831" y="6020"/>
                  <a:pt x="6831" y="6020"/>
                </a:cubicBezTo>
                <a:cubicBezTo>
                  <a:pt x="6831" y="6018"/>
                  <a:pt x="6831" y="6015"/>
                  <a:pt x="6831" y="6012"/>
                </a:cubicBezTo>
                <a:lnTo>
                  <a:pt x="6831" y="6010"/>
                </a:lnTo>
                <a:close/>
                <a:moveTo>
                  <a:pt x="2173" y="6008"/>
                </a:moveTo>
                <a:cubicBezTo>
                  <a:pt x="2220" y="6013"/>
                  <a:pt x="2244" y="6021"/>
                  <a:pt x="2244" y="6029"/>
                </a:cubicBezTo>
                <a:cubicBezTo>
                  <a:pt x="2244" y="6037"/>
                  <a:pt x="2220" y="6045"/>
                  <a:pt x="2173" y="6050"/>
                </a:cubicBezTo>
                <a:cubicBezTo>
                  <a:pt x="2173" y="6040"/>
                  <a:pt x="2267" y="6029"/>
                  <a:pt x="2173" y="6019"/>
                </a:cubicBezTo>
                <a:cubicBezTo>
                  <a:pt x="2173" y="6013"/>
                  <a:pt x="2173" y="6011"/>
                  <a:pt x="2173" y="6008"/>
                </a:cubicBezTo>
                <a:close/>
                <a:moveTo>
                  <a:pt x="3929" y="6004"/>
                </a:moveTo>
                <a:lnTo>
                  <a:pt x="3929" y="6003"/>
                </a:lnTo>
                <a:lnTo>
                  <a:pt x="3929" y="6002"/>
                </a:lnTo>
                <a:lnTo>
                  <a:pt x="3929" y="6002"/>
                </a:lnTo>
                <a:lnTo>
                  <a:pt x="3929" y="6001"/>
                </a:lnTo>
                <a:lnTo>
                  <a:pt x="3929" y="6000"/>
                </a:lnTo>
                <a:lnTo>
                  <a:pt x="3929" y="5999"/>
                </a:lnTo>
                <a:lnTo>
                  <a:pt x="3929" y="5999"/>
                </a:lnTo>
                <a:lnTo>
                  <a:pt x="3929" y="6004"/>
                </a:lnTo>
                <a:close/>
                <a:moveTo>
                  <a:pt x="2964" y="5970"/>
                </a:moveTo>
                <a:lnTo>
                  <a:pt x="2965" y="5970"/>
                </a:lnTo>
                <a:lnTo>
                  <a:pt x="2965" y="5970"/>
                </a:lnTo>
                <a:lnTo>
                  <a:pt x="2964" y="5970"/>
                </a:lnTo>
                <a:cubicBezTo>
                  <a:pt x="2964" y="5970"/>
                  <a:pt x="2964" y="5970"/>
                  <a:pt x="2964" y="5970"/>
                </a:cubicBezTo>
                <a:lnTo>
                  <a:pt x="2964" y="5970"/>
                </a:lnTo>
                <a:close/>
                <a:moveTo>
                  <a:pt x="2961" y="5970"/>
                </a:moveTo>
                <a:lnTo>
                  <a:pt x="2962" y="5970"/>
                </a:lnTo>
                <a:lnTo>
                  <a:pt x="2964" y="5970"/>
                </a:lnTo>
                <a:lnTo>
                  <a:pt x="2964" y="5970"/>
                </a:lnTo>
                <a:lnTo>
                  <a:pt x="2961" y="5970"/>
                </a:lnTo>
                <a:close/>
                <a:moveTo>
                  <a:pt x="2958" y="5969"/>
                </a:moveTo>
                <a:lnTo>
                  <a:pt x="2961" y="5970"/>
                </a:lnTo>
                <a:lnTo>
                  <a:pt x="2960" y="5970"/>
                </a:lnTo>
                <a:lnTo>
                  <a:pt x="2958" y="5969"/>
                </a:lnTo>
                <a:close/>
                <a:moveTo>
                  <a:pt x="2955" y="5969"/>
                </a:moveTo>
                <a:lnTo>
                  <a:pt x="2958" y="5969"/>
                </a:lnTo>
                <a:lnTo>
                  <a:pt x="2957" y="5969"/>
                </a:lnTo>
                <a:lnTo>
                  <a:pt x="2955" y="5969"/>
                </a:lnTo>
                <a:close/>
                <a:moveTo>
                  <a:pt x="2952" y="5968"/>
                </a:moveTo>
                <a:lnTo>
                  <a:pt x="2955" y="5969"/>
                </a:lnTo>
                <a:lnTo>
                  <a:pt x="2953" y="5969"/>
                </a:lnTo>
                <a:lnTo>
                  <a:pt x="2952" y="5968"/>
                </a:lnTo>
                <a:close/>
                <a:moveTo>
                  <a:pt x="2943" y="5967"/>
                </a:moveTo>
                <a:lnTo>
                  <a:pt x="2947" y="5968"/>
                </a:lnTo>
                <a:lnTo>
                  <a:pt x="2952" y="5968"/>
                </a:lnTo>
                <a:lnTo>
                  <a:pt x="2949" y="5968"/>
                </a:lnTo>
                <a:cubicBezTo>
                  <a:pt x="2948" y="5968"/>
                  <a:pt x="2947" y="5968"/>
                  <a:pt x="2944" y="5968"/>
                </a:cubicBezTo>
                <a:lnTo>
                  <a:pt x="2943" y="5967"/>
                </a:lnTo>
                <a:close/>
                <a:moveTo>
                  <a:pt x="2922" y="5965"/>
                </a:moveTo>
                <a:cubicBezTo>
                  <a:pt x="2929" y="5966"/>
                  <a:pt x="2934" y="5966"/>
                  <a:pt x="2938" y="5967"/>
                </a:cubicBezTo>
                <a:lnTo>
                  <a:pt x="2943" y="5967"/>
                </a:lnTo>
                <a:lnTo>
                  <a:pt x="2942" y="5967"/>
                </a:lnTo>
                <a:cubicBezTo>
                  <a:pt x="2931" y="5966"/>
                  <a:pt x="2922" y="5965"/>
                  <a:pt x="2922" y="5965"/>
                </a:cubicBezTo>
                <a:close/>
                <a:moveTo>
                  <a:pt x="5239" y="5914"/>
                </a:moveTo>
                <a:cubicBezTo>
                  <a:pt x="5146" y="5914"/>
                  <a:pt x="5146" y="5924"/>
                  <a:pt x="5146" y="5935"/>
                </a:cubicBezTo>
                <a:cubicBezTo>
                  <a:pt x="5239" y="5946"/>
                  <a:pt x="5239" y="5924"/>
                  <a:pt x="5239" y="5924"/>
                </a:cubicBezTo>
                <a:cubicBezTo>
                  <a:pt x="5239" y="5924"/>
                  <a:pt x="5239" y="5914"/>
                  <a:pt x="5239" y="5914"/>
                </a:cubicBezTo>
                <a:close/>
                <a:moveTo>
                  <a:pt x="6021" y="5912"/>
                </a:moveTo>
                <a:lnTo>
                  <a:pt x="6028" y="5912"/>
                </a:lnTo>
                <a:cubicBezTo>
                  <a:pt x="6030" y="5912"/>
                  <a:pt x="6034" y="5913"/>
                  <a:pt x="6038" y="5913"/>
                </a:cubicBezTo>
                <a:lnTo>
                  <a:pt x="6050" y="5913"/>
                </a:lnTo>
                <a:lnTo>
                  <a:pt x="6044" y="5913"/>
                </a:lnTo>
                <a:cubicBezTo>
                  <a:pt x="6038" y="5912"/>
                  <a:pt x="6030" y="5912"/>
                  <a:pt x="6022" y="5912"/>
                </a:cubicBezTo>
                <a:lnTo>
                  <a:pt x="6021" y="5912"/>
                </a:lnTo>
                <a:close/>
                <a:moveTo>
                  <a:pt x="1893" y="5923"/>
                </a:moveTo>
                <a:lnTo>
                  <a:pt x="1893" y="5921"/>
                </a:lnTo>
                <a:lnTo>
                  <a:pt x="1893" y="5919"/>
                </a:lnTo>
                <a:lnTo>
                  <a:pt x="1893" y="5917"/>
                </a:lnTo>
                <a:lnTo>
                  <a:pt x="1893" y="5916"/>
                </a:lnTo>
                <a:lnTo>
                  <a:pt x="1893" y="5915"/>
                </a:lnTo>
                <a:lnTo>
                  <a:pt x="1893" y="5915"/>
                </a:lnTo>
                <a:lnTo>
                  <a:pt x="1893" y="5913"/>
                </a:lnTo>
                <a:lnTo>
                  <a:pt x="1893" y="5912"/>
                </a:lnTo>
                <a:lnTo>
                  <a:pt x="1893" y="5912"/>
                </a:lnTo>
                <a:lnTo>
                  <a:pt x="1893" y="5923"/>
                </a:lnTo>
                <a:close/>
                <a:moveTo>
                  <a:pt x="5921" y="5911"/>
                </a:moveTo>
                <a:lnTo>
                  <a:pt x="5921" y="5910"/>
                </a:lnTo>
                <a:lnTo>
                  <a:pt x="5921" y="5910"/>
                </a:lnTo>
                <a:lnTo>
                  <a:pt x="5921" y="5909"/>
                </a:lnTo>
                <a:lnTo>
                  <a:pt x="5921" y="5909"/>
                </a:lnTo>
                <a:lnTo>
                  <a:pt x="5921" y="5908"/>
                </a:lnTo>
                <a:lnTo>
                  <a:pt x="5921" y="5908"/>
                </a:lnTo>
                <a:lnTo>
                  <a:pt x="5921" y="5907"/>
                </a:lnTo>
                <a:lnTo>
                  <a:pt x="5921" y="5911"/>
                </a:lnTo>
                <a:close/>
                <a:moveTo>
                  <a:pt x="2642" y="5893"/>
                </a:moveTo>
                <a:lnTo>
                  <a:pt x="2654" y="5896"/>
                </a:lnTo>
                <a:cubicBezTo>
                  <a:pt x="2667" y="5899"/>
                  <a:pt x="2681" y="5902"/>
                  <a:pt x="2695" y="5905"/>
                </a:cubicBezTo>
                <a:lnTo>
                  <a:pt x="2704" y="5908"/>
                </a:lnTo>
                <a:lnTo>
                  <a:pt x="2698" y="5907"/>
                </a:lnTo>
                <a:cubicBezTo>
                  <a:pt x="2668" y="5904"/>
                  <a:pt x="2646" y="5901"/>
                  <a:pt x="2642" y="5893"/>
                </a:cubicBezTo>
                <a:close/>
                <a:moveTo>
                  <a:pt x="6363" y="5892"/>
                </a:moveTo>
                <a:cubicBezTo>
                  <a:pt x="6363" y="5903"/>
                  <a:pt x="6363" y="5903"/>
                  <a:pt x="6363" y="5914"/>
                </a:cubicBezTo>
                <a:cubicBezTo>
                  <a:pt x="6363" y="5906"/>
                  <a:pt x="6522" y="5898"/>
                  <a:pt x="6522" y="5894"/>
                </a:cubicBezTo>
                <a:cubicBezTo>
                  <a:pt x="6522" y="5893"/>
                  <a:pt x="6504" y="5892"/>
                  <a:pt x="6457" y="5892"/>
                </a:cubicBezTo>
                <a:cubicBezTo>
                  <a:pt x="6363" y="5892"/>
                  <a:pt x="6363" y="5903"/>
                  <a:pt x="6363" y="5892"/>
                </a:cubicBezTo>
                <a:close/>
                <a:moveTo>
                  <a:pt x="6201" y="5880"/>
                </a:moveTo>
                <a:cubicBezTo>
                  <a:pt x="6201" y="5885"/>
                  <a:pt x="6225" y="5890"/>
                  <a:pt x="6248" y="5897"/>
                </a:cubicBezTo>
                <a:lnTo>
                  <a:pt x="6253" y="5896"/>
                </a:lnTo>
                <a:lnTo>
                  <a:pt x="6253" y="5895"/>
                </a:lnTo>
                <a:cubicBezTo>
                  <a:pt x="6252" y="5891"/>
                  <a:pt x="6255" y="5888"/>
                  <a:pt x="6268" y="5884"/>
                </a:cubicBezTo>
                <a:lnTo>
                  <a:pt x="6270" y="5884"/>
                </a:lnTo>
                <a:cubicBezTo>
                  <a:pt x="6270" y="5883"/>
                  <a:pt x="6270" y="5882"/>
                  <a:pt x="6270" y="5882"/>
                </a:cubicBezTo>
                <a:cubicBezTo>
                  <a:pt x="6268" y="5881"/>
                  <a:pt x="6264" y="5881"/>
                  <a:pt x="6261" y="5880"/>
                </a:cubicBezTo>
                <a:lnTo>
                  <a:pt x="6255" y="5880"/>
                </a:lnTo>
                <a:cubicBezTo>
                  <a:pt x="6242" y="5880"/>
                  <a:pt x="6225" y="5880"/>
                  <a:pt x="6201" y="5880"/>
                </a:cubicBezTo>
                <a:close/>
                <a:moveTo>
                  <a:pt x="2454" y="5890"/>
                </a:moveTo>
                <a:lnTo>
                  <a:pt x="2454" y="5890"/>
                </a:lnTo>
                <a:lnTo>
                  <a:pt x="2454" y="5889"/>
                </a:lnTo>
                <a:lnTo>
                  <a:pt x="2454" y="5888"/>
                </a:lnTo>
                <a:lnTo>
                  <a:pt x="2454" y="5887"/>
                </a:lnTo>
                <a:lnTo>
                  <a:pt x="2454" y="5887"/>
                </a:lnTo>
                <a:lnTo>
                  <a:pt x="2454" y="5886"/>
                </a:lnTo>
                <a:lnTo>
                  <a:pt x="2454" y="5885"/>
                </a:lnTo>
                <a:lnTo>
                  <a:pt x="2454" y="5883"/>
                </a:lnTo>
                <a:lnTo>
                  <a:pt x="2454" y="5883"/>
                </a:lnTo>
                <a:lnTo>
                  <a:pt x="2454" y="5882"/>
                </a:lnTo>
                <a:lnTo>
                  <a:pt x="2454" y="5880"/>
                </a:lnTo>
                <a:lnTo>
                  <a:pt x="2454" y="5890"/>
                </a:lnTo>
                <a:close/>
                <a:moveTo>
                  <a:pt x="5826" y="5869"/>
                </a:moveTo>
                <a:cubicBezTo>
                  <a:pt x="5826" y="5880"/>
                  <a:pt x="5826" y="5890"/>
                  <a:pt x="5826" y="5890"/>
                </a:cubicBezTo>
                <a:cubicBezTo>
                  <a:pt x="5826" y="5890"/>
                  <a:pt x="5826" y="5901"/>
                  <a:pt x="5921" y="5901"/>
                </a:cubicBezTo>
                <a:cubicBezTo>
                  <a:pt x="5921" y="5901"/>
                  <a:pt x="5868" y="5907"/>
                  <a:pt x="5841" y="5910"/>
                </a:cubicBezTo>
                <a:lnTo>
                  <a:pt x="5839" y="5910"/>
                </a:lnTo>
                <a:lnTo>
                  <a:pt x="5844" y="5911"/>
                </a:lnTo>
                <a:cubicBezTo>
                  <a:pt x="5851" y="5911"/>
                  <a:pt x="5856" y="5911"/>
                  <a:pt x="5861" y="5912"/>
                </a:cubicBezTo>
                <a:lnTo>
                  <a:pt x="5863" y="5912"/>
                </a:lnTo>
                <a:lnTo>
                  <a:pt x="5866" y="5912"/>
                </a:lnTo>
                <a:cubicBezTo>
                  <a:pt x="5878" y="5912"/>
                  <a:pt x="5892" y="5912"/>
                  <a:pt x="5912" y="5912"/>
                </a:cubicBezTo>
                <a:lnTo>
                  <a:pt x="5913" y="5912"/>
                </a:lnTo>
                <a:lnTo>
                  <a:pt x="5921" y="5911"/>
                </a:lnTo>
                <a:lnTo>
                  <a:pt x="5927" y="5911"/>
                </a:lnTo>
                <a:cubicBezTo>
                  <a:pt x="5963" y="5908"/>
                  <a:pt x="5982" y="5909"/>
                  <a:pt x="6007" y="5911"/>
                </a:cubicBezTo>
                <a:lnTo>
                  <a:pt x="6013" y="5911"/>
                </a:lnTo>
                <a:lnTo>
                  <a:pt x="6013" y="5911"/>
                </a:lnTo>
                <a:cubicBezTo>
                  <a:pt x="6020" y="5902"/>
                  <a:pt x="6108" y="5911"/>
                  <a:pt x="6108" y="5901"/>
                </a:cubicBezTo>
                <a:cubicBezTo>
                  <a:pt x="6133" y="5898"/>
                  <a:pt x="6145" y="5895"/>
                  <a:pt x="6146" y="5892"/>
                </a:cubicBezTo>
                <a:cubicBezTo>
                  <a:pt x="6146" y="5892"/>
                  <a:pt x="6146" y="5892"/>
                  <a:pt x="6146" y="5892"/>
                </a:cubicBezTo>
                <a:cubicBezTo>
                  <a:pt x="6145" y="5885"/>
                  <a:pt x="6078" y="5880"/>
                  <a:pt x="6013" y="5880"/>
                </a:cubicBezTo>
                <a:cubicBezTo>
                  <a:pt x="6041" y="5877"/>
                  <a:pt x="6052" y="5874"/>
                  <a:pt x="6055" y="5871"/>
                </a:cubicBezTo>
                <a:lnTo>
                  <a:pt x="6055" y="5870"/>
                </a:lnTo>
                <a:lnTo>
                  <a:pt x="6024" y="5870"/>
                </a:lnTo>
                <a:lnTo>
                  <a:pt x="5985" y="5869"/>
                </a:lnTo>
                <a:lnTo>
                  <a:pt x="5984" y="5869"/>
                </a:lnTo>
                <a:cubicBezTo>
                  <a:pt x="5970" y="5869"/>
                  <a:pt x="5949" y="5869"/>
                  <a:pt x="5921" y="5869"/>
                </a:cubicBezTo>
                <a:cubicBezTo>
                  <a:pt x="5921" y="5880"/>
                  <a:pt x="6013" y="5890"/>
                  <a:pt x="5921" y="5901"/>
                </a:cubicBezTo>
                <a:cubicBezTo>
                  <a:pt x="5921" y="5890"/>
                  <a:pt x="5826" y="5880"/>
                  <a:pt x="5826" y="5869"/>
                </a:cubicBezTo>
                <a:close/>
                <a:moveTo>
                  <a:pt x="4303" y="5861"/>
                </a:moveTo>
                <a:cubicBezTo>
                  <a:pt x="4303" y="5861"/>
                  <a:pt x="4303" y="5871"/>
                  <a:pt x="4210" y="5871"/>
                </a:cubicBezTo>
                <a:cubicBezTo>
                  <a:pt x="4294" y="5890"/>
                  <a:pt x="4379" y="5857"/>
                  <a:pt x="4464" y="5867"/>
                </a:cubicBezTo>
                <a:lnTo>
                  <a:pt x="4461" y="5863"/>
                </a:lnTo>
                <a:lnTo>
                  <a:pt x="4456" y="5863"/>
                </a:lnTo>
                <a:cubicBezTo>
                  <a:pt x="4420" y="5861"/>
                  <a:pt x="4362" y="5861"/>
                  <a:pt x="4303" y="5861"/>
                </a:cubicBezTo>
                <a:close/>
                <a:moveTo>
                  <a:pt x="4055" y="5855"/>
                </a:moveTo>
                <a:lnTo>
                  <a:pt x="4054" y="5856"/>
                </a:lnTo>
                <a:cubicBezTo>
                  <a:pt x="4046" y="5857"/>
                  <a:pt x="4037" y="5859"/>
                  <a:pt x="4022" y="5861"/>
                </a:cubicBezTo>
                <a:cubicBezTo>
                  <a:pt x="4022" y="5861"/>
                  <a:pt x="4022" y="5871"/>
                  <a:pt x="4022" y="5871"/>
                </a:cubicBezTo>
                <a:cubicBezTo>
                  <a:pt x="4022" y="5871"/>
                  <a:pt x="4022" y="5871"/>
                  <a:pt x="3929" y="5871"/>
                </a:cubicBezTo>
                <a:cubicBezTo>
                  <a:pt x="4022" y="5882"/>
                  <a:pt x="4022" y="5882"/>
                  <a:pt x="4022" y="5882"/>
                </a:cubicBezTo>
                <a:cubicBezTo>
                  <a:pt x="4022" y="5876"/>
                  <a:pt x="4051" y="5873"/>
                  <a:pt x="4077" y="5872"/>
                </a:cubicBezTo>
                <a:lnTo>
                  <a:pt x="4081" y="5872"/>
                </a:lnTo>
                <a:lnTo>
                  <a:pt x="4078" y="5871"/>
                </a:lnTo>
                <a:lnTo>
                  <a:pt x="4076" y="5871"/>
                </a:lnTo>
                <a:cubicBezTo>
                  <a:pt x="4063" y="5871"/>
                  <a:pt x="4045" y="5871"/>
                  <a:pt x="4022" y="5871"/>
                </a:cubicBezTo>
                <a:cubicBezTo>
                  <a:pt x="4040" y="5869"/>
                  <a:pt x="4054" y="5867"/>
                  <a:pt x="4065" y="5865"/>
                </a:cubicBezTo>
                <a:lnTo>
                  <a:pt x="4067" y="5865"/>
                </a:lnTo>
                <a:lnTo>
                  <a:pt x="4063" y="5862"/>
                </a:lnTo>
                <a:cubicBezTo>
                  <a:pt x="4061" y="5861"/>
                  <a:pt x="4060" y="5860"/>
                  <a:pt x="4059" y="5859"/>
                </a:cubicBezTo>
                <a:lnTo>
                  <a:pt x="4055" y="5855"/>
                </a:lnTo>
                <a:close/>
                <a:moveTo>
                  <a:pt x="4144" y="5846"/>
                </a:moveTo>
                <a:lnTo>
                  <a:pt x="4149" y="5849"/>
                </a:lnTo>
                <a:lnTo>
                  <a:pt x="4152" y="5852"/>
                </a:lnTo>
                <a:lnTo>
                  <a:pt x="4153" y="5852"/>
                </a:lnTo>
                <a:cubicBezTo>
                  <a:pt x="4169" y="5850"/>
                  <a:pt x="4185" y="5850"/>
                  <a:pt x="4210" y="5850"/>
                </a:cubicBezTo>
                <a:cubicBezTo>
                  <a:pt x="4185" y="5848"/>
                  <a:pt x="4166" y="5847"/>
                  <a:pt x="4148" y="5846"/>
                </a:cubicBezTo>
                <a:lnTo>
                  <a:pt x="4144" y="5846"/>
                </a:lnTo>
                <a:close/>
                <a:moveTo>
                  <a:pt x="4022" y="5839"/>
                </a:moveTo>
                <a:cubicBezTo>
                  <a:pt x="4022" y="5843"/>
                  <a:pt x="4036" y="5846"/>
                  <a:pt x="4046" y="5848"/>
                </a:cubicBezTo>
                <a:lnTo>
                  <a:pt x="4051" y="5848"/>
                </a:lnTo>
                <a:lnTo>
                  <a:pt x="4050" y="5847"/>
                </a:lnTo>
                <a:cubicBezTo>
                  <a:pt x="4049" y="5845"/>
                  <a:pt x="4049" y="5844"/>
                  <a:pt x="4049" y="5842"/>
                </a:cubicBezTo>
                <a:lnTo>
                  <a:pt x="4047" y="5841"/>
                </a:lnTo>
                <a:lnTo>
                  <a:pt x="4045" y="5841"/>
                </a:lnTo>
                <a:cubicBezTo>
                  <a:pt x="4022" y="5839"/>
                  <a:pt x="4022" y="5839"/>
                  <a:pt x="4022" y="5839"/>
                </a:cubicBezTo>
                <a:close/>
                <a:moveTo>
                  <a:pt x="2173" y="5837"/>
                </a:moveTo>
                <a:cubicBezTo>
                  <a:pt x="2267" y="5848"/>
                  <a:pt x="2080" y="5869"/>
                  <a:pt x="2267" y="5880"/>
                </a:cubicBezTo>
                <a:cubicBezTo>
                  <a:pt x="2267" y="5873"/>
                  <a:pt x="2307" y="5861"/>
                  <a:pt x="2308" y="5851"/>
                </a:cubicBezTo>
                <a:cubicBezTo>
                  <a:pt x="2310" y="5846"/>
                  <a:pt x="2299" y="5841"/>
                  <a:pt x="2267" y="5837"/>
                </a:cubicBezTo>
                <a:cubicBezTo>
                  <a:pt x="2267" y="5837"/>
                  <a:pt x="2267" y="5837"/>
                  <a:pt x="2173" y="5837"/>
                </a:cubicBezTo>
                <a:close/>
                <a:moveTo>
                  <a:pt x="3564" y="5827"/>
                </a:moveTo>
                <a:cubicBezTo>
                  <a:pt x="3561" y="5827"/>
                  <a:pt x="3558" y="5827"/>
                  <a:pt x="3557" y="5827"/>
                </a:cubicBezTo>
                <a:lnTo>
                  <a:pt x="3553" y="5827"/>
                </a:lnTo>
                <a:lnTo>
                  <a:pt x="3553" y="5828"/>
                </a:lnTo>
                <a:cubicBezTo>
                  <a:pt x="3557" y="5828"/>
                  <a:pt x="3560" y="5828"/>
                  <a:pt x="3562" y="5827"/>
                </a:cubicBezTo>
                <a:lnTo>
                  <a:pt x="3570" y="5827"/>
                </a:lnTo>
                <a:lnTo>
                  <a:pt x="3564" y="5827"/>
                </a:lnTo>
                <a:close/>
                <a:moveTo>
                  <a:pt x="3843" y="5807"/>
                </a:moveTo>
                <a:lnTo>
                  <a:pt x="3843" y="5807"/>
                </a:lnTo>
                <a:cubicBezTo>
                  <a:pt x="3828" y="5809"/>
                  <a:pt x="3815" y="5811"/>
                  <a:pt x="3806" y="5813"/>
                </a:cubicBezTo>
                <a:lnTo>
                  <a:pt x="3797" y="5815"/>
                </a:lnTo>
                <a:lnTo>
                  <a:pt x="3803" y="5815"/>
                </a:lnTo>
                <a:cubicBezTo>
                  <a:pt x="3813" y="5816"/>
                  <a:pt x="3823" y="5816"/>
                  <a:pt x="3834" y="5818"/>
                </a:cubicBezTo>
                <a:cubicBezTo>
                  <a:pt x="3834" y="5828"/>
                  <a:pt x="3834" y="5828"/>
                  <a:pt x="3834" y="5828"/>
                </a:cubicBezTo>
                <a:cubicBezTo>
                  <a:pt x="3929" y="5828"/>
                  <a:pt x="3742" y="5850"/>
                  <a:pt x="3929" y="5850"/>
                </a:cubicBezTo>
                <a:cubicBezTo>
                  <a:pt x="3834" y="5850"/>
                  <a:pt x="3834" y="5850"/>
                  <a:pt x="3834" y="5850"/>
                </a:cubicBezTo>
                <a:cubicBezTo>
                  <a:pt x="3834" y="5861"/>
                  <a:pt x="3834" y="5861"/>
                  <a:pt x="3834" y="5861"/>
                </a:cubicBezTo>
                <a:cubicBezTo>
                  <a:pt x="3834" y="5861"/>
                  <a:pt x="3929" y="5850"/>
                  <a:pt x="3929" y="5850"/>
                </a:cubicBezTo>
                <a:cubicBezTo>
                  <a:pt x="3929" y="5843"/>
                  <a:pt x="4009" y="5836"/>
                  <a:pt x="4011" y="5829"/>
                </a:cubicBezTo>
                <a:cubicBezTo>
                  <a:pt x="4012" y="5825"/>
                  <a:pt x="3993" y="5821"/>
                  <a:pt x="3929" y="5818"/>
                </a:cubicBezTo>
                <a:cubicBezTo>
                  <a:pt x="3929" y="5828"/>
                  <a:pt x="3929" y="5828"/>
                  <a:pt x="3929" y="5828"/>
                </a:cubicBezTo>
                <a:cubicBezTo>
                  <a:pt x="3834" y="5828"/>
                  <a:pt x="3834" y="5828"/>
                  <a:pt x="3834" y="5828"/>
                </a:cubicBezTo>
                <a:cubicBezTo>
                  <a:pt x="3929" y="5828"/>
                  <a:pt x="3834" y="5818"/>
                  <a:pt x="3929" y="5807"/>
                </a:cubicBezTo>
                <a:cubicBezTo>
                  <a:pt x="3899" y="5807"/>
                  <a:pt x="3874" y="5807"/>
                  <a:pt x="3854" y="5807"/>
                </a:cubicBezTo>
                <a:lnTo>
                  <a:pt x="3843" y="5807"/>
                </a:lnTo>
                <a:close/>
                <a:moveTo>
                  <a:pt x="712" y="5785"/>
                </a:moveTo>
                <a:cubicBezTo>
                  <a:pt x="708" y="5790"/>
                  <a:pt x="712" y="5792"/>
                  <a:pt x="713" y="5790"/>
                </a:cubicBezTo>
                <a:cubicBezTo>
                  <a:pt x="713" y="5789"/>
                  <a:pt x="713" y="5788"/>
                  <a:pt x="712" y="5785"/>
                </a:cubicBezTo>
                <a:close/>
                <a:moveTo>
                  <a:pt x="701" y="5764"/>
                </a:moveTo>
                <a:cubicBezTo>
                  <a:pt x="698" y="5766"/>
                  <a:pt x="692" y="5764"/>
                  <a:pt x="691" y="5769"/>
                </a:cubicBezTo>
                <a:lnTo>
                  <a:pt x="691" y="5769"/>
                </a:lnTo>
                <a:cubicBezTo>
                  <a:pt x="696" y="5771"/>
                  <a:pt x="701" y="5771"/>
                  <a:pt x="701" y="5766"/>
                </a:cubicBezTo>
                <a:cubicBezTo>
                  <a:pt x="701" y="5766"/>
                  <a:pt x="701" y="5765"/>
                  <a:pt x="701" y="5764"/>
                </a:cubicBezTo>
                <a:close/>
                <a:moveTo>
                  <a:pt x="716" y="5752"/>
                </a:moveTo>
                <a:cubicBezTo>
                  <a:pt x="712" y="5753"/>
                  <a:pt x="711" y="5756"/>
                  <a:pt x="713" y="5758"/>
                </a:cubicBezTo>
                <a:cubicBezTo>
                  <a:pt x="716" y="5759"/>
                  <a:pt x="717" y="5757"/>
                  <a:pt x="718" y="5755"/>
                </a:cubicBezTo>
                <a:lnTo>
                  <a:pt x="719" y="5753"/>
                </a:lnTo>
                <a:lnTo>
                  <a:pt x="719" y="5753"/>
                </a:lnTo>
                <a:lnTo>
                  <a:pt x="719" y="5752"/>
                </a:lnTo>
                <a:lnTo>
                  <a:pt x="719" y="5753"/>
                </a:lnTo>
                <a:lnTo>
                  <a:pt x="717" y="5752"/>
                </a:lnTo>
                <a:cubicBezTo>
                  <a:pt x="717" y="5752"/>
                  <a:pt x="716" y="5752"/>
                  <a:pt x="716" y="5752"/>
                </a:cubicBezTo>
                <a:close/>
                <a:moveTo>
                  <a:pt x="695" y="5746"/>
                </a:moveTo>
                <a:cubicBezTo>
                  <a:pt x="695" y="5746"/>
                  <a:pt x="695" y="5746"/>
                  <a:pt x="695" y="5746"/>
                </a:cubicBezTo>
                <a:lnTo>
                  <a:pt x="698" y="5750"/>
                </a:lnTo>
                <a:lnTo>
                  <a:pt x="699" y="5750"/>
                </a:lnTo>
                <a:cubicBezTo>
                  <a:pt x="698" y="5749"/>
                  <a:pt x="694" y="5745"/>
                  <a:pt x="695" y="5746"/>
                </a:cubicBezTo>
                <a:close/>
                <a:moveTo>
                  <a:pt x="637" y="5735"/>
                </a:moveTo>
                <a:cubicBezTo>
                  <a:pt x="637" y="5736"/>
                  <a:pt x="637" y="5738"/>
                  <a:pt x="637" y="5739"/>
                </a:cubicBezTo>
                <a:lnTo>
                  <a:pt x="640" y="5739"/>
                </a:lnTo>
                <a:cubicBezTo>
                  <a:pt x="640" y="5738"/>
                  <a:pt x="640" y="5737"/>
                  <a:pt x="640" y="5736"/>
                </a:cubicBezTo>
                <a:lnTo>
                  <a:pt x="637" y="5735"/>
                </a:lnTo>
                <a:close/>
                <a:moveTo>
                  <a:pt x="10111" y="5743"/>
                </a:moveTo>
                <a:lnTo>
                  <a:pt x="10111" y="5741"/>
                </a:lnTo>
                <a:lnTo>
                  <a:pt x="10111" y="5739"/>
                </a:lnTo>
                <a:lnTo>
                  <a:pt x="10111" y="5738"/>
                </a:lnTo>
                <a:lnTo>
                  <a:pt x="10111" y="5737"/>
                </a:lnTo>
                <a:lnTo>
                  <a:pt x="10111" y="5737"/>
                </a:lnTo>
                <a:lnTo>
                  <a:pt x="10111" y="5736"/>
                </a:lnTo>
                <a:lnTo>
                  <a:pt x="10111" y="5735"/>
                </a:lnTo>
                <a:lnTo>
                  <a:pt x="10111" y="5735"/>
                </a:lnTo>
                <a:lnTo>
                  <a:pt x="10111" y="5734"/>
                </a:lnTo>
                <a:lnTo>
                  <a:pt x="10111" y="5733"/>
                </a:lnTo>
                <a:lnTo>
                  <a:pt x="10111" y="5732"/>
                </a:lnTo>
                <a:lnTo>
                  <a:pt x="10111" y="5743"/>
                </a:lnTo>
                <a:close/>
                <a:moveTo>
                  <a:pt x="696" y="5726"/>
                </a:moveTo>
                <a:cubicBezTo>
                  <a:pt x="696" y="5733"/>
                  <a:pt x="688" y="5731"/>
                  <a:pt x="688" y="5739"/>
                </a:cubicBezTo>
                <a:lnTo>
                  <a:pt x="688" y="5739"/>
                </a:lnTo>
                <a:cubicBezTo>
                  <a:pt x="693" y="5740"/>
                  <a:pt x="699" y="5735"/>
                  <a:pt x="699" y="5730"/>
                </a:cubicBezTo>
                <a:cubicBezTo>
                  <a:pt x="699" y="5729"/>
                  <a:pt x="698" y="5727"/>
                  <a:pt x="696" y="5726"/>
                </a:cubicBezTo>
                <a:close/>
                <a:moveTo>
                  <a:pt x="648" y="5722"/>
                </a:moveTo>
                <a:cubicBezTo>
                  <a:pt x="647" y="5722"/>
                  <a:pt x="647" y="5722"/>
                  <a:pt x="646" y="5723"/>
                </a:cubicBezTo>
                <a:cubicBezTo>
                  <a:pt x="642" y="5724"/>
                  <a:pt x="647" y="5729"/>
                  <a:pt x="644" y="5729"/>
                </a:cubicBezTo>
                <a:cubicBezTo>
                  <a:pt x="643" y="5729"/>
                  <a:pt x="642" y="5729"/>
                  <a:pt x="642" y="5730"/>
                </a:cubicBezTo>
                <a:lnTo>
                  <a:pt x="642" y="5731"/>
                </a:lnTo>
                <a:cubicBezTo>
                  <a:pt x="646" y="5732"/>
                  <a:pt x="650" y="5730"/>
                  <a:pt x="652" y="5727"/>
                </a:cubicBezTo>
                <a:cubicBezTo>
                  <a:pt x="650" y="5726"/>
                  <a:pt x="650" y="5722"/>
                  <a:pt x="648" y="5722"/>
                </a:cubicBezTo>
                <a:close/>
                <a:moveTo>
                  <a:pt x="10111" y="5722"/>
                </a:moveTo>
                <a:cubicBezTo>
                  <a:pt x="10111" y="5727"/>
                  <a:pt x="10111" y="5730"/>
                  <a:pt x="10111" y="5732"/>
                </a:cubicBezTo>
                <a:cubicBezTo>
                  <a:pt x="10111" y="5732"/>
                  <a:pt x="10017" y="5722"/>
                  <a:pt x="10111" y="5722"/>
                </a:cubicBezTo>
                <a:close/>
                <a:moveTo>
                  <a:pt x="682" y="5721"/>
                </a:moveTo>
                <a:cubicBezTo>
                  <a:pt x="683" y="5732"/>
                  <a:pt x="667" y="5720"/>
                  <a:pt x="665" y="5725"/>
                </a:cubicBezTo>
                <a:cubicBezTo>
                  <a:pt x="668" y="5727"/>
                  <a:pt x="674" y="5730"/>
                  <a:pt x="678" y="5727"/>
                </a:cubicBezTo>
                <a:cubicBezTo>
                  <a:pt x="675" y="5730"/>
                  <a:pt x="681" y="5734"/>
                  <a:pt x="677" y="5734"/>
                </a:cubicBezTo>
                <a:cubicBezTo>
                  <a:pt x="676" y="5730"/>
                  <a:pt x="668" y="5731"/>
                  <a:pt x="667" y="5732"/>
                </a:cubicBezTo>
                <a:lnTo>
                  <a:pt x="666" y="5739"/>
                </a:lnTo>
                <a:lnTo>
                  <a:pt x="665" y="5739"/>
                </a:lnTo>
                <a:lnTo>
                  <a:pt x="666" y="5739"/>
                </a:lnTo>
                <a:lnTo>
                  <a:pt x="666" y="5739"/>
                </a:lnTo>
                <a:lnTo>
                  <a:pt x="671" y="5739"/>
                </a:lnTo>
                <a:cubicBezTo>
                  <a:pt x="676" y="5740"/>
                  <a:pt x="682" y="5739"/>
                  <a:pt x="687" y="5738"/>
                </a:cubicBezTo>
                <a:cubicBezTo>
                  <a:pt x="685" y="5733"/>
                  <a:pt x="687" y="5724"/>
                  <a:pt x="682" y="5721"/>
                </a:cubicBezTo>
                <a:close/>
                <a:moveTo>
                  <a:pt x="880" y="5720"/>
                </a:moveTo>
                <a:cubicBezTo>
                  <a:pt x="879" y="5721"/>
                  <a:pt x="877" y="5721"/>
                  <a:pt x="877" y="5722"/>
                </a:cubicBezTo>
                <a:cubicBezTo>
                  <a:pt x="882" y="5721"/>
                  <a:pt x="881" y="5725"/>
                  <a:pt x="885" y="5725"/>
                </a:cubicBezTo>
                <a:cubicBezTo>
                  <a:pt x="886" y="5724"/>
                  <a:pt x="886" y="5724"/>
                  <a:pt x="886" y="5723"/>
                </a:cubicBezTo>
                <a:cubicBezTo>
                  <a:pt x="886" y="5721"/>
                  <a:pt x="883" y="5720"/>
                  <a:pt x="880" y="5720"/>
                </a:cubicBezTo>
                <a:close/>
                <a:moveTo>
                  <a:pt x="684" y="5713"/>
                </a:moveTo>
                <a:cubicBezTo>
                  <a:pt x="683" y="5714"/>
                  <a:pt x="683" y="5715"/>
                  <a:pt x="683" y="5716"/>
                </a:cubicBezTo>
                <a:lnTo>
                  <a:pt x="687" y="5716"/>
                </a:lnTo>
                <a:cubicBezTo>
                  <a:pt x="687" y="5715"/>
                  <a:pt x="687" y="5714"/>
                  <a:pt x="687" y="5713"/>
                </a:cubicBezTo>
                <a:lnTo>
                  <a:pt x="684" y="5713"/>
                </a:lnTo>
                <a:close/>
                <a:moveTo>
                  <a:pt x="710" y="5711"/>
                </a:moveTo>
                <a:cubicBezTo>
                  <a:pt x="707" y="5711"/>
                  <a:pt x="707" y="5714"/>
                  <a:pt x="707" y="5717"/>
                </a:cubicBezTo>
                <a:cubicBezTo>
                  <a:pt x="710" y="5718"/>
                  <a:pt x="712" y="5717"/>
                  <a:pt x="712" y="5714"/>
                </a:cubicBezTo>
                <a:lnTo>
                  <a:pt x="713" y="5711"/>
                </a:lnTo>
                <a:lnTo>
                  <a:pt x="713" y="5712"/>
                </a:lnTo>
                <a:lnTo>
                  <a:pt x="713" y="5711"/>
                </a:lnTo>
                <a:lnTo>
                  <a:pt x="713" y="5711"/>
                </a:lnTo>
                <a:lnTo>
                  <a:pt x="711" y="5711"/>
                </a:lnTo>
                <a:cubicBezTo>
                  <a:pt x="711" y="5711"/>
                  <a:pt x="710" y="5711"/>
                  <a:pt x="710" y="5711"/>
                </a:cubicBezTo>
                <a:close/>
                <a:moveTo>
                  <a:pt x="831" y="5705"/>
                </a:moveTo>
                <a:cubicBezTo>
                  <a:pt x="829" y="5705"/>
                  <a:pt x="827" y="5706"/>
                  <a:pt x="826" y="5708"/>
                </a:cubicBezTo>
                <a:cubicBezTo>
                  <a:pt x="828" y="5709"/>
                  <a:pt x="831" y="5710"/>
                  <a:pt x="834" y="5710"/>
                </a:cubicBezTo>
                <a:lnTo>
                  <a:pt x="835" y="5710"/>
                </a:lnTo>
                <a:cubicBezTo>
                  <a:pt x="835" y="5709"/>
                  <a:pt x="836" y="5708"/>
                  <a:pt x="836" y="5708"/>
                </a:cubicBezTo>
                <a:cubicBezTo>
                  <a:pt x="836" y="5706"/>
                  <a:pt x="834" y="5705"/>
                  <a:pt x="831" y="5705"/>
                </a:cubicBezTo>
                <a:close/>
                <a:moveTo>
                  <a:pt x="684" y="5701"/>
                </a:moveTo>
                <a:cubicBezTo>
                  <a:pt x="678" y="5701"/>
                  <a:pt x="675" y="5707"/>
                  <a:pt x="672" y="5706"/>
                </a:cubicBezTo>
                <a:lnTo>
                  <a:pt x="671" y="5706"/>
                </a:lnTo>
                <a:cubicBezTo>
                  <a:pt x="675" y="5708"/>
                  <a:pt x="665" y="5712"/>
                  <a:pt x="671" y="5716"/>
                </a:cubicBezTo>
                <a:cubicBezTo>
                  <a:pt x="679" y="5719"/>
                  <a:pt x="673" y="5707"/>
                  <a:pt x="677" y="5707"/>
                </a:cubicBezTo>
                <a:cubicBezTo>
                  <a:pt x="681" y="5706"/>
                  <a:pt x="680" y="5710"/>
                  <a:pt x="685" y="5709"/>
                </a:cubicBezTo>
                <a:cubicBezTo>
                  <a:pt x="686" y="5707"/>
                  <a:pt x="687" y="5704"/>
                  <a:pt x="687" y="5701"/>
                </a:cubicBezTo>
                <a:cubicBezTo>
                  <a:pt x="686" y="5701"/>
                  <a:pt x="685" y="5701"/>
                  <a:pt x="684" y="5701"/>
                </a:cubicBezTo>
                <a:close/>
                <a:moveTo>
                  <a:pt x="648" y="5699"/>
                </a:moveTo>
                <a:cubicBezTo>
                  <a:pt x="649" y="5703"/>
                  <a:pt x="648" y="5707"/>
                  <a:pt x="646" y="5711"/>
                </a:cubicBezTo>
                <a:lnTo>
                  <a:pt x="646" y="5711"/>
                </a:lnTo>
                <a:cubicBezTo>
                  <a:pt x="652" y="5711"/>
                  <a:pt x="651" y="5707"/>
                  <a:pt x="656" y="5710"/>
                </a:cubicBezTo>
                <a:cubicBezTo>
                  <a:pt x="651" y="5705"/>
                  <a:pt x="653" y="5702"/>
                  <a:pt x="648" y="5699"/>
                </a:cubicBezTo>
                <a:close/>
                <a:moveTo>
                  <a:pt x="809" y="5696"/>
                </a:moveTo>
                <a:lnTo>
                  <a:pt x="809" y="5697"/>
                </a:lnTo>
                <a:lnTo>
                  <a:pt x="809" y="5697"/>
                </a:lnTo>
                <a:cubicBezTo>
                  <a:pt x="807" y="5701"/>
                  <a:pt x="811" y="5708"/>
                  <a:pt x="812" y="5711"/>
                </a:cubicBezTo>
                <a:lnTo>
                  <a:pt x="818" y="5712"/>
                </a:lnTo>
                <a:cubicBezTo>
                  <a:pt x="818" y="5708"/>
                  <a:pt x="822" y="5707"/>
                  <a:pt x="824" y="5705"/>
                </a:cubicBezTo>
                <a:cubicBezTo>
                  <a:pt x="819" y="5702"/>
                  <a:pt x="813" y="5702"/>
                  <a:pt x="810" y="5698"/>
                </a:cubicBezTo>
                <a:lnTo>
                  <a:pt x="809" y="5697"/>
                </a:lnTo>
                <a:lnTo>
                  <a:pt x="810" y="5696"/>
                </a:lnTo>
                <a:lnTo>
                  <a:pt x="809" y="5696"/>
                </a:lnTo>
                <a:close/>
                <a:moveTo>
                  <a:pt x="828" y="5694"/>
                </a:moveTo>
                <a:cubicBezTo>
                  <a:pt x="828" y="5697"/>
                  <a:pt x="825" y="5698"/>
                  <a:pt x="825" y="5701"/>
                </a:cubicBezTo>
                <a:lnTo>
                  <a:pt x="827" y="5700"/>
                </a:lnTo>
                <a:cubicBezTo>
                  <a:pt x="831" y="5701"/>
                  <a:pt x="835" y="5700"/>
                  <a:pt x="839" y="5697"/>
                </a:cubicBezTo>
                <a:cubicBezTo>
                  <a:pt x="837" y="5695"/>
                  <a:pt x="832" y="5695"/>
                  <a:pt x="828" y="5694"/>
                </a:cubicBezTo>
                <a:close/>
                <a:moveTo>
                  <a:pt x="676" y="5693"/>
                </a:moveTo>
                <a:cubicBezTo>
                  <a:pt x="675" y="5693"/>
                  <a:pt x="674" y="5693"/>
                  <a:pt x="673" y="5694"/>
                </a:cubicBezTo>
                <a:cubicBezTo>
                  <a:pt x="675" y="5697"/>
                  <a:pt x="677" y="5696"/>
                  <a:pt x="677" y="5694"/>
                </a:cubicBezTo>
                <a:cubicBezTo>
                  <a:pt x="677" y="5694"/>
                  <a:pt x="676" y="5693"/>
                  <a:pt x="676" y="5693"/>
                </a:cubicBezTo>
                <a:close/>
                <a:moveTo>
                  <a:pt x="850" y="5686"/>
                </a:moveTo>
                <a:cubicBezTo>
                  <a:pt x="845" y="5694"/>
                  <a:pt x="850" y="5698"/>
                  <a:pt x="845" y="5703"/>
                </a:cubicBezTo>
                <a:cubicBezTo>
                  <a:pt x="849" y="5704"/>
                  <a:pt x="851" y="5701"/>
                  <a:pt x="848" y="5705"/>
                </a:cubicBezTo>
                <a:cubicBezTo>
                  <a:pt x="859" y="5703"/>
                  <a:pt x="865" y="5713"/>
                  <a:pt x="878" y="5711"/>
                </a:cubicBezTo>
                <a:lnTo>
                  <a:pt x="879" y="5710"/>
                </a:lnTo>
                <a:cubicBezTo>
                  <a:pt x="879" y="5710"/>
                  <a:pt x="880" y="5709"/>
                  <a:pt x="880" y="5709"/>
                </a:cubicBezTo>
                <a:cubicBezTo>
                  <a:pt x="880" y="5700"/>
                  <a:pt x="865" y="5702"/>
                  <a:pt x="861" y="5706"/>
                </a:cubicBezTo>
                <a:cubicBezTo>
                  <a:pt x="859" y="5701"/>
                  <a:pt x="852" y="5701"/>
                  <a:pt x="849" y="5697"/>
                </a:cubicBezTo>
                <a:lnTo>
                  <a:pt x="850" y="5692"/>
                </a:lnTo>
                <a:cubicBezTo>
                  <a:pt x="853" y="5691"/>
                  <a:pt x="866" y="5691"/>
                  <a:pt x="862" y="5686"/>
                </a:cubicBezTo>
                <a:cubicBezTo>
                  <a:pt x="860" y="5689"/>
                  <a:pt x="854" y="5686"/>
                  <a:pt x="850" y="5686"/>
                </a:cubicBezTo>
                <a:close/>
                <a:moveTo>
                  <a:pt x="666" y="5678"/>
                </a:moveTo>
                <a:cubicBezTo>
                  <a:pt x="665" y="5678"/>
                  <a:pt x="664" y="5678"/>
                  <a:pt x="662" y="5679"/>
                </a:cubicBezTo>
                <a:cubicBezTo>
                  <a:pt x="666" y="5682"/>
                  <a:pt x="667" y="5681"/>
                  <a:pt x="667" y="5680"/>
                </a:cubicBezTo>
                <a:cubicBezTo>
                  <a:pt x="667" y="5679"/>
                  <a:pt x="667" y="5678"/>
                  <a:pt x="666" y="5678"/>
                </a:cubicBezTo>
                <a:close/>
                <a:moveTo>
                  <a:pt x="680" y="5677"/>
                </a:moveTo>
                <a:cubicBezTo>
                  <a:pt x="683" y="5680"/>
                  <a:pt x="681" y="5687"/>
                  <a:pt x="683" y="5691"/>
                </a:cubicBezTo>
                <a:cubicBezTo>
                  <a:pt x="685" y="5689"/>
                  <a:pt x="687" y="5688"/>
                  <a:pt x="690" y="5688"/>
                </a:cubicBezTo>
                <a:cubicBezTo>
                  <a:pt x="690" y="5681"/>
                  <a:pt x="683" y="5680"/>
                  <a:pt x="680" y="5677"/>
                </a:cubicBezTo>
                <a:close/>
                <a:moveTo>
                  <a:pt x="861" y="5675"/>
                </a:moveTo>
                <a:cubicBezTo>
                  <a:pt x="857" y="5675"/>
                  <a:pt x="852" y="5677"/>
                  <a:pt x="848" y="5678"/>
                </a:cubicBezTo>
                <a:cubicBezTo>
                  <a:pt x="850" y="5679"/>
                  <a:pt x="848" y="5683"/>
                  <a:pt x="850" y="5684"/>
                </a:cubicBezTo>
                <a:cubicBezTo>
                  <a:pt x="854" y="5681"/>
                  <a:pt x="862" y="5685"/>
                  <a:pt x="862" y="5677"/>
                </a:cubicBezTo>
                <a:lnTo>
                  <a:pt x="864" y="5676"/>
                </a:lnTo>
                <a:cubicBezTo>
                  <a:pt x="863" y="5675"/>
                  <a:pt x="862" y="5675"/>
                  <a:pt x="861" y="5675"/>
                </a:cubicBezTo>
                <a:close/>
                <a:moveTo>
                  <a:pt x="818" y="5674"/>
                </a:moveTo>
                <a:lnTo>
                  <a:pt x="818" y="5674"/>
                </a:lnTo>
                <a:lnTo>
                  <a:pt x="818" y="5675"/>
                </a:lnTo>
                <a:cubicBezTo>
                  <a:pt x="817" y="5676"/>
                  <a:pt x="816" y="5677"/>
                  <a:pt x="816" y="5680"/>
                </a:cubicBezTo>
                <a:lnTo>
                  <a:pt x="822" y="5681"/>
                </a:lnTo>
                <a:cubicBezTo>
                  <a:pt x="822" y="5680"/>
                  <a:pt x="822" y="5679"/>
                  <a:pt x="822" y="5678"/>
                </a:cubicBezTo>
                <a:cubicBezTo>
                  <a:pt x="822" y="5677"/>
                  <a:pt x="821" y="5676"/>
                  <a:pt x="820" y="5675"/>
                </a:cubicBezTo>
                <a:lnTo>
                  <a:pt x="818" y="5674"/>
                </a:lnTo>
                <a:lnTo>
                  <a:pt x="819" y="5674"/>
                </a:lnTo>
                <a:lnTo>
                  <a:pt x="818" y="5674"/>
                </a:lnTo>
                <a:close/>
                <a:moveTo>
                  <a:pt x="834" y="5673"/>
                </a:moveTo>
                <a:cubicBezTo>
                  <a:pt x="833" y="5673"/>
                  <a:pt x="832" y="5673"/>
                  <a:pt x="832" y="5675"/>
                </a:cubicBezTo>
                <a:cubicBezTo>
                  <a:pt x="835" y="5675"/>
                  <a:pt x="841" y="5674"/>
                  <a:pt x="838" y="5679"/>
                </a:cubicBezTo>
                <a:lnTo>
                  <a:pt x="828" y="5677"/>
                </a:lnTo>
                <a:cubicBezTo>
                  <a:pt x="828" y="5679"/>
                  <a:pt x="828" y="5681"/>
                  <a:pt x="828" y="5682"/>
                </a:cubicBezTo>
                <a:lnTo>
                  <a:pt x="829" y="5682"/>
                </a:lnTo>
                <a:cubicBezTo>
                  <a:pt x="832" y="5684"/>
                  <a:pt x="841" y="5680"/>
                  <a:pt x="841" y="5674"/>
                </a:cubicBezTo>
                <a:cubicBezTo>
                  <a:pt x="839" y="5674"/>
                  <a:pt x="836" y="5673"/>
                  <a:pt x="834" y="5673"/>
                </a:cubicBezTo>
                <a:close/>
                <a:moveTo>
                  <a:pt x="588" y="5666"/>
                </a:moveTo>
                <a:cubicBezTo>
                  <a:pt x="587" y="5666"/>
                  <a:pt x="586" y="5667"/>
                  <a:pt x="586" y="5669"/>
                </a:cubicBezTo>
                <a:cubicBezTo>
                  <a:pt x="589" y="5670"/>
                  <a:pt x="592" y="5670"/>
                  <a:pt x="594" y="5669"/>
                </a:cubicBezTo>
                <a:lnTo>
                  <a:pt x="595" y="5667"/>
                </a:lnTo>
                <a:lnTo>
                  <a:pt x="595" y="5667"/>
                </a:lnTo>
                <a:lnTo>
                  <a:pt x="595" y="5667"/>
                </a:lnTo>
                <a:lnTo>
                  <a:pt x="595" y="5667"/>
                </a:lnTo>
                <a:lnTo>
                  <a:pt x="593" y="5667"/>
                </a:lnTo>
                <a:cubicBezTo>
                  <a:pt x="592" y="5667"/>
                  <a:pt x="590" y="5666"/>
                  <a:pt x="588" y="5666"/>
                </a:cubicBezTo>
                <a:close/>
                <a:moveTo>
                  <a:pt x="745" y="5665"/>
                </a:moveTo>
                <a:cubicBezTo>
                  <a:pt x="737" y="5666"/>
                  <a:pt x="741" y="5685"/>
                  <a:pt x="746" y="5676"/>
                </a:cubicBezTo>
                <a:cubicBezTo>
                  <a:pt x="737" y="5675"/>
                  <a:pt x="746" y="5674"/>
                  <a:pt x="746" y="5668"/>
                </a:cubicBezTo>
                <a:cubicBezTo>
                  <a:pt x="746" y="5667"/>
                  <a:pt x="746" y="5666"/>
                  <a:pt x="746" y="5665"/>
                </a:cubicBezTo>
                <a:lnTo>
                  <a:pt x="746" y="5665"/>
                </a:lnTo>
                <a:cubicBezTo>
                  <a:pt x="746" y="5665"/>
                  <a:pt x="745" y="5665"/>
                  <a:pt x="745" y="5665"/>
                </a:cubicBezTo>
                <a:close/>
                <a:moveTo>
                  <a:pt x="854" y="5660"/>
                </a:moveTo>
                <a:lnTo>
                  <a:pt x="853" y="5661"/>
                </a:lnTo>
                <a:lnTo>
                  <a:pt x="853" y="5661"/>
                </a:lnTo>
                <a:lnTo>
                  <a:pt x="851" y="5662"/>
                </a:lnTo>
                <a:cubicBezTo>
                  <a:pt x="848" y="5663"/>
                  <a:pt x="845" y="5666"/>
                  <a:pt x="839" y="5666"/>
                </a:cubicBezTo>
                <a:cubicBezTo>
                  <a:pt x="839" y="5668"/>
                  <a:pt x="838" y="5671"/>
                  <a:pt x="840" y="5671"/>
                </a:cubicBezTo>
                <a:cubicBezTo>
                  <a:pt x="847" y="5672"/>
                  <a:pt x="855" y="5670"/>
                  <a:pt x="855" y="5666"/>
                </a:cubicBezTo>
                <a:cubicBezTo>
                  <a:pt x="855" y="5665"/>
                  <a:pt x="855" y="5664"/>
                  <a:pt x="854" y="5662"/>
                </a:cubicBezTo>
                <a:lnTo>
                  <a:pt x="853" y="5661"/>
                </a:lnTo>
                <a:lnTo>
                  <a:pt x="854" y="5660"/>
                </a:lnTo>
                <a:close/>
                <a:moveTo>
                  <a:pt x="529" y="5660"/>
                </a:moveTo>
                <a:cubicBezTo>
                  <a:pt x="526" y="5668"/>
                  <a:pt x="533" y="5668"/>
                  <a:pt x="530" y="5677"/>
                </a:cubicBezTo>
                <a:cubicBezTo>
                  <a:pt x="525" y="5680"/>
                  <a:pt x="517" y="5680"/>
                  <a:pt x="513" y="5684"/>
                </a:cubicBezTo>
                <a:cubicBezTo>
                  <a:pt x="519" y="5692"/>
                  <a:pt x="523" y="5683"/>
                  <a:pt x="532" y="5689"/>
                </a:cubicBezTo>
                <a:lnTo>
                  <a:pt x="532" y="5689"/>
                </a:lnTo>
                <a:cubicBezTo>
                  <a:pt x="527" y="5679"/>
                  <a:pt x="540" y="5682"/>
                  <a:pt x="540" y="5673"/>
                </a:cubicBezTo>
                <a:cubicBezTo>
                  <a:pt x="537" y="5673"/>
                  <a:pt x="532" y="5670"/>
                  <a:pt x="538" y="5664"/>
                </a:cubicBezTo>
                <a:cubicBezTo>
                  <a:pt x="535" y="5663"/>
                  <a:pt x="534" y="5660"/>
                  <a:pt x="529" y="5660"/>
                </a:cubicBezTo>
                <a:close/>
                <a:moveTo>
                  <a:pt x="734" y="5656"/>
                </a:moveTo>
                <a:cubicBezTo>
                  <a:pt x="734" y="5657"/>
                  <a:pt x="734" y="5658"/>
                  <a:pt x="734" y="5659"/>
                </a:cubicBezTo>
                <a:lnTo>
                  <a:pt x="737" y="5659"/>
                </a:lnTo>
                <a:lnTo>
                  <a:pt x="737" y="5659"/>
                </a:lnTo>
                <a:cubicBezTo>
                  <a:pt x="737" y="5659"/>
                  <a:pt x="737" y="5658"/>
                  <a:pt x="737" y="5658"/>
                </a:cubicBezTo>
                <a:cubicBezTo>
                  <a:pt x="737" y="5657"/>
                  <a:pt x="737" y="5657"/>
                  <a:pt x="737" y="5656"/>
                </a:cubicBezTo>
                <a:lnTo>
                  <a:pt x="734" y="5656"/>
                </a:lnTo>
                <a:close/>
                <a:moveTo>
                  <a:pt x="747" y="5655"/>
                </a:moveTo>
                <a:lnTo>
                  <a:pt x="747" y="5655"/>
                </a:lnTo>
                <a:lnTo>
                  <a:pt x="746" y="5655"/>
                </a:lnTo>
                <a:cubicBezTo>
                  <a:pt x="744" y="5655"/>
                  <a:pt x="743" y="5656"/>
                  <a:pt x="742" y="5658"/>
                </a:cubicBezTo>
                <a:cubicBezTo>
                  <a:pt x="744" y="5658"/>
                  <a:pt x="744" y="5660"/>
                  <a:pt x="745" y="5660"/>
                </a:cubicBezTo>
                <a:cubicBezTo>
                  <a:pt x="745" y="5658"/>
                  <a:pt x="746" y="5658"/>
                  <a:pt x="747" y="5657"/>
                </a:cubicBezTo>
                <a:lnTo>
                  <a:pt x="747" y="5655"/>
                </a:lnTo>
                <a:lnTo>
                  <a:pt x="747" y="5656"/>
                </a:lnTo>
                <a:lnTo>
                  <a:pt x="747" y="5655"/>
                </a:lnTo>
                <a:close/>
                <a:moveTo>
                  <a:pt x="657" y="5654"/>
                </a:moveTo>
                <a:lnTo>
                  <a:pt x="657" y="5657"/>
                </a:lnTo>
                <a:lnTo>
                  <a:pt x="660" y="5657"/>
                </a:lnTo>
                <a:lnTo>
                  <a:pt x="660" y="5654"/>
                </a:lnTo>
                <a:lnTo>
                  <a:pt x="657" y="5654"/>
                </a:lnTo>
                <a:close/>
                <a:moveTo>
                  <a:pt x="837" y="5653"/>
                </a:moveTo>
                <a:cubicBezTo>
                  <a:pt x="835" y="5653"/>
                  <a:pt x="833" y="5655"/>
                  <a:pt x="833" y="5656"/>
                </a:cubicBezTo>
                <a:lnTo>
                  <a:pt x="834" y="5655"/>
                </a:lnTo>
                <a:cubicBezTo>
                  <a:pt x="835" y="5657"/>
                  <a:pt x="841" y="5660"/>
                  <a:pt x="841" y="5657"/>
                </a:cubicBezTo>
                <a:cubicBezTo>
                  <a:pt x="841" y="5657"/>
                  <a:pt x="841" y="5656"/>
                  <a:pt x="841" y="5656"/>
                </a:cubicBezTo>
                <a:cubicBezTo>
                  <a:pt x="841" y="5654"/>
                  <a:pt x="839" y="5653"/>
                  <a:pt x="837" y="5653"/>
                </a:cubicBezTo>
                <a:close/>
                <a:moveTo>
                  <a:pt x="791" y="5648"/>
                </a:moveTo>
                <a:cubicBezTo>
                  <a:pt x="791" y="5648"/>
                  <a:pt x="790" y="5648"/>
                  <a:pt x="790" y="5649"/>
                </a:cubicBezTo>
                <a:cubicBezTo>
                  <a:pt x="790" y="5652"/>
                  <a:pt x="793" y="5655"/>
                  <a:pt x="796" y="5655"/>
                </a:cubicBezTo>
                <a:cubicBezTo>
                  <a:pt x="797" y="5653"/>
                  <a:pt x="797" y="5651"/>
                  <a:pt x="797" y="5649"/>
                </a:cubicBezTo>
                <a:lnTo>
                  <a:pt x="791" y="5648"/>
                </a:lnTo>
                <a:close/>
                <a:moveTo>
                  <a:pt x="853" y="5647"/>
                </a:moveTo>
                <a:cubicBezTo>
                  <a:pt x="851" y="5647"/>
                  <a:pt x="850" y="5648"/>
                  <a:pt x="850" y="5650"/>
                </a:cubicBezTo>
                <a:cubicBezTo>
                  <a:pt x="853" y="5651"/>
                  <a:pt x="855" y="5650"/>
                  <a:pt x="855" y="5649"/>
                </a:cubicBezTo>
                <a:cubicBezTo>
                  <a:pt x="855" y="5648"/>
                  <a:pt x="854" y="5647"/>
                  <a:pt x="853" y="5647"/>
                </a:cubicBezTo>
                <a:close/>
                <a:moveTo>
                  <a:pt x="513" y="5647"/>
                </a:moveTo>
                <a:cubicBezTo>
                  <a:pt x="511" y="5647"/>
                  <a:pt x="510" y="5649"/>
                  <a:pt x="510" y="5652"/>
                </a:cubicBezTo>
                <a:cubicBezTo>
                  <a:pt x="515" y="5654"/>
                  <a:pt x="514" y="5649"/>
                  <a:pt x="516" y="5648"/>
                </a:cubicBezTo>
                <a:cubicBezTo>
                  <a:pt x="515" y="5647"/>
                  <a:pt x="514" y="5647"/>
                  <a:pt x="513" y="5647"/>
                </a:cubicBezTo>
                <a:close/>
                <a:moveTo>
                  <a:pt x="822" y="5645"/>
                </a:moveTo>
                <a:lnTo>
                  <a:pt x="822" y="5646"/>
                </a:lnTo>
                <a:lnTo>
                  <a:pt x="820" y="5648"/>
                </a:lnTo>
                <a:cubicBezTo>
                  <a:pt x="818" y="5653"/>
                  <a:pt x="825" y="5658"/>
                  <a:pt x="828" y="5660"/>
                </a:cubicBezTo>
                <a:cubicBezTo>
                  <a:pt x="827" y="5656"/>
                  <a:pt x="826" y="5652"/>
                  <a:pt x="824" y="5649"/>
                </a:cubicBezTo>
                <a:lnTo>
                  <a:pt x="822" y="5646"/>
                </a:lnTo>
                <a:lnTo>
                  <a:pt x="822" y="5645"/>
                </a:lnTo>
                <a:lnTo>
                  <a:pt x="822" y="5645"/>
                </a:lnTo>
                <a:close/>
                <a:moveTo>
                  <a:pt x="755" y="5645"/>
                </a:moveTo>
                <a:cubicBezTo>
                  <a:pt x="755" y="5647"/>
                  <a:pt x="755" y="5648"/>
                  <a:pt x="754" y="5650"/>
                </a:cubicBezTo>
                <a:lnTo>
                  <a:pt x="758" y="5650"/>
                </a:lnTo>
                <a:cubicBezTo>
                  <a:pt x="758" y="5648"/>
                  <a:pt x="758" y="5646"/>
                  <a:pt x="758" y="5645"/>
                </a:cubicBezTo>
                <a:lnTo>
                  <a:pt x="755" y="5645"/>
                </a:lnTo>
                <a:close/>
                <a:moveTo>
                  <a:pt x="774" y="5644"/>
                </a:moveTo>
                <a:cubicBezTo>
                  <a:pt x="773" y="5644"/>
                  <a:pt x="773" y="5644"/>
                  <a:pt x="773" y="5644"/>
                </a:cubicBezTo>
                <a:cubicBezTo>
                  <a:pt x="771" y="5644"/>
                  <a:pt x="770" y="5646"/>
                  <a:pt x="770" y="5648"/>
                </a:cubicBezTo>
                <a:cubicBezTo>
                  <a:pt x="770" y="5650"/>
                  <a:pt x="772" y="5651"/>
                  <a:pt x="774" y="5651"/>
                </a:cubicBezTo>
                <a:cubicBezTo>
                  <a:pt x="774" y="5649"/>
                  <a:pt x="775" y="5646"/>
                  <a:pt x="775" y="5644"/>
                </a:cubicBezTo>
                <a:lnTo>
                  <a:pt x="775" y="5644"/>
                </a:lnTo>
                <a:cubicBezTo>
                  <a:pt x="775" y="5644"/>
                  <a:pt x="774" y="5644"/>
                  <a:pt x="774" y="5644"/>
                </a:cubicBezTo>
                <a:close/>
                <a:moveTo>
                  <a:pt x="827" y="5639"/>
                </a:moveTo>
                <a:lnTo>
                  <a:pt x="828" y="5640"/>
                </a:lnTo>
                <a:lnTo>
                  <a:pt x="827" y="5641"/>
                </a:lnTo>
                <a:cubicBezTo>
                  <a:pt x="826" y="5642"/>
                  <a:pt x="825" y="5643"/>
                  <a:pt x="825" y="5646"/>
                </a:cubicBezTo>
                <a:lnTo>
                  <a:pt x="830" y="5646"/>
                </a:lnTo>
                <a:cubicBezTo>
                  <a:pt x="830" y="5646"/>
                  <a:pt x="830" y="5645"/>
                  <a:pt x="830" y="5645"/>
                </a:cubicBezTo>
                <a:cubicBezTo>
                  <a:pt x="830" y="5643"/>
                  <a:pt x="829" y="5642"/>
                  <a:pt x="829" y="5641"/>
                </a:cubicBezTo>
                <a:lnTo>
                  <a:pt x="828" y="5640"/>
                </a:lnTo>
                <a:lnTo>
                  <a:pt x="828" y="5639"/>
                </a:lnTo>
                <a:lnTo>
                  <a:pt x="827" y="5639"/>
                </a:lnTo>
                <a:close/>
                <a:moveTo>
                  <a:pt x="596" y="5635"/>
                </a:moveTo>
                <a:cubicBezTo>
                  <a:pt x="594" y="5635"/>
                  <a:pt x="593" y="5636"/>
                  <a:pt x="592" y="5638"/>
                </a:cubicBezTo>
                <a:cubicBezTo>
                  <a:pt x="594" y="5641"/>
                  <a:pt x="598" y="5641"/>
                  <a:pt x="597" y="5635"/>
                </a:cubicBezTo>
                <a:lnTo>
                  <a:pt x="597" y="5635"/>
                </a:lnTo>
                <a:cubicBezTo>
                  <a:pt x="597" y="5635"/>
                  <a:pt x="596" y="5635"/>
                  <a:pt x="596" y="5635"/>
                </a:cubicBezTo>
                <a:close/>
                <a:moveTo>
                  <a:pt x="558" y="5635"/>
                </a:moveTo>
                <a:cubicBezTo>
                  <a:pt x="555" y="5641"/>
                  <a:pt x="561" y="5646"/>
                  <a:pt x="555" y="5646"/>
                </a:cubicBezTo>
                <a:cubicBezTo>
                  <a:pt x="553" y="5643"/>
                  <a:pt x="554" y="5637"/>
                  <a:pt x="546" y="5639"/>
                </a:cubicBezTo>
                <a:lnTo>
                  <a:pt x="546" y="5639"/>
                </a:lnTo>
                <a:cubicBezTo>
                  <a:pt x="544" y="5645"/>
                  <a:pt x="547" y="5648"/>
                  <a:pt x="548" y="5653"/>
                </a:cubicBezTo>
                <a:cubicBezTo>
                  <a:pt x="538" y="5646"/>
                  <a:pt x="526" y="5642"/>
                  <a:pt x="515" y="5643"/>
                </a:cubicBezTo>
                <a:cubicBezTo>
                  <a:pt x="520" y="5643"/>
                  <a:pt x="521" y="5647"/>
                  <a:pt x="520" y="5653"/>
                </a:cubicBezTo>
                <a:cubicBezTo>
                  <a:pt x="526" y="5656"/>
                  <a:pt x="523" y="5647"/>
                  <a:pt x="527" y="5648"/>
                </a:cubicBezTo>
                <a:cubicBezTo>
                  <a:pt x="531" y="5649"/>
                  <a:pt x="533" y="5651"/>
                  <a:pt x="538" y="5651"/>
                </a:cubicBezTo>
                <a:cubicBezTo>
                  <a:pt x="538" y="5659"/>
                  <a:pt x="546" y="5660"/>
                  <a:pt x="542" y="5670"/>
                </a:cubicBezTo>
                <a:cubicBezTo>
                  <a:pt x="548" y="5675"/>
                  <a:pt x="556" y="5677"/>
                  <a:pt x="563" y="5674"/>
                </a:cubicBezTo>
                <a:cubicBezTo>
                  <a:pt x="561" y="5666"/>
                  <a:pt x="564" y="5657"/>
                  <a:pt x="563" y="5648"/>
                </a:cubicBezTo>
                <a:cubicBezTo>
                  <a:pt x="563" y="5643"/>
                  <a:pt x="562" y="5639"/>
                  <a:pt x="558" y="5635"/>
                </a:cubicBezTo>
                <a:close/>
                <a:moveTo>
                  <a:pt x="796" y="5633"/>
                </a:moveTo>
                <a:cubicBezTo>
                  <a:pt x="795" y="5635"/>
                  <a:pt x="795" y="5635"/>
                  <a:pt x="794" y="5635"/>
                </a:cubicBezTo>
                <a:lnTo>
                  <a:pt x="794" y="5635"/>
                </a:lnTo>
                <a:cubicBezTo>
                  <a:pt x="794" y="5636"/>
                  <a:pt x="794" y="5637"/>
                  <a:pt x="794" y="5638"/>
                </a:cubicBezTo>
                <a:cubicBezTo>
                  <a:pt x="795" y="5639"/>
                  <a:pt x="795" y="5639"/>
                  <a:pt x="795" y="5640"/>
                </a:cubicBezTo>
                <a:lnTo>
                  <a:pt x="798" y="5640"/>
                </a:lnTo>
                <a:cubicBezTo>
                  <a:pt x="799" y="5639"/>
                  <a:pt x="799" y="5639"/>
                  <a:pt x="800" y="5639"/>
                </a:cubicBezTo>
                <a:cubicBezTo>
                  <a:pt x="800" y="5638"/>
                  <a:pt x="801" y="5637"/>
                  <a:pt x="801" y="5636"/>
                </a:cubicBezTo>
                <a:cubicBezTo>
                  <a:pt x="801" y="5636"/>
                  <a:pt x="800" y="5635"/>
                  <a:pt x="800" y="5635"/>
                </a:cubicBezTo>
                <a:cubicBezTo>
                  <a:pt x="799" y="5635"/>
                  <a:pt x="799" y="5635"/>
                  <a:pt x="799" y="5633"/>
                </a:cubicBezTo>
                <a:lnTo>
                  <a:pt x="796" y="5633"/>
                </a:lnTo>
                <a:close/>
                <a:moveTo>
                  <a:pt x="765" y="5619"/>
                </a:moveTo>
                <a:lnTo>
                  <a:pt x="765" y="5620"/>
                </a:lnTo>
                <a:lnTo>
                  <a:pt x="765" y="5623"/>
                </a:lnTo>
                <a:cubicBezTo>
                  <a:pt x="765" y="5632"/>
                  <a:pt x="759" y="5637"/>
                  <a:pt x="765" y="5643"/>
                </a:cubicBezTo>
                <a:cubicBezTo>
                  <a:pt x="766" y="5640"/>
                  <a:pt x="768" y="5635"/>
                  <a:pt x="768" y="5630"/>
                </a:cubicBezTo>
                <a:cubicBezTo>
                  <a:pt x="768" y="5627"/>
                  <a:pt x="768" y="5624"/>
                  <a:pt x="766" y="5621"/>
                </a:cubicBezTo>
                <a:lnTo>
                  <a:pt x="765" y="5620"/>
                </a:lnTo>
                <a:lnTo>
                  <a:pt x="765" y="5619"/>
                </a:lnTo>
                <a:lnTo>
                  <a:pt x="765" y="5619"/>
                </a:lnTo>
                <a:close/>
                <a:moveTo>
                  <a:pt x="586" y="5611"/>
                </a:moveTo>
                <a:cubicBezTo>
                  <a:pt x="584" y="5611"/>
                  <a:pt x="580" y="5614"/>
                  <a:pt x="579" y="5614"/>
                </a:cubicBezTo>
                <a:cubicBezTo>
                  <a:pt x="583" y="5616"/>
                  <a:pt x="583" y="5612"/>
                  <a:pt x="587" y="5614"/>
                </a:cubicBezTo>
                <a:lnTo>
                  <a:pt x="587" y="5614"/>
                </a:lnTo>
                <a:cubicBezTo>
                  <a:pt x="587" y="5613"/>
                  <a:pt x="587" y="5612"/>
                  <a:pt x="587" y="5612"/>
                </a:cubicBezTo>
                <a:cubicBezTo>
                  <a:pt x="587" y="5611"/>
                  <a:pt x="587" y="5611"/>
                  <a:pt x="586" y="5611"/>
                </a:cubicBezTo>
                <a:close/>
                <a:moveTo>
                  <a:pt x="757" y="5606"/>
                </a:moveTo>
                <a:lnTo>
                  <a:pt x="757" y="5606"/>
                </a:lnTo>
                <a:lnTo>
                  <a:pt x="756" y="5609"/>
                </a:lnTo>
                <a:cubicBezTo>
                  <a:pt x="755" y="5611"/>
                  <a:pt x="754" y="5612"/>
                  <a:pt x="756" y="5615"/>
                </a:cubicBezTo>
                <a:cubicBezTo>
                  <a:pt x="758" y="5616"/>
                  <a:pt x="760" y="5613"/>
                  <a:pt x="760" y="5611"/>
                </a:cubicBezTo>
                <a:cubicBezTo>
                  <a:pt x="760" y="5609"/>
                  <a:pt x="759" y="5607"/>
                  <a:pt x="758" y="5607"/>
                </a:cubicBezTo>
                <a:lnTo>
                  <a:pt x="757" y="5606"/>
                </a:lnTo>
                <a:lnTo>
                  <a:pt x="757" y="5606"/>
                </a:lnTo>
                <a:lnTo>
                  <a:pt x="757" y="5606"/>
                </a:lnTo>
                <a:close/>
                <a:moveTo>
                  <a:pt x="561" y="5605"/>
                </a:moveTo>
                <a:cubicBezTo>
                  <a:pt x="555" y="5614"/>
                  <a:pt x="567" y="5623"/>
                  <a:pt x="556" y="5630"/>
                </a:cubicBezTo>
                <a:cubicBezTo>
                  <a:pt x="562" y="5632"/>
                  <a:pt x="560" y="5623"/>
                  <a:pt x="566" y="5624"/>
                </a:cubicBezTo>
                <a:lnTo>
                  <a:pt x="566" y="5624"/>
                </a:lnTo>
                <a:cubicBezTo>
                  <a:pt x="562" y="5620"/>
                  <a:pt x="567" y="5615"/>
                  <a:pt x="567" y="5611"/>
                </a:cubicBezTo>
                <a:cubicBezTo>
                  <a:pt x="567" y="5608"/>
                  <a:pt x="566" y="5606"/>
                  <a:pt x="561" y="5605"/>
                </a:cubicBezTo>
                <a:close/>
                <a:moveTo>
                  <a:pt x="498" y="5596"/>
                </a:moveTo>
                <a:cubicBezTo>
                  <a:pt x="496" y="5596"/>
                  <a:pt x="495" y="5598"/>
                  <a:pt x="496" y="5601"/>
                </a:cubicBezTo>
                <a:cubicBezTo>
                  <a:pt x="500" y="5603"/>
                  <a:pt x="499" y="5598"/>
                  <a:pt x="501" y="5597"/>
                </a:cubicBezTo>
                <a:cubicBezTo>
                  <a:pt x="500" y="5597"/>
                  <a:pt x="499" y="5596"/>
                  <a:pt x="498" y="5596"/>
                </a:cubicBezTo>
                <a:close/>
                <a:moveTo>
                  <a:pt x="541" y="5591"/>
                </a:moveTo>
                <a:cubicBezTo>
                  <a:pt x="539" y="5590"/>
                  <a:pt x="537" y="5591"/>
                  <a:pt x="536" y="5592"/>
                </a:cubicBezTo>
                <a:lnTo>
                  <a:pt x="536" y="5592"/>
                </a:lnTo>
                <a:cubicBezTo>
                  <a:pt x="537" y="5593"/>
                  <a:pt x="544" y="5596"/>
                  <a:pt x="546" y="5593"/>
                </a:cubicBezTo>
                <a:cubicBezTo>
                  <a:pt x="544" y="5592"/>
                  <a:pt x="543" y="5591"/>
                  <a:pt x="541" y="5591"/>
                </a:cubicBezTo>
                <a:close/>
                <a:moveTo>
                  <a:pt x="560" y="5590"/>
                </a:moveTo>
                <a:lnTo>
                  <a:pt x="560" y="5595"/>
                </a:lnTo>
                <a:cubicBezTo>
                  <a:pt x="566" y="5595"/>
                  <a:pt x="557" y="5601"/>
                  <a:pt x="565" y="5601"/>
                </a:cubicBezTo>
                <a:cubicBezTo>
                  <a:pt x="566" y="5600"/>
                  <a:pt x="565" y="5599"/>
                  <a:pt x="565" y="5598"/>
                </a:cubicBezTo>
                <a:cubicBezTo>
                  <a:pt x="565" y="5596"/>
                  <a:pt x="564" y="5594"/>
                  <a:pt x="565" y="5590"/>
                </a:cubicBezTo>
                <a:lnTo>
                  <a:pt x="560" y="5590"/>
                </a:lnTo>
                <a:close/>
                <a:moveTo>
                  <a:pt x="616" y="5589"/>
                </a:moveTo>
                <a:cubicBezTo>
                  <a:pt x="615" y="5589"/>
                  <a:pt x="614" y="5589"/>
                  <a:pt x="614" y="5591"/>
                </a:cubicBezTo>
                <a:cubicBezTo>
                  <a:pt x="616" y="5591"/>
                  <a:pt x="614" y="5596"/>
                  <a:pt x="616" y="5596"/>
                </a:cubicBezTo>
                <a:lnTo>
                  <a:pt x="617" y="5597"/>
                </a:lnTo>
                <a:cubicBezTo>
                  <a:pt x="617" y="5595"/>
                  <a:pt x="619" y="5595"/>
                  <a:pt x="619" y="5591"/>
                </a:cubicBezTo>
                <a:cubicBezTo>
                  <a:pt x="619" y="5591"/>
                  <a:pt x="619" y="5590"/>
                  <a:pt x="619" y="5589"/>
                </a:cubicBezTo>
                <a:lnTo>
                  <a:pt x="616" y="5589"/>
                </a:lnTo>
                <a:close/>
                <a:moveTo>
                  <a:pt x="930" y="5588"/>
                </a:moveTo>
                <a:cubicBezTo>
                  <a:pt x="945" y="5588"/>
                  <a:pt x="957" y="5588"/>
                  <a:pt x="957" y="5589"/>
                </a:cubicBezTo>
                <a:cubicBezTo>
                  <a:pt x="958" y="5590"/>
                  <a:pt x="958" y="5590"/>
                  <a:pt x="958" y="5590"/>
                </a:cubicBezTo>
                <a:cubicBezTo>
                  <a:pt x="957" y="5591"/>
                  <a:pt x="948" y="5592"/>
                  <a:pt x="930" y="5594"/>
                </a:cubicBezTo>
                <a:cubicBezTo>
                  <a:pt x="930" y="5594"/>
                  <a:pt x="930" y="5594"/>
                  <a:pt x="930" y="5589"/>
                </a:cubicBezTo>
                <a:lnTo>
                  <a:pt x="930" y="5588"/>
                </a:lnTo>
                <a:close/>
                <a:moveTo>
                  <a:pt x="908" y="5588"/>
                </a:moveTo>
                <a:lnTo>
                  <a:pt x="908" y="5588"/>
                </a:lnTo>
                <a:cubicBezTo>
                  <a:pt x="909" y="5589"/>
                  <a:pt x="910" y="5590"/>
                  <a:pt x="909" y="5592"/>
                </a:cubicBezTo>
                <a:cubicBezTo>
                  <a:pt x="907" y="5592"/>
                  <a:pt x="907" y="5590"/>
                  <a:pt x="904" y="5590"/>
                </a:cubicBezTo>
                <a:lnTo>
                  <a:pt x="904" y="5595"/>
                </a:lnTo>
                <a:cubicBezTo>
                  <a:pt x="908" y="5596"/>
                  <a:pt x="907" y="5593"/>
                  <a:pt x="910" y="5596"/>
                </a:cubicBezTo>
                <a:lnTo>
                  <a:pt x="911" y="5595"/>
                </a:lnTo>
                <a:cubicBezTo>
                  <a:pt x="912" y="5593"/>
                  <a:pt x="912" y="5589"/>
                  <a:pt x="914" y="5591"/>
                </a:cubicBezTo>
                <a:cubicBezTo>
                  <a:pt x="914" y="5590"/>
                  <a:pt x="914" y="5589"/>
                  <a:pt x="914" y="5589"/>
                </a:cubicBezTo>
                <a:lnTo>
                  <a:pt x="914" y="5588"/>
                </a:lnTo>
                <a:lnTo>
                  <a:pt x="913" y="5588"/>
                </a:lnTo>
                <a:cubicBezTo>
                  <a:pt x="912" y="5588"/>
                  <a:pt x="911" y="5588"/>
                  <a:pt x="910" y="5588"/>
                </a:cubicBezTo>
                <a:lnTo>
                  <a:pt x="908" y="5588"/>
                </a:lnTo>
                <a:close/>
                <a:moveTo>
                  <a:pt x="524" y="5584"/>
                </a:moveTo>
                <a:cubicBezTo>
                  <a:pt x="524" y="5584"/>
                  <a:pt x="523" y="5584"/>
                  <a:pt x="522" y="5585"/>
                </a:cubicBezTo>
                <a:cubicBezTo>
                  <a:pt x="522" y="5587"/>
                  <a:pt x="522" y="5589"/>
                  <a:pt x="523" y="5592"/>
                </a:cubicBezTo>
                <a:cubicBezTo>
                  <a:pt x="527" y="5592"/>
                  <a:pt x="528" y="5587"/>
                  <a:pt x="530" y="5586"/>
                </a:cubicBezTo>
                <a:cubicBezTo>
                  <a:pt x="528" y="5585"/>
                  <a:pt x="526" y="5584"/>
                  <a:pt x="524" y="5584"/>
                </a:cubicBezTo>
                <a:close/>
                <a:moveTo>
                  <a:pt x="908" y="5583"/>
                </a:moveTo>
                <a:cubicBezTo>
                  <a:pt x="907" y="5583"/>
                  <a:pt x="906" y="5583"/>
                  <a:pt x="905" y="5583"/>
                </a:cubicBezTo>
                <a:cubicBezTo>
                  <a:pt x="905" y="5585"/>
                  <a:pt x="905" y="5586"/>
                  <a:pt x="905" y="5586"/>
                </a:cubicBezTo>
                <a:lnTo>
                  <a:pt x="906" y="5587"/>
                </a:lnTo>
                <a:lnTo>
                  <a:pt x="907" y="5587"/>
                </a:lnTo>
                <a:cubicBezTo>
                  <a:pt x="908" y="5586"/>
                  <a:pt x="910" y="5586"/>
                  <a:pt x="913" y="5586"/>
                </a:cubicBezTo>
                <a:lnTo>
                  <a:pt x="913" y="5586"/>
                </a:lnTo>
                <a:lnTo>
                  <a:pt x="913" y="5585"/>
                </a:lnTo>
                <a:cubicBezTo>
                  <a:pt x="912" y="5583"/>
                  <a:pt x="910" y="5583"/>
                  <a:pt x="908" y="5583"/>
                </a:cubicBezTo>
                <a:close/>
                <a:moveTo>
                  <a:pt x="620" y="5573"/>
                </a:moveTo>
                <a:cubicBezTo>
                  <a:pt x="617" y="5572"/>
                  <a:pt x="613" y="5574"/>
                  <a:pt x="613" y="5577"/>
                </a:cubicBezTo>
                <a:lnTo>
                  <a:pt x="625" y="5579"/>
                </a:lnTo>
                <a:lnTo>
                  <a:pt x="625" y="5578"/>
                </a:lnTo>
                <a:cubicBezTo>
                  <a:pt x="626" y="5575"/>
                  <a:pt x="623" y="5573"/>
                  <a:pt x="620" y="5573"/>
                </a:cubicBezTo>
                <a:close/>
                <a:moveTo>
                  <a:pt x="565" y="5569"/>
                </a:moveTo>
                <a:lnTo>
                  <a:pt x="565" y="5569"/>
                </a:lnTo>
                <a:lnTo>
                  <a:pt x="563" y="5570"/>
                </a:lnTo>
                <a:cubicBezTo>
                  <a:pt x="563" y="5572"/>
                  <a:pt x="563" y="5575"/>
                  <a:pt x="566" y="5575"/>
                </a:cubicBezTo>
                <a:cubicBezTo>
                  <a:pt x="566" y="5574"/>
                  <a:pt x="566" y="5573"/>
                  <a:pt x="566" y="5571"/>
                </a:cubicBezTo>
                <a:cubicBezTo>
                  <a:pt x="566" y="5571"/>
                  <a:pt x="566" y="5570"/>
                  <a:pt x="566" y="5570"/>
                </a:cubicBezTo>
                <a:lnTo>
                  <a:pt x="565" y="5569"/>
                </a:lnTo>
                <a:lnTo>
                  <a:pt x="565" y="5569"/>
                </a:lnTo>
                <a:lnTo>
                  <a:pt x="565" y="5569"/>
                </a:lnTo>
                <a:close/>
                <a:moveTo>
                  <a:pt x="496" y="5566"/>
                </a:moveTo>
                <a:cubicBezTo>
                  <a:pt x="482" y="5584"/>
                  <a:pt x="508" y="5581"/>
                  <a:pt x="502" y="5599"/>
                </a:cubicBezTo>
                <a:cubicBezTo>
                  <a:pt x="507" y="5594"/>
                  <a:pt x="515" y="5603"/>
                  <a:pt x="517" y="5594"/>
                </a:cubicBezTo>
                <a:cubicBezTo>
                  <a:pt x="512" y="5590"/>
                  <a:pt x="511" y="5594"/>
                  <a:pt x="506" y="5594"/>
                </a:cubicBezTo>
                <a:cubicBezTo>
                  <a:pt x="504" y="5584"/>
                  <a:pt x="517" y="5593"/>
                  <a:pt x="517" y="5584"/>
                </a:cubicBezTo>
                <a:lnTo>
                  <a:pt x="517" y="5584"/>
                </a:lnTo>
                <a:cubicBezTo>
                  <a:pt x="514" y="5579"/>
                  <a:pt x="511" y="5585"/>
                  <a:pt x="505" y="5584"/>
                </a:cubicBezTo>
                <a:cubicBezTo>
                  <a:pt x="505" y="5583"/>
                  <a:pt x="504" y="5582"/>
                  <a:pt x="504" y="5581"/>
                </a:cubicBezTo>
                <a:cubicBezTo>
                  <a:pt x="505" y="5577"/>
                  <a:pt x="509" y="5578"/>
                  <a:pt x="506" y="5574"/>
                </a:cubicBezTo>
                <a:cubicBezTo>
                  <a:pt x="502" y="5573"/>
                  <a:pt x="498" y="5573"/>
                  <a:pt x="496" y="5566"/>
                </a:cubicBezTo>
                <a:close/>
                <a:moveTo>
                  <a:pt x="909" y="5565"/>
                </a:moveTo>
                <a:cubicBezTo>
                  <a:pt x="907" y="5568"/>
                  <a:pt x="906" y="5574"/>
                  <a:pt x="903" y="5570"/>
                </a:cubicBezTo>
                <a:lnTo>
                  <a:pt x="902" y="5568"/>
                </a:lnTo>
                <a:lnTo>
                  <a:pt x="904" y="5567"/>
                </a:lnTo>
                <a:lnTo>
                  <a:pt x="902" y="5568"/>
                </a:lnTo>
                <a:lnTo>
                  <a:pt x="902" y="5568"/>
                </a:lnTo>
                <a:lnTo>
                  <a:pt x="902" y="5569"/>
                </a:lnTo>
                <a:cubicBezTo>
                  <a:pt x="900" y="5571"/>
                  <a:pt x="900" y="5573"/>
                  <a:pt x="900" y="5576"/>
                </a:cubicBezTo>
                <a:cubicBezTo>
                  <a:pt x="904" y="5576"/>
                  <a:pt x="908" y="5577"/>
                  <a:pt x="910" y="5581"/>
                </a:cubicBezTo>
                <a:cubicBezTo>
                  <a:pt x="913" y="5580"/>
                  <a:pt x="914" y="5577"/>
                  <a:pt x="914" y="5575"/>
                </a:cubicBezTo>
                <a:cubicBezTo>
                  <a:pt x="914" y="5571"/>
                  <a:pt x="912" y="5567"/>
                  <a:pt x="909" y="5565"/>
                </a:cubicBezTo>
                <a:close/>
                <a:moveTo>
                  <a:pt x="619" y="5562"/>
                </a:moveTo>
                <a:cubicBezTo>
                  <a:pt x="619" y="5562"/>
                  <a:pt x="618" y="5563"/>
                  <a:pt x="618" y="5564"/>
                </a:cubicBezTo>
                <a:cubicBezTo>
                  <a:pt x="621" y="5565"/>
                  <a:pt x="622" y="5565"/>
                  <a:pt x="622" y="5564"/>
                </a:cubicBezTo>
                <a:cubicBezTo>
                  <a:pt x="622" y="5563"/>
                  <a:pt x="621" y="5561"/>
                  <a:pt x="619" y="5562"/>
                </a:cubicBezTo>
                <a:close/>
                <a:moveTo>
                  <a:pt x="535" y="5558"/>
                </a:moveTo>
                <a:lnTo>
                  <a:pt x="535" y="5563"/>
                </a:lnTo>
                <a:lnTo>
                  <a:pt x="538" y="5563"/>
                </a:lnTo>
                <a:lnTo>
                  <a:pt x="538" y="5558"/>
                </a:lnTo>
                <a:lnTo>
                  <a:pt x="535" y="5558"/>
                </a:lnTo>
                <a:close/>
                <a:moveTo>
                  <a:pt x="504" y="5557"/>
                </a:moveTo>
                <a:cubicBezTo>
                  <a:pt x="503" y="5557"/>
                  <a:pt x="502" y="5558"/>
                  <a:pt x="502" y="5560"/>
                </a:cubicBezTo>
                <a:cubicBezTo>
                  <a:pt x="504" y="5561"/>
                  <a:pt x="505" y="5563"/>
                  <a:pt x="508" y="5563"/>
                </a:cubicBezTo>
                <a:lnTo>
                  <a:pt x="509" y="5558"/>
                </a:lnTo>
                <a:lnTo>
                  <a:pt x="509" y="5558"/>
                </a:lnTo>
                <a:cubicBezTo>
                  <a:pt x="508" y="5558"/>
                  <a:pt x="506" y="5557"/>
                  <a:pt x="504" y="5557"/>
                </a:cubicBezTo>
                <a:close/>
                <a:moveTo>
                  <a:pt x="561" y="5554"/>
                </a:moveTo>
                <a:cubicBezTo>
                  <a:pt x="557" y="5554"/>
                  <a:pt x="553" y="5558"/>
                  <a:pt x="551" y="5562"/>
                </a:cubicBezTo>
                <a:cubicBezTo>
                  <a:pt x="555" y="5559"/>
                  <a:pt x="560" y="5557"/>
                  <a:pt x="565" y="5555"/>
                </a:cubicBezTo>
                <a:lnTo>
                  <a:pt x="565" y="5555"/>
                </a:lnTo>
                <a:cubicBezTo>
                  <a:pt x="564" y="5554"/>
                  <a:pt x="562" y="5554"/>
                  <a:pt x="561" y="5554"/>
                </a:cubicBezTo>
                <a:close/>
                <a:moveTo>
                  <a:pt x="486" y="5551"/>
                </a:moveTo>
                <a:cubicBezTo>
                  <a:pt x="485" y="5550"/>
                  <a:pt x="484" y="5552"/>
                  <a:pt x="484" y="5553"/>
                </a:cubicBezTo>
                <a:cubicBezTo>
                  <a:pt x="484" y="5554"/>
                  <a:pt x="484" y="5555"/>
                  <a:pt x="484" y="5556"/>
                </a:cubicBezTo>
                <a:lnTo>
                  <a:pt x="487" y="5556"/>
                </a:lnTo>
                <a:cubicBezTo>
                  <a:pt x="487" y="5555"/>
                  <a:pt x="487" y="5554"/>
                  <a:pt x="487" y="5553"/>
                </a:cubicBezTo>
                <a:lnTo>
                  <a:pt x="486" y="5553"/>
                </a:lnTo>
                <a:lnTo>
                  <a:pt x="487" y="5552"/>
                </a:lnTo>
                <a:cubicBezTo>
                  <a:pt x="487" y="5551"/>
                  <a:pt x="486" y="5551"/>
                  <a:pt x="486" y="5551"/>
                </a:cubicBezTo>
                <a:close/>
                <a:moveTo>
                  <a:pt x="502" y="5546"/>
                </a:moveTo>
                <a:cubicBezTo>
                  <a:pt x="502" y="5546"/>
                  <a:pt x="501" y="5546"/>
                  <a:pt x="501" y="5548"/>
                </a:cubicBezTo>
                <a:cubicBezTo>
                  <a:pt x="504" y="5549"/>
                  <a:pt x="505" y="5548"/>
                  <a:pt x="505" y="5547"/>
                </a:cubicBezTo>
                <a:cubicBezTo>
                  <a:pt x="505" y="5546"/>
                  <a:pt x="504" y="5545"/>
                  <a:pt x="502" y="5546"/>
                </a:cubicBezTo>
                <a:close/>
                <a:moveTo>
                  <a:pt x="564" y="5538"/>
                </a:moveTo>
                <a:lnTo>
                  <a:pt x="563" y="5543"/>
                </a:lnTo>
                <a:lnTo>
                  <a:pt x="568" y="5544"/>
                </a:lnTo>
                <a:lnTo>
                  <a:pt x="569" y="5539"/>
                </a:lnTo>
                <a:lnTo>
                  <a:pt x="564" y="5538"/>
                </a:lnTo>
                <a:close/>
                <a:moveTo>
                  <a:pt x="911" y="5534"/>
                </a:moveTo>
                <a:lnTo>
                  <a:pt x="910" y="5535"/>
                </a:lnTo>
                <a:lnTo>
                  <a:pt x="910" y="5535"/>
                </a:lnTo>
                <a:lnTo>
                  <a:pt x="910" y="5536"/>
                </a:lnTo>
                <a:cubicBezTo>
                  <a:pt x="909" y="5538"/>
                  <a:pt x="909" y="5541"/>
                  <a:pt x="907" y="5545"/>
                </a:cubicBezTo>
                <a:cubicBezTo>
                  <a:pt x="909" y="5546"/>
                  <a:pt x="912" y="5542"/>
                  <a:pt x="913" y="5539"/>
                </a:cubicBezTo>
                <a:cubicBezTo>
                  <a:pt x="913" y="5537"/>
                  <a:pt x="912" y="5536"/>
                  <a:pt x="912" y="5536"/>
                </a:cubicBezTo>
                <a:lnTo>
                  <a:pt x="910" y="5535"/>
                </a:lnTo>
                <a:lnTo>
                  <a:pt x="911" y="5534"/>
                </a:lnTo>
                <a:close/>
                <a:moveTo>
                  <a:pt x="506" y="5530"/>
                </a:moveTo>
                <a:cubicBezTo>
                  <a:pt x="505" y="5530"/>
                  <a:pt x="505" y="5530"/>
                  <a:pt x="504" y="5530"/>
                </a:cubicBezTo>
                <a:cubicBezTo>
                  <a:pt x="503" y="5534"/>
                  <a:pt x="504" y="5536"/>
                  <a:pt x="507" y="5537"/>
                </a:cubicBezTo>
                <a:lnTo>
                  <a:pt x="507" y="5537"/>
                </a:lnTo>
                <a:cubicBezTo>
                  <a:pt x="507" y="5536"/>
                  <a:pt x="508" y="5534"/>
                  <a:pt x="508" y="5532"/>
                </a:cubicBezTo>
                <a:cubicBezTo>
                  <a:pt x="508" y="5531"/>
                  <a:pt x="507" y="5530"/>
                  <a:pt x="506" y="5530"/>
                </a:cubicBezTo>
                <a:close/>
                <a:moveTo>
                  <a:pt x="513" y="5524"/>
                </a:moveTo>
                <a:lnTo>
                  <a:pt x="513" y="5525"/>
                </a:lnTo>
                <a:lnTo>
                  <a:pt x="513" y="5526"/>
                </a:lnTo>
                <a:cubicBezTo>
                  <a:pt x="512" y="5527"/>
                  <a:pt x="511" y="5527"/>
                  <a:pt x="511" y="5529"/>
                </a:cubicBezTo>
                <a:lnTo>
                  <a:pt x="516" y="5530"/>
                </a:lnTo>
                <a:cubicBezTo>
                  <a:pt x="516" y="5529"/>
                  <a:pt x="516" y="5528"/>
                  <a:pt x="516" y="5527"/>
                </a:cubicBezTo>
                <a:cubicBezTo>
                  <a:pt x="515" y="5526"/>
                  <a:pt x="514" y="5526"/>
                  <a:pt x="514" y="5525"/>
                </a:cubicBezTo>
                <a:lnTo>
                  <a:pt x="513" y="5525"/>
                </a:lnTo>
                <a:lnTo>
                  <a:pt x="513" y="5524"/>
                </a:lnTo>
                <a:lnTo>
                  <a:pt x="513" y="5524"/>
                </a:lnTo>
                <a:close/>
                <a:moveTo>
                  <a:pt x="920" y="5517"/>
                </a:moveTo>
                <a:lnTo>
                  <a:pt x="920" y="5522"/>
                </a:lnTo>
                <a:cubicBezTo>
                  <a:pt x="919" y="5531"/>
                  <a:pt x="916" y="5541"/>
                  <a:pt x="923" y="5552"/>
                </a:cubicBezTo>
                <a:cubicBezTo>
                  <a:pt x="919" y="5551"/>
                  <a:pt x="921" y="5558"/>
                  <a:pt x="916" y="5556"/>
                </a:cubicBezTo>
                <a:cubicBezTo>
                  <a:pt x="913" y="5555"/>
                  <a:pt x="912" y="5553"/>
                  <a:pt x="913" y="5549"/>
                </a:cubicBezTo>
                <a:cubicBezTo>
                  <a:pt x="907" y="5546"/>
                  <a:pt x="900" y="5552"/>
                  <a:pt x="906" y="5555"/>
                </a:cubicBezTo>
                <a:cubicBezTo>
                  <a:pt x="908" y="5546"/>
                  <a:pt x="907" y="5562"/>
                  <a:pt x="910" y="5562"/>
                </a:cubicBezTo>
                <a:cubicBezTo>
                  <a:pt x="916" y="5555"/>
                  <a:pt x="924" y="5563"/>
                  <a:pt x="928" y="5561"/>
                </a:cubicBezTo>
                <a:cubicBezTo>
                  <a:pt x="928" y="5563"/>
                  <a:pt x="929" y="5563"/>
                  <a:pt x="929" y="5565"/>
                </a:cubicBezTo>
                <a:cubicBezTo>
                  <a:pt x="926" y="5567"/>
                  <a:pt x="925" y="5564"/>
                  <a:pt x="921" y="5563"/>
                </a:cubicBezTo>
                <a:cubicBezTo>
                  <a:pt x="919" y="5569"/>
                  <a:pt x="919" y="5576"/>
                  <a:pt x="919" y="5583"/>
                </a:cubicBezTo>
                <a:lnTo>
                  <a:pt x="918" y="5585"/>
                </a:lnTo>
                <a:lnTo>
                  <a:pt x="923" y="5584"/>
                </a:lnTo>
                <a:cubicBezTo>
                  <a:pt x="926" y="5584"/>
                  <a:pt x="928" y="5584"/>
                  <a:pt x="930" y="5583"/>
                </a:cubicBezTo>
                <a:cubicBezTo>
                  <a:pt x="930" y="5585"/>
                  <a:pt x="930" y="5587"/>
                  <a:pt x="930" y="5588"/>
                </a:cubicBezTo>
                <a:lnTo>
                  <a:pt x="930" y="5588"/>
                </a:lnTo>
                <a:lnTo>
                  <a:pt x="923" y="5588"/>
                </a:lnTo>
                <a:lnTo>
                  <a:pt x="918" y="5588"/>
                </a:lnTo>
                <a:lnTo>
                  <a:pt x="918" y="5589"/>
                </a:lnTo>
                <a:cubicBezTo>
                  <a:pt x="917" y="5591"/>
                  <a:pt x="917" y="5593"/>
                  <a:pt x="916" y="5595"/>
                </a:cubicBezTo>
                <a:lnTo>
                  <a:pt x="915" y="5597"/>
                </a:lnTo>
                <a:lnTo>
                  <a:pt x="916" y="5597"/>
                </a:lnTo>
                <a:cubicBezTo>
                  <a:pt x="925" y="5595"/>
                  <a:pt x="930" y="5594"/>
                  <a:pt x="930" y="5594"/>
                </a:cubicBezTo>
                <a:cubicBezTo>
                  <a:pt x="1025" y="5583"/>
                  <a:pt x="1025" y="5583"/>
                  <a:pt x="1025" y="5583"/>
                </a:cubicBezTo>
                <a:cubicBezTo>
                  <a:pt x="930" y="5583"/>
                  <a:pt x="930" y="5583"/>
                  <a:pt x="930" y="5573"/>
                </a:cubicBezTo>
                <a:cubicBezTo>
                  <a:pt x="930" y="5573"/>
                  <a:pt x="930" y="5573"/>
                  <a:pt x="1025" y="5573"/>
                </a:cubicBezTo>
                <a:cubicBezTo>
                  <a:pt x="930" y="5562"/>
                  <a:pt x="930" y="5562"/>
                  <a:pt x="930" y="5562"/>
                </a:cubicBezTo>
                <a:cubicBezTo>
                  <a:pt x="1025" y="5551"/>
                  <a:pt x="1119" y="5562"/>
                  <a:pt x="1119" y="5551"/>
                </a:cubicBezTo>
                <a:cubicBezTo>
                  <a:pt x="1119" y="5551"/>
                  <a:pt x="1119" y="5540"/>
                  <a:pt x="1119" y="5540"/>
                </a:cubicBezTo>
                <a:cubicBezTo>
                  <a:pt x="1119" y="5540"/>
                  <a:pt x="1119" y="5540"/>
                  <a:pt x="1118" y="5540"/>
                </a:cubicBezTo>
                <a:lnTo>
                  <a:pt x="1117" y="5540"/>
                </a:lnTo>
                <a:cubicBezTo>
                  <a:pt x="1114" y="5542"/>
                  <a:pt x="1110" y="5543"/>
                  <a:pt x="1106" y="5544"/>
                </a:cubicBezTo>
                <a:lnTo>
                  <a:pt x="1106" y="5541"/>
                </a:lnTo>
                <a:lnTo>
                  <a:pt x="1102" y="5541"/>
                </a:lnTo>
                <a:cubicBezTo>
                  <a:pt x="1025" y="5542"/>
                  <a:pt x="1025" y="5551"/>
                  <a:pt x="1025" y="5551"/>
                </a:cubicBezTo>
                <a:cubicBezTo>
                  <a:pt x="1025" y="5551"/>
                  <a:pt x="1025" y="5540"/>
                  <a:pt x="1025" y="5540"/>
                </a:cubicBezTo>
                <a:cubicBezTo>
                  <a:pt x="1025" y="5540"/>
                  <a:pt x="1077" y="5540"/>
                  <a:pt x="1103" y="5540"/>
                </a:cubicBezTo>
                <a:lnTo>
                  <a:pt x="1106" y="5540"/>
                </a:lnTo>
                <a:lnTo>
                  <a:pt x="1106" y="5540"/>
                </a:lnTo>
                <a:lnTo>
                  <a:pt x="1106" y="5539"/>
                </a:lnTo>
                <a:lnTo>
                  <a:pt x="1102" y="5539"/>
                </a:lnTo>
                <a:cubicBezTo>
                  <a:pt x="1025" y="5530"/>
                  <a:pt x="1025" y="5530"/>
                  <a:pt x="1025" y="5530"/>
                </a:cubicBezTo>
                <a:cubicBezTo>
                  <a:pt x="1066" y="5530"/>
                  <a:pt x="1089" y="5530"/>
                  <a:pt x="1102" y="5530"/>
                </a:cubicBezTo>
                <a:lnTo>
                  <a:pt x="1101" y="5529"/>
                </a:lnTo>
                <a:lnTo>
                  <a:pt x="1099" y="5528"/>
                </a:lnTo>
                <a:lnTo>
                  <a:pt x="1094" y="5527"/>
                </a:lnTo>
                <a:cubicBezTo>
                  <a:pt x="1072" y="5525"/>
                  <a:pt x="1058" y="5523"/>
                  <a:pt x="1048" y="5522"/>
                </a:cubicBezTo>
                <a:lnTo>
                  <a:pt x="1041" y="5521"/>
                </a:lnTo>
                <a:lnTo>
                  <a:pt x="1035" y="5522"/>
                </a:lnTo>
                <a:cubicBezTo>
                  <a:pt x="1010" y="5525"/>
                  <a:pt x="972" y="5523"/>
                  <a:pt x="935" y="5519"/>
                </a:cubicBezTo>
                <a:lnTo>
                  <a:pt x="920" y="5517"/>
                </a:lnTo>
                <a:close/>
                <a:moveTo>
                  <a:pt x="908" y="5516"/>
                </a:moveTo>
                <a:lnTo>
                  <a:pt x="908" y="5516"/>
                </a:lnTo>
                <a:cubicBezTo>
                  <a:pt x="908" y="5520"/>
                  <a:pt x="910" y="5524"/>
                  <a:pt x="912" y="5527"/>
                </a:cubicBezTo>
                <a:cubicBezTo>
                  <a:pt x="912" y="5524"/>
                  <a:pt x="912" y="5521"/>
                  <a:pt x="912" y="5518"/>
                </a:cubicBezTo>
                <a:lnTo>
                  <a:pt x="913" y="5516"/>
                </a:lnTo>
                <a:lnTo>
                  <a:pt x="908" y="5516"/>
                </a:lnTo>
                <a:close/>
                <a:moveTo>
                  <a:pt x="516" y="5507"/>
                </a:moveTo>
                <a:cubicBezTo>
                  <a:pt x="516" y="5508"/>
                  <a:pt x="516" y="5509"/>
                  <a:pt x="516" y="5510"/>
                </a:cubicBezTo>
                <a:lnTo>
                  <a:pt x="519" y="5510"/>
                </a:lnTo>
                <a:cubicBezTo>
                  <a:pt x="519" y="5509"/>
                  <a:pt x="519" y="5508"/>
                  <a:pt x="519" y="5507"/>
                </a:cubicBezTo>
                <a:lnTo>
                  <a:pt x="516" y="5507"/>
                </a:lnTo>
                <a:close/>
                <a:moveTo>
                  <a:pt x="505" y="5505"/>
                </a:moveTo>
                <a:cubicBezTo>
                  <a:pt x="505" y="5507"/>
                  <a:pt x="504" y="5509"/>
                  <a:pt x="502" y="5510"/>
                </a:cubicBezTo>
                <a:lnTo>
                  <a:pt x="506" y="5510"/>
                </a:lnTo>
                <a:cubicBezTo>
                  <a:pt x="507" y="5509"/>
                  <a:pt x="507" y="5508"/>
                  <a:pt x="507" y="5507"/>
                </a:cubicBezTo>
                <a:cubicBezTo>
                  <a:pt x="507" y="5506"/>
                  <a:pt x="506" y="5505"/>
                  <a:pt x="505" y="5505"/>
                </a:cubicBezTo>
                <a:close/>
                <a:moveTo>
                  <a:pt x="1102" y="5497"/>
                </a:moveTo>
                <a:lnTo>
                  <a:pt x="1103" y="5498"/>
                </a:lnTo>
                <a:lnTo>
                  <a:pt x="1103" y="5498"/>
                </a:lnTo>
                <a:lnTo>
                  <a:pt x="1105" y="5498"/>
                </a:lnTo>
                <a:lnTo>
                  <a:pt x="1110" y="5498"/>
                </a:lnTo>
                <a:lnTo>
                  <a:pt x="1112" y="5498"/>
                </a:lnTo>
                <a:lnTo>
                  <a:pt x="1112" y="5498"/>
                </a:lnTo>
                <a:lnTo>
                  <a:pt x="1112" y="5498"/>
                </a:lnTo>
                <a:lnTo>
                  <a:pt x="1106" y="5497"/>
                </a:lnTo>
                <a:lnTo>
                  <a:pt x="1102" y="5497"/>
                </a:lnTo>
                <a:close/>
                <a:moveTo>
                  <a:pt x="506" y="5496"/>
                </a:moveTo>
                <a:lnTo>
                  <a:pt x="506" y="5496"/>
                </a:lnTo>
                <a:lnTo>
                  <a:pt x="504" y="5498"/>
                </a:lnTo>
                <a:lnTo>
                  <a:pt x="503" y="5498"/>
                </a:lnTo>
                <a:lnTo>
                  <a:pt x="503" y="5498"/>
                </a:lnTo>
                <a:cubicBezTo>
                  <a:pt x="504" y="5497"/>
                  <a:pt x="505" y="5496"/>
                  <a:pt x="506" y="5496"/>
                </a:cubicBezTo>
                <a:close/>
                <a:moveTo>
                  <a:pt x="1074" y="5495"/>
                </a:moveTo>
                <a:lnTo>
                  <a:pt x="1084" y="5496"/>
                </a:lnTo>
                <a:cubicBezTo>
                  <a:pt x="1088" y="5497"/>
                  <a:pt x="1092" y="5497"/>
                  <a:pt x="1098" y="5498"/>
                </a:cubicBezTo>
                <a:lnTo>
                  <a:pt x="1101" y="5498"/>
                </a:lnTo>
                <a:lnTo>
                  <a:pt x="1101" y="5497"/>
                </a:lnTo>
                <a:lnTo>
                  <a:pt x="1101" y="5497"/>
                </a:lnTo>
                <a:lnTo>
                  <a:pt x="1094" y="5497"/>
                </a:lnTo>
                <a:cubicBezTo>
                  <a:pt x="1087" y="5496"/>
                  <a:pt x="1081" y="5496"/>
                  <a:pt x="1075" y="5495"/>
                </a:cubicBezTo>
                <a:lnTo>
                  <a:pt x="1074" y="5495"/>
                </a:lnTo>
                <a:close/>
                <a:moveTo>
                  <a:pt x="10017" y="5487"/>
                </a:moveTo>
                <a:cubicBezTo>
                  <a:pt x="10017" y="5498"/>
                  <a:pt x="10017" y="5498"/>
                  <a:pt x="10017" y="5498"/>
                </a:cubicBezTo>
                <a:lnTo>
                  <a:pt x="10111" y="5487"/>
                </a:lnTo>
                <a:cubicBezTo>
                  <a:pt x="10017" y="5487"/>
                  <a:pt x="10017" y="5487"/>
                  <a:pt x="10017" y="5487"/>
                </a:cubicBezTo>
                <a:close/>
                <a:moveTo>
                  <a:pt x="624" y="5476"/>
                </a:moveTo>
                <a:cubicBezTo>
                  <a:pt x="621" y="5476"/>
                  <a:pt x="619" y="5477"/>
                  <a:pt x="618" y="5479"/>
                </a:cubicBezTo>
                <a:cubicBezTo>
                  <a:pt x="619" y="5479"/>
                  <a:pt x="619" y="5480"/>
                  <a:pt x="619" y="5482"/>
                </a:cubicBezTo>
                <a:cubicBezTo>
                  <a:pt x="624" y="5483"/>
                  <a:pt x="628" y="5483"/>
                  <a:pt x="631" y="5480"/>
                </a:cubicBezTo>
                <a:lnTo>
                  <a:pt x="632" y="5478"/>
                </a:lnTo>
                <a:lnTo>
                  <a:pt x="633" y="5478"/>
                </a:lnTo>
                <a:lnTo>
                  <a:pt x="633" y="5477"/>
                </a:lnTo>
                <a:lnTo>
                  <a:pt x="632" y="5478"/>
                </a:lnTo>
                <a:lnTo>
                  <a:pt x="632" y="5477"/>
                </a:lnTo>
                <a:cubicBezTo>
                  <a:pt x="630" y="5476"/>
                  <a:pt x="627" y="5476"/>
                  <a:pt x="624" y="5476"/>
                </a:cubicBezTo>
                <a:close/>
                <a:moveTo>
                  <a:pt x="956" y="5475"/>
                </a:moveTo>
                <a:cubicBezTo>
                  <a:pt x="953" y="5475"/>
                  <a:pt x="950" y="5478"/>
                  <a:pt x="950" y="5481"/>
                </a:cubicBezTo>
                <a:lnTo>
                  <a:pt x="958" y="5482"/>
                </a:lnTo>
                <a:cubicBezTo>
                  <a:pt x="958" y="5481"/>
                  <a:pt x="958" y="5480"/>
                  <a:pt x="958" y="5479"/>
                </a:cubicBezTo>
                <a:cubicBezTo>
                  <a:pt x="958" y="5478"/>
                  <a:pt x="957" y="5476"/>
                  <a:pt x="957" y="5475"/>
                </a:cubicBezTo>
                <a:lnTo>
                  <a:pt x="957" y="5475"/>
                </a:lnTo>
                <a:cubicBezTo>
                  <a:pt x="957" y="5475"/>
                  <a:pt x="956" y="5475"/>
                  <a:pt x="956" y="5475"/>
                </a:cubicBezTo>
                <a:close/>
                <a:moveTo>
                  <a:pt x="984" y="5474"/>
                </a:moveTo>
                <a:lnTo>
                  <a:pt x="984" y="5474"/>
                </a:lnTo>
                <a:lnTo>
                  <a:pt x="984" y="5474"/>
                </a:lnTo>
                <a:lnTo>
                  <a:pt x="983" y="5476"/>
                </a:lnTo>
                <a:cubicBezTo>
                  <a:pt x="983" y="5477"/>
                  <a:pt x="983" y="5478"/>
                  <a:pt x="983" y="5479"/>
                </a:cubicBezTo>
                <a:cubicBezTo>
                  <a:pt x="985" y="5478"/>
                  <a:pt x="991" y="5482"/>
                  <a:pt x="991" y="5478"/>
                </a:cubicBezTo>
                <a:cubicBezTo>
                  <a:pt x="990" y="5476"/>
                  <a:pt x="989" y="5474"/>
                  <a:pt x="985" y="5474"/>
                </a:cubicBezTo>
                <a:lnTo>
                  <a:pt x="984" y="5474"/>
                </a:lnTo>
                <a:lnTo>
                  <a:pt x="984" y="5474"/>
                </a:lnTo>
                <a:close/>
                <a:moveTo>
                  <a:pt x="920" y="5471"/>
                </a:moveTo>
                <a:lnTo>
                  <a:pt x="920" y="5472"/>
                </a:lnTo>
                <a:lnTo>
                  <a:pt x="920" y="5473"/>
                </a:lnTo>
                <a:lnTo>
                  <a:pt x="920" y="5474"/>
                </a:lnTo>
                <a:cubicBezTo>
                  <a:pt x="920" y="5475"/>
                  <a:pt x="920" y="5476"/>
                  <a:pt x="920" y="5476"/>
                </a:cubicBezTo>
                <a:lnTo>
                  <a:pt x="921" y="5478"/>
                </a:lnTo>
                <a:lnTo>
                  <a:pt x="922" y="5478"/>
                </a:lnTo>
                <a:lnTo>
                  <a:pt x="922" y="5477"/>
                </a:lnTo>
                <a:cubicBezTo>
                  <a:pt x="922" y="5475"/>
                  <a:pt x="922" y="5474"/>
                  <a:pt x="921" y="5473"/>
                </a:cubicBezTo>
                <a:lnTo>
                  <a:pt x="920" y="5473"/>
                </a:lnTo>
                <a:lnTo>
                  <a:pt x="920" y="5471"/>
                </a:lnTo>
                <a:close/>
                <a:moveTo>
                  <a:pt x="981" y="5470"/>
                </a:moveTo>
                <a:cubicBezTo>
                  <a:pt x="981" y="5473"/>
                  <a:pt x="978" y="5479"/>
                  <a:pt x="981" y="5479"/>
                </a:cubicBezTo>
                <a:lnTo>
                  <a:pt x="982" y="5478"/>
                </a:lnTo>
                <a:cubicBezTo>
                  <a:pt x="981" y="5477"/>
                  <a:pt x="982" y="5474"/>
                  <a:pt x="982" y="5472"/>
                </a:cubicBezTo>
                <a:cubicBezTo>
                  <a:pt x="983" y="5471"/>
                  <a:pt x="982" y="5470"/>
                  <a:pt x="981" y="5470"/>
                </a:cubicBezTo>
                <a:close/>
                <a:moveTo>
                  <a:pt x="939" y="5469"/>
                </a:moveTo>
                <a:lnTo>
                  <a:pt x="938" y="5470"/>
                </a:lnTo>
                <a:lnTo>
                  <a:pt x="938" y="5470"/>
                </a:lnTo>
                <a:lnTo>
                  <a:pt x="937" y="5471"/>
                </a:lnTo>
                <a:cubicBezTo>
                  <a:pt x="935" y="5473"/>
                  <a:pt x="933" y="5475"/>
                  <a:pt x="932" y="5478"/>
                </a:cubicBezTo>
                <a:lnTo>
                  <a:pt x="932" y="5479"/>
                </a:lnTo>
                <a:lnTo>
                  <a:pt x="934" y="5480"/>
                </a:lnTo>
                <a:cubicBezTo>
                  <a:pt x="938" y="5480"/>
                  <a:pt x="941" y="5481"/>
                  <a:pt x="945" y="5482"/>
                </a:cubicBezTo>
                <a:lnTo>
                  <a:pt x="946" y="5482"/>
                </a:lnTo>
                <a:lnTo>
                  <a:pt x="946" y="5482"/>
                </a:lnTo>
                <a:cubicBezTo>
                  <a:pt x="944" y="5478"/>
                  <a:pt x="944" y="5472"/>
                  <a:pt x="940" y="5470"/>
                </a:cubicBezTo>
                <a:lnTo>
                  <a:pt x="938" y="5470"/>
                </a:lnTo>
                <a:lnTo>
                  <a:pt x="939" y="5469"/>
                </a:lnTo>
                <a:close/>
                <a:moveTo>
                  <a:pt x="1106" y="5469"/>
                </a:moveTo>
                <a:lnTo>
                  <a:pt x="1106" y="5468"/>
                </a:lnTo>
                <a:lnTo>
                  <a:pt x="1106" y="5466"/>
                </a:lnTo>
                <a:lnTo>
                  <a:pt x="1106" y="5465"/>
                </a:lnTo>
                <a:lnTo>
                  <a:pt x="1106" y="5464"/>
                </a:lnTo>
                <a:lnTo>
                  <a:pt x="1106" y="5469"/>
                </a:lnTo>
                <a:close/>
                <a:moveTo>
                  <a:pt x="1192" y="5461"/>
                </a:moveTo>
                <a:lnTo>
                  <a:pt x="1192" y="5465"/>
                </a:lnTo>
                <a:lnTo>
                  <a:pt x="1192" y="5466"/>
                </a:lnTo>
                <a:lnTo>
                  <a:pt x="1195" y="5466"/>
                </a:lnTo>
                <a:cubicBezTo>
                  <a:pt x="1212" y="5466"/>
                  <a:pt x="1212" y="5466"/>
                  <a:pt x="1212" y="5466"/>
                </a:cubicBezTo>
                <a:cubicBezTo>
                  <a:pt x="1212" y="5465"/>
                  <a:pt x="1212" y="5465"/>
                  <a:pt x="1210" y="5464"/>
                </a:cubicBezTo>
                <a:lnTo>
                  <a:pt x="1210" y="5464"/>
                </a:lnTo>
                <a:lnTo>
                  <a:pt x="1209" y="5464"/>
                </a:lnTo>
                <a:cubicBezTo>
                  <a:pt x="1205" y="5463"/>
                  <a:pt x="1200" y="5462"/>
                  <a:pt x="1195" y="5461"/>
                </a:cubicBezTo>
                <a:lnTo>
                  <a:pt x="1192" y="5461"/>
                </a:lnTo>
                <a:close/>
                <a:moveTo>
                  <a:pt x="1165" y="5459"/>
                </a:moveTo>
                <a:cubicBezTo>
                  <a:pt x="1165" y="5459"/>
                  <a:pt x="1165" y="5462"/>
                  <a:pt x="1165" y="5465"/>
                </a:cubicBezTo>
                <a:lnTo>
                  <a:pt x="1165" y="5466"/>
                </a:lnTo>
                <a:lnTo>
                  <a:pt x="1173" y="5466"/>
                </a:lnTo>
                <a:cubicBezTo>
                  <a:pt x="1175" y="5466"/>
                  <a:pt x="1178" y="5466"/>
                  <a:pt x="1180" y="5466"/>
                </a:cubicBezTo>
                <a:lnTo>
                  <a:pt x="1186" y="5466"/>
                </a:lnTo>
                <a:lnTo>
                  <a:pt x="1186" y="5465"/>
                </a:lnTo>
                <a:cubicBezTo>
                  <a:pt x="1186" y="5464"/>
                  <a:pt x="1187" y="5464"/>
                  <a:pt x="1187" y="5463"/>
                </a:cubicBezTo>
                <a:cubicBezTo>
                  <a:pt x="1186" y="5462"/>
                  <a:pt x="1185" y="5462"/>
                  <a:pt x="1183" y="5463"/>
                </a:cubicBezTo>
                <a:cubicBezTo>
                  <a:pt x="1183" y="5462"/>
                  <a:pt x="1182" y="5462"/>
                  <a:pt x="1182" y="5461"/>
                </a:cubicBezTo>
                <a:cubicBezTo>
                  <a:pt x="1180" y="5464"/>
                  <a:pt x="1176" y="5465"/>
                  <a:pt x="1173" y="5465"/>
                </a:cubicBezTo>
                <a:cubicBezTo>
                  <a:pt x="1173" y="5464"/>
                  <a:pt x="1173" y="5463"/>
                  <a:pt x="1173" y="5463"/>
                </a:cubicBezTo>
                <a:cubicBezTo>
                  <a:pt x="1171" y="5462"/>
                  <a:pt x="1170" y="5462"/>
                  <a:pt x="1168" y="5463"/>
                </a:cubicBezTo>
                <a:cubicBezTo>
                  <a:pt x="1170" y="5461"/>
                  <a:pt x="1175" y="5463"/>
                  <a:pt x="1177" y="5462"/>
                </a:cubicBezTo>
                <a:lnTo>
                  <a:pt x="1176" y="5460"/>
                </a:lnTo>
                <a:lnTo>
                  <a:pt x="1175" y="5460"/>
                </a:lnTo>
                <a:cubicBezTo>
                  <a:pt x="1169" y="5459"/>
                  <a:pt x="1165" y="5459"/>
                  <a:pt x="1165" y="5459"/>
                </a:cubicBezTo>
                <a:close/>
                <a:moveTo>
                  <a:pt x="978" y="5457"/>
                </a:moveTo>
                <a:cubicBezTo>
                  <a:pt x="977" y="5457"/>
                  <a:pt x="976" y="5458"/>
                  <a:pt x="975" y="5459"/>
                </a:cubicBezTo>
                <a:cubicBezTo>
                  <a:pt x="977" y="5460"/>
                  <a:pt x="978" y="5462"/>
                  <a:pt x="981" y="5462"/>
                </a:cubicBezTo>
                <a:lnTo>
                  <a:pt x="982" y="5461"/>
                </a:lnTo>
                <a:cubicBezTo>
                  <a:pt x="982" y="5461"/>
                  <a:pt x="982" y="5460"/>
                  <a:pt x="982" y="5460"/>
                </a:cubicBezTo>
                <a:cubicBezTo>
                  <a:pt x="982" y="5459"/>
                  <a:pt x="981" y="5457"/>
                  <a:pt x="980" y="5457"/>
                </a:cubicBezTo>
                <a:cubicBezTo>
                  <a:pt x="979" y="5457"/>
                  <a:pt x="979" y="5457"/>
                  <a:pt x="978" y="5457"/>
                </a:cubicBezTo>
                <a:close/>
                <a:moveTo>
                  <a:pt x="1106" y="5456"/>
                </a:moveTo>
                <a:lnTo>
                  <a:pt x="1106" y="5456"/>
                </a:lnTo>
                <a:cubicBezTo>
                  <a:pt x="1106" y="5456"/>
                  <a:pt x="1106" y="5457"/>
                  <a:pt x="1106" y="5457"/>
                </a:cubicBezTo>
                <a:lnTo>
                  <a:pt x="1106" y="5457"/>
                </a:lnTo>
                <a:lnTo>
                  <a:pt x="1106" y="5457"/>
                </a:lnTo>
                <a:lnTo>
                  <a:pt x="1106" y="5456"/>
                </a:lnTo>
                <a:close/>
                <a:moveTo>
                  <a:pt x="1094" y="5451"/>
                </a:moveTo>
                <a:cubicBezTo>
                  <a:pt x="1094" y="5452"/>
                  <a:pt x="1094" y="5454"/>
                  <a:pt x="1094" y="5455"/>
                </a:cubicBezTo>
                <a:lnTo>
                  <a:pt x="1097" y="5455"/>
                </a:lnTo>
                <a:cubicBezTo>
                  <a:pt x="1097" y="5454"/>
                  <a:pt x="1097" y="5453"/>
                  <a:pt x="1097" y="5452"/>
                </a:cubicBezTo>
                <a:lnTo>
                  <a:pt x="1094" y="5452"/>
                </a:lnTo>
                <a:lnTo>
                  <a:pt x="1094" y="5451"/>
                </a:lnTo>
                <a:close/>
                <a:moveTo>
                  <a:pt x="1075" y="5451"/>
                </a:moveTo>
                <a:cubicBezTo>
                  <a:pt x="1071" y="5451"/>
                  <a:pt x="1068" y="5454"/>
                  <a:pt x="1066" y="5456"/>
                </a:cubicBezTo>
                <a:cubicBezTo>
                  <a:pt x="1071" y="5457"/>
                  <a:pt x="1077" y="5458"/>
                  <a:pt x="1079" y="5454"/>
                </a:cubicBezTo>
                <a:lnTo>
                  <a:pt x="1079" y="5454"/>
                </a:lnTo>
                <a:cubicBezTo>
                  <a:pt x="1078" y="5452"/>
                  <a:pt x="1076" y="5451"/>
                  <a:pt x="1075" y="5451"/>
                </a:cubicBezTo>
                <a:close/>
                <a:moveTo>
                  <a:pt x="513" y="5450"/>
                </a:moveTo>
                <a:lnTo>
                  <a:pt x="513" y="5454"/>
                </a:lnTo>
                <a:lnTo>
                  <a:pt x="516" y="5454"/>
                </a:lnTo>
                <a:cubicBezTo>
                  <a:pt x="516" y="5453"/>
                  <a:pt x="516" y="5451"/>
                  <a:pt x="516" y="5450"/>
                </a:cubicBezTo>
                <a:lnTo>
                  <a:pt x="513" y="5450"/>
                </a:lnTo>
                <a:close/>
                <a:moveTo>
                  <a:pt x="1076" y="5447"/>
                </a:moveTo>
                <a:lnTo>
                  <a:pt x="1076" y="5449"/>
                </a:lnTo>
                <a:cubicBezTo>
                  <a:pt x="1080" y="5451"/>
                  <a:pt x="1087" y="5451"/>
                  <a:pt x="1091" y="5448"/>
                </a:cubicBezTo>
                <a:lnTo>
                  <a:pt x="1091" y="5447"/>
                </a:lnTo>
                <a:lnTo>
                  <a:pt x="1085" y="5447"/>
                </a:lnTo>
                <a:lnTo>
                  <a:pt x="1076" y="5447"/>
                </a:lnTo>
                <a:close/>
                <a:moveTo>
                  <a:pt x="1069" y="5446"/>
                </a:moveTo>
                <a:lnTo>
                  <a:pt x="1069" y="5447"/>
                </a:lnTo>
                <a:cubicBezTo>
                  <a:pt x="1068" y="5450"/>
                  <a:pt x="1071" y="5450"/>
                  <a:pt x="1071" y="5448"/>
                </a:cubicBezTo>
                <a:lnTo>
                  <a:pt x="1071" y="5446"/>
                </a:lnTo>
                <a:lnTo>
                  <a:pt x="1069" y="5446"/>
                </a:lnTo>
                <a:close/>
                <a:moveTo>
                  <a:pt x="1063" y="5446"/>
                </a:moveTo>
                <a:lnTo>
                  <a:pt x="1063" y="5446"/>
                </a:lnTo>
                <a:cubicBezTo>
                  <a:pt x="1062" y="5447"/>
                  <a:pt x="1061" y="5448"/>
                  <a:pt x="1060" y="5450"/>
                </a:cubicBezTo>
                <a:cubicBezTo>
                  <a:pt x="1062" y="5451"/>
                  <a:pt x="1065" y="5450"/>
                  <a:pt x="1067" y="5448"/>
                </a:cubicBezTo>
                <a:lnTo>
                  <a:pt x="1067" y="5448"/>
                </a:lnTo>
                <a:cubicBezTo>
                  <a:pt x="1066" y="5447"/>
                  <a:pt x="1066" y="5447"/>
                  <a:pt x="1066" y="5446"/>
                </a:cubicBezTo>
                <a:lnTo>
                  <a:pt x="1065" y="5446"/>
                </a:lnTo>
                <a:lnTo>
                  <a:pt x="1063" y="5446"/>
                </a:lnTo>
                <a:close/>
                <a:moveTo>
                  <a:pt x="1050" y="5445"/>
                </a:moveTo>
                <a:lnTo>
                  <a:pt x="1050" y="5449"/>
                </a:lnTo>
                <a:cubicBezTo>
                  <a:pt x="1049" y="5455"/>
                  <a:pt x="1046" y="5458"/>
                  <a:pt x="1040" y="5458"/>
                </a:cubicBezTo>
                <a:cubicBezTo>
                  <a:pt x="1038" y="5461"/>
                  <a:pt x="1038" y="5467"/>
                  <a:pt x="1036" y="5468"/>
                </a:cubicBezTo>
                <a:cubicBezTo>
                  <a:pt x="1032" y="5463"/>
                  <a:pt x="1029" y="5470"/>
                  <a:pt x="1026" y="5468"/>
                </a:cubicBezTo>
                <a:cubicBezTo>
                  <a:pt x="1022" y="5466"/>
                  <a:pt x="1031" y="5460"/>
                  <a:pt x="1024" y="5459"/>
                </a:cubicBezTo>
                <a:cubicBezTo>
                  <a:pt x="1018" y="5462"/>
                  <a:pt x="1027" y="5466"/>
                  <a:pt x="1024" y="5473"/>
                </a:cubicBezTo>
                <a:cubicBezTo>
                  <a:pt x="1018" y="5473"/>
                  <a:pt x="1016" y="5478"/>
                  <a:pt x="1011" y="5479"/>
                </a:cubicBezTo>
                <a:lnTo>
                  <a:pt x="1013" y="5468"/>
                </a:lnTo>
                <a:cubicBezTo>
                  <a:pt x="1004" y="5468"/>
                  <a:pt x="1003" y="5457"/>
                  <a:pt x="996" y="5462"/>
                </a:cubicBezTo>
                <a:cubicBezTo>
                  <a:pt x="999" y="5470"/>
                  <a:pt x="990" y="5488"/>
                  <a:pt x="1000" y="5490"/>
                </a:cubicBezTo>
                <a:cubicBezTo>
                  <a:pt x="996" y="5489"/>
                  <a:pt x="993" y="5493"/>
                  <a:pt x="990" y="5495"/>
                </a:cubicBezTo>
                <a:cubicBezTo>
                  <a:pt x="990" y="5491"/>
                  <a:pt x="989" y="5487"/>
                  <a:pt x="988" y="5483"/>
                </a:cubicBezTo>
                <a:cubicBezTo>
                  <a:pt x="984" y="5483"/>
                  <a:pt x="982" y="5488"/>
                  <a:pt x="978" y="5490"/>
                </a:cubicBezTo>
                <a:cubicBezTo>
                  <a:pt x="978" y="5482"/>
                  <a:pt x="968" y="5490"/>
                  <a:pt x="968" y="5482"/>
                </a:cubicBezTo>
                <a:cubicBezTo>
                  <a:pt x="969" y="5479"/>
                  <a:pt x="973" y="5479"/>
                  <a:pt x="973" y="5476"/>
                </a:cubicBezTo>
                <a:cubicBezTo>
                  <a:pt x="970" y="5476"/>
                  <a:pt x="970" y="5472"/>
                  <a:pt x="966" y="5473"/>
                </a:cubicBezTo>
                <a:cubicBezTo>
                  <a:pt x="961" y="5480"/>
                  <a:pt x="966" y="5482"/>
                  <a:pt x="965" y="5487"/>
                </a:cubicBezTo>
                <a:lnTo>
                  <a:pt x="965" y="5487"/>
                </a:lnTo>
                <a:lnTo>
                  <a:pt x="967" y="5488"/>
                </a:lnTo>
                <a:cubicBezTo>
                  <a:pt x="974" y="5490"/>
                  <a:pt x="981" y="5493"/>
                  <a:pt x="988" y="5496"/>
                </a:cubicBezTo>
                <a:cubicBezTo>
                  <a:pt x="1008" y="5488"/>
                  <a:pt x="1019" y="5486"/>
                  <a:pt x="1032" y="5487"/>
                </a:cubicBezTo>
                <a:lnTo>
                  <a:pt x="1035" y="5488"/>
                </a:lnTo>
                <a:lnTo>
                  <a:pt x="1035" y="5487"/>
                </a:lnTo>
                <a:cubicBezTo>
                  <a:pt x="1037" y="5483"/>
                  <a:pt x="1069" y="5478"/>
                  <a:pt x="1093" y="5474"/>
                </a:cubicBezTo>
                <a:lnTo>
                  <a:pt x="1095" y="5473"/>
                </a:lnTo>
                <a:lnTo>
                  <a:pt x="1096" y="5470"/>
                </a:lnTo>
                <a:cubicBezTo>
                  <a:pt x="1096" y="5468"/>
                  <a:pt x="1097" y="5467"/>
                  <a:pt x="1098" y="5466"/>
                </a:cubicBezTo>
                <a:cubicBezTo>
                  <a:pt x="1100" y="5467"/>
                  <a:pt x="1103" y="5468"/>
                  <a:pt x="1106" y="5469"/>
                </a:cubicBezTo>
                <a:lnTo>
                  <a:pt x="1106" y="5469"/>
                </a:lnTo>
                <a:lnTo>
                  <a:pt x="1110" y="5470"/>
                </a:lnTo>
                <a:lnTo>
                  <a:pt x="1110" y="5470"/>
                </a:lnTo>
                <a:lnTo>
                  <a:pt x="1112" y="5470"/>
                </a:lnTo>
                <a:lnTo>
                  <a:pt x="1114" y="5469"/>
                </a:lnTo>
                <a:lnTo>
                  <a:pt x="1115" y="5467"/>
                </a:lnTo>
                <a:cubicBezTo>
                  <a:pt x="1115" y="5466"/>
                  <a:pt x="1115" y="5465"/>
                  <a:pt x="1115" y="5464"/>
                </a:cubicBezTo>
                <a:cubicBezTo>
                  <a:pt x="1115" y="5464"/>
                  <a:pt x="1115" y="5463"/>
                  <a:pt x="1115" y="5462"/>
                </a:cubicBezTo>
                <a:lnTo>
                  <a:pt x="1114" y="5461"/>
                </a:lnTo>
                <a:lnTo>
                  <a:pt x="1111" y="5461"/>
                </a:lnTo>
                <a:lnTo>
                  <a:pt x="1107" y="5460"/>
                </a:lnTo>
                <a:lnTo>
                  <a:pt x="1107" y="5461"/>
                </a:lnTo>
                <a:cubicBezTo>
                  <a:pt x="1108" y="5462"/>
                  <a:pt x="1108" y="5463"/>
                  <a:pt x="1107" y="5464"/>
                </a:cubicBezTo>
                <a:lnTo>
                  <a:pt x="1106" y="5464"/>
                </a:lnTo>
                <a:lnTo>
                  <a:pt x="1104" y="5464"/>
                </a:lnTo>
                <a:cubicBezTo>
                  <a:pt x="1096" y="5463"/>
                  <a:pt x="1091" y="5458"/>
                  <a:pt x="1077" y="5457"/>
                </a:cubicBezTo>
                <a:cubicBezTo>
                  <a:pt x="1075" y="5463"/>
                  <a:pt x="1083" y="5461"/>
                  <a:pt x="1083" y="5464"/>
                </a:cubicBezTo>
                <a:cubicBezTo>
                  <a:pt x="1079" y="5465"/>
                  <a:pt x="1076" y="5466"/>
                  <a:pt x="1073" y="5468"/>
                </a:cubicBezTo>
                <a:cubicBezTo>
                  <a:pt x="1076" y="5470"/>
                  <a:pt x="1077" y="5475"/>
                  <a:pt x="1072" y="5475"/>
                </a:cubicBezTo>
                <a:cubicBezTo>
                  <a:pt x="1075" y="5469"/>
                  <a:pt x="1068" y="5471"/>
                  <a:pt x="1070" y="5466"/>
                </a:cubicBezTo>
                <a:cubicBezTo>
                  <a:pt x="1070" y="5461"/>
                  <a:pt x="1076" y="5465"/>
                  <a:pt x="1077" y="5462"/>
                </a:cubicBezTo>
                <a:cubicBezTo>
                  <a:pt x="1066" y="5462"/>
                  <a:pt x="1060" y="5458"/>
                  <a:pt x="1054" y="5465"/>
                </a:cubicBezTo>
                <a:cubicBezTo>
                  <a:pt x="1054" y="5461"/>
                  <a:pt x="1054" y="5457"/>
                  <a:pt x="1055" y="5453"/>
                </a:cubicBezTo>
                <a:lnTo>
                  <a:pt x="1055" y="5445"/>
                </a:lnTo>
                <a:lnTo>
                  <a:pt x="1051" y="5445"/>
                </a:lnTo>
                <a:lnTo>
                  <a:pt x="1050" y="5445"/>
                </a:lnTo>
                <a:close/>
                <a:moveTo>
                  <a:pt x="581" y="5444"/>
                </a:moveTo>
                <a:cubicBezTo>
                  <a:pt x="579" y="5444"/>
                  <a:pt x="577" y="5445"/>
                  <a:pt x="577" y="5447"/>
                </a:cubicBezTo>
                <a:cubicBezTo>
                  <a:pt x="579" y="5450"/>
                  <a:pt x="584" y="5451"/>
                  <a:pt x="585" y="5447"/>
                </a:cubicBezTo>
                <a:lnTo>
                  <a:pt x="585" y="5447"/>
                </a:lnTo>
                <a:cubicBezTo>
                  <a:pt x="584" y="5445"/>
                  <a:pt x="582" y="5444"/>
                  <a:pt x="581" y="5444"/>
                </a:cubicBezTo>
                <a:close/>
                <a:moveTo>
                  <a:pt x="485" y="5443"/>
                </a:moveTo>
                <a:cubicBezTo>
                  <a:pt x="484" y="5445"/>
                  <a:pt x="482" y="5445"/>
                  <a:pt x="482" y="5446"/>
                </a:cubicBezTo>
                <a:cubicBezTo>
                  <a:pt x="484" y="5446"/>
                  <a:pt x="484" y="5448"/>
                  <a:pt x="486" y="5448"/>
                </a:cubicBezTo>
                <a:cubicBezTo>
                  <a:pt x="486" y="5447"/>
                  <a:pt x="487" y="5447"/>
                  <a:pt x="487" y="5446"/>
                </a:cubicBezTo>
                <a:lnTo>
                  <a:pt x="487" y="5445"/>
                </a:lnTo>
                <a:lnTo>
                  <a:pt x="488" y="5445"/>
                </a:lnTo>
                <a:lnTo>
                  <a:pt x="488" y="5445"/>
                </a:lnTo>
                <a:lnTo>
                  <a:pt x="487" y="5445"/>
                </a:lnTo>
                <a:lnTo>
                  <a:pt x="487" y="5445"/>
                </a:lnTo>
                <a:cubicBezTo>
                  <a:pt x="486" y="5444"/>
                  <a:pt x="486" y="5443"/>
                  <a:pt x="485" y="5443"/>
                </a:cubicBezTo>
                <a:close/>
                <a:moveTo>
                  <a:pt x="473" y="5443"/>
                </a:moveTo>
                <a:cubicBezTo>
                  <a:pt x="474" y="5448"/>
                  <a:pt x="472" y="5456"/>
                  <a:pt x="474" y="5459"/>
                </a:cubicBezTo>
                <a:cubicBezTo>
                  <a:pt x="480" y="5459"/>
                  <a:pt x="487" y="5459"/>
                  <a:pt x="489" y="5455"/>
                </a:cubicBezTo>
                <a:lnTo>
                  <a:pt x="489" y="5455"/>
                </a:lnTo>
                <a:cubicBezTo>
                  <a:pt x="486" y="5448"/>
                  <a:pt x="480" y="5444"/>
                  <a:pt x="473" y="5443"/>
                </a:cubicBezTo>
                <a:close/>
                <a:moveTo>
                  <a:pt x="638" y="5435"/>
                </a:moveTo>
                <a:cubicBezTo>
                  <a:pt x="635" y="5435"/>
                  <a:pt x="632" y="5436"/>
                  <a:pt x="632" y="5439"/>
                </a:cubicBezTo>
                <a:lnTo>
                  <a:pt x="632" y="5439"/>
                </a:lnTo>
                <a:cubicBezTo>
                  <a:pt x="635" y="5438"/>
                  <a:pt x="640" y="5440"/>
                  <a:pt x="641" y="5435"/>
                </a:cubicBezTo>
                <a:cubicBezTo>
                  <a:pt x="640" y="5435"/>
                  <a:pt x="639" y="5435"/>
                  <a:pt x="638" y="5435"/>
                </a:cubicBezTo>
                <a:close/>
                <a:moveTo>
                  <a:pt x="572" y="5430"/>
                </a:moveTo>
                <a:cubicBezTo>
                  <a:pt x="570" y="5430"/>
                  <a:pt x="569" y="5431"/>
                  <a:pt x="569" y="5434"/>
                </a:cubicBezTo>
                <a:cubicBezTo>
                  <a:pt x="572" y="5435"/>
                  <a:pt x="575" y="5434"/>
                  <a:pt x="577" y="5432"/>
                </a:cubicBezTo>
                <a:lnTo>
                  <a:pt x="577" y="5432"/>
                </a:lnTo>
                <a:cubicBezTo>
                  <a:pt x="576" y="5431"/>
                  <a:pt x="574" y="5430"/>
                  <a:pt x="572" y="5430"/>
                </a:cubicBezTo>
                <a:close/>
                <a:moveTo>
                  <a:pt x="484" y="5393"/>
                </a:moveTo>
                <a:lnTo>
                  <a:pt x="484" y="5393"/>
                </a:lnTo>
                <a:lnTo>
                  <a:pt x="483" y="5394"/>
                </a:lnTo>
                <a:cubicBezTo>
                  <a:pt x="480" y="5398"/>
                  <a:pt x="481" y="5409"/>
                  <a:pt x="482" y="5414"/>
                </a:cubicBezTo>
                <a:cubicBezTo>
                  <a:pt x="484" y="5413"/>
                  <a:pt x="485" y="5411"/>
                  <a:pt x="485" y="5409"/>
                </a:cubicBezTo>
                <a:cubicBezTo>
                  <a:pt x="485" y="5405"/>
                  <a:pt x="483" y="5401"/>
                  <a:pt x="483" y="5396"/>
                </a:cubicBezTo>
                <a:lnTo>
                  <a:pt x="484" y="5393"/>
                </a:lnTo>
                <a:lnTo>
                  <a:pt x="484" y="5393"/>
                </a:lnTo>
                <a:lnTo>
                  <a:pt x="484" y="5393"/>
                </a:lnTo>
                <a:close/>
                <a:moveTo>
                  <a:pt x="695" y="5376"/>
                </a:moveTo>
                <a:cubicBezTo>
                  <a:pt x="695" y="5377"/>
                  <a:pt x="695" y="5378"/>
                  <a:pt x="695" y="5379"/>
                </a:cubicBezTo>
                <a:lnTo>
                  <a:pt x="698" y="5379"/>
                </a:lnTo>
                <a:cubicBezTo>
                  <a:pt x="698" y="5378"/>
                  <a:pt x="698" y="5377"/>
                  <a:pt x="698" y="5376"/>
                </a:cubicBezTo>
                <a:lnTo>
                  <a:pt x="695" y="5376"/>
                </a:lnTo>
                <a:close/>
                <a:moveTo>
                  <a:pt x="440" y="5281"/>
                </a:moveTo>
                <a:cubicBezTo>
                  <a:pt x="438" y="5284"/>
                  <a:pt x="436" y="5290"/>
                  <a:pt x="438" y="5292"/>
                </a:cubicBezTo>
                <a:cubicBezTo>
                  <a:pt x="433" y="5293"/>
                  <a:pt x="429" y="5290"/>
                  <a:pt x="425" y="5295"/>
                </a:cubicBezTo>
                <a:cubicBezTo>
                  <a:pt x="425" y="5303"/>
                  <a:pt x="426" y="5312"/>
                  <a:pt x="428" y="5320"/>
                </a:cubicBezTo>
                <a:cubicBezTo>
                  <a:pt x="433" y="5319"/>
                  <a:pt x="434" y="5311"/>
                  <a:pt x="434" y="5305"/>
                </a:cubicBezTo>
                <a:cubicBezTo>
                  <a:pt x="439" y="5296"/>
                  <a:pt x="450" y="5294"/>
                  <a:pt x="456" y="5285"/>
                </a:cubicBezTo>
                <a:cubicBezTo>
                  <a:pt x="453" y="5287"/>
                  <a:pt x="441" y="5286"/>
                  <a:pt x="440" y="5281"/>
                </a:cubicBezTo>
                <a:close/>
                <a:moveTo>
                  <a:pt x="448" y="5250"/>
                </a:moveTo>
                <a:cubicBezTo>
                  <a:pt x="448" y="5254"/>
                  <a:pt x="450" y="5255"/>
                  <a:pt x="450" y="5257"/>
                </a:cubicBezTo>
                <a:cubicBezTo>
                  <a:pt x="453" y="5257"/>
                  <a:pt x="453" y="5254"/>
                  <a:pt x="453" y="5250"/>
                </a:cubicBezTo>
                <a:lnTo>
                  <a:pt x="448" y="5250"/>
                </a:lnTo>
                <a:close/>
                <a:moveTo>
                  <a:pt x="437" y="5245"/>
                </a:moveTo>
                <a:cubicBezTo>
                  <a:pt x="435" y="5248"/>
                  <a:pt x="435" y="5254"/>
                  <a:pt x="434" y="5258"/>
                </a:cubicBezTo>
                <a:cubicBezTo>
                  <a:pt x="437" y="5259"/>
                  <a:pt x="438" y="5261"/>
                  <a:pt x="440" y="5263"/>
                </a:cubicBezTo>
                <a:cubicBezTo>
                  <a:pt x="445" y="5264"/>
                  <a:pt x="444" y="5259"/>
                  <a:pt x="447" y="5257"/>
                </a:cubicBezTo>
                <a:cubicBezTo>
                  <a:pt x="447" y="5251"/>
                  <a:pt x="441" y="5251"/>
                  <a:pt x="442" y="5245"/>
                </a:cubicBezTo>
                <a:lnTo>
                  <a:pt x="437" y="5245"/>
                </a:lnTo>
                <a:lnTo>
                  <a:pt x="437" y="5245"/>
                </a:lnTo>
                <a:close/>
                <a:moveTo>
                  <a:pt x="426" y="5243"/>
                </a:moveTo>
                <a:cubicBezTo>
                  <a:pt x="417" y="5246"/>
                  <a:pt x="430" y="5253"/>
                  <a:pt x="424" y="5260"/>
                </a:cubicBezTo>
                <a:lnTo>
                  <a:pt x="430" y="5260"/>
                </a:lnTo>
                <a:cubicBezTo>
                  <a:pt x="431" y="5258"/>
                  <a:pt x="431" y="5257"/>
                  <a:pt x="431" y="5255"/>
                </a:cubicBezTo>
                <a:cubicBezTo>
                  <a:pt x="431" y="5251"/>
                  <a:pt x="429" y="5246"/>
                  <a:pt x="426" y="5243"/>
                </a:cubicBezTo>
                <a:lnTo>
                  <a:pt x="426" y="5243"/>
                </a:lnTo>
                <a:close/>
                <a:moveTo>
                  <a:pt x="415" y="5231"/>
                </a:moveTo>
                <a:cubicBezTo>
                  <a:pt x="402" y="5235"/>
                  <a:pt x="411" y="5246"/>
                  <a:pt x="413" y="5254"/>
                </a:cubicBezTo>
                <a:cubicBezTo>
                  <a:pt x="416" y="5249"/>
                  <a:pt x="413" y="5239"/>
                  <a:pt x="415" y="5231"/>
                </a:cubicBezTo>
                <a:lnTo>
                  <a:pt x="415" y="5231"/>
                </a:lnTo>
                <a:close/>
                <a:moveTo>
                  <a:pt x="404" y="5222"/>
                </a:moveTo>
                <a:cubicBezTo>
                  <a:pt x="398" y="5222"/>
                  <a:pt x="403" y="5233"/>
                  <a:pt x="399" y="5234"/>
                </a:cubicBezTo>
                <a:cubicBezTo>
                  <a:pt x="401" y="5237"/>
                  <a:pt x="404" y="5231"/>
                  <a:pt x="405" y="5226"/>
                </a:cubicBezTo>
                <a:cubicBezTo>
                  <a:pt x="405" y="5224"/>
                  <a:pt x="405" y="5223"/>
                  <a:pt x="404" y="5222"/>
                </a:cubicBezTo>
                <a:lnTo>
                  <a:pt x="404" y="5222"/>
                </a:lnTo>
                <a:close/>
                <a:moveTo>
                  <a:pt x="432" y="5222"/>
                </a:moveTo>
                <a:cubicBezTo>
                  <a:pt x="431" y="5222"/>
                  <a:pt x="430" y="5222"/>
                  <a:pt x="428" y="5223"/>
                </a:cubicBezTo>
                <a:cubicBezTo>
                  <a:pt x="431" y="5226"/>
                  <a:pt x="434" y="5223"/>
                  <a:pt x="433" y="5222"/>
                </a:cubicBezTo>
                <a:cubicBezTo>
                  <a:pt x="433" y="5222"/>
                  <a:pt x="433" y="5221"/>
                  <a:pt x="432" y="5222"/>
                </a:cubicBezTo>
                <a:close/>
                <a:moveTo>
                  <a:pt x="367" y="5221"/>
                </a:moveTo>
                <a:cubicBezTo>
                  <a:pt x="369" y="5223"/>
                  <a:pt x="369" y="5227"/>
                  <a:pt x="369" y="5229"/>
                </a:cubicBezTo>
                <a:lnTo>
                  <a:pt x="370" y="5231"/>
                </a:lnTo>
                <a:lnTo>
                  <a:pt x="370" y="5232"/>
                </a:lnTo>
                <a:lnTo>
                  <a:pt x="371" y="5232"/>
                </a:lnTo>
                <a:lnTo>
                  <a:pt x="370" y="5231"/>
                </a:lnTo>
                <a:lnTo>
                  <a:pt x="372" y="5231"/>
                </a:lnTo>
                <a:cubicBezTo>
                  <a:pt x="373" y="5230"/>
                  <a:pt x="374" y="5229"/>
                  <a:pt x="374" y="5228"/>
                </a:cubicBezTo>
                <a:cubicBezTo>
                  <a:pt x="374" y="5225"/>
                  <a:pt x="372" y="5221"/>
                  <a:pt x="367" y="5221"/>
                </a:cubicBezTo>
                <a:close/>
                <a:moveTo>
                  <a:pt x="399" y="5202"/>
                </a:moveTo>
                <a:cubicBezTo>
                  <a:pt x="396" y="5203"/>
                  <a:pt x="398" y="5210"/>
                  <a:pt x="399" y="5211"/>
                </a:cubicBezTo>
                <a:cubicBezTo>
                  <a:pt x="400" y="5211"/>
                  <a:pt x="401" y="5210"/>
                  <a:pt x="401" y="5208"/>
                </a:cubicBezTo>
                <a:cubicBezTo>
                  <a:pt x="400" y="5206"/>
                  <a:pt x="400" y="5204"/>
                  <a:pt x="401" y="5203"/>
                </a:cubicBezTo>
                <a:cubicBezTo>
                  <a:pt x="400" y="5202"/>
                  <a:pt x="399" y="5202"/>
                  <a:pt x="399" y="5202"/>
                </a:cubicBezTo>
                <a:close/>
                <a:moveTo>
                  <a:pt x="391" y="5183"/>
                </a:moveTo>
                <a:cubicBezTo>
                  <a:pt x="385" y="5189"/>
                  <a:pt x="392" y="5191"/>
                  <a:pt x="392" y="5186"/>
                </a:cubicBezTo>
                <a:cubicBezTo>
                  <a:pt x="391" y="5185"/>
                  <a:pt x="391" y="5185"/>
                  <a:pt x="391" y="5183"/>
                </a:cubicBezTo>
                <a:close/>
                <a:moveTo>
                  <a:pt x="10197" y="5144"/>
                </a:moveTo>
                <a:lnTo>
                  <a:pt x="10197" y="5143"/>
                </a:lnTo>
                <a:lnTo>
                  <a:pt x="10197" y="5141"/>
                </a:lnTo>
                <a:lnTo>
                  <a:pt x="10197" y="5140"/>
                </a:lnTo>
                <a:lnTo>
                  <a:pt x="10197" y="5139"/>
                </a:lnTo>
                <a:lnTo>
                  <a:pt x="10197" y="5138"/>
                </a:lnTo>
                <a:lnTo>
                  <a:pt x="10197" y="5138"/>
                </a:lnTo>
                <a:lnTo>
                  <a:pt x="10197" y="5137"/>
                </a:lnTo>
                <a:lnTo>
                  <a:pt x="10197" y="5137"/>
                </a:lnTo>
                <a:lnTo>
                  <a:pt x="10197" y="5136"/>
                </a:lnTo>
                <a:lnTo>
                  <a:pt x="10197" y="5135"/>
                </a:lnTo>
                <a:lnTo>
                  <a:pt x="10197" y="5135"/>
                </a:lnTo>
                <a:lnTo>
                  <a:pt x="10197" y="5144"/>
                </a:lnTo>
                <a:close/>
                <a:moveTo>
                  <a:pt x="10197" y="5125"/>
                </a:moveTo>
                <a:cubicBezTo>
                  <a:pt x="10197" y="5130"/>
                  <a:pt x="10197" y="5132"/>
                  <a:pt x="10197" y="5135"/>
                </a:cubicBezTo>
                <a:cubicBezTo>
                  <a:pt x="10197" y="5135"/>
                  <a:pt x="10178" y="5125"/>
                  <a:pt x="10197" y="5125"/>
                </a:cubicBezTo>
                <a:close/>
                <a:moveTo>
                  <a:pt x="10178" y="4907"/>
                </a:moveTo>
                <a:cubicBezTo>
                  <a:pt x="10178" y="4917"/>
                  <a:pt x="10178" y="4917"/>
                  <a:pt x="10178" y="4917"/>
                </a:cubicBezTo>
                <a:lnTo>
                  <a:pt x="10197" y="4907"/>
                </a:lnTo>
                <a:cubicBezTo>
                  <a:pt x="10178" y="4907"/>
                  <a:pt x="10178" y="4907"/>
                  <a:pt x="10178" y="4907"/>
                </a:cubicBezTo>
                <a:close/>
                <a:moveTo>
                  <a:pt x="498" y="4542"/>
                </a:moveTo>
                <a:cubicBezTo>
                  <a:pt x="499" y="4547"/>
                  <a:pt x="503" y="4548"/>
                  <a:pt x="508" y="4547"/>
                </a:cubicBezTo>
                <a:cubicBezTo>
                  <a:pt x="509" y="4541"/>
                  <a:pt x="503" y="4542"/>
                  <a:pt x="498" y="4542"/>
                </a:cubicBezTo>
                <a:close/>
                <a:moveTo>
                  <a:pt x="471" y="4423"/>
                </a:moveTo>
                <a:cubicBezTo>
                  <a:pt x="471" y="4423"/>
                  <a:pt x="470" y="4424"/>
                  <a:pt x="470" y="4424"/>
                </a:cubicBezTo>
                <a:cubicBezTo>
                  <a:pt x="472" y="4429"/>
                  <a:pt x="473" y="4427"/>
                  <a:pt x="473" y="4426"/>
                </a:cubicBezTo>
                <a:cubicBezTo>
                  <a:pt x="473" y="4424"/>
                  <a:pt x="472" y="4423"/>
                  <a:pt x="471" y="4423"/>
                </a:cubicBezTo>
                <a:close/>
                <a:moveTo>
                  <a:pt x="480" y="4298"/>
                </a:moveTo>
                <a:cubicBezTo>
                  <a:pt x="475" y="4305"/>
                  <a:pt x="470" y="4313"/>
                  <a:pt x="466" y="4322"/>
                </a:cubicBezTo>
                <a:cubicBezTo>
                  <a:pt x="471" y="4327"/>
                  <a:pt x="476" y="4321"/>
                  <a:pt x="481" y="4321"/>
                </a:cubicBezTo>
                <a:lnTo>
                  <a:pt x="480" y="4321"/>
                </a:lnTo>
                <a:cubicBezTo>
                  <a:pt x="479" y="4314"/>
                  <a:pt x="483" y="4306"/>
                  <a:pt x="483" y="4301"/>
                </a:cubicBezTo>
                <a:cubicBezTo>
                  <a:pt x="483" y="4300"/>
                  <a:pt x="482" y="4299"/>
                  <a:pt x="480" y="4298"/>
                </a:cubicBezTo>
                <a:close/>
                <a:moveTo>
                  <a:pt x="474" y="4287"/>
                </a:moveTo>
                <a:cubicBezTo>
                  <a:pt x="472" y="4288"/>
                  <a:pt x="474" y="4293"/>
                  <a:pt x="478" y="4289"/>
                </a:cubicBezTo>
                <a:cubicBezTo>
                  <a:pt x="476" y="4288"/>
                  <a:pt x="475" y="4287"/>
                  <a:pt x="474" y="4287"/>
                </a:cubicBezTo>
                <a:close/>
                <a:moveTo>
                  <a:pt x="469" y="4280"/>
                </a:moveTo>
                <a:cubicBezTo>
                  <a:pt x="467" y="4280"/>
                  <a:pt x="465" y="4281"/>
                  <a:pt x="463" y="4282"/>
                </a:cubicBezTo>
                <a:lnTo>
                  <a:pt x="463" y="4282"/>
                </a:lnTo>
                <a:cubicBezTo>
                  <a:pt x="462" y="4286"/>
                  <a:pt x="464" y="4290"/>
                  <a:pt x="466" y="4294"/>
                </a:cubicBezTo>
                <a:cubicBezTo>
                  <a:pt x="464" y="4285"/>
                  <a:pt x="471" y="4287"/>
                  <a:pt x="471" y="4280"/>
                </a:cubicBezTo>
                <a:cubicBezTo>
                  <a:pt x="471" y="4280"/>
                  <a:pt x="470" y="4280"/>
                  <a:pt x="469" y="4280"/>
                </a:cubicBezTo>
                <a:close/>
                <a:moveTo>
                  <a:pt x="474" y="4257"/>
                </a:moveTo>
                <a:cubicBezTo>
                  <a:pt x="470" y="4261"/>
                  <a:pt x="473" y="4269"/>
                  <a:pt x="479" y="4269"/>
                </a:cubicBezTo>
                <a:cubicBezTo>
                  <a:pt x="480" y="4267"/>
                  <a:pt x="481" y="4265"/>
                  <a:pt x="481" y="4263"/>
                </a:cubicBezTo>
                <a:cubicBezTo>
                  <a:pt x="481" y="4261"/>
                  <a:pt x="480" y="4259"/>
                  <a:pt x="479" y="4257"/>
                </a:cubicBezTo>
                <a:lnTo>
                  <a:pt x="474" y="4257"/>
                </a:lnTo>
                <a:lnTo>
                  <a:pt x="474" y="4257"/>
                </a:lnTo>
                <a:close/>
                <a:moveTo>
                  <a:pt x="483" y="4227"/>
                </a:moveTo>
                <a:cubicBezTo>
                  <a:pt x="481" y="4227"/>
                  <a:pt x="478" y="4228"/>
                  <a:pt x="477" y="4229"/>
                </a:cubicBezTo>
                <a:lnTo>
                  <a:pt x="477" y="4229"/>
                </a:lnTo>
                <a:cubicBezTo>
                  <a:pt x="481" y="4231"/>
                  <a:pt x="490" y="4239"/>
                  <a:pt x="493" y="4231"/>
                </a:cubicBezTo>
                <a:cubicBezTo>
                  <a:pt x="493" y="4229"/>
                  <a:pt x="488" y="4227"/>
                  <a:pt x="483" y="4227"/>
                </a:cubicBezTo>
                <a:close/>
                <a:moveTo>
                  <a:pt x="10204" y="4208"/>
                </a:moveTo>
                <a:lnTo>
                  <a:pt x="10202" y="4208"/>
                </a:lnTo>
                <a:lnTo>
                  <a:pt x="10201" y="4208"/>
                </a:lnTo>
                <a:lnTo>
                  <a:pt x="10199" y="4208"/>
                </a:lnTo>
                <a:lnTo>
                  <a:pt x="10196" y="4208"/>
                </a:lnTo>
                <a:lnTo>
                  <a:pt x="10192" y="4208"/>
                </a:lnTo>
                <a:lnTo>
                  <a:pt x="10187" y="4208"/>
                </a:lnTo>
                <a:lnTo>
                  <a:pt x="10181" y="4208"/>
                </a:lnTo>
                <a:lnTo>
                  <a:pt x="10179" y="4208"/>
                </a:lnTo>
                <a:lnTo>
                  <a:pt x="10204" y="4208"/>
                </a:lnTo>
                <a:close/>
                <a:moveTo>
                  <a:pt x="10170" y="4208"/>
                </a:moveTo>
                <a:lnTo>
                  <a:pt x="10170" y="4208"/>
                </a:lnTo>
                <a:lnTo>
                  <a:pt x="10170" y="4208"/>
                </a:lnTo>
                <a:close/>
                <a:moveTo>
                  <a:pt x="10175" y="4206"/>
                </a:moveTo>
                <a:lnTo>
                  <a:pt x="10174" y="4207"/>
                </a:lnTo>
                <a:lnTo>
                  <a:pt x="10172" y="4207"/>
                </a:lnTo>
                <a:lnTo>
                  <a:pt x="10171" y="4208"/>
                </a:lnTo>
                <a:lnTo>
                  <a:pt x="10170" y="4208"/>
                </a:lnTo>
                <a:lnTo>
                  <a:pt x="10170" y="4208"/>
                </a:lnTo>
                <a:lnTo>
                  <a:pt x="10170" y="4209"/>
                </a:lnTo>
                <a:lnTo>
                  <a:pt x="10166" y="4211"/>
                </a:lnTo>
                <a:lnTo>
                  <a:pt x="10164" y="4212"/>
                </a:lnTo>
                <a:lnTo>
                  <a:pt x="10163" y="4213"/>
                </a:lnTo>
                <a:lnTo>
                  <a:pt x="10161" y="4213"/>
                </a:lnTo>
                <a:cubicBezTo>
                  <a:pt x="10161" y="4214"/>
                  <a:pt x="10160" y="4214"/>
                  <a:pt x="10160" y="4214"/>
                </a:cubicBezTo>
                <a:lnTo>
                  <a:pt x="10163" y="4213"/>
                </a:lnTo>
                <a:lnTo>
                  <a:pt x="10163" y="4213"/>
                </a:lnTo>
                <a:lnTo>
                  <a:pt x="10164" y="4212"/>
                </a:lnTo>
                <a:lnTo>
                  <a:pt x="10164" y="4212"/>
                </a:lnTo>
                <a:lnTo>
                  <a:pt x="10166" y="4211"/>
                </a:lnTo>
                <a:lnTo>
                  <a:pt x="10166" y="4211"/>
                </a:lnTo>
                <a:cubicBezTo>
                  <a:pt x="10167" y="4210"/>
                  <a:pt x="10168" y="4210"/>
                  <a:pt x="10168" y="4210"/>
                </a:cubicBezTo>
                <a:lnTo>
                  <a:pt x="10170" y="4209"/>
                </a:lnTo>
                <a:lnTo>
                  <a:pt x="10170" y="4208"/>
                </a:lnTo>
                <a:lnTo>
                  <a:pt x="10171" y="4208"/>
                </a:lnTo>
                <a:lnTo>
                  <a:pt x="10174" y="4207"/>
                </a:lnTo>
                <a:cubicBezTo>
                  <a:pt x="10174" y="4207"/>
                  <a:pt x="10175" y="4206"/>
                  <a:pt x="10175" y="4206"/>
                </a:cubicBezTo>
                <a:lnTo>
                  <a:pt x="10175" y="4206"/>
                </a:lnTo>
                <a:close/>
                <a:moveTo>
                  <a:pt x="10178" y="4204"/>
                </a:moveTo>
                <a:cubicBezTo>
                  <a:pt x="10178" y="4204"/>
                  <a:pt x="10178" y="4204"/>
                  <a:pt x="10178" y="4204"/>
                </a:cubicBezTo>
                <a:lnTo>
                  <a:pt x="10178" y="4205"/>
                </a:lnTo>
                <a:lnTo>
                  <a:pt x="10177" y="4205"/>
                </a:lnTo>
                <a:lnTo>
                  <a:pt x="10177" y="4205"/>
                </a:lnTo>
                <a:cubicBezTo>
                  <a:pt x="10177" y="4205"/>
                  <a:pt x="10176" y="4205"/>
                  <a:pt x="10176" y="4206"/>
                </a:cubicBezTo>
                <a:lnTo>
                  <a:pt x="10177" y="4205"/>
                </a:lnTo>
                <a:lnTo>
                  <a:pt x="10177" y="4205"/>
                </a:lnTo>
                <a:lnTo>
                  <a:pt x="10178" y="4205"/>
                </a:lnTo>
                <a:lnTo>
                  <a:pt x="10178" y="4204"/>
                </a:lnTo>
                <a:close/>
                <a:moveTo>
                  <a:pt x="480" y="4154"/>
                </a:moveTo>
                <a:lnTo>
                  <a:pt x="480" y="4155"/>
                </a:lnTo>
                <a:lnTo>
                  <a:pt x="480" y="4154"/>
                </a:lnTo>
                <a:lnTo>
                  <a:pt x="480" y="4154"/>
                </a:lnTo>
                <a:close/>
                <a:moveTo>
                  <a:pt x="475" y="4154"/>
                </a:moveTo>
                <a:cubicBezTo>
                  <a:pt x="478" y="4154"/>
                  <a:pt x="477" y="4157"/>
                  <a:pt x="479" y="4157"/>
                </a:cubicBezTo>
                <a:cubicBezTo>
                  <a:pt x="480" y="4157"/>
                  <a:pt x="480" y="4156"/>
                  <a:pt x="480" y="4155"/>
                </a:cubicBezTo>
                <a:lnTo>
                  <a:pt x="480" y="4155"/>
                </a:lnTo>
                <a:lnTo>
                  <a:pt x="481" y="4157"/>
                </a:lnTo>
                <a:cubicBezTo>
                  <a:pt x="481" y="4158"/>
                  <a:pt x="482" y="4160"/>
                  <a:pt x="484" y="4161"/>
                </a:cubicBezTo>
                <a:cubicBezTo>
                  <a:pt x="479" y="4160"/>
                  <a:pt x="470" y="4158"/>
                  <a:pt x="474" y="4154"/>
                </a:cubicBezTo>
                <a:cubicBezTo>
                  <a:pt x="475" y="4154"/>
                  <a:pt x="475" y="4154"/>
                  <a:pt x="475" y="4154"/>
                </a:cubicBezTo>
                <a:close/>
                <a:moveTo>
                  <a:pt x="10178" y="4145"/>
                </a:moveTo>
                <a:lnTo>
                  <a:pt x="10172" y="4151"/>
                </a:lnTo>
                <a:lnTo>
                  <a:pt x="10178" y="4152"/>
                </a:lnTo>
                <a:lnTo>
                  <a:pt x="10178" y="4148"/>
                </a:lnTo>
                <a:cubicBezTo>
                  <a:pt x="10178" y="4147"/>
                  <a:pt x="10178" y="4146"/>
                  <a:pt x="10178" y="4145"/>
                </a:cubicBezTo>
                <a:close/>
                <a:moveTo>
                  <a:pt x="10166" y="4117"/>
                </a:moveTo>
                <a:lnTo>
                  <a:pt x="10165" y="4121"/>
                </a:lnTo>
                <a:cubicBezTo>
                  <a:pt x="10162" y="4126"/>
                  <a:pt x="10160" y="4131"/>
                  <a:pt x="10160" y="4135"/>
                </a:cubicBezTo>
                <a:cubicBezTo>
                  <a:pt x="10174" y="4131"/>
                  <a:pt x="10177" y="4125"/>
                  <a:pt x="10178" y="4118"/>
                </a:cubicBezTo>
                <a:lnTo>
                  <a:pt x="10178" y="4118"/>
                </a:lnTo>
                <a:lnTo>
                  <a:pt x="10176" y="4117"/>
                </a:lnTo>
                <a:cubicBezTo>
                  <a:pt x="10173" y="4117"/>
                  <a:pt x="10170" y="4117"/>
                  <a:pt x="10166" y="4117"/>
                </a:cubicBezTo>
                <a:lnTo>
                  <a:pt x="10166" y="4117"/>
                </a:lnTo>
                <a:close/>
                <a:moveTo>
                  <a:pt x="10101" y="4068"/>
                </a:moveTo>
                <a:lnTo>
                  <a:pt x="10102" y="4069"/>
                </a:lnTo>
                <a:lnTo>
                  <a:pt x="10105" y="4070"/>
                </a:lnTo>
                <a:cubicBezTo>
                  <a:pt x="10106" y="4070"/>
                  <a:pt x="10108" y="4070"/>
                  <a:pt x="10109" y="4070"/>
                </a:cubicBezTo>
                <a:lnTo>
                  <a:pt x="10109" y="4070"/>
                </a:lnTo>
                <a:lnTo>
                  <a:pt x="10109" y="4069"/>
                </a:lnTo>
                <a:lnTo>
                  <a:pt x="10102" y="4069"/>
                </a:lnTo>
                <a:lnTo>
                  <a:pt x="10101" y="4068"/>
                </a:lnTo>
                <a:close/>
                <a:moveTo>
                  <a:pt x="529" y="4058"/>
                </a:moveTo>
                <a:cubicBezTo>
                  <a:pt x="526" y="4059"/>
                  <a:pt x="524" y="4061"/>
                  <a:pt x="523" y="4066"/>
                </a:cubicBezTo>
                <a:lnTo>
                  <a:pt x="523" y="4066"/>
                </a:lnTo>
                <a:cubicBezTo>
                  <a:pt x="524" y="4070"/>
                  <a:pt x="529" y="4072"/>
                  <a:pt x="534" y="4075"/>
                </a:cubicBezTo>
                <a:cubicBezTo>
                  <a:pt x="536" y="4072"/>
                  <a:pt x="536" y="4070"/>
                  <a:pt x="537" y="4068"/>
                </a:cubicBezTo>
                <a:cubicBezTo>
                  <a:pt x="537" y="4062"/>
                  <a:pt x="533" y="4058"/>
                  <a:pt x="529" y="4058"/>
                </a:cubicBezTo>
                <a:close/>
                <a:moveTo>
                  <a:pt x="456" y="4052"/>
                </a:moveTo>
                <a:lnTo>
                  <a:pt x="456" y="4053"/>
                </a:lnTo>
                <a:lnTo>
                  <a:pt x="456" y="4052"/>
                </a:lnTo>
                <a:lnTo>
                  <a:pt x="456" y="4052"/>
                </a:lnTo>
                <a:close/>
                <a:moveTo>
                  <a:pt x="456" y="4046"/>
                </a:moveTo>
                <a:cubicBezTo>
                  <a:pt x="459" y="4046"/>
                  <a:pt x="460" y="4047"/>
                  <a:pt x="460" y="4049"/>
                </a:cubicBezTo>
                <a:lnTo>
                  <a:pt x="462" y="4051"/>
                </a:lnTo>
                <a:lnTo>
                  <a:pt x="461" y="4052"/>
                </a:lnTo>
                <a:lnTo>
                  <a:pt x="460" y="4053"/>
                </a:lnTo>
                <a:lnTo>
                  <a:pt x="458" y="4052"/>
                </a:lnTo>
                <a:lnTo>
                  <a:pt x="456" y="4052"/>
                </a:lnTo>
                <a:lnTo>
                  <a:pt x="456" y="4046"/>
                </a:lnTo>
                <a:close/>
                <a:moveTo>
                  <a:pt x="493" y="4041"/>
                </a:moveTo>
                <a:cubicBezTo>
                  <a:pt x="494" y="4042"/>
                  <a:pt x="494" y="4042"/>
                  <a:pt x="495" y="4043"/>
                </a:cubicBezTo>
                <a:lnTo>
                  <a:pt x="495" y="4043"/>
                </a:lnTo>
                <a:lnTo>
                  <a:pt x="495" y="4043"/>
                </a:lnTo>
                <a:lnTo>
                  <a:pt x="492" y="4044"/>
                </a:lnTo>
                <a:lnTo>
                  <a:pt x="492" y="4044"/>
                </a:lnTo>
                <a:cubicBezTo>
                  <a:pt x="493" y="4043"/>
                  <a:pt x="493" y="4042"/>
                  <a:pt x="493" y="4041"/>
                </a:cubicBezTo>
                <a:close/>
                <a:moveTo>
                  <a:pt x="540" y="4030"/>
                </a:moveTo>
                <a:cubicBezTo>
                  <a:pt x="537" y="4030"/>
                  <a:pt x="535" y="4031"/>
                  <a:pt x="534" y="4033"/>
                </a:cubicBezTo>
                <a:cubicBezTo>
                  <a:pt x="542" y="4037"/>
                  <a:pt x="530" y="4033"/>
                  <a:pt x="530" y="4039"/>
                </a:cubicBezTo>
                <a:cubicBezTo>
                  <a:pt x="535" y="4037"/>
                  <a:pt x="545" y="4040"/>
                  <a:pt x="545" y="4032"/>
                </a:cubicBezTo>
                <a:lnTo>
                  <a:pt x="545" y="4032"/>
                </a:lnTo>
                <a:cubicBezTo>
                  <a:pt x="544" y="4030"/>
                  <a:pt x="542" y="4030"/>
                  <a:pt x="540" y="4030"/>
                </a:cubicBezTo>
                <a:close/>
                <a:moveTo>
                  <a:pt x="10293" y="4006"/>
                </a:moveTo>
                <a:lnTo>
                  <a:pt x="10294" y="4006"/>
                </a:lnTo>
                <a:cubicBezTo>
                  <a:pt x="10297" y="4006"/>
                  <a:pt x="10298" y="4006"/>
                  <a:pt x="10298" y="4006"/>
                </a:cubicBezTo>
                <a:cubicBezTo>
                  <a:pt x="10298" y="4006"/>
                  <a:pt x="10298" y="4006"/>
                  <a:pt x="10298" y="4016"/>
                </a:cubicBezTo>
                <a:cubicBezTo>
                  <a:pt x="10298" y="4015"/>
                  <a:pt x="10294" y="4013"/>
                  <a:pt x="10289" y="4012"/>
                </a:cubicBezTo>
                <a:lnTo>
                  <a:pt x="10285" y="4012"/>
                </a:lnTo>
                <a:lnTo>
                  <a:pt x="10286" y="4011"/>
                </a:lnTo>
                <a:cubicBezTo>
                  <a:pt x="10288" y="4010"/>
                  <a:pt x="10289" y="4009"/>
                  <a:pt x="10290" y="4008"/>
                </a:cubicBezTo>
                <a:lnTo>
                  <a:pt x="10293" y="4006"/>
                </a:lnTo>
                <a:close/>
                <a:moveTo>
                  <a:pt x="10204" y="4006"/>
                </a:moveTo>
                <a:cubicBezTo>
                  <a:pt x="10204" y="4014"/>
                  <a:pt x="10257" y="4010"/>
                  <a:pt x="10282" y="4012"/>
                </a:cubicBezTo>
                <a:lnTo>
                  <a:pt x="10285" y="4012"/>
                </a:lnTo>
                <a:lnTo>
                  <a:pt x="10281" y="4014"/>
                </a:lnTo>
                <a:cubicBezTo>
                  <a:pt x="10268" y="4021"/>
                  <a:pt x="10245" y="4027"/>
                  <a:pt x="10204" y="4027"/>
                </a:cubicBezTo>
                <a:cubicBezTo>
                  <a:pt x="10204" y="4016"/>
                  <a:pt x="10204" y="4006"/>
                  <a:pt x="10204" y="4006"/>
                </a:cubicBezTo>
                <a:close/>
                <a:moveTo>
                  <a:pt x="10105" y="4002"/>
                </a:moveTo>
                <a:lnTo>
                  <a:pt x="10105" y="4004"/>
                </a:lnTo>
                <a:lnTo>
                  <a:pt x="10106" y="4006"/>
                </a:lnTo>
                <a:lnTo>
                  <a:pt x="10111" y="4006"/>
                </a:lnTo>
                <a:cubicBezTo>
                  <a:pt x="10111" y="4004"/>
                  <a:pt x="10109" y="4003"/>
                  <a:pt x="10107" y="4002"/>
                </a:cubicBezTo>
                <a:lnTo>
                  <a:pt x="10105" y="4002"/>
                </a:lnTo>
                <a:close/>
                <a:moveTo>
                  <a:pt x="530" y="3995"/>
                </a:moveTo>
                <a:cubicBezTo>
                  <a:pt x="529" y="3995"/>
                  <a:pt x="528" y="3995"/>
                  <a:pt x="528" y="3996"/>
                </a:cubicBezTo>
                <a:cubicBezTo>
                  <a:pt x="527" y="4003"/>
                  <a:pt x="535" y="4000"/>
                  <a:pt x="537" y="3998"/>
                </a:cubicBezTo>
                <a:lnTo>
                  <a:pt x="537" y="3998"/>
                </a:lnTo>
                <a:cubicBezTo>
                  <a:pt x="535" y="3996"/>
                  <a:pt x="533" y="3995"/>
                  <a:pt x="530" y="3995"/>
                </a:cubicBezTo>
                <a:close/>
                <a:moveTo>
                  <a:pt x="10036" y="3995"/>
                </a:moveTo>
                <a:lnTo>
                  <a:pt x="10036" y="3996"/>
                </a:lnTo>
                <a:cubicBezTo>
                  <a:pt x="10035" y="3996"/>
                  <a:pt x="10034" y="3996"/>
                  <a:pt x="10032" y="3996"/>
                </a:cubicBezTo>
                <a:cubicBezTo>
                  <a:pt x="10050" y="4006"/>
                  <a:pt x="10050" y="4006"/>
                  <a:pt x="10050" y="4006"/>
                </a:cubicBezTo>
                <a:cubicBezTo>
                  <a:pt x="10050" y="4003"/>
                  <a:pt x="10054" y="4000"/>
                  <a:pt x="10058" y="3997"/>
                </a:cubicBezTo>
                <a:lnTo>
                  <a:pt x="10058" y="3996"/>
                </a:lnTo>
                <a:lnTo>
                  <a:pt x="10055" y="3996"/>
                </a:lnTo>
                <a:cubicBezTo>
                  <a:pt x="10049" y="3996"/>
                  <a:pt x="10044" y="3995"/>
                  <a:pt x="10039" y="3995"/>
                </a:cubicBezTo>
                <a:lnTo>
                  <a:pt x="10036" y="3995"/>
                </a:lnTo>
                <a:close/>
                <a:moveTo>
                  <a:pt x="507" y="3991"/>
                </a:moveTo>
                <a:cubicBezTo>
                  <a:pt x="507" y="3992"/>
                  <a:pt x="507" y="3993"/>
                  <a:pt x="507" y="3995"/>
                </a:cubicBezTo>
                <a:lnTo>
                  <a:pt x="510" y="3995"/>
                </a:lnTo>
                <a:cubicBezTo>
                  <a:pt x="510" y="3994"/>
                  <a:pt x="510" y="3992"/>
                  <a:pt x="510" y="3991"/>
                </a:cubicBezTo>
                <a:lnTo>
                  <a:pt x="507" y="3991"/>
                </a:lnTo>
                <a:lnTo>
                  <a:pt x="507" y="3991"/>
                </a:lnTo>
                <a:close/>
                <a:moveTo>
                  <a:pt x="515" y="3983"/>
                </a:moveTo>
                <a:cubicBezTo>
                  <a:pt x="515" y="3983"/>
                  <a:pt x="514" y="3983"/>
                  <a:pt x="514" y="3983"/>
                </a:cubicBezTo>
                <a:cubicBezTo>
                  <a:pt x="514" y="3987"/>
                  <a:pt x="513" y="3991"/>
                  <a:pt x="516" y="3991"/>
                </a:cubicBezTo>
                <a:lnTo>
                  <a:pt x="517" y="3992"/>
                </a:lnTo>
                <a:lnTo>
                  <a:pt x="517" y="3992"/>
                </a:lnTo>
                <a:lnTo>
                  <a:pt x="517" y="3992"/>
                </a:lnTo>
                <a:lnTo>
                  <a:pt x="517" y="3992"/>
                </a:lnTo>
                <a:lnTo>
                  <a:pt x="517" y="3990"/>
                </a:lnTo>
                <a:cubicBezTo>
                  <a:pt x="518" y="3989"/>
                  <a:pt x="520" y="3988"/>
                  <a:pt x="520" y="3987"/>
                </a:cubicBezTo>
                <a:cubicBezTo>
                  <a:pt x="517" y="3987"/>
                  <a:pt x="518" y="3983"/>
                  <a:pt x="515" y="3983"/>
                </a:cubicBezTo>
                <a:close/>
                <a:moveTo>
                  <a:pt x="488" y="3980"/>
                </a:moveTo>
                <a:cubicBezTo>
                  <a:pt x="485" y="3984"/>
                  <a:pt x="493" y="3985"/>
                  <a:pt x="493" y="3983"/>
                </a:cubicBezTo>
                <a:cubicBezTo>
                  <a:pt x="491" y="3982"/>
                  <a:pt x="491" y="3981"/>
                  <a:pt x="488" y="3981"/>
                </a:cubicBezTo>
                <a:lnTo>
                  <a:pt x="488" y="3980"/>
                </a:lnTo>
                <a:close/>
                <a:moveTo>
                  <a:pt x="532" y="3979"/>
                </a:moveTo>
                <a:cubicBezTo>
                  <a:pt x="531" y="3979"/>
                  <a:pt x="531" y="3979"/>
                  <a:pt x="530" y="3979"/>
                </a:cubicBezTo>
                <a:cubicBezTo>
                  <a:pt x="530" y="3981"/>
                  <a:pt x="530" y="3982"/>
                  <a:pt x="530" y="3984"/>
                </a:cubicBezTo>
                <a:cubicBezTo>
                  <a:pt x="532" y="3985"/>
                  <a:pt x="534" y="3984"/>
                  <a:pt x="534" y="3982"/>
                </a:cubicBezTo>
                <a:cubicBezTo>
                  <a:pt x="534" y="3980"/>
                  <a:pt x="533" y="3979"/>
                  <a:pt x="532" y="3979"/>
                </a:cubicBezTo>
                <a:close/>
                <a:moveTo>
                  <a:pt x="10068" y="3977"/>
                </a:moveTo>
                <a:cubicBezTo>
                  <a:pt x="10075" y="3984"/>
                  <a:pt x="10079" y="3989"/>
                  <a:pt x="10082" y="3992"/>
                </a:cubicBezTo>
                <a:lnTo>
                  <a:pt x="10083" y="3993"/>
                </a:lnTo>
                <a:lnTo>
                  <a:pt x="10083" y="3993"/>
                </a:lnTo>
                <a:cubicBezTo>
                  <a:pt x="10086" y="3992"/>
                  <a:pt x="10090" y="3992"/>
                  <a:pt x="10093" y="3992"/>
                </a:cubicBezTo>
                <a:lnTo>
                  <a:pt x="10096" y="3991"/>
                </a:lnTo>
                <a:lnTo>
                  <a:pt x="10105" y="3986"/>
                </a:lnTo>
                <a:cubicBezTo>
                  <a:pt x="10087" y="3986"/>
                  <a:pt x="10087" y="3977"/>
                  <a:pt x="10068" y="3977"/>
                </a:cubicBezTo>
                <a:close/>
                <a:moveTo>
                  <a:pt x="10032" y="3977"/>
                </a:moveTo>
                <a:cubicBezTo>
                  <a:pt x="10017" y="3977"/>
                  <a:pt x="10038" y="3990"/>
                  <a:pt x="10037" y="3995"/>
                </a:cubicBezTo>
                <a:lnTo>
                  <a:pt x="10037" y="3995"/>
                </a:lnTo>
                <a:lnTo>
                  <a:pt x="10041" y="3995"/>
                </a:lnTo>
                <a:cubicBezTo>
                  <a:pt x="10046" y="3995"/>
                  <a:pt x="10050" y="3994"/>
                  <a:pt x="10055" y="3994"/>
                </a:cubicBezTo>
                <a:lnTo>
                  <a:pt x="10061" y="3994"/>
                </a:lnTo>
                <a:lnTo>
                  <a:pt x="10063" y="3992"/>
                </a:lnTo>
                <a:cubicBezTo>
                  <a:pt x="10065" y="3990"/>
                  <a:pt x="10066" y="3988"/>
                  <a:pt x="10066" y="3987"/>
                </a:cubicBezTo>
                <a:cubicBezTo>
                  <a:pt x="10066" y="3983"/>
                  <a:pt x="10063" y="3980"/>
                  <a:pt x="10050" y="3977"/>
                </a:cubicBezTo>
                <a:cubicBezTo>
                  <a:pt x="10050" y="3986"/>
                  <a:pt x="10050" y="3986"/>
                  <a:pt x="10032" y="3977"/>
                </a:cubicBezTo>
                <a:close/>
                <a:moveTo>
                  <a:pt x="501" y="3964"/>
                </a:moveTo>
                <a:cubicBezTo>
                  <a:pt x="500" y="3964"/>
                  <a:pt x="499" y="3964"/>
                  <a:pt x="499" y="3964"/>
                </a:cubicBezTo>
                <a:lnTo>
                  <a:pt x="498" y="3964"/>
                </a:lnTo>
                <a:cubicBezTo>
                  <a:pt x="498" y="3969"/>
                  <a:pt x="506" y="3971"/>
                  <a:pt x="507" y="3966"/>
                </a:cubicBezTo>
                <a:cubicBezTo>
                  <a:pt x="505" y="3965"/>
                  <a:pt x="503" y="3964"/>
                  <a:pt x="501" y="3964"/>
                </a:cubicBezTo>
                <a:close/>
                <a:moveTo>
                  <a:pt x="10391" y="3942"/>
                </a:moveTo>
                <a:lnTo>
                  <a:pt x="10390" y="3942"/>
                </a:lnTo>
                <a:lnTo>
                  <a:pt x="10388" y="3942"/>
                </a:lnTo>
                <a:lnTo>
                  <a:pt x="10387" y="3942"/>
                </a:lnTo>
                <a:lnTo>
                  <a:pt x="10383" y="3942"/>
                </a:lnTo>
                <a:lnTo>
                  <a:pt x="10379" y="3942"/>
                </a:lnTo>
                <a:lnTo>
                  <a:pt x="10375" y="3942"/>
                </a:lnTo>
                <a:lnTo>
                  <a:pt x="10374" y="3942"/>
                </a:lnTo>
                <a:lnTo>
                  <a:pt x="10369" y="3942"/>
                </a:lnTo>
                <a:lnTo>
                  <a:pt x="10368" y="3942"/>
                </a:lnTo>
                <a:lnTo>
                  <a:pt x="10361" y="3942"/>
                </a:lnTo>
                <a:lnTo>
                  <a:pt x="10360" y="3942"/>
                </a:lnTo>
                <a:lnTo>
                  <a:pt x="10352" y="3942"/>
                </a:lnTo>
                <a:lnTo>
                  <a:pt x="10348" y="3942"/>
                </a:lnTo>
                <a:lnTo>
                  <a:pt x="10341" y="3942"/>
                </a:lnTo>
                <a:lnTo>
                  <a:pt x="10337" y="3942"/>
                </a:lnTo>
                <a:lnTo>
                  <a:pt x="10329" y="3942"/>
                </a:lnTo>
                <a:lnTo>
                  <a:pt x="10328" y="3942"/>
                </a:lnTo>
                <a:lnTo>
                  <a:pt x="10321" y="3942"/>
                </a:lnTo>
                <a:lnTo>
                  <a:pt x="10315" y="3942"/>
                </a:lnTo>
                <a:lnTo>
                  <a:pt x="10310" y="3942"/>
                </a:lnTo>
                <a:lnTo>
                  <a:pt x="10306" y="3942"/>
                </a:lnTo>
                <a:lnTo>
                  <a:pt x="10303" y="3942"/>
                </a:lnTo>
                <a:lnTo>
                  <a:pt x="10301" y="3942"/>
                </a:lnTo>
                <a:lnTo>
                  <a:pt x="10299" y="3942"/>
                </a:lnTo>
                <a:lnTo>
                  <a:pt x="10298" y="3942"/>
                </a:lnTo>
                <a:lnTo>
                  <a:pt x="10391" y="3942"/>
                </a:lnTo>
                <a:close/>
                <a:moveTo>
                  <a:pt x="10288" y="3936"/>
                </a:moveTo>
                <a:lnTo>
                  <a:pt x="10289" y="3937"/>
                </a:lnTo>
                <a:cubicBezTo>
                  <a:pt x="10294" y="3938"/>
                  <a:pt x="10298" y="3940"/>
                  <a:pt x="10298" y="3942"/>
                </a:cubicBezTo>
                <a:cubicBezTo>
                  <a:pt x="10227" y="3942"/>
                  <a:pt x="10263" y="3942"/>
                  <a:pt x="10285" y="3937"/>
                </a:cubicBezTo>
                <a:lnTo>
                  <a:pt x="10288" y="3936"/>
                </a:lnTo>
                <a:close/>
                <a:moveTo>
                  <a:pt x="10248" y="3931"/>
                </a:moveTo>
                <a:lnTo>
                  <a:pt x="10250" y="3931"/>
                </a:lnTo>
                <a:cubicBezTo>
                  <a:pt x="10275" y="3931"/>
                  <a:pt x="10298" y="3931"/>
                  <a:pt x="10298" y="3931"/>
                </a:cubicBezTo>
                <a:cubicBezTo>
                  <a:pt x="10298" y="3933"/>
                  <a:pt x="10294" y="3935"/>
                  <a:pt x="10290" y="3936"/>
                </a:cubicBezTo>
                <a:lnTo>
                  <a:pt x="10288" y="3936"/>
                </a:lnTo>
                <a:lnTo>
                  <a:pt x="10282" y="3935"/>
                </a:lnTo>
                <a:cubicBezTo>
                  <a:pt x="10275" y="3934"/>
                  <a:pt x="10264" y="3933"/>
                  <a:pt x="10254" y="3932"/>
                </a:cubicBezTo>
                <a:lnTo>
                  <a:pt x="10248" y="3931"/>
                </a:lnTo>
                <a:close/>
                <a:moveTo>
                  <a:pt x="464" y="3910"/>
                </a:moveTo>
                <a:cubicBezTo>
                  <a:pt x="463" y="3910"/>
                  <a:pt x="463" y="3911"/>
                  <a:pt x="462" y="3911"/>
                </a:cubicBezTo>
                <a:lnTo>
                  <a:pt x="462" y="3916"/>
                </a:lnTo>
                <a:lnTo>
                  <a:pt x="462" y="3915"/>
                </a:lnTo>
                <a:lnTo>
                  <a:pt x="462" y="3916"/>
                </a:lnTo>
                <a:lnTo>
                  <a:pt x="462" y="3916"/>
                </a:lnTo>
                <a:lnTo>
                  <a:pt x="463" y="3916"/>
                </a:lnTo>
                <a:cubicBezTo>
                  <a:pt x="465" y="3916"/>
                  <a:pt x="465" y="3915"/>
                  <a:pt x="465" y="3913"/>
                </a:cubicBezTo>
                <a:cubicBezTo>
                  <a:pt x="466" y="3912"/>
                  <a:pt x="465" y="3910"/>
                  <a:pt x="464" y="3910"/>
                </a:cubicBezTo>
                <a:close/>
                <a:moveTo>
                  <a:pt x="436" y="3910"/>
                </a:moveTo>
                <a:cubicBezTo>
                  <a:pt x="435" y="3910"/>
                  <a:pt x="434" y="3910"/>
                  <a:pt x="433" y="3911"/>
                </a:cubicBezTo>
                <a:lnTo>
                  <a:pt x="432" y="3913"/>
                </a:lnTo>
                <a:lnTo>
                  <a:pt x="431" y="3912"/>
                </a:lnTo>
                <a:lnTo>
                  <a:pt x="432" y="3913"/>
                </a:lnTo>
                <a:lnTo>
                  <a:pt x="432" y="3913"/>
                </a:lnTo>
                <a:lnTo>
                  <a:pt x="433" y="3914"/>
                </a:lnTo>
                <a:cubicBezTo>
                  <a:pt x="436" y="3915"/>
                  <a:pt x="439" y="3914"/>
                  <a:pt x="440" y="3912"/>
                </a:cubicBezTo>
                <a:cubicBezTo>
                  <a:pt x="439" y="3911"/>
                  <a:pt x="439" y="3911"/>
                  <a:pt x="439" y="3911"/>
                </a:cubicBezTo>
                <a:cubicBezTo>
                  <a:pt x="438" y="3910"/>
                  <a:pt x="437" y="3910"/>
                  <a:pt x="436" y="3910"/>
                </a:cubicBezTo>
                <a:close/>
                <a:moveTo>
                  <a:pt x="443" y="3910"/>
                </a:moveTo>
                <a:cubicBezTo>
                  <a:pt x="440" y="3915"/>
                  <a:pt x="450" y="3917"/>
                  <a:pt x="453" y="3914"/>
                </a:cubicBezTo>
                <a:cubicBezTo>
                  <a:pt x="450" y="3912"/>
                  <a:pt x="449" y="3909"/>
                  <a:pt x="443" y="3910"/>
                </a:cubicBezTo>
                <a:lnTo>
                  <a:pt x="443" y="3910"/>
                </a:lnTo>
                <a:close/>
                <a:moveTo>
                  <a:pt x="493" y="3901"/>
                </a:moveTo>
                <a:cubicBezTo>
                  <a:pt x="490" y="3900"/>
                  <a:pt x="485" y="3903"/>
                  <a:pt x="483" y="3905"/>
                </a:cubicBezTo>
                <a:lnTo>
                  <a:pt x="482" y="3906"/>
                </a:lnTo>
                <a:lnTo>
                  <a:pt x="482" y="3906"/>
                </a:lnTo>
                <a:lnTo>
                  <a:pt x="482" y="3906"/>
                </a:lnTo>
                <a:lnTo>
                  <a:pt x="482" y="3906"/>
                </a:lnTo>
                <a:lnTo>
                  <a:pt x="484" y="3906"/>
                </a:lnTo>
                <a:cubicBezTo>
                  <a:pt x="489" y="3906"/>
                  <a:pt x="491" y="3908"/>
                  <a:pt x="496" y="3905"/>
                </a:cubicBezTo>
                <a:cubicBezTo>
                  <a:pt x="497" y="3902"/>
                  <a:pt x="495" y="3901"/>
                  <a:pt x="493" y="3901"/>
                </a:cubicBezTo>
                <a:close/>
                <a:moveTo>
                  <a:pt x="449" y="3888"/>
                </a:moveTo>
                <a:cubicBezTo>
                  <a:pt x="449" y="3890"/>
                  <a:pt x="451" y="3890"/>
                  <a:pt x="452" y="3891"/>
                </a:cubicBezTo>
                <a:lnTo>
                  <a:pt x="452" y="3891"/>
                </a:lnTo>
                <a:lnTo>
                  <a:pt x="450" y="3892"/>
                </a:lnTo>
                <a:cubicBezTo>
                  <a:pt x="448" y="3893"/>
                  <a:pt x="446" y="3893"/>
                  <a:pt x="444" y="3894"/>
                </a:cubicBezTo>
                <a:lnTo>
                  <a:pt x="444" y="3894"/>
                </a:lnTo>
                <a:lnTo>
                  <a:pt x="444" y="3894"/>
                </a:lnTo>
                <a:cubicBezTo>
                  <a:pt x="443" y="3893"/>
                  <a:pt x="443" y="3891"/>
                  <a:pt x="444" y="3890"/>
                </a:cubicBezTo>
                <a:lnTo>
                  <a:pt x="444" y="3890"/>
                </a:lnTo>
                <a:cubicBezTo>
                  <a:pt x="446" y="3890"/>
                  <a:pt x="448" y="3890"/>
                  <a:pt x="449" y="3888"/>
                </a:cubicBezTo>
                <a:close/>
                <a:moveTo>
                  <a:pt x="10298" y="3878"/>
                </a:moveTo>
                <a:cubicBezTo>
                  <a:pt x="10391" y="3878"/>
                  <a:pt x="10204" y="3888"/>
                  <a:pt x="10298" y="3888"/>
                </a:cubicBezTo>
                <a:cubicBezTo>
                  <a:pt x="10391" y="3888"/>
                  <a:pt x="10391" y="3888"/>
                  <a:pt x="10391" y="3888"/>
                </a:cubicBezTo>
                <a:cubicBezTo>
                  <a:pt x="10298" y="3888"/>
                  <a:pt x="10298" y="3899"/>
                  <a:pt x="10298" y="3899"/>
                </a:cubicBezTo>
                <a:cubicBezTo>
                  <a:pt x="10204" y="3899"/>
                  <a:pt x="10204" y="3899"/>
                  <a:pt x="10204" y="3899"/>
                </a:cubicBezTo>
                <a:cubicBezTo>
                  <a:pt x="10204" y="3888"/>
                  <a:pt x="10298" y="3888"/>
                  <a:pt x="10298" y="3878"/>
                </a:cubicBezTo>
                <a:close/>
                <a:moveTo>
                  <a:pt x="10093" y="3866"/>
                </a:moveTo>
                <a:lnTo>
                  <a:pt x="10092" y="3867"/>
                </a:lnTo>
                <a:cubicBezTo>
                  <a:pt x="10090" y="3867"/>
                  <a:pt x="10088" y="3868"/>
                  <a:pt x="10086" y="3869"/>
                </a:cubicBezTo>
                <a:lnTo>
                  <a:pt x="10083" y="3870"/>
                </a:lnTo>
                <a:lnTo>
                  <a:pt x="10082" y="3872"/>
                </a:lnTo>
                <a:cubicBezTo>
                  <a:pt x="10080" y="3874"/>
                  <a:pt x="10076" y="3877"/>
                  <a:pt x="10071" y="3878"/>
                </a:cubicBezTo>
                <a:lnTo>
                  <a:pt x="10069" y="3878"/>
                </a:lnTo>
                <a:lnTo>
                  <a:pt x="10069" y="3878"/>
                </a:lnTo>
                <a:lnTo>
                  <a:pt x="10071" y="3878"/>
                </a:lnTo>
                <a:cubicBezTo>
                  <a:pt x="10081" y="3877"/>
                  <a:pt x="10085" y="3873"/>
                  <a:pt x="10090" y="3869"/>
                </a:cubicBezTo>
                <a:lnTo>
                  <a:pt x="10093" y="3866"/>
                </a:lnTo>
                <a:close/>
                <a:moveTo>
                  <a:pt x="10123" y="3858"/>
                </a:moveTo>
                <a:lnTo>
                  <a:pt x="10123" y="3857"/>
                </a:lnTo>
                <a:lnTo>
                  <a:pt x="10123" y="3857"/>
                </a:lnTo>
                <a:lnTo>
                  <a:pt x="10123" y="3858"/>
                </a:lnTo>
                <a:close/>
                <a:moveTo>
                  <a:pt x="10194" y="3829"/>
                </a:moveTo>
                <a:lnTo>
                  <a:pt x="10187" y="3830"/>
                </a:lnTo>
                <a:cubicBezTo>
                  <a:pt x="10183" y="3830"/>
                  <a:pt x="10180" y="3830"/>
                  <a:pt x="10176" y="3830"/>
                </a:cubicBezTo>
                <a:lnTo>
                  <a:pt x="10169" y="3830"/>
                </a:lnTo>
                <a:lnTo>
                  <a:pt x="10167" y="3831"/>
                </a:lnTo>
                <a:cubicBezTo>
                  <a:pt x="10163" y="3832"/>
                  <a:pt x="10161" y="3834"/>
                  <a:pt x="10160" y="3836"/>
                </a:cubicBezTo>
                <a:lnTo>
                  <a:pt x="10160" y="3837"/>
                </a:lnTo>
                <a:lnTo>
                  <a:pt x="10165" y="3837"/>
                </a:lnTo>
                <a:cubicBezTo>
                  <a:pt x="10171" y="3838"/>
                  <a:pt x="10177" y="3838"/>
                  <a:pt x="10181" y="3839"/>
                </a:cubicBezTo>
                <a:lnTo>
                  <a:pt x="10184" y="3840"/>
                </a:lnTo>
                <a:lnTo>
                  <a:pt x="10186" y="3837"/>
                </a:lnTo>
                <a:cubicBezTo>
                  <a:pt x="10188" y="3835"/>
                  <a:pt x="10190" y="3832"/>
                  <a:pt x="10193" y="3830"/>
                </a:cubicBezTo>
                <a:lnTo>
                  <a:pt x="10194" y="3829"/>
                </a:lnTo>
                <a:close/>
                <a:moveTo>
                  <a:pt x="10261" y="3828"/>
                </a:moveTo>
                <a:lnTo>
                  <a:pt x="10251" y="3828"/>
                </a:lnTo>
                <a:lnTo>
                  <a:pt x="10251" y="3831"/>
                </a:lnTo>
                <a:cubicBezTo>
                  <a:pt x="10251" y="3833"/>
                  <a:pt x="10251" y="3836"/>
                  <a:pt x="10251" y="3838"/>
                </a:cubicBezTo>
                <a:cubicBezTo>
                  <a:pt x="10260" y="3838"/>
                  <a:pt x="10260" y="3833"/>
                  <a:pt x="10260" y="3829"/>
                </a:cubicBezTo>
                <a:lnTo>
                  <a:pt x="10261" y="3828"/>
                </a:lnTo>
                <a:close/>
                <a:moveTo>
                  <a:pt x="457" y="3805"/>
                </a:moveTo>
                <a:cubicBezTo>
                  <a:pt x="458" y="3816"/>
                  <a:pt x="466" y="3825"/>
                  <a:pt x="476" y="3828"/>
                </a:cubicBezTo>
                <a:lnTo>
                  <a:pt x="475" y="3827"/>
                </a:lnTo>
                <a:cubicBezTo>
                  <a:pt x="476" y="3824"/>
                  <a:pt x="477" y="3824"/>
                  <a:pt x="479" y="3826"/>
                </a:cubicBezTo>
                <a:cubicBezTo>
                  <a:pt x="481" y="3811"/>
                  <a:pt x="467" y="3810"/>
                  <a:pt x="457" y="3805"/>
                </a:cubicBezTo>
                <a:close/>
                <a:moveTo>
                  <a:pt x="10178" y="3788"/>
                </a:moveTo>
                <a:lnTo>
                  <a:pt x="10178" y="3789"/>
                </a:lnTo>
                <a:cubicBezTo>
                  <a:pt x="10178" y="3789"/>
                  <a:pt x="10178" y="3789"/>
                  <a:pt x="10178" y="3788"/>
                </a:cubicBezTo>
                <a:close/>
                <a:moveTo>
                  <a:pt x="10197" y="3779"/>
                </a:moveTo>
                <a:cubicBezTo>
                  <a:pt x="10194" y="3780"/>
                  <a:pt x="10192" y="3781"/>
                  <a:pt x="10190" y="3782"/>
                </a:cubicBezTo>
                <a:lnTo>
                  <a:pt x="10189" y="3783"/>
                </a:lnTo>
                <a:lnTo>
                  <a:pt x="10187" y="3784"/>
                </a:lnTo>
                <a:lnTo>
                  <a:pt x="10186" y="3784"/>
                </a:lnTo>
                <a:cubicBezTo>
                  <a:pt x="10183" y="3786"/>
                  <a:pt x="10182" y="3787"/>
                  <a:pt x="10180" y="3787"/>
                </a:cubicBezTo>
                <a:lnTo>
                  <a:pt x="10180" y="3788"/>
                </a:lnTo>
                <a:lnTo>
                  <a:pt x="10179" y="3788"/>
                </a:lnTo>
                <a:lnTo>
                  <a:pt x="10179" y="3788"/>
                </a:lnTo>
                <a:lnTo>
                  <a:pt x="10180" y="3788"/>
                </a:lnTo>
                <a:lnTo>
                  <a:pt x="10180" y="3788"/>
                </a:lnTo>
                <a:cubicBezTo>
                  <a:pt x="10180" y="3788"/>
                  <a:pt x="10180" y="3787"/>
                  <a:pt x="10180" y="3787"/>
                </a:cubicBezTo>
                <a:lnTo>
                  <a:pt x="10187" y="3784"/>
                </a:lnTo>
                <a:lnTo>
                  <a:pt x="10188" y="3784"/>
                </a:lnTo>
                <a:lnTo>
                  <a:pt x="10189" y="3783"/>
                </a:lnTo>
                <a:lnTo>
                  <a:pt x="10197" y="3779"/>
                </a:lnTo>
                <a:close/>
                <a:moveTo>
                  <a:pt x="10298" y="3728"/>
                </a:moveTo>
                <a:cubicBezTo>
                  <a:pt x="10298" y="3728"/>
                  <a:pt x="10338" y="3733"/>
                  <a:pt x="10339" y="3736"/>
                </a:cubicBezTo>
                <a:cubicBezTo>
                  <a:pt x="10341" y="3738"/>
                  <a:pt x="10330" y="3739"/>
                  <a:pt x="10298" y="3739"/>
                </a:cubicBezTo>
                <a:cubicBezTo>
                  <a:pt x="10286" y="3738"/>
                  <a:pt x="10275" y="3737"/>
                  <a:pt x="10263" y="3736"/>
                </a:cubicBezTo>
                <a:lnTo>
                  <a:pt x="10257" y="3736"/>
                </a:lnTo>
                <a:lnTo>
                  <a:pt x="10259" y="3735"/>
                </a:lnTo>
                <a:cubicBezTo>
                  <a:pt x="10268" y="3732"/>
                  <a:pt x="10298" y="3728"/>
                  <a:pt x="10298" y="3728"/>
                </a:cubicBezTo>
                <a:close/>
                <a:moveTo>
                  <a:pt x="10215" y="3719"/>
                </a:moveTo>
                <a:lnTo>
                  <a:pt x="10214" y="3719"/>
                </a:lnTo>
                <a:lnTo>
                  <a:pt x="10214" y="3719"/>
                </a:lnTo>
                <a:lnTo>
                  <a:pt x="10214" y="3719"/>
                </a:lnTo>
                <a:lnTo>
                  <a:pt x="10213" y="3719"/>
                </a:lnTo>
                <a:lnTo>
                  <a:pt x="10212" y="3719"/>
                </a:lnTo>
                <a:lnTo>
                  <a:pt x="10211" y="3719"/>
                </a:lnTo>
                <a:lnTo>
                  <a:pt x="10210" y="3719"/>
                </a:lnTo>
                <a:lnTo>
                  <a:pt x="10209" y="3719"/>
                </a:lnTo>
                <a:lnTo>
                  <a:pt x="10209" y="3719"/>
                </a:lnTo>
                <a:lnTo>
                  <a:pt x="10207" y="3719"/>
                </a:lnTo>
                <a:lnTo>
                  <a:pt x="10206" y="3719"/>
                </a:lnTo>
                <a:lnTo>
                  <a:pt x="10205" y="3719"/>
                </a:lnTo>
                <a:lnTo>
                  <a:pt x="10204" y="3719"/>
                </a:lnTo>
                <a:lnTo>
                  <a:pt x="10203" y="3719"/>
                </a:lnTo>
                <a:lnTo>
                  <a:pt x="10202" y="3719"/>
                </a:lnTo>
                <a:lnTo>
                  <a:pt x="10201" y="3719"/>
                </a:lnTo>
                <a:lnTo>
                  <a:pt x="10201" y="3719"/>
                </a:lnTo>
                <a:lnTo>
                  <a:pt x="10200" y="3719"/>
                </a:lnTo>
                <a:lnTo>
                  <a:pt x="10200" y="3719"/>
                </a:lnTo>
                <a:lnTo>
                  <a:pt x="10199" y="3719"/>
                </a:lnTo>
                <a:lnTo>
                  <a:pt x="10198" y="3719"/>
                </a:lnTo>
                <a:lnTo>
                  <a:pt x="10197" y="3719"/>
                </a:lnTo>
                <a:lnTo>
                  <a:pt x="10197" y="3719"/>
                </a:lnTo>
                <a:lnTo>
                  <a:pt x="10197" y="3719"/>
                </a:lnTo>
                <a:lnTo>
                  <a:pt x="10197" y="3719"/>
                </a:lnTo>
                <a:lnTo>
                  <a:pt x="10215" y="3719"/>
                </a:lnTo>
                <a:close/>
                <a:moveTo>
                  <a:pt x="10197" y="3681"/>
                </a:moveTo>
                <a:lnTo>
                  <a:pt x="10195" y="3681"/>
                </a:lnTo>
                <a:cubicBezTo>
                  <a:pt x="10193" y="3682"/>
                  <a:pt x="10191" y="3683"/>
                  <a:pt x="10189" y="3683"/>
                </a:cubicBezTo>
                <a:lnTo>
                  <a:pt x="10189" y="3683"/>
                </a:lnTo>
                <a:lnTo>
                  <a:pt x="10189" y="3684"/>
                </a:lnTo>
                <a:cubicBezTo>
                  <a:pt x="10190" y="3685"/>
                  <a:pt x="10192" y="3687"/>
                  <a:pt x="10197" y="3690"/>
                </a:cubicBezTo>
                <a:cubicBezTo>
                  <a:pt x="10197" y="3689"/>
                  <a:pt x="10197" y="3689"/>
                  <a:pt x="10197" y="3688"/>
                </a:cubicBezTo>
                <a:lnTo>
                  <a:pt x="10197" y="3688"/>
                </a:lnTo>
                <a:lnTo>
                  <a:pt x="10197" y="3687"/>
                </a:lnTo>
                <a:lnTo>
                  <a:pt x="10197" y="3687"/>
                </a:lnTo>
                <a:lnTo>
                  <a:pt x="10197" y="3686"/>
                </a:lnTo>
                <a:cubicBezTo>
                  <a:pt x="10197" y="3686"/>
                  <a:pt x="10197" y="3686"/>
                  <a:pt x="10197" y="3686"/>
                </a:cubicBezTo>
                <a:lnTo>
                  <a:pt x="10197" y="3685"/>
                </a:lnTo>
                <a:lnTo>
                  <a:pt x="10197" y="3685"/>
                </a:lnTo>
                <a:cubicBezTo>
                  <a:pt x="10197" y="3684"/>
                  <a:pt x="10197" y="3683"/>
                  <a:pt x="10197" y="3682"/>
                </a:cubicBezTo>
                <a:lnTo>
                  <a:pt x="10197" y="3681"/>
                </a:lnTo>
                <a:close/>
                <a:moveTo>
                  <a:pt x="10298" y="3675"/>
                </a:moveTo>
                <a:lnTo>
                  <a:pt x="10297" y="3675"/>
                </a:lnTo>
                <a:lnTo>
                  <a:pt x="10295" y="3675"/>
                </a:lnTo>
                <a:lnTo>
                  <a:pt x="10294" y="3675"/>
                </a:lnTo>
                <a:lnTo>
                  <a:pt x="10289" y="3675"/>
                </a:lnTo>
                <a:lnTo>
                  <a:pt x="10281" y="3675"/>
                </a:lnTo>
                <a:lnTo>
                  <a:pt x="10273" y="3675"/>
                </a:lnTo>
                <a:lnTo>
                  <a:pt x="10267" y="3675"/>
                </a:lnTo>
                <a:lnTo>
                  <a:pt x="10263" y="3675"/>
                </a:lnTo>
                <a:lnTo>
                  <a:pt x="10254" y="3675"/>
                </a:lnTo>
                <a:lnTo>
                  <a:pt x="10251" y="3675"/>
                </a:lnTo>
                <a:lnTo>
                  <a:pt x="10244" y="3675"/>
                </a:lnTo>
                <a:lnTo>
                  <a:pt x="10240" y="3675"/>
                </a:lnTo>
                <a:lnTo>
                  <a:pt x="10298" y="3675"/>
                </a:lnTo>
                <a:close/>
                <a:moveTo>
                  <a:pt x="541" y="3666"/>
                </a:moveTo>
                <a:cubicBezTo>
                  <a:pt x="539" y="3666"/>
                  <a:pt x="536" y="3665"/>
                  <a:pt x="536" y="3667"/>
                </a:cubicBezTo>
                <a:cubicBezTo>
                  <a:pt x="537" y="3667"/>
                  <a:pt x="538" y="3668"/>
                  <a:pt x="538" y="3669"/>
                </a:cubicBezTo>
                <a:lnTo>
                  <a:pt x="538" y="3670"/>
                </a:lnTo>
                <a:cubicBezTo>
                  <a:pt x="540" y="3670"/>
                  <a:pt x="541" y="3670"/>
                  <a:pt x="541" y="3668"/>
                </a:cubicBezTo>
                <a:cubicBezTo>
                  <a:pt x="541" y="3667"/>
                  <a:pt x="541" y="3667"/>
                  <a:pt x="541" y="3666"/>
                </a:cubicBezTo>
                <a:close/>
                <a:moveTo>
                  <a:pt x="559" y="3659"/>
                </a:moveTo>
                <a:cubicBezTo>
                  <a:pt x="559" y="3660"/>
                  <a:pt x="559" y="3661"/>
                  <a:pt x="559" y="3662"/>
                </a:cubicBezTo>
                <a:cubicBezTo>
                  <a:pt x="559" y="3663"/>
                  <a:pt x="559" y="3664"/>
                  <a:pt x="560" y="3664"/>
                </a:cubicBezTo>
                <a:lnTo>
                  <a:pt x="560" y="3665"/>
                </a:lnTo>
                <a:cubicBezTo>
                  <a:pt x="561" y="3662"/>
                  <a:pt x="563" y="3662"/>
                  <a:pt x="564" y="3659"/>
                </a:cubicBezTo>
                <a:lnTo>
                  <a:pt x="559" y="3659"/>
                </a:lnTo>
                <a:close/>
                <a:moveTo>
                  <a:pt x="515" y="3643"/>
                </a:moveTo>
                <a:lnTo>
                  <a:pt x="518" y="3643"/>
                </a:lnTo>
                <a:lnTo>
                  <a:pt x="518" y="3643"/>
                </a:lnTo>
                <a:lnTo>
                  <a:pt x="517" y="3645"/>
                </a:lnTo>
                <a:lnTo>
                  <a:pt x="516" y="3646"/>
                </a:lnTo>
                <a:lnTo>
                  <a:pt x="515" y="3646"/>
                </a:lnTo>
                <a:cubicBezTo>
                  <a:pt x="515" y="3645"/>
                  <a:pt x="515" y="3644"/>
                  <a:pt x="515" y="3643"/>
                </a:cubicBezTo>
                <a:close/>
                <a:moveTo>
                  <a:pt x="10178" y="3581"/>
                </a:moveTo>
                <a:cubicBezTo>
                  <a:pt x="10178" y="3581"/>
                  <a:pt x="10178" y="3582"/>
                  <a:pt x="10178" y="3582"/>
                </a:cubicBezTo>
                <a:lnTo>
                  <a:pt x="10178" y="3582"/>
                </a:lnTo>
                <a:lnTo>
                  <a:pt x="10182" y="3583"/>
                </a:lnTo>
                <a:lnTo>
                  <a:pt x="10182" y="3583"/>
                </a:lnTo>
                <a:lnTo>
                  <a:pt x="10180" y="3582"/>
                </a:lnTo>
                <a:cubicBezTo>
                  <a:pt x="10178" y="3581"/>
                  <a:pt x="10178" y="3581"/>
                  <a:pt x="10178" y="3581"/>
                </a:cubicBezTo>
                <a:close/>
                <a:moveTo>
                  <a:pt x="536" y="3570"/>
                </a:moveTo>
                <a:lnTo>
                  <a:pt x="536" y="3572"/>
                </a:lnTo>
                <a:lnTo>
                  <a:pt x="535" y="3571"/>
                </a:lnTo>
                <a:cubicBezTo>
                  <a:pt x="532" y="3571"/>
                  <a:pt x="532" y="3577"/>
                  <a:pt x="535" y="3575"/>
                </a:cubicBezTo>
                <a:cubicBezTo>
                  <a:pt x="535" y="3574"/>
                  <a:pt x="536" y="3573"/>
                  <a:pt x="536" y="3572"/>
                </a:cubicBezTo>
                <a:lnTo>
                  <a:pt x="536" y="3572"/>
                </a:lnTo>
                <a:lnTo>
                  <a:pt x="537" y="3572"/>
                </a:lnTo>
                <a:lnTo>
                  <a:pt x="536" y="3570"/>
                </a:lnTo>
                <a:close/>
                <a:moveTo>
                  <a:pt x="536" y="3552"/>
                </a:moveTo>
                <a:lnTo>
                  <a:pt x="536" y="3553"/>
                </a:lnTo>
                <a:cubicBezTo>
                  <a:pt x="538" y="3558"/>
                  <a:pt x="533" y="3568"/>
                  <a:pt x="539" y="3565"/>
                </a:cubicBezTo>
                <a:cubicBezTo>
                  <a:pt x="540" y="3564"/>
                  <a:pt x="540" y="3563"/>
                  <a:pt x="540" y="3562"/>
                </a:cubicBezTo>
                <a:cubicBezTo>
                  <a:pt x="540" y="3558"/>
                  <a:pt x="538" y="3555"/>
                  <a:pt x="536" y="3552"/>
                </a:cubicBezTo>
                <a:close/>
                <a:moveTo>
                  <a:pt x="555" y="3548"/>
                </a:moveTo>
                <a:lnTo>
                  <a:pt x="555" y="3552"/>
                </a:lnTo>
                <a:lnTo>
                  <a:pt x="559" y="3552"/>
                </a:lnTo>
                <a:cubicBezTo>
                  <a:pt x="559" y="3551"/>
                  <a:pt x="559" y="3549"/>
                  <a:pt x="559" y="3548"/>
                </a:cubicBezTo>
                <a:lnTo>
                  <a:pt x="555" y="3548"/>
                </a:lnTo>
                <a:close/>
                <a:moveTo>
                  <a:pt x="526" y="3539"/>
                </a:moveTo>
                <a:cubicBezTo>
                  <a:pt x="520" y="3538"/>
                  <a:pt x="527" y="3546"/>
                  <a:pt x="528" y="3539"/>
                </a:cubicBezTo>
                <a:cubicBezTo>
                  <a:pt x="527" y="3539"/>
                  <a:pt x="527" y="3539"/>
                  <a:pt x="526" y="3539"/>
                </a:cubicBezTo>
                <a:close/>
                <a:moveTo>
                  <a:pt x="10232" y="3531"/>
                </a:moveTo>
                <a:lnTo>
                  <a:pt x="10232" y="3531"/>
                </a:lnTo>
                <a:cubicBezTo>
                  <a:pt x="10233" y="3531"/>
                  <a:pt x="10233" y="3531"/>
                  <a:pt x="10233" y="3531"/>
                </a:cubicBezTo>
                <a:cubicBezTo>
                  <a:pt x="10233" y="3531"/>
                  <a:pt x="10233" y="3531"/>
                  <a:pt x="10233" y="3541"/>
                </a:cubicBezTo>
                <a:cubicBezTo>
                  <a:pt x="10233" y="3540"/>
                  <a:pt x="10232" y="3538"/>
                  <a:pt x="10231" y="3537"/>
                </a:cubicBezTo>
                <a:lnTo>
                  <a:pt x="10231" y="3537"/>
                </a:lnTo>
                <a:lnTo>
                  <a:pt x="10231" y="3536"/>
                </a:lnTo>
                <a:cubicBezTo>
                  <a:pt x="10231" y="3535"/>
                  <a:pt x="10231" y="3534"/>
                  <a:pt x="10232" y="3533"/>
                </a:cubicBezTo>
                <a:lnTo>
                  <a:pt x="10232" y="3531"/>
                </a:lnTo>
                <a:close/>
                <a:moveTo>
                  <a:pt x="10215" y="3531"/>
                </a:moveTo>
                <a:cubicBezTo>
                  <a:pt x="10215" y="3539"/>
                  <a:pt x="10225" y="3535"/>
                  <a:pt x="10230" y="3537"/>
                </a:cubicBezTo>
                <a:lnTo>
                  <a:pt x="10231" y="3537"/>
                </a:lnTo>
                <a:lnTo>
                  <a:pt x="10230" y="3539"/>
                </a:lnTo>
                <a:cubicBezTo>
                  <a:pt x="10227" y="3546"/>
                  <a:pt x="10223" y="3551"/>
                  <a:pt x="10215" y="3551"/>
                </a:cubicBezTo>
                <a:cubicBezTo>
                  <a:pt x="10215" y="3541"/>
                  <a:pt x="10215" y="3531"/>
                  <a:pt x="10215" y="3531"/>
                </a:cubicBezTo>
                <a:close/>
                <a:moveTo>
                  <a:pt x="562" y="3530"/>
                </a:moveTo>
                <a:lnTo>
                  <a:pt x="562" y="3531"/>
                </a:lnTo>
                <a:cubicBezTo>
                  <a:pt x="558" y="3530"/>
                  <a:pt x="555" y="3538"/>
                  <a:pt x="559" y="3538"/>
                </a:cubicBezTo>
                <a:cubicBezTo>
                  <a:pt x="559" y="3537"/>
                  <a:pt x="561" y="3537"/>
                  <a:pt x="563" y="3537"/>
                </a:cubicBezTo>
                <a:cubicBezTo>
                  <a:pt x="564" y="3534"/>
                  <a:pt x="563" y="3532"/>
                  <a:pt x="562" y="3530"/>
                </a:cubicBezTo>
                <a:close/>
                <a:moveTo>
                  <a:pt x="10251" y="3472"/>
                </a:moveTo>
                <a:lnTo>
                  <a:pt x="10251" y="3472"/>
                </a:lnTo>
                <a:lnTo>
                  <a:pt x="10251" y="3472"/>
                </a:lnTo>
                <a:lnTo>
                  <a:pt x="10251" y="3472"/>
                </a:lnTo>
                <a:lnTo>
                  <a:pt x="10250" y="3472"/>
                </a:lnTo>
                <a:lnTo>
                  <a:pt x="10249" y="3472"/>
                </a:lnTo>
                <a:lnTo>
                  <a:pt x="10248" y="3472"/>
                </a:lnTo>
                <a:lnTo>
                  <a:pt x="10248" y="3472"/>
                </a:lnTo>
                <a:lnTo>
                  <a:pt x="10247" y="3472"/>
                </a:lnTo>
                <a:lnTo>
                  <a:pt x="10247" y="3472"/>
                </a:lnTo>
                <a:lnTo>
                  <a:pt x="10245" y="3472"/>
                </a:lnTo>
                <a:lnTo>
                  <a:pt x="10245" y="3472"/>
                </a:lnTo>
                <a:lnTo>
                  <a:pt x="10244" y="3472"/>
                </a:lnTo>
                <a:lnTo>
                  <a:pt x="10243" y="3472"/>
                </a:lnTo>
                <a:lnTo>
                  <a:pt x="10241" y="3472"/>
                </a:lnTo>
                <a:lnTo>
                  <a:pt x="10241" y="3472"/>
                </a:lnTo>
                <a:lnTo>
                  <a:pt x="10239" y="3472"/>
                </a:lnTo>
                <a:lnTo>
                  <a:pt x="10239" y="3472"/>
                </a:lnTo>
                <a:lnTo>
                  <a:pt x="10238" y="3472"/>
                </a:lnTo>
                <a:lnTo>
                  <a:pt x="10236" y="3472"/>
                </a:lnTo>
                <a:lnTo>
                  <a:pt x="10235" y="3472"/>
                </a:lnTo>
                <a:lnTo>
                  <a:pt x="10235" y="3472"/>
                </a:lnTo>
                <a:lnTo>
                  <a:pt x="10234" y="3472"/>
                </a:lnTo>
                <a:lnTo>
                  <a:pt x="10234" y="3472"/>
                </a:lnTo>
                <a:lnTo>
                  <a:pt x="10233" y="3472"/>
                </a:lnTo>
                <a:lnTo>
                  <a:pt x="10233" y="3472"/>
                </a:lnTo>
                <a:lnTo>
                  <a:pt x="10251" y="3472"/>
                </a:lnTo>
                <a:close/>
                <a:moveTo>
                  <a:pt x="10231" y="3467"/>
                </a:moveTo>
                <a:lnTo>
                  <a:pt x="10231" y="3467"/>
                </a:lnTo>
                <a:cubicBezTo>
                  <a:pt x="10232" y="3469"/>
                  <a:pt x="10233" y="3470"/>
                  <a:pt x="10233" y="3472"/>
                </a:cubicBezTo>
                <a:cubicBezTo>
                  <a:pt x="10219" y="3472"/>
                  <a:pt x="10226" y="3472"/>
                  <a:pt x="10231" y="3468"/>
                </a:cubicBezTo>
                <a:lnTo>
                  <a:pt x="10231" y="3467"/>
                </a:lnTo>
                <a:close/>
                <a:moveTo>
                  <a:pt x="543" y="3465"/>
                </a:moveTo>
                <a:cubicBezTo>
                  <a:pt x="540" y="3465"/>
                  <a:pt x="539" y="3468"/>
                  <a:pt x="540" y="3472"/>
                </a:cubicBezTo>
                <a:lnTo>
                  <a:pt x="540" y="3473"/>
                </a:lnTo>
                <a:cubicBezTo>
                  <a:pt x="544" y="3474"/>
                  <a:pt x="545" y="3472"/>
                  <a:pt x="545" y="3469"/>
                </a:cubicBezTo>
                <a:cubicBezTo>
                  <a:pt x="545" y="3468"/>
                  <a:pt x="545" y="3466"/>
                  <a:pt x="545" y="3465"/>
                </a:cubicBezTo>
                <a:cubicBezTo>
                  <a:pt x="544" y="3465"/>
                  <a:pt x="544" y="3465"/>
                  <a:pt x="543" y="3465"/>
                </a:cubicBezTo>
                <a:close/>
                <a:moveTo>
                  <a:pt x="10223" y="3462"/>
                </a:moveTo>
                <a:lnTo>
                  <a:pt x="10224" y="3462"/>
                </a:lnTo>
                <a:cubicBezTo>
                  <a:pt x="10229" y="3462"/>
                  <a:pt x="10233" y="3462"/>
                  <a:pt x="10233" y="3462"/>
                </a:cubicBezTo>
                <a:cubicBezTo>
                  <a:pt x="10233" y="3464"/>
                  <a:pt x="10232" y="3466"/>
                  <a:pt x="10232" y="3467"/>
                </a:cubicBezTo>
                <a:lnTo>
                  <a:pt x="10231" y="3467"/>
                </a:lnTo>
                <a:lnTo>
                  <a:pt x="10230" y="3466"/>
                </a:lnTo>
                <a:cubicBezTo>
                  <a:pt x="10229" y="3465"/>
                  <a:pt x="10227" y="3463"/>
                  <a:pt x="10225" y="3463"/>
                </a:cubicBezTo>
                <a:lnTo>
                  <a:pt x="10223" y="3462"/>
                </a:lnTo>
                <a:close/>
                <a:moveTo>
                  <a:pt x="536" y="3447"/>
                </a:moveTo>
                <a:cubicBezTo>
                  <a:pt x="534" y="3449"/>
                  <a:pt x="531" y="3455"/>
                  <a:pt x="535" y="3458"/>
                </a:cubicBezTo>
                <a:lnTo>
                  <a:pt x="535" y="3460"/>
                </a:lnTo>
                <a:cubicBezTo>
                  <a:pt x="539" y="3460"/>
                  <a:pt x="540" y="3458"/>
                  <a:pt x="540" y="3455"/>
                </a:cubicBezTo>
                <a:cubicBezTo>
                  <a:pt x="540" y="3452"/>
                  <a:pt x="538" y="3448"/>
                  <a:pt x="536" y="3447"/>
                </a:cubicBezTo>
                <a:close/>
                <a:moveTo>
                  <a:pt x="543" y="3443"/>
                </a:moveTo>
                <a:lnTo>
                  <a:pt x="543" y="3445"/>
                </a:lnTo>
                <a:cubicBezTo>
                  <a:pt x="543" y="3447"/>
                  <a:pt x="542" y="3447"/>
                  <a:pt x="541" y="3447"/>
                </a:cubicBezTo>
                <a:cubicBezTo>
                  <a:pt x="543" y="3450"/>
                  <a:pt x="544" y="3448"/>
                  <a:pt x="545" y="3446"/>
                </a:cubicBezTo>
                <a:cubicBezTo>
                  <a:pt x="545" y="3445"/>
                  <a:pt x="544" y="3444"/>
                  <a:pt x="543" y="3443"/>
                </a:cubicBezTo>
                <a:close/>
                <a:moveTo>
                  <a:pt x="10178" y="3432"/>
                </a:moveTo>
                <a:cubicBezTo>
                  <a:pt x="10178" y="3442"/>
                  <a:pt x="10178" y="3442"/>
                  <a:pt x="10178" y="3442"/>
                </a:cubicBezTo>
                <a:cubicBezTo>
                  <a:pt x="10178" y="3452"/>
                  <a:pt x="10178" y="3462"/>
                  <a:pt x="10178" y="3482"/>
                </a:cubicBezTo>
                <a:cubicBezTo>
                  <a:pt x="10178" y="3475"/>
                  <a:pt x="10186" y="3465"/>
                  <a:pt x="10186" y="3453"/>
                </a:cubicBezTo>
                <a:cubicBezTo>
                  <a:pt x="10186" y="3446"/>
                  <a:pt x="10184" y="3439"/>
                  <a:pt x="10178" y="3432"/>
                </a:cubicBezTo>
                <a:close/>
                <a:moveTo>
                  <a:pt x="10233" y="3413"/>
                </a:moveTo>
                <a:cubicBezTo>
                  <a:pt x="10251" y="3413"/>
                  <a:pt x="10215" y="3422"/>
                  <a:pt x="10233" y="3422"/>
                </a:cubicBezTo>
                <a:cubicBezTo>
                  <a:pt x="10251" y="3422"/>
                  <a:pt x="10251" y="3422"/>
                  <a:pt x="10251" y="3422"/>
                </a:cubicBezTo>
                <a:cubicBezTo>
                  <a:pt x="10233" y="3422"/>
                  <a:pt x="10233" y="3432"/>
                  <a:pt x="10233" y="3432"/>
                </a:cubicBezTo>
                <a:cubicBezTo>
                  <a:pt x="10215" y="3432"/>
                  <a:pt x="10215" y="3432"/>
                  <a:pt x="10215" y="3432"/>
                </a:cubicBezTo>
                <a:cubicBezTo>
                  <a:pt x="10215" y="3422"/>
                  <a:pt x="10233" y="3422"/>
                  <a:pt x="10233" y="3413"/>
                </a:cubicBezTo>
                <a:close/>
                <a:moveTo>
                  <a:pt x="10142" y="3403"/>
                </a:moveTo>
                <a:cubicBezTo>
                  <a:pt x="10123" y="3413"/>
                  <a:pt x="10123" y="3413"/>
                  <a:pt x="10123" y="3422"/>
                </a:cubicBezTo>
                <a:cubicBezTo>
                  <a:pt x="10123" y="3422"/>
                  <a:pt x="10123" y="3432"/>
                  <a:pt x="10123" y="3432"/>
                </a:cubicBezTo>
                <a:cubicBezTo>
                  <a:pt x="10132" y="3432"/>
                  <a:pt x="10137" y="3434"/>
                  <a:pt x="10139" y="3435"/>
                </a:cubicBezTo>
                <a:lnTo>
                  <a:pt x="10139" y="3436"/>
                </a:lnTo>
                <a:lnTo>
                  <a:pt x="10139" y="3436"/>
                </a:lnTo>
                <a:cubicBezTo>
                  <a:pt x="10134" y="3442"/>
                  <a:pt x="10133" y="3449"/>
                  <a:pt x="10133" y="3456"/>
                </a:cubicBezTo>
                <a:lnTo>
                  <a:pt x="10133" y="3457"/>
                </a:lnTo>
                <a:lnTo>
                  <a:pt x="10133" y="3457"/>
                </a:lnTo>
                <a:cubicBezTo>
                  <a:pt x="10112" y="3473"/>
                  <a:pt x="10138" y="3483"/>
                  <a:pt x="10125" y="3500"/>
                </a:cubicBezTo>
                <a:lnTo>
                  <a:pt x="10124" y="3500"/>
                </a:lnTo>
                <a:lnTo>
                  <a:pt x="10124" y="3500"/>
                </a:lnTo>
                <a:cubicBezTo>
                  <a:pt x="10123" y="3498"/>
                  <a:pt x="10123" y="3498"/>
                  <a:pt x="10123" y="3501"/>
                </a:cubicBezTo>
                <a:lnTo>
                  <a:pt x="10124" y="3500"/>
                </a:lnTo>
                <a:lnTo>
                  <a:pt x="10125" y="3501"/>
                </a:lnTo>
                <a:cubicBezTo>
                  <a:pt x="10127" y="3503"/>
                  <a:pt x="10131" y="3507"/>
                  <a:pt x="10142" y="3501"/>
                </a:cubicBezTo>
                <a:cubicBezTo>
                  <a:pt x="10142" y="3489"/>
                  <a:pt x="10134" y="3473"/>
                  <a:pt x="10133" y="3458"/>
                </a:cubicBezTo>
                <a:lnTo>
                  <a:pt x="10133" y="3457"/>
                </a:lnTo>
                <a:lnTo>
                  <a:pt x="10134" y="3456"/>
                </a:lnTo>
                <a:cubicBezTo>
                  <a:pt x="10136" y="3455"/>
                  <a:pt x="10139" y="3454"/>
                  <a:pt x="10142" y="3452"/>
                </a:cubicBezTo>
                <a:cubicBezTo>
                  <a:pt x="10128" y="3452"/>
                  <a:pt x="10144" y="3442"/>
                  <a:pt x="10140" y="3436"/>
                </a:cubicBezTo>
                <a:lnTo>
                  <a:pt x="10139" y="3436"/>
                </a:lnTo>
                <a:lnTo>
                  <a:pt x="10140" y="3434"/>
                </a:lnTo>
                <a:cubicBezTo>
                  <a:pt x="10140" y="3434"/>
                  <a:pt x="10141" y="3433"/>
                  <a:pt x="10142" y="3432"/>
                </a:cubicBezTo>
                <a:cubicBezTo>
                  <a:pt x="10142" y="3422"/>
                  <a:pt x="10142" y="3422"/>
                  <a:pt x="10142" y="3422"/>
                </a:cubicBezTo>
                <a:cubicBezTo>
                  <a:pt x="10142" y="3422"/>
                  <a:pt x="10149" y="3418"/>
                  <a:pt x="10150" y="3412"/>
                </a:cubicBezTo>
                <a:cubicBezTo>
                  <a:pt x="10150" y="3409"/>
                  <a:pt x="10148" y="3406"/>
                  <a:pt x="10142" y="3403"/>
                </a:cubicBezTo>
                <a:close/>
                <a:moveTo>
                  <a:pt x="10178" y="3373"/>
                </a:moveTo>
                <a:cubicBezTo>
                  <a:pt x="10178" y="3383"/>
                  <a:pt x="10178" y="3383"/>
                  <a:pt x="10178" y="3383"/>
                </a:cubicBezTo>
                <a:cubicBezTo>
                  <a:pt x="10160" y="3393"/>
                  <a:pt x="10178" y="3393"/>
                  <a:pt x="10178" y="3393"/>
                </a:cubicBezTo>
                <a:cubicBezTo>
                  <a:pt x="10178" y="3386"/>
                  <a:pt x="10186" y="3384"/>
                  <a:pt x="10186" y="3380"/>
                </a:cubicBezTo>
                <a:cubicBezTo>
                  <a:pt x="10186" y="3379"/>
                  <a:pt x="10184" y="3376"/>
                  <a:pt x="10178" y="3373"/>
                </a:cubicBezTo>
                <a:close/>
                <a:moveTo>
                  <a:pt x="10123" y="3373"/>
                </a:moveTo>
                <a:cubicBezTo>
                  <a:pt x="10123" y="3383"/>
                  <a:pt x="10123" y="3383"/>
                  <a:pt x="10123" y="3393"/>
                </a:cubicBezTo>
                <a:cubicBezTo>
                  <a:pt x="10132" y="3388"/>
                  <a:pt x="10137" y="3386"/>
                  <a:pt x="10137" y="3383"/>
                </a:cubicBezTo>
                <a:cubicBezTo>
                  <a:pt x="10137" y="3380"/>
                  <a:pt x="10132" y="3378"/>
                  <a:pt x="10123" y="3373"/>
                </a:cubicBezTo>
                <a:close/>
                <a:moveTo>
                  <a:pt x="495" y="3354"/>
                </a:moveTo>
                <a:lnTo>
                  <a:pt x="495" y="3357"/>
                </a:lnTo>
                <a:lnTo>
                  <a:pt x="498" y="3359"/>
                </a:lnTo>
                <a:cubicBezTo>
                  <a:pt x="498" y="3357"/>
                  <a:pt x="498" y="3355"/>
                  <a:pt x="498" y="3354"/>
                </a:cubicBezTo>
                <a:lnTo>
                  <a:pt x="495" y="3354"/>
                </a:lnTo>
                <a:close/>
                <a:moveTo>
                  <a:pt x="10099" y="3350"/>
                </a:moveTo>
                <a:lnTo>
                  <a:pt x="10101" y="3351"/>
                </a:lnTo>
                <a:lnTo>
                  <a:pt x="10105" y="3353"/>
                </a:lnTo>
                <a:cubicBezTo>
                  <a:pt x="10104" y="3353"/>
                  <a:pt x="10103" y="3352"/>
                  <a:pt x="10102" y="3352"/>
                </a:cubicBezTo>
                <a:lnTo>
                  <a:pt x="10101" y="3351"/>
                </a:lnTo>
                <a:lnTo>
                  <a:pt x="10100" y="3350"/>
                </a:lnTo>
                <a:lnTo>
                  <a:pt x="10099" y="3350"/>
                </a:lnTo>
                <a:close/>
                <a:moveTo>
                  <a:pt x="10088" y="3344"/>
                </a:moveTo>
                <a:lnTo>
                  <a:pt x="10088" y="3344"/>
                </a:lnTo>
                <a:lnTo>
                  <a:pt x="10088" y="3344"/>
                </a:lnTo>
                <a:cubicBezTo>
                  <a:pt x="10089" y="3344"/>
                  <a:pt x="10089" y="3344"/>
                  <a:pt x="10089" y="3344"/>
                </a:cubicBezTo>
                <a:cubicBezTo>
                  <a:pt x="10090" y="3345"/>
                  <a:pt x="10091" y="3346"/>
                  <a:pt x="10093" y="3347"/>
                </a:cubicBezTo>
                <a:lnTo>
                  <a:pt x="10093" y="3347"/>
                </a:lnTo>
                <a:lnTo>
                  <a:pt x="10095" y="3348"/>
                </a:lnTo>
                <a:lnTo>
                  <a:pt x="10094" y="3347"/>
                </a:lnTo>
                <a:lnTo>
                  <a:pt x="10093" y="3347"/>
                </a:lnTo>
                <a:lnTo>
                  <a:pt x="10089" y="3344"/>
                </a:lnTo>
                <a:lnTo>
                  <a:pt x="10088" y="3344"/>
                </a:lnTo>
                <a:lnTo>
                  <a:pt x="10088" y="3344"/>
                </a:lnTo>
                <a:lnTo>
                  <a:pt x="10088" y="3344"/>
                </a:lnTo>
                <a:close/>
                <a:moveTo>
                  <a:pt x="530" y="3324"/>
                </a:moveTo>
                <a:cubicBezTo>
                  <a:pt x="522" y="3324"/>
                  <a:pt x="532" y="3332"/>
                  <a:pt x="535" y="3325"/>
                </a:cubicBezTo>
                <a:cubicBezTo>
                  <a:pt x="533" y="3324"/>
                  <a:pt x="531" y="3324"/>
                  <a:pt x="530" y="3324"/>
                </a:cubicBezTo>
                <a:close/>
                <a:moveTo>
                  <a:pt x="10215" y="3314"/>
                </a:moveTo>
                <a:cubicBezTo>
                  <a:pt x="10215" y="3314"/>
                  <a:pt x="10215" y="3314"/>
                  <a:pt x="10215" y="3314"/>
                </a:cubicBezTo>
                <a:lnTo>
                  <a:pt x="10215" y="3313"/>
                </a:lnTo>
                <a:lnTo>
                  <a:pt x="10215" y="3314"/>
                </a:lnTo>
                <a:close/>
                <a:moveTo>
                  <a:pt x="491" y="3299"/>
                </a:moveTo>
                <a:cubicBezTo>
                  <a:pt x="492" y="3304"/>
                  <a:pt x="489" y="3313"/>
                  <a:pt x="493" y="3315"/>
                </a:cubicBezTo>
                <a:lnTo>
                  <a:pt x="493" y="3317"/>
                </a:lnTo>
                <a:cubicBezTo>
                  <a:pt x="493" y="3315"/>
                  <a:pt x="495" y="3311"/>
                  <a:pt x="495" y="3307"/>
                </a:cubicBezTo>
                <a:cubicBezTo>
                  <a:pt x="495" y="3303"/>
                  <a:pt x="494" y="3299"/>
                  <a:pt x="491" y="3299"/>
                </a:cubicBezTo>
                <a:close/>
                <a:moveTo>
                  <a:pt x="10142" y="3294"/>
                </a:moveTo>
                <a:cubicBezTo>
                  <a:pt x="10123" y="3304"/>
                  <a:pt x="10123" y="3304"/>
                  <a:pt x="10123" y="3304"/>
                </a:cubicBezTo>
                <a:cubicBezTo>
                  <a:pt x="10105" y="3304"/>
                  <a:pt x="10123" y="3324"/>
                  <a:pt x="10105" y="3314"/>
                </a:cubicBezTo>
                <a:cubicBezTo>
                  <a:pt x="10105" y="3314"/>
                  <a:pt x="10105" y="3324"/>
                  <a:pt x="10105" y="3324"/>
                </a:cubicBezTo>
                <a:cubicBezTo>
                  <a:pt x="10087" y="3324"/>
                  <a:pt x="10105" y="3333"/>
                  <a:pt x="10087" y="3343"/>
                </a:cubicBezTo>
                <a:lnTo>
                  <a:pt x="10087" y="3344"/>
                </a:lnTo>
                <a:cubicBezTo>
                  <a:pt x="10087" y="3344"/>
                  <a:pt x="10087" y="3344"/>
                  <a:pt x="10087" y="3344"/>
                </a:cubicBezTo>
                <a:lnTo>
                  <a:pt x="10087" y="3343"/>
                </a:lnTo>
                <a:cubicBezTo>
                  <a:pt x="10105" y="3333"/>
                  <a:pt x="10123" y="3333"/>
                  <a:pt x="10123" y="3343"/>
                </a:cubicBezTo>
                <a:cubicBezTo>
                  <a:pt x="10123" y="3353"/>
                  <a:pt x="10123" y="3353"/>
                  <a:pt x="10123" y="3353"/>
                </a:cubicBezTo>
                <a:cubicBezTo>
                  <a:pt x="10123" y="3363"/>
                  <a:pt x="10123" y="3363"/>
                  <a:pt x="10123" y="3363"/>
                </a:cubicBezTo>
                <a:cubicBezTo>
                  <a:pt x="10142" y="3363"/>
                  <a:pt x="10142" y="3343"/>
                  <a:pt x="10160" y="3343"/>
                </a:cubicBezTo>
                <a:cubicBezTo>
                  <a:pt x="10160" y="3343"/>
                  <a:pt x="10160" y="3333"/>
                  <a:pt x="10160" y="3324"/>
                </a:cubicBezTo>
                <a:cubicBezTo>
                  <a:pt x="10160" y="3333"/>
                  <a:pt x="10142" y="3324"/>
                  <a:pt x="10123" y="3324"/>
                </a:cubicBezTo>
                <a:cubicBezTo>
                  <a:pt x="10142" y="3324"/>
                  <a:pt x="10142" y="3304"/>
                  <a:pt x="10142" y="3294"/>
                </a:cubicBezTo>
                <a:close/>
                <a:moveTo>
                  <a:pt x="10068" y="3294"/>
                </a:moveTo>
                <a:cubicBezTo>
                  <a:pt x="10050" y="3304"/>
                  <a:pt x="10050" y="3304"/>
                  <a:pt x="10050" y="3304"/>
                </a:cubicBezTo>
                <a:lnTo>
                  <a:pt x="10050" y="3314"/>
                </a:lnTo>
                <a:cubicBezTo>
                  <a:pt x="10050" y="3314"/>
                  <a:pt x="10050" y="3324"/>
                  <a:pt x="10068" y="3333"/>
                </a:cubicBezTo>
                <a:cubicBezTo>
                  <a:pt x="10068" y="3324"/>
                  <a:pt x="10068" y="3324"/>
                  <a:pt x="10068" y="3324"/>
                </a:cubicBezTo>
                <a:cubicBezTo>
                  <a:pt x="10068" y="3314"/>
                  <a:pt x="10068" y="3314"/>
                  <a:pt x="10068" y="3314"/>
                </a:cubicBezTo>
                <a:cubicBezTo>
                  <a:pt x="10068" y="3314"/>
                  <a:pt x="10068" y="3314"/>
                  <a:pt x="10087" y="3314"/>
                </a:cubicBezTo>
                <a:cubicBezTo>
                  <a:pt x="10087" y="3304"/>
                  <a:pt x="10068" y="3304"/>
                  <a:pt x="10068" y="3304"/>
                </a:cubicBezTo>
                <a:cubicBezTo>
                  <a:pt x="10068" y="3294"/>
                  <a:pt x="10068" y="3294"/>
                  <a:pt x="10068" y="3294"/>
                </a:cubicBezTo>
                <a:close/>
                <a:moveTo>
                  <a:pt x="488" y="3292"/>
                </a:moveTo>
                <a:lnTo>
                  <a:pt x="488" y="3294"/>
                </a:lnTo>
                <a:lnTo>
                  <a:pt x="491" y="3295"/>
                </a:lnTo>
                <a:lnTo>
                  <a:pt x="491" y="3292"/>
                </a:lnTo>
                <a:lnTo>
                  <a:pt x="488" y="3292"/>
                </a:lnTo>
                <a:close/>
                <a:moveTo>
                  <a:pt x="10233" y="3274"/>
                </a:moveTo>
                <a:cubicBezTo>
                  <a:pt x="10233" y="3274"/>
                  <a:pt x="10241" y="3278"/>
                  <a:pt x="10241" y="3281"/>
                </a:cubicBezTo>
                <a:cubicBezTo>
                  <a:pt x="10241" y="3283"/>
                  <a:pt x="10239" y="3284"/>
                  <a:pt x="10233" y="3284"/>
                </a:cubicBezTo>
                <a:cubicBezTo>
                  <a:pt x="10231" y="3283"/>
                  <a:pt x="10229" y="3282"/>
                  <a:pt x="10226" y="3281"/>
                </a:cubicBezTo>
                <a:lnTo>
                  <a:pt x="10225" y="3281"/>
                </a:lnTo>
                <a:lnTo>
                  <a:pt x="10226" y="3280"/>
                </a:lnTo>
                <a:cubicBezTo>
                  <a:pt x="10227" y="3277"/>
                  <a:pt x="10233" y="3274"/>
                  <a:pt x="10233" y="3274"/>
                </a:cubicBezTo>
                <a:close/>
                <a:moveTo>
                  <a:pt x="10178" y="3254"/>
                </a:moveTo>
                <a:cubicBezTo>
                  <a:pt x="10197" y="3254"/>
                  <a:pt x="10197" y="3254"/>
                  <a:pt x="10197" y="3254"/>
                </a:cubicBezTo>
                <a:cubicBezTo>
                  <a:pt x="10178" y="3264"/>
                  <a:pt x="10178" y="3264"/>
                  <a:pt x="10178" y="3264"/>
                </a:cubicBezTo>
                <a:cubicBezTo>
                  <a:pt x="10178" y="3262"/>
                  <a:pt x="10178" y="3259"/>
                  <a:pt x="10178" y="3257"/>
                </a:cubicBezTo>
                <a:lnTo>
                  <a:pt x="10178" y="3254"/>
                </a:lnTo>
                <a:close/>
                <a:moveTo>
                  <a:pt x="487" y="3245"/>
                </a:moveTo>
                <a:cubicBezTo>
                  <a:pt x="488" y="3245"/>
                  <a:pt x="489" y="3245"/>
                  <a:pt x="490" y="3246"/>
                </a:cubicBezTo>
                <a:lnTo>
                  <a:pt x="490" y="3246"/>
                </a:lnTo>
                <a:lnTo>
                  <a:pt x="490" y="3246"/>
                </a:lnTo>
                <a:lnTo>
                  <a:pt x="485" y="3246"/>
                </a:lnTo>
                <a:lnTo>
                  <a:pt x="485" y="3245"/>
                </a:lnTo>
                <a:cubicBezTo>
                  <a:pt x="486" y="3245"/>
                  <a:pt x="486" y="3245"/>
                  <a:pt x="487" y="3245"/>
                </a:cubicBezTo>
                <a:close/>
                <a:moveTo>
                  <a:pt x="10032" y="3244"/>
                </a:moveTo>
                <a:cubicBezTo>
                  <a:pt x="10032" y="3254"/>
                  <a:pt x="10050" y="3264"/>
                  <a:pt x="10032" y="3264"/>
                </a:cubicBezTo>
                <a:cubicBezTo>
                  <a:pt x="10050" y="3274"/>
                  <a:pt x="10032" y="3284"/>
                  <a:pt x="10032" y="3294"/>
                </a:cubicBezTo>
                <a:cubicBezTo>
                  <a:pt x="10068" y="3304"/>
                  <a:pt x="10068" y="3284"/>
                  <a:pt x="10087" y="3284"/>
                </a:cubicBezTo>
                <a:cubicBezTo>
                  <a:pt x="10068" y="3284"/>
                  <a:pt x="10087" y="3274"/>
                  <a:pt x="10068" y="3274"/>
                </a:cubicBezTo>
                <a:cubicBezTo>
                  <a:pt x="10050" y="3254"/>
                  <a:pt x="10087" y="3264"/>
                  <a:pt x="10068" y="3244"/>
                </a:cubicBezTo>
                <a:cubicBezTo>
                  <a:pt x="10068" y="3244"/>
                  <a:pt x="10032" y="3244"/>
                  <a:pt x="10032" y="3244"/>
                </a:cubicBezTo>
                <a:close/>
                <a:moveTo>
                  <a:pt x="513" y="3238"/>
                </a:moveTo>
                <a:cubicBezTo>
                  <a:pt x="508" y="3238"/>
                  <a:pt x="511" y="3246"/>
                  <a:pt x="516" y="3245"/>
                </a:cubicBezTo>
                <a:lnTo>
                  <a:pt x="516" y="3238"/>
                </a:lnTo>
                <a:cubicBezTo>
                  <a:pt x="515" y="3238"/>
                  <a:pt x="514" y="3238"/>
                  <a:pt x="513" y="3238"/>
                </a:cubicBezTo>
                <a:close/>
                <a:moveTo>
                  <a:pt x="534" y="3226"/>
                </a:moveTo>
                <a:cubicBezTo>
                  <a:pt x="531" y="3226"/>
                  <a:pt x="529" y="3227"/>
                  <a:pt x="529" y="3230"/>
                </a:cubicBezTo>
                <a:lnTo>
                  <a:pt x="529" y="3231"/>
                </a:lnTo>
                <a:cubicBezTo>
                  <a:pt x="535" y="3233"/>
                  <a:pt x="541" y="3233"/>
                  <a:pt x="546" y="3230"/>
                </a:cubicBezTo>
                <a:cubicBezTo>
                  <a:pt x="545" y="3228"/>
                  <a:pt x="539" y="3226"/>
                  <a:pt x="534" y="3226"/>
                </a:cubicBezTo>
                <a:close/>
                <a:moveTo>
                  <a:pt x="10233" y="3225"/>
                </a:moveTo>
                <a:lnTo>
                  <a:pt x="10233" y="3225"/>
                </a:lnTo>
                <a:lnTo>
                  <a:pt x="10233" y="3225"/>
                </a:lnTo>
                <a:lnTo>
                  <a:pt x="10232" y="3225"/>
                </a:lnTo>
                <a:lnTo>
                  <a:pt x="10231" y="3225"/>
                </a:lnTo>
                <a:lnTo>
                  <a:pt x="10230" y="3225"/>
                </a:lnTo>
                <a:lnTo>
                  <a:pt x="10228" y="3225"/>
                </a:lnTo>
                <a:lnTo>
                  <a:pt x="10227" y="3225"/>
                </a:lnTo>
                <a:lnTo>
                  <a:pt x="10226" y="3225"/>
                </a:lnTo>
                <a:lnTo>
                  <a:pt x="10225" y="3225"/>
                </a:lnTo>
                <a:lnTo>
                  <a:pt x="10224" y="3225"/>
                </a:lnTo>
                <a:lnTo>
                  <a:pt x="10223" y="3225"/>
                </a:lnTo>
                <a:lnTo>
                  <a:pt x="10221" y="3225"/>
                </a:lnTo>
                <a:lnTo>
                  <a:pt x="10221" y="3225"/>
                </a:lnTo>
                <a:lnTo>
                  <a:pt x="10219" y="3225"/>
                </a:lnTo>
                <a:lnTo>
                  <a:pt x="10219" y="3225"/>
                </a:lnTo>
                <a:lnTo>
                  <a:pt x="10218" y="3225"/>
                </a:lnTo>
                <a:lnTo>
                  <a:pt x="10217" y="3225"/>
                </a:lnTo>
                <a:lnTo>
                  <a:pt x="10216" y="3225"/>
                </a:lnTo>
                <a:lnTo>
                  <a:pt x="10216" y="3225"/>
                </a:lnTo>
                <a:lnTo>
                  <a:pt x="10216" y="3225"/>
                </a:lnTo>
                <a:lnTo>
                  <a:pt x="10215" y="3225"/>
                </a:lnTo>
                <a:lnTo>
                  <a:pt x="10215" y="3225"/>
                </a:lnTo>
                <a:lnTo>
                  <a:pt x="10215" y="3225"/>
                </a:lnTo>
                <a:lnTo>
                  <a:pt x="10233" y="3225"/>
                </a:lnTo>
                <a:close/>
                <a:moveTo>
                  <a:pt x="524" y="3218"/>
                </a:moveTo>
                <a:lnTo>
                  <a:pt x="524" y="3219"/>
                </a:lnTo>
                <a:lnTo>
                  <a:pt x="522" y="3220"/>
                </a:lnTo>
                <a:cubicBezTo>
                  <a:pt x="518" y="3224"/>
                  <a:pt x="524" y="3234"/>
                  <a:pt x="524" y="3229"/>
                </a:cubicBezTo>
                <a:cubicBezTo>
                  <a:pt x="524" y="3228"/>
                  <a:pt x="523" y="3226"/>
                  <a:pt x="522" y="3223"/>
                </a:cubicBezTo>
                <a:cubicBezTo>
                  <a:pt x="522" y="3221"/>
                  <a:pt x="523" y="3221"/>
                  <a:pt x="524" y="3220"/>
                </a:cubicBezTo>
                <a:lnTo>
                  <a:pt x="524" y="3219"/>
                </a:lnTo>
                <a:lnTo>
                  <a:pt x="524" y="3219"/>
                </a:lnTo>
                <a:lnTo>
                  <a:pt x="524" y="3218"/>
                </a:lnTo>
                <a:close/>
                <a:moveTo>
                  <a:pt x="10027" y="3198"/>
                </a:moveTo>
                <a:cubicBezTo>
                  <a:pt x="10028" y="3200"/>
                  <a:pt x="10029" y="3202"/>
                  <a:pt x="10032" y="3205"/>
                </a:cubicBezTo>
                <a:cubicBezTo>
                  <a:pt x="10050" y="3205"/>
                  <a:pt x="10032" y="3205"/>
                  <a:pt x="10050" y="3205"/>
                </a:cubicBezTo>
                <a:cubicBezTo>
                  <a:pt x="10057" y="3208"/>
                  <a:pt x="10059" y="3212"/>
                  <a:pt x="10058" y="3216"/>
                </a:cubicBezTo>
                <a:lnTo>
                  <a:pt x="10058" y="3217"/>
                </a:lnTo>
                <a:lnTo>
                  <a:pt x="10058" y="3217"/>
                </a:lnTo>
                <a:cubicBezTo>
                  <a:pt x="10059" y="3220"/>
                  <a:pt x="10058" y="3222"/>
                  <a:pt x="10056" y="3225"/>
                </a:cubicBezTo>
                <a:lnTo>
                  <a:pt x="10052" y="3227"/>
                </a:lnTo>
                <a:lnTo>
                  <a:pt x="10051" y="3231"/>
                </a:lnTo>
                <a:cubicBezTo>
                  <a:pt x="10050" y="3232"/>
                  <a:pt x="10050" y="3233"/>
                  <a:pt x="10050" y="3235"/>
                </a:cubicBezTo>
                <a:cubicBezTo>
                  <a:pt x="10068" y="3235"/>
                  <a:pt x="10068" y="3235"/>
                  <a:pt x="10068" y="3235"/>
                </a:cubicBezTo>
                <a:cubicBezTo>
                  <a:pt x="10068" y="3225"/>
                  <a:pt x="10050" y="3215"/>
                  <a:pt x="10068" y="3205"/>
                </a:cubicBezTo>
                <a:cubicBezTo>
                  <a:pt x="10063" y="3202"/>
                  <a:pt x="10059" y="3200"/>
                  <a:pt x="10055" y="3200"/>
                </a:cubicBezTo>
                <a:lnTo>
                  <a:pt x="10055" y="3200"/>
                </a:lnTo>
                <a:lnTo>
                  <a:pt x="10055" y="3201"/>
                </a:lnTo>
                <a:cubicBezTo>
                  <a:pt x="10055" y="3202"/>
                  <a:pt x="10055" y="3203"/>
                  <a:pt x="10055" y="3203"/>
                </a:cubicBezTo>
                <a:cubicBezTo>
                  <a:pt x="10036" y="3203"/>
                  <a:pt x="10036" y="3203"/>
                  <a:pt x="10036" y="3203"/>
                </a:cubicBezTo>
                <a:cubicBezTo>
                  <a:pt x="10036" y="3198"/>
                  <a:pt x="10032" y="3198"/>
                  <a:pt x="10027" y="3198"/>
                </a:cubicBezTo>
                <a:lnTo>
                  <a:pt x="10027" y="3198"/>
                </a:lnTo>
                <a:close/>
                <a:moveTo>
                  <a:pt x="10029" y="3189"/>
                </a:moveTo>
                <a:cubicBezTo>
                  <a:pt x="10028" y="3190"/>
                  <a:pt x="10028" y="3191"/>
                  <a:pt x="10027" y="3192"/>
                </a:cubicBezTo>
                <a:lnTo>
                  <a:pt x="10027" y="3193"/>
                </a:lnTo>
                <a:lnTo>
                  <a:pt x="10028" y="3193"/>
                </a:lnTo>
                <a:cubicBezTo>
                  <a:pt x="10030" y="3193"/>
                  <a:pt x="10033" y="3193"/>
                  <a:pt x="10036" y="3193"/>
                </a:cubicBezTo>
                <a:cubicBezTo>
                  <a:pt x="10034" y="3192"/>
                  <a:pt x="10032" y="3191"/>
                  <a:pt x="10030" y="3190"/>
                </a:cubicBezTo>
                <a:lnTo>
                  <a:pt x="10029" y="3189"/>
                </a:lnTo>
                <a:close/>
                <a:moveTo>
                  <a:pt x="10105" y="3185"/>
                </a:moveTo>
                <a:cubicBezTo>
                  <a:pt x="10105" y="3185"/>
                  <a:pt x="10105" y="3195"/>
                  <a:pt x="10105" y="3195"/>
                </a:cubicBezTo>
                <a:cubicBezTo>
                  <a:pt x="10105" y="3205"/>
                  <a:pt x="10087" y="3215"/>
                  <a:pt x="10105" y="3225"/>
                </a:cubicBezTo>
                <a:cubicBezTo>
                  <a:pt x="10087" y="3225"/>
                  <a:pt x="10087" y="3244"/>
                  <a:pt x="10087" y="3244"/>
                </a:cubicBezTo>
                <a:cubicBezTo>
                  <a:pt x="10105" y="3244"/>
                  <a:pt x="10105" y="3235"/>
                  <a:pt x="10105" y="3244"/>
                </a:cubicBezTo>
                <a:cubicBezTo>
                  <a:pt x="10105" y="3244"/>
                  <a:pt x="10105" y="3254"/>
                  <a:pt x="10123" y="3254"/>
                </a:cubicBezTo>
                <a:cubicBezTo>
                  <a:pt x="10105" y="3254"/>
                  <a:pt x="10123" y="3235"/>
                  <a:pt x="10105" y="3235"/>
                </a:cubicBezTo>
                <a:cubicBezTo>
                  <a:pt x="10123" y="3235"/>
                  <a:pt x="10123" y="3225"/>
                  <a:pt x="10123" y="3225"/>
                </a:cubicBezTo>
                <a:cubicBezTo>
                  <a:pt x="10123" y="3215"/>
                  <a:pt x="10123" y="3215"/>
                  <a:pt x="10123" y="3215"/>
                </a:cubicBezTo>
                <a:cubicBezTo>
                  <a:pt x="10123" y="3215"/>
                  <a:pt x="10123" y="3215"/>
                  <a:pt x="10105" y="3215"/>
                </a:cubicBezTo>
                <a:cubicBezTo>
                  <a:pt x="10123" y="3205"/>
                  <a:pt x="10123" y="3195"/>
                  <a:pt x="10123" y="3185"/>
                </a:cubicBezTo>
                <a:cubicBezTo>
                  <a:pt x="10123" y="3185"/>
                  <a:pt x="10105" y="3185"/>
                  <a:pt x="10105" y="3185"/>
                </a:cubicBezTo>
                <a:close/>
                <a:moveTo>
                  <a:pt x="10050" y="3177"/>
                </a:moveTo>
                <a:lnTo>
                  <a:pt x="10049" y="3180"/>
                </a:lnTo>
                <a:cubicBezTo>
                  <a:pt x="10047" y="3183"/>
                  <a:pt x="10046" y="3187"/>
                  <a:pt x="10047" y="3189"/>
                </a:cubicBezTo>
                <a:lnTo>
                  <a:pt x="10047" y="3190"/>
                </a:lnTo>
                <a:lnTo>
                  <a:pt x="10048" y="3189"/>
                </a:lnTo>
                <a:cubicBezTo>
                  <a:pt x="10049" y="3186"/>
                  <a:pt x="10050" y="3182"/>
                  <a:pt x="10050" y="3179"/>
                </a:cubicBezTo>
                <a:lnTo>
                  <a:pt x="10050" y="3177"/>
                </a:lnTo>
                <a:close/>
                <a:moveTo>
                  <a:pt x="10215" y="3165"/>
                </a:moveTo>
                <a:cubicBezTo>
                  <a:pt x="10215" y="3175"/>
                  <a:pt x="10197" y="3175"/>
                  <a:pt x="10197" y="3175"/>
                </a:cubicBezTo>
                <a:cubicBezTo>
                  <a:pt x="10197" y="3175"/>
                  <a:pt x="10197" y="3173"/>
                  <a:pt x="10197" y="3170"/>
                </a:cubicBezTo>
                <a:lnTo>
                  <a:pt x="10197" y="3169"/>
                </a:lnTo>
                <a:cubicBezTo>
                  <a:pt x="10201" y="3170"/>
                  <a:pt x="10206" y="3170"/>
                  <a:pt x="10215" y="3165"/>
                </a:cubicBezTo>
                <a:close/>
                <a:moveTo>
                  <a:pt x="10197" y="3165"/>
                </a:moveTo>
                <a:cubicBezTo>
                  <a:pt x="10197" y="3165"/>
                  <a:pt x="10197" y="3167"/>
                  <a:pt x="10197" y="3168"/>
                </a:cubicBezTo>
                <a:lnTo>
                  <a:pt x="10197" y="3169"/>
                </a:lnTo>
                <a:lnTo>
                  <a:pt x="10196" y="3169"/>
                </a:lnTo>
                <a:lnTo>
                  <a:pt x="10196" y="3168"/>
                </a:lnTo>
                <a:cubicBezTo>
                  <a:pt x="10196" y="3167"/>
                  <a:pt x="10197" y="3166"/>
                  <a:pt x="10197" y="3165"/>
                </a:cubicBezTo>
                <a:close/>
                <a:moveTo>
                  <a:pt x="10160" y="3165"/>
                </a:moveTo>
                <a:lnTo>
                  <a:pt x="10160" y="3167"/>
                </a:lnTo>
                <a:cubicBezTo>
                  <a:pt x="10160" y="3175"/>
                  <a:pt x="10160" y="3175"/>
                  <a:pt x="10160" y="3175"/>
                </a:cubicBezTo>
                <a:cubicBezTo>
                  <a:pt x="10166" y="3175"/>
                  <a:pt x="10168" y="3175"/>
                  <a:pt x="10168" y="3175"/>
                </a:cubicBezTo>
                <a:cubicBezTo>
                  <a:pt x="10168" y="3174"/>
                  <a:pt x="10160" y="3172"/>
                  <a:pt x="10160" y="3165"/>
                </a:cubicBezTo>
                <a:close/>
                <a:moveTo>
                  <a:pt x="10123" y="3165"/>
                </a:moveTo>
                <a:cubicBezTo>
                  <a:pt x="10123" y="3165"/>
                  <a:pt x="10105" y="3175"/>
                  <a:pt x="10123" y="3175"/>
                </a:cubicBezTo>
                <a:lnTo>
                  <a:pt x="10123" y="3174"/>
                </a:lnTo>
                <a:lnTo>
                  <a:pt x="10123" y="3174"/>
                </a:lnTo>
                <a:lnTo>
                  <a:pt x="10123" y="3174"/>
                </a:lnTo>
                <a:lnTo>
                  <a:pt x="10123" y="3173"/>
                </a:lnTo>
                <a:lnTo>
                  <a:pt x="10123" y="3172"/>
                </a:lnTo>
                <a:lnTo>
                  <a:pt x="10123" y="3172"/>
                </a:lnTo>
                <a:lnTo>
                  <a:pt x="10123" y="3171"/>
                </a:lnTo>
                <a:lnTo>
                  <a:pt x="10123" y="3171"/>
                </a:lnTo>
                <a:lnTo>
                  <a:pt x="10123" y="3170"/>
                </a:lnTo>
                <a:lnTo>
                  <a:pt x="10123" y="3169"/>
                </a:lnTo>
                <a:lnTo>
                  <a:pt x="10123" y="3169"/>
                </a:lnTo>
                <a:lnTo>
                  <a:pt x="10123" y="3168"/>
                </a:lnTo>
                <a:lnTo>
                  <a:pt x="10123" y="3167"/>
                </a:lnTo>
                <a:lnTo>
                  <a:pt x="10123" y="3167"/>
                </a:lnTo>
                <a:lnTo>
                  <a:pt x="10123" y="3166"/>
                </a:lnTo>
                <a:lnTo>
                  <a:pt x="10123" y="3166"/>
                </a:lnTo>
                <a:lnTo>
                  <a:pt x="10123" y="3165"/>
                </a:lnTo>
                <a:close/>
                <a:moveTo>
                  <a:pt x="10035" y="3159"/>
                </a:moveTo>
                <a:cubicBezTo>
                  <a:pt x="10034" y="3160"/>
                  <a:pt x="10030" y="3164"/>
                  <a:pt x="10018" y="3164"/>
                </a:cubicBezTo>
                <a:lnTo>
                  <a:pt x="10018" y="3162"/>
                </a:lnTo>
                <a:lnTo>
                  <a:pt x="10018" y="3163"/>
                </a:lnTo>
                <a:cubicBezTo>
                  <a:pt x="10013" y="3165"/>
                  <a:pt x="10013" y="3165"/>
                  <a:pt x="10013" y="3165"/>
                </a:cubicBezTo>
                <a:cubicBezTo>
                  <a:pt x="10014" y="3166"/>
                  <a:pt x="10014" y="3167"/>
                  <a:pt x="10015" y="3168"/>
                </a:cubicBezTo>
                <a:lnTo>
                  <a:pt x="10015" y="3168"/>
                </a:lnTo>
                <a:lnTo>
                  <a:pt x="10017" y="3168"/>
                </a:lnTo>
                <a:cubicBezTo>
                  <a:pt x="10023" y="3169"/>
                  <a:pt x="10030" y="3170"/>
                  <a:pt x="10036" y="3173"/>
                </a:cubicBezTo>
                <a:cubicBezTo>
                  <a:pt x="10036" y="3164"/>
                  <a:pt x="10036" y="3164"/>
                  <a:pt x="10036" y="3164"/>
                </a:cubicBezTo>
                <a:cubicBezTo>
                  <a:pt x="10036" y="3160"/>
                  <a:pt x="10036" y="3159"/>
                  <a:pt x="10035" y="3159"/>
                </a:cubicBezTo>
                <a:close/>
                <a:moveTo>
                  <a:pt x="10105" y="3145"/>
                </a:moveTo>
                <a:cubicBezTo>
                  <a:pt x="10087" y="3145"/>
                  <a:pt x="10105" y="3165"/>
                  <a:pt x="10087" y="3175"/>
                </a:cubicBezTo>
                <a:cubicBezTo>
                  <a:pt x="10105" y="3165"/>
                  <a:pt x="10105" y="3155"/>
                  <a:pt x="10105" y="3145"/>
                </a:cubicBezTo>
                <a:close/>
                <a:moveTo>
                  <a:pt x="10160" y="3135"/>
                </a:moveTo>
                <a:cubicBezTo>
                  <a:pt x="10160" y="3135"/>
                  <a:pt x="10153" y="3139"/>
                  <a:pt x="10147" y="3140"/>
                </a:cubicBezTo>
                <a:lnTo>
                  <a:pt x="10147" y="3140"/>
                </a:lnTo>
                <a:lnTo>
                  <a:pt x="10148" y="3139"/>
                </a:lnTo>
                <a:cubicBezTo>
                  <a:pt x="10150" y="3138"/>
                  <a:pt x="10154" y="3137"/>
                  <a:pt x="10160" y="3135"/>
                </a:cubicBezTo>
                <a:close/>
                <a:moveTo>
                  <a:pt x="10032" y="3135"/>
                </a:moveTo>
                <a:lnTo>
                  <a:pt x="10032" y="3135"/>
                </a:lnTo>
                <a:lnTo>
                  <a:pt x="10031" y="3135"/>
                </a:lnTo>
                <a:lnTo>
                  <a:pt x="10031" y="3135"/>
                </a:lnTo>
                <a:lnTo>
                  <a:pt x="10030" y="3135"/>
                </a:lnTo>
                <a:lnTo>
                  <a:pt x="10029" y="3135"/>
                </a:lnTo>
                <a:lnTo>
                  <a:pt x="10029" y="3135"/>
                </a:lnTo>
                <a:lnTo>
                  <a:pt x="10032" y="3135"/>
                </a:lnTo>
                <a:close/>
                <a:moveTo>
                  <a:pt x="10063" y="3132"/>
                </a:moveTo>
                <a:lnTo>
                  <a:pt x="10063" y="3133"/>
                </a:lnTo>
                <a:cubicBezTo>
                  <a:pt x="10062" y="3137"/>
                  <a:pt x="10060" y="3141"/>
                  <a:pt x="10055" y="3144"/>
                </a:cubicBezTo>
                <a:cubicBezTo>
                  <a:pt x="10055" y="3134"/>
                  <a:pt x="10036" y="3144"/>
                  <a:pt x="10036" y="3134"/>
                </a:cubicBezTo>
                <a:cubicBezTo>
                  <a:pt x="10032" y="3134"/>
                  <a:pt x="10030" y="3134"/>
                  <a:pt x="10029" y="3135"/>
                </a:cubicBezTo>
                <a:lnTo>
                  <a:pt x="10029" y="3135"/>
                </a:lnTo>
                <a:cubicBezTo>
                  <a:pt x="10027" y="3138"/>
                  <a:pt x="10036" y="3144"/>
                  <a:pt x="10036" y="3144"/>
                </a:cubicBezTo>
                <a:cubicBezTo>
                  <a:pt x="10036" y="3144"/>
                  <a:pt x="10036" y="3144"/>
                  <a:pt x="10018" y="3144"/>
                </a:cubicBezTo>
                <a:cubicBezTo>
                  <a:pt x="10018" y="3144"/>
                  <a:pt x="10018" y="3144"/>
                  <a:pt x="10018" y="3144"/>
                </a:cubicBezTo>
                <a:lnTo>
                  <a:pt x="10017" y="3144"/>
                </a:lnTo>
                <a:lnTo>
                  <a:pt x="10017" y="3146"/>
                </a:lnTo>
                <a:lnTo>
                  <a:pt x="10017" y="3147"/>
                </a:lnTo>
                <a:lnTo>
                  <a:pt x="10019" y="3148"/>
                </a:lnTo>
                <a:cubicBezTo>
                  <a:pt x="10024" y="3150"/>
                  <a:pt x="10032" y="3152"/>
                  <a:pt x="10032" y="3145"/>
                </a:cubicBezTo>
                <a:cubicBezTo>
                  <a:pt x="10050" y="3145"/>
                  <a:pt x="10050" y="3145"/>
                  <a:pt x="10050" y="3145"/>
                </a:cubicBezTo>
                <a:cubicBezTo>
                  <a:pt x="10044" y="3148"/>
                  <a:pt x="10039" y="3151"/>
                  <a:pt x="10035" y="3153"/>
                </a:cubicBezTo>
                <a:lnTo>
                  <a:pt x="10035" y="3154"/>
                </a:lnTo>
                <a:cubicBezTo>
                  <a:pt x="10036" y="3154"/>
                  <a:pt x="10036" y="3154"/>
                  <a:pt x="10036" y="3154"/>
                </a:cubicBezTo>
                <a:cubicBezTo>
                  <a:pt x="10036" y="3154"/>
                  <a:pt x="10036" y="3154"/>
                  <a:pt x="10055" y="3164"/>
                </a:cubicBezTo>
                <a:cubicBezTo>
                  <a:pt x="10055" y="3164"/>
                  <a:pt x="10055" y="3166"/>
                  <a:pt x="10054" y="3167"/>
                </a:cubicBezTo>
                <a:lnTo>
                  <a:pt x="10053" y="3170"/>
                </a:lnTo>
                <a:lnTo>
                  <a:pt x="10055" y="3169"/>
                </a:lnTo>
                <a:cubicBezTo>
                  <a:pt x="10057" y="3169"/>
                  <a:pt x="10059" y="3169"/>
                  <a:pt x="10061" y="3170"/>
                </a:cubicBezTo>
                <a:lnTo>
                  <a:pt x="10062" y="3170"/>
                </a:lnTo>
                <a:lnTo>
                  <a:pt x="10062" y="3171"/>
                </a:lnTo>
                <a:lnTo>
                  <a:pt x="10062" y="3171"/>
                </a:lnTo>
                <a:lnTo>
                  <a:pt x="10063" y="3171"/>
                </a:lnTo>
                <a:cubicBezTo>
                  <a:pt x="10064" y="3173"/>
                  <a:pt x="10066" y="3174"/>
                  <a:pt x="10068" y="3175"/>
                </a:cubicBezTo>
                <a:cubicBezTo>
                  <a:pt x="10067" y="3173"/>
                  <a:pt x="10065" y="3172"/>
                  <a:pt x="10063" y="3171"/>
                </a:cubicBezTo>
                <a:lnTo>
                  <a:pt x="10062" y="3171"/>
                </a:lnTo>
                <a:lnTo>
                  <a:pt x="10062" y="3170"/>
                </a:lnTo>
                <a:lnTo>
                  <a:pt x="10061" y="3169"/>
                </a:lnTo>
                <a:cubicBezTo>
                  <a:pt x="10057" y="3161"/>
                  <a:pt x="10068" y="3151"/>
                  <a:pt x="10068" y="3135"/>
                </a:cubicBezTo>
                <a:cubicBezTo>
                  <a:pt x="10068" y="3135"/>
                  <a:pt x="10066" y="3135"/>
                  <a:pt x="10064" y="3133"/>
                </a:cubicBezTo>
                <a:lnTo>
                  <a:pt x="10063" y="3132"/>
                </a:lnTo>
                <a:close/>
                <a:moveTo>
                  <a:pt x="10010" y="3130"/>
                </a:moveTo>
                <a:lnTo>
                  <a:pt x="10012" y="3133"/>
                </a:lnTo>
                <a:cubicBezTo>
                  <a:pt x="10012" y="3134"/>
                  <a:pt x="10013" y="3135"/>
                  <a:pt x="10013" y="3135"/>
                </a:cubicBezTo>
                <a:lnTo>
                  <a:pt x="10015" y="3135"/>
                </a:lnTo>
                <a:cubicBezTo>
                  <a:pt x="10016" y="3135"/>
                  <a:pt x="10017" y="3134"/>
                  <a:pt x="10018" y="3134"/>
                </a:cubicBezTo>
                <a:cubicBezTo>
                  <a:pt x="10018" y="3134"/>
                  <a:pt x="10016" y="3132"/>
                  <a:pt x="10011" y="3131"/>
                </a:cubicBezTo>
                <a:lnTo>
                  <a:pt x="10010" y="3130"/>
                </a:lnTo>
                <a:close/>
                <a:moveTo>
                  <a:pt x="10099" y="3099"/>
                </a:moveTo>
                <a:cubicBezTo>
                  <a:pt x="10099" y="3102"/>
                  <a:pt x="10095" y="3104"/>
                  <a:pt x="10091" y="3106"/>
                </a:cubicBezTo>
                <a:lnTo>
                  <a:pt x="10089" y="3106"/>
                </a:lnTo>
                <a:lnTo>
                  <a:pt x="10088" y="3106"/>
                </a:lnTo>
                <a:cubicBezTo>
                  <a:pt x="10088" y="3106"/>
                  <a:pt x="10087" y="3106"/>
                  <a:pt x="10087" y="3106"/>
                </a:cubicBezTo>
                <a:lnTo>
                  <a:pt x="10088" y="3107"/>
                </a:lnTo>
                <a:lnTo>
                  <a:pt x="10087" y="3108"/>
                </a:lnTo>
                <a:cubicBezTo>
                  <a:pt x="10083" y="3110"/>
                  <a:pt x="10080" y="3112"/>
                  <a:pt x="10087" y="3116"/>
                </a:cubicBezTo>
                <a:cubicBezTo>
                  <a:pt x="10087" y="3126"/>
                  <a:pt x="10087" y="3126"/>
                  <a:pt x="10087" y="3126"/>
                </a:cubicBezTo>
                <a:cubicBezTo>
                  <a:pt x="10105" y="3135"/>
                  <a:pt x="10105" y="3135"/>
                  <a:pt x="10105" y="3135"/>
                </a:cubicBezTo>
                <a:cubicBezTo>
                  <a:pt x="10105" y="3116"/>
                  <a:pt x="10105" y="3125"/>
                  <a:pt x="10088" y="3107"/>
                </a:cubicBezTo>
                <a:lnTo>
                  <a:pt x="10088" y="3107"/>
                </a:lnTo>
                <a:lnTo>
                  <a:pt x="10088" y="3107"/>
                </a:lnTo>
                <a:lnTo>
                  <a:pt x="10089" y="3106"/>
                </a:lnTo>
                <a:lnTo>
                  <a:pt x="10090" y="3106"/>
                </a:lnTo>
                <a:cubicBezTo>
                  <a:pt x="10113" y="3113"/>
                  <a:pt x="10100" y="3104"/>
                  <a:pt x="10099" y="3099"/>
                </a:cubicBezTo>
                <a:close/>
                <a:moveTo>
                  <a:pt x="10018" y="3094"/>
                </a:moveTo>
                <a:cubicBezTo>
                  <a:pt x="10018" y="3103"/>
                  <a:pt x="10032" y="3104"/>
                  <a:pt x="10024" y="3104"/>
                </a:cubicBezTo>
                <a:lnTo>
                  <a:pt x="10024" y="3104"/>
                </a:lnTo>
                <a:cubicBezTo>
                  <a:pt x="10027" y="3104"/>
                  <a:pt x="10029" y="3104"/>
                  <a:pt x="10031" y="3104"/>
                </a:cubicBezTo>
                <a:lnTo>
                  <a:pt x="10032" y="3104"/>
                </a:lnTo>
                <a:lnTo>
                  <a:pt x="10032" y="3102"/>
                </a:lnTo>
                <a:lnTo>
                  <a:pt x="10032" y="3101"/>
                </a:lnTo>
                <a:lnTo>
                  <a:pt x="10031" y="3101"/>
                </a:lnTo>
                <a:cubicBezTo>
                  <a:pt x="10025" y="3098"/>
                  <a:pt x="10018" y="3094"/>
                  <a:pt x="10018" y="3094"/>
                </a:cubicBezTo>
                <a:close/>
                <a:moveTo>
                  <a:pt x="10021" y="3074"/>
                </a:moveTo>
                <a:lnTo>
                  <a:pt x="10020" y="3074"/>
                </a:lnTo>
                <a:lnTo>
                  <a:pt x="10021" y="3074"/>
                </a:lnTo>
                <a:close/>
                <a:moveTo>
                  <a:pt x="10020" y="3074"/>
                </a:moveTo>
                <a:lnTo>
                  <a:pt x="10020" y="3074"/>
                </a:lnTo>
                <a:lnTo>
                  <a:pt x="10018" y="3074"/>
                </a:lnTo>
                <a:lnTo>
                  <a:pt x="10020" y="3074"/>
                </a:lnTo>
                <a:close/>
                <a:moveTo>
                  <a:pt x="10021" y="3074"/>
                </a:moveTo>
                <a:lnTo>
                  <a:pt x="10020" y="3074"/>
                </a:lnTo>
                <a:lnTo>
                  <a:pt x="10020" y="3074"/>
                </a:lnTo>
                <a:lnTo>
                  <a:pt x="10021" y="3074"/>
                </a:lnTo>
                <a:close/>
                <a:moveTo>
                  <a:pt x="10046" y="3072"/>
                </a:moveTo>
                <a:lnTo>
                  <a:pt x="10046" y="3076"/>
                </a:lnTo>
                <a:cubicBezTo>
                  <a:pt x="10046" y="3077"/>
                  <a:pt x="10046" y="3078"/>
                  <a:pt x="10046" y="3080"/>
                </a:cubicBezTo>
                <a:lnTo>
                  <a:pt x="10046" y="3084"/>
                </a:lnTo>
                <a:lnTo>
                  <a:pt x="10046" y="3084"/>
                </a:lnTo>
                <a:cubicBezTo>
                  <a:pt x="10048" y="3083"/>
                  <a:pt x="10049" y="3081"/>
                  <a:pt x="10049" y="3080"/>
                </a:cubicBezTo>
                <a:cubicBezTo>
                  <a:pt x="10049" y="3077"/>
                  <a:pt x="10047" y="3075"/>
                  <a:pt x="10046" y="3072"/>
                </a:cubicBezTo>
                <a:close/>
                <a:moveTo>
                  <a:pt x="10022" y="3071"/>
                </a:moveTo>
                <a:cubicBezTo>
                  <a:pt x="10022" y="3072"/>
                  <a:pt x="10022" y="3073"/>
                  <a:pt x="10021" y="3073"/>
                </a:cubicBezTo>
                <a:lnTo>
                  <a:pt x="10021" y="3074"/>
                </a:lnTo>
                <a:lnTo>
                  <a:pt x="10021" y="3072"/>
                </a:lnTo>
                <a:lnTo>
                  <a:pt x="10022" y="3071"/>
                </a:lnTo>
                <a:close/>
                <a:moveTo>
                  <a:pt x="10018" y="3065"/>
                </a:moveTo>
                <a:cubicBezTo>
                  <a:pt x="10018" y="3065"/>
                  <a:pt x="10018" y="3065"/>
                  <a:pt x="10018" y="3074"/>
                </a:cubicBezTo>
                <a:cubicBezTo>
                  <a:pt x="10018" y="3074"/>
                  <a:pt x="10016" y="3073"/>
                  <a:pt x="10013" y="3071"/>
                </a:cubicBezTo>
                <a:cubicBezTo>
                  <a:pt x="10013" y="3076"/>
                  <a:pt x="10013" y="3076"/>
                  <a:pt x="10013" y="3076"/>
                </a:cubicBezTo>
                <a:cubicBezTo>
                  <a:pt x="10016" y="3076"/>
                  <a:pt x="10018" y="3076"/>
                  <a:pt x="10019" y="3075"/>
                </a:cubicBezTo>
                <a:lnTo>
                  <a:pt x="10020" y="3074"/>
                </a:lnTo>
                <a:lnTo>
                  <a:pt x="10020" y="3074"/>
                </a:lnTo>
                <a:lnTo>
                  <a:pt x="10018" y="3077"/>
                </a:lnTo>
                <a:cubicBezTo>
                  <a:pt x="10016" y="3080"/>
                  <a:pt x="10015" y="3084"/>
                  <a:pt x="10013" y="3087"/>
                </a:cubicBezTo>
                <a:lnTo>
                  <a:pt x="10013" y="3087"/>
                </a:lnTo>
                <a:lnTo>
                  <a:pt x="10013" y="3087"/>
                </a:lnTo>
                <a:cubicBezTo>
                  <a:pt x="10015" y="3086"/>
                  <a:pt x="10016" y="3085"/>
                  <a:pt x="10018" y="3084"/>
                </a:cubicBezTo>
                <a:cubicBezTo>
                  <a:pt x="10018" y="3094"/>
                  <a:pt x="10018" y="3084"/>
                  <a:pt x="10036" y="3084"/>
                </a:cubicBezTo>
                <a:cubicBezTo>
                  <a:pt x="10036" y="3084"/>
                  <a:pt x="10036" y="3075"/>
                  <a:pt x="10021" y="3074"/>
                </a:cubicBezTo>
                <a:cubicBezTo>
                  <a:pt x="10036" y="3074"/>
                  <a:pt x="10036" y="3074"/>
                  <a:pt x="10036" y="3074"/>
                </a:cubicBezTo>
                <a:cubicBezTo>
                  <a:pt x="10036" y="3074"/>
                  <a:pt x="10036" y="3074"/>
                  <a:pt x="10027" y="3069"/>
                </a:cubicBezTo>
                <a:lnTo>
                  <a:pt x="10024" y="3068"/>
                </a:lnTo>
                <a:lnTo>
                  <a:pt x="10022" y="3071"/>
                </a:lnTo>
                <a:lnTo>
                  <a:pt x="10022" y="3070"/>
                </a:lnTo>
                <a:cubicBezTo>
                  <a:pt x="10023" y="3069"/>
                  <a:pt x="10023" y="3068"/>
                  <a:pt x="10023" y="3068"/>
                </a:cubicBezTo>
                <a:lnTo>
                  <a:pt x="10023" y="3067"/>
                </a:lnTo>
                <a:lnTo>
                  <a:pt x="10021" y="3066"/>
                </a:lnTo>
                <a:cubicBezTo>
                  <a:pt x="10020" y="3066"/>
                  <a:pt x="10019" y="3065"/>
                  <a:pt x="10018" y="3065"/>
                </a:cubicBezTo>
                <a:close/>
                <a:moveTo>
                  <a:pt x="10050" y="3066"/>
                </a:moveTo>
                <a:lnTo>
                  <a:pt x="10050" y="3066"/>
                </a:lnTo>
                <a:lnTo>
                  <a:pt x="10050" y="3065"/>
                </a:lnTo>
                <a:lnTo>
                  <a:pt x="10050" y="3065"/>
                </a:lnTo>
                <a:lnTo>
                  <a:pt x="10050" y="3064"/>
                </a:lnTo>
                <a:lnTo>
                  <a:pt x="10050" y="3063"/>
                </a:lnTo>
                <a:lnTo>
                  <a:pt x="10050" y="3062"/>
                </a:lnTo>
                <a:lnTo>
                  <a:pt x="10050" y="3061"/>
                </a:lnTo>
                <a:lnTo>
                  <a:pt x="10050" y="3061"/>
                </a:lnTo>
                <a:lnTo>
                  <a:pt x="10050" y="3061"/>
                </a:lnTo>
                <a:lnTo>
                  <a:pt x="10050" y="3059"/>
                </a:lnTo>
                <a:lnTo>
                  <a:pt x="10050" y="3059"/>
                </a:lnTo>
                <a:lnTo>
                  <a:pt x="10050" y="3058"/>
                </a:lnTo>
                <a:lnTo>
                  <a:pt x="10050" y="3058"/>
                </a:lnTo>
                <a:lnTo>
                  <a:pt x="10050" y="3057"/>
                </a:lnTo>
                <a:lnTo>
                  <a:pt x="10050" y="3056"/>
                </a:lnTo>
                <a:lnTo>
                  <a:pt x="10050" y="3066"/>
                </a:lnTo>
                <a:close/>
                <a:moveTo>
                  <a:pt x="550" y="3054"/>
                </a:moveTo>
                <a:cubicBezTo>
                  <a:pt x="548" y="3054"/>
                  <a:pt x="545" y="3055"/>
                  <a:pt x="544" y="3057"/>
                </a:cubicBezTo>
                <a:lnTo>
                  <a:pt x="544" y="3059"/>
                </a:lnTo>
                <a:cubicBezTo>
                  <a:pt x="547" y="3058"/>
                  <a:pt x="552" y="3060"/>
                  <a:pt x="552" y="3056"/>
                </a:cubicBezTo>
                <a:cubicBezTo>
                  <a:pt x="552" y="3055"/>
                  <a:pt x="552" y="3055"/>
                  <a:pt x="552" y="3054"/>
                </a:cubicBezTo>
                <a:cubicBezTo>
                  <a:pt x="551" y="3054"/>
                  <a:pt x="551" y="3054"/>
                  <a:pt x="550" y="3054"/>
                </a:cubicBezTo>
                <a:close/>
                <a:moveTo>
                  <a:pt x="10032" y="3007"/>
                </a:moveTo>
                <a:cubicBezTo>
                  <a:pt x="10032" y="3011"/>
                  <a:pt x="10035" y="3012"/>
                  <a:pt x="10039" y="3011"/>
                </a:cubicBezTo>
                <a:lnTo>
                  <a:pt x="10039" y="3011"/>
                </a:lnTo>
                <a:lnTo>
                  <a:pt x="10039" y="3011"/>
                </a:lnTo>
                <a:cubicBezTo>
                  <a:pt x="10037" y="3013"/>
                  <a:pt x="10034" y="3015"/>
                  <a:pt x="10032" y="3016"/>
                </a:cubicBezTo>
                <a:lnTo>
                  <a:pt x="10031" y="3016"/>
                </a:lnTo>
                <a:lnTo>
                  <a:pt x="10031" y="3016"/>
                </a:lnTo>
                <a:cubicBezTo>
                  <a:pt x="10032" y="3013"/>
                  <a:pt x="10032" y="3010"/>
                  <a:pt x="10032" y="3007"/>
                </a:cubicBezTo>
                <a:close/>
                <a:moveTo>
                  <a:pt x="563" y="3005"/>
                </a:moveTo>
                <a:cubicBezTo>
                  <a:pt x="560" y="3012"/>
                  <a:pt x="564" y="3013"/>
                  <a:pt x="564" y="3010"/>
                </a:cubicBezTo>
                <a:cubicBezTo>
                  <a:pt x="564" y="3009"/>
                  <a:pt x="564" y="3007"/>
                  <a:pt x="563" y="3005"/>
                </a:cubicBezTo>
                <a:close/>
                <a:moveTo>
                  <a:pt x="544" y="3004"/>
                </a:moveTo>
                <a:cubicBezTo>
                  <a:pt x="544" y="3004"/>
                  <a:pt x="544" y="3004"/>
                  <a:pt x="543" y="3004"/>
                </a:cubicBezTo>
                <a:lnTo>
                  <a:pt x="543" y="3005"/>
                </a:lnTo>
                <a:cubicBezTo>
                  <a:pt x="544" y="3007"/>
                  <a:pt x="545" y="3008"/>
                  <a:pt x="547" y="3009"/>
                </a:cubicBezTo>
                <a:cubicBezTo>
                  <a:pt x="546" y="3007"/>
                  <a:pt x="547" y="3004"/>
                  <a:pt x="544" y="3004"/>
                </a:cubicBezTo>
                <a:close/>
                <a:moveTo>
                  <a:pt x="566" y="2998"/>
                </a:moveTo>
                <a:cubicBezTo>
                  <a:pt x="564" y="2999"/>
                  <a:pt x="563" y="2999"/>
                  <a:pt x="564" y="3002"/>
                </a:cubicBezTo>
                <a:lnTo>
                  <a:pt x="564" y="3003"/>
                </a:lnTo>
                <a:cubicBezTo>
                  <a:pt x="568" y="3004"/>
                  <a:pt x="570" y="3003"/>
                  <a:pt x="571" y="2998"/>
                </a:cubicBezTo>
                <a:cubicBezTo>
                  <a:pt x="569" y="2999"/>
                  <a:pt x="567" y="2998"/>
                  <a:pt x="566" y="2998"/>
                </a:cubicBezTo>
                <a:close/>
                <a:moveTo>
                  <a:pt x="9995" y="2997"/>
                </a:moveTo>
                <a:cubicBezTo>
                  <a:pt x="9995" y="2997"/>
                  <a:pt x="9995" y="2997"/>
                  <a:pt x="9995" y="3007"/>
                </a:cubicBezTo>
                <a:cubicBezTo>
                  <a:pt x="9995" y="3004"/>
                  <a:pt x="9997" y="3001"/>
                  <a:pt x="9999" y="3000"/>
                </a:cubicBezTo>
                <a:lnTo>
                  <a:pt x="10000" y="3000"/>
                </a:lnTo>
                <a:lnTo>
                  <a:pt x="10000" y="3000"/>
                </a:lnTo>
                <a:cubicBezTo>
                  <a:pt x="10009" y="3007"/>
                  <a:pt x="9995" y="3008"/>
                  <a:pt x="9995" y="3016"/>
                </a:cubicBezTo>
                <a:cubicBezTo>
                  <a:pt x="9995" y="3016"/>
                  <a:pt x="10013" y="3016"/>
                  <a:pt x="10013" y="3016"/>
                </a:cubicBezTo>
                <a:lnTo>
                  <a:pt x="10013" y="3013"/>
                </a:lnTo>
                <a:cubicBezTo>
                  <a:pt x="10013" y="2997"/>
                  <a:pt x="10013" y="2997"/>
                  <a:pt x="10013" y="2997"/>
                </a:cubicBezTo>
                <a:cubicBezTo>
                  <a:pt x="10013" y="2997"/>
                  <a:pt x="10006" y="2997"/>
                  <a:pt x="10001" y="2999"/>
                </a:cubicBezTo>
                <a:lnTo>
                  <a:pt x="10000" y="3000"/>
                </a:lnTo>
                <a:lnTo>
                  <a:pt x="9999" y="3000"/>
                </a:lnTo>
                <a:cubicBezTo>
                  <a:pt x="9998" y="2999"/>
                  <a:pt x="9997" y="2998"/>
                  <a:pt x="9995" y="2997"/>
                </a:cubicBezTo>
                <a:close/>
                <a:moveTo>
                  <a:pt x="564" y="2977"/>
                </a:moveTo>
                <a:cubicBezTo>
                  <a:pt x="561" y="2977"/>
                  <a:pt x="557" y="2976"/>
                  <a:pt x="557" y="2979"/>
                </a:cubicBezTo>
                <a:lnTo>
                  <a:pt x="558" y="2980"/>
                </a:lnTo>
                <a:cubicBezTo>
                  <a:pt x="561" y="2981"/>
                  <a:pt x="559" y="2986"/>
                  <a:pt x="564" y="2984"/>
                </a:cubicBezTo>
                <a:cubicBezTo>
                  <a:pt x="564" y="2981"/>
                  <a:pt x="564" y="2979"/>
                  <a:pt x="564" y="2977"/>
                </a:cubicBezTo>
                <a:close/>
                <a:moveTo>
                  <a:pt x="10050" y="2947"/>
                </a:moveTo>
                <a:cubicBezTo>
                  <a:pt x="10050" y="2954"/>
                  <a:pt x="10058" y="2960"/>
                  <a:pt x="10058" y="2970"/>
                </a:cubicBezTo>
                <a:cubicBezTo>
                  <a:pt x="10058" y="2975"/>
                  <a:pt x="10056" y="2980"/>
                  <a:pt x="10050" y="2987"/>
                </a:cubicBezTo>
                <a:cubicBezTo>
                  <a:pt x="10050" y="2987"/>
                  <a:pt x="10050" y="2997"/>
                  <a:pt x="10050" y="3007"/>
                </a:cubicBezTo>
                <a:cubicBezTo>
                  <a:pt x="10050" y="3007"/>
                  <a:pt x="10045" y="3009"/>
                  <a:pt x="10041" y="3010"/>
                </a:cubicBezTo>
                <a:lnTo>
                  <a:pt x="10039" y="3011"/>
                </a:lnTo>
                <a:lnTo>
                  <a:pt x="10040" y="3010"/>
                </a:lnTo>
                <a:cubicBezTo>
                  <a:pt x="10049" y="3000"/>
                  <a:pt x="10046" y="2987"/>
                  <a:pt x="10032" y="2987"/>
                </a:cubicBezTo>
                <a:cubicBezTo>
                  <a:pt x="10050" y="2967"/>
                  <a:pt x="10032" y="2947"/>
                  <a:pt x="10050" y="2947"/>
                </a:cubicBezTo>
                <a:close/>
                <a:moveTo>
                  <a:pt x="546" y="2900"/>
                </a:moveTo>
                <a:cubicBezTo>
                  <a:pt x="543" y="2900"/>
                  <a:pt x="540" y="2901"/>
                  <a:pt x="540" y="2905"/>
                </a:cubicBezTo>
                <a:lnTo>
                  <a:pt x="540" y="2907"/>
                </a:lnTo>
                <a:cubicBezTo>
                  <a:pt x="543" y="2909"/>
                  <a:pt x="549" y="2910"/>
                  <a:pt x="550" y="2904"/>
                </a:cubicBezTo>
                <a:cubicBezTo>
                  <a:pt x="550" y="2904"/>
                  <a:pt x="551" y="2903"/>
                  <a:pt x="550" y="2902"/>
                </a:cubicBezTo>
                <a:cubicBezTo>
                  <a:pt x="549" y="2901"/>
                  <a:pt x="547" y="2900"/>
                  <a:pt x="546" y="2900"/>
                </a:cubicBezTo>
                <a:close/>
                <a:moveTo>
                  <a:pt x="537" y="2892"/>
                </a:moveTo>
                <a:lnTo>
                  <a:pt x="538" y="2892"/>
                </a:lnTo>
                <a:cubicBezTo>
                  <a:pt x="539" y="2893"/>
                  <a:pt x="539" y="2894"/>
                  <a:pt x="540" y="2894"/>
                </a:cubicBezTo>
                <a:lnTo>
                  <a:pt x="540" y="2894"/>
                </a:lnTo>
                <a:lnTo>
                  <a:pt x="538" y="2893"/>
                </a:lnTo>
                <a:lnTo>
                  <a:pt x="537" y="2892"/>
                </a:lnTo>
                <a:close/>
                <a:moveTo>
                  <a:pt x="10068" y="2868"/>
                </a:moveTo>
                <a:cubicBezTo>
                  <a:pt x="10050" y="2868"/>
                  <a:pt x="10050" y="2878"/>
                  <a:pt x="10050" y="2878"/>
                </a:cubicBezTo>
                <a:cubicBezTo>
                  <a:pt x="10050" y="2878"/>
                  <a:pt x="10032" y="2888"/>
                  <a:pt x="10050" y="2888"/>
                </a:cubicBezTo>
                <a:cubicBezTo>
                  <a:pt x="10050" y="2888"/>
                  <a:pt x="10050" y="2898"/>
                  <a:pt x="10050" y="2898"/>
                </a:cubicBezTo>
                <a:cubicBezTo>
                  <a:pt x="10050" y="2898"/>
                  <a:pt x="10050" y="2898"/>
                  <a:pt x="10068" y="2898"/>
                </a:cubicBezTo>
                <a:cubicBezTo>
                  <a:pt x="10050" y="2888"/>
                  <a:pt x="10068" y="2888"/>
                  <a:pt x="10068" y="2868"/>
                </a:cubicBezTo>
                <a:close/>
                <a:moveTo>
                  <a:pt x="10019" y="2837"/>
                </a:moveTo>
                <a:lnTo>
                  <a:pt x="10018" y="2837"/>
                </a:lnTo>
                <a:cubicBezTo>
                  <a:pt x="10018" y="2838"/>
                  <a:pt x="10018" y="2839"/>
                  <a:pt x="10018" y="2840"/>
                </a:cubicBezTo>
                <a:lnTo>
                  <a:pt x="10018" y="2840"/>
                </a:lnTo>
                <a:cubicBezTo>
                  <a:pt x="10018" y="2839"/>
                  <a:pt x="10019" y="2838"/>
                  <a:pt x="10019" y="2837"/>
                </a:cubicBezTo>
                <a:lnTo>
                  <a:pt x="10019" y="2837"/>
                </a:lnTo>
                <a:close/>
                <a:moveTo>
                  <a:pt x="9976" y="2835"/>
                </a:moveTo>
                <a:lnTo>
                  <a:pt x="9976" y="2835"/>
                </a:lnTo>
                <a:cubicBezTo>
                  <a:pt x="9976" y="2836"/>
                  <a:pt x="9976" y="2837"/>
                  <a:pt x="9975" y="2837"/>
                </a:cubicBezTo>
                <a:lnTo>
                  <a:pt x="9975" y="2838"/>
                </a:lnTo>
                <a:lnTo>
                  <a:pt x="9975" y="2838"/>
                </a:lnTo>
                <a:cubicBezTo>
                  <a:pt x="9976" y="2838"/>
                  <a:pt x="9977" y="2838"/>
                  <a:pt x="9978" y="2838"/>
                </a:cubicBezTo>
                <a:lnTo>
                  <a:pt x="9979" y="2838"/>
                </a:lnTo>
                <a:lnTo>
                  <a:pt x="9979" y="2838"/>
                </a:lnTo>
                <a:cubicBezTo>
                  <a:pt x="9982" y="2837"/>
                  <a:pt x="9982" y="2837"/>
                  <a:pt x="9982" y="2837"/>
                </a:cubicBezTo>
                <a:cubicBezTo>
                  <a:pt x="9978" y="2837"/>
                  <a:pt x="9977" y="2836"/>
                  <a:pt x="9976" y="2835"/>
                </a:cubicBezTo>
                <a:close/>
                <a:moveTo>
                  <a:pt x="10142" y="2829"/>
                </a:moveTo>
                <a:cubicBezTo>
                  <a:pt x="10160" y="2829"/>
                  <a:pt x="10142" y="2829"/>
                  <a:pt x="10142" y="2839"/>
                </a:cubicBezTo>
                <a:cubicBezTo>
                  <a:pt x="10142" y="2839"/>
                  <a:pt x="10160" y="2829"/>
                  <a:pt x="10160" y="2829"/>
                </a:cubicBezTo>
                <a:cubicBezTo>
                  <a:pt x="10160" y="2829"/>
                  <a:pt x="10160" y="2829"/>
                  <a:pt x="10142" y="2829"/>
                </a:cubicBezTo>
                <a:close/>
                <a:moveTo>
                  <a:pt x="9978" y="2824"/>
                </a:moveTo>
                <a:cubicBezTo>
                  <a:pt x="9977" y="2824"/>
                  <a:pt x="9977" y="2824"/>
                  <a:pt x="9976" y="2824"/>
                </a:cubicBezTo>
                <a:lnTo>
                  <a:pt x="9974" y="2824"/>
                </a:lnTo>
                <a:cubicBezTo>
                  <a:pt x="9973" y="2826"/>
                  <a:pt x="9971" y="2826"/>
                  <a:pt x="9969" y="2827"/>
                </a:cubicBezTo>
                <a:lnTo>
                  <a:pt x="9968" y="2827"/>
                </a:lnTo>
                <a:lnTo>
                  <a:pt x="9970" y="2828"/>
                </a:lnTo>
                <a:cubicBezTo>
                  <a:pt x="9973" y="2830"/>
                  <a:pt x="9976" y="2832"/>
                  <a:pt x="9976" y="2834"/>
                </a:cubicBezTo>
                <a:cubicBezTo>
                  <a:pt x="9977" y="2831"/>
                  <a:pt x="9980" y="2828"/>
                  <a:pt x="9980" y="2826"/>
                </a:cubicBezTo>
                <a:cubicBezTo>
                  <a:pt x="9980" y="2825"/>
                  <a:pt x="9980" y="2824"/>
                  <a:pt x="9978" y="2824"/>
                </a:cubicBezTo>
                <a:close/>
                <a:moveTo>
                  <a:pt x="554" y="2803"/>
                </a:moveTo>
                <a:cubicBezTo>
                  <a:pt x="551" y="2803"/>
                  <a:pt x="548" y="2804"/>
                  <a:pt x="549" y="2807"/>
                </a:cubicBezTo>
                <a:lnTo>
                  <a:pt x="549" y="2808"/>
                </a:lnTo>
                <a:cubicBezTo>
                  <a:pt x="556" y="2808"/>
                  <a:pt x="556" y="2805"/>
                  <a:pt x="562" y="2807"/>
                </a:cubicBezTo>
                <a:cubicBezTo>
                  <a:pt x="562" y="2806"/>
                  <a:pt x="562" y="2806"/>
                  <a:pt x="562" y="2806"/>
                </a:cubicBezTo>
                <a:cubicBezTo>
                  <a:pt x="562" y="2803"/>
                  <a:pt x="558" y="2802"/>
                  <a:pt x="554" y="2803"/>
                </a:cubicBezTo>
                <a:close/>
                <a:moveTo>
                  <a:pt x="9982" y="2797"/>
                </a:moveTo>
                <a:cubicBezTo>
                  <a:pt x="9982" y="2797"/>
                  <a:pt x="9982" y="2797"/>
                  <a:pt x="9976" y="2800"/>
                </a:cubicBezTo>
                <a:lnTo>
                  <a:pt x="9974" y="2801"/>
                </a:lnTo>
                <a:lnTo>
                  <a:pt x="9975" y="2802"/>
                </a:lnTo>
                <a:cubicBezTo>
                  <a:pt x="9977" y="2804"/>
                  <a:pt x="9979" y="2806"/>
                  <a:pt x="9981" y="2808"/>
                </a:cubicBezTo>
                <a:lnTo>
                  <a:pt x="9981" y="2809"/>
                </a:lnTo>
                <a:lnTo>
                  <a:pt x="9981" y="2809"/>
                </a:lnTo>
                <a:cubicBezTo>
                  <a:pt x="9982" y="2807"/>
                  <a:pt x="9982" y="2803"/>
                  <a:pt x="9982" y="2797"/>
                </a:cubicBezTo>
                <a:close/>
                <a:moveTo>
                  <a:pt x="10055" y="2787"/>
                </a:moveTo>
                <a:cubicBezTo>
                  <a:pt x="10055" y="2787"/>
                  <a:pt x="10055" y="2787"/>
                  <a:pt x="10045" y="2798"/>
                </a:cubicBezTo>
                <a:lnTo>
                  <a:pt x="10044" y="2799"/>
                </a:lnTo>
                <a:lnTo>
                  <a:pt x="10045" y="2799"/>
                </a:lnTo>
                <a:cubicBezTo>
                  <a:pt x="10050" y="2799"/>
                  <a:pt x="10050" y="2799"/>
                  <a:pt x="10050" y="2799"/>
                </a:cubicBezTo>
                <a:cubicBezTo>
                  <a:pt x="10045" y="2801"/>
                  <a:pt x="10042" y="2803"/>
                  <a:pt x="10039" y="2805"/>
                </a:cubicBezTo>
                <a:lnTo>
                  <a:pt x="10038" y="2805"/>
                </a:lnTo>
                <a:lnTo>
                  <a:pt x="10036" y="2807"/>
                </a:lnTo>
                <a:lnTo>
                  <a:pt x="10037" y="2806"/>
                </a:lnTo>
                <a:lnTo>
                  <a:pt x="10036" y="2806"/>
                </a:lnTo>
                <a:lnTo>
                  <a:pt x="10036" y="2807"/>
                </a:lnTo>
                <a:lnTo>
                  <a:pt x="10035" y="2807"/>
                </a:lnTo>
                <a:lnTo>
                  <a:pt x="10034" y="2808"/>
                </a:lnTo>
                <a:cubicBezTo>
                  <a:pt x="10032" y="2809"/>
                  <a:pt x="10032" y="2809"/>
                  <a:pt x="10032" y="2809"/>
                </a:cubicBezTo>
                <a:cubicBezTo>
                  <a:pt x="10050" y="2809"/>
                  <a:pt x="10050" y="2809"/>
                  <a:pt x="10050" y="2809"/>
                </a:cubicBezTo>
                <a:cubicBezTo>
                  <a:pt x="10050" y="2819"/>
                  <a:pt x="10050" y="2819"/>
                  <a:pt x="10050" y="2829"/>
                </a:cubicBezTo>
                <a:cubicBezTo>
                  <a:pt x="10032" y="2849"/>
                  <a:pt x="10013" y="2858"/>
                  <a:pt x="10050" y="2868"/>
                </a:cubicBezTo>
                <a:cubicBezTo>
                  <a:pt x="10050" y="2858"/>
                  <a:pt x="10087" y="2868"/>
                  <a:pt x="10087" y="2858"/>
                </a:cubicBezTo>
                <a:cubicBezTo>
                  <a:pt x="10093" y="2858"/>
                  <a:pt x="10095" y="2857"/>
                  <a:pt x="10095" y="2855"/>
                </a:cubicBezTo>
                <a:cubicBezTo>
                  <a:pt x="10094" y="2852"/>
                  <a:pt x="10087" y="2845"/>
                  <a:pt x="10087" y="2839"/>
                </a:cubicBezTo>
                <a:cubicBezTo>
                  <a:pt x="10087" y="2829"/>
                  <a:pt x="10087" y="2829"/>
                  <a:pt x="10068" y="2829"/>
                </a:cubicBezTo>
                <a:cubicBezTo>
                  <a:pt x="10068" y="2839"/>
                  <a:pt x="10068" y="2839"/>
                  <a:pt x="10068" y="2849"/>
                </a:cubicBezTo>
                <a:cubicBezTo>
                  <a:pt x="10050" y="2849"/>
                  <a:pt x="10050" y="2839"/>
                  <a:pt x="10050" y="2829"/>
                </a:cubicBezTo>
                <a:cubicBezTo>
                  <a:pt x="10050" y="2829"/>
                  <a:pt x="10068" y="2829"/>
                  <a:pt x="10068" y="2819"/>
                </a:cubicBezTo>
                <a:cubicBezTo>
                  <a:pt x="10050" y="2819"/>
                  <a:pt x="10050" y="2809"/>
                  <a:pt x="10050" y="2809"/>
                </a:cubicBezTo>
                <a:cubicBezTo>
                  <a:pt x="10059" y="2809"/>
                  <a:pt x="10059" y="2804"/>
                  <a:pt x="10059" y="2799"/>
                </a:cubicBezTo>
                <a:lnTo>
                  <a:pt x="10059" y="2797"/>
                </a:lnTo>
                <a:lnTo>
                  <a:pt x="10058" y="2797"/>
                </a:lnTo>
                <a:cubicBezTo>
                  <a:pt x="10057" y="2797"/>
                  <a:pt x="10056" y="2797"/>
                  <a:pt x="10055" y="2797"/>
                </a:cubicBezTo>
                <a:cubicBezTo>
                  <a:pt x="10055" y="2787"/>
                  <a:pt x="10073" y="2787"/>
                  <a:pt x="10055" y="2787"/>
                </a:cubicBezTo>
                <a:close/>
                <a:moveTo>
                  <a:pt x="10040" y="2779"/>
                </a:moveTo>
                <a:cubicBezTo>
                  <a:pt x="10040" y="2785"/>
                  <a:pt x="10034" y="2790"/>
                  <a:pt x="10032" y="2795"/>
                </a:cubicBezTo>
                <a:lnTo>
                  <a:pt x="10034" y="2796"/>
                </a:lnTo>
                <a:cubicBezTo>
                  <a:pt x="10035" y="2797"/>
                  <a:pt x="10036" y="2797"/>
                  <a:pt x="10036" y="2797"/>
                </a:cubicBezTo>
                <a:cubicBezTo>
                  <a:pt x="10035" y="2797"/>
                  <a:pt x="10034" y="2797"/>
                  <a:pt x="10033" y="2796"/>
                </a:cubicBezTo>
                <a:lnTo>
                  <a:pt x="10032" y="2796"/>
                </a:lnTo>
                <a:lnTo>
                  <a:pt x="10032" y="2797"/>
                </a:lnTo>
                <a:cubicBezTo>
                  <a:pt x="10032" y="2798"/>
                  <a:pt x="10032" y="2798"/>
                  <a:pt x="10032" y="2799"/>
                </a:cubicBezTo>
                <a:cubicBezTo>
                  <a:pt x="10034" y="2799"/>
                  <a:pt x="10036" y="2799"/>
                  <a:pt x="10038" y="2799"/>
                </a:cubicBezTo>
                <a:lnTo>
                  <a:pt x="10039" y="2799"/>
                </a:lnTo>
                <a:lnTo>
                  <a:pt x="10040" y="2798"/>
                </a:lnTo>
                <a:cubicBezTo>
                  <a:pt x="10042" y="2795"/>
                  <a:pt x="10044" y="2791"/>
                  <a:pt x="10045" y="2788"/>
                </a:cubicBezTo>
                <a:cubicBezTo>
                  <a:pt x="10045" y="2785"/>
                  <a:pt x="10044" y="2782"/>
                  <a:pt x="10041" y="2780"/>
                </a:cubicBezTo>
                <a:lnTo>
                  <a:pt x="10040" y="2779"/>
                </a:lnTo>
                <a:close/>
                <a:moveTo>
                  <a:pt x="10106" y="2769"/>
                </a:moveTo>
                <a:lnTo>
                  <a:pt x="10106" y="2769"/>
                </a:lnTo>
                <a:lnTo>
                  <a:pt x="10106" y="2769"/>
                </a:lnTo>
                <a:close/>
                <a:moveTo>
                  <a:pt x="10105" y="2769"/>
                </a:moveTo>
                <a:cubicBezTo>
                  <a:pt x="10105" y="2769"/>
                  <a:pt x="10105" y="2769"/>
                  <a:pt x="10105" y="2769"/>
                </a:cubicBezTo>
                <a:lnTo>
                  <a:pt x="10106" y="2769"/>
                </a:lnTo>
                <a:lnTo>
                  <a:pt x="10105" y="2770"/>
                </a:lnTo>
                <a:lnTo>
                  <a:pt x="10105" y="2769"/>
                </a:lnTo>
                <a:close/>
                <a:moveTo>
                  <a:pt x="10068" y="2765"/>
                </a:moveTo>
                <a:lnTo>
                  <a:pt x="10068" y="2766"/>
                </a:lnTo>
                <a:cubicBezTo>
                  <a:pt x="10064" y="2766"/>
                  <a:pt x="10061" y="2767"/>
                  <a:pt x="10055" y="2767"/>
                </a:cubicBezTo>
                <a:cubicBezTo>
                  <a:pt x="10061" y="2771"/>
                  <a:pt x="10068" y="2772"/>
                  <a:pt x="10075" y="2773"/>
                </a:cubicBezTo>
                <a:lnTo>
                  <a:pt x="10076" y="2773"/>
                </a:lnTo>
                <a:lnTo>
                  <a:pt x="10076" y="2773"/>
                </a:lnTo>
                <a:cubicBezTo>
                  <a:pt x="10076" y="2770"/>
                  <a:pt x="10074" y="2769"/>
                  <a:pt x="10068" y="2769"/>
                </a:cubicBezTo>
                <a:lnTo>
                  <a:pt x="10068" y="2765"/>
                </a:lnTo>
                <a:close/>
                <a:moveTo>
                  <a:pt x="9968" y="2761"/>
                </a:moveTo>
                <a:lnTo>
                  <a:pt x="9969" y="2762"/>
                </a:lnTo>
                <a:cubicBezTo>
                  <a:pt x="9971" y="2765"/>
                  <a:pt x="9972" y="2768"/>
                  <a:pt x="9972" y="2771"/>
                </a:cubicBezTo>
                <a:lnTo>
                  <a:pt x="9972" y="2773"/>
                </a:lnTo>
                <a:lnTo>
                  <a:pt x="9973" y="2773"/>
                </a:lnTo>
                <a:cubicBezTo>
                  <a:pt x="9975" y="2774"/>
                  <a:pt x="9977" y="2776"/>
                  <a:pt x="9977" y="2779"/>
                </a:cubicBezTo>
                <a:cubicBezTo>
                  <a:pt x="9977" y="2775"/>
                  <a:pt x="9977" y="2773"/>
                  <a:pt x="9978" y="2771"/>
                </a:cubicBezTo>
                <a:lnTo>
                  <a:pt x="9978" y="2771"/>
                </a:lnTo>
                <a:cubicBezTo>
                  <a:pt x="9976" y="2767"/>
                  <a:pt x="9974" y="2764"/>
                  <a:pt x="9969" y="2761"/>
                </a:cubicBezTo>
                <a:lnTo>
                  <a:pt x="9969" y="2761"/>
                </a:lnTo>
                <a:lnTo>
                  <a:pt x="9968" y="2761"/>
                </a:lnTo>
                <a:close/>
                <a:moveTo>
                  <a:pt x="10036" y="2758"/>
                </a:moveTo>
                <a:cubicBezTo>
                  <a:pt x="10036" y="2758"/>
                  <a:pt x="10036" y="2758"/>
                  <a:pt x="10036" y="2766"/>
                </a:cubicBezTo>
                <a:lnTo>
                  <a:pt x="10036" y="2767"/>
                </a:lnTo>
                <a:cubicBezTo>
                  <a:pt x="10036" y="2761"/>
                  <a:pt x="10044" y="2759"/>
                  <a:pt x="10045" y="2758"/>
                </a:cubicBezTo>
                <a:cubicBezTo>
                  <a:pt x="10045" y="2758"/>
                  <a:pt x="10043" y="2758"/>
                  <a:pt x="10036" y="2758"/>
                </a:cubicBezTo>
                <a:close/>
                <a:moveTo>
                  <a:pt x="10053" y="2740"/>
                </a:moveTo>
                <a:cubicBezTo>
                  <a:pt x="10042" y="2753"/>
                  <a:pt x="10059" y="2751"/>
                  <a:pt x="10068" y="2757"/>
                </a:cubicBezTo>
                <a:lnTo>
                  <a:pt x="10068" y="2758"/>
                </a:lnTo>
                <a:lnTo>
                  <a:pt x="10068" y="2740"/>
                </a:lnTo>
                <a:cubicBezTo>
                  <a:pt x="10061" y="2740"/>
                  <a:pt x="10057" y="2740"/>
                  <a:pt x="10054" y="2740"/>
                </a:cubicBezTo>
                <a:lnTo>
                  <a:pt x="10053" y="2740"/>
                </a:lnTo>
                <a:close/>
                <a:moveTo>
                  <a:pt x="10160" y="2730"/>
                </a:moveTo>
                <a:cubicBezTo>
                  <a:pt x="10160" y="2730"/>
                  <a:pt x="10160" y="2730"/>
                  <a:pt x="10178" y="2730"/>
                </a:cubicBezTo>
                <a:cubicBezTo>
                  <a:pt x="10178" y="2740"/>
                  <a:pt x="10178" y="2740"/>
                  <a:pt x="10178" y="2740"/>
                </a:cubicBezTo>
                <a:cubicBezTo>
                  <a:pt x="10160" y="2740"/>
                  <a:pt x="10178" y="2760"/>
                  <a:pt x="10178" y="2769"/>
                </a:cubicBezTo>
                <a:cubicBezTo>
                  <a:pt x="10160" y="2779"/>
                  <a:pt x="10160" y="2779"/>
                  <a:pt x="10160" y="2779"/>
                </a:cubicBezTo>
                <a:cubicBezTo>
                  <a:pt x="10160" y="2779"/>
                  <a:pt x="10142" y="2779"/>
                  <a:pt x="10142" y="2769"/>
                </a:cubicBezTo>
                <a:cubicBezTo>
                  <a:pt x="10160" y="2769"/>
                  <a:pt x="10160" y="2779"/>
                  <a:pt x="10160" y="2769"/>
                </a:cubicBezTo>
                <a:cubicBezTo>
                  <a:pt x="10160" y="2769"/>
                  <a:pt x="10160" y="2769"/>
                  <a:pt x="10160" y="2760"/>
                </a:cubicBezTo>
                <a:cubicBezTo>
                  <a:pt x="10142" y="2769"/>
                  <a:pt x="10123" y="2760"/>
                  <a:pt x="10123" y="2769"/>
                </a:cubicBezTo>
                <a:cubicBezTo>
                  <a:pt x="10115" y="2769"/>
                  <a:pt x="10110" y="2769"/>
                  <a:pt x="10108" y="2769"/>
                </a:cubicBezTo>
                <a:lnTo>
                  <a:pt x="10106" y="2769"/>
                </a:lnTo>
                <a:cubicBezTo>
                  <a:pt x="10114" y="2759"/>
                  <a:pt x="10105" y="2747"/>
                  <a:pt x="10105" y="2740"/>
                </a:cubicBezTo>
                <a:cubicBezTo>
                  <a:pt x="10105" y="2740"/>
                  <a:pt x="10105" y="2740"/>
                  <a:pt x="10122" y="2731"/>
                </a:cubicBezTo>
                <a:lnTo>
                  <a:pt x="10122" y="2730"/>
                </a:lnTo>
                <a:lnTo>
                  <a:pt x="10123" y="2731"/>
                </a:lnTo>
                <a:cubicBezTo>
                  <a:pt x="10129" y="2733"/>
                  <a:pt x="10131" y="2735"/>
                  <a:pt x="10123" y="2740"/>
                </a:cubicBezTo>
                <a:cubicBezTo>
                  <a:pt x="10123" y="2760"/>
                  <a:pt x="10123" y="2760"/>
                  <a:pt x="10123" y="2760"/>
                </a:cubicBezTo>
                <a:cubicBezTo>
                  <a:pt x="10142" y="2760"/>
                  <a:pt x="10142" y="2760"/>
                  <a:pt x="10142" y="2760"/>
                </a:cubicBezTo>
                <a:cubicBezTo>
                  <a:pt x="10142" y="2750"/>
                  <a:pt x="10142" y="2750"/>
                  <a:pt x="10160" y="2740"/>
                </a:cubicBezTo>
                <a:cubicBezTo>
                  <a:pt x="10142" y="2740"/>
                  <a:pt x="10142" y="2740"/>
                  <a:pt x="10142" y="2740"/>
                </a:cubicBezTo>
                <a:cubicBezTo>
                  <a:pt x="10142" y="2730"/>
                  <a:pt x="10160" y="2740"/>
                  <a:pt x="10160" y="2730"/>
                </a:cubicBezTo>
                <a:close/>
                <a:moveTo>
                  <a:pt x="10121" y="2730"/>
                </a:moveTo>
                <a:lnTo>
                  <a:pt x="10122" y="2730"/>
                </a:lnTo>
                <a:cubicBezTo>
                  <a:pt x="10122" y="2730"/>
                  <a:pt x="10123" y="2730"/>
                  <a:pt x="10123" y="2730"/>
                </a:cubicBezTo>
                <a:lnTo>
                  <a:pt x="10122" y="2730"/>
                </a:lnTo>
                <a:lnTo>
                  <a:pt x="10121" y="2730"/>
                </a:lnTo>
                <a:close/>
                <a:moveTo>
                  <a:pt x="9986" y="2721"/>
                </a:moveTo>
                <a:lnTo>
                  <a:pt x="9986" y="2721"/>
                </a:lnTo>
                <a:cubicBezTo>
                  <a:pt x="9986" y="2727"/>
                  <a:pt x="9984" y="2734"/>
                  <a:pt x="9995" y="2740"/>
                </a:cubicBezTo>
                <a:cubicBezTo>
                  <a:pt x="9995" y="2740"/>
                  <a:pt x="9995" y="2730"/>
                  <a:pt x="9995" y="2730"/>
                </a:cubicBezTo>
                <a:lnTo>
                  <a:pt x="9996" y="2730"/>
                </a:lnTo>
                <a:lnTo>
                  <a:pt x="9995" y="2729"/>
                </a:lnTo>
                <a:cubicBezTo>
                  <a:pt x="9993" y="2726"/>
                  <a:pt x="9990" y="2724"/>
                  <a:pt x="9986" y="2721"/>
                </a:cubicBezTo>
                <a:lnTo>
                  <a:pt x="9986" y="2721"/>
                </a:lnTo>
                <a:close/>
                <a:moveTo>
                  <a:pt x="9974" y="2717"/>
                </a:moveTo>
                <a:lnTo>
                  <a:pt x="9973" y="2718"/>
                </a:lnTo>
                <a:cubicBezTo>
                  <a:pt x="9973" y="2723"/>
                  <a:pt x="9979" y="2728"/>
                  <a:pt x="9981" y="2734"/>
                </a:cubicBezTo>
                <a:lnTo>
                  <a:pt x="9981" y="2735"/>
                </a:lnTo>
                <a:cubicBezTo>
                  <a:pt x="9982" y="2734"/>
                  <a:pt x="9982" y="2733"/>
                  <a:pt x="9982" y="2732"/>
                </a:cubicBezTo>
                <a:cubicBezTo>
                  <a:pt x="9982" y="2728"/>
                  <a:pt x="9978" y="2723"/>
                  <a:pt x="9975" y="2719"/>
                </a:cubicBezTo>
                <a:lnTo>
                  <a:pt x="9974" y="2717"/>
                </a:lnTo>
                <a:close/>
                <a:moveTo>
                  <a:pt x="10105" y="2708"/>
                </a:moveTo>
                <a:lnTo>
                  <a:pt x="10104" y="2708"/>
                </a:lnTo>
                <a:lnTo>
                  <a:pt x="10103" y="2708"/>
                </a:lnTo>
                <a:lnTo>
                  <a:pt x="10101" y="2708"/>
                </a:lnTo>
                <a:lnTo>
                  <a:pt x="10101" y="2708"/>
                </a:lnTo>
                <a:lnTo>
                  <a:pt x="10099" y="2708"/>
                </a:lnTo>
                <a:lnTo>
                  <a:pt x="10098" y="2708"/>
                </a:lnTo>
                <a:lnTo>
                  <a:pt x="10097" y="2708"/>
                </a:lnTo>
                <a:lnTo>
                  <a:pt x="10096" y="2708"/>
                </a:lnTo>
                <a:lnTo>
                  <a:pt x="10096" y="2708"/>
                </a:lnTo>
                <a:lnTo>
                  <a:pt x="10095" y="2708"/>
                </a:lnTo>
                <a:lnTo>
                  <a:pt x="10094" y="2708"/>
                </a:lnTo>
                <a:lnTo>
                  <a:pt x="10093" y="2708"/>
                </a:lnTo>
                <a:lnTo>
                  <a:pt x="10093" y="2708"/>
                </a:lnTo>
                <a:lnTo>
                  <a:pt x="10092" y="2708"/>
                </a:lnTo>
                <a:lnTo>
                  <a:pt x="10092" y="2708"/>
                </a:lnTo>
                <a:lnTo>
                  <a:pt x="10092" y="2708"/>
                </a:lnTo>
                <a:lnTo>
                  <a:pt x="10091" y="2708"/>
                </a:lnTo>
                <a:lnTo>
                  <a:pt x="10105" y="2708"/>
                </a:lnTo>
                <a:close/>
                <a:moveTo>
                  <a:pt x="10142" y="2700"/>
                </a:moveTo>
                <a:cubicBezTo>
                  <a:pt x="10123" y="2710"/>
                  <a:pt x="10142" y="2720"/>
                  <a:pt x="10105" y="2720"/>
                </a:cubicBezTo>
                <a:cubicBezTo>
                  <a:pt x="10105" y="2710"/>
                  <a:pt x="10105" y="2710"/>
                  <a:pt x="10105" y="2710"/>
                </a:cubicBezTo>
                <a:cubicBezTo>
                  <a:pt x="10105" y="2709"/>
                  <a:pt x="10105" y="2708"/>
                  <a:pt x="10105" y="2708"/>
                </a:cubicBezTo>
                <a:lnTo>
                  <a:pt x="10105" y="2707"/>
                </a:lnTo>
                <a:cubicBezTo>
                  <a:pt x="10108" y="2700"/>
                  <a:pt x="10125" y="2700"/>
                  <a:pt x="10142" y="2700"/>
                </a:cubicBezTo>
                <a:close/>
                <a:moveTo>
                  <a:pt x="9941" y="2698"/>
                </a:moveTo>
                <a:lnTo>
                  <a:pt x="9941" y="2699"/>
                </a:lnTo>
                <a:cubicBezTo>
                  <a:pt x="9941" y="2701"/>
                  <a:pt x="9942" y="2703"/>
                  <a:pt x="9942" y="2705"/>
                </a:cubicBezTo>
                <a:lnTo>
                  <a:pt x="9943" y="2705"/>
                </a:lnTo>
                <a:lnTo>
                  <a:pt x="9943" y="2704"/>
                </a:lnTo>
                <a:cubicBezTo>
                  <a:pt x="9944" y="2702"/>
                  <a:pt x="9945" y="2700"/>
                  <a:pt x="9945" y="2698"/>
                </a:cubicBezTo>
                <a:cubicBezTo>
                  <a:pt x="9945" y="2698"/>
                  <a:pt x="9945" y="2698"/>
                  <a:pt x="9942" y="2698"/>
                </a:cubicBezTo>
                <a:lnTo>
                  <a:pt x="9941" y="2698"/>
                </a:lnTo>
                <a:close/>
                <a:moveTo>
                  <a:pt x="10068" y="2680"/>
                </a:moveTo>
                <a:lnTo>
                  <a:pt x="10068" y="2680"/>
                </a:lnTo>
                <a:lnTo>
                  <a:pt x="10068" y="2679"/>
                </a:lnTo>
                <a:lnTo>
                  <a:pt x="10068" y="2679"/>
                </a:lnTo>
                <a:lnTo>
                  <a:pt x="10068" y="2679"/>
                </a:lnTo>
                <a:lnTo>
                  <a:pt x="10068" y="2680"/>
                </a:lnTo>
                <a:close/>
                <a:moveTo>
                  <a:pt x="10000" y="2679"/>
                </a:moveTo>
                <a:cubicBezTo>
                  <a:pt x="9982" y="2679"/>
                  <a:pt x="9982" y="2688"/>
                  <a:pt x="9982" y="2688"/>
                </a:cubicBezTo>
                <a:cubicBezTo>
                  <a:pt x="9982" y="2698"/>
                  <a:pt x="9982" y="2688"/>
                  <a:pt x="9963" y="2688"/>
                </a:cubicBezTo>
                <a:cubicBezTo>
                  <a:pt x="9963" y="2688"/>
                  <a:pt x="9963" y="2708"/>
                  <a:pt x="9982" y="2708"/>
                </a:cubicBezTo>
                <a:cubicBezTo>
                  <a:pt x="9980" y="2709"/>
                  <a:pt x="9979" y="2709"/>
                  <a:pt x="9979" y="2710"/>
                </a:cubicBezTo>
                <a:lnTo>
                  <a:pt x="9978" y="2711"/>
                </a:lnTo>
                <a:lnTo>
                  <a:pt x="9978" y="2711"/>
                </a:lnTo>
                <a:cubicBezTo>
                  <a:pt x="9982" y="2713"/>
                  <a:pt x="9984" y="2715"/>
                  <a:pt x="9985" y="2717"/>
                </a:cubicBezTo>
                <a:lnTo>
                  <a:pt x="9985" y="2718"/>
                </a:lnTo>
                <a:lnTo>
                  <a:pt x="9986" y="2718"/>
                </a:lnTo>
                <a:cubicBezTo>
                  <a:pt x="10000" y="2718"/>
                  <a:pt x="10000" y="2718"/>
                  <a:pt x="10000" y="2718"/>
                </a:cubicBezTo>
                <a:cubicBezTo>
                  <a:pt x="10000" y="2718"/>
                  <a:pt x="10000" y="2718"/>
                  <a:pt x="10000" y="2708"/>
                </a:cubicBezTo>
                <a:cubicBezTo>
                  <a:pt x="10000" y="2708"/>
                  <a:pt x="10000" y="2698"/>
                  <a:pt x="9982" y="2698"/>
                </a:cubicBezTo>
                <a:cubicBezTo>
                  <a:pt x="10000" y="2698"/>
                  <a:pt x="9982" y="2679"/>
                  <a:pt x="10000" y="2679"/>
                </a:cubicBezTo>
                <a:close/>
                <a:moveTo>
                  <a:pt x="9950" y="2679"/>
                </a:moveTo>
                <a:lnTo>
                  <a:pt x="9949" y="2679"/>
                </a:lnTo>
                <a:cubicBezTo>
                  <a:pt x="9945" y="2680"/>
                  <a:pt x="9940" y="2680"/>
                  <a:pt x="9940" y="2680"/>
                </a:cubicBezTo>
                <a:cubicBezTo>
                  <a:pt x="9942" y="2681"/>
                  <a:pt x="9944" y="2683"/>
                  <a:pt x="9946" y="2683"/>
                </a:cubicBezTo>
                <a:lnTo>
                  <a:pt x="9948" y="2685"/>
                </a:lnTo>
                <a:lnTo>
                  <a:pt x="9949" y="2683"/>
                </a:lnTo>
                <a:cubicBezTo>
                  <a:pt x="9950" y="2682"/>
                  <a:pt x="9950" y="2680"/>
                  <a:pt x="9950" y="2679"/>
                </a:cubicBezTo>
                <a:lnTo>
                  <a:pt x="9950" y="2679"/>
                </a:lnTo>
                <a:close/>
                <a:moveTo>
                  <a:pt x="10068" y="2676"/>
                </a:moveTo>
                <a:lnTo>
                  <a:pt x="10068" y="2675"/>
                </a:lnTo>
                <a:lnTo>
                  <a:pt x="10068" y="2674"/>
                </a:lnTo>
                <a:lnTo>
                  <a:pt x="10068" y="2673"/>
                </a:lnTo>
                <a:lnTo>
                  <a:pt x="10068" y="2673"/>
                </a:lnTo>
                <a:lnTo>
                  <a:pt x="10068" y="2672"/>
                </a:lnTo>
                <a:lnTo>
                  <a:pt x="10068" y="2672"/>
                </a:lnTo>
                <a:lnTo>
                  <a:pt x="10068" y="2671"/>
                </a:lnTo>
                <a:lnTo>
                  <a:pt x="10068" y="2670"/>
                </a:lnTo>
                <a:lnTo>
                  <a:pt x="10068" y="2676"/>
                </a:lnTo>
                <a:close/>
                <a:moveTo>
                  <a:pt x="10055" y="2669"/>
                </a:moveTo>
                <a:cubicBezTo>
                  <a:pt x="10055" y="2669"/>
                  <a:pt x="10055" y="2669"/>
                  <a:pt x="10067" y="2675"/>
                </a:cubicBezTo>
                <a:lnTo>
                  <a:pt x="10068" y="2676"/>
                </a:lnTo>
                <a:lnTo>
                  <a:pt x="10068" y="2676"/>
                </a:lnTo>
                <a:cubicBezTo>
                  <a:pt x="10070" y="2676"/>
                  <a:pt x="10071" y="2677"/>
                  <a:pt x="10073" y="2679"/>
                </a:cubicBezTo>
                <a:cubicBezTo>
                  <a:pt x="10073" y="2679"/>
                  <a:pt x="10073" y="2679"/>
                  <a:pt x="10069" y="2679"/>
                </a:cubicBezTo>
                <a:lnTo>
                  <a:pt x="10068" y="2679"/>
                </a:lnTo>
                <a:lnTo>
                  <a:pt x="10067" y="2679"/>
                </a:lnTo>
                <a:cubicBezTo>
                  <a:pt x="10064" y="2679"/>
                  <a:pt x="10061" y="2679"/>
                  <a:pt x="10055" y="2679"/>
                </a:cubicBezTo>
                <a:lnTo>
                  <a:pt x="10055" y="2676"/>
                </a:lnTo>
                <a:cubicBezTo>
                  <a:pt x="10055" y="2673"/>
                  <a:pt x="10055" y="2671"/>
                  <a:pt x="10055" y="2669"/>
                </a:cubicBezTo>
                <a:close/>
                <a:moveTo>
                  <a:pt x="10018" y="2659"/>
                </a:moveTo>
                <a:cubicBezTo>
                  <a:pt x="10000" y="2659"/>
                  <a:pt x="10000" y="2669"/>
                  <a:pt x="9982" y="2669"/>
                </a:cubicBezTo>
                <a:cubicBezTo>
                  <a:pt x="10000" y="2669"/>
                  <a:pt x="10018" y="2669"/>
                  <a:pt x="10018" y="2679"/>
                </a:cubicBezTo>
                <a:cubicBezTo>
                  <a:pt x="10000" y="2679"/>
                  <a:pt x="10000" y="2688"/>
                  <a:pt x="10000" y="2698"/>
                </a:cubicBezTo>
                <a:cubicBezTo>
                  <a:pt x="10018" y="2708"/>
                  <a:pt x="10036" y="2708"/>
                  <a:pt x="10036" y="2718"/>
                </a:cubicBezTo>
                <a:cubicBezTo>
                  <a:pt x="10036" y="2718"/>
                  <a:pt x="10036" y="2728"/>
                  <a:pt x="10036" y="2738"/>
                </a:cubicBezTo>
                <a:cubicBezTo>
                  <a:pt x="10036" y="2738"/>
                  <a:pt x="10036" y="2738"/>
                  <a:pt x="10050" y="2738"/>
                </a:cubicBezTo>
                <a:lnTo>
                  <a:pt x="10050" y="2738"/>
                </a:lnTo>
                <a:cubicBezTo>
                  <a:pt x="10051" y="2734"/>
                  <a:pt x="10053" y="2731"/>
                  <a:pt x="10055" y="2728"/>
                </a:cubicBezTo>
                <a:lnTo>
                  <a:pt x="10055" y="2728"/>
                </a:lnTo>
                <a:lnTo>
                  <a:pt x="10055" y="2728"/>
                </a:lnTo>
                <a:lnTo>
                  <a:pt x="10055" y="2728"/>
                </a:lnTo>
                <a:lnTo>
                  <a:pt x="10056" y="2727"/>
                </a:lnTo>
                <a:cubicBezTo>
                  <a:pt x="10059" y="2721"/>
                  <a:pt x="10060" y="2715"/>
                  <a:pt x="10050" y="2710"/>
                </a:cubicBezTo>
                <a:cubicBezTo>
                  <a:pt x="10063" y="2710"/>
                  <a:pt x="10066" y="2710"/>
                  <a:pt x="10068" y="2710"/>
                </a:cubicBezTo>
                <a:lnTo>
                  <a:pt x="10068" y="2710"/>
                </a:lnTo>
                <a:lnTo>
                  <a:pt x="10068" y="2709"/>
                </a:lnTo>
                <a:cubicBezTo>
                  <a:pt x="10066" y="2705"/>
                  <a:pt x="10062" y="2702"/>
                  <a:pt x="10055" y="2698"/>
                </a:cubicBezTo>
                <a:cubicBezTo>
                  <a:pt x="10036" y="2698"/>
                  <a:pt x="10036" y="2698"/>
                  <a:pt x="10036" y="2698"/>
                </a:cubicBezTo>
                <a:cubicBezTo>
                  <a:pt x="10036" y="2688"/>
                  <a:pt x="10036" y="2688"/>
                  <a:pt x="10018" y="2688"/>
                </a:cubicBezTo>
                <a:cubicBezTo>
                  <a:pt x="10036" y="2688"/>
                  <a:pt x="10036" y="2679"/>
                  <a:pt x="10036" y="2669"/>
                </a:cubicBezTo>
                <a:cubicBezTo>
                  <a:pt x="10018" y="2679"/>
                  <a:pt x="10018" y="2669"/>
                  <a:pt x="10018" y="2669"/>
                </a:cubicBezTo>
                <a:cubicBezTo>
                  <a:pt x="10018" y="2659"/>
                  <a:pt x="10018" y="2659"/>
                  <a:pt x="10018" y="2659"/>
                </a:cubicBezTo>
                <a:close/>
                <a:moveTo>
                  <a:pt x="10110" y="2649"/>
                </a:moveTo>
                <a:cubicBezTo>
                  <a:pt x="10116" y="2649"/>
                  <a:pt x="10118" y="2650"/>
                  <a:pt x="10118" y="2651"/>
                </a:cubicBezTo>
                <a:cubicBezTo>
                  <a:pt x="10118" y="2654"/>
                  <a:pt x="10110" y="2659"/>
                  <a:pt x="10110" y="2659"/>
                </a:cubicBezTo>
                <a:cubicBezTo>
                  <a:pt x="10110" y="2659"/>
                  <a:pt x="10104" y="2656"/>
                  <a:pt x="10102" y="2653"/>
                </a:cubicBezTo>
                <a:lnTo>
                  <a:pt x="10102" y="2652"/>
                </a:lnTo>
                <a:lnTo>
                  <a:pt x="10103" y="2652"/>
                </a:lnTo>
                <a:cubicBezTo>
                  <a:pt x="10105" y="2651"/>
                  <a:pt x="10107" y="2650"/>
                  <a:pt x="10110" y="2649"/>
                </a:cubicBezTo>
                <a:close/>
                <a:moveTo>
                  <a:pt x="9940" y="2639"/>
                </a:moveTo>
                <a:lnTo>
                  <a:pt x="9940" y="2639"/>
                </a:lnTo>
                <a:cubicBezTo>
                  <a:pt x="9940" y="2641"/>
                  <a:pt x="9940" y="2641"/>
                  <a:pt x="9940" y="2641"/>
                </a:cubicBezTo>
                <a:cubicBezTo>
                  <a:pt x="9948" y="2645"/>
                  <a:pt x="9949" y="2651"/>
                  <a:pt x="9949" y="2657"/>
                </a:cubicBezTo>
                <a:lnTo>
                  <a:pt x="9949" y="2658"/>
                </a:lnTo>
                <a:lnTo>
                  <a:pt x="9950" y="2658"/>
                </a:lnTo>
                <a:cubicBezTo>
                  <a:pt x="9959" y="2656"/>
                  <a:pt x="9947" y="2649"/>
                  <a:pt x="9963" y="2649"/>
                </a:cubicBezTo>
                <a:cubicBezTo>
                  <a:pt x="9954" y="2649"/>
                  <a:pt x="9950" y="2644"/>
                  <a:pt x="9943" y="2640"/>
                </a:cubicBezTo>
                <a:lnTo>
                  <a:pt x="9940" y="2639"/>
                </a:lnTo>
                <a:close/>
                <a:moveTo>
                  <a:pt x="9940" y="2631"/>
                </a:moveTo>
                <a:cubicBezTo>
                  <a:pt x="9940" y="2632"/>
                  <a:pt x="9940" y="2634"/>
                  <a:pt x="9940" y="2635"/>
                </a:cubicBezTo>
                <a:lnTo>
                  <a:pt x="9940" y="2636"/>
                </a:lnTo>
                <a:lnTo>
                  <a:pt x="9940" y="2636"/>
                </a:lnTo>
                <a:cubicBezTo>
                  <a:pt x="9942" y="2637"/>
                  <a:pt x="9943" y="2638"/>
                  <a:pt x="9945" y="2639"/>
                </a:cubicBezTo>
                <a:cubicBezTo>
                  <a:pt x="9945" y="2639"/>
                  <a:pt x="9945" y="2639"/>
                  <a:pt x="9945" y="2634"/>
                </a:cubicBezTo>
                <a:lnTo>
                  <a:pt x="9945" y="2633"/>
                </a:lnTo>
                <a:lnTo>
                  <a:pt x="9945" y="2633"/>
                </a:lnTo>
                <a:cubicBezTo>
                  <a:pt x="9940" y="2631"/>
                  <a:pt x="9940" y="2631"/>
                  <a:pt x="9940" y="2631"/>
                </a:cubicBezTo>
                <a:close/>
                <a:moveTo>
                  <a:pt x="10091" y="2619"/>
                </a:moveTo>
                <a:lnTo>
                  <a:pt x="10091" y="2619"/>
                </a:lnTo>
                <a:lnTo>
                  <a:pt x="10091" y="2619"/>
                </a:lnTo>
                <a:lnTo>
                  <a:pt x="10091" y="2619"/>
                </a:lnTo>
                <a:close/>
                <a:moveTo>
                  <a:pt x="9955" y="2619"/>
                </a:moveTo>
                <a:lnTo>
                  <a:pt x="9955" y="2619"/>
                </a:lnTo>
                <a:cubicBezTo>
                  <a:pt x="9956" y="2620"/>
                  <a:pt x="9957" y="2620"/>
                  <a:pt x="9958" y="2621"/>
                </a:cubicBezTo>
                <a:cubicBezTo>
                  <a:pt x="9940" y="2621"/>
                  <a:pt x="9940" y="2621"/>
                  <a:pt x="9940" y="2621"/>
                </a:cubicBezTo>
                <a:cubicBezTo>
                  <a:pt x="9940" y="2621"/>
                  <a:pt x="9940" y="2625"/>
                  <a:pt x="9946" y="2628"/>
                </a:cubicBezTo>
                <a:lnTo>
                  <a:pt x="9947" y="2629"/>
                </a:lnTo>
                <a:lnTo>
                  <a:pt x="9948" y="2629"/>
                </a:lnTo>
                <a:cubicBezTo>
                  <a:pt x="9953" y="2628"/>
                  <a:pt x="9963" y="2626"/>
                  <a:pt x="9963" y="2619"/>
                </a:cubicBezTo>
                <a:cubicBezTo>
                  <a:pt x="9961" y="2619"/>
                  <a:pt x="9959" y="2619"/>
                  <a:pt x="9957" y="2619"/>
                </a:cubicBezTo>
                <a:lnTo>
                  <a:pt x="9955" y="2619"/>
                </a:lnTo>
                <a:close/>
                <a:moveTo>
                  <a:pt x="546" y="2613"/>
                </a:moveTo>
                <a:cubicBezTo>
                  <a:pt x="549" y="2617"/>
                  <a:pt x="539" y="2616"/>
                  <a:pt x="545" y="2618"/>
                </a:cubicBezTo>
                <a:lnTo>
                  <a:pt x="545" y="2619"/>
                </a:lnTo>
                <a:cubicBezTo>
                  <a:pt x="546" y="2617"/>
                  <a:pt x="551" y="2619"/>
                  <a:pt x="551" y="2614"/>
                </a:cubicBezTo>
                <a:cubicBezTo>
                  <a:pt x="549" y="2614"/>
                  <a:pt x="549" y="2613"/>
                  <a:pt x="546" y="2613"/>
                </a:cubicBezTo>
                <a:close/>
                <a:moveTo>
                  <a:pt x="9945" y="2610"/>
                </a:moveTo>
                <a:lnTo>
                  <a:pt x="9944" y="2611"/>
                </a:lnTo>
                <a:cubicBezTo>
                  <a:pt x="9942" y="2614"/>
                  <a:pt x="9941" y="2617"/>
                  <a:pt x="9940" y="2620"/>
                </a:cubicBezTo>
                <a:lnTo>
                  <a:pt x="9940" y="2620"/>
                </a:lnTo>
                <a:cubicBezTo>
                  <a:pt x="9940" y="2619"/>
                  <a:pt x="9941" y="2617"/>
                  <a:pt x="9945" y="2616"/>
                </a:cubicBezTo>
                <a:lnTo>
                  <a:pt x="9945" y="2616"/>
                </a:lnTo>
                <a:lnTo>
                  <a:pt x="9945" y="2616"/>
                </a:lnTo>
                <a:cubicBezTo>
                  <a:pt x="9945" y="2615"/>
                  <a:pt x="9945" y="2613"/>
                  <a:pt x="9945" y="2611"/>
                </a:cubicBezTo>
                <a:lnTo>
                  <a:pt x="9945" y="2610"/>
                </a:lnTo>
                <a:close/>
                <a:moveTo>
                  <a:pt x="9982" y="2580"/>
                </a:moveTo>
                <a:lnTo>
                  <a:pt x="9977" y="2582"/>
                </a:lnTo>
                <a:lnTo>
                  <a:pt x="9976" y="2583"/>
                </a:lnTo>
                <a:lnTo>
                  <a:pt x="9976" y="2583"/>
                </a:lnTo>
                <a:lnTo>
                  <a:pt x="9974" y="2583"/>
                </a:lnTo>
                <a:lnTo>
                  <a:pt x="9973" y="2584"/>
                </a:lnTo>
                <a:cubicBezTo>
                  <a:pt x="9972" y="2584"/>
                  <a:pt x="9972" y="2585"/>
                  <a:pt x="9971" y="2585"/>
                </a:cubicBezTo>
                <a:cubicBezTo>
                  <a:pt x="9968" y="2586"/>
                  <a:pt x="9967" y="2587"/>
                  <a:pt x="9966" y="2588"/>
                </a:cubicBezTo>
                <a:cubicBezTo>
                  <a:pt x="9965" y="2588"/>
                  <a:pt x="9965" y="2588"/>
                  <a:pt x="9965" y="2588"/>
                </a:cubicBezTo>
                <a:lnTo>
                  <a:pt x="9965" y="2588"/>
                </a:lnTo>
                <a:lnTo>
                  <a:pt x="9964" y="2589"/>
                </a:lnTo>
                <a:lnTo>
                  <a:pt x="9965" y="2589"/>
                </a:lnTo>
                <a:lnTo>
                  <a:pt x="9965" y="2588"/>
                </a:lnTo>
                <a:lnTo>
                  <a:pt x="9966" y="2588"/>
                </a:lnTo>
                <a:lnTo>
                  <a:pt x="9971" y="2585"/>
                </a:lnTo>
                <a:lnTo>
                  <a:pt x="9974" y="2583"/>
                </a:lnTo>
                <a:lnTo>
                  <a:pt x="9976" y="2583"/>
                </a:lnTo>
                <a:lnTo>
                  <a:pt x="9977" y="2582"/>
                </a:lnTo>
                <a:lnTo>
                  <a:pt x="9977" y="2582"/>
                </a:lnTo>
                <a:lnTo>
                  <a:pt x="9979" y="2581"/>
                </a:lnTo>
                <a:cubicBezTo>
                  <a:pt x="9980" y="2580"/>
                  <a:pt x="9981" y="2580"/>
                  <a:pt x="9982" y="2580"/>
                </a:cubicBezTo>
                <a:close/>
                <a:moveTo>
                  <a:pt x="10000" y="2570"/>
                </a:moveTo>
                <a:cubicBezTo>
                  <a:pt x="10000" y="2570"/>
                  <a:pt x="10000" y="2570"/>
                  <a:pt x="10000" y="2580"/>
                </a:cubicBezTo>
                <a:cubicBezTo>
                  <a:pt x="10000" y="2580"/>
                  <a:pt x="10000" y="2580"/>
                  <a:pt x="10000" y="2590"/>
                </a:cubicBezTo>
                <a:cubicBezTo>
                  <a:pt x="10000" y="2599"/>
                  <a:pt x="9982" y="2599"/>
                  <a:pt x="9963" y="2590"/>
                </a:cubicBezTo>
                <a:cubicBezTo>
                  <a:pt x="9982" y="2599"/>
                  <a:pt x="9963" y="2609"/>
                  <a:pt x="9982" y="2609"/>
                </a:cubicBezTo>
                <a:cubicBezTo>
                  <a:pt x="9982" y="2609"/>
                  <a:pt x="9982" y="2619"/>
                  <a:pt x="9982" y="2619"/>
                </a:cubicBezTo>
                <a:cubicBezTo>
                  <a:pt x="10000" y="2609"/>
                  <a:pt x="9982" y="2629"/>
                  <a:pt x="10000" y="2629"/>
                </a:cubicBezTo>
                <a:cubicBezTo>
                  <a:pt x="10000" y="2629"/>
                  <a:pt x="10000" y="2629"/>
                  <a:pt x="10018" y="2639"/>
                </a:cubicBezTo>
                <a:cubicBezTo>
                  <a:pt x="10018" y="2629"/>
                  <a:pt x="10018" y="2609"/>
                  <a:pt x="10000" y="2609"/>
                </a:cubicBezTo>
                <a:cubicBezTo>
                  <a:pt x="10018" y="2609"/>
                  <a:pt x="10036" y="2599"/>
                  <a:pt x="10036" y="2609"/>
                </a:cubicBezTo>
                <a:cubicBezTo>
                  <a:pt x="10036" y="2599"/>
                  <a:pt x="10036" y="2590"/>
                  <a:pt x="10036" y="2590"/>
                </a:cubicBezTo>
                <a:cubicBezTo>
                  <a:pt x="10018" y="2590"/>
                  <a:pt x="10018" y="2570"/>
                  <a:pt x="10000" y="2570"/>
                </a:cubicBezTo>
                <a:close/>
                <a:moveTo>
                  <a:pt x="10055" y="2540"/>
                </a:moveTo>
                <a:cubicBezTo>
                  <a:pt x="10055" y="2540"/>
                  <a:pt x="10036" y="2540"/>
                  <a:pt x="10055" y="2550"/>
                </a:cubicBezTo>
                <a:cubicBezTo>
                  <a:pt x="10055" y="2550"/>
                  <a:pt x="10055" y="2550"/>
                  <a:pt x="10055" y="2560"/>
                </a:cubicBezTo>
                <a:cubicBezTo>
                  <a:pt x="10061" y="2556"/>
                  <a:pt x="10063" y="2554"/>
                  <a:pt x="10063" y="2552"/>
                </a:cubicBezTo>
                <a:cubicBezTo>
                  <a:pt x="10063" y="2548"/>
                  <a:pt x="10055" y="2546"/>
                  <a:pt x="10055" y="2540"/>
                </a:cubicBezTo>
                <a:close/>
                <a:moveTo>
                  <a:pt x="10000" y="2540"/>
                </a:moveTo>
                <a:cubicBezTo>
                  <a:pt x="10000" y="2550"/>
                  <a:pt x="10000" y="2550"/>
                  <a:pt x="10000" y="2560"/>
                </a:cubicBezTo>
                <a:cubicBezTo>
                  <a:pt x="10009" y="2555"/>
                  <a:pt x="10014" y="2552"/>
                  <a:pt x="10014" y="2550"/>
                </a:cubicBezTo>
                <a:cubicBezTo>
                  <a:pt x="10014" y="2547"/>
                  <a:pt x="10009" y="2545"/>
                  <a:pt x="10000" y="2540"/>
                </a:cubicBezTo>
                <a:close/>
                <a:moveTo>
                  <a:pt x="10091" y="2500"/>
                </a:moveTo>
                <a:cubicBezTo>
                  <a:pt x="10091" y="2500"/>
                  <a:pt x="10091" y="2500"/>
                  <a:pt x="10110" y="2500"/>
                </a:cubicBezTo>
                <a:cubicBezTo>
                  <a:pt x="10110" y="2500"/>
                  <a:pt x="10110" y="2510"/>
                  <a:pt x="10128" y="2510"/>
                </a:cubicBezTo>
                <a:cubicBezTo>
                  <a:pt x="10128" y="2510"/>
                  <a:pt x="10128" y="2510"/>
                  <a:pt x="10110" y="2510"/>
                </a:cubicBezTo>
                <a:cubicBezTo>
                  <a:pt x="10091" y="2510"/>
                  <a:pt x="10128" y="2520"/>
                  <a:pt x="10110" y="2520"/>
                </a:cubicBezTo>
                <a:cubicBezTo>
                  <a:pt x="10110" y="2510"/>
                  <a:pt x="10091" y="2510"/>
                  <a:pt x="10091" y="2500"/>
                </a:cubicBezTo>
                <a:close/>
                <a:moveTo>
                  <a:pt x="10108" y="2466"/>
                </a:moveTo>
                <a:lnTo>
                  <a:pt x="10108" y="2466"/>
                </a:lnTo>
                <a:cubicBezTo>
                  <a:pt x="10109" y="2467"/>
                  <a:pt x="10110" y="2469"/>
                  <a:pt x="10110" y="2471"/>
                </a:cubicBezTo>
                <a:cubicBezTo>
                  <a:pt x="10110" y="2471"/>
                  <a:pt x="10105" y="2471"/>
                  <a:pt x="10100" y="2471"/>
                </a:cubicBezTo>
                <a:lnTo>
                  <a:pt x="10100" y="2471"/>
                </a:lnTo>
                <a:lnTo>
                  <a:pt x="10101" y="2470"/>
                </a:lnTo>
                <a:cubicBezTo>
                  <a:pt x="10103" y="2469"/>
                  <a:pt x="10105" y="2468"/>
                  <a:pt x="10107" y="2467"/>
                </a:cubicBezTo>
                <a:lnTo>
                  <a:pt x="10108" y="2466"/>
                </a:lnTo>
                <a:close/>
                <a:moveTo>
                  <a:pt x="10110" y="2461"/>
                </a:moveTo>
                <a:cubicBezTo>
                  <a:pt x="10110" y="2463"/>
                  <a:pt x="10109" y="2464"/>
                  <a:pt x="10108" y="2465"/>
                </a:cubicBezTo>
                <a:lnTo>
                  <a:pt x="10108" y="2466"/>
                </a:lnTo>
                <a:lnTo>
                  <a:pt x="10107" y="2465"/>
                </a:lnTo>
                <a:cubicBezTo>
                  <a:pt x="10103" y="2461"/>
                  <a:pt x="10096" y="2461"/>
                  <a:pt x="10110" y="2461"/>
                </a:cubicBezTo>
                <a:close/>
                <a:moveTo>
                  <a:pt x="10128" y="2461"/>
                </a:moveTo>
                <a:lnTo>
                  <a:pt x="10128" y="2461"/>
                </a:lnTo>
                <a:lnTo>
                  <a:pt x="10127" y="2461"/>
                </a:lnTo>
                <a:lnTo>
                  <a:pt x="10127" y="2461"/>
                </a:lnTo>
                <a:lnTo>
                  <a:pt x="10126" y="2461"/>
                </a:lnTo>
                <a:lnTo>
                  <a:pt x="10126" y="2461"/>
                </a:lnTo>
                <a:lnTo>
                  <a:pt x="10125" y="2461"/>
                </a:lnTo>
                <a:lnTo>
                  <a:pt x="10125" y="2461"/>
                </a:lnTo>
                <a:lnTo>
                  <a:pt x="10124" y="2461"/>
                </a:lnTo>
                <a:lnTo>
                  <a:pt x="10123" y="2461"/>
                </a:lnTo>
                <a:lnTo>
                  <a:pt x="10122" y="2461"/>
                </a:lnTo>
                <a:lnTo>
                  <a:pt x="10122" y="2461"/>
                </a:lnTo>
                <a:lnTo>
                  <a:pt x="10120" y="2461"/>
                </a:lnTo>
                <a:lnTo>
                  <a:pt x="10120" y="2461"/>
                </a:lnTo>
                <a:lnTo>
                  <a:pt x="10118" y="2461"/>
                </a:lnTo>
                <a:lnTo>
                  <a:pt x="10117" y="2461"/>
                </a:lnTo>
                <a:lnTo>
                  <a:pt x="10116" y="2461"/>
                </a:lnTo>
                <a:lnTo>
                  <a:pt x="10116" y="2461"/>
                </a:lnTo>
                <a:lnTo>
                  <a:pt x="10114" y="2461"/>
                </a:lnTo>
                <a:lnTo>
                  <a:pt x="10113" y="2461"/>
                </a:lnTo>
                <a:lnTo>
                  <a:pt x="10112" y="2461"/>
                </a:lnTo>
                <a:lnTo>
                  <a:pt x="10111" y="2461"/>
                </a:lnTo>
                <a:lnTo>
                  <a:pt x="10111" y="2461"/>
                </a:lnTo>
                <a:lnTo>
                  <a:pt x="10110" y="2461"/>
                </a:lnTo>
                <a:lnTo>
                  <a:pt x="10110" y="2461"/>
                </a:lnTo>
                <a:lnTo>
                  <a:pt x="10110" y="2461"/>
                </a:lnTo>
                <a:lnTo>
                  <a:pt x="10128" y="2461"/>
                </a:lnTo>
                <a:close/>
                <a:moveTo>
                  <a:pt x="10055" y="2451"/>
                </a:moveTo>
                <a:cubicBezTo>
                  <a:pt x="10055" y="2471"/>
                  <a:pt x="10055" y="2480"/>
                  <a:pt x="10055" y="2490"/>
                </a:cubicBezTo>
                <a:cubicBezTo>
                  <a:pt x="10055" y="2490"/>
                  <a:pt x="10055" y="2490"/>
                  <a:pt x="10055" y="2500"/>
                </a:cubicBezTo>
                <a:cubicBezTo>
                  <a:pt x="10061" y="2493"/>
                  <a:pt x="10063" y="2487"/>
                  <a:pt x="10063" y="2480"/>
                </a:cubicBezTo>
                <a:cubicBezTo>
                  <a:pt x="10063" y="2468"/>
                  <a:pt x="10055" y="2457"/>
                  <a:pt x="10055" y="2451"/>
                </a:cubicBezTo>
                <a:close/>
                <a:moveTo>
                  <a:pt x="10009" y="2428"/>
                </a:moveTo>
                <a:cubicBezTo>
                  <a:pt x="10005" y="2428"/>
                  <a:pt x="10003" y="2430"/>
                  <a:pt x="10001" y="2432"/>
                </a:cubicBezTo>
                <a:lnTo>
                  <a:pt x="10001" y="2432"/>
                </a:lnTo>
                <a:lnTo>
                  <a:pt x="10000" y="2431"/>
                </a:lnTo>
                <a:cubicBezTo>
                  <a:pt x="10000" y="2435"/>
                  <a:pt x="10000" y="2434"/>
                  <a:pt x="10001" y="2433"/>
                </a:cubicBezTo>
                <a:lnTo>
                  <a:pt x="10001" y="2432"/>
                </a:lnTo>
                <a:lnTo>
                  <a:pt x="10001" y="2433"/>
                </a:lnTo>
                <a:cubicBezTo>
                  <a:pt x="10014" y="2450"/>
                  <a:pt x="9989" y="2459"/>
                  <a:pt x="10010" y="2475"/>
                </a:cubicBezTo>
                <a:lnTo>
                  <a:pt x="10010" y="2475"/>
                </a:lnTo>
                <a:lnTo>
                  <a:pt x="10010" y="2477"/>
                </a:lnTo>
                <a:cubicBezTo>
                  <a:pt x="10010" y="2484"/>
                  <a:pt x="10011" y="2490"/>
                  <a:pt x="10015" y="2497"/>
                </a:cubicBezTo>
                <a:lnTo>
                  <a:pt x="10016" y="2497"/>
                </a:lnTo>
                <a:lnTo>
                  <a:pt x="10016" y="2497"/>
                </a:lnTo>
                <a:cubicBezTo>
                  <a:pt x="10014" y="2499"/>
                  <a:pt x="10009" y="2500"/>
                  <a:pt x="10000" y="2500"/>
                </a:cubicBezTo>
                <a:cubicBezTo>
                  <a:pt x="10000" y="2500"/>
                  <a:pt x="10000" y="2510"/>
                  <a:pt x="10000" y="2510"/>
                </a:cubicBezTo>
                <a:cubicBezTo>
                  <a:pt x="10000" y="2520"/>
                  <a:pt x="10000" y="2520"/>
                  <a:pt x="10018" y="2530"/>
                </a:cubicBezTo>
                <a:cubicBezTo>
                  <a:pt x="10025" y="2526"/>
                  <a:pt x="10027" y="2523"/>
                  <a:pt x="10026" y="2520"/>
                </a:cubicBezTo>
                <a:cubicBezTo>
                  <a:pt x="10026" y="2514"/>
                  <a:pt x="10018" y="2510"/>
                  <a:pt x="10018" y="2510"/>
                </a:cubicBezTo>
                <a:cubicBezTo>
                  <a:pt x="10018" y="2510"/>
                  <a:pt x="10018" y="2510"/>
                  <a:pt x="10018" y="2500"/>
                </a:cubicBezTo>
                <a:cubicBezTo>
                  <a:pt x="10018" y="2500"/>
                  <a:pt x="10017" y="2499"/>
                  <a:pt x="10016" y="2498"/>
                </a:cubicBezTo>
                <a:lnTo>
                  <a:pt x="10016" y="2497"/>
                </a:lnTo>
                <a:lnTo>
                  <a:pt x="10016" y="2497"/>
                </a:lnTo>
                <a:cubicBezTo>
                  <a:pt x="10020" y="2491"/>
                  <a:pt x="10005" y="2480"/>
                  <a:pt x="10018" y="2480"/>
                </a:cubicBezTo>
                <a:cubicBezTo>
                  <a:pt x="10015" y="2479"/>
                  <a:pt x="10013" y="2477"/>
                  <a:pt x="10011" y="2476"/>
                </a:cubicBezTo>
                <a:lnTo>
                  <a:pt x="10010" y="2475"/>
                </a:lnTo>
                <a:lnTo>
                  <a:pt x="10010" y="2475"/>
                </a:lnTo>
                <a:cubicBezTo>
                  <a:pt x="10011" y="2460"/>
                  <a:pt x="10018" y="2443"/>
                  <a:pt x="10018" y="2431"/>
                </a:cubicBezTo>
                <a:cubicBezTo>
                  <a:pt x="10014" y="2429"/>
                  <a:pt x="10011" y="2428"/>
                  <a:pt x="10009" y="2428"/>
                </a:cubicBezTo>
                <a:close/>
                <a:moveTo>
                  <a:pt x="538" y="2399"/>
                </a:moveTo>
                <a:lnTo>
                  <a:pt x="538" y="2400"/>
                </a:lnTo>
                <a:cubicBezTo>
                  <a:pt x="536" y="2405"/>
                  <a:pt x="543" y="2405"/>
                  <a:pt x="544" y="2401"/>
                </a:cubicBezTo>
                <a:cubicBezTo>
                  <a:pt x="544" y="2400"/>
                  <a:pt x="543" y="2400"/>
                  <a:pt x="543" y="2399"/>
                </a:cubicBezTo>
                <a:lnTo>
                  <a:pt x="538" y="2399"/>
                </a:lnTo>
                <a:close/>
                <a:moveTo>
                  <a:pt x="10110" y="2391"/>
                </a:moveTo>
                <a:cubicBezTo>
                  <a:pt x="10110" y="2401"/>
                  <a:pt x="10110" y="2401"/>
                  <a:pt x="10110" y="2401"/>
                </a:cubicBezTo>
                <a:cubicBezTo>
                  <a:pt x="10110" y="2401"/>
                  <a:pt x="10110" y="2401"/>
                  <a:pt x="10109" y="2401"/>
                </a:cubicBezTo>
                <a:lnTo>
                  <a:pt x="10109" y="2401"/>
                </a:lnTo>
                <a:lnTo>
                  <a:pt x="10108" y="2399"/>
                </a:lnTo>
                <a:cubicBezTo>
                  <a:pt x="10108" y="2398"/>
                  <a:pt x="10108" y="2397"/>
                  <a:pt x="10107" y="2397"/>
                </a:cubicBezTo>
                <a:lnTo>
                  <a:pt x="10107" y="2396"/>
                </a:lnTo>
                <a:lnTo>
                  <a:pt x="10108" y="2395"/>
                </a:lnTo>
                <a:cubicBezTo>
                  <a:pt x="10109" y="2394"/>
                  <a:pt x="10110" y="2393"/>
                  <a:pt x="10110" y="2391"/>
                </a:cubicBezTo>
                <a:close/>
                <a:moveTo>
                  <a:pt x="10091" y="2381"/>
                </a:moveTo>
                <a:cubicBezTo>
                  <a:pt x="10099" y="2381"/>
                  <a:pt x="10104" y="2387"/>
                  <a:pt x="10106" y="2394"/>
                </a:cubicBezTo>
                <a:lnTo>
                  <a:pt x="10107" y="2396"/>
                </a:lnTo>
                <a:lnTo>
                  <a:pt x="10107" y="2396"/>
                </a:lnTo>
                <a:cubicBezTo>
                  <a:pt x="10102" y="2397"/>
                  <a:pt x="10091" y="2394"/>
                  <a:pt x="10091" y="2401"/>
                </a:cubicBezTo>
                <a:cubicBezTo>
                  <a:pt x="10091" y="2401"/>
                  <a:pt x="10091" y="2391"/>
                  <a:pt x="10091" y="2381"/>
                </a:cubicBezTo>
                <a:close/>
                <a:moveTo>
                  <a:pt x="562" y="2365"/>
                </a:moveTo>
                <a:lnTo>
                  <a:pt x="563" y="2366"/>
                </a:lnTo>
                <a:lnTo>
                  <a:pt x="562" y="2366"/>
                </a:lnTo>
                <a:lnTo>
                  <a:pt x="562" y="2366"/>
                </a:lnTo>
                <a:lnTo>
                  <a:pt x="562" y="2365"/>
                </a:lnTo>
                <a:close/>
                <a:moveTo>
                  <a:pt x="541" y="2346"/>
                </a:moveTo>
                <a:cubicBezTo>
                  <a:pt x="539" y="2349"/>
                  <a:pt x="533" y="2353"/>
                  <a:pt x="538" y="2358"/>
                </a:cubicBezTo>
                <a:lnTo>
                  <a:pt x="538" y="2359"/>
                </a:lnTo>
                <a:cubicBezTo>
                  <a:pt x="542" y="2360"/>
                  <a:pt x="543" y="2356"/>
                  <a:pt x="543" y="2352"/>
                </a:cubicBezTo>
                <a:cubicBezTo>
                  <a:pt x="543" y="2349"/>
                  <a:pt x="542" y="2347"/>
                  <a:pt x="541" y="2346"/>
                </a:cubicBezTo>
                <a:close/>
                <a:moveTo>
                  <a:pt x="10073" y="2342"/>
                </a:moveTo>
                <a:cubicBezTo>
                  <a:pt x="10073" y="2342"/>
                  <a:pt x="10055" y="2342"/>
                  <a:pt x="10055" y="2352"/>
                </a:cubicBezTo>
                <a:cubicBezTo>
                  <a:pt x="10055" y="2352"/>
                  <a:pt x="10055" y="2352"/>
                  <a:pt x="10073" y="2342"/>
                </a:cubicBezTo>
                <a:close/>
                <a:moveTo>
                  <a:pt x="529" y="2336"/>
                </a:moveTo>
                <a:lnTo>
                  <a:pt x="529" y="2337"/>
                </a:lnTo>
                <a:cubicBezTo>
                  <a:pt x="527" y="2341"/>
                  <a:pt x="534" y="2341"/>
                  <a:pt x="535" y="2338"/>
                </a:cubicBezTo>
                <a:cubicBezTo>
                  <a:pt x="535" y="2337"/>
                  <a:pt x="535" y="2337"/>
                  <a:pt x="534" y="2336"/>
                </a:cubicBezTo>
                <a:lnTo>
                  <a:pt x="529" y="2336"/>
                </a:lnTo>
                <a:close/>
                <a:moveTo>
                  <a:pt x="465" y="2311"/>
                </a:moveTo>
                <a:cubicBezTo>
                  <a:pt x="465" y="2313"/>
                  <a:pt x="465" y="2315"/>
                  <a:pt x="465" y="2318"/>
                </a:cubicBezTo>
                <a:lnTo>
                  <a:pt x="465" y="2318"/>
                </a:lnTo>
                <a:cubicBezTo>
                  <a:pt x="465" y="2318"/>
                  <a:pt x="465" y="2318"/>
                  <a:pt x="466" y="2318"/>
                </a:cubicBezTo>
                <a:cubicBezTo>
                  <a:pt x="469" y="2317"/>
                  <a:pt x="471" y="2314"/>
                  <a:pt x="471" y="2311"/>
                </a:cubicBezTo>
                <a:lnTo>
                  <a:pt x="465" y="2311"/>
                </a:lnTo>
                <a:close/>
                <a:moveTo>
                  <a:pt x="477" y="2294"/>
                </a:moveTo>
                <a:lnTo>
                  <a:pt x="480" y="2294"/>
                </a:lnTo>
                <a:lnTo>
                  <a:pt x="480" y="2295"/>
                </a:lnTo>
                <a:lnTo>
                  <a:pt x="478" y="2295"/>
                </a:lnTo>
                <a:lnTo>
                  <a:pt x="477" y="2294"/>
                </a:lnTo>
                <a:lnTo>
                  <a:pt x="477" y="2294"/>
                </a:lnTo>
                <a:close/>
                <a:moveTo>
                  <a:pt x="484" y="2293"/>
                </a:moveTo>
                <a:lnTo>
                  <a:pt x="490" y="2293"/>
                </a:lnTo>
                <a:lnTo>
                  <a:pt x="489" y="2294"/>
                </a:lnTo>
                <a:lnTo>
                  <a:pt x="484" y="2295"/>
                </a:lnTo>
                <a:lnTo>
                  <a:pt x="484" y="2293"/>
                </a:lnTo>
                <a:close/>
                <a:moveTo>
                  <a:pt x="562" y="2264"/>
                </a:moveTo>
                <a:cubicBezTo>
                  <a:pt x="557" y="2264"/>
                  <a:pt x="557" y="2272"/>
                  <a:pt x="559" y="2274"/>
                </a:cubicBezTo>
                <a:lnTo>
                  <a:pt x="559" y="2275"/>
                </a:lnTo>
                <a:cubicBezTo>
                  <a:pt x="562" y="2274"/>
                  <a:pt x="563" y="2273"/>
                  <a:pt x="563" y="2271"/>
                </a:cubicBezTo>
                <a:cubicBezTo>
                  <a:pt x="564" y="2269"/>
                  <a:pt x="563" y="2266"/>
                  <a:pt x="562" y="2264"/>
                </a:cubicBezTo>
                <a:close/>
                <a:moveTo>
                  <a:pt x="10073" y="2243"/>
                </a:moveTo>
                <a:cubicBezTo>
                  <a:pt x="10055" y="2253"/>
                  <a:pt x="10073" y="2253"/>
                  <a:pt x="10073" y="2253"/>
                </a:cubicBezTo>
                <a:cubicBezTo>
                  <a:pt x="10073" y="2253"/>
                  <a:pt x="10073" y="2253"/>
                  <a:pt x="10073" y="2248"/>
                </a:cubicBezTo>
                <a:lnTo>
                  <a:pt x="10073" y="2247"/>
                </a:lnTo>
                <a:lnTo>
                  <a:pt x="10073" y="2247"/>
                </a:lnTo>
                <a:lnTo>
                  <a:pt x="10073" y="2246"/>
                </a:lnTo>
                <a:lnTo>
                  <a:pt x="10073" y="2246"/>
                </a:lnTo>
                <a:lnTo>
                  <a:pt x="10073" y="2246"/>
                </a:lnTo>
                <a:lnTo>
                  <a:pt x="10073" y="2245"/>
                </a:lnTo>
                <a:lnTo>
                  <a:pt x="10073" y="2244"/>
                </a:lnTo>
                <a:cubicBezTo>
                  <a:pt x="10073" y="2243"/>
                  <a:pt x="10073" y="2243"/>
                  <a:pt x="10073" y="2243"/>
                </a:cubicBezTo>
                <a:close/>
                <a:moveTo>
                  <a:pt x="522" y="2221"/>
                </a:moveTo>
                <a:cubicBezTo>
                  <a:pt x="509" y="2221"/>
                  <a:pt x="503" y="2229"/>
                  <a:pt x="505" y="2242"/>
                </a:cubicBezTo>
                <a:cubicBezTo>
                  <a:pt x="508" y="2243"/>
                  <a:pt x="515" y="2246"/>
                  <a:pt x="515" y="2243"/>
                </a:cubicBezTo>
                <a:cubicBezTo>
                  <a:pt x="514" y="2239"/>
                  <a:pt x="515" y="2234"/>
                  <a:pt x="517" y="2230"/>
                </a:cubicBezTo>
                <a:cubicBezTo>
                  <a:pt x="523" y="2230"/>
                  <a:pt x="520" y="2239"/>
                  <a:pt x="528" y="2238"/>
                </a:cubicBezTo>
                <a:cubicBezTo>
                  <a:pt x="528" y="2237"/>
                  <a:pt x="529" y="2236"/>
                  <a:pt x="531" y="2236"/>
                </a:cubicBezTo>
                <a:cubicBezTo>
                  <a:pt x="531" y="2235"/>
                  <a:pt x="531" y="2234"/>
                  <a:pt x="531" y="2234"/>
                </a:cubicBezTo>
                <a:cubicBezTo>
                  <a:pt x="531" y="2228"/>
                  <a:pt x="526" y="2229"/>
                  <a:pt x="528" y="2221"/>
                </a:cubicBezTo>
                <a:cubicBezTo>
                  <a:pt x="525" y="2221"/>
                  <a:pt x="523" y="2221"/>
                  <a:pt x="522" y="2221"/>
                </a:cubicBezTo>
                <a:close/>
                <a:moveTo>
                  <a:pt x="10091" y="2213"/>
                </a:moveTo>
                <a:lnTo>
                  <a:pt x="10091" y="2213"/>
                </a:lnTo>
                <a:lnTo>
                  <a:pt x="10091" y="2213"/>
                </a:lnTo>
                <a:lnTo>
                  <a:pt x="10090" y="2213"/>
                </a:lnTo>
                <a:lnTo>
                  <a:pt x="10090" y="2213"/>
                </a:lnTo>
                <a:lnTo>
                  <a:pt x="10089" y="2213"/>
                </a:lnTo>
                <a:lnTo>
                  <a:pt x="10088" y="2213"/>
                </a:lnTo>
                <a:lnTo>
                  <a:pt x="10087" y="2213"/>
                </a:lnTo>
                <a:lnTo>
                  <a:pt x="10086" y="2213"/>
                </a:lnTo>
                <a:lnTo>
                  <a:pt x="10085" y="2213"/>
                </a:lnTo>
                <a:lnTo>
                  <a:pt x="10084" y="2213"/>
                </a:lnTo>
                <a:lnTo>
                  <a:pt x="10083" y="2213"/>
                </a:lnTo>
                <a:lnTo>
                  <a:pt x="10082" y="2213"/>
                </a:lnTo>
                <a:lnTo>
                  <a:pt x="10081" y="2213"/>
                </a:lnTo>
                <a:lnTo>
                  <a:pt x="10079" y="2213"/>
                </a:lnTo>
                <a:lnTo>
                  <a:pt x="10079" y="2213"/>
                </a:lnTo>
                <a:lnTo>
                  <a:pt x="10078" y="2213"/>
                </a:lnTo>
                <a:lnTo>
                  <a:pt x="10077" y="2213"/>
                </a:lnTo>
                <a:lnTo>
                  <a:pt x="10076" y="2213"/>
                </a:lnTo>
                <a:lnTo>
                  <a:pt x="10076" y="2213"/>
                </a:lnTo>
                <a:lnTo>
                  <a:pt x="10075" y="2213"/>
                </a:lnTo>
                <a:lnTo>
                  <a:pt x="10075" y="2213"/>
                </a:lnTo>
                <a:lnTo>
                  <a:pt x="10074" y="2213"/>
                </a:lnTo>
                <a:lnTo>
                  <a:pt x="10074" y="2213"/>
                </a:lnTo>
                <a:lnTo>
                  <a:pt x="10073" y="2213"/>
                </a:lnTo>
                <a:lnTo>
                  <a:pt x="10073" y="2213"/>
                </a:lnTo>
                <a:lnTo>
                  <a:pt x="10091" y="2213"/>
                </a:lnTo>
                <a:close/>
                <a:moveTo>
                  <a:pt x="10067" y="2150"/>
                </a:moveTo>
                <a:lnTo>
                  <a:pt x="10069" y="2152"/>
                </a:lnTo>
                <a:lnTo>
                  <a:pt x="10070" y="2153"/>
                </a:lnTo>
                <a:lnTo>
                  <a:pt x="10072" y="2153"/>
                </a:lnTo>
                <a:lnTo>
                  <a:pt x="10072" y="2153"/>
                </a:lnTo>
                <a:cubicBezTo>
                  <a:pt x="10073" y="2154"/>
                  <a:pt x="10073" y="2154"/>
                  <a:pt x="10073" y="2154"/>
                </a:cubicBezTo>
                <a:lnTo>
                  <a:pt x="10072" y="2153"/>
                </a:lnTo>
                <a:lnTo>
                  <a:pt x="10071" y="2153"/>
                </a:lnTo>
                <a:lnTo>
                  <a:pt x="10070" y="2153"/>
                </a:lnTo>
                <a:lnTo>
                  <a:pt x="10070" y="2152"/>
                </a:lnTo>
                <a:lnTo>
                  <a:pt x="10069" y="2152"/>
                </a:lnTo>
                <a:lnTo>
                  <a:pt x="10068" y="2151"/>
                </a:lnTo>
                <a:lnTo>
                  <a:pt x="10067" y="2150"/>
                </a:lnTo>
                <a:close/>
                <a:moveTo>
                  <a:pt x="513" y="2150"/>
                </a:moveTo>
                <a:cubicBezTo>
                  <a:pt x="513" y="2150"/>
                  <a:pt x="512" y="2151"/>
                  <a:pt x="512" y="2151"/>
                </a:cubicBezTo>
                <a:cubicBezTo>
                  <a:pt x="515" y="2151"/>
                  <a:pt x="513" y="2156"/>
                  <a:pt x="515" y="2156"/>
                </a:cubicBezTo>
                <a:lnTo>
                  <a:pt x="516" y="2157"/>
                </a:lnTo>
                <a:cubicBezTo>
                  <a:pt x="516" y="2156"/>
                  <a:pt x="516" y="2156"/>
                  <a:pt x="516" y="2155"/>
                </a:cubicBezTo>
                <a:cubicBezTo>
                  <a:pt x="516" y="2153"/>
                  <a:pt x="514" y="2150"/>
                  <a:pt x="513" y="2150"/>
                </a:cubicBezTo>
                <a:close/>
                <a:moveTo>
                  <a:pt x="10056" y="2144"/>
                </a:moveTo>
                <a:lnTo>
                  <a:pt x="10056" y="2145"/>
                </a:lnTo>
                <a:lnTo>
                  <a:pt x="10057" y="2145"/>
                </a:lnTo>
                <a:cubicBezTo>
                  <a:pt x="10057" y="2145"/>
                  <a:pt x="10058" y="2146"/>
                  <a:pt x="10058" y="2146"/>
                </a:cubicBezTo>
                <a:lnTo>
                  <a:pt x="10060" y="2147"/>
                </a:lnTo>
                <a:lnTo>
                  <a:pt x="10063" y="2148"/>
                </a:lnTo>
                <a:lnTo>
                  <a:pt x="10064" y="2149"/>
                </a:lnTo>
                <a:lnTo>
                  <a:pt x="10065" y="2150"/>
                </a:lnTo>
                <a:lnTo>
                  <a:pt x="10066" y="2150"/>
                </a:lnTo>
                <a:lnTo>
                  <a:pt x="10064" y="2149"/>
                </a:lnTo>
                <a:lnTo>
                  <a:pt x="10063" y="2148"/>
                </a:lnTo>
                <a:cubicBezTo>
                  <a:pt x="10062" y="2148"/>
                  <a:pt x="10061" y="2148"/>
                  <a:pt x="10061" y="2147"/>
                </a:cubicBezTo>
                <a:lnTo>
                  <a:pt x="10060" y="2147"/>
                </a:lnTo>
                <a:lnTo>
                  <a:pt x="10059" y="2147"/>
                </a:lnTo>
                <a:lnTo>
                  <a:pt x="10058" y="2146"/>
                </a:lnTo>
                <a:lnTo>
                  <a:pt x="10057" y="2145"/>
                </a:lnTo>
                <a:cubicBezTo>
                  <a:pt x="10057" y="2145"/>
                  <a:pt x="10057" y="2145"/>
                  <a:pt x="10056" y="2145"/>
                </a:cubicBezTo>
                <a:lnTo>
                  <a:pt x="10056" y="2144"/>
                </a:lnTo>
                <a:lnTo>
                  <a:pt x="10056" y="2144"/>
                </a:lnTo>
                <a:close/>
                <a:moveTo>
                  <a:pt x="10055" y="2144"/>
                </a:moveTo>
                <a:lnTo>
                  <a:pt x="10055" y="2144"/>
                </a:lnTo>
                <a:lnTo>
                  <a:pt x="10055" y="2144"/>
                </a:lnTo>
                <a:cubicBezTo>
                  <a:pt x="10055" y="2144"/>
                  <a:pt x="10055" y="2144"/>
                  <a:pt x="10055" y="2144"/>
                </a:cubicBezTo>
                <a:close/>
                <a:moveTo>
                  <a:pt x="10000" y="2085"/>
                </a:moveTo>
                <a:lnTo>
                  <a:pt x="10000" y="2084"/>
                </a:lnTo>
                <a:lnTo>
                  <a:pt x="10000" y="2084"/>
                </a:lnTo>
                <a:lnTo>
                  <a:pt x="10000" y="2083"/>
                </a:lnTo>
                <a:lnTo>
                  <a:pt x="10000" y="2082"/>
                </a:lnTo>
                <a:lnTo>
                  <a:pt x="10000" y="2081"/>
                </a:lnTo>
                <a:lnTo>
                  <a:pt x="10000" y="2080"/>
                </a:lnTo>
                <a:lnTo>
                  <a:pt x="10000" y="2079"/>
                </a:lnTo>
                <a:lnTo>
                  <a:pt x="10000" y="2078"/>
                </a:lnTo>
                <a:lnTo>
                  <a:pt x="10000" y="2076"/>
                </a:lnTo>
                <a:lnTo>
                  <a:pt x="10000" y="2075"/>
                </a:lnTo>
                <a:lnTo>
                  <a:pt x="10000" y="2085"/>
                </a:lnTo>
                <a:close/>
                <a:moveTo>
                  <a:pt x="9945" y="2055"/>
                </a:moveTo>
                <a:cubicBezTo>
                  <a:pt x="9963" y="2055"/>
                  <a:pt x="9963" y="2075"/>
                  <a:pt x="9963" y="2075"/>
                </a:cubicBezTo>
                <a:cubicBezTo>
                  <a:pt x="9963" y="2075"/>
                  <a:pt x="9963" y="2075"/>
                  <a:pt x="9982" y="2075"/>
                </a:cubicBezTo>
                <a:cubicBezTo>
                  <a:pt x="9963" y="2065"/>
                  <a:pt x="9963" y="2055"/>
                  <a:pt x="9945" y="2055"/>
                </a:cubicBezTo>
                <a:close/>
                <a:moveTo>
                  <a:pt x="553" y="2050"/>
                </a:moveTo>
                <a:cubicBezTo>
                  <a:pt x="552" y="2056"/>
                  <a:pt x="541" y="2051"/>
                  <a:pt x="538" y="2055"/>
                </a:cubicBezTo>
                <a:cubicBezTo>
                  <a:pt x="545" y="2055"/>
                  <a:pt x="535" y="2061"/>
                  <a:pt x="538" y="2069"/>
                </a:cubicBezTo>
                <a:lnTo>
                  <a:pt x="539" y="2069"/>
                </a:lnTo>
                <a:cubicBezTo>
                  <a:pt x="545" y="2067"/>
                  <a:pt x="551" y="2061"/>
                  <a:pt x="559" y="2065"/>
                </a:cubicBezTo>
                <a:cubicBezTo>
                  <a:pt x="560" y="2064"/>
                  <a:pt x="561" y="2062"/>
                  <a:pt x="561" y="2061"/>
                </a:cubicBezTo>
                <a:cubicBezTo>
                  <a:pt x="560" y="2056"/>
                  <a:pt x="556" y="2052"/>
                  <a:pt x="553" y="2050"/>
                </a:cubicBezTo>
                <a:close/>
                <a:moveTo>
                  <a:pt x="476" y="2043"/>
                </a:moveTo>
                <a:cubicBezTo>
                  <a:pt x="477" y="2048"/>
                  <a:pt x="472" y="2059"/>
                  <a:pt x="481" y="2057"/>
                </a:cubicBezTo>
                <a:lnTo>
                  <a:pt x="480" y="2057"/>
                </a:lnTo>
                <a:cubicBezTo>
                  <a:pt x="482" y="2056"/>
                  <a:pt x="482" y="2054"/>
                  <a:pt x="482" y="2051"/>
                </a:cubicBezTo>
                <a:cubicBezTo>
                  <a:pt x="482" y="2049"/>
                  <a:pt x="481" y="2045"/>
                  <a:pt x="482" y="2043"/>
                </a:cubicBezTo>
                <a:lnTo>
                  <a:pt x="476" y="2043"/>
                </a:lnTo>
                <a:close/>
                <a:moveTo>
                  <a:pt x="10011" y="2013"/>
                </a:moveTo>
                <a:cubicBezTo>
                  <a:pt x="10020" y="2013"/>
                  <a:pt x="10023" y="2018"/>
                  <a:pt x="10023" y="2024"/>
                </a:cubicBezTo>
                <a:cubicBezTo>
                  <a:pt x="10023" y="2033"/>
                  <a:pt x="10018" y="2045"/>
                  <a:pt x="10018" y="2055"/>
                </a:cubicBezTo>
                <a:cubicBezTo>
                  <a:pt x="10000" y="2055"/>
                  <a:pt x="10000" y="2045"/>
                  <a:pt x="10000" y="2045"/>
                </a:cubicBezTo>
                <a:cubicBezTo>
                  <a:pt x="9982" y="2045"/>
                  <a:pt x="9982" y="2045"/>
                  <a:pt x="10000" y="2035"/>
                </a:cubicBezTo>
                <a:cubicBezTo>
                  <a:pt x="10018" y="2025"/>
                  <a:pt x="10000" y="2025"/>
                  <a:pt x="10000" y="2015"/>
                </a:cubicBezTo>
                <a:cubicBezTo>
                  <a:pt x="10004" y="2014"/>
                  <a:pt x="10008" y="2013"/>
                  <a:pt x="10011" y="2013"/>
                </a:cubicBezTo>
                <a:close/>
                <a:moveTo>
                  <a:pt x="9963" y="1936"/>
                </a:moveTo>
                <a:cubicBezTo>
                  <a:pt x="9963" y="1936"/>
                  <a:pt x="9963" y="1936"/>
                  <a:pt x="9945" y="1956"/>
                </a:cubicBezTo>
                <a:cubicBezTo>
                  <a:pt x="9963" y="1956"/>
                  <a:pt x="9963" y="1946"/>
                  <a:pt x="9982" y="1946"/>
                </a:cubicBezTo>
                <a:lnTo>
                  <a:pt x="9963" y="1936"/>
                </a:lnTo>
                <a:close/>
                <a:moveTo>
                  <a:pt x="9927" y="1926"/>
                </a:moveTo>
                <a:cubicBezTo>
                  <a:pt x="9927" y="1926"/>
                  <a:pt x="9927" y="1926"/>
                  <a:pt x="9908" y="1936"/>
                </a:cubicBezTo>
                <a:cubicBezTo>
                  <a:pt x="9927" y="1936"/>
                  <a:pt x="9890" y="1956"/>
                  <a:pt x="9908" y="1956"/>
                </a:cubicBezTo>
                <a:cubicBezTo>
                  <a:pt x="9927" y="1946"/>
                  <a:pt x="9927" y="1946"/>
                  <a:pt x="9927" y="1956"/>
                </a:cubicBezTo>
                <a:cubicBezTo>
                  <a:pt x="9939" y="1953"/>
                  <a:pt x="9943" y="1949"/>
                  <a:pt x="9943" y="1946"/>
                </a:cubicBezTo>
                <a:cubicBezTo>
                  <a:pt x="9942" y="1939"/>
                  <a:pt x="9927" y="1933"/>
                  <a:pt x="9927" y="1926"/>
                </a:cubicBezTo>
                <a:close/>
                <a:moveTo>
                  <a:pt x="9982" y="1857"/>
                </a:moveTo>
                <a:cubicBezTo>
                  <a:pt x="9982" y="1867"/>
                  <a:pt x="9963" y="1867"/>
                  <a:pt x="9982" y="1877"/>
                </a:cubicBezTo>
                <a:cubicBezTo>
                  <a:pt x="9963" y="1887"/>
                  <a:pt x="10000" y="1887"/>
                  <a:pt x="10000" y="1887"/>
                </a:cubicBezTo>
                <a:cubicBezTo>
                  <a:pt x="10000" y="1887"/>
                  <a:pt x="10000" y="1887"/>
                  <a:pt x="9982" y="1857"/>
                </a:cubicBezTo>
                <a:close/>
                <a:moveTo>
                  <a:pt x="389" y="1820"/>
                </a:moveTo>
                <a:cubicBezTo>
                  <a:pt x="388" y="1820"/>
                  <a:pt x="386" y="1821"/>
                  <a:pt x="384" y="1821"/>
                </a:cubicBezTo>
                <a:lnTo>
                  <a:pt x="384" y="1821"/>
                </a:lnTo>
                <a:cubicBezTo>
                  <a:pt x="384" y="1827"/>
                  <a:pt x="386" y="1825"/>
                  <a:pt x="390" y="1824"/>
                </a:cubicBezTo>
                <a:cubicBezTo>
                  <a:pt x="390" y="1821"/>
                  <a:pt x="390" y="1820"/>
                  <a:pt x="389" y="1820"/>
                </a:cubicBezTo>
                <a:close/>
                <a:moveTo>
                  <a:pt x="475" y="1816"/>
                </a:moveTo>
                <a:cubicBezTo>
                  <a:pt x="471" y="1816"/>
                  <a:pt x="468" y="1820"/>
                  <a:pt x="472" y="1822"/>
                </a:cubicBezTo>
                <a:lnTo>
                  <a:pt x="472" y="1821"/>
                </a:lnTo>
                <a:cubicBezTo>
                  <a:pt x="473" y="1818"/>
                  <a:pt x="478" y="1820"/>
                  <a:pt x="477" y="1816"/>
                </a:cubicBezTo>
                <a:cubicBezTo>
                  <a:pt x="477" y="1816"/>
                  <a:pt x="476" y="1816"/>
                  <a:pt x="475" y="1816"/>
                </a:cubicBezTo>
                <a:close/>
                <a:moveTo>
                  <a:pt x="417" y="1794"/>
                </a:moveTo>
                <a:cubicBezTo>
                  <a:pt x="413" y="1798"/>
                  <a:pt x="419" y="1799"/>
                  <a:pt x="419" y="1797"/>
                </a:cubicBezTo>
                <a:cubicBezTo>
                  <a:pt x="419" y="1796"/>
                  <a:pt x="419" y="1795"/>
                  <a:pt x="417" y="1794"/>
                </a:cubicBezTo>
                <a:close/>
                <a:moveTo>
                  <a:pt x="357" y="1785"/>
                </a:moveTo>
                <a:cubicBezTo>
                  <a:pt x="357" y="1787"/>
                  <a:pt x="354" y="1787"/>
                  <a:pt x="354" y="1789"/>
                </a:cubicBezTo>
                <a:cubicBezTo>
                  <a:pt x="361" y="1786"/>
                  <a:pt x="357" y="1793"/>
                  <a:pt x="362" y="1792"/>
                </a:cubicBezTo>
                <a:cubicBezTo>
                  <a:pt x="362" y="1788"/>
                  <a:pt x="359" y="1788"/>
                  <a:pt x="357" y="1785"/>
                </a:cubicBezTo>
                <a:close/>
                <a:moveTo>
                  <a:pt x="10036" y="1768"/>
                </a:moveTo>
                <a:lnTo>
                  <a:pt x="10055" y="1788"/>
                </a:lnTo>
                <a:cubicBezTo>
                  <a:pt x="10055" y="1778"/>
                  <a:pt x="10055" y="1768"/>
                  <a:pt x="10036" y="1768"/>
                </a:cubicBezTo>
                <a:close/>
                <a:moveTo>
                  <a:pt x="10036" y="1738"/>
                </a:moveTo>
                <a:cubicBezTo>
                  <a:pt x="10036" y="1748"/>
                  <a:pt x="10036" y="1758"/>
                  <a:pt x="10055" y="1758"/>
                </a:cubicBezTo>
                <a:cubicBezTo>
                  <a:pt x="10055" y="1748"/>
                  <a:pt x="10036" y="1738"/>
                  <a:pt x="10036" y="1738"/>
                </a:cubicBezTo>
                <a:close/>
                <a:moveTo>
                  <a:pt x="10054" y="1728"/>
                </a:moveTo>
                <a:lnTo>
                  <a:pt x="10054" y="1728"/>
                </a:lnTo>
                <a:cubicBezTo>
                  <a:pt x="10054" y="1728"/>
                  <a:pt x="10055" y="1728"/>
                  <a:pt x="10055" y="1728"/>
                </a:cubicBezTo>
                <a:lnTo>
                  <a:pt x="10054" y="1728"/>
                </a:lnTo>
                <a:close/>
                <a:moveTo>
                  <a:pt x="10036" y="1718"/>
                </a:moveTo>
                <a:cubicBezTo>
                  <a:pt x="10037" y="1719"/>
                  <a:pt x="10038" y="1719"/>
                  <a:pt x="10038" y="1719"/>
                </a:cubicBezTo>
                <a:lnTo>
                  <a:pt x="10039" y="1720"/>
                </a:lnTo>
                <a:lnTo>
                  <a:pt x="10041" y="1721"/>
                </a:lnTo>
                <a:cubicBezTo>
                  <a:pt x="10042" y="1721"/>
                  <a:pt x="10042" y="1721"/>
                  <a:pt x="10042" y="1722"/>
                </a:cubicBezTo>
                <a:lnTo>
                  <a:pt x="10045" y="1723"/>
                </a:lnTo>
                <a:cubicBezTo>
                  <a:pt x="10046" y="1723"/>
                  <a:pt x="10046" y="1724"/>
                  <a:pt x="10047" y="1724"/>
                </a:cubicBezTo>
                <a:lnTo>
                  <a:pt x="10048" y="1725"/>
                </a:lnTo>
                <a:lnTo>
                  <a:pt x="10049" y="1725"/>
                </a:lnTo>
                <a:lnTo>
                  <a:pt x="10049" y="1725"/>
                </a:lnTo>
                <a:lnTo>
                  <a:pt x="10050" y="1726"/>
                </a:lnTo>
                <a:lnTo>
                  <a:pt x="10051" y="1726"/>
                </a:lnTo>
                <a:lnTo>
                  <a:pt x="10052" y="1726"/>
                </a:lnTo>
                <a:lnTo>
                  <a:pt x="10052" y="1727"/>
                </a:lnTo>
                <a:cubicBezTo>
                  <a:pt x="10052" y="1727"/>
                  <a:pt x="10052" y="1727"/>
                  <a:pt x="10053" y="1727"/>
                </a:cubicBezTo>
                <a:cubicBezTo>
                  <a:pt x="10053" y="1727"/>
                  <a:pt x="10053" y="1727"/>
                  <a:pt x="10053" y="1727"/>
                </a:cubicBezTo>
                <a:lnTo>
                  <a:pt x="10053" y="1727"/>
                </a:lnTo>
                <a:lnTo>
                  <a:pt x="10054" y="1728"/>
                </a:lnTo>
                <a:lnTo>
                  <a:pt x="10053" y="1727"/>
                </a:lnTo>
                <a:lnTo>
                  <a:pt x="10053" y="1727"/>
                </a:lnTo>
                <a:lnTo>
                  <a:pt x="10053" y="1727"/>
                </a:lnTo>
                <a:lnTo>
                  <a:pt x="10052" y="1726"/>
                </a:lnTo>
                <a:lnTo>
                  <a:pt x="10050" y="1726"/>
                </a:lnTo>
                <a:lnTo>
                  <a:pt x="10050" y="1726"/>
                </a:lnTo>
                <a:lnTo>
                  <a:pt x="10049" y="1725"/>
                </a:lnTo>
                <a:lnTo>
                  <a:pt x="10048" y="1725"/>
                </a:lnTo>
                <a:lnTo>
                  <a:pt x="10045" y="1723"/>
                </a:lnTo>
                <a:lnTo>
                  <a:pt x="10041" y="1721"/>
                </a:lnTo>
                <a:lnTo>
                  <a:pt x="10040" y="1720"/>
                </a:lnTo>
                <a:lnTo>
                  <a:pt x="10039" y="1720"/>
                </a:lnTo>
                <a:lnTo>
                  <a:pt x="10036" y="1718"/>
                </a:lnTo>
                <a:close/>
                <a:moveTo>
                  <a:pt x="471" y="1706"/>
                </a:moveTo>
                <a:cubicBezTo>
                  <a:pt x="470" y="1706"/>
                  <a:pt x="470" y="1706"/>
                  <a:pt x="469" y="1706"/>
                </a:cubicBezTo>
                <a:cubicBezTo>
                  <a:pt x="469" y="1713"/>
                  <a:pt x="464" y="1716"/>
                  <a:pt x="463" y="1723"/>
                </a:cubicBezTo>
                <a:cubicBezTo>
                  <a:pt x="458" y="1722"/>
                  <a:pt x="453" y="1722"/>
                  <a:pt x="448" y="1723"/>
                </a:cubicBezTo>
                <a:cubicBezTo>
                  <a:pt x="451" y="1728"/>
                  <a:pt x="449" y="1731"/>
                  <a:pt x="448" y="1737"/>
                </a:cubicBezTo>
                <a:cubicBezTo>
                  <a:pt x="451" y="1742"/>
                  <a:pt x="457" y="1743"/>
                  <a:pt x="457" y="1748"/>
                </a:cubicBezTo>
                <a:cubicBezTo>
                  <a:pt x="454" y="1752"/>
                  <a:pt x="444" y="1750"/>
                  <a:pt x="444" y="1757"/>
                </a:cubicBezTo>
                <a:cubicBezTo>
                  <a:pt x="448" y="1762"/>
                  <a:pt x="456" y="1756"/>
                  <a:pt x="460" y="1755"/>
                </a:cubicBezTo>
                <a:cubicBezTo>
                  <a:pt x="460" y="1756"/>
                  <a:pt x="462" y="1757"/>
                  <a:pt x="462" y="1758"/>
                </a:cubicBezTo>
                <a:cubicBezTo>
                  <a:pt x="461" y="1760"/>
                  <a:pt x="459" y="1762"/>
                  <a:pt x="457" y="1763"/>
                </a:cubicBezTo>
                <a:cubicBezTo>
                  <a:pt x="458" y="1757"/>
                  <a:pt x="450" y="1760"/>
                  <a:pt x="450" y="1763"/>
                </a:cubicBezTo>
                <a:cubicBezTo>
                  <a:pt x="456" y="1763"/>
                  <a:pt x="453" y="1784"/>
                  <a:pt x="446" y="1784"/>
                </a:cubicBezTo>
                <a:cubicBezTo>
                  <a:pt x="455" y="1800"/>
                  <a:pt x="437" y="1803"/>
                  <a:pt x="425" y="1797"/>
                </a:cubicBezTo>
                <a:cubicBezTo>
                  <a:pt x="423" y="1811"/>
                  <a:pt x="432" y="1812"/>
                  <a:pt x="437" y="1817"/>
                </a:cubicBezTo>
                <a:lnTo>
                  <a:pt x="427" y="1817"/>
                </a:lnTo>
                <a:cubicBezTo>
                  <a:pt x="427" y="1821"/>
                  <a:pt x="425" y="1821"/>
                  <a:pt x="425" y="1824"/>
                </a:cubicBezTo>
                <a:cubicBezTo>
                  <a:pt x="441" y="1824"/>
                  <a:pt x="461" y="1827"/>
                  <a:pt x="456" y="1815"/>
                </a:cubicBezTo>
                <a:cubicBezTo>
                  <a:pt x="458" y="1818"/>
                  <a:pt x="463" y="1817"/>
                  <a:pt x="467" y="1817"/>
                </a:cubicBezTo>
                <a:cubicBezTo>
                  <a:pt x="469" y="1811"/>
                  <a:pt x="480" y="1814"/>
                  <a:pt x="483" y="1802"/>
                </a:cubicBezTo>
                <a:cubicBezTo>
                  <a:pt x="478" y="1801"/>
                  <a:pt x="477" y="1798"/>
                  <a:pt x="475" y="1795"/>
                </a:cubicBezTo>
                <a:cubicBezTo>
                  <a:pt x="477" y="1791"/>
                  <a:pt x="481" y="1787"/>
                  <a:pt x="485" y="1785"/>
                </a:cubicBezTo>
                <a:lnTo>
                  <a:pt x="485" y="1785"/>
                </a:lnTo>
                <a:cubicBezTo>
                  <a:pt x="486" y="1785"/>
                  <a:pt x="487" y="1786"/>
                  <a:pt x="488" y="1786"/>
                </a:cubicBezTo>
                <a:cubicBezTo>
                  <a:pt x="495" y="1788"/>
                  <a:pt x="503" y="1783"/>
                  <a:pt x="505" y="1776"/>
                </a:cubicBezTo>
                <a:cubicBezTo>
                  <a:pt x="495" y="1769"/>
                  <a:pt x="487" y="1789"/>
                  <a:pt x="480" y="1780"/>
                </a:cubicBezTo>
                <a:cubicBezTo>
                  <a:pt x="486" y="1777"/>
                  <a:pt x="486" y="1768"/>
                  <a:pt x="493" y="1773"/>
                </a:cubicBezTo>
                <a:cubicBezTo>
                  <a:pt x="495" y="1769"/>
                  <a:pt x="494" y="1759"/>
                  <a:pt x="498" y="1766"/>
                </a:cubicBezTo>
                <a:cubicBezTo>
                  <a:pt x="500" y="1764"/>
                  <a:pt x="499" y="1759"/>
                  <a:pt x="499" y="1754"/>
                </a:cubicBezTo>
                <a:cubicBezTo>
                  <a:pt x="494" y="1754"/>
                  <a:pt x="496" y="1760"/>
                  <a:pt x="489" y="1758"/>
                </a:cubicBezTo>
                <a:cubicBezTo>
                  <a:pt x="488" y="1752"/>
                  <a:pt x="492" y="1751"/>
                  <a:pt x="491" y="1746"/>
                </a:cubicBezTo>
                <a:cubicBezTo>
                  <a:pt x="487" y="1740"/>
                  <a:pt x="485" y="1747"/>
                  <a:pt x="483" y="1745"/>
                </a:cubicBezTo>
                <a:cubicBezTo>
                  <a:pt x="483" y="1742"/>
                  <a:pt x="483" y="1739"/>
                  <a:pt x="483" y="1736"/>
                </a:cubicBezTo>
                <a:cubicBezTo>
                  <a:pt x="484" y="1737"/>
                  <a:pt x="489" y="1740"/>
                  <a:pt x="489" y="1736"/>
                </a:cubicBezTo>
                <a:cubicBezTo>
                  <a:pt x="488" y="1725"/>
                  <a:pt x="472" y="1724"/>
                  <a:pt x="479" y="1710"/>
                </a:cubicBezTo>
                <a:cubicBezTo>
                  <a:pt x="474" y="1711"/>
                  <a:pt x="474" y="1707"/>
                  <a:pt x="471" y="1706"/>
                </a:cubicBezTo>
                <a:close/>
                <a:moveTo>
                  <a:pt x="406" y="1695"/>
                </a:moveTo>
                <a:cubicBezTo>
                  <a:pt x="399" y="1694"/>
                  <a:pt x="407" y="1702"/>
                  <a:pt x="408" y="1695"/>
                </a:cubicBezTo>
                <a:cubicBezTo>
                  <a:pt x="407" y="1695"/>
                  <a:pt x="407" y="1695"/>
                  <a:pt x="406" y="1695"/>
                </a:cubicBezTo>
                <a:close/>
                <a:moveTo>
                  <a:pt x="393" y="1686"/>
                </a:moveTo>
                <a:cubicBezTo>
                  <a:pt x="386" y="1686"/>
                  <a:pt x="387" y="1695"/>
                  <a:pt x="382" y="1697"/>
                </a:cubicBezTo>
                <a:cubicBezTo>
                  <a:pt x="388" y="1698"/>
                  <a:pt x="390" y="1695"/>
                  <a:pt x="393" y="1693"/>
                </a:cubicBezTo>
                <a:lnTo>
                  <a:pt x="393" y="1693"/>
                </a:lnTo>
                <a:cubicBezTo>
                  <a:pt x="393" y="1691"/>
                  <a:pt x="393" y="1689"/>
                  <a:pt x="393" y="1686"/>
                </a:cubicBezTo>
                <a:close/>
                <a:moveTo>
                  <a:pt x="393" y="1668"/>
                </a:moveTo>
                <a:cubicBezTo>
                  <a:pt x="392" y="1674"/>
                  <a:pt x="401" y="1681"/>
                  <a:pt x="401" y="1675"/>
                </a:cubicBezTo>
                <a:cubicBezTo>
                  <a:pt x="397" y="1677"/>
                  <a:pt x="398" y="1671"/>
                  <a:pt x="398" y="1668"/>
                </a:cubicBezTo>
                <a:lnTo>
                  <a:pt x="393" y="1668"/>
                </a:lnTo>
                <a:lnTo>
                  <a:pt x="393" y="1668"/>
                </a:lnTo>
                <a:close/>
                <a:moveTo>
                  <a:pt x="453" y="1648"/>
                </a:moveTo>
                <a:lnTo>
                  <a:pt x="453" y="1655"/>
                </a:lnTo>
                <a:lnTo>
                  <a:pt x="456" y="1655"/>
                </a:lnTo>
                <a:cubicBezTo>
                  <a:pt x="456" y="1653"/>
                  <a:pt x="456" y="1650"/>
                  <a:pt x="456" y="1648"/>
                </a:cubicBezTo>
                <a:lnTo>
                  <a:pt x="453" y="1648"/>
                </a:lnTo>
                <a:close/>
                <a:moveTo>
                  <a:pt x="506" y="1644"/>
                </a:moveTo>
                <a:cubicBezTo>
                  <a:pt x="504" y="1645"/>
                  <a:pt x="502" y="1646"/>
                  <a:pt x="501" y="1648"/>
                </a:cubicBezTo>
                <a:lnTo>
                  <a:pt x="501" y="1650"/>
                </a:lnTo>
                <a:lnTo>
                  <a:pt x="501" y="1650"/>
                </a:lnTo>
                <a:lnTo>
                  <a:pt x="501" y="1650"/>
                </a:lnTo>
                <a:lnTo>
                  <a:pt x="501" y="1650"/>
                </a:lnTo>
                <a:lnTo>
                  <a:pt x="503" y="1650"/>
                </a:lnTo>
                <a:cubicBezTo>
                  <a:pt x="506" y="1650"/>
                  <a:pt x="511" y="1652"/>
                  <a:pt x="511" y="1649"/>
                </a:cubicBezTo>
                <a:cubicBezTo>
                  <a:pt x="511" y="1648"/>
                  <a:pt x="511" y="1648"/>
                  <a:pt x="511" y="1647"/>
                </a:cubicBezTo>
                <a:cubicBezTo>
                  <a:pt x="510" y="1645"/>
                  <a:pt x="508" y="1644"/>
                  <a:pt x="506" y="1644"/>
                </a:cubicBezTo>
                <a:close/>
                <a:moveTo>
                  <a:pt x="521" y="1642"/>
                </a:moveTo>
                <a:lnTo>
                  <a:pt x="521" y="1642"/>
                </a:lnTo>
                <a:cubicBezTo>
                  <a:pt x="520" y="1647"/>
                  <a:pt x="513" y="1644"/>
                  <a:pt x="514" y="1650"/>
                </a:cubicBezTo>
                <a:cubicBezTo>
                  <a:pt x="518" y="1651"/>
                  <a:pt x="522" y="1647"/>
                  <a:pt x="522" y="1644"/>
                </a:cubicBezTo>
                <a:cubicBezTo>
                  <a:pt x="522" y="1643"/>
                  <a:pt x="522" y="1642"/>
                  <a:pt x="521" y="1642"/>
                </a:cubicBezTo>
                <a:close/>
                <a:moveTo>
                  <a:pt x="425" y="1641"/>
                </a:moveTo>
                <a:cubicBezTo>
                  <a:pt x="424" y="1641"/>
                  <a:pt x="422" y="1644"/>
                  <a:pt x="425" y="1647"/>
                </a:cubicBezTo>
                <a:cubicBezTo>
                  <a:pt x="426" y="1646"/>
                  <a:pt x="426" y="1645"/>
                  <a:pt x="426" y="1644"/>
                </a:cubicBezTo>
                <a:cubicBezTo>
                  <a:pt x="426" y="1642"/>
                  <a:pt x="426" y="1642"/>
                  <a:pt x="425" y="1641"/>
                </a:cubicBezTo>
                <a:close/>
                <a:moveTo>
                  <a:pt x="430" y="1641"/>
                </a:moveTo>
                <a:cubicBezTo>
                  <a:pt x="430" y="1644"/>
                  <a:pt x="431" y="1646"/>
                  <a:pt x="433" y="1646"/>
                </a:cubicBezTo>
                <a:lnTo>
                  <a:pt x="434" y="1647"/>
                </a:lnTo>
                <a:cubicBezTo>
                  <a:pt x="433" y="1644"/>
                  <a:pt x="434" y="1641"/>
                  <a:pt x="430" y="1641"/>
                </a:cubicBezTo>
                <a:close/>
                <a:moveTo>
                  <a:pt x="417" y="1639"/>
                </a:moveTo>
                <a:cubicBezTo>
                  <a:pt x="415" y="1639"/>
                  <a:pt x="414" y="1640"/>
                  <a:pt x="413" y="1642"/>
                </a:cubicBezTo>
                <a:cubicBezTo>
                  <a:pt x="417" y="1649"/>
                  <a:pt x="407" y="1656"/>
                  <a:pt x="414" y="1663"/>
                </a:cubicBezTo>
                <a:lnTo>
                  <a:pt x="421" y="1663"/>
                </a:lnTo>
                <a:lnTo>
                  <a:pt x="420" y="1663"/>
                </a:lnTo>
                <a:cubicBezTo>
                  <a:pt x="422" y="1661"/>
                  <a:pt x="423" y="1658"/>
                  <a:pt x="423" y="1656"/>
                </a:cubicBezTo>
                <a:cubicBezTo>
                  <a:pt x="423" y="1650"/>
                  <a:pt x="418" y="1646"/>
                  <a:pt x="423" y="1640"/>
                </a:cubicBezTo>
                <a:cubicBezTo>
                  <a:pt x="420" y="1639"/>
                  <a:pt x="418" y="1639"/>
                  <a:pt x="417" y="1639"/>
                </a:cubicBezTo>
                <a:close/>
                <a:moveTo>
                  <a:pt x="545" y="1636"/>
                </a:moveTo>
                <a:lnTo>
                  <a:pt x="545" y="1637"/>
                </a:lnTo>
                <a:cubicBezTo>
                  <a:pt x="545" y="1639"/>
                  <a:pt x="545" y="1640"/>
                  <a:pt x="544" y="1641"/>
                </a:cubicBezTo>
                <a:lnTo>
                  <a:pt x="549" y="1641"/>
                </a:lnTo>
                <a:lnTo>
                  <a:pt x="549" y="1638"/>
                </a:lnTo>
                <a:cubicBezTo>
                  <a:pt x="547" y="1638"/>
                  <a:pt x="547" y="1636"/>
                  <a:pt x="545" y="1636"/>
                </a:cubicBezTo>
                <a:close/>
                <a:moveTo>
                  <a:pt x="536" y="1635"/>
                </a:moveTo>
                <a:lnTo>
                  <a:pt x="537" y="1635"/>
                </a:lnTo>
                <a:cubicBezTo>
                  <a:pt x="537" y="1637"/>
                  <a:pt x="536" y="1637"/>
                  <a:pt x="535" y="1638"/>
                </a:cubicBezTo>
                <a:cubicBezTo>
                  <a:pt x="538" y="1638"/>
                  <a:pt x="541" y="1638"/>
                  <a:pt x="540" y="1635"/>
                </a:cubicBezTo>
                <a:lnTo>
                  <a:pt x="536" y="1635"/>
                </a:lnTo>
                <a:close/>
                <a:moveTo>
                  <a:pt x="543" y="1621"/>
                </a:moveTo>
                <a:lnTo>
                  <a:pt x="543" y="1622"/>
                </a:lnTo>
                <a:lnTo>
                  <a:pt x="542" y="1622"/>
                </a:lnTo>
                <a:cubicBezTo>
                  <a:pt x="539" y="1623"/>
                  <a:pt x="541" y="1630"/>
                  <a:pt x="536" y="1630"/>
                </a:cubicBezTo>
                <a:cubicBezTo>
                  <a:pt x="541" y="1631"/>
                  <a:pt x="543" y="1629"/>
                  <a:pt x="543" y="1625"/>
                </a:cubicBezTo>
                <a:lnTo>
                  <a:pt x="543" y="1622"/>
                </a:lnTo>
                <a:lnTo>
                  <a:pt x="543" y="1622"/>
                </a:lnTo>
                <a:lnTo>
                  <a:pt x="543" y="1621"/>
                </a:lnTo>
                <a:close/>
                <a:moveTo>
                  <a:pt x="435" y="1615"/>
                </a:moveTo>
                <a:cubicBezTo>
                  <a:pt x="434" y="1615"/>
                  <a:pt x="434" y="1615"/>
                  <a:pt x="433" y="1615"/>
                </a:cubicBezTo>
                <a:cubicBezTo>
                  <a:pt x="433" y="1617"/>
                  <a:pt x="434" y="1619"/>
                  <a:pt x="437" y="1620"/>
                </a:cubicBezTo>
                <a:lnTo>
                  <a:pt x="437" y="1620"/>
                </a:lnTo>
                <a:cubicBezTo>
                  <a:pt x="437" y="1618"/>
                  <a:pt x="437" y="1615"/>
                  <a:pt x="435" y="1615"/>
                </a:cubicBezTo>
                <a:close/>
                <a:moveTo>
                  <a:pt x="564" y="1539"/>
                </a:moveTo>
                <a:cubicBezTo>
                  <a:pt x="562" y="1542"/>
                  <a:pt x="561" y="1550"/>
                  <a:pt x="566" y="1550"/>
                </a:cubicBezTo>
                <a:lnTo>
                  <a:pt x="566" y="1550"/>
                </a:lnTo>
                <a:cubicBezTo>
                  <a:pt x="566" y="1549"/>
                  <a:pt x="566" y="1546"/>
                  <a:pt x="566" y="1544"/>
                </a:cubicBezTo>
                <a:cubicBezTo>
                  <a:pt x="566" y="1542"/>
                  <a:pt x="566" y="1540"/>
                  <a:pt x="564" y="1539"/>
                </a:cubicBezTo>
                <a:close/>
                <a:moveTo>
                  <a:pt x="570" y="1511"/>
                </a:moveTo>
                <a:cubicBezTo>
                  <a:pt x="569" y="1511"/>
                  <a:pt x="568" y="1511"/>
                  <a:pt x="567" y="1511"/>
                </a:cubicBezTo>
                <a:cubicBezTo>
                  <a:pt x="566" y="1513"/>
                  <a:pt x="564" y="1524"/>
                  <a:pt x="567" y="1526"/>
                </a:cubicBezTo>
                <a:lnTo>
                  <a:pt x="568" y="1527"/>
                </a:lnTo>
                <a:cubicBezTo>
                  <a:pt x="569" y="1521"/>
                  <a:pt x="575" y="1520"/>
                  <a:pt x="575" y="1513"/>
                </a:cubicBezTo>
                <a:cubicBezTo>
                  <a:pt x="574" y="1512"/>
                  <a:pt x="572" y="1511"/>
                  <a:pt x="570" y="1511"/>
                </a:cubicBezTo>
                <a:close/>
                <a:moveTo>
                  <a:pt x="577" y="1479"/>
                </a:moveTo>
                <a:cubicBezTo>
                  <a:pt x="572" y="1479"/>
                  <a:pt x="569" y="1481"/>
                  <a:pt x="563" y="1481"/>
                </a:cubicBezTo>
                <a:cubicBezTo>
                  <a:pt x="565" y="1487"/>
                  <a:pt x="563" y="1498"/>
                  <a:pt x="569" y="1499"/>
                </a:cubicBezTo>
                <a:lnTo>
                  <a:pt x="570" y="1500"/>
                </a:lnTo>
                <a:cubicBezTo>
                  <a:pt x="574" y="1494"/>
                  <a:pt x="577" y="1487"/>
                  <a:pt x="579" y="1479"/>
                </a:cubicBezTo>
                <a:cubicBezTo>
                  <a:pt x="578" y="1479"/>
                  <a:pt x="577" y="1479"/>
                  <a:pt x="577" y="1479"/>
                </a:cubicBezTo>
                <a:close/>
                <a:moveTo>
                  <a:pt x="569" y="1468"/>
                </a:moveTo>
                <a:cubicBezTo>
                  <a:pt x="569" y="1469"/>
                  <a:pt x="569" y="1470"/>
                  <a:pt x="568" y="1470"/>
                </a:cubicBezTo>
                <a:lnTo>
                  <a:pt x="568" y="1473"/>
                </a:lnTo>
                <a:lnTo>
                  <a:pt x="568" y="1474"/>
                </a:lnTo>
                <a:cubicBezTo>
                  <a:pt x="570" y="1475"/>
                  <a:pt x="571" y="1473"/>
                  <a:pt x="571" y="1472"/>
                </a:cubicBezTo>
                <a:cubicBezTo>
                  <a:pt x="572" y="1470"/>
                  <a:pt x="571" y="1468"/>
                  <a:pt x="569" y="1468"/>
                </a:cubicBezTo>
                <a:close/>
                <a:moveTo>
                  <a:pt x="567" y="1459"/>
                </a:moveTo>
                <a:cubicBezTo>
                  <a:pt x="566" y="1458"/>
                  <a:pt x="564" y="1462"/>
                  <a:pt x="568" y="1464"/>
                </a:cubicBezTo>
                <a:cubicBezTo>
                  <a:pt x="568" y="1463"/>
                  <a:pt x="568" y="1462"/>
                  <a:pt x="568" y="1461"/>
                </a:cubicBezTo>
                <a:cubicBezTo>
                  <a:pt x="568" y="1460"/>
                  <a:pt x="568" y="1459"/>
                  <a:pt x="567" y="1459"/>
                </a:cubicBezTo>
                <a:close/>
                <a:moveTo>
                  <a:pt x="692" y="1452"/>
                </a:moveTo>
                <a:cubicBezTo>
                  <a:pt x="692" y="1452"/>
                  <a:pt x="691" y="1452"/>
                  <a:pt x="691" y="1452"/>
                </a:cubicBezTo>
                <a:cubicBezTo>
                  <a:pt x="689" y="1456"/>
                  <a:pt x="698" y="1458"/>
                  <a:pt x="697" y="1455"/>
                </a:cubicBezTo>
                <a:lnTo>
                  <a:pt x="697" y="1455"/>
                </a:lnTo>
                <a:cubicBezTo>
                  <a:pt x="694" y="1455"/>
                  <a:pt x="695" y="1452"/>
                  <a:pt x="692" y="1452"/>
                </a:cubicBezTo>
                <a:close/>
                <a:moveTo>
                  <a:pt x="569" y="1445"/>
                </a:moveTo>
                <a:cubicBezTo>
                  <a:pt x="563" y="1448"/>
                  <a:pt x="558" y="1454"/>
                  <a:pt x="555" y="1461"/>
                </a:cubicBezTo>
                <a:lnTo>
                  <a:pt x="563" y="1461"/>
                </a:lnTo>
                <a:lnTo>
                  <a:pt x="563" y="1462"/>
                </a:lnTo>
                <a:cubicBezTo>
                  <a:pt x="561" y="1454"/>
                  <a:pt x="571" y="1454"/>
                  <a:pt x="570" y="1448"/>
                </a:cubicBezTo>
                <a:cubicBezTo>
                  <a:pt x="570" y="1447"/>
                  <a:pt x="570" y="1446"/>
                  <a:pt x="569" y="1445"/>
                </a:cubicBezTo>
                <a:close/>
                <a:moveTo>
                  <a:pt x="708" y="1439"/>
                </a:moveTo>
                <a:cubicBezTo>
                  <a:pt x="708" y="1441"/>
                  <a:pt x="706" y="1442"/>
                  <a:pt x="705" y="1444"/>
                </a:cubicBezTo>
                <a:lnTo>
                  <a:pt x="705" y="1444"/>
                </a:lnTo>
                <a:cubicBezTo>
                  <a:pt x="707" y="1445"/>
                  <a:pt x="710" y="1443"/>
                  <a:pt x="710" y="1441"/>
                </a:cubicBezTo>
                <a:cubicBezTo>
                  <a:pt x="710" y="1440"/>
                  <a:pt x="710" y="1439"/>
                  <a:pt x="708" y="1439"/>
                </a:cubicBezTo>
                <a:close/>
                <a:moveTo>
                  <a:pt x="679" y="1437"/>
                </a:moveTo>
                <a:cubicBezTo>
                  <a:pt x="679" y="1438"/>
                  <a:pt x="678" y="1439"/>
                  <a:pt x="678" y="1440"/>
                </a:cubicBezTo>
                <a:lnTo>
                  <a:pt x="677" y="1442"/>
                </a:lnTo>
                <a:lnTo>
                  <a:pt x="676" y="1442"/>
                </a:lnTo>
                <a:lnTo>
                  <a:pt x="677" y="1442"/>
                </a:lnTo>
                <a:lnTo>
                  <a:pt x="677" y="1442"/>
                </a:lnTo>
                <a:lnTo>
                  <a:pt x="679" y="1442"/>
                </a:lnTo>
                <a:cubicBezTo>
                  <a:pt x="681" y="1442"/>
                  <a:pt x="685" y="1443"/>
                  <a:pt x="685" y="1441"/>
                </a:cubicBezTo>
                <a:cubicBezTo>
                  <a:pt x="683" y="1440"/>
                  <a:pt x="683" y="1439"/>
                  <a:pt x="683" y="1437"/>
                </a:cubicBezTo>
                <a:lnTo>
                  <a:pt x="679" y="1437"/>
                </a:lnTo>
                <a:close/>
                <a:moveTo>
                  <a:pt x="571" y="1431"/>
                </a:moveTo>
                <a:cubicBezTo>
                  <a:pt x="571" y="1431"/>
                  <a:pt x="570" y="1431"/>
                  <a:pt x="569" y="1431"/>
                </a:cubicBezTo>
                <a:lnTo>
                  <a:pt x="570" y="1432"/>
                </a:lnTo>
                <a:cubicBezTo>
                  <a:pt x="570" y="1434"/>
                  <a:pt x="570" y="1437"/>
                  <a:pt x="569" y="1440"/>
                </a:cubicBezTo>
                <a:cubicBezTo>
                  <a:pt x="570" y="1440"/>
                  <a:pt x="570" y="1440"/>
                  <a:pt x="570" y="1440"/>
                </a:cubicBezTo>
                <a:cubicBezTo>
                  <a:pt x="573" y="1440"/>
                  <a:pt x="576" y="1437"/>
                  <a:pt x="576" y="1433"/>
                </a:cubicBezTo>
                <a:cubicBezTo>
                  <a:pt x="574" y="1433"/>
                  <a:pt x="573" y="1432"/>
                  <a:pt x="571" y="1431"/>
                </a:cubicBezTo>
                <a:close/>
                <a:moveTo>
                  <a:pt x="709" y="1410"/>
                </a:moveTo>
                <a:cubicBezTo>
                  <a:pt x="706" y="1413"/>
                  <a:pt x="702" y="1414"/>
                  <a:pt x="698" y="1416"/>
                </a:cubicBezTo>
                <a:lnTo>
                  <a:pt x="696" y="1419"/>
                </a:lnTo>
                <a:lnTo>
                  <a:pt x="696" y="1419"/>
                </a:lnTo>
                <a:lnTo>
                  <a:pt x="696" y="1419"/>
                </a:lnTo>
                <a:lnTo>
                  <a:pt x="696" y="1419"/>
                </a:lnTo>
                <a:lnTo>
                  <a:pt x="700" y="1418"/>
                </a:lnTo>
                <a:cubicBezTo>
                  <a:pt x="704" y="1417"/>
                  <a:pt x="709" y="1416"/>
                  <a:pt x="709" y="1410"/>
                </a:cubicBezTo>
                <a:close/>
                <a:moveTo>
                  <a:pt x="705" y="1401"/>
                </a:moveTo>
                <a:lnTo>
                  <a:pt x="703" y="1401"/>
                </a:lnTo>
                <a:cubicBezTo>
                  <a:pt x="697" y="1402"/>
                  <a:pt x="691" y="1402"/>
                  <a:pt x="684" y="1402"/>
                </a:cubicBezTo>
                <a:lnTo>
                  <a:pt x="677" y="1403"/>
                </a:lnTo>
                <a:lnTo>
                  <a:pt x="671" y="1417"/>
                </a:lnTo>
                <a:cubicBezTo>
                  <a:pt x="669" y="1422"/>
                  <a:pt x="666" y="1426"/>
                  <a:pt x="664" y="1431"/>
                </a:cubicBezTo>
                <a:cubicBezTo>
                  <a:pt x="674" y="1429"/>
                  <a:pt x="678" y="1434"/>
                  <a:pt x="687" y="1427"/>
                </a:cubicBezTo>
                <a:cubicBezTo>
                  <a:pt x="683" y="1427"/>
                  <a:pt x="676" y="1430"/>
                  <a:pt x="675" y="1426"/>
                </a:cubicBezTo>
                <a:cubicBezTo>
                  <a:pt x="687" y="1429"/>
                  <a:pt x="678" y="1415"/>
                  <a:pt x="682" y="1414"/>
                </a:cubicBezTo>
                <a:cubicBezTo>
                  <a:pt x="685" y="1418"/>
                  <a:pt x="686" y="1422"/>
                  <a:pt x="690" y="1424"/>
                </a:cubicBezTo>
                <a:cubicBezTo>
                  <a:pt x="690" y="1421"/>
                  <a:pt x="695" y="1423"/>
                  <a:pt x="695" y="1420"/>
                </a:cubicBezTo>
                <a:cubicBezTo>
                  <a:pt x="692" y="1415"/>
                  <a:pt x="686" y="1415"/>
                  <a:pt x="682" y="1413"/>
                </a:cubicBezTo>
                <a:cubicBezTo>
                  <a:pt x="691" y="1411"/>
                  <a:pt x="691" y="1402"/>
                  <a:pt x="702" y="1406"/>
                </a:cubicBezTo>
                <a:cubicBezTo>
                  <a:pt x="702" y="1405"/>
                  <a:pt x="702" y="1404"/>
                  <a:pt x="703" y="1403"/>
                </a:cubicBezTo>
                <a:lnTo>
                  <a:pt x="705" y="1401"/>
                </a:lnTo>
                <a:close/>
                <a:moveTo>
                  <a:pt x="656" y="1379"/>
                </a:moveTo>
                <a:lnTo>
                  <a:pt x="656" y="1381"/>
                </a:lnTo>
                <a:cubicBezTo>
                  <a:pt x="656" y="1384"/>
                  <a:pt x="656" y="1387"/>
                  <a:pt x="658" y="1387"/>
                </a:cubicBezTo>
                <a:cubicBezTo>
                  <a:pt x="658" y="1385"/>
                  <a:pt x="660" y="1384"/>
                  <a:pt x="663" y="1384"/>
                </a:cubicBezTo>
                <a:cubicBezTo>
                  <a:pt x="665" y="1385"/>
                  <a:pt x="667" y="1387"/>
                  <a:pt x="669" y="1389"/>
                </a:cubicBezTo>
                <a:cubicBezTo>
                  <a:pt x="667" y="1389"/>
                  <a:pt x="665" y="1389"/>
                  <a:pt x="664" y="1390"/>
                </a:cubicBezTo>
                <a:lnTo>
                  <a:pt x="663" y="1391"/>
                </a:lnTo>
                <a:lnTo>
                  <a:pt x="675" y="1389"/>
                </a:lnTo>
                <a:lnTo>
                  <a:pt x="675" y="1387"/>
                </a:lnTo>
                <a:cubicBezTo>
                  <a:pt x="675" y="1382"/>
                  <a:pt x="675" y="1382"/>
                  <a:pt x="675" y="1382"/>
                </a:cubicBezTo>
                <a:cubicBezTo>
                  <a:pt x="669" y="1381"/>
                  <a:pt x="664" y="1380"/>
                  <a:pt x="658" y="1380"/>
                </a:cubicBezTo>
                <a:lnTo>
                  <a:pt x="656" y="1379"/>
                </a:lnTo>
                <a:close/>
                <a:moveTo>
                  <a:pt x="564" y="1378"/>
                </a:moveTo>
                <a:cubicBezTo>
                  <a:pt x="563" y="1378"/>
                  <a:pt x="562" y="1378"/>
                  <a:pt x="561" y="1378"/>
                </a:cubicBezTo>
                <a:cubicBezTo>
                  <a:pt x="564" y="1386"/>
                  <a:pt x="568" y="1384"/>
                  <a:pt x="563" y="1393"/>
                </a:cubicBezTo>
                <a:lnTo>
                  <a:pt x="563" y="1393"/>
                </a:lnTo>
                <a:cubicBezTo>
                  <a:pt x="566" y="1392"/>
                  <a:pt x="570" y="1392"/>
                  <a:pt x="573" y="1393"/>
                </a:cubicBezTo>
                <a:cubicBezTo>
                  <a:pt x="573" y="1393"/>
                  <a:pt x="573" y="1392"/>
                  <a:pt x="573" y="1392"/>
                </a:cubicBezTo>
                <a:cubicBezTo>
                  <a:pt x="574" y="1388"/>
                  <a:pt x="571" y="1386"/>
                  <a:pt x="571" y="1383"/>
                </a:cubicBezTo>
                <a:cubicBezTo>
                  <a:pt x="565" y="1385"/>
                  <a:pt x="568" y="1378"/>
                  <a:pt x="564" y="1378"/>
                </a:cubicBezTo>
                <a:close/>
                <a:moveTo>
                  <a:pt x="394" y="1243"/>
                </a:moveTo>
                <a:cubicBezTo>
                  <a:pt x="394" y="1243"/>
                  <a:pt x="394" y="1254"/>
                  <a:pt x="488" y="1254"/>
                </a:cubicBezTo>
                <a:cubicBezTo>
                  <a:pt x="488" y="1254"/>
                  <a:pt x="394" y="1254"/>
                  <a:pt x="394" y="1254"/>
                </a:cubicBezTo>
                <a:cubicBezTo>
                  <a:pt x="394" y="1254"/>
                  <a:pt x="394" y="1243"/>
                  <a:pt x="394" y="1243"/>
                </a:cubicBezTo>
                <a:close/>
                <a:moveTo>
                  <a:pt x="292" y="1206"/>
                </a:moveTo>
                <a:lnTo>
                  <a:pt x="300" y="1206"/>
                </a:lnTo>
                <a:lnTo>
                  <a:pt x="300" y="1206"/>
                </a:lnTo>
                <a:cubicBezTo>
                  <a:pt x="300" y="1207"/>
                  <a:pt x="300" y="1209"/>
                  <a:pt x="300" y="1211"/>
                </a:cubicBezTo>
                <a:cubicBezTo>
                  <a:pt x="260" y="1206"/>
                  <a:pt x="272" y="1206"/>
                  <a:pt x="292" y="1206"/>
                </a:cubicBezTo>
                <a:close/>
                <a:moveTo>
                  <a:pt x="128" y="1202"/>
                </a:moveTo>
                <a:lnTo>
                  <a:pt x="129" y="1202"/>
                </a:lnTo>
                <a:cubicBezTo>
                  <a:pt x="142" y="1204"/>
                  <a:pt x="165" y="1206"/>
                  <a:pt x="207" y="1211"/>
                </a:cubicBezTo>
                <a:cubicBezTo>
                  <a:pt x="112" y="1211"/>
                  <a:pt x="112" y="1233"/>
                  <a:pt x="20" y="1243"/>
                </a:cubicBezTo>
                <a:cubicBezTo>
                  <a:pt x="-40" y="1230"/>
                  <a:pt x="48" y="1217"/>
                  <a:pt x="123" y="1203"/>
                </a:cubicBezTo>
                <a:lnTo>
                  <a:pt x="128" y="1202"/>
                </a:lnTo>
                <a:close/>
                <a:moveTo>
                  <a:pt x="300" y="1200"/>
                </a:moveTo>
                <a:cubicBezTo>
                  <a:pt x="318" y="1202"/>
                  <a:pt x="326" y="1204"/>
                  <a:pt x="327" y="1205"/>
                </a:cubicBezTo>
                <a:cubicBezTo>
                  <a:pt x="327" y="1205"/>
                  <a:pt x="327" y="1205"/>
                  <a:pt x="327" y="1205"/>
                </a:cubicBezTo>
                <a:cubicBezTo>
                  <a:pt x="327" y="1206"/>
                  <a:pt x="314" y="1206"/>
                  <a:pt x="300" y="1206"/>
                </a:cubicBezTo>
                <a:lnTo>
                  <a:pt x="300" y="1205"/>
                </a:lnTo>
                <a:cubicBezTo>
                  <a:pt x="300" y="1200"/>
                  <a:pt x="300" y="1200"/>
                  <a:pt x="300" y="1200"/>
                </a:cubicBezTo>
                <a:close/>
                <a:moveTo>
                  <a:pt x="180" y="1192"/>
                </a:moveTo>
                <a:lnTo>
                  <a:pt x="173" y="1193"/>
                </a:lnTo>
                <a:cubicBezTo>
                  <a:pt x="164" y="1195"/>
                  <a:pt x="155" y="1197"/>
                  <a:pt x="145" y="1199"/>
                </a:cubicBezTo>
                <a:lnTo>
                  <a:pt x="128" y="1202"/>
                </a:lnTo>
                <a:lnTo>
                  <a:pt x="124" y="1202"/>
                </a:lnTo>
                <a:cubicBezTo>
                  <a:pt x="112" y="1200"/>
                  <a:pt x="112" y="1200"/>
                  <a:pt x="112" y="1200"/>
                </a:cubicBezTo>
                <a:cubicBezTo>
                  <a:pt x="133" y="1196"/>
                  <a:pt x="154" y="1193"/>
                  <a:pt x="173" y="1192"/>
                </a:cubicBezTo>
                <a:lnTo>
                  <a:pt x="180" y="1192"/>
                </a:lnTo>
                <a:close/>
                <a:moveTo>
                  <a:pt x="545" y="1087"/>
                </a:moveTo>
                <a:lnTo>
                  <a:pt x="544" y="1089"/>
                </a:lnTo>
                <a:lnTo>
                  <a:pt x="547" y="1089"/>
                </a:lnTo>
                <a:lnTo>
                  <a:pt x="547" y="1088"/>
                </a:lnTo>
                <a:cubicBezTo>
                  <a:pt x="546" y="1088"/>
                  <a:pt x="546" y="1088"/>
                  <a:pt x="545" y="1088"/>
                </a:cubicBezTo>
                <a:lnTo>
                  <a:pt x="545" y="1087"/>
                </a:lnTo>
                <a:close/>
                <a:moveTo>
                  <a:pt x="588" y="1087"/>
                </a:moveTo>
                <a:lnTo>
                  <a:pt x="587" y="1087"/>
                </a:lnTo>
                <a:cubicBezTo>
                  <a:pt x="587" y="1087"/>
                  <a:pt x="586" y="1087"/>
                  <a:pt x="585" y="1087"/>
                </a:cubicBezTo>
                <a:lnTo>
                  <a:pt x="585" y="1087"/>
                </a:lnTo>
                <a:lnTo>
                  <a:pt x="586" y="1087"/>
                </a:lnTo>
                <a:lnTo>
                  <a:pt x="588" y="1087"/>
                </a:lnTo>
                <a:close/>
                <a:moveTo>
                  <a:pt x="589" y="1071"/>
                </a:moveTo>
                <a:cubicBezTo>
                  <a:pt x="587" y="1071"/>
                  <a:pt x="586" y="1072"/>
                  <a:pt x="587" y="1075"/>
                </a:cubicBezTo>
                <a:cubicBezTo>
                  <a:pt x="588" y="1075"/>
                  <a:pt x="590" y="1074"/>
                  <a:pt x="591" y="1073"/>
                </a:cubicBezTo>
                <a:lnTo>
                  <a:pt x="591" y="1072"/>
                </a:lnTo>
                <a:lnTo>
                  <a:pt x="592" y="1073"/>
                </a:lnTo>
                <a:lnTo>
                  <a:pt x="591" y="1072"/>
                </a:lnTo>
                <a:lnTo>
                  <a:pt x="591" y="1072"/>
                </a:lnTo>
                <a:lnTo>
                  <a:pt x="590" y="1071"/>
                </a:lnTo>
                <a:cubicBezTo>
                  <a:pt x="590" y="1071"/>
                  <a:pt x="589" y="1071"/>
                  <a:pt x="589" y="1071"/>
                </a:cubicBezTo>
                <a:close/>
                <a:moveTo>
                  <a:pt x="593" y="1070"/>
                </a:moveTo>
                <a:cubicBezTo>
                  <a:pt x="594" y="1075"/>
                  <a:pt x="594" y="1080"/>
                  <a:pt x="593" y="1085"/>
                </a:cubicBezTo>
                <a:cubicBezTo>
                  <a:pt x="593" y="1086"/>
                  <a:pt x="593" y="1086"/>
                  <a:pt x="592" y="1086"/>
                </a:cubicBezTo>
                <a:lnTo>
                  <a:pt x="592" y="1086"/>
                </a:lnTo>
                <a:lnTo>
                  <a:pt x="602" y="1086"/>
                </a:lnTo>
                <a:lnTo>
                  <a:pt x="603" y="1072"/>
                </a:lnTo>
                <a:cubicBezTo>
                  <a:pt x="599" y="1072"/>
                  <a:pt x="595" y="1072"/>
                  <a:pt x="593" y="1070"/>
                </a:cubicBezTo>
                <a:close/>
                <a:moveTo>
                  <a:pt x="602" y="1056"/>
                </a:moveTo>
                <a:cubicBezTo>
                  <a:pt x="599" y="1060"/>
                  <a:pt x="598" y="1059"/>
                  <a:pt x="600" y="1064"/>
                </a:cubicBezTo>
                <a:lnTo>
                  <a:pt x="605" y="1064"/>
                </a:lnTo>
                <a:lnTo>
                  <a:pt x="605" y="1064"/>
                </a:lnTo>
                <a:cubicBezTo>
                  <a:pt x="605" y="1061"/>
                  <a:pt x="604" y="1057"/>
                  <a:pt x="602" y="1056"/>
                </a:cubicBezTo>
                <a:close/>
                <a:moveTo>
                  <a:pt x="586" y="1049"/>
                </a:moveTo>
                <a:cubicBezTo>
                  <a:pt x="586" y="1049"/>
                  <a:pt x="585" y="1049"/>
                  <a:pt x="585" y="1050"/>
                </a:cubicBezTo>
                <a:cubicBezTo>
                  <a:pt x="586" y="1050"/>
                  <a:pt x="587" y="1050"/>
                  <a:pt x="587" y="1052"/>
                </a:cubicBezTo>
                <a:cubicBezTo>
                  <a:pt x="584" y="1052"/>
                  <a:pt x="584" y="1054"/>
                  <a:pt x="580" y="1053"/>
                </a:cubicBezTo>
                <a:lnTo>
                  <a:pt x="581" y="1054"/>
                </a:lnTo>
                <a:cubicBezTo>
                  <a:pt x="580" y="1059"/>
                  <a:pt x="584" y="1060"/>
                  <a:pt x="588" y="1058"/>
                </a:cubicBezTo>
                <a:cubicBezTo>
                  <a:pt x="589" y="1057"/>
                  <a:pt x="589" y="1056"/>
                  <a:pt x="589" y="1055"/>
                </a:cubicBezTo>
                <a:cubicBezTo>
                  <a:pt x="588" y="1052"/>
                  <a:pt x="587" y="1049"/>
                  <a:pt x="586" y="1049"/>
                </a:cubicBezTo>
                <a:close/>
                <a:moveTo>
                  <a:pt x="10055" y="1016"/>
                </a:moveTo>
                <a:cubicBezTo>
                  <a:pt x="10055" y="1016"/>
                  <a:pt x="10055" y="1016"/>
                  <a:pt x="10055" y="1026"/>
                </a:cubicBezTo>
                <a:cubicBezTo>
                  <a:pt x="10055" y="1026"/>
                  <a:pt x="10055" y="1026"/>
                  <a:pt x="10073" y="1026"/>
                </a:cubicBezTo>
                <a:lnTo>
                  <a:pt x="10055" y="1016"/>
                </a:lnTo>
                <a:close/>
                <a:moveTo>
                  <a:pt x="582" y="1015"/>
                </a:moveTo>
                <a:lnTo>
                  <a:pt x="582" y="1016"/>
                </a:lnTo>
                <a:cubicBezTo>
                  <a:pt x="571" y="1014"/>
                  <a:pt x="573" y="1030"/>
                  <a:pt x="580" y="1030"/>
                </a:cubicBezTo>
                <a:cubicBezTo>
                  <a:pt x="580" y="1026"/>
                  <a:pt x="584" y="1023"/>
                  <a:pt x="584" y="1019"/>
                </a:cubicBezTo>
                <a:cubicBezTo>
                  <a:pt x="584" y="1018"/>
                  <a:pt x="583" y="1016"/>
                  <a:pt x="582" y="1015"/>
                </a:cubicBezTo>
                <a:close/>
                <a:moveTo>
                  <a:pt x="510" y="987"/>
                </a:moveTo>
                <a:cubicBezTo>
                  <a:pt x="511" y="991"/>
                  <a:pt x="509" y="997"/>
                  <a:pt x="511" y="1000"/>
                </a:cubicBezTo>
                <a:lnTo>
                  <a:pt x="511" y="1000"/>
                </a:lnTo>
                <a:lnTo>
                  <a:pt x="511" y="1000"/>
                </a:lnTo>
                <a:lnTo>
                  <a:pt x="512" y="1001"/>
                </a:lnTo>
                <a:lnTo>
                  <a:pt x="511" y="1000"/>
                </a:lnTo>
                <a:lnTo>
                  <a:pt x="511" y="999"/>
                </a:lnTo>
                <a:cubicBezTo>
                  <a:pt x="511" y="994"/>
                  <a:pt x="513" y="988"/>
                  <a:pt x="510" y="987"/>
                </a:cubicBezTo>
                <a:close/>
                <a:moveTo>
                  <a:pt x="573" y="940"/>
                </a:moveTo>
                <a:lnTo>
                  <a:pt x="573" y="941"/>
                </a:lnTo>
                <a:cubicBezTo>
                  <a:pt x="573" y="941"/>
                  <a:pt x="573" y="941"/>
                  <a:pt x="573" y="941"/>
                </a:cubicBezTo>
                <a:cubicBezTo>
                  <a:pt x="571" y="944"/>
                  <a:pt x="571" y="948"/>
                  <a:pt x="574" y="950"/>
                </a:cubicBezTo>
                <a:cubicBezTo>
                  <a:pt x="574" y="947"/>
                  <a:pt x="577" y="947"/>
                  <a:pt x="578" y="945"/>
                </a:cubicBezTo>
                <a:cubicBezTo>
                  <a:pt x="575" y="945"/>
                  <a:pt x="577" y="940"/>
                  <a:pt x="573" y="940"/>
                </a:cubicBezTo>
                <a:close/>
                <a:moveTo>
                  <a:pt x="530" y="937"/>
                </a:moveTo>
                <a:cubicBezTo>
                  <a:pt x="530" y="939"/>
                  <a:pt x="529" y="941"/>
                  <a:pt x="528" y="942"/>
                </a:cubicBezTo>
                <a:lnTo>
                  <a:pt x="533" y="942"/>
                </a:lnTo>
                <a:lnTo>
                  <a:pt x="533" y="939"/>
                </a:lnTo>
                <a:cubicBezTo>
                  <a:pt x="531" y="939"/>
                  <a:pt x="531" y="937"/>
                  <a:pt x="530" y="937"/>
                </a:cubicBezTo>
                <a:close/>
                <a:moveTo>
                  <a:pt x="490" y="915"/>
                </a:moveTo>
                <a:cubicBezTo>
                  <a:pt x="488" y="921"/>
                  <a:pt x="496" y="922"/>
                  <a:pt x="497" y="919"/>
                </a:cubicBezTo>
                <a:cubicBezTo>
                  <a:pt x="497" y="918"/>
                  <a:pt x="497" y="918"/>
                  <a:pt x="497" y="917"/>
                </a:cubicBezTo>
                <a:cubicBezTo>
                  <a:pt x="494" y="917"/>
                  <a:pt x="494" y="915"/>
                  <a:pt x="491" y="915"/>
                </a:cubicBezTo>
                <a:lnTo>
                  <a:pt x="490" y="915"/>
                </a:lnTo>
                <a:close/>
                <a:moveTo>
                  <a:pt x="512" y="915"/>
                </a:moveTo>
                <a:cubicBezTo>
                  <a:pt x="509" y="915"/>
                  <a:pt x="506" y="917"/>
                  <a:pt x="506" y="920"/>
                </a:cubicBezTo>
                <a:lnTo>
                  <a:pt x="514" y="920"/>
                </a:lnTo>
                <a:lnTo>
                  <a:pt x="514" y="916"/>
                </a:lnTo>
                <a:cubicBezTo>
                  <a:pt x="513" y="915"/>
                  <a:pt x="512" y="915"/>
                  <a:pt x="512" y="915"/>
                </a:cubicBezTo>
                <a:close/>
                <a:moveTo>
                  <a:pt x="483" y="905"/>
                </a:moveTo>
                <a:cubicBezTo>
                  <a:pt x="480" y="905"/>
                  <a:pt x="476" y="906"/>
                  <a:pt x="480" y="907"/>
                </a:cubicBezTo>
                <a:lnTo>
                  <a:pt x="479" y="907"/>
                </a:lnTo>
                <a:cubicBezTo>
                  <a:pt x="481" y="907"/>
                  <a:pt x="487" y="907"/>
                  <a:pt x="487" y="906"/>
                </a:cubicBezTo>
                <a:cubicBezTo>
                  <a:pt x="488" y="906"/>
                  <a:pt x="487" y="906"/>
                  <a:pt x="486" y="905"/>
                </a:cubicBezTo>
                <a:cubicBezTo>
                  <a:pt x="485" y="905"/>
                  <a:pt x="484" y="905"/>
                  <a:pt x="483" y="905"/>
                </a:cubicBezTo>
                <a:close/>
                <a:moveTo>
                  <a:pt x="496" y="902"/>
                </a:moveTo>
                <a:cubicBezTo>
                  <a:pt x="494" y="905"/>
                  <a:pt x="490" y="904"/>
                  <a:pt x="490" y="908"/>
                </a:cubicBezTo>
                <a:lnTo>
                  <a:pt x="491" y="910"/>
                </a:lnTo>
                <a:lnTo>
                  <a:pt x="490" y="910"/>
                </a:lnTo>
                <a:lnTo>
                  <a:pt x="491" y="910"/>
                </a:lnTo>
                <a:lnTo>
                  <a:pt x="491" y="910"/>
                </a:lnTo>
                <a:lnTo>
                  <a:pt x="493" y="911"/>
                </a:lnTo>
                <a:cubicBezTo>
                  <a:pt x="495" y="911"/>
                  <a:pt x="497" y="910"/>
                  <a:pt x="499" y="909"/>
                </a:cubicBezTo>
                <a:cubicBezTo>
                  <a:pt x="499" y="908"/>
                  <a:pt x="499" y="907"/>
                  <a:pt x="499" y="906"/>
                </a:cubicBezTo>
                <a:cubicBezTo>
                  <a:pt x="499" y="904"/>
                  <a:pt x="498" y="902"/>
                  <a:pt x="496" y="902"/>
                </a:cubicBezTo>
                <a:close/>
                <a:moveTo>
                  <a:pt x="568" y="892"/>
                </a:moveTo>
                <a:lnTo>
                  <a:pt x="568" y="892"/>
                </a:lnTo>
                <a:cubicBezTo>
                  <a:pt x="563" y="901"/>
                  <a:pt x="573" y="911"/>
                  <a:pt x="568" y="920"/>
                </a:cubicBezTo>
                <a:cubicBezTo>
                  <a:pt x="571" y="919"/>
                  <a:pt x="573" y="925"/>
                  <a:pt x="575" y="920"/>
                </a:cubicBezTo>
                <a:cubicBezTo>
                  <a:pt x="569" y="913"/>
                  <a:pt x="581" y="910"/>
                  <a:pt x="581" y="904"/>
                </a:cubicBezTo>
                <a:cubicBezTo>
                  <a:pt x="574" y="904"/>
                  <a:pt x="579" y="897"/>
                  <a:pt x="581" y="897"/>
                </a:cubicBezTo>
                <a:cubicBezTo>
                  <a:pt x="577" y="894"/>
                  <a:pt x="573" y="892"/>
                  <a:pt x="568" y="892"/>
                </a:cubicBezTo>
                <a:close/>
                <a:moveTo>
                  <a:pt x="488" y="867"/>
                </a:moveTo>
                <a:cubicBezTo>
                  <a:pt x="490" y="873"/>
                  <a:pt x="488" y="882"/>
                  <a:pt x="496" y="882"/>
                </a:cubicBezTo>
                <a:cubicBezTo>
                  <a:pt x="498" y="881"/>
                  <a:pt x="498" y="879"/>
                  <a:pt x="498" y="876"/>
                </a:cubicBezTo>
                <a:cubicBezTo>
                  <a:pt x="497" y="873"/>
                  <a:pt x="497" y="869"/>
                  <a:pt x="497" y="867"/>
                </a:cubicBezTo>
                <a:lnTo>
                  <a:pt x="488" y="867"/>
                </a:lnTo>
                <a:close/>
                <a:moveTo>
                  <a:pt x="477" y="837"/>
                </a:moveTo>
                <a:cubicBezTo>
                  <a:pt x="469" y="841"/>
                  <a:pt x="479" y="841"/>
                  <a:pt x="478" y="839"/>
                </a:cubicBezTo>
                <a:cubicBezTo>
                  <a:pt x="478" y="838"/>
                  <a:pt x="477" y="838"/>
                  <a:pt x="477" y="837"/>
                </a:cubicBezTo>
                <a:close/>
                <a:moveTo>
                  <a:pt x="467" y="822"/>
                </a:moveTo>
                <a:cubicBezTo>
                  <a:pt x="466" y="822"/>
                  <a:pt x="466" y="822"/>
                  <a:pt x="465" y="822"/>
                </a:cubicBezTo>
                <a:cubicBezTo>
                  <a:pt x="466" y="824"/>
                  <a:pt x="463" y="830"/>
                  <a:pt x="467" y="830"/>
                </a:cubicBezTo>
                <a:lnTo>
                  <a:pt x="467" y="830"/>
                </a:lnTo>
                <a:cubicBezTo>
                  <a:pt x="467" y="828"/>
                  <a:pt x="470" y="828"/>
                  <a:pt x="470" y="827"/>
                </a:cubicBezTo>
                <a:cubicBezTo>
                  <a:pt x="467" y="828"/>
                  <a:pt x="470" y="821"/>
                  <a:pt x="467" y="822"/>
                </a:cubicBezTo>
                <a:close/>
                <a:moveTo>
                  <a:pt x="499" y="813"/>
                </a:moveTo>
                <a:cubicBezTo>
                  <a:pt x="494" y="814"/>
                  <a:pt x="495" y="820"/>
                  <a:pt x="493" y="825"/>
                </a:cubicBezTo>
                <a:lnTo>
                  <a:pt x="493" y="827"/>
                </a:lnTo>
                <a:lnTo>
                  <a:pt x="493" y="827"/>
                </a:lnTo>
                <a:lnTo>
                  <a:pt x="493" y="827"/>
                </a:lnTo>
                <a:lnTo>
                  <a:pt x="493" y="827"/>
                </a:lnTo>
                <a:lnTo>
                  <a:pt x="496" y="827"/>
                </a:lnTo>
                <a:cubicBezTo>
                  <a:pt x="499" y="827"/>
                  <a:pt x="499" y="824"/>
                  <a:pt x="499" y="821"/>
                </a:cubicBezTo>
                <a:cubicBezTo>
                  <a:pt x="499" y="819"/>
                  <a:pt x="499" y="816"/>
                  <a:pt x="499" y="813"/>
                </a:cubicBezTo>
                <a:close/>
                <a:moveTo>
                  <a:pt x="488" y="805"/>
                </a:moveTo>
                <a:cubicBezTo>
                  <a:pt x="485" y="805"/>
                  <a:pt x="489" y="813"/>
                  <a:pt x="491" y="810"/>
                </a:cubicBezTo>
                <a:cubicBezTo>
                  <a:pt x="492" y="810"/>
                  <a:pt x="492" y="809"/>
                  <a:pt x="492" y="809"/>
                </a:cubicBezTo>
                <a:cubicBezTo>
                  <a:pt x="491" y="807"/>
                  <a:pt x="490" y="805"/>
                  <a:pt x="490" y="805"/>
                </a:cubicBezTo>
                <a:lnTo>
                  <a:pt x="489" y="805"/>
                </a:lnTo>
                <a:cubicBezTo>
                  <a:pt x="489" y="805"/>
                  <a:pt x="488" y="804"/>
                  <a:pt x="488" y="805"/>
                </a:cubicBezTo>
                <a:close/>
                <a:moveTo>
                  <a:pt x="428" y="805"/>
                </a:moveTo>
                <a:cubicBezTo>
                  <a:pt x="426" y="804"/>
                  <a:pt x="425" y="811"/>
                  <a:pt x="428" y="810"/>
                </a:cubicBezTo>
                <a:lnTo>
                  <a:pt x="428" y="810"/>
                </a:lnTo>
                <a:cubicBezTo>
                  <a:pt x="428" y="808"/>
                  <a:pt x="430" y="807"/>
                  <a:pt x="430" y="805"/>
                </a:cubicBezTo>
                <a:cubicBezTo>
                  <a:pt x="429" y="805"/>
                  <a:pt x="429" y="805"/>
                  <a:pt x="428" y="805"/>
                </a:cubicBezTo>
                <a:close/>
                <a:moveTo>
                  <a:pt x="480" y="798"/>
                </a:moveTo>
                <a:cubicBezTo>
                  <a:pt x="477" y="798"/>
                  <a:pt x="477" y="804"/>
                  <a:pt x="480" y="804"/>
                </a:cubicBezTo>
                <a:lnTo>
                  <a:pt x="480" y="803"/>
                </a:lnTo>
                <a:cubicBezTo>
                  <a:pt x="480" y="801"/>
                  <a:pt x="482" y="801"/>
                  <a:pt x="482" y="799"/>
                </a:cubicBezTo>
                <a:cubicBezTo>
                  <a:pt x="481" y="798"/>
                  <a:pt x="481" y="798"/>
                  <a:pt x="480" y="798"/>
                </a:cubicBezTo>
                <a:close/>
                <a:moveTo>
                  <a:pt x="10073" y="798"/>
                </a:moveTo>
                <a:cubicBezTo>
                  <a:pt x="10073" y="801"/>
                  <a:pt x="10073" y="803"/>
                  <a:pt x="10073" y="808"/>
                </a:cubicBezTo>
                <a:cubicBezTo>
                  <a:pt x="10055" y="808"/>
                  <a:pt x="10073" y="798"/>
                  <a:pt x="10073" y="798"/>
                </a:cubicBezTo>
                <a:close/>
                <a:moveTo>
                  <a:pt x="10073" y="798"/>
                </a:moveTo>
                <a:lnTo>
                  <a:pt x="10073" y="798"/>
                </a:lnTo>
                <a:lnTo>
                  <a:pt x="10073" y="797"/>
                </a:lnTo>
                <a:lnTo>
                  <a:pt x="10073" y="796"/>
                </a:lnTo>
                <a:lnTo>
                  <a:pt x="10073" y="795"/>
                </a:lnTo>
                <a:lnTo>
                  <a:pt x="10073" y="795"/>
                </a:lnTo>
                <a:lnTo>
                  <a:pt x="10073" y="794"/>
                </a:lnTo>
                <a:lnTo>
                  <a:pt x="10073" y="794"/>
                </a:lnTo>
                <a:lnTo>
                  <a:pt x="10073" y="793"/>
                </a:lnTo>
                <a:lnTo>
                  <a:pt x="10073" y="792"/>
                </a:lnTo>
                <a:lnTo>
                  <a:pt x="10073" y="790"/>
                </a:lnTo>
                <a:lnTo>
                  <a:pt x="10073" y="788"/>
                </a:lnTo>
                <a:lnTo>
                  <a:pt x="10073" y="798"/>
                </a:lnTo>
                <a:close/>
                <a:moveTo>
                  <a:pt x="449" y="787"/>
                </a:moveTo>
                <a:cubicBezTo>
                  <a:pt x="447" y="798"/>
                  <a:pt x="454" y="807"/>
                  <a:pt x="447" y="814"/>
                </a:cubicBezTo>
                <a:cubicBezTo>
                  <a:pt x="445" y="813"/>
                  <a:pt x="446" y="809"/>
                  <a:pt x="443" y="810"/>
                </a:cubicBezTo>
                <a:cubicBezTo>
                  <a:pt x="443" y="813"/>
                  <a:pt x="441" y="813"/>
                  <a:pt x="440" y="814"/>
                </a:cubicBezTo>
                <a:lnTo>
                  <a:pt x="440" y="815"/>
                </a:lnTo>
                <a:lnTo>
                  <a:pt x="439" y="815"/>
                </a:lnTo>
                <a:lnTo>
                  <a:pt x="439" y="815"/>
                </a:lnTo>
                <a:lnTo>
                  <a:pt x="440" y="815"/>
                </a:lnTo>
                <a:lnTo>
                  <a:pt x="446" y="816"/>
                </a:lnTo>
                <a:cubicBezTo>
                  <a:pt x="452" y="816"/>
                  <a:pt x="459" y="816"/>
                  <a:pt x="465" y="814"/>
                </a:cubicBezTo>
                <a:cubicBezTo>
                  <a:pt x="459" y="814"/>
                  <a:pt x="466" y="809"/>
                  <a:pt x="466" y="803"/>
                </a:cubicBezTo>
                <a:cubicBezTo>
                  <a:pt x="466" y="802"/>
                  <a:pt x="466" y="801"/>
                  <a:pt x="465" y="801"/>
                </a:cubicBezTo>
                <a:cubicBezTo>
                  <a:pt x="462" y="800"/>
                  <a:pt x="458" y="800"/>
                  <a:pt x="457" y="797"/>
                </a:cubicBezTo>
                <a:cubicBezTo>
                  <a:pt x="456" y="791"/>
                  <a:pt x="460" y="790"/>
                  <a:pt x="462" y="787"/>
                </a:cubicBezTo>
                <a:lnTo>
                  <a:pt x="449" y="787"/>
                </a:lnTo>
                <a:close/>
                <a:moveTo>
                  <a:pt x="475" y="785"/>
                </a:moveTo>
                <a:cubicBezTo>
                  <a:pt x="475" y="785"/>
                  <a:pt x="474" y="785"/>
                  <a:pt x="474" y="785"/>
                </a:cubicBezTo>
                <a:cubicBezTo>
                  <a:pt x="473" y="790"/>
                  <a:pt x="476" y="792"/>
                  <a:pt x="478" y="793"/>
                </a:cubicBezTo>
                <a:lnTo>
                  <a:pt x="478" y="793"/>
                </a:lnTo>
                <a:cubicBezTo>
                  <a:pt x="476" y="788"/>
                  <a:pt x="482" y="791"/>
                  <a:pt x="482" y="788"/>
                </a:cubicBezTo>
                <a:cubicBezTo>
                  <a:pt x="482" y="788"/>
                  <a:pt x="482" y="787"/>
                  <a:pt x="482" y="787"/>
                </a:cubicBezTo>
                <a:cubicBezTo>
                  <a:pt x="478" y="787"/>
                  <a:pt x="478" y="784"/>
                  <a:pt x="475" y="785"/>
                </a:cubicBezTo>
                <a:close/>
                <a:moveTo>
                  <a:pt x="458" y="778"/>
                </a:moveTo>
                <a:cubicBezTo>
                  <a:pt x="456" y="778"/>
                  <a:pt x="454" y="779"/>
                  <a:pt x="454" y="781"/>
                </a:cubicBezTo>
                <a:cubicBezTo>
                  <a:pt x="457" y="781"/>
                  <a:pt x="456" y="786"/>
                  <a:pt x="460" y="785"/>
                </a:cubicBezTo>
                <a:lnTo>
                  <a:pt x="460" y="778"/>
                </a:lnTo>
                <a:cubicBezTo>
                  <a:pt x="459" y="778"/>
                  <a:pt x="459" y="778"/>
                  <a:pt x="458" y="778"/>
                </a:cubicBezTo>
                <a:close/>
                <a:moveTo>
                  <a:pt x="472" y="756"/>
                </a:moveTo>
                <a:cubicBezTo>
                  <a:pt x="468" y="756"/>
                  <a:pt x="465" y="759"/>
                  <a:pt x="460" y="758"/>
                </a:cubicBezTo>
                <a:cubicBezTo>
                  <a:pt x="461" y="765"/>
                  <a:pt x="455" y="766"/>
                  <a:pt x="458" y="770"/>
                </a:cubicBezTo>
                <a:lnTo>
                  <a:pt x="465" y="770"/>
                </a:lnTo>
                <a:cubicBezTo>
                  <a:pt x="463" y="760"/>
                  <a:pt x="471" y="761"/>
                  <a:pt x="475" y="758"/>
                </a:cubicBezTo>
                <a:lnTo>
                  <a:pt x="475" y="758"/>
                </a:lnTo>
                <a:cubicBezTo>
                  <a:pt x="474" y="757"/>
                  <a:pt x="473" y="756"/>
                  <a:pt x="472" y="756"/>
                </a:cubicBezTo>
                <a:close/>
                <a:moveTo>
                  <a:pt x="464" y="728"/>
                </a:moveTo>
                <a:cubicBezTo>
                  <a:pt x="463" y="729"/>
                  <a:pt x="463" y="729"/>
                  <a:pt x="463" y="729"/>
                </a:cubicBezTo>
                <a:cubicBezTo>
                  <a:pt x="462" y="732"/>
                  <a:pt x="463" y="735"/>
                  <a:pt x="465" y="737"/>
                </a:cubicBezTo>
                <a:lnTo>
                  <a:pt x="465" y="736"/>
                </a:lnTo>
                <a:cubicBezTo>
                  <a:pt x="465" y="735"/>
                  <a:pt x="465" y="733"/>
                  <a:pt x="466" y="731"/>
                </a:cubicBezTo>
                <a:cubicBezTo>
                  <a:pt x="466" y="729"/>
                  <a:pt x="466" y="728"/>
                  <a:pt x="464" y="728"/>
                </a:cubicBezTo>
                <a:close/>
                <a:moveTo>
                  <a:pt x="492" y="721"/>
                </a:moveTo>
                <a:lnTo>
                  <a:pt x="493" y="721"/>
                </a:lnTo>
                <a:cubicBezTo>
                  <a:pt x="494" y="724"/>
                  <a:pt x="495" y="728"/>
                  <a:pt x="497" y="729"/>
                </a:cubicBezTo>
                <a:lnTo>
                  <a:pt x="499" y="730"/>
                </a:lnTo>
                <a:lnTo>
                  <a:pt x="499" y="730"/>
                </a:lnTo>
                <a:lnTo>
                  <a:pt x="500" y="730"/>
                </a:lnTo>
                <a:lnTo>
                  <a:pt x="499" y="730"/>
                </a:lnTo>
                <a:lnTo>
                  <a:pt x="499" y="727"/>
                </a:lnTo>
                <a:cubicBezTo>
                  <a:pt x="499" y="725"/>
                  <a:pt x="499" y="723"/>
                  <a:pt x="499" y="722"/>
                </a:cubicBezTo>
                <a:lnTo>
                  <a:pt x="499" y="721"/>
                </a:lnTo>
                <a:lnTo>
                  <a:pt x="492" y="721"/>
                </a:lnTo>
                <a:close/>
                <a:moveTo>
                  <a:pt x="474" y="721"/>
                </a:moveTo>
                <a:lnTo>
                  <a:pt x="475" y="721"/>
                </a:lnTo>
                <a:cubicBezTo>
                  <a:pt x="476" y="726"/>
                  <a:pt x="470" y="727"/>
                  <a:pt x="467" y="731"/>
                </a:cubicBezTo>
                <a:cubicBezTo>
                  <a:pt x="467" y="736"/>
                  <a:pt x="471" y="736"/>
                  <a:pt x="471" y="741"/>
                </a:cubicBezTo>
                <a:cubicBezTo>
                  <a:pt x="467" y="743"/>
                  <a:pt x="462" y="743"/>
                  <a:pt x="462" y="748"/>
                </a:cubicBezTo>
                <a:cubicBezTo>
                  <a:pt x="468" y="749"/>
                  <a:pt x="468" y="745"/>
                  <a:pt x="474" y="746"/>
                </a:cubicBezTo>
                <a:cubicBezTo>
                  <a:pt x="474" y="751"/>
                  <a:pt x="479" y="750"/>
                  <a:pt x="479" y="755"/>
                </a:cubicBezTo>
                <a:cubicBezTo>
                  <a:pt x="483" y="753"/>
                  <a:pt x="490" y="754"/>
                  <a:pt x="491" y="750"/>
                </a:cubicBezTo>
                <a:cubicBezTo>
                  <a:pt x="479" y="749"/>
                  <a:pt x="481" y="746"/>
                  <a:pt x="474" y="745"/>
                </a:cubicBezTo>
                <a:cubicBezTo>
                  <a:pt x="474" y="743"/>
                  <a:pt x="474" y="741"/>
                  <a:pt x="474" y="740"/>
                </a:cubicBezTo>
                <a:cubicBezTo>
                  <a:pt x="482" y="738"/>
                  <a:pt x="485" y="733"/>
                  <a:pt x="493" y="738"/>
                </a:cubicBezTo>
                <a:cubicBezTo>
                  <a:pt x="493" y="737"/>
                  <a:pt x="494" y="736"/>
                  <a:pt x="494" y="735"/>
                </a:cubicBezTo>
                <a:cubicBezTo>
                  <a:pt x="494" y="731"/>
                  <a:pt x="491" y="727"/>
                  <a:pt x="488" y="724"/>
                </a:cubicBezTo>
                <a:lnTo>
                  <a:pt x="486" y="721"/>
                </a:lnTo>
                <a:lnTo>
                  <a:pt x="474" y="721"/>
                </a:lnTo>
                <a:close/>
                <a:moveTo>
                  <a:pt x="456" y="721"/>
                </a:moveTo>
                <a:lnTo>
                  <a:pt x="456" y="722"/>
                </a:lnTo>
                <a:cubicBezTo>
                  <a:pt x="457" y="722"/>
                  <a:pt x="457" y="723"/>
                  <a:pt x="457" y="725"/>
                </a:cubicBezTo>
                <a:lnTo>
                  <a:pt x="457" y="725"/>
                </a:lnTo>
                <a:cubicBezTo>
                  <a:pt x="461" y="725"/>
                  <a:pt x="462" y="723"/>
                  <a:pt x="462" y="721"/>
                </a:cubicBezTo>
                <a:lnTo>
                  <a:pt x="462" y="721"/>
                </a:lnTo>
                <a:lnTo>
                  <a:pt x="456" y="721"/>
                </a:lnTo>
                <a:close/>
                <a:moveTo>
                  <a:pt x="390" y="671"/>
                </a:moveTo>
                <a:cubicBezTo>
                  <a:pt x="401" y="670"/>
                  <a:pt x="410" y="671"/>
                  <a:pt x="414" y="673"/>
                </a:cubicBezTo>
                <a:cubicBezTo>
                  <a:pt x="416" y="673"/>
                  <a:pt x="417" y="674"/>
                  <a:pt x="417" y="675"/>
                </a:cubicBezTo>
                <a:cubicBezTo>
                  <a:pt x="416" y="681"/>
                  <a:pt x="367" y="687"/>
                  <a:pt x="346" y="684"/>
                </a:cubicBezTo>
                <a:cubicBezTo>
                  <a:pt x="311" y="678"/>
                  <a:pt x="357" y="671"/>
                  <a:pt x="390" y="671"/>
                </a:cubicBezTo>
                <a:close/>
                <a:moveTo>
                  <a:pt x="466" y="669"/>
                </a:moveTo>
                <a:cubicBezTo>
                  <a:pt x="459" y="669"/>
                  <a:pt x="459" y="676"/>
                  <a:pt x="457" y="681"/>
                </a:cubicBezTo>
                <a:cubicBezTo>
                  <a:pt x="459" y="682"/>
                  <a:pt x="460" y="683"/>
                  <a:pt x="461" y="683"/>
                </a:cubicBezTo>
                <a:lnTo>
                  <a:pt x="461" y="683"/>
                </a:lnTo>
                <a:lnTo>
                  <a:pt x="465" y="682"/>
                </a:lnTo>
                <a:lnTo>
                  <a:pt x="465" y="681"/>
                </a:lnTo>
                <a:cubicBezTo>
                  <a:pt x="465" y="677"/>
                  <a:pt x="467" y="675"/>
                  <a:pt x="467" y="672"/>
                </a:cubicBezTo>
                <a:cubicBezTo>
                  <a:pt x="467" y="672"/>
                  <a:pt x="466" y="671"/>
                  <a:pt x="465" y="670"/>
                </a:cubicBezTo>
                <a:lnTo>
                  <a:pt x="466" y="669"/>
                </a:lnTo>
                <a:close/>
                <a:moveTo>
                  <a:pt x="468" y="659"/>
                </a:moveTo>
                <a:cubicBezTo>
                  <a:pt x="465" y="659"/>
                  <a:pt x="465" y="665"/>
                  <a:pt x="467" y="664"/>
                </a:cubicBezTo>
                <a:cubicBezTo>
                  <a:pt x="467" y="662"/>
                  <a:pt x="469" y="662"/>
                  <a:pt x="469" y="659"/>
                </a:cubicBezTo>
                <a:lnTo>
                  <a:pt x="469" y="659"/>
                </a:lnTo>
                <a:cubicBezTo>
                  <a:pt x="468" y="659"/>
                  <a:pt x="468" y="659"/>
                  <a:pt x="468" y="659"/>
                </a:cubicBezTo>
                <a:close/>
                <a:moveTo>
                  <a:pt x="9050" y="648"/>
                </a:moveTo>
                <a:lnTo>
                  <a:pt x="9048" y="650"/>
                </a:lnTo>
                <a:cubicBezTo>
                  <a:pt x="9049" y="650"/>
                  <a:pt x="9050" y="651"/>
                  <a:pt x="9051" y="651"/>
                </a:cubicBezTo>
                <a:lnTo>
                  <a:pt x="9051" y="651"/>
                </a:lnTo>
                <a:lnTo>
                  <a:pt x="9051" y="651"/>
                </a:lnTo>
                <a:cubicBezTo>
                  <a:pt x="9051" y="650"/>
                  <a:pt x="9051" y="649"/>
                  <a:pt x="9050" y="649"/>
                </a:cubicBezTo>
                <a:lnTo>
                  <a:pt x="9050" y="648"/>
                </a:lnTo>
                <a:close/>
                <a:moveTo>
                  <a:pt x="488" y="634"/>
                </a:moveTo>
                <a:lnTo>
                  <a:pt x="487" y="636"/>
                </a:lnTo>
                <a:cubicBezTo>
                  <a:pt x="486" y="640"/>
                  <a:pt x="485" y="643"/>
                  <a:pt x="481" y="646"/>
                </a:cubicBezTo>
                <a:cubicBezTo>
                  <a:pt x="478" y="641"/>
                  <a:pt x="466" y="638"/>
                  <a:pt x="465" y="648"/>
                </a:cubicBezTo>
                <a:cubicBezTo>
                  <a:pt x="470" y="648"/>
                  <a:pt x="474" y="648"/>
                  <a:pt x="478" y="646"/>
                </a:cubicBezTo>
                <a:cubicBezTo>
                  <a:pt x="476" y="656"/>
                  <a:pt x="482" y="656"/>
                  <a:pt x="483" y="661"/>
                </a:cubicBezTo>
                <a:cubicBezTo>
                  <a:pt x="483" y="665"/>
                  <a:pt x="482" y="666"/>
                  <a:pt x="478" y="666"/>
                </a:cubicBezTo>
                <a:cubicBezTo>
                  <a:pt x="480" y="669"/>
                  <a:pt x="481" y="673"/>
                  <a:pt x="480" y="677"/>
                </a:cubicBezTo>
                <a:lnTo>
                  <a:pt x="479" y="678"/>
                </a:lnTo>
                <a:lnTo>
                  <a:pt x="488" y="675"/>
                </a:lnTo>
                <a:lnTo>
                  <a:pt x="486" y="672"/>
                </a:lnTo>
                <a:cubicBezTo>
                  <a:pt x="489" y="671"/>
                  <a:pt x="489" y="669"/>
                  <a:pt x="491" y="668"/>
                </a:cubicBezTo>
                <a:cubicBezTo>
                  <a:pt x="491" y="670"/>
                  <a:pt x="491" y="672"/>
                  <a:pt x="491" y="673"/>
                </a:cubicBezTo>
                <a:lnTo>
                  <a:pt x="491" y="674"/>
                </a:lnTo>
                <a:lnTo>
                  <a:pt x="494" y="673"/>
                </a:lnTo>
                <a:lnTo>
                  <a:pt x="494" y="669"/>
                </a:lnTo>
                <a:cubicBezTo>
                  <a:pt x="495" y="664"/>
                  <a:pt x="497" y="658"/>
                  <a:pt x="499" y="653"/>
                </a:cubicBezTo>
                <a:lnTo>
                  <a:pt x="491" y="653"/>
                </a:lnTo>
                <a:lnTo>
                  <a:pt x="491" y="653"/>
                </a:lnTo>
                <a:lnTo>
                  <a:pt x="491" y="653"/>
                </a:lnTo>
                <a:lnTo>
                  <a:pt x="491" y="653"/>
                </a:lnTo>
                <a:lnTo>
                  <a:pt x="491" y="654"/>
                </a:lnTo>
                <a:cubicBezTo>
                  <a:pt x="491" y="657"/>
                  <a:pt x="493" y="661"/>
                  <a:pt x="489" y="662"/>
                </a:cubicBezTo>
                <a:cubicBezTo>
                  <a:pt x="491" y="659"/>
                  <a:pt x="488" y="632"/>
                  <a:pt x="498" y="638"/>
                </a:cubicBezTo>
                <a:lnTo>
                  <a:pt x="498" y="635"/>
                </a:lnTo>
                <a:lnTo>
                  <a:pt x="493" y="634"/>
                </a:lnTo>
                <a:cubicBezTo>
                  <a:pt x="491" y="634"/>
                  <a:pt x="490" y="634"/>
                  <a:pt x="489" y="634"/>
                </a:cubicBezTo>
                <a:lnTo>
                  <a:pt x="488" y="634"/>
                </a:lnTo>
                <a:close/>
                <a:moveTo>
                  <a:pt x="9343" y="633"/>
                </a:moveTo>
                <a:lnTo>
                  <a:pt x="9344" y="635"/>
                </a:lnTo>
                <a:cubicBezTo>
                  <a:pt x="9345" y="639"/>
                  <a:pt x="9348" y="644"/>
                  <a:pt x="9351" y="648"/>
                </a:cubicBezTo>
                <a:lnTo>
                  <a:pt x="9352" y="649"/>
                </a:lnTo>
                <a:lnTo>
                  <a:pt x="9353" y="649"/>
                </a:lnTo>
                <a:cubicBezTo>
                  <a:pt x="9355" y="649"/>
                  <a:pt x="9357" y="650"/>
                  <a:pt x="9359" y="650"/>
                </a:cubicBezTo>
                <a:cubicBezTo>
                  <a:pt x="9368" y="650"/>
                  <a:pt x="9372" y="649"/>
                  <a:pt x="9372" y="648"/>
                </a:cubicBezTo>
                <a:cubicBezTo>
                  <a:pt x="9372" y="645"/>
                  <a:pt x="9352" y="640"/>
                  <a:pt x="9344" y="635"/>
                </a:cubicBezTo>
                <a:lnTo>
                  <a:pt x="9343" y="633"/>
                </a:lnTo>
                <a:close/>
                <a:moveTo>
                  <a:pt x="9285" y="630"/>
                </a:moveTo>
                <a:lnTo>
                  <a:pt x="9284" y="631"/>
                </a:lnTo>
                <a:cubicBezTo>
                  <a:pt x="9281" y="633"/>
                  <a:pt x="9281" y="636"/>
                  <a:pt x="9281" y="641"/>
                </a:cubicBezTo>
                <a:lnTo>
                  <a:pt x="9291" y="630"/>
                </a:lnTo>
                <a:lnTo>
                  <a:pt x="9289" y="630"/>
                </a:lnTo>
                <a:cubicBezTo>
                  <a:pt x="9288" y="630"/>
                  <a:pt x="9287" y="630"/>
                  <a:pt x="9286" y="630"/>
                </a:cubicBezTo>
                <a:lnTo>
                  <a:pt x="9285" y="630"/>
                </a:lnTo>
                <a:close/>
                <a:moveTo>
                  <a:pt x="9249" y="630"/>
                </a:moveTo>
                <a:cubicBezTo>
                  <a:pt x="9244" y="631"/>
                  <a:pt x="9240" y="632"/>
                  <a:pt x="9236" y="634"/>
                </a:cubicBezTo>
                <a:lnTo>
                  <a:pt x="9232" y="635"/>
                </a:lnTo>
                <a:lnTo>
                  <a:pt x="9231" y="635"/>
                </a:lnTo>
                <a:cubicBezTo>
                  <a:pt x="9226" y="641"/>
                  <a:pt x="9225" y="646"/>
                  <a:pt x="9244" y="651"/>
                </a:cubicBezTo>
                <a:cubicBezTo>
                  <a:pt x="9222" y="651"/>
                  <a:pt x="9218" y="646"/>
                  <a:pt x="9218" y="640"/>
                </a:cubicBezTo>
                <a:lnTo>
                  <a:pt x="9215" y="641"/>
                </a:lnTo>
                <a:cubicBezTo>
                  <a:pt x="9199" y="647"/>
                  <a:pt x="9187" y="653"/>
                  <a:pt x="9176" y="660"/>
                </a:cubicBezTo>
                <a:cubicBezTo>
                  <a:pt x="9176" y="660"/>
                  <a:pt x="9176" y="662"/>
                  <a:pt x="9176" y="665"/>
                </a:cubicBezTo>
                <a:lnTo>
                  <a:pt x="9177" y="669"/>
                </a:lnTo>
                <a:lnTo>
                  <a:pt x="9179" y="669"/>
                </a:lnTo>
                <a:cubicBezTo>
                  <a:pt x="9185" y="669"/>
                  <a:pt x="9192" y="669"/>
                  <a:pt x="9198" y="668"/>
                </a:cubicBezTo>
                <a:lnTo>
                  <a:pt x="9217" y="668"/>
                </a:lnTo>
                <a:lnTo>
                  <a:pt x="9218" y="665"/>
                </a:lnTo>
                <a:cubicBezTo>
                  <a:pt x="9219" y="661"/>
                  <a:pt x="9222" y="656"/>
                  <a:pt x="9226" y="651"/>
                </a:cubicBezTo>
                <a:cubicBezTo>
                  <a:pt x="9233" y="659"/>
                  <a:pt x="9237" y="664"/>
                  <a:pt x="9240" y="666"/>
                </a:cubicBezTo>
                <a:lnTo>
                  <a:pt x="9240" y="667"/>
                </a:lnTo>
                <a:lnTo>
                  <a:pt x="9246" y="667"/>
                </a:lnTo>
                <a:lnTo>
                  <a:pt x="9247" y="666"/>
                </a:lnTo>
                <a:cubicBezTo>
                  <a:pt x="9252" y="661"/>
                  <a:pt x="9263" y="661"/>
                  <a:pt x="9263" y="661"/>
                </a:cubicBezTo>
                <a:cubicBezTo>
                  <a:pt x="9244" y="661"/>
                  <a:pt x="9263" y="651"/>
                  <a:pt x="9244" y="651"/>
                </a:cubicBezTo>
                <a:cubicBezTo>
                  <a:pt x="9263" y="651"/>
                  <a:pt x="9244" y="641"/>
                  <a:pt x="9263" y="641"/>
                </a:cubicBezTo>
                <a:cubicBezTo>
                  <a:pt x="9263" y="640"/>
                  <a:pt x="9264" y="639"/>
                  <a:pt x="9265" y="637"/>
                </a:cubicBezTo>
                <a:lnTo>
                  <a:pt x="9267" y="634"/>
                </a:lnTo>
                <a:lnTo>
                  <a:pt x="9267" y="634"/>
                </a:lnTo>
                <a:lnTo>
                  <a:pt x="9267" y="633"/>
                </a:lnTo>
                <a:lnTo>
                  <a:pt x="9267" y="634"/>
                </a:lnTo>
                <a:lnTo>
                  <a:pt x="9267" y="634"/>
                </a:lnTo>
                <a:lnTo>
                  <a:pt x="9264" y="634"/>
                </a:lnTo>
                <a:cubicBezTo>
                  <a:pt x="9260" y="634"/>
                  <a:pt x="9256" y="633"/>
                  <a:pt x="9249" y="630"/>
                </a:cubicBezTo>
                <a:close/>
                <a:moveTo>
                  <a:pt x="6983" y="625"/>
                </a:moveTo>
                <a:cubicBezTo>
                  <a:pt x="6967" y="625"/>
                  <a:pt x="6950" y="627"/>
                  <a:pt x="6965" y="633"/>
                </a:cubicBezTo>
                <a:lnTo>
                  <a:pt x="6965" y="633"/>
                </a:lnTo>
                <a:lnTo>
                  <a:pt x="6975" y="632"/>
                </a:lnTo>
                <a:cubicBezTo>
                  <a:pt x="6984" y="631"/>
                  <a:pt x="6993" y="630"/>
                  <a:pt x="7003" y="629"/>
                </a:cubicBezTo>
                <a:lnTo>
                  <a:pt x="7004" y="629"/>
                </a:lnTo>
                <a:lnTo>
                  <a:pt x="7004" y="629"/>
                </a:lnTo>
                <a:cubicBezTo>
                  <a:pt x="7005" y="628"/>
                  <a:pt x="7006" y="627"/>
                  <a:pt x="7006" y="627"/>
                </a:cubicBezTo>
                <a:cubicBezTo>
                  <a:pt x="7003" y="626"/>
                  <a:pt x="6993" y="625"/>
                  <a:pt x="6983" y="625"/>
                </a:cubicBezTo>
                <a:close/>
                <a:moveTo>
                  <a:pt x="6551" y="627"/>
                </a:moveTo>
                <a:lnTo>
                  <a:pt x="6551" y="626"/>
                </a:lnTo>
                <a:lnTo>
                  <a:pt x="6551" y="625"/>
                </a:lnTo>
                <a:lnTo>
                  <a:pt x="6551" y="623"/>
                </a:lnTo>
                <a:lnTo>
                  <a:pt x="6551" y="627"/>
                </a:lnTo>
                <a:close/>
                <a:moveTo>
                  <a:pt x="6574" y="622"/>
                </a:moveTo>
                <a:cubicBezTo>
                  <a:pt x="6566" y="622"/>
                  <a:pt x="6558" y="622"/>
                  <a:pt x="6552" y="623"/>
                </a:cubicBezTo>
                <a:lnTo>
                  <a:pt x="6551" y="623"/>
                </a:lnTo>
                <a:lnTo>
                  <a:pt x="6549" y="624"/>
                </a:lnTo>
                <a:cubicBezTo>
                  <a:pt x="6546" y="625"/>
                  <a:pt x="6544" y="626"/>
                  <a:pt x="6548" y="627"/>
                </a:cubicBezTo>
                <a:lnTo>
                  <a:pt x="6549" y="627"/>
                </a:lnTo>
                <a:lnTo>
                  <a:pt x="6549" y="627"/>
                </a:lnTo>
                <a:cubicBezTo>
                  <a:pt x="6551" y="627"/>
                  <a:pt x="6551" y="627"/>
                  <a:pt x="6551" y="627"/>
                </a:cubicBezTo>
                <a:lnTo>
                  <a:pt x="6551" y="627"/>
                </a:lnTo>
                <a:lnTo>
                  <a:pt x="6554" y="628"/>
                </a:lnTo>
                <a:cubicBezTo>
                  <a:pt x="6572" y="629"/>
                  <a:pt x="6590" y="627"/>
                  <a:pt x="6591" y="624"/>
                </a:cubicBezTo>
                <a:cubicBezTo>
                  <a:pt x="6591" y="624"/>
                  <a:pt x="6591" y="624"/>
                  <a:pt x="6591" y="624"/>
                </a:cubicBezTo>
                <a:cubicBezTo>
                  <a:pt x="6591" y="623"/>
                  <a:pt x="6588" y="622"/>
                  <a:pt x="6582" y="622"/>
                </a:cubicBezTo>
                <a:cubicBezTo>
                  <a:pt x="6580" y="622"/>
                  <a:pt x="6577" y="622"/>
                  <a:pt x="6574" y="622"/>
                </a:cubicBezTo>
                <a:close/>
                <a:moveTo>
                  <a:pt x="6142" y="619"/>
                </a:moveTo>
                <a:cubicBezTo>
                  <a:pt x="6133" y="619"/>
                  <a:pt x="6130" y="622"/>
                  <a:pt x="6144" y="627"/>
                </a:cubicBezTo>
                <a:cubicBezTo>
                  <a:pt x="6152" y="630"/>
                  <a:pt x="6162" y="632"/>
                  <a:pt x="6171" y="633"/>
                </a:cubicBezTo>
                <a:lnTo>
                  <a:pt x="6176" y="633"/>
                </a:lnTo>
                <a:lnTo>
                  <a:pt x="6176" y="628"/>
                </a:lnTo>
                <a:lnTo>
                  <a:pt x="6176" y="622"/>
                </a:lnTo>
                <a:lnTo>
                  <a:pt x="6171" y="622"/>
                </a:lnTo>
                <a:cubicBezTo>
                  <a:pt x="6160" y="620"/>
                  <a:pt x="6149" y="619"/>
                  <a:pt x="6142" y="619"/>
                </a:cubicBezTo>
                <a:close/>
                <a:moveTo>
                  <a:pt x="445" y="616"/>
                </a:moveTo>
                <a:cubicBezTo>
                  <a:pt x="445" y="616"/>
                  <a:pt x="444" y="616"/>
                  <a:pt x="443" y="616"/>
                </a:cubicBezTo>
                <a:cubicBezTo>
                  <a:pt x="442" y="622"/>
                  <a:pt x="446" y="622"/>
                  <a:pt x="448" y="623"/>
                </a:cubicBezTo>
                <a:lnTo>
                  <a:pt x="448" y="623"/>
                </a:lnTo>
                <a:cubicBezTo>
                  <a:pt x="448" y="622"/>
                  <a:pt x="448" y="621"/>
                  <a:pt x="448" y="620"/>
                </a:cubicBezTo>
                <a:cubicBezTo>
                  <a:pt x="448" y="618"/>
                  <a:pt x="447" y="616"/>
                  <a:pt x="445" y="616"/>
                </a:cubicBezTo>
                <a:close/>
                <a:moveTo>
                  <a:pt x="440" y="613"/>
                </a:moveTo>
                <a:lnTo>
                  <a:pt x="438" y="613"/>
                </a:lnTo>
                <a:lnTo>
                  <a:pt x="436" y="613"/>
                </a:lnTo>
                <a:lnTo>
                  <a:pt x="438" y="615"/>
                </a:lnTo>
                <a:cubicBezTo>
                  <a:pt x="439" y="616"/>
                  <a:pt x="440" y="616"/>
                  <a:pt x="440" y="614"/>
                </a:cubicBezTo>
                <a:lnTo>
                  <a:pt x="440" y="613"/>
                </a:lnTo>
                <a:close/>
                <a:moveTo>
                  <a:pt x="9119" y="613"/>
                </a:moveTo>
                <a:lnTo>
                  <a:pt x="9117" y="613"/>
                </a:lnTo>
                <a:cubicBezTo>
                  <a:pt x="9114" y="613"/>
                  <a:pt x="9112" y="614"/>
                  <a:pt x="9109" y="614"/>
                </a:cubicBezTo>
                <a:lnTo>
                  <a:pt x="9103" y="615"/>
                </a:lnTo>
                <a:lnTo>
                  <a:pt x="9103" y="617"/>
                </a:lnTo>
                <a:cubicBezTo>
                  <a:pt x="9104" y="624"/>
                  <a:pt x="9107" y="630"/>
                  <a:pt x="9121" y="630"/>
                </a:cubicBezTo>
                <a:cubicBezTo>
                  <a:pt x="9121" y="630"/>
                  <a:pt x="9121" y="620"/>
                  <a:pt x="9121" y="620"/>
                </a:cubicBezTo>
                <a:cubicBezTo>
                  <a:pt x="9121" y="620"/>
                  <a:pt x="9121" y="617"/>
                  <a:pt x="9120" y="614"/>
                </a:cubicBezTo>
                <a:lnTo>
                  <a:pt x="9119" y="613"/>
                </a:lnTo>
                <a:close/>
                <a:moveTo>
                  <a:pt x="7337" y="611"/>
                </a:moveTo>
                <a:cubicBezTo>
                  <a:pt x="7289" y="611"/>
                  <a:pt x="7265" y="625"/>
                  <a:pt x="7223" y="629"/>
                </a:cubicBezTo>
                <a:cubicBezTo>
                  <a:pt x="7148" y="635"/>
                  <a:pt x="7016" y="620"/>
                  <a:pt x="7059" y="640"/>
                </a:cubicBezTo>
                <a:cubicBezTo>
                  <a:pt x="7095" y="656"/>
                  <a:pt x="7272" y="651"/>
                  <a:pt x="7333" y="651"/>
                </a:cubicBezTo>
                <a:lnTo>
                  <a:pt x="7333" y="650"/>
                </a:lnTo>
                <a:cubicBezTo>
                  <a:pt x="7366" y="650"/>
                  <a:pt x="7400" y="656"/>
                  <a:pt x="7415" y="656"/>
                </a:cubicBezTo>
                <a:cubicBezTo>
                  <a:pt x="7477" y="656"/>
                  <a:pt x="7542" y="649"/>
                  <a:pt x="7607" y="650"/>
                </a:cubicBezTo>
                <a:cubicBezTo>
                  <a:pt x="7634" y="650"/>
                  <a:pt x="7668" y="656"/>
                  <a:pt x="7689" y="656"/>
                </a:cubicBezTo>
                <a:cubicBezTo>
                  <a:pt x="7729" y="654"/>
                  <a:pt x="7762" y="645"/>
                  <a:pt x="7798" y="644"/>
                </a:cubicBezTo>
                <a:cubicBezTo>
                  <a:pt x="7878" y="644"/>
                  <a:pt x="7867" y="650"/>
                  <a:pt x="7934" y="650"/>
                </a:cubicBezTo>
                <a:cubicBezTo>
                  <a:pt x="7993" y="650"/>
                  <a:pt x="7928" y="648"/>
                  <a:pt x="8030" y="644"/>
                </a:cubicBezTo>
                <a:cubicBezTo>
                  <a:pt x="8039" y="644"/>
                  <a:pt x="8055" y="644"/>
                  <a:pt x="8073" y="644"/>
                </a:cubicBezTo>
                <a:lnTo>
                  <a:pt x="8076" y="644"/>
                </a:lnTo>
                <a:lnTo>
                  <a:pt x="8067" y="642"/>
                </a:lnTo>
                <a:cubicBezTo>
                  <a:pt x="8055" y="640"/>
                  <a:pt x="8044" y="638"/>
                  <a:pt x="8032" y="636"/>
                </a:cubicBezTo>
                <a:lnTo>
                  <a:pt x="8032" y="636"/>
                </a:lnTo>
                <a:lnTo>
                  <a:pt x="8008" y="636"/>
                </a:lnTo>
                <a:cubicBezTo>
                  <a:pt x="7918" y="636"/>
                  <a:pt x="7815" y="639"/>
                  <a:pt x="7784" y="639"/>
                </a:cubicBezTo>
                <a:cubicBezTo>
                  <a:pt x="7718" y="639"/>
                  <a:pt x="7644" y="633"/>
                  <a:pt x="7593" y="633"/>
                </a:cubicBezTo>
                <a:cubicBezTo>
                  <a:pt x="7562" y="633"/>
                  <a:pt x="7545" y="644"/>
                  <a:pt x="7511" y="644"/>
                </a:cubicBezTo>
                <a:cubicBezTo>
                  <a:pt x="7473" y="643"/>
                  <a:pt x="7436" y="639"/>
                  <a:pt x="7401" y="633"/>
                </a:cubicBezTo>
                <a:cubicBezTo>
                  <a:pt x="7378" y="628"/>
                  <a:pt x="7377" y="612"/>
                  <a:pt x="7347" y="612"/>
                </a:cubicBezTo>
                <a:cubicBezTo>
                  <a:pt x="7343" y="612"/>
                  <a:pt x="7340" y="612"/>
                  <a:pt x="7337" y="611"/>
                </a:cubicBezTo>
                <a:close/>
                <a:moveTo>
                  <a:pt x="505" y="604"/>
                </a:moveTo>
                <a:cubicBezTo>
                  <a:pt x="499" y="607"/>
                  <a:pt x="494" y="610"/>
                  <a:pt x="490" y="615"/>
                </a:cubicBezTo>
                <a:cubicBezTo>
                  <a:pt x="487" y="608"/>
                  <a:pt x="480" y="622"/>
                  <a:pt x="479" y="613"/>
                </a:cubicBezTo>
                <a:cubicBezTo>
                  <a:pt x="472" y="614"/>
                  <a:pt x="470" y="622"/>
                  <a:pt x="468" y="626"/>
                </a:cubicBezTo>
                <a:lnTo>
                  <a:pt x="467" y="627"/>
                </a:lnTo>
                <a:lnTo>
                  <a:pt x="468" y="627"/>
                </a:lnTo>
                <a:lnTo>
                  <a:pt x="472" y="627"/>
                </a:lnTo>
                <a:lnTo>
                  <a:pt x="473" y="626"/>
                </a:lnTo>
                <a:cubicBezTo>
                  <a:pt x="479" y="623"/>
                  <a:pt x="483" y="617"/>
                  <a:pt x="492" y="621"/>
                </a:cubicBezTo>
                <a:cubicBezTo>
                  <a:pt x="491" y="614"/>
                  <a:pt x="499" y="616"/>
                  <a:pt x="505" y="615"/>
                </a:cubicBezTo>
                <a:lnTo>
                  <a:pt x="505" y="604"/>
                </a:lnTo>
                <a:close/>
                <a:moveTo>
                  <a:pt x="202" y="602"/>
                </a:moveTo>
                <a:cubicBezTo>
                  <a:pt x="221" y="602"/>
                  <a:pt x="237" y="605"/>
                  <a:pt x="236" y="611"/>
                </a:cubicBezTo>
                <a:cubicBezTo>
                  <a:pt x="233" y="632"/>
                  <a:pt x="176" y="624"/>
                  <a:pt x="155" y="616"/>
                </a:cubicBezTo>
                <a:cubicBezTo>
                  <a:pt x="131" y="608"/>
                  <a:pt x="170" y="602"/>
                  <a:pt x="202" y="602"/>
                </a:cubicBezTo>
                <a:close/>
                <a:moveTo>
                  <a:pt x="326" y="584"/>
                </a:moveTo>
                <a:cubicBezTo>
                  <a:pt x="335" y="584"/>
                  <a:pt x="341" y="585"/>
                  <a:pt x="342" y="587"/>
                </a:cubicBezTo>
                <a:cubicBezTo>
                  <a:pt x="342" y="588"/>
                  <a:pt x="339" y="591"/>
                  <a:pt x="332" y="594"/>
                </a:cubicBezTo>
                <a:cubicBezTo>
                  <a:pt x="323" y="594"/>
                  <a:pt x="314" y="594"/>
                  <a:pt x="305" y="594"/>
                </a:cubicBezTo>
                <a:cubicBezTo>
                  <a:pt x="260" y="590"/>
                  <a:pt x="302" y="583"/>
                  <a:pt x="326" y="584"/>
                </a:cubicBezTo>
                <a:close/>
                <a:moveTo>
                  <a:pt x="19" y="579"/>
                </a:moveTo>
                <a:cubicBezTo>
                  <a:pt x="44" y="579"/>
                  <a:pt x="85" y="587"/>
                  <a:pt x="87" y="596"/>
                </a:cubicBezTo>
                <a:cubicBezTo>
                  <a:pt x="87" y="597"/>
                  <a:pt x="87" y="598"/>
                  <a:pt x="86" y="599"/>
                </a:cubicBezTo>
                <a:cubicBezTo>
                  <a:pt x="77" y="610"/>
                  <a:pt x="19" y="599"/>
                  <a:pt x="4" y="588"/>
                </a:cubicBezTo>
                <a:cubicBezTo>
                  <a:pt x="-5" y="582"/>
                  <a:pt x="4" y="579"/>
                  <a:pt x="19" y="579"/>
                </a:cubicBezTo>
                <a:close/>
                <a:moveTo>
                  <a:pt x="492" y="576"/>
                </a:moveTo>
                <a:cubicBezTo>
                  <a:pt x="492" y="579"/>
                  <a:pt x="492" y="582"/>
                  <a:pt x="495" y="581"/>
                </a:cubicBezTo>
                <a:lnTo>
                  <a:pt x="495" y="576"/>
                </a:lnTo>
                <a:lnTo>
                  <a:pt x="492" y="576"/>
                </a:lnTo>
                <a:close/>
                <a:moveTo>
                  <a:pt x="484" y="576"/>
                </a:moveTo>
                <a:cubicBezTo>
                  <a:pt x="485" y="586"/>
                  <a:pt x="479" y="586"/>
                  <a:pt x="473" y="588"/>
                </a:cubicBezTo>
                <a:lnTo>
                  <a:pt x="473" y="595"/>
                </a:lnTo>
                <a:cubicBezTo>
                  <a:pt x="478" y="597"/>
                  <a:pt x="483" y="595"/>
                  <a:pt x="492" y="595"/>
                </a:cubicBezTo>
                <a:lnTo>
                  <a:pt x="492" y="603"/>
                </a:lnTo>
                <a:lnTo>
                  <a:pt x="492" y="603"/>
                </a:lnTo>
                <a:lnTo>
                  <a:pt x="492" y="603"/>
                </a:lnTo>
                <a:lnTo>
                  <a:pt x="492" y="603"/>
                </a:lnTo>
                <a:lnTo>
                  <a:pt x="494" y="602"/>
                </a:lnTo>
                <a:cubicBezTo>
                  <a:pt x="499" y="599"/>
                  <a:pt x="499" y="591"/>
                  <a:pt x="510" y="595"/>
                </a:cubicBezTo>
                <a:cubicBezTo>
                  <a:pt x="510" y="588"/>
                  <a:pt x="513" y="586"/>
                  <a:pt x="513" y="579"/>
                </a:cubicBezTo>
                <a:cubicBezTo>
                  <a:pt x="513" y="578"/>
                  <a:pt x="513" y="577"/>
                  <a:pt x="513" y="576"/>
                </a:cubicBezTo>
                <a:cubicBezTo>
                  <a:pt x="505" y="579"/>
                  <a:pt x="501" y="585"/>
                  <a:pt x="492" y="587"/>
                </a:cubicBezTo>
                <a:cubicBezTo>
                  <a:pt x="492" y="586"/>
                  <a:pt x="492" y="585"/>
                  <a:pt x="492" y="584"/>
                </a:cubicBezTo>
                <a:cubicBezTo>
                  <a:pt x="492" y="580"/>
                  <a:pt x="488" y="576"/>
                  <a:pt x="484" y="576"/>
                </a:cubicBezTo>
                <a:close/>
                <a:moveTo>
                  <a:pt x="440" y="549"/>
                </a:moveTo>
                <a:cubicBezTo>
                  <a:pt x="438" y="549"/>
                  <a:pt x="436" y="550"/>
                  <a:pt x="435" y="551"/>
                </a:cubicBezTo>
                <a:cubicBezTo>
                  <a:pt x="435" y="552"/>
                  <a:pt x="435" y="553"/>
                  <a:pt x="435" y="553"/>
                </a:cubicBezTo>
                <a:cubicBezTo>
                  <a:pt x="436" y="558"/>
                  <a:pt x="441" y="561"/>
                  <a:pt x="445" y="559"/>
                </a:cubicBezTo>
                <a:lnTo>
                  <a:pt x="445" y="559"/>
                </a:lnTo>
                <a:cubicBezTo>
                  <a:pt x="445" y="557"/>
                  <a:pt x="445" y="555"/>
                  <a:pt x="446" y="553"/>
                </a:cubicBezTo>
                <a:cubicBezTo>
                  <a:pt x="445" y="551"/>
                  <a:pt x="442" y="549"/>
                  <a:pt x="440" y="549"/>
                </a:cubicBezTo>
                <a:close/>
                <a:moveTo>
                  <a:pt x="461" y="543"/>
                </a:moveTo>
                <a:lnTo>
                  <a:pt x="456" y="543"/>
                </a:lnTo>
                <a:lnTo>
                  <a:pt x="456" y="545"/>
                </a:lnTo>
                <a:cubicBezTo>
                  <a:pt x="455" y="548"/>
                  <a:pt x="456" y="550"/>
                  <a:pt x="458" y="551"/>
                </a:cubicBezTo>
                <a:cubicBezTo>
                  <a:pt x="459" y="549"/>
                  <a:pt x="460" y="548"/>
                  <a:pt x="460" y="546"/>
                </a:cubicBezTo>
                <a:lnTo>
                  <a:pt x="461" y="543"/>
                </a:lnTo>
                <a:close/>
                <a:moveTo>
                  <a:pt x="509" y="541"/>
                </a:moveTo>
                <a:lnTo>
                  <a:pt x="508" y="541"/>
                </a:lnTo>
                <a:cubicBezTo>
                  <a:pt x="502" y="542"/>
                  <a:pt x="496" y="542"/>
                  <a:pt x="490" y="542"/>
                </a:cubicBezTo>
                <a:lnTo>
                  <a:pt x="473" y="543"/>
                </a:lnTo>
                <a:lnTo>
                  <a:pt x="473" y="544"/>
                </a:lnTo>
                <a:cubicBezTo>
                  <a:pt x="474" y="549"/>
                  <a:pt x="477" y="552"/>
                  <a:pt x="477" y="558"/>
                </a:cubicBezTo>
                <a:cubicBezTo>
                  <a:pt x="472" y="558"/>
                  <a:pt x="473" y="563"/>
                  <a:pt x="470" y="565"/>
                </a:cubicBezTo>
                <a:cubicBezTo>
                  <a:pt x="475" y="572"/>
                  <a:pt x="485" y="561"/>
                  <a:pt x="485" y="572"/>
                </a:cubicBezTo>
                <a:cubicBezTo>
                  <a:pt x="499" y="573"/>
                  <a:pt x="514" y="569"/>
                  <a:pt x="491" y="570"/>
                </a:cubicBezTo>
                <a:cubicBezTo>
                  <a:pt x="492" y="565"/>
                  <a:pt x="490" y="562"/>
                  <a:pt x="490" y="558"/>
                </a:cubicBezTo>
                <a:cubicBezTo>
                  <a:pt x="492" y="560"/>
                  <a:pt x="493" y="563"/>
                  <a:pt x="496" y="560"/>
                </a:cubicBezTo>
                <a:cubicBezTo>
                  <a:pt x="496" y="554"/>
                  <a:pt x="486" y="549"/>
                  <a:pt x="490" y="545"/>
                </a:cubicBezTo>
                <a:cubicBezTo>
                  <a:pt x="494" y="549"/>
                  <a:pt x="499" y="551"/>
                  <a:pt x="504" y="553"/>
                </a:cubicBezTo>
                <a:cubicBezTo>
                  <a:pt x="506" y="546"/>
                  <a:pt x="503" y="545"/>
                  <a:pt x="499" y="543"/>
                </a:cubicBezTo>
                <a:cubicBezTo>
                  <a:pt x="505" y="542"/>
                  <a:pt x="504" y="546"/>
                  <a:pt x="509" y="545"/>
                </a:cubicBezTo>
                <a:lnTo>
                  <a:pt x="509" y="541"/>
                </a:lnTo>
                <a:close/>
                <a:moveTo>
                  <a:pt x="114" y="532"/>
                </a:moveTo>
                <a:cubicBezTo>
                  <a:pt x="127" y="532"/>
                  <a:pt x="140" y="534"/>
                  <a:pt x="140" y="537"/>
                </a:cubicBezTo>
                <a:cubicBezTo>
                  <a:pt x="140" y="541"/>
                  <a:pt x="112" y="546"/>
                  <a:pt x="100" y="543"/>
                </a:cubicBezTo>
                <a:cubicBezTo>
                  <a:pt x="67" y="537"/>
                  <a:pt x="91" y="532"/>
                  <a:pt x="114" y="532"/>
                </a:cubicBezTo>
                <a:close/>
                <a:moveTo>
                  <a:pt x="9446" y="530"/>
                </a:moveTo>
                <a:lnTo>
                  <a:pt x="9446" y="531"/>
                </a:lnTo>
                <a:lnTo>
                  <a:pt x="9446" y="531"/>
                </a:lnTo>
                <a:lnTo>
                  <a:pt x="9446" y="532"/>
                </a:lnTo>
                <a:lnTo>
                  <a:pt x="9447" y="532"/>
                </a:lnTo>
                <a:lnTo>
                  <a:pt x="9446" y="533"/>
                </a:lnTo>
                <a:lnTo>
                  <a:pt x="9446" y="533"/>
                </a:lnTo>
                <a:lnTo>
                  <a:pt x="9446" y="535"/>
                </a:lnTo>
                <a:cubicBezTo>
                  <a:pt x="9446" y="536"/>
                  <a:pt x="9446" y="537"/>
                  <a:pt x="9446" y="539"/>
                </a:cubicBezTo>
                <a:lnTo>
                  <a:pt x="9446" y="540"/>
                </a:lnTo>
                <a:lnTo>
                  <a:pt x="9446" y="540"/>
                </a:lnTo>
                <a:cubicBezTo>
                  <a:pt x="9451" y="539"/>
                  <a:pt x="9449" y="536"/>
                  <a:pt x="9447" y="533"/>
                </a:cubicBezTo>
                <a:lnTo>
                  <a:pt x="9447" y="532"/>
                </a:lnTo>
                <a:lnTo>
                  <a:pt x="9447" y="532"/>
                </a:lnTo>
                <a:cubicBezTo>
                  <a:pt x="9450" y="531"/>
                  <a:pt x="9450" y="531"/>
                  <a:pt x="9450" y="531"/>
                </a:cubicBezTo>
                <a:cubicBezTo>
                  <a:pt x="9449" y="531"/>
                  <a:pt x="9448" y="531"/>
                  <a:pt x="9447" y="531"/>
                </a:cubicBezTo>
                <a:lnTo>
                  <a:pt x="9446" y="531"/>
                </a:lnTo>
                <a:lnTo>
                  <a:pt x="9446" y="530"/>
                </a:lnTo>
                <a:close/>
                <a:moveTo>
                  <a:pt x="582" y="530"/>
                </a:moveTo>
                <a:lnTo>
                  <a:pt x="582" y="536"/>
                </a:lnTo>
                <a:cubicBezTo>
                  <a:pt x="584" y="536"/>
                  <a:pt x="585" y="536"/>
                  <a:pt x="587" y="535"/>
                </a:cubicBezTo>
                <a:lnTo>
                  <a:pt x="587" y="531"/>
                </a:lnTo>
                <a:lnTo>
                  <a:pt x="587" y="531"/>
                </a:lnTo>
                <a:cubicBezTo>
                  <a:pt x="585" y="531"/>
                  <a:pt x="583" y="531"/>
                  <a:pt x="582" y="530"/>
                </a:cubicBezTo>
                <a:close/>
                <a:moveTo>
                  <a:pt x="9446" y="523"/>
                </a:moveTo>
                <a:cubicBezTo>
                  <a:pt x="9446" y="523"/>
                  <a:pt x="9446" y="524"/>
                  <a:pt x="9446" y="524"/>
                </a:cubicBezTo>
                <a:lnTo>
                  <a:pt x="9446" y="525"/>
                </a:lnTo>
                <a:lnTo>
                  <a:pt x="9446" y="525"/>
                </a:lnTo>
                <a:cubicBezTo>
                  <a:pt x="9446" y="524"/>
                  <a:pt x="9446" y="524"/>
                  <a:pt x="9447" y="524"/>
                </a:cubicBezTo>
                <a:lnTo>
                  <a:pt x="9447" y="523"/>
                </a:lnTo>
                <a:lnTo>
                  <a:pt x="9446" y="523"/>
                </a:lnTo>
                <a:close/>
                <a:moveTo>
                  <a:pt x="7430" y="519"/>
                </a:moveTo>
                <a:cubicBezTo>
                  <a:pt x="7389" y="519"/>
                  <a:pt x="7349" y="520"/>
                  <a:pt x="7374" y="526"/>
                </a:cubicBezTo>
                <a:cubicBezTo>
                  <a:pt x="7392" y="530"/>
                  <a:pt x="7434" y="525"/>
                  <a:pt x="7470" y="526"/>
                </a:cubicBezTo>
                <a:cubicBezTo>
                  <a:pt x="7532" y="529"/>
                  <a:pt x="7450" y="551"/>
                  <a:pt x="7538" y="532"/>
                </a:cubicBezTo>
                <a:cubicBezTo>
                  <a:pt x="7543" y="531"/>
                  <a:pt x="7545" y="530"/>
                  <a:pt x="7544" y="529"/>
                </a:cubicBezTo>
                <a:cubicBezTo>
                  <a:pt x="7543" y="524"/>
                  <a:pt x="7503" y="521"/>
                  <a:pt x="7497" y="521"/>
                </a:cubicBezTo>
                <a:cubicBezTo>
                  <a:pt x="7494" y="520"/>
                  <a:pt x="7462" y="519"/>
                  <a:pt x="7430" y="519"/>
                </a:cubicBezTo>
                <a:close/>
                <a:moveTo>
                  <a:pt x="443" y="519"/>
                </a:moveTo>
                <a:cubicBezTo>
                  <a:pt x="441" y="519"/>
                  <a:pt x="440" y="520"/>
                  <a:pt x="440" y="521"/>
                </a:cubicBezTo>
                <a:lnTo>
                  <a:pt x="441" y="521"/>
                </a:lnTo>
                <a:lnTo>
                  <a:pt x="445" y="521"/>
                </a:lnTo>
                <a:lnTo>
                  <a:pt x="445" y="519"/>
                </a:lnTo>
                <a:cubicBezTo>
                  <a:pt x="444" y="519"/>
                  <a:pt x="443" y="519"/>
                  <a:pt x="443" y="519"/>
                </a:cubicBezTo>
                <a:close/>
                <a:moveTo>
                  <a:pt x="8871" y="518"/>
                </a:moveTo>
                <a:lnTo>
                  <a:pt x="8870" y="519"/>
                </a:lnTo>
                <a:lnTo>
                  <a:pt x="8868" y="519"/>
                </a:lnTo>
                <a:lnTo>
                  <a:pt x="8868" y="520"/>
                </a:lnTo>
                <a:lnTo>
                  <a:pt x="8871" y="520"/>
                </a:lnTo>
                <a:lnTo>
                  <a:pt x="8871" y="518"/>
                </a:lnTo>
                <a:close/>
                <a:moveTo>
                  <a:pt x="6992" y="513"/>
                </a:moveTo>
                <a:cubicBezTo>
                  <a:pt x="6969" y="513"/>
                  <a:pt x="6946" y="514"/>
                  <a:pt x="6924" y="515"/>
                </a:cubicBezTo>
                <a:cubicBezTo>
                  <a:pt x="6876" y="517"/>
                  <a:pt x="6837" y="508"/>
                  <a:pt x="6855" y="521"/>
                </a:cubicBezTo>
                <a:cubicBezTo>
                  <a:pt x="6855" y="521"/>
                  <a:pt x="6867" y="521"/>
                  <a:pt x="6869" y="521"/>
                </a:cubicBezTo>
                <a:cubicBezTo>
                  <a:pt x="6881" y="522"/>
                  <a:pt x="7122" y="541"/>
                  <a:pt x="7119" y="520"/>
                </a:cubicBezTo>
                <a:cubicBezTo>
                  <a:pt x="7119" y="518"/>
                  <a:pt x="7118" y="517"/>
                  <a:pt x="7115" y="515"/>
                </a:cubicBezTo>
                <a:cubicBezTo>
                  <a:pt x="7112" y="513"/>
                  <a:pt x="7067" y="515"/>
                  <a:pt x="7060" y="515"/>
                </a:cubicBezTo>
                <a:cubicBezTo>
                  <a:pt x="7038" y="514"/>
                  <a:pt x="7015" y="513"/>
                  <a:pt x="6992" y="513"/>
                </a:cubicBezTo>
                <a:close/>
                <a:moveTo>
                  <a:pt x="461" y="513"/>
                </a:moveTo>
                <a:lnTo>
                  <a:pt x="461" y="519"/>
                </a:lnTo>
                <a:lnTo>
                  <a:pt x="466" y="519"/>
                </a:lnTo>
                <a:cubicBezTo>
                  <a:pt x="466" y="515"/>
                  <a:pt x="464" y="514"/>
                  <a:pt x="461" y="513"/>
                </a:cubicBezTo>
                <a:close/>
                <a:moveTo>
                  <a:pt x="9848" y="532"/>
                </a:moveTo>
                <a:lnTo>
                  <a:pt x="9848" y="531"/>
                </a:lnTo>
                <a:lnTo>
                  <a:pt x="9848" y="529"/>
                </a:lnTo>
                <a:lnTo>
                  <a:pt x="9848" y="528"/>
                </a:lnTo>
                <a:lnTo>
                  <a:pt x="9848" y="528"/>
                </a:lnTo>
                <a:lnTo>
                  <a:pt x="9848" y="527"/>
                </a:lnTo>
                <a:lnTo>
                  <a:pt x="9848" y="526"/>
                </a:lnTo>
                <a:lnTo>
                  <a:pt x="9848" y="525"/>
                </a:lnTo>
                <a:lnTo>
                  <a:pt x="9848" y="525"/>
                </a:lnTo>
                <a:lnTo>
                  <a:pt x="9848" y="524"/>
                </a:lnTo>
                <a:lnTo>
                  <a:pt x="9848" y="523"/>
                </a:lnTo>
                <a:lnTo>
                  <a:pt x="9848" y="523"/>
                </a:lnTo>
                <a:lnTo>
                  <a:pt x="9848" y="523"/>
                </a:lnTo>
                <a:lnTo>
                  <a:pt x="9848" y="522"/>
                </a:lnTo>
                <a:lnTo>
                  <a:pt x="9848" y="522"/>
                </a:lnTo>
                <a:lnTo>
                  <a:pt x="9848" y="521"/>
                </a:lnTo>
                <a:lnTo>
                  <a:pt x="9848" y="521"/>
                </a:lnTo>
                <a:lnTo>
                  <a:pt x="9848" y="519"/>
                </a:lnTo>
                <a:lnTo>
                  <a:pt x="9848" y="519"/>
                </a:lnTo>
                <a:lnTo>
                  <a:pt x="9848" y="518"/>
                </a:lnTo>
                <a:lnTo>
                  <a:pt x="9848" y="517"/>
                </a:lnTo>
                <a:lnTo>
                  <a:pt x="9848" y="516"/>
                </a:lnTo>
                <a:lnTo>
                  <a:pt x="9848" y="515"/>
                </a:lnTo>
                <a:lnTo>
                  <a:pt x="9848" y="514"/>
                </a:lnTo>
                <a:lnTo>
                  <a:pt x="9848" y="514"/>
                </a:lnTo>
                <a:lnTo>
                  <a:pt x="9848" y="513"/>
                </a:lnTo>
                <a:lnTo>
                  <a:pt x="9848" y="513"/>
                </a:lnTo>
                <a:lnTo>
                  <a:pt x="9848" y="532"/>
                </a:lnTo>
                <a:close/>
                <a:moveTo>
                  <a:pt x="8902" y="511"/>
                </a:moveTo>
                <a:lnTo>
                  <a:pt x="8896" y="512"/>
                </a:lnTo>
                <a:cubicBezTo>
                  <a:pt x="8892" y="513"/>
                  <a:pt x="8889" y="514"/>
                  <a:pt x="8885" y="515"/>
                </a:cubicBezTo>
                <a:lnTo>
                  <a:pt x="8881" y="516"/>
                </a:lnTo>
                <a:lnTo>
                  <a:pt x="8881" y="519"/>
                </a:lnTo>
                <a:lnTo>
                  <a:pt x="8882" y="521"/>
                </a:lnTo>
                <a:lnTo>
                  <a:pt x="8883" y="521"/>
                </a:lnTo>
                <a:cubicBezTo>
                  <a:pt x="8883" y="521"/>
                  <a:pt x="8883" y="521"/>
                  <a:pt x="8883" y="521"/>
                </a:cubicBezTo>
                <a:cubicBezTo>
                  <a:pt x="8883" y="526"/>
                  <a:pt x="8887" y="526"/>
                  <a:pt x="8894" y="526"/>
                </a:cubicBezTo>
                <a:lnTo>
                  <a:pt x="8896" y="526"/>
                </a:lnTo>
                <a:lnTo>
                  <a:pt x="8896" y="525"/>
                </a:lnTo>
                <a:cubicBezTo>
                  <a:pt x="8896" y="524"/>
                  <a:pt x="8896" y="523"/>
                  <a:pt x="8896" y="523"/>
                </a:cubicBezTo>
                <a:cubicBezTo>
                  <a:pt x="8900" y="519"/>
                  <a:pt x="8901" y="515"/>
                  <a:pt x="8902" y="512"/>
                </a:cubicBezTo>
                <a:lnTo>
                  <a:pt x="8902" y="511"/>
                </a:lnTo>
                <a:close/>
                <a:moveTo>
                  <a:pt x="9446" y="503"/>
                </a:moveTo>
                <a:cubicBezTo>
                  <a:pt x="9446" y="513"/>
                  <a:pt x="9446" y="513"/>
                  <a:pt x="9446" y="513"/>
                </a:cubicBezTo>
                <a:cubicBezTo>
                  <a:pt x="9447" y="514"/>
                  <a:pt x="9449" y="514"/>
                  <a:pt x="9450" y="515"/>
                </a:cubicBezTo>
                <a:lnTo>
                  <a:pt x="9450" y="515"/>
                </a:lnTo>
                <a:lnTo>
                  <a:pt x="9450" y="514"/>
                </a:lnTo>
                <a:lnTo>
                  <a:pt x="9450" y="513"/>
                </a:lnTo>
                <a:cubicBezTo>
                  <a:pt x="9448" y="510"/>
                  <a:pt x="9446" y="507"/>
                  <a:pt x="9446" y="503"/>
                </a:cubicBezTo>
                <a:close/>
                <a:moveTo>
                  <a:pt x="633" y="494"/>
                </a:moveTo>
                <a:cubicBezTo>
                  <a:pt x="633" y="496"/>
                  <a:pt x="631" y="496"/>
                  <a:pt x="630" y="496"/>
                </a:cubicBezTo>
                <a:lnTo>
                  <a:pt x="630" y="497"/>
                </a:lnTo>
                <a:lnTo>
                  <a:pt x="634" y="497"/>
                </a:lnTo>
                <a:lnTo>
                  <a:pt x="634" y="496"/>
                </a:lnTo>
                <a:cubicBezTo>
                  <a:pt x="634" y="495"/>
                  <a:pt x="634" y="494"/>
                  <a:pt x="633" y="494"/>
                </a:cubicBezTo>
                <a:close/>
                <a:moveTo>
                  <a:pt x="9830" y="488"/>
                </a:moveTo>
                <a:lnTo>
                  <a:pt x="9834" y="488"/>
                </a:lnTo>
                <a:cubicBezTo>
                  <a:pt x="9841" y="488"/>
                  <a:pt x="9848" y="489"/>
                  <a:pt x="9848" y="493"/>
                </a:cubicBezTo>
                <a:cubicBezTo>
                  <a:pt x="9835" y="493"/>
                  <a:pt x="9831" y="493"/>
                  <a:pt x="9831" y="489"/>
                </a:cubicBezTo>
                <a:lnTo>
                  <a:pt x="9830" y="488"/>
                </a:lnTo>
                <a:close/>
                <a:moveTo>
                  <a:pt x="9830" y="483"/>
                </a:moveTo>
                <a:cubicBezTo>
                  <a:pt x="9830" y="485"/>
                  <a:pt x="9830" y="487"/>
                  <a:pt x="9830" y="487"/>
                </a:cubicBezTo>
                <a:lnTo>
                  <a:pt x="9830" y="488"/>
                </a:lnTo>
                <a:lnTo>
                  <a:pt x="9830" y="488"/>
                </a:lnTo>
                <a:lnTo>
                  <a:pt x="9830" y="487"/>
                </a:lnTo>
                <a:cubicBezTo>
                  <a:pt x="9830" y="487"/>
                  <a:pt x="9830" y="485"/>
                  <a:pt x="9830" y="483"/>
                </a:cubicBezTo>
                <a:close/>
                <a:moveTo>
                  <a:pt x="9812" y="483"/>
                </a:moveTo>
                <a:cubicBezTo>
                  <a:pt x="9812" y="487"/>
                  <a:pt x="9819" y="488"/>
                  <a:pt x="9827" y="488"/>
                </a:cubicBezTo>
                <a:lnTo>
                  <a:pt x="9830" y="488"/>
                </a:lnTo>
                <a:lnTo>
                  <a:pt x="9830" y="489"/>
                </a:lnTo>
                <a:cubicBezTo>
                  <a:pt x="9829" y="493"/>
                  <a:pt x="9826" y="493"/>
                  <a:pt x="9812" y="493"/>
                </a:cubicBezTo>
                <a:cubicBezTo>
                  <a:pt x="9812" y="483"/>
                  <a:pt x="9812" y="483"/>
                  <a:pt x="9812" y="483"/>
                </a:cubicBezTo>
                <a:close/>
                <a:moveTo>
                  <a:pt x="613" y="480"/>
                </a:moveTo>
                <a:cubicBezTo>
                  <a:pt x="609" y="479"/>
                  <a:pt x="605" y="493"/>
                  <a:pt x="611" y="493"/>
                </a:cubicBezTo>
                <a:cubicBezTo>
                  <a:pt x="613" y="493"/>
                  <a:pt x="613" y="490"/>
                  <a:pt x="613" y="488"/>
                </a:cubicBezTo>
                <a:cubicBezTo>
                  <a:pt x="613" y="485"/>
                  <a:pt x="613" y="482"/>
                  <a:pt x="613" y="480"/>
                </a:cubicBezTo>
                <a:lnTo>
                  <a:pt x="613" y="480"/>
                </a:lnTo>
                <a:close/>
                <a:moveTo>
                  <a:pt x="453" y="479"/>
                </a:moveTo>
                <a:cubicBezTo>
                  <a:pt x="452" y="487"/>
                  <a:pt x="457" y="487"/>
                  <a:pt x="460" y="489"/>
                </a:cubicBezTo>
                <a:lnTo>
                  <a:pt x="460" y="489"/>
                </a:lnTo>
                <a:cubicBezTo>
                  <a:pt x="460" y="486"/>
                  <a:pt x="461" y="485"/>
                  <a:pt x="462" y="482"/>
                </a:cubicBezTo>
                <a:cubicBezTo>
                  <a:pt x="462" y="481"/>
                  <a:pt x="462" y="480"/>
                  <a:pt x="461" y="479"/>
                </a:cubicBezTo>
                <a:lnTo>
                  <a:pt x="453" y="479"/>
                </a:lnTo>
                <a:close/>
                <a:moveTo>
                  <a:pt x="9315" y="476"/>
                </a:moveTo>
                <a:lnTo>
                  <a:pt x="9326" y="480"/>
                </a:lnTo>
                <a:lnTo>
                  <a:pt x="9327" y="480"/>
                </a:lnTo>
                <a:lnTo>
                  <a:pt x="9327" y="477"/>
                </a:lnTo>
                <a:lnTo>
                  <a:pt x="9315" y="476"/>
                </a:lnTo>
                <a:close/>
                <a:moveTo>
                  <a:pt x="9409" y="483"/>
                </a:moveTo>
                <a:lnTo>
                  <a:pt x="9409" y="483"/>
                </a:lnTo>
                <a:lnTo>
                  <a:pt x="9409" y="482"/>
                </a:lnTo>
                <a:lnTo>
                  <a:pt x="9409" y="481"/>
                </a:lnTo>
                <a:lnTo>
                  <a:pt x="9409" y="481"/>
                </a:lnTo>
                <a:lnTo>
                  <a:pt x="9409" y="480"/>
                </a:lnTo>
                <a:lnTo>
                  <a:pt x="9409" y="479"/>
                </a:lnTo>
                <a:lnTo>
                  <a:pt x="9409" y="478"/>
                </a:lnTo>
                <a:lnTo>
                  <a:pt x="9409" y="478"/>
                </a:lnTo>
                <a:lnTo>
                  <a:pt x="9409" y="478"/>
                </a:lnTo>
                <a:lnTo>
                  <a:pt x="9409" y="477"/>
                </a:lnTo>
                <a:lnTo>
                  <a:pt x="9409" y="476"/>
                </a:lnTo>
                <a:lnTo>
                  <a:pt x="9409" y="476"/>
                </a:lnTo>
                <a:lnTo>
                  <a:pt x="9409" y="475"/>
                </a:lnTo>
                <a:lnTo>
                  <a:pt x="9409" y="474"/>
                </a:lnTo>
                <a:lnTo>
                  <a:pt x="9409" y="474"/>
                </a:lnTo>
                <a:lnTo>
                  <a:pt x="9409" y="473"/>
                </a:lnTo>
                <a:lnTo>
                  <a:pt x="9409" y="483"/>
                </a:lnTo>
                <a:close/>
                <a:moveTo>
                  <a:pt x="9505" y="471"/>
                </a:moveTo>
                <a:cubicBezTo>
                  <a:pt x="9505" y="471"/>
                  <a:pt x="9505" y="472"/>
                  <a:pt x="9505" y="473"/>
                </a:cubicBezTo>
                <a:lnTo>
                  <a:pt x="9505" y="474"/>
                </a:lnTo>
                <a:lnTo>
                  <a:pt x="9506" y="474"/>
                </a:lnTo>
                <a:cubicBezTo>
                  <a:pt x="9510" y="474"/>
                  <a:pt x="9509" y="477"/>
                  <a:pt x="9506" y="479"/>
                </a:cubicBezTo>
                <a:lnTo>
                  <a:pt x="9505" y="480"/>
                </a:lnTo>
                <a:lnTo>
                  <a:pt x="9505" y="481"/>
                </a:lnTo>
                <a:cubicBezTo>
                  <a:pt x="9505" y="484"/>
                  <a:pt x="9505" y="487"/>
                  <a:pt x="9505" y="491"/>
                </a:cubicBezTo>
                <a:cubicBezTo>
                  <a:pt x="9505" y="491"/>
                  <a:pt x="9505" y="491"/>
                  <a:pt x="9513" y="496"/>
                </a:cubicBezTo>
                <a:lnTo>
                  <a:pt x="9514" y="496"/>
                </a:lnTo>
                <a:lnTo>
                  <a:pt x="9516" y="496"/>
                </a:lnTo>
                <a:cubicBezTo>
                  <a:pt x="9517" y="495"/>
                  <a:pt x="9518" y="495"/>
                  <a:pt x="9519" y="495"/>
                </a:cubicBezTo>
                <a:lnTo>
                  <a:pt x="9523" y="495"/>
                </a:lnTo>
                <a:lnTo>
                  <a:pt x="9523" y="494"/>
                </a:lnTo>
                <a:cubicBezTo>
                  <a:pt x="9519" y="479"/>
                  <a:pt x="9505" y="471"/>
                  <a:pt x="9505" y="471"/>
                </a:cubicBezTo>
                <a:close/>
                <a:moveTo>
                  <a:pt x="9214" y="464"/>
                </a:moveTo>
                <a:cubicBezTo>
                  <a:pt x="9214" y="464"/>
                  <a:pt x="9213" y="465"/>
                  <a:pt x="9213" y="465"/>
                </a:cubicBezTo>
                <a:cubicBezTo>
                  <a:pt x="9194" y="470"/>
                  <a:pt x="9198" y="475"/>
                  <a:pt x="9212" y="480"/>
                </a:cubicBezTo>
                <a:lnTo>
                  <a:pt x="9217" y="481"/>
                </a:lnTo>
                <a:lnTo>
                  <a:pt x="9218" y="480"/>
                </a:lnTo>
                <a:cubicBezTo>
                  <a:pt x="9224" y="475"/>
                  <a:pt x="9233" y="473"/>
                  <a:pt x="9242" y="470"/>
                </a:cubicBezTo>
                <a:lnTo>
                  <a:pt x="9248" y="468"/>
                </a:lnTo>
                <a:lnTo>
                  <a:pt x="9243" y="468"/>
                </a:lnTo>
                <a:cubicBezTo>
                  <a:pt x="9229" y="466"/>
                  <a:pt x="9218" y="464"/>
                  <a:pt x="9214" y="464"/>
                </a:cubicBezTo>
                <a:close/>
                <a:moveTo>
                  <a:pt x="519" y="464"/>
                </a:moveTo>
                <a:lnTo>
                  <a:pt x="491" y="468"/>
                </a:lnTo>
                <a:lnTo>
                  <a:pt x="488" y="468"/>
                </a:lnTo>
                <a:lnTo>
                  <a:pt x="488" y="471"/>
                </a:lnTo>
                <a:cubicBezTo>
                  <a:pt x="488" y="475"/>
                  <a:pt x="488" y="479"/>
                  <a:pt x="488" y="481"/>
                </a:cubicBezTo>
                <a:cubicBezTo>
                  <a:pt x="493" y="484"/>
                  <a:pt x="491" y="474"/>
                  <a:pt x="493" y="479"/>
                </a:cubicBezTo>
                <a:cubicBezTo>
                  <a:pt x="494" y="483"/>
                  <a:pt x="490" y="483"/>
                  <a:pt x="491" y="488"/>
                </a:cubicBezTo>
                <a:cubicBezTo>
                  <a:pt x="475" y="486"/>
                  <a:pt x="489" y="514"/>
                  <a:pt x="479" y="516"/>
                </a:cubicBezTo>
                <a:cubicBezTo>
                  <a:pt x="478" y="514"/>
                  <a:pt x="479" y="511"/>
                  <a:pt x="477" y="511"/>
                </a:cubicBezTo>
                <a:cubicBezTo>
                  <a:pt x="476" y="515"/>
                  <a:pt x="475" y="518"/>
                  <a:pt x="476" y="522"/>
                </a:cubicBezTo>
                <a:lnTo>
                  <a:pt x="476" y="523"/>
                </a:lnTo>
                <a:lnTo>
                  <a:pt x="479" y="524"/>
                </a:lnTo>
                <a:cubicBezTo>
                  <a:pt x="492" y="527"/>
                  <a:pt x="505" y="531"/>
                  <a:pt x="510" y="532"/>
                </a:cubicBezTo>
                <a:lnTo>
                  <a:pt x="511" y="532"/>
                </a:lnTo>
                <a:lnTo>
                  <a:pt x="513" y="528"/>
                </a:lnTo>
                <a:cubicBezTo>
                  <a:pt x="512" y="524"/>
                  <a:pt x="506" y="524"/>
                  <a:pt x="508" y="518"/>
                </a:cubicBezTo>
                <a:cubicBezTo>
                  <a:pt x="510" y="515"/>
                  <a:pt x="514" y="514"/>
                  <a:pt x="514" y="509"/>
                </a:cubicBezTo>
                <a:cubicBezTo>
                  <a:pt x="512" y="506"/>
                  <a:pt x="504" y="507"/>
                  <a:pt x="504" y="501"/>
                </a:cubicBezTo>
                <a:cubicBezTo>
                  <a:pt x="510" y="499"/>
                  <a:pt x="506" y="506"/>
                  <a:pt x="511" y="504"/>
                </a:cubicBezTo>
                <a:cubicBezTo>
                  <a:pt x="513" y="500"/>
                  <a:pt x="503" y="500"/>
                  <a:pt x="509" y="498"/>
                </a:cubicBezTo>
                <a:cubicBezTo>
                  <a:pt x="511" y="500"/>
                  <a:pt x="512" y="503"/>
                  <a:pt x="517" y="501"/>
                </a:cubicBezTo>
                <a:cubicBezTo>
                  <a:pt x="518" y="493"/>
                  <a:pt x="523" y="490"/>
                  <a:pt x="524" y="483"/>
                </a:cubicBezTo>
                <a:cubicBezTo>
                  <a:pt x="517" y="477"/>
                  <a:pt x="517" y="471"/>
                  <a:pt x="519" y="465"/>
                </a:cubicBezTo>
                <a:lnTo>
                  <a:pt x="519" y="464"/>
                </a:lnTo>
                <a:close/>
                <a:moveTo>
                  <a:pt x="9505" y="462"/>
                </a:moveTo>
                <a:lnTo>
                  <a:pt x="9505" y="461"/>
                </a:lnTo>
                <a:lnTo>
                  <a:pt x="9505" y="460"/>
                </a:lnTo>
                <a:lnTo>
                  <a:pt x="9505" y="460"/>
                </a:lnTo>
                <a:lnTo>
                  <a:pt x="9505" y="459"/>
                </a:lnTo>
                <a:lnTo>
                  <a:pt x="9505" y="458"/>
                </a:lnTo>
                <a:lnTo>
                  <a:pt x="9505" y="458"/>
                </a:lnTo>
                <a:lnTo>
                  <a:pt x="9505" y="458"/>
                </a:lnTo>
                <a:lnTo>
                  <a:pt x="9505" y="457"/>
                </a:lnTo>
                <a:lnTo>
                  <a:pt x="9505" y="462"/>
                </a:lnTo>
                <a:close/>
                <a:moveTo>
                  <a:pt x="9409" y="463"/>
                </a:moveTo>
                <a:lnTo>
                  <a:pt x="9409" y="463"/>
                </a:lnTo>
                <a:lnTo>
                  <a:pt x="9409" y="462"/>
                </a:lnTo>
                <a:lnTo>
                  <a:pt x="9409" y="461"/>
                </a:lnTo>
                <a:lnTo>
                  <a:pt x="9409" y="460"/>
                </a:lnTo>
                <a:lnTo>
                  <a:pt x="9409" y="460"/>
                </a:lnTo>
                <a:lnTo>
                  <a:pt x="9409" y="459"/>
                </a:lnTo>
                <a:lnTo>
                  <a:pt x="9409" y="458"/>
                </a:lnTo>
                <a:lnTo>
                  <a:pt x="9409" y="457"/>
                </a:lnTo>
                <a:lnTo>
                  <a:pt x="9409" y="456"/>
                </a:lnTo>
                <a:lnTo>
                  <a:pt x="9409" y="455"/>
                </a:lnTo>
                <a:lnTo>
                  <a:pt x="9409" y="453"/>
                </a:lnTo>
                <a:lnTo>
                  <a:pt x="9409" y="463"/>
                </a:lnTo>
                <a:close/>
                <a:moveTo>
                  <a:pt x="484" y="452"/>
                </a:moveTo>
                <a:cubicBezTo>
                  <a:pt x="482" y="453"/>
                  <a:pt x="478" y="452"/>
                  <a:pt x="478" y="454"/>
                </a:cubicBezTo>
                <a:cubicBezTo>
                  <a:pt x="478" y="454"/>
                  <a:pt x="479" y="455"/>
                  <a:pt x="479" y="455"/>
                </a:cubicBezTo>
                <a:lnTo>
                  <a:pt x="479" y="456"/>
                </a:lnTo>
                <a:lnTo>
                  <a:pt x="483" y="456"/>
                </a:lnTo>
                <a:lnTo>
                  <a:pt x="483" y="455"/>
                </a:lnTo>
                <a:cubicBezTo>
                  <a:pt x="484" y="455"/>
                  <a:pt x="484" y="454"/>
                  <a:pt x="484" y="453"/>
                </a:cubicBezTo>
                <a:lnTo>
                  <a:pt x="484" y="452"/>
                </a:lnTo>
                <a:close/>
                <a:moveTo>
                  <a:pt x="9106" y="446"/>
                </a:moveTo>
                <a:cubicBezTo>
                  <a:pt x="9089" y="446"/>
                  <a:pt x="9050" y="457"/>
                  <a:pt x="9084" y="458"/>
                </a:cubicBezTo>
                <a:cubicBezTo>
                  <a:pt x="9091" y="458"/>
                  <a:pt x="9116" y="455"/>
                  <a:pt x="9116" y="450"/>
                </a:cubicBezTo>
                <a:cubicBezTo>
                  <a:pt x="9116" y="449"/>
                  <a:pt x="9115" y="448"/>
                  <a:pt x="9112" y="447"/>
                </a:cubicBezTo>
                <a:cubicBezTo>
                  <a:pt x="9110" y="446"/>
                  <a:pt x="9108" y="446"/>
                  <a:pt x="9106" y="446"/>
                </a:cubicBezTo>
                <a:close/>
                <a:moveTo>
                  <a:pt x="9409" y="445"/>
                </a:moveTo>
                <a:lnTo>
                  <a:pt x="9409" y="445"/>
                </a:lnTo>
                <a:cubicBezTo>
                  <a:pt x="9399" y="446"/>
                  <a:pt x="9391" y="447"/>
                  <a:pt x="9390" y="448"/>
                </a:cubicBezTo>
                <a:cubicBezTo>
                  <a:pt x="9387" y="449"/>
                  <a:pt x="9386" y="475"/>
                  <a:pt x="9377" y="476"/>
                </a:cubicBezTo>
                <a:cubicBezTo>
                  <a:pt x="9366" y="477"/>
                  <a:pt x="9354" y="478"/>
                  <a:pt x="9341" y="477"/>
                </a:cubicBezTo>
                <a:lnTo>
                  <a:pt x="9336" y="477"/>
                </a:lnTo>
                <a:lnTo>
                  <a:pt x="9336" y="479"/>
                </a:lnTo>
                <a:cubicBezTo>
                  <a:pt x="9336" y="483"/>
                  <a:pt x="9336" y="483"/>
                  <a:pt x="9336" y="483"/>
                </a:cubicBezTo>
                <a:cubicBezTo>
                  <a:pt x="9345" y="483"/>
                  <a:pt x="9340" y="483"/>
                  <a:pt x="9336" y="484"/>
                </a:cubicBezTo>
                <a:lnTo>
                  <a:pt x="9335" y="484"/>
                </a:lnTo>
                <a:lnTo>
                  <a:pt x="9337" y="485"/>
                </a:lnTo>
                <a:cubicBezTo>
                  <a:pt x="9346" y="490"/>
                  <a:pt x="9353" y="495"/>
                  <a:pt x="9359" y="501"/>
                </a:cubicBezTo>
                <a:cubicBezTo>
                  <a:pt x="9373" y="523"/>
                  <a:pt x="9386" y="535"/>
                  <a:pt x="9400" y="547"/>
                </a:cubicBezTo>
                <a:lnTo>
                  <a:pt x="9402" y="549"/>
                </a:lnTo>
                <a:lnTo>
                  <a:pt x="9403" y="549"/>
                </a:lnTo>
                <a:cubicBezTo>
                  <a:pt x="9427" y="542"/>
                  <a:pt x="9427" y="542"/>
                  <a:pt x="9427" y="542"/>
                </a:cubicBezTo>
                <a:cubicBezTo>
                  <a:pt x="9409" y="532"/>
                  <a:pt x="9409" y="532"/>
                  <a:pt x="9409" y="532"/>
                </a:cubicBezTo>
                <a:cubicBezTo>
                  <a:pt x="9409" y="542"/>
                  <a:pt x="9409" y="542"/>
                  <a:pt x="9409" y="542"/>
                </a:cubicBezTo>
                <a:cubicBezTo>
                  <a:pt x="9391" y="532"/>
                  <a:pt x="9391" y="532"/>
                  <a:pt x="9391" y="532"/>
                </a:cubicBezTo>
                <a:cubicBezTo>
                  <a:pt x="9409" y="513"/>
                  <a:pt x="9409" y="513"/>
                  <a:pt x="9409" y="513"/>
                </a:cubicBezTo>
                <a:cubicBezTo>
                  <a:pt x="9409" y="523"/>
                  <a:pt x="9409" y="523"/>
                  <a:pt x="9427" y="523"/>
                </a:cubicBezTo>
                <a:cubicBezTo>
                  <a:pt x="9427" y="513"/>
                  <a:pt x="9427" y="513"/>
                  <a:pt x="9409" y="513"/>
                </a:cubicBezTo>
                <a:cubicBezTo>
                  <a:pt x="9409" y="503"/>
                  <a:pt x="9409" y="503"/>
                  <a:pt x="9409" y="493"/>
                </a:cubicBezTo>
                <a:cubicBezTo>
                  <a:pt x="9427" y="503"/>
                  <a:pt x="9427" y="503"/>
                  <a:pt x="9427" y="503"/>
                </a:cubicBezTo>
                <a:cubicBezTo>
                  <a:pt x="9427" y="483"/>
                  <a:pt x="9427" y="483"/>
                  <a:pt x="9427" y="483"/>
                </a:cubicBezTo>
                <a:cubicBezTo>
                  <a:pt x="9409" y="473"/>
                  <a:pt x="9409" y="473"/>
                  <a:pt x="9409" y="473"/>
                </a:cubicBezTo>
                <a:cubicBezTo>
                  <a:pt x="9409" y="473"/>
                  <a:pt x="9427" y="473"/>
                  <a:pt x="9427" y="473"/>
                </a:cubicBezTo>
                <a:cubicBezTo>
                  <a:pt x="9427" y="473"/>
                  <a:pt x="9427" y="463"/>
                  <a:pt x="9409" y="453"/>
                </a:cubicBezTo>
                <a:lnTo>
                  <a:pt x="9409" y="453"/>
                </a:lnTo>
                <a:cubicBezTo>
                  <a:pt x="9409" y="450"/>
                  <a:pt x="9409" y="448"/>
                  <a:pt x="9409" y="446"/>
                </a:cubicBezTo>
                <a:lnTo>
                  <a:pt x="9409" y="445"/>
                </a:lnTo>
                <a:close/>
                <a:moveTo>
                  <a:pt x="9427" y="444"/>
                </a:moveTo>
                <a:lnTo>
                  <a:pt x="9419" y="444"/>
                </a:lnTo>
                <a:lnTo>
                  <a:pt x="9412" y="445"/>
                </a:lnTo>
                <a:lnTo>
                  <a:pt x="9412" y="445"/>
                </a:lnTo>
                <a:cubicBezTo>
                  <a:pt x="9427" y="453"/>
                  <a:pt x="9427" y="453"/>
                  <a:pt x="9427" y="453"/>
                </a:cubicBezTo>
                <a:lnTo>
                  <a:pt x="9427" y="444"/>
                </a:lnTo>
                <a:close/>
                <a:moveTo>
                  <a:pt x="9775" y="443"/>
                </a:moveTo>
                <a:cubicBezTo>
                  <a:pt x="9793" y="443"/>
                  <a:pt x="9793" y="453"/>
                  <a:pt x="9793" y="453"/>
                </a:cubicBezTo>
                <a:cubicBezTo>
                  <a:pt x="9775" y="453"/>
                  <a:pt x="9775" y="453"/>
                  <a:pt x="9775" y="453"/>
                </a:cubicBezTo>
                <a:cubicBezTo>
                  <a:pt x="9775" y="453"/>
                  <a:pt x="9775" y="443"/>
                  <a:pt x="9775" y="443"/>
                </a:cubicBezTo>
                <a:close/>
                <a:moveTo>
                  <a:pt x="9524" y="441"/>
                </a:moveTo>
                <a:lnTo>
                  <a:pt x="9511" y="441"/>
                </a:lnTo>
                <a:lnTo>
                  <a:pt x="9513" y="442"/>
                </a:lnTo>
                <a:cubicBezTo>
                  <a:pt x="9515" y="443"/>
                  <a:pt x="9517" y="443"/>
                  <a:pt x="9519" y="443"/>
                </a:cubicBezTo>
                <a:lnTo>
                  <a:pt x="9524" y="441"/>
                </a:lnTo>
                <a:close/>
                <a:moveTo>
                  <a:pt x="10217" y="421"/>
                </a:moveTo>
                <a:cubicBezTo>
                  <a:pt x="10233" y="421"/>
                  <a:pt x="10267" y="426"/>
                  <a:pt x="10267" y="432"/>
                </a:cubicBezTo>
                <a:cubicBezTo>
                  <a:pt x="10267" y="434"/>
                  <a:pt x="10265" y="435"/>
                  <a:pt x="10260" y="436"/>
                </a:cubicBezTo>
                <a:cubicBezTo>
                  <a:pt x="10242" y="442"/>
                  <a:pt x="10223" y="432"/>
                  <a:pt x="10219" y="430"/>
                </a:cubicBezTo>
                <a:cubicBezTo>
                  <a:pt x="10204" y="424"/>
                  <a:pt x="10208" y="422"/>
                  <a:pt x="10217" y="421"/>
                </a:cubicBezTo>
                <a:close/>
                <a:moveTo>
                  <a:pt x="495" y="414"/>
                </a:moveTo>
                <a:lnTo>
                  <a:pt x="495" y="415"/>
                </a:lnTo>
                <a:cubicBezTo>
                  <a:pt x="496" y="417"/>
                  <a:pt x="497" y="419"/>
                  <a:pt x="498" y="421"/>
                </a:cubicBezTo>
                <a:cubicBezTo>
                  <a:pt x="495" y="422"/>
                  <a:pt x="491" y="422"/>
                  <a:pt x="490" y="424"/>
                </a:cubicBezTo>
                <a:cubicBezTo>
                  <a:pt x="492" y="427"/>
                  <a:pt x="497" y="426"/>
                  <a:pt x="497" y="431"/>
                </a:cubicBezTo>
                <a:cubicBezTo>
                  <a:pt x="494" y="433"/>
                  <a:pt x="489" y="432"/>
                  <a:pt x="485" y="432"/>
                </a:cubicBezTo>
                <a:cubicBezTo>
                  <a:pt x="484" y="439"/>
                  <a:pt x="481" y="439"/>
                  <a:pt x="485" y="446"/>
                </a:cubicBezTo>
                <a:cubicBezTo>
                  <a:pt x="489" y="448"/>
                  <a:pt x="492" y="442"/>
                  <a:pt x="492" y="446"/>
                </a:cubicBezTo>
                <a:cubicBezTo>
                  <a:pt x="491" y="448"/>
                  <a:pt x="491" y="450"/>
                  <a:pt x="492" y="453"/>
                </a:cubicBezTo>
                <a:lnTo>
                  <a:pt x="492" y="455"/>
                </a:lnTo>
                <a:lnTo>
                  <a:pt x="493" y="455"/>
                </a:lnTo>
                <a:cubicBezTo>
                  <a:pt x="502" y="455"/>
                  <a:pt x="509" y="454"/>
                  <a:pt x="509" y="454"/>
                </a:cubicBezTo>
                <a:cubicBezTo>
                  <a:pt x="511" y="454"/>
                  <a:pt x="520" y="450"/>
                  <a:pt x="527" y="444"/>
                </a:cubicBezTo>
                <a:lnTo>
                  <a:pt x="532" y="440"/>
                </a:lnTo>
                <a:lnTo>
                  <a:pt x="533" y="437"/>
                </a:lnTo>
                <a:cubicBezTo>
                  <a:pt x="533" y="434"/>
                  <a:pt x="534" y="431"/>
                  <a:pt x="533" y="428"/>
                </a:cubicBezTo>
                <a:cubicBezTo>
                  <a:pt x="533" y="426"/>
                  <a:pt x="533" y="425"/>
                  <a:pt x="533" y="423"/>
                </a:cubicBezTo>
                <a:lnTo>
                  <a:pt x="532" y="423"/>
                </a:lnTo>
                <a:lnTo>
                  <a:pt x="532" y="422"/>
                </a:lnTo>
                <a:cubicBezTo>
                  <a:pt x="525" y="418"/>
                  <a:pt x="513" y="416"/>
                  <a:pt x="498" y="414"/>
                </a:cubicBezTo>
                <a:lnTo>
                  <a:pt x="495" y="414"/>
                </a:lnTo>
                <a:close/>
                <a:moveTo>
                  <a:pt x="470" y="412"/>
                </a:moveTo>
                <a:lnTo>
                  <a:pt x="470" y="413"/>
                </a:lnTo>
                <a:cubicBezTo>
                  <a:pt x="470" y="414"/>
                  <a:pt x="470" y="416"/>
                  <a:pt x="470" y="417"/>
                </a:cubicBezTo>
                <a:cubicBezTo>
                  <a:pt x="470" y="417"/>
                  <a:pt x="470" y="417"/>
                  <a:pt x="470" y="418"/>
                </a:cubicBezTo>
                <a:cubicBezTo>
                  <a:pt x="474" y="419"/>
                  <a:pt x="478" y="417"/>
                  <a:pt x="481" y="414"/>
                </a:cubicBezTo>
                <a:lnTo>
                  <a:pt x="482" y="413"/>
                </a:lnTo>
                <a:lnTo>
                  <a:pt x="477" y="413"/>
                </a:lnTo>
                <a:lnTo>
                  <a:pt x="470" y="412"/>
                </a:lnTo>
                <a:close/>
                <a:moveTo>
                  <a:pt x="9830" y="414"/>
                </a:moveTo>
                <a:lnTo>
                  <a:pt x="9830" y="413"/>
                </a:lnTo>
                <a:lnTo>
                  <a:pt x="9830" y="413"/>
                </a:lnTo>
                <a:lnTo>
                  <a:pt x="9830" y="412"/>
                </a:lnTo>
                <a:lnTo>
                  <a:pt x="9830" y="410"/>
                </a:lnTo>
                <a:lnTo>
                  <a:pt x="9830" y="409"/>
                </a:lnTo>
                <a:lnTo>
                  <a:pt x="9830" y="407"/>
                </a:lnTo>
                <a:lnTo>
                  <a:pt x="9830" y="405"/>
                </a:lnTo>
                <a:lnTo>
                  <a:pt x="9830" y="405"/>
                </a:lnTo>
                <a:lnTo>
                  <a:pt x="9830" y="404"/>
                </a:lnTo>
                <a:lnTo>
                  <a:pt x="9830" y="404"/>
                </a:lnTo>
                <a:lnTo>
                  <a:pt x="9830" y="414"/>
                </a:lnTo>
                <a:close/>
                <a:moveTo>
                  <a:pt x="9446" y="404"/>
                </a:moveTo>
                <a:cubicBezTo>
                  <a:pt x="9446" y="404"/>
                  <a:pt x="9438" y="408"/>
                  <a:pt x="9433" y="411"/>
                </a:cubicBezTo>
                <a:lnTo>
                  <a:pt x="9432" y="411"/>
                </a:lnTo>
                <a:lnTo>
                  <a:pt x="9436" y="411"/>
                </a:lnTo>
                <a:cubicBezTo>
                  <a:pt x="9439" y="410"/>
                  <a:pt x="9442" y="409"/>
                  <a:pt x="9446" y="409"/>
                </a:cubicBezTo>
                <a:lnTo>
                  <a:pt x="9456" y="408"/>
                </a:lnTo>
                <a:lnTo>
                  <a:pt x="9456" y="408"/>
                </a:lnTo>
                <a:cubicBezTo>
                  <a:pt x="9464" y="404"/>
                  <a:pt x="9464" y="404"/>
                  <a:pt x="9464" y="404"/>
                </a:cubicBezTo>
                <a:cubicBezTo>
                  <a:pt x="9446" y="404"/>
                  <a:pt x="9446" y="404"/>
                  <a:pt x="9446" y="404"/>
                </a:cubicBezTo>
                <a:close/>
                <a:moveTo>
                  <a:pt x="9555" y="404"/>
                </a:moveTo>
                <a:lnTo>
                  <a:pt x="9555" y="404"/>
                </a:lnTo>
                <a:lnTo>
                  <a:pt x="9555" y="403"/>
                </a:lnTo>
                <a:lnTo>
                  <a:pt x="9555" y="402"/>
                </a:lnTo>
                <a:lnTo>
                  <a:pt x="9555" y="401"/>
                </a:lnTo>
                <a:lnTo>
                  <a:pt x="9555" y="401"/>
                </a:lnTo>
                <a:lnTo>
                  <a:pt x="9555" y="399"/>
                </a:lnTo>
                <a:lnTo>
                  <a:pt x="9555" y="399"/>
                </a:lnTo>
                <a:lnTo>
                  <a:pt x="9555" y="398"/>
                </a:lnTo>
                <a:lnTo>
                  <a:pt x="9555" y="397"/>
                </a:lnTo>
                <a:lnTo>
                  <a:pt x="9555" y="397"/>
                </a:lnTo>
                <a:lnTo>
                  <a:pt x="9555" y="396"/>
                </a:lnTo>
                <a:lnTo>
                  <a:pt x="9555" y="395"/>
                </a:lnTo>
                <a:lnTo>
                  <a:pt x="9555" y="394"/>
                </a:lnTo>
                <a:lnTo>
                  <a:pt x="9555" y="394"/>
                </a:lnTo>
                <a:lnTo>
                  <a:pt x="9555" y="404"/>
                </a:lnTo>
                <a:close/>
                <a:moveTo>
                  <a:pt x="9501" y="394"/>
                </a:moveTo>
                <a:lnTo>
                  <a:pt x="9501" y="393"/>
                </a:lnTo>
                <a:lnTo>
                  <a:pt x="9501" y="392"/>
                </a:lnTo>
                <a:lnTo>
                  <a:pt x="9501" y="391"/>
                </a:lnTo>
                <a:lnTo>
                  <a:pt x="9501" y="389"/>
                </a:lnTo>
                <a:lnTo>
                  <a:pt x="9501" y="388"/>
                </a:lnTo>
                <a:lnTo>
                  <a:pt x="9501" y="388"/>
                </a:lnTo>
                <a:lnTo>
                  <a:pt x="9501" y="394"/>
                </a:lnTo>
                <a:close/>
                <a:moveTo>
                  <a:pt x="9483" y="387"/>
                </a:moveTo>
                <a:lnTo>
                  <a:pt x="9483" y="387"/>
                </a:lnTo>
                <a:cubicBezTo>
                  <a:pt x="9487" y="394"/>
                  <a:pt x="9501" y="394"/>
                  <a:pt x="9501" y="394"/>
                </a:cubicBezTo>
                <a:lnTo>
                  <a:pt x="9501" y="398"/>
                </a:lnTo>
                <a:cubicBezTo>
                  <a:pt x="9501" y="402"/>
                  <a:pt x="9501" y="406"/>
                  <a:pt x="9501" y="410"/>
                </a:cubicBezTo>
                <a:lnTo>
                  <a:pt x="9501" y="414"/>
                </a:lnTo>
                <a:cubicBezTo>
                  <a:pt x="9501" y="404"/>
                  <a:pt x="9501" y="394"/>
                  <a:pt x="9482" y="394"/>
                </a:cubicBezTo>
                <a:cubicBezTo>
                  <a:pt x="9482" y="400"/>
                  <a:pt x="9475" y="406"/>
                  <a:pt x="9465" y="410"/>
                </a:cubicBezTo>
                <a:lnTo>
                  <a:pt x="9464" y="411"/>
                </a:lnTo>
                <a:lnTo>
                  <a:pt x="9467" y="412"/>
                </a:lnTo>
                <a:cubicBezTo>
                  <a:pt x="9471" y="414"/>
                  <a:pt x="9476" y="416"/>
                  <a:pt x="9479" y="418"/>
                </a:cubicBezTo>
                <a:lnTo>
                  <a:pt x="9482" y="419"/>
                </a:lnTo>
                <a:lnTo>
                  <a:pt x="9485" y="418"/>
                </a:lnTo>
                <a:cubicBezTo>
                  <a:pt x="9490" y="418"/>
                  <a:pt x="9496" y="416"/>
                  <a:pt x="9501" y="414"/>
                </a:cubicBezTo>
                <a:lnTo>
                  <a:pt x="9501" y="415"/>
                </a:lnTo>
                <a:lnTo>
                  <a:pt x="9501" y="419"/>
                </a:lnTo>
                <a:lnTo>
                  <a:pt x="9502" y="419"/>
                </a:lnTo>
                <a:cubicBezTo>
                  <a:pt x="9513" y="419"/>
                  <a:pt x="9525" y="418"/>
                  <a:pt x="9536" y="416"/>
                </a:cubicBezTo>
                <a:lnTo>
                  <a:pt x="9537" y="416"/>
                </a:lnTo>
                <a:lnTo>
                  <a:pt x="9537" y="416"/>
                </a:lnTo>
                <a:cubicBezTo>
                  <a:pt x="9537" y="415"/>
                  <a:pt x="9537" y="415"/>
                  <a:pt x="9537" y="414"/>
                </a:cubicBezTo>
                <a:cubicBezTo>
                  <a:pt x="9544" y="414"/>
                  <a:pt x="9546" y="414"/>
                  <a:pt x="9545" y="414"/>
                </a:cubicBezTo>
                <a:cubicBezTo>
                  <a:pt x="9545" y="414"/>
                  <a:pt x="9545" y="415"/>
                  <a:pt x="9544" y="415"/>
                </a:cubicBezTo>
                <a:lnTo>
                  <a:pt x="9544" y="415"/>
                </a:lnTo>
                <a:lnTo>
                  <a:pt x="9553" y="414"/>
                </a:lnTo>
                <a:lnTo>
                  <a:pt x="9555" y="414"/>
                </a:lnTo>
                <a:lnTo>
                  <a:pt x="9555" y="414"/>
                </a:lnTo>
                <a:cubicBezTo>
                  <a:pt x="9555" y="411"/>
                  <a:pt x="9555" y="409"/>
                  <a:pt x="9555" y="407"/>
                </a:cubicBezTo>
                <a:lnTo>
                  <a:pt x="9555" y="404"/>
                </a:lnTo>
                <a:cubicBezTo>
                  <a:pt x="9573" y="404"/>
                  <a:pt x="9574" y="404"/>
                  <a:pt x="9589" y="396"/>
                </a:cubicBezTo>
                <a:lnTo>
                  <a:pt x="9591" y="394"/>
                </a:lnTo>
                <a:lnTo>
                  <a:pt x="9577" y="393"/>
                </a:lnTo>
                <a:cubicBezTo>
                  <a:pt x="9562" y="392"/>
                  <a:pt x="9547" y="391"/>
                  <a:pt x="9532" y="390"/>
                </a:cubicBezTo>
                <a:lnTo>
                  <a:pt x="9501" y="388"/>
                </a:lnTo>
                <a:lnTo>
                  <a:pt x="9488" y="387"/>
                </a:lnTo>
                <a:lnTo>
                  <a:pt x="9483" y="387"/>
                </a:lnTo>
                <a:close/>
                <a:moveTo>
                  <a:pt x="9117" y="386"/>
                </a:moveTo>
                <a:cubicBezTo>
                  <a:pt x="9091" y="385"/>
                  <a:pt x="9065" y="389"/>
                  <a:pt x="9084" y="396"/>
                </a:cubicBezTo>
                <a:cubicBezTo>
                  <a:pt x="9111" y="405"/>
                  <a:pt x="9153" y="400"/>
                  <a:pt x="9155" y="393"/>
                </a:cubicBezTo>
                <a:cubicBezTo>
                  <a:pt x="9155" y="392"/>
                  <a:pt x="9154" y="391"/>
                  <a:pt x="9153" y="390"/>
                </a:cubicBezTo>
                <a:cubicBezTo>
                  <a:pt x="9147" y="387"/>
                  <a:pt x="9132" y="386"/>
                  <a:pt x="9117" y="386"/>
                </a:cubicBezTo>
                <a:close/>
                <a:moveTo>
                  <a:pt x="9265" y="386"/>
                </a:moveTo>
                <a:cubicBezTo>
                  <a:pt x="9241" y="385"/>
                  <a:pt x="9219" y="387"/>
                  <a:pt x="9197" y="392"/>
                </a:cubicBezTo>
                <a:cubicBezTo>
                  <a:pt x="9177" y="396"/>
                  <a:pt x="9180" y="400"/>
                  <a:pt x="9169" y="408"/>
                </a:cubicBezTo>
                <a:cubicBezTo>
                  <a:pt x="9169" y="410"/>
                  <a:pt x="9201" y="416"/>
                  <a:pt x="9209" y="418"/>
                </a:cubicBezTo>
                <a:lnTo>
                  <a:pt x="9210" y="419"/>
                </a:lnTo>
                <a:lnTo>
                  <a:pt x="9210" y="419"/>
                </a:lnTo>
                <a:cubicBezTo>
                  <a:pt x="9210" y="419"/>
                  <a:pt x="9210" y="420"/>
                  <a:pt x="9211" y="420"/>
                </a:cubicBezTo>
                <a:cubicBezTo>
                  <a:pt x="9211" y="419"/>
                  <a:pt x="9211" y="419"/>
                  <a:pt x="9211" y="419"/>
                </a:cubicBezTo>
                <a:lnTo>
                  <a:pt x="9210" y="419"/>
                </a:lnTo>
                <a:lnTo>
                  <a:pt x="9210" y="418"/>
                </a:lnTo>
                <a:cubicBezTo>
                  <a:pt x="9214" y="412"/>
                  <a:pt x="9248" y="387"/>
                  <a:pt x="9293" y="403"/>
                </a:cubicBezTo>
                <a:cubicBezTo>
                  <a:pt x="9332" y="417"/>
                  <a:pt x="9241" y="414"/>
                  <a:pt x="9238" y="420"/>
                </a:cubicBezTo>
                <a:cubicBezTo>
                  <a:pt x="9235" y="425"/>
                  <a:pt x="9281" y="443"/>
                  <a:pt x="9293" y="448"/>
                </a:cubicBezTo>
                <a:cubicBezTo>
                  <a:pt x="9290" y="448"/>
                  <a:pt x="9311" y="451"/>
                  <a:pt x="9309" y="453"/>
                </a:cubicBezTo>
                <a:lnTo>
                  <a:pt x="9308" y="453"/>
                </a:lnTo>
                <a:lnTo>
                  <a:pt x="9306" y="453"/>
                </a:lnTo>
                <a:cubicBezTo>
                  <a:pt x="9307" y="453"/>
                  <a:pt x="9307" y="453"/>
                  <a:pt x="9308" y="453"/>
                </a:cubicBezTo>
                <a:lnTo>
                  <a:pt x="9308" y="453"/>
                </a:lnTo>
                <a:lnTo>
                  <a:pt x="9309" y="453"/>
                </a:lnTo>
                <a:cubicBezTo>
                  <a:pt x="9323" y="449"/>
                  <a:pt x="9307" y="430"/>
                  <a:pt x="9320" y="420"/>
                </a:cubicBezTo>
                <a:cubicBezTo>
                  <a:pt x="9324" y="417"/>
                  <a:pt x="9312" y="403"/>
                  <a:pt x="9361" y="408"/>
                </a:cubicBezTo>
                <a:cubicBezTo>
                  <a:pt x="9365" y="408"/>
                  <a:pt x="9387" y="420"/>
                  <a:pt x="9388" y="420"/>
                </a:cubicBezTo>
                <a:cubicBezTo>
                  <a:pt x="9400" y="420"/>
                  <a:pt x="9412" y="416"/>
                  <a:pt x="9426" y="412"/>
                </a:cubicBezTo>
                <a:lnTo>
                  <a:pt x="9427" y="412"/>
                </a:lnTo>
                <a:lnTo>
                  <a:pt x="9427" y="407"/>
                </a:lnTo>
                <a:cubicBezTo>
                  <a:pt x="9427" y="400"/>
                  <a:pt x="9427" y="395"/>
                  <a:pt x="9427" y="389"/>
                </a:cubicBezTo>
                <a:lnTo>
                  <a:pt x="9427" y="387"/>
                </a:lnTo>
                <a:lnTo>
                  <a:pt x="9422" y="388"/>
                </a:lnTo>
                <a:cubicBezTo>
                  <a:pt x="9412" y="389"/>
                  <a:pt x="9404" y="392"/>
                  <a:pt x="9388" y="392"/>
                </a:cubicBezTo>
                <a:cubicBezTo>
                  <a:pt x="9345" y="391"/>
                  <a:pt x="9304" y="386"/>
                  <a:pt x="9265" y="386"/>
                </a:cubicBezTo>
                <a:close/>
                <a:moveTo>
                  <a:pt x="8977" y="383"/>
                </a:moveTo>
                <a:cubicBezTo>
                  <a:pt x="8955" y="383"/>
                  <a:pt x="8933" y="384"/>
                  <a:pt x="8948" y="390"/>
                </a:cubicBezTo>
                <a:cubicBezTo>
                  <a:pt x="8970" y="400"/>
                  <a:pt x="9017" y="393"/>
                  <a:pt x="9019" y="387"/>
                </a:cubicBezTo>
                <a:cubicBezTo>
                  <a:pt x="9019" y="386"/>
                  <a:pt x="9018" y="385"/>
                  <a:pt x="9016" y="385"/>
                </a:cubicBezTo>
                <a:cubicBezTo>
                  <a:pt x="9013" y="384"/>
                  <a:pt x="8995" y="383"/>
                  <a:pt x="8977" y="383"/>
                </a:cubicBezTo>
                <a:close/>
                <a:moveTo>
                  <a:pt x="9830" y="373"/>
                </a:moveTo>
                <a:lnTo>
                  <a:pt x="9830" y="374"/>
                </a:lnTo>
                <a:lnTo>
                  <a:pt x="9829" y="373"/>
                </a:lnTo>
                <a:lnTo>
                  <a:pt x="9830" y="373"/>
                </a:lnTo>
                <a:close/>
                <a:moveTo>
                  <a:pt x="9462" y="363"/>
                </a:moveTo>
                <a:lnTo>
                  <a:pt x="9455" y="364"/>
                </a:lnTo>
                <a:cubicBezTo>
                  <a:pt x="9452" y="364"/>
                  <a:pt x="9449" y="365"/>
                  <a:pt x="9447" y="365"/>
                </a:cubicBezTo>
                <a:lnTo>
                  <a:pt x="9446" y="365"/>
                </a:lnTo>
                <a:lnTo>
                  <a:pt x="9446" y="366"/>
                </a:lnTo>
                <a:cubicBezTo>
                  <a:pt x="9446" y="368"/>
                  <a:pt x="9446" y="370"/>
                  <a:pt x="9446" y="374"/>
                </a:cubicBezTo>
                <a:cubicBezTo>
                  <a:pt x="9446" y="364"/>
                  <a:pt x="9464" y="374"/>
                  <a:pt x="9464" y="364"/>
                </a:cubicBezTo>
                <a:lnTo>
                  <a:pt x="9462" y="363"/>
                </a:lnTo>
                <a:close/>
                <a:moveTo>
                  <a:pt x="1509" y="318"/>
                </a:moveTo>
                <a:lnTo>
                  <a:pt x="1509" y="319"/>
                </a:lnTo>
                <a:lnTo>
                  <a:pt x="1512" y="320"/>
                </a:lnTo>
                <a:lnTo>
                  <a:pt x="1512" y="320"/>
                </a:lnTo>
                <a:cubicBezTo>
                  <a:pt x="1511" y="319"/>
                  <a:pt x="1510" y="318"/>
                  <a:pt x="1509" y="318"/>
                </a:cubicBezTo>
                <a:close/>
                <a:moveTo>
                  <a:pt x="1598" y="316"/>
                </a:moveTo>
                <a:cubicBezTo>
                  <a:pt x="1597" y="316"/>
                  <a:pt x="1596" y="316"/>
                  <a:pt x="1595" y="316"/>
                </a:cubicBezTo>
                <a:lnTo>
                  <a:pt x="1595" y="316"/>
                </a:lnTo>
                <a:lnTo>
                  <a:pt x="1593" y="320"/>
                </a:lnTo>
                <a:lnTo>
                  <a:pt x="1598" y="319"/>
                </a:lnTo>
                <a:lnTo>
                  <a:pt x="1602" y="318"/>
                </a:lnTo>
                <a:lnTo>
                  <a:pt x="1600" y="316"/>
                </a:lnTo>
                <a:cubicBezTo>
                  <a:pt x="1600" y="316"/>
                  <a:pt x="1599" y="316"/>
                  <a:pt x="1598" y="316"/>
                </a:cubicBezTo>
                <a:close/>
                <a:moveTo>
                  <a:pt x="1538" y="311"/>
                </a:moveTo>
                <a:cubicBezTo>
                  <a:pt x="1534" y="312"/>
                  <a:pt x="1530" y="313"/>
                  <a:pt x="1532" y="318"/>
                </a:cubicBezTo>
                <a:cubicBezTo>
                  <a:pt x="1535" y="318"/>
                  <a:pt x="1537" y="315"/>
                  <a:pt x="1538" y="311"/>
                </a:cubicBezTo>
                <a:close/>
                <a:moveTo>
                  <a:pt x="2172" y="297"/>
                </a:moveTo>
                <a:cubicBezTo>
                  <a:pt x="2147" y="296"/>
                  <a:pt x="2105" y="303"/>
                  <a:pt x="2150" y="307"/>
                </a:cubicBezTo>
                <a:cubicBezTo>
                  <a:pt x="2159" y="308"/>
                  <a:pt x="2169" y="308"/>
                  <a:pt x="2178" y="307"/>
                </a:cubicBezTo>
                <a:cubicBezTo>
                  <a:pt x="2185" y="304"/>
                  <a:pt x="2188" y="302"/>
                  <a:pt x="2188" y="300"/>
                </a:cubicBezTo>
                <a:cubicBezTo>
                  <a:pt x="2187" y="298"/>
                  <a:pt x="2180" y="297"/>
                  <a:pt x="2172" y="297"/>
                </a:cubicBezTo>
                <a:close/>
                <a:moveTo>
                  <a:pt x="9588" y="295"/>
                </a:moveTo>
                <a:cubicBezTo>
                  <a:pt x="9590" y="295"/>
                  <a:pt x="9591" y="295"/>
                  <a:pt x="9591" y="295"/>
                </a:cubicBezTo>
                <a:cubicBezTo>
                  <a:pt x="9593" y="296"/>
                  <a:pt x="9593" y="296"/>
                  <a:pt x="9593" y="297"/>
                </a:cubicBezTo>
                <a:cubicBezTo>
                  <a:pt x="9593" y="299"/>
                  <a:pt x="9578" y="305"/>
                  <a:pt x="9537" y="301"/>
                </a:cubicBezTo>
                <a:cubicBezTo>
                  <a:pt x="9504" y="298"/>
                  <a:pt x="9570" y="295"/>
                  <a:pt x="9588" y="295"/>
                </a:cubicBezTo>
                <a:close/>
                <a:moveTo>
                  <a:pt x="9873" y="260"/>
                </a:moveTo>
                <a:cubicBezTo>
                  <a:pt x="9914" y="260"/>
                  <a:pt x="9986" y="266"/>
                  <a:pt x="9987" y="270"/>
                </a:cubicBezTo>
                <a:cubicBezTo>
                  <a:pt x="9988" y="271"/>
                  <a:pt x="9970" y="273"/>
                  <a:pt x="9919" y="272"/>
                </a:cubicBezTo>
                <a:cubicBezTo>
                  <a:pt x="9905" y="272"/>
                  <a:pt x="9868" y="273"/>
                  <a:pt x="9851" y="266"/>
                </a:cubicBezTo>
                <a:cubicBezTo>
                  <a:pt x="9839" y="262"/>
                  <a:pt x="9852" y="260"/>
                  <a:pt x="9873" y="260"/>
                </a:cubicBezTo>
                <a:close/>
                <a:moveTo>
                  <a:pt x="9531" y="223"/>
                </a:moveTo>
                <a:cubicBezTo>
                  <a:pt x="9547" y="224"/>
                  <a:pt x="9560" y="226"/>
                  <a:pt x="9564" y="233"/>
                </a:cubicBezTo>
                <a:cubicBezTo>
                  <a:pt x="9563" y="250"/>
                  <a:pt x="9531" y="262"/>
                  <a:pt x="9492" y="262"/>
                </a:cubicBezTo>
                <a:cubicBezTo>
                  <a:pt x="9489" y="262"/>
                  <a:pt x="9485" y="262"/>
                  <a:pt x="9482" y="261"/>
                </a:cubicBezTo>
                <a:cubicBezTo>
                  <a:pt x="9457" y="259"/>
                  <a:pt x="9487" y="248"/>
                  <a:pt x="9482" y="245"/>
                </a:cubicBezTo>
                <a:cubicBezTo>
                  <a:pt x="9477" y="241"/>
                  <a:pt x="9439" y="240"/>
                  <a:pt x="9441" y="233"/>
                </a:cubicBezTo>
                <a:cubicBezTo>
                  <a:pt x="9436" y="233"/>
                  <a:pt x="9432" y="233"/>
                  <a:pt x="9427" y="233"/>
                </a:cubicBezTo>
                <a:cubicBezTo>
                  <a:pt x="9440" y="215"/>
                  <a:pt x="9430" y="230"/>
                  <a:pt x="9468" y="228"/>
                </a:cubicBezTo>
                <a:cubicBezTo>
                  <a:pt x="9484" y="227"/>
                  <a:pt x="9510" y="223"/>
                  <a:pt x="9531" y="223"/>
                </a:cubicBezTo>
                <a:close/>
                <a:moveTo>
                  <a:pt x="9293" y="217"/>
                </a:moveTo>
                <a:cubicBezTo>
                  <a:pt x="9304" y="216"/>
                  <a:pt x="9314" y="218"/>
                  <a:pt x="9317" y="223"/>
                </a:cubicBezTo>
                <a:cubicBezTo>
                  <a:pt x="9317" y="223"/>
                  <a:pt x="9317" y="223"/>
                  <a:pt x="9317" y="224"/>
                </a:cubicBezTo>
                <a:cubicBezTo>
                  <a:pt x="9316" y="228"/>
                  <a:pt x="9291" y="236"/>
                  <a:pt x="9276" y="234"/>
                </a:cubicBezTo>
                <a:cubicBezTo>
                  <a:pt x="9240" y="227"/>
                  <a:pt x="9268" y="218"/>
                  <a:pt x="9293" y="217"/>
                </a:cubicBezTo>
                <a:close/>
                <a:moveTo>
                  <a:pt x="1830" y="216"/>
                </a:moveTo>
                <a:cubicBezTo>
                  <a:pt x="1829" y="216"/>
                  <a:pt x="1828" y="217"/>
                  <a:pt x="1826" y="218"/>
                </a:cubicBezTo>
                <a:cubicBezTo>
                  <a:pt x="1826" y="220"/>
                  <a:pt x="1827" y="221"/>
                  <a:pt x="1828" y="222"/>
                </a:cubicBezTo>
                <a:lnTo>
                  <a:pt x="1828" y="222"/>
                </a:lnTo>
                <a:lnTo>
                  <a:pt x="1830" y="222"/>
                </a:lnTo>
                <a:cubicBezTo>
                  <a:pt x="1831" y="222"/>
                  <a:pt x="1833" y="222"/>
                  <a:pt x="1835" y="222"/>
                </a:cubicBezTo>
                <a:lnTo>
                  <a:pt x="1836" y="222"/>
                </a:lnTo>
                <a:lnTo>
                  <a:pt x="1834" y="220"/>
                </a:lnTo>
                <a:cubicBezTo>
                  <a:pt x="1833" y="218"/>
                  <a:pt x="1832" y="216"/>
                  <a:pt x="1830" y="216"/>
                </a:cubicBezTo>
                <a:close/>
                <a:moveTo>
                  <a:pt x="909" y="215"/>
                </a:moveTo>
                <a:cubicBezTo>
                  <a:pt x="911" y="217"/>
                  <a:pt x="912" y="220"/>
                  <a:pt x="913" y="222"/>
                </a:cubicBezTo>
                <a:lnTo>
                  <a:pt x="914" y="224"/>
                </a:lnTo>
                <a:lnTo>
                  <a:pt x="917" y="224"/>
                </a:lnTo>
                <a:lnTo>
                  <a:pt x="917" y="224"/>
                </a:lnTo>
                <a:cubicBezTo>
                  <a:pt x="917" y="220"/>
                  <a:pt x="917" y="219"/>
                  <a:pt x="916" y="215"/>
                </a:cubicBezTo>
                <a:lnTo>
                  <a:pt x="909" y="215"/>
                </a:lnTo>
                <a:close/>
                <a:moveTo>
                  <a:pt x="1043" y="214"/>
                </a:moveTo>
                <a:cubicBezTo>
                  <a:pt x="1042" y="215"/>
                  <a:pt x="1036" y="221"/>
                  <a:pt x="1041" y="220"/>
                </a:cubicBezTo>
                <a:cubicBezTo>
                  <a:pt x="1041" y="220"/>
                  <a:pt x="1041" y="218"/>
                  <a:pt x="1041" y="218"/>
                </a:cubicBezTo>
                <a:lnTo>
                  <a:pt x="1041" y="218"/>
                </a:lnTo>
                <a:cubicBezTo>
                  <a:pt x="1043" y="216"/>
                  <a:pt x="1043" y="215"/>
                  <a:pt x="1043" y="215"/>
                </a:cubicBezTo>
                <a:cubicBezTo>
                  <a:pt x="1043" y="215"/>
                  <a:pt x="1043" y="214"/>
                  <a:pt x="1043" y="214"/>
                </a:cubicBezTo>
                <a:close/>
                <a:moveTo>
                  <a:pt x="987" y="214"/>
                </a:moveTo>
                <a:cubicBezTo>
                  <a:pt x="987" y="214"/>
                  <a:pt x="986" y="214"/>
                  <a:pt x="986" y="215"/>
                </a:cubicBezTo>
                <a:cubicBezTo>
                  <a:pt x="989" y="215"/>
                  <a:pt x="987" y="220"/>
                  <a:pt x="989" y="220"/>
                </a:cubicBezTo>
                <a:cubicBezTo>
                  <a:pt x="989" y="218"/>
                  <a:pt x="991" y="218"/>
                  <a:pt x="991" y="215"/>
                </a:cubicBezTo>
                <a:lnTo>
                  <a:pt x="991" y="215"/>
                </a:lnTo>
                <a:cubicBezTo>
                  <a:pt x="989" y="215"/>
                  <a:pt x="988" y="213"/>
                  <a:pt x="987" y="214"/>
                </a:cubicBezTo>
                <a:close/>
                <a:moveTo>
                  <a:pt x="582" y="214"/>
                </a:moveTo>
                <a:cubicBezTo>
                  <a:pt x="582" y="216"/>
                  <a:pt x="577" y="218"/>
                  <a:pt x="577" y="220"/>
                </a:cubicBezTo>
                <a:lnTo>
                  <a:pt x="577" y="221"/>
                </a:lnTo>
                <a:lnTo>
                  <a:pt x="580" y="221"/>
                </a:lnTo>
                <a:lnTo>
                  <a:pt x="580" y="220"/>
                </a:lnTo>
                <a:cubicBezTo>
                  <a:pt x="581" y="220"/>
                  <a:pt x="582" y="220"/>
                  <a:pt x="583" y="220"/>
                </a:cubicBezTo>
                <a:cubicBezTo>
                  <a:pt x="583" y="218"/>
                  <a:pt x="584" y="214"/>
                  <a:pt x="582" y="214"/>
                </a:cubicBezTo>
                <a:close/>
                <a:moveTo>
                  <a:pt x="833" y="211"/>
                </a:moveTo>
                <a:lnTo>
                  <a:pt x="833" y="211"/>
                </a:lnTo>
                <a:lnTo>
                  <a:pt x="832" y="213"/>
                </a:lnTo>
                <a:cubicBezTo>
                  <a:pt x="830" y="217"/>
                  <a:pt x="825" y="223"/>
                  <a:pt x="833" y="223"/>
                </a:cubicBezTo>
                <a:cubicBezTo>
                  <a:pt x="833" y="215"/>
                  <a:pt x="840" y="224"/>
                  <a:pt x="846" y="221"/>
                </a:cubicBezTo>
                <a:cubicBezTo>
                  <a:pt x="846" y="220"/>
                  <a:pt x="846" y="219"/>
                  <a:pt x="846" y="218"/>
                </a:cubicBezTo>
                <a:cubicBezTo>
                  <a:pt x="845" y="214"/>
                  <a:pt x="841" y="213"/>
                  <a:pt x="837" y="212"/>
                </a:cubicBezTo>
                <a:lnTo>
                  <a:pt x="833" y="211"/>
                </a:lnTo>
                <a:lnTo>
                  <a:pt x="833" y="211"/>
                </a:lnTo>
                <a:lnTo>
                  <a:pt x="833" y="211"/>
                </a:lnTo>
                <a:close/>
                <a:moveTo>
                  <a:pt x="741" y="211"/>
                </a:moveTo>
                <a:cubicBezTo>
                  <a:pt x="739" y="211"/>
                  <a:pt x="737" y="212"/>
                  <a:pt x="736" y="213"/>
                </a:cubicBezTo>
                <a:lnTo>
                  <a:pt x="735" y="214"/>
                </a:lnTo>
                <a:lnTo>
                  <a:pt x="742" y="215"/>
                </a:lnTo>
                <a:lnTo>
                  <a:pt x="742" y="211"/>
                </a:lnTo>
                <a:cubicBezTo>
                  <a:pt x="742" y="211"/>
                  <a:pt x="741" y="211"/>
                  <a:pt x="741" y="211"/>
                </a:cubicBezTo>
                <a:close/>
                <a:moveTo>
                  <a:pt x="936" y="211"/>
                </a:moveTo>
                <a:cubicBezTo>
                  <a:pt x="935" y="211"/>
                  <a:pt x="935" y="218"/>
                  <a:pt x="939" y="214"/>
                </a:cubicBezTo>
                <a:cubicBezTo>
                  <a:pt x="938" y="211"/>
                  <a:pt x="937" y="211"/>
                  <a:pt x="936" y="211"/>
                </a:cubicBezTo>
                <a:close/>
                <a:moveTo>
                  <a:pt x="854" y="210"/>
                </a:moveTo>
                <a:cubicBezTo>
                  <a:pt x="848" y="210"/>
                  <a:pt x="849" y="217"/>
                  <a:pt x="846" y="222"/>
                </a:cubicBezTo>
                <a:cubicBezTo>
                  <a:pt x="847" y="222"/>
                  <a:pt x="848" y="222"/>
                  <a:pt x="848" y="223"/>
                </a:cubicBezTo>
                <a:lnTo>
                  <a:pt x="849" y="224"/>
                </a:lnTo>
                <a:lnTo>
                  <a:pt x="852" y="224"/>
                </a:lnTo>
                <a:lnTo>
                  <a:pt x="853" y="224"/>
                </a:lnTo>
                <a:lnTo>
                  <a:pt x="853" y="223"/>
                </a:lnTo>
                <a:cubicBezTo>
                  <a:pt x="853" y="218"/>
                  <a:pt x="849" y="214"/>
                  <a:pt x="853" y="210"/>
                </a:cubicBezTo>
                <a:lnTo>
                  <a:pt x="854" y="210"/>
                </a:lnTo>
                <a:close/>
                <a:moveTo>
                  <a:pt x="1018" y="209"/>
                </a:moveTo>
                <a:cubicBezTo>
                  <a:pt x="1014" y="209"/>
                  <a:pt x="1013" y="212"/>
                  <a:pt x="1012" y="215"/>
                </a:cubicBezTo>
                <a:cubicBezTo>
                  <a:pt x="1017" y="213"/>
                  <a:pt x="1017" y="217"/>
                  <a:pt x="1020" y="218"/>
                </a:cubicBezTo>
                <a:cubicBezTo>
                  <a:pt x="1021" y="217"/>
                  <a:pt x="1021" y="216"/>
                  <a:pt x="1021" y="216"/>
                </a:cubicBezTo>
                <a:cubicBezTo>
                  <a:pt x="1022" y="214"/>
                  <a:pt x="1020" y="213"/>
                  <a:pt x="1020" y="210"/>
                </a:cubicBezTo>
                <a:lnTo>
                  <a:pt x="1020" y="210"/>
                </a:lnTo>
                <a:cubicBezTo>
                  <a:pt x="1020" y="209"/>
                  <a:pt x="1019" y="209"/>
                  <a:pt x="1018" y="209"/>
                </a:cubicBezTo>
                <a:close/>
                <a:moveTo>
                  <a:pt x="879" y="208"/>
                </a:moveTo>
                <a:cubicBezTo>
                  <a:pt x="877" y="208"/>
                  <a:pt x="875" y="208"/>
                  <a:pt x="875" y="210"/>
                </a:cubicBezTo>
                <a:lnTo>
                  <a:pt x="877" y="210"/>
                </a:lnTo>
                <a:cubicBezTo>
                  <a:pt x="882" y="213"/>
                  <a:pt x="874" y="215"/>
                  <a:pt x="872" y="217"/>
                </a:cubicBezTo>
                <a:cubicBezTo>
                  <a:pt x="874" y="217"/>
                  <a:pt x="874" y="218"/>
                  <a:pt x="874" y="220"/>
                </a:cubicBezTo>
                <a:lnTo>
                  <a:pt x="880" y="220"/>
                </a:lnTo>
                <a:cubicBezTo>
                  <a:pt x="879" y="215"/>
                  <a:pt x="884" y="216"/>
                  <a:pt x="884" y="211"/>
                </a:cubicBezTo>
                <a:cubicBezTo>
                  <a:pt x="884" y="210"/>
                  <a:pt x="884" y="210"/>
                  <a:pt x="883" y="209"/>
                </a:cubicBezTo>
                <a:cubicBezTo>
                  <a:pt x="882" y="209"/>
                  <a:pt x="880" y="209"/>
                  <a:pt x="879" y="208"/>
                </a:cubicBezTo>
                <a:close/>
                <a:moveTo>
                  <a:pt x="730" y="206"/>
                </a:moveTo>
                <a:cubicBezTo>
                  <a:pt x="726" y="206"/>
                  <a:pt x="723" y="207"/>
                  <a:pt x="717" y="207"/>
                </a:cubicBezTo>
                <a:lnTo>
                  <a:pt x="717" y="208"/>
                </a:lnTo>
                <a:cubicBezTo>
                  <a:pt x="717" y="209"/>
                  <a:pt x="717" y="210"/>
                  <a:pt x="717" y="211"/>
                </a:cubicBezTo>
                <a:lnTo>
                  <a:pt x="717" y="212"/>
                </a:lnTo>
                <a:lnTo>
                  <a:pt x="730" y="213"/>
                </a:lnTo>
                <a:lnTo>
                  <a:pt x="729" y="212"/>
                </a:lnTo>
                <a:cubicBezTo>
                  <a:pt x="729" y="209"/>
                  <a:pt x="735" y="212"/>
                  <a:pt x="735" y="209"/>
                </a:cubicBezTo>
                <a:cubicBezTo>
                  <a:pt x="735" y="209"/>
                  <a:pt x="735" y="208"/>
                  <a:pt x="734" y="207"/>
                </a:cubicBezTo>
                <a:cubicBezTo>
                  <a:pt x="733" y="207"/>
                  <a:pt x="731" y="207"/>
                  <a:pt x="730" y="206"/>
                </a:cubicBezTo>
                <a:close/>
                <a:moveTo>
                  <a:pt x="975" y="206"/>
                </a:moveTo>
                <a:lnTo>
                  <a:pt x="975" y="207"/>
                </a:lnTo>
                <a:lnTo>
                  <a:pt x="975" y="207"/>
                </a:lnTo>
                <a:lnTo>
                  <a:pt x="975" y="209"/>
                </a:lnTo>
                <a:cubicBezTo>
                  <a:pt x="975" y="212"/>
                  <a:pt x="974" y="216"/>
                  <a:pt x="978" y="215"/>
                </a:cubicBezTo>
                <a:cubicBezTo>
                  <a:pt x="978" y="214"/>
                  <a:pt x="978" y="213"/>
                  <a:pt x="978" y="212"/>
                </a:cubicBezTo>
                <a:cubicBezTo>
                  <a:pt x="978" y="211"/>
                  <a:pt x="978" y="209"/>
                  <a:pt x="977" y="208"/>
                </a:cubicBezTo>
                <a:lnTo>
                  <a:pt x="975" y="207"/>
                </a:lnTo>
                <a:lnTo>
                  <a:pt x="975" y="206"/>
                </a:lnTo>
                <a:close/>
                <a:moveTo>
                  <a:pt x="1840" y="205"/>
                </a:moveTo>
                <a:lnTo>
                  <a:pt x="1839" y="206"/>
                </a:lnTo>
                <a:lnTo>
                  <a:pt x="1838" y="206"/>
                </a:lnTo>
                <a:lnTo>
                  <a:pt x="1838" y="206"/>
                </a:lnTo>
                <a:cubicBezTo>
                  <a:pt x="1839" y="206"/>
                  <a:pt x="1839" y="206"/>
                  <a:pt x="1840" y="206"/>
                </a:cubicBezTo>
                <a:lnTo>
                  <a:pt x="1840" y="205"/>
                </a:lnTo>
                <a:close/>
                <a:moveTo>
                  <a:pt x="1389" y="205"/>
                </a:moveTo>
                <a:lnTo>
                  <a:pt x="1389" y="206"/>
                </a:lnTo>
                <a:lnTo>
                  <a:pt x="1391" y="206"/>
                </a:lnTo>
                <a:lnTo>
                  <a:pt x="1391" y="206"/>
                </a:lnTo>
                <a:lnTo>
                  <a:pt x="1389" y="205"/>
                </a:lnTo>
                <a:close/>
                <a:moveTo>
                  <a:pt x="593" y="203"/>
                </a:moveTo>
                <a:cubicBezTo>
                  <a:pt x="590" y="207"/>
                  <a:pt x="586" y="209"/>
                  <a:pt x="584" y="215"/>
                </a:cubicBezTo>
                <a:cubicBezTo>
                  <a:pt x="591" y="211"/>
                  <a:pt x="616" y="219"/>
                  <a:pt x="617" y="212"/>
                </a:cubicBezTo>
                <a:cubicBezTo>
                  <a:pt x="617" y="211"/>
                  <a:pt x="616" y="208"/>
                  <a:pt x="614" y="205"/>
                </a:cubicBezTo>
                <a:cubicBezTo>
                  <a:pt x="613" y="208"/>
                  <a:pt x="615" y="215"/>
                  <a:pt x="612" y="215"/>
                </a:cubicBezTo>
                <a:cubicBezTo>
                  <a:pt x="605" y="212"/>
                  <a:pt x="602" y="204"/>
                  <a:pt x="593" y="203"/>
                </a:cubicBezTo>
                <a:close/>
                <a:moveTo>
                  <a:pt x="2973" y="202"/>
                </a:moveTo>
                <a:cubicBezTo>
                  <a:pt x="2972" y="203"/>
                  <a:pt x="2972" y="203"/>
                  <a:pt x="2972" y="204"/>
                </a:cubicBezTo>
                <a:lnTo>
                  <a:pt x="2972" y="206"/>
                </a:lnTo>
                <a:lnTo>
                  <a:pt x="2976" y="206"/>
                </a:lnTo>
                <a:lnTo>
                  <a:pt x="2978" y="206"/>
                </a:lnTo>
                <a:lnTo>
                  <a:pt x="2977" y="204"/>
                </a:lnTo>
                <a:cubicBezTo>
                  <a:pt x="2977" y="203"/>
                  <a:pt x="2976" y="202"/>
                  <a:pt x="2973" y="202"/>
                </a:cubicBezTo>
                <a:close/>
                <a:moveTo>
                  <a:pt x="555" y="201"/>
                </a:moveTo>
                <a:lnTo>
                  <a:pt x="555" y="203"/>
                </a:lnTo>
                <a:lnTo>
                  <a:pt x="555" y="203"/>
                </a:lnTo>
                <a:cubicBezTo>
                  <a:pt x="555" y="202"/>
                  <a:pt x="555" y="202"/>
                  <a:pt x="555" y="201"/>
                </a:cubicBezTo>
                <a:close/>
                <a:moveTo>
                  <a:pt x="9140" y="201"/>
                </a:moveTo>
                <a:cubicBezTo>
                  <a:pt x="9169" y="202"/>
                  <a:pt x="9209" y="209"/>
                  <a:pt x="9210" y="218"/>
                </a:cubicBezTo>
                <a:cubicBezTo>
                  <a:pt x="9210" y="220"/>
                  <a:pt x="9209" y="221"/>
                  <a:pt x="9208" y="223"/>
                </a:cubicBezTo>
                <a:cubicBezTo>
                  <a:pt x="9194" y="230"/>
                  <a:pt x="9169" y="233"/>
                  <a:pt x="9148" y="230"/>
                </a:cubicBezTo>
                <a:lnTo>
                  <a:pt x="9142" y="229"/>
                </a:lnTo>
                <a:lnTo>
                  <a:pt x="9142" y="228"/>
                </a:lnTo>
                <a:cubicBezTo>
                  <a:pt x="9142" y="228"/>
                  <a:pt x="9142" y="228"/>
                  <a:pt x="9142" y="228"/>
                </a:cubicBezTo>
                <a:lnTo>
                  <a:pt x="9140" y="227"/>
                </a:lnTo>
                <a:lnTo>
                  <a:pt x="9135" y="227"/>
                </a:lnTo>
                <a:lnTo>
                  <a:pt x="9133" y="227"/>
                </a:lnTo>
                <a:cubicBezTo>
                  <a:pt x="9121" y="223"/>
                  <a:pt x="9101" y="215"/>
                  <a:pt x="9112" y="206"/>
                </a:cubicBezTo>
                <a:cubicBezTo>
                  <a:pt x="9115" y="202"/>
                  <a:pt x="9126" y="201"/>
                  <a:pt x="9140" y="201"/>
                </a:cubicBezTo>
                <a:close/>
                <a:moveTo>
                  <a:pt x="999" y="201"/>
                </a:moveTo>
                <a:cubicBezTo>
                  <a:pt x="998" y="201"/>
                  <a:pt x="997" y="201"/>
                  <a:pt x="997" y="203"/>
                </a:cubicBezTo>
                <a:cubicBezTo>
                  <a:pt x="1000" y="203"/>
                  <a:pt x="999" y="207"/>
                  <a:pt x="1001" y="207"/>
                </a:cubicBezTo>
                <a:cubicBezTo>
                  <a:pt x="1001" y="205"/>
                  <a:pt x="1001" y="203"/>
                  <a:pt x="1002" y="201"/>
                </a:cubicBezTo>
                <a:lnTo>
                  <a:pt x="999" y="201"/>
                </a:lnTo>
                <a:lnTo>
                  <a:pt x="999" y="201"/>
                </a:lnTo>
                <a:close/>
                <a:moveTo>
                  <a:pt x="829" y="198"/>
                </a:moveTo>
                <a:lnTo>
                  <a:pt x="829" y="201"/>
                </a:lnTo>
                <a:lnTo>
                  <a:pt x="833" y="201"/>
                </a:lnTo>
                <a:lnTo>
                  <a:pt x="833" y="198"/>
                </a:lnTo>
                <a:lnTo>
                  <a:pt x="829" y="198"/>
                </a:lnTo>
                <a:close/>
                <a:moveTo>
                  <a:pt x="948" y="196"/>
                </a:moveTo>
                <a:lnTo>
                  <a:pt x="947" y="197"/>
                </a:lnTo>
                <a:lnTo>
                  <a:pt x="947" y="197"/>
                </a:lnTo>
                <a:lnTo>
                  <a:pt x="947" y="199"/>
                </a:lnTo>
                <a:cubicBezTo>
                  <a:pt x="947" y="200"/>
                  <a:pt x="946" y="201"/>
                  <a:pt x="945" y="202"/>
                </a:cubicBezTo>
                <a:cubicBezTo>
                  <a:pt x="948" y="202"/>
                  <a:pt x="952" y="202"/>
                  <a:pt x="952" y="200"/>
                </a:cubicBezTo>
                <a:cubicBezTo>
                  <a:pt x="950" y="200"/>
                  <a:pt x="949" y="198"/>
                  <a:pt x="948" y="198"/>
                </a:cubicBezTo>
                <a:lnTo>
                  <a:pt x="947" y="197"/>
                </a:lnTo>
                <a:lnTo>
                  <a:pt x="948" y="196"/>
                </a:lnTo>
                <a:close/>
                <a:moveTo>
                  <a:pt x="927" y="196"/>
                </a:moveTo>
                <a:cubicBezTo>
                  <a:pt x="922" y="199"/>
                  <a:pt x="918" y="194"/>
                  <a:pt x="913" y="199"/>
                </a:cubicBezTo>
                <a:cubicBezTo>
                  <a:pt x="917" y="203"/>
                  <a:pt x="919" y="209"/>
                  <a:pt x="918" y="215"/>
                </a:cubicBezTo>
                <a:lnTo>
                  <a:pt x="922" y="215"/>
                </a:lnTo>
                <a:cubicBezTo>
                  <a:pt x="922" y="208"/>
                  <a:pt x="922" y="200"/>
                  <a:pt x="926" y="197"/>
                </a:cubicBezTo>
                <a:lnTo>
                  <a:pt x="927" y="196"/>
                </a:lnTo>
                <a:close/>
                <a:moveTo>
                  <a:pt x="975" y="195"/>
                </a:moveTo>
                <a:lnTo>
                  <a:pt x="975" y="195"/>
                </a:lnTo>
                <a:lnTo>
                  <a:pt x="975" y="195"/>
                </a:lnTo>
                <a:lnTo>
                  <a:pt x="975" y="197"/>
                </a:lnTo>
                <a:cubicBezTo>
                  <a:pt x="975" y="200"/>
                  <a:pt x="971" y="200"/>
                  <a:pt x="971" y="205"/>
                </a:cubicBezTo>
                <a:cubicBezTo>
                  <a:pt x="976" y="203"/>
                  <a:pt x="977" y="198"/>
                  <a:pt x="981" y="196"/>
                </a:cubicBezTo>
                <a:cubicBezTo>
                  <a:pt x="979" y="196"/>
                  <a:pt x="978" y="195"/>
                  <a:pt x="977" y="195"/>
                </a:cubicBezTo>
                <a:lnTo>
                  <a:pt x="975" y="195"/>
                </a:lnTo>
                <a:lnTo>
                  <a:pt x="975" y="195"/>
                </a:lnTo>
                <a:close/>
                <a:moveTo>
                  <a:pt x="2982" y="194"/>
                </a:moveTo>
                <a:lnTo>
                  <a:pt x="2966" y="194"/>
                </a:lnTo>
                <a:cubicBezTo>
                  <a:pt x="2945" y="194"/>
                  <a:pt x="2923" y="195"/>
                  <a:pt x="2902" y="195"/>
                </a:cubicBezTo>
                <a:lnTo>
                  <a:pt x="2875" y="196"/>
                </a:lnTo>
                <a:lnTo>
                  <a:pt x="2877" y="196"/>
                </a:lnTo>
                <a:cubicBezTo>
                  <a:pt x="2879" y="198"/>
                  <a:pt x="2879" y="200"/>
                  <a:pt x="2879" y="203"/>
                </a:cubicBezTo>
                <a:lnTo>
                  <a:pt x="2879" y="206"/>
                </a:lnTo>
                <a:lnTo>
                  <a:pt x="2879" y="206"/>
                </a:lnTo>
                <a:cubicBezTo>
                  <a:pt x="2883" y="206"/>
                  <a:pt x="2887" y="206"/>
                  <a:pt x="2891" y="206"/>
                </a:cubicBezTo>
                <a:lnTo>
                  <a:pt x="2907" y="206"/>
                </a:lnTo>
                <a:lnTo>
                  <a:pt x="2906" y="205"/>
                </a:lnTo>
                <a:cubicBezTo>
                  <a:pt x="2906" y="203"/>
                  <a:pt x="2906" y="201"/>
                  <a:pt x="2906" y="199"/>
                </a:cubicBezTo>
                <a:cubicBezTo>
                  <a:pt x="2909" y="199"/>
                  <a:pt x="2909" y="197"/>
                  <a:pt x="2912" y="197"/>
                </a:cubicBezTo>
                <a:cubicBezTo>
                  <a:pt x="2912" y="199"/>
                  <a:pt x="2911" y="201"/>
                  <a:pt x="2911" y="203"/>
                </a:cubicBezTo>
                <a:lnTo>
                  <a:pt x="2911" y="206"/>
                </a:lnTo>
                <a:lnTo>
                  <a:pt x="2917" y="206"/>
                </a:lnTo>
                <a:lnTo>
                  <a:pt x="2943" y="206"/>
                </a:lnTo>
                <a:lnTo>
                  <a:pt x="2942" y="202"/>
                </a:lnTo>
                <a:cubicBezTo>
                  <a:pt x="2942" y="201"/>
                  <a:pt x="2942" y="200"/>
                  <a:pt x="2941" y="198"/>
                </a:cubicBezTo>
                <a:cubicBezTo>
                  <a:pt x="2943" y="198"/>
                  <a:pt x="2944" y="197"/>
                  <a:pt x="2946" y="197"/>
                </a:cubicBezTo>
                <a:cubicBezTo>
                  <a:pt x="2949" y="201"/>
                  <a:pt x="2946" y="201"/>
                  <a:pt x="2945" y="204"/>
                </a:cubicBezTo>
                <a:lnTo>
                  <a:pt x="2945" y="206"/>
                </a:lnTo>
                <a:lnTo>
                  <a:pt x="2961" y="206"/>
                </a:lnTo>
                <a:lnTo>
                  <a:pt x="2962" y="205"/>
                </a:lnTo>
                <a:lnTo>
                  <a:pt x="2963" y="206"/>
                </a:lnTo>
                <a:lnTo>
                  <a:pt x="2968" y="206"/>
                </a:lnTo>
                <a:lnTo>
                  <a:pt x="2967" y="203"/>
                </a:lnTo>
                <a:cubicBezTo>
                  <a:pt x="2967" y="201"/>
                  <a:pt x="2966" y="200"/>
                  <a:pt x="2966" y="198"/>
                </a:cubicBezTo>
                <a:cubicBezTo>
                  <a:pt x="2973" y="198"/>
                  <a:pt x="2973" y="194"/>
                  <a:pt x="2980" y="197"/>
                </a:cubicBezTo>
                <a:cubicBezTo>
                  <a:pt x="2981" y="196"/>
                  <a:pt x="2981" y="195"/>
                  <a:pt x="2981" y="194"/>
                </a:cubicBezTo>
                <a:lnTo>
                  <a:pt x="2982" y="194"/>
                </a:lnTo>
                <a:close/>
                <a:moveTo>
                  <a:pt x="1165" y="193"/>
                </a:moveTo>
                <a:cubicBezTo>
                  <a:pt x="1165" y="194"/>
                  <a:pt x="1165" y="195"/>
                  <a:pt x="1165" y="196"/>
                </a:cubicBezTo>
                <a:cubicBezTo>
                  <a:pt x="1166" y="197"/>
                  <a:pt x="1168" y="198"/>
                  <a:pt x="1170" y="198"/>
                </a:cubicBezTo>
                <a:cubicBezTo>
                  <a:pt x="1171" y="197"/>
                  <a:pt x="1172" y="196"/>
                  <a:pt x="1172" y="194"/>
                </a:cubicBezTo>
                <a:cubicBezTo>
                  <a:pt x="1172" y="194"/>
                  <a:pt x="1172" y="193"/>
                  <a:pt x="1172" y="193"/>
                </a:cubicBezTo>
                <a:lnTo>
                  <a:pt x="1165" y="193"/>
                </a:lnTo>
                <a:close/>
                <a:moveTo>
                  <a:pt x="3092" y="192"/>
                </a:moveTo>
                <a:cubicBezTo>
                  <a:pt x="3068" y="192"/>
                  <a:pt x="3034" y="193"/>
                  <a:pt x="2997" y="193"/>
                </a:cubicBezTo>
                <a:lnTo>
                  <a:pt x="2988" y="194"/>
                </a:lnTo>
                <a:lnTo>
                  <a:pt x="2989" y="194"/>
                </a:lnTo>
                <a:cubicBezTo>
                  <a:pt x="2989" y="195"/>
                  <a:pt x="2990" y="197"/>
                  <a:pt x="2990" y="198"/>
                </a:cubicBezTo>
                <a:cubicBezTo>
                  <a:pt x="2990" y="198"/>
                  <a:pt x="2990" y="198"/>
                  <a:pt x="2990" y="198"/>
                </a:cubicBezTo>
                <a:cubicBezTo>
                  <a:pt x="2987" y="199"/>
                  <a:pt x="2985" y="201"/>
                  <a:pt x="2983" y="204"/>
                </a:cubicBezTo>
                <a:lnTo>
                  <a:pt x="2982" y="206"/>
                </a:lnTo>
                <a:lnTo>
                  <a:pt x="2982" y="206"/>
                </a:lnTo>
                <a:cubicBezTo>
                  <a:pt x="3013" y="206"/>
                  <a:pt x="3076" y="205"/>
                  <a:pt x="3112" y="203"/>
                </a:cubicBezTo>
                <a:lnTo>
                  <a:pt x="3115" y="202"/>
                </a:lnTo>
                <a:lnTo>
                  <a:pt x="3116" y="201"/>
                </a:lnTo>
                <a:lnTo>
                  <a:pt x="3121" y="193"/>
                </a:lnTo>
                <a:lnTo>
                  <a:pt x="3114" y="192"/>
                </a:lnTo>
                <a:cubicBezTo>
                  <a:pt x="3108" y="192"/>
                  <a:pt x="3101" y="192"/>
                  <a:pt x="3092" y="192"/>
                </a:cubicBezTo>
                <a:close/>
                <a:moveTo>
                  <a:pt x="1004" y="191"/>
                </a:moveTo>
                <a:cubicBezTo>
                  <a:pt x="1001" y="191"/>
                  <a:pt x="1000" y="192"/>
                  <a:pt x="1001" y="196"/>
                </a:cubicBezTo>
                <a:cubicBezTo>
                  <a:pt x="1002" y="200"/>
                  <a:pt x="1010" y="197"/>
                  <a:pt x="1014" y="198"/>
                </a:cubicBezTo>
                <a:lnTo>
                  <a:pt x="1014" y="191"/>
                </a:lnTo>
                <a:lnTo>
                  <a:pt x="1014" y="191"/>
                </a:lnTo>
                <a:lnTo>
                  <a:pt x="1014" y="191"/>
                </a:lnTo>
                <a:lnTo>
                  <a:pt x="1014" y="191"/>
                </a:lnTo>
                <a:lnTo>
                  <a:pt x="1012" y="191"/>
                </a:lnTo>
                <a:cubicBezTo>
                  <a:pt x="1009" y="191"/>
                  <a:pt x="1006" y="191"/>
                  <a:pt x="1004" y="191"/>
                </a:cubicBezTo>
                <a:close/>
                <a:moveTo>
                  <a:pt x="1117" y="190"/>
                </a:moveTo>
                <a:cubicBezTo>
                  <a:pt x="1116" y="192"/>
                  <a:pt x="1116" y="196"/>
                  <a:pt x="1113" y="196"/>
                </a:cubicBezTo>
                <a:lnTo>
                  <a:pt x="1112" y="196"/>
                </a:lnTo>
                <a:cubicBezTo>
                  <a:pt x="1111" y="194"/>
                  <a:pt x="1110" y="191"/>
                  <a:pt x="1106" y="192"/>
                </a:cubicBezTo>
                <a:cubicBezTo>
                  <a:pt x="1108" y="197"/>
                  <a:pt x="1106" y="205"/>
                  <a:pt x="1113" y="205"/>
                </a:cubicBezTo>
                <a:cubicBezTo>
                  <a:pt x="1115" y="199"/>
                  <a:pt x="1122" y="198"/>
                  <a:pt x="1125" y="195"/>
                </a:cubicBezTo>
                <a:cubicBezTo>
                  <a:pt x="1120" y="195"/>
                  <a:pt x="1121" y="190"/>
                  <a:pt x="1117" y="190"/>
                </a:cubicBezTo>
                <a:close/>
                <a:moveTo>
                  <a:pt x="8742" y="188"/>
                </a:moveTo>
                <a:cubicBezTo>
                  <a:pt x="8747" y="188"/>
                  <a:pt x="8676" y="205"/>
                  <a:pt x="8729" y="205"/>
                </a:cubicBezTo>
                <a:cubicBezTo>
                  <a:pt x="8752" y="205"/>
                  <a:pt x="8759" y="202"/>
                  <a:pt x="8759" y="198"/>
                </a:cubicBezTo>
                <a:cubicBezTo>
                  <a:pt x="8759" y="193"/>
                  <a:pt x="8747" y="188"/>
                  <a:pt x="8742" y="188"/>
                </a:cubicBezTo>
                <a:close/>
                <a:moveTo>
                  <a:pt x="1034" y="183"/>
                </a:moveTo>
                <a:lnTo>
                  <a:pt x="1030" y="183"/>
                </a:lnTo>
                <a:cubicBezTo>
                  <a:pt x="1026" y="183"/>
                  <a:pt x="1022" y="184"/>
                  <a:pt x="1018" y="184"/>
                </a:cubicBezTo>
                <a:lnTo>
                  <a:pt x="1017" y="184"/>
                </a:lnTo>
                <a:lnTo>
                  <a:pt x="1017" y="185"/>
                </a:lnTo>
                <a:cubicBezTo>
                  <a:pt x="1018" y="190"/>
                  <a:pt x="1023" y="191"/>
                  <a:pt x="1025" y="196"/>
                </a:cubicBezTo>
                <a:cubicBezTo>
                  <a:pt x="1029" y="193"/>
                  <a:pt x="1029" y="185"/>
                  <a:pt x="1033" y="183"/>
                </a:cubicBezTo>
                <a:lnTo>
                  <a:pt x="1034" y="183"/>
                </a:lnTo>
                <a:close/>
                <a:moveTo>
                  <a:pt x="1039" y="182"/>
                </a:moveTo>
                <a:lnTo>
                  <a:pt x="1036" y="183"/>
                </a:lnTo>
                <a:lnTo>
                  <a:pt x="1035" y="184"/>
                </a:lnTo>
                <a:cubicBezTo>
                  <a:pt x="1035" y="187"/>
                  <a:pt x="1037" y="192"/>
                  <a:pt x="1039" y="187"/>
                </a:cubicBezTo>
                <a:cubicBezTo>
                  <a:pt x="1037" y="186"/>
                  <a:pt x="1038" y="184"/>
                  <a:pt x="1039" y="183"/>
                </a:cubicBezTo>
                <a:lnTo>
                  <a:pt x="1039" y="182"/>
                </a:lnTo>
                <a:close/>
                <a:moveTo>
                  <a:pt x="1119" y="182"/>
                </a:moveTo>
                <a:cubicBezTo>
                  <a:pt x="1119" y="182"/>
                  <a:pt x="1118" y="183"/>
                  <a:pt x="1118" y="183"/>
                </a:cubicBezTo>
                <a:lnTo>
                  <a:pt x="1117" y="184"/>
                </a:lnTo>
                <a:lnTo>
                  <a:pt x="1117" y="184"/>
                </a:lnTo>
                <a:cubicBezTo>
                  <a:pt x="1115" y="187"/>
                  <a:pt x="1115" y="187"/>
                  <a:pt x="1116" y="185"/>
                </a:cubicBezTo>
                <a:lnTo>
                  <a:pt x="1117" y="184"/>
                </a:lnTo>
                <a:lnTo>
                  <a:pt x="1117" y="185"/>
                </a:lnTo>
                <a:lnTo>
                  <a:pt x="1119" y="182"/>
                </a:lnTo>
                <a:close/>
                <a:moveTo>
                  <a:pt x="1055" y="180"/>
                </a:moveTo>
                <a:lnTo>
                  <a:pt x="1049" y="181"/>
                </a:lnTo>
                <a:lnTo>
                  <a:pt x="1050" y="182"/>
                </a:lnTo>
                <a:cubicBezTo>
                  <a:pt x="1051" y="183"/>
                  <a:pt x="1052" y="184"/>
                  <a:pt x="1054" y="184"/>
                </a:cubicBezTo>
                <a:cubicBezTo>
                  <a:pt x="1054" y="183"/>
                  <a:pt x="1054" y="182"/>
                  <a:pt x="1055" y="182"/>
                </a:cubicBezTo>
                <a:lnTo>
                  <a:pt x="1055" y="180"/>
                </a:lnTo>
                <a:close/>
                <a:moveTo>
                  <a:pt x="1098" y="179"/>
                </a:moveTo>
                <a:lnTo>
                  <a:pt x="1098" y="180"/>
                </a:lnTo>
                <a:cubicBezTo>
                  <a:pt x="1098" y="183"/>
                  <a:pt x="1099" y="186"/>
                  <a:pt x="1102" y="186"/>
                </a:cubicBezTo>
                <a:cubicBezTo>
                  <a:pt x="1102" y="185"/>
                  <a:pt x="1102" y="184"/>
                  <a:pt x="1101" y="183"/>
                </a:cubicBezTo>
                <a:lnTo>
                  <a:pt x="1100" y="179"/>
                </a:lnTo>
                <a:lnTo>
                  <a:pt x="1098" y="179"/>
                </a:lnTo>
                <a:close/>
                <a:moveTo>
                  <a:pt x="1080" y="178"/>
                </a:moveTo>
                <a:lnTo>
                  <a:pt x="1080" y="178"/>
                </a:lnTo>
                <a:cubicBezTo>
                  <a:pt x="1076" y="178"/>
                  <a:pt x="1072" y="179"/>
                  <a:pt x="1068" y="179"/>
                </a:cubicBezTo>
                <a:lnTo>
                  <a:pt x="1063" y="180"/>
                </a:lnTo>
                <a:lnTo>
                  <a:pt x="1065" y="180"/>
                </a:lnTo>
                <a:cubicBezTo>
                  <a:pt x="1068" y="181"/>
                  <a:pt x="1069" y="183"/>
                  <a:pt x="1066" y="189"/>
                </a:cubicBezTo>
                <a:cubicBezTo>
                  <a:pt x="1071" y="189"/>
                  <a:pt x="1076" y="186"/>
                  <a:pt x="1079" y="182"/>
                </a:cubicBezTo>
                <a:lnTo>
                  <a:pt x="1080" y="178"/>
                </a:lnTo>
                <a:close/>
                <a:moveTo>
                  <a:pt x="1083" y="178"/>
                </a:moveTo>
                <a:lnTo>
                  <a:pt x="1081" y="178"/>
                </a:lnTo>
                <a:lnTo>
                  <a:pt x="1081" y="179"/>
                </a:lnTo>
                <a:cubicBezTo>
                  <a:pt x="1081" y="184"/>
                  <a:pt x="1086" y="182"/>
                  <a:pt x="1087" y="186"/>
                </a:cubicBezTo>
                <a:cubicBezTo>
                  <a:pt x="1085" y="189"/>
                  <a:pt x="1081" y="191"/>
                  <a:pt x="1081" y="196"/>
                </a:cubicBezTo>
                <a:cubicBezTo>
                  <a:pt x="1084" y="196"/>
                  <a:pt x="1084" y="194"/>
                  <a:pt x="1087" y="194"/>
                </a:cubicBezTo>
                <a:cubicBezTo>
                  <a:pt x="1088" y="190"/>
                  <a:pt x="1088" y="185"/>
                  <a:pt x="1089" y="181"/>
                </a:cubicBezTo>
                <a:lnTo>
                  <a:pt x="1090" y="178"/>
                </a:lnTo>
                <a:lnTo>
                  <a:pt x="1083" y="178"/>
                </a:lnTo>
                <a:close/>
                <a:moveTo>
                  <a:pt x="2588" y="178"/>
                </a:moveTo>
                <a:cubicBezTo>
                  <a:pt x="2552" y="179"/>
                  <a:pt x="2515" y="180"/>
                  <a:pt x="2479" y="183"/>
                </a:cubicBezTo>
                <a:cubicBezTo>
                  <a:pt x="2351" y="188"/>
                  <a:pt x="2214" y="198"/>
                  <a:pt x="2109" y="200"/>
                </a:cubicBezTo>
                <a:cubicBezTo>
                  <a:pt x="2088" y="200"/>
                  <a:pt x="2066" y="195"/>
                  <a:pt x="2041" y="194"/>
                </a:cubicBezTo>
                <a:cubicBezTo>
                  <a:pt x="2016" y="194"/>
                  <a:pt x="1984" y="199"/>
                  <a:pt x="1959" y="200"/>
                </a:cubicBezTo>
                <a:cubicBezTo>
                  <a:pt x="1945" y="200"/>
                  <a:pt x="1942" y="194"/>
                  <a:pt x="1931" y="194"/>
                </a:cubicBezTo>
                <a:cubicBezTo>
                  <a:pt x="1923" y="197"/>
                  <a:pt x="1914" y="199"/>
                  <a:pt x="1904" y="200"/>
                </a:cubicBezTo>
                <a:cubicBezTo>
                  <a:pt x="1892" y="201"/>
                  <a:pt x="1880" y="202"/>
                  <a:pt x="1869" y="203"/>
                </a:cubicBezTo>
                <a:lnTo>
                  <a:pt x="1865" y="203"/>
                </a:lnTo>
                <a:lnTo>
                  <a:pt x="1865" y="203"/>
                </a:lnTo>
                <a:cubicBezTo>
                  <a:pt x="1863" y="208"/>
                  <a:pt x="1868" y="210"/>
                  <a:pt x="1871" y="216"/>
                </a:cubicBezTo>
                <a:cubicBezTo>
                  <a:pt x="1871" y="217"/>
                  <a:pt x="1870" y="218"/>
                  <a:pt x="1870" y="219"/>
                </a:cubicBezTo>
                <a:lnTo>
                  <a:pt x="1869" y="220"/>
                </a:lnTo>
                <a:lnTo>
                  <a:pt x="1883" y="219"/>
                </a:lnTo>
                <a:cubicBezTo>
                  <a:pt x="1901" y="218"/>
                  <a:pt x="1919" y="217"/>
                  <a:pt x="1931" y="217"/>
                </a:cubicBezTo>
                <a:cubicBezTo>
                  <a:pt x="2103" y="215"/>
                  <a:pt x="2225" y="216"/>
                  <a:pt x="2356" y="217"/>
                </a:cubicBezTo>
                <a:cubicBezTo>
                  <a:pt x="2487" y="219"/>
                  <a:pt x="2672" y="208"/>
                  <a:pt x="2793" y="206"/>
                </a:cubicBezTo>
                <a:cubicBezTo>
                  <a:pt x="2808" y="206"/>
                  <a:pt x="2830" y="206"/>
                  <a:pt x="2856" y="206"/>
                </a:cubicBezTo>
                <a:lnTo>
                  <a:pt x="2864" y="206"/>
                </a:lnTo>
                <a:lnTo>
                  <a:pt x="2865" y="205"/>
                </a:lnTo>
                <a:cubicBezTo>
                  <a:pt x="2866" y="205"/>
                  <a:pt x="2867" y="205"/>
                  <a:pt x="2867" y="205"/>
                </a:cubicBezTo>
                <a:lnTo>
                  <a:pt x="2867" y="206"/>
                </a:lnTo>
                <a:lnTo>
                  <a:pt x="2872" y="206"/>
                </a:lnTo>
                <a:lnTo>
                  <a:pt x="2871" y="202"/>
                </a:lnTo>
                <a:cubicBezTo>
                  <a:pt x="2871" y="201"/>
                  <a:pt x="2871" y="200"/>
                  <a:pt x="2870" y="199"/>
                </a:cubicBezTo>
                <a:lnTo>
                  <a:pt x="2870" y="196"/>
                </a:lnTo>
                <a:lnTo>
                  <a:pt x="2869" y="196"/>
                </a:lnTo>
                <a:cubicBezTo>
                  <a:pt x="2793" y="197"/>
                  <a:pt x="2721" y="198"/>
                  <a:pt x="2684" y="194"/>
                </a:cubicBezTo>
                <a:cubicBezTo>
                  <a:pt x="2616" y="189"/>
                  <a:pt x="2684" y="181"/>
                  <a:pt x="2588" y="178"/>
                </a:cubicBezTo>
                <a:close/>
                <a:moveTo>
                  <a:pt x="604" y="173"/>
                </a:moveTo>
                <a:cubicBezTo>
                  <a:pt x="605" y="173"/>
                  <a:pt x="605" y="173"/>
                  <a:pt x="606" y="173"/>
                </a:cubicBezTo>
                <a:cubicBezTo>
                  <a:pt x="612" y="173"/>
                  <a:pt x="620" y="181"/>
                  <a:pt x="619" y="185"/>
                </a:cubicBezTo>
                <a:cubicBezTo>
                  <a:pt x="619" y="187"/>
                  <a:pt x="615" y="188"/>
                  <a:pt x="606" y="184"/>
                </a:cubicBezTo>
                <a:cubicBezTo>
                  <a:pt x="603" y="184"/>
                  <a:pt x="597" y="173"/>
                  <a:pt x="604" y="173"/>
                </a:cubicBezTo>
                <a:close/>
                <a:moveTo>
                  <a:pt x="8454" y="172"/>
                </a:moveTo>
                <a:cubicBezTo>
                  <a:pt x="8440" y="172"/>
                  <a:pt x="8435" y="177"/>
                  <a:pt x="8455" y="182"/>
                </a:cubicBezTo>
                <a:cubicBezTo>
                  <a:pt x="8487" y="191"/>
                  <a:pt x="8507" y="189"/>
                  <a:pt x="8565" y="193"/>
                </a:cubicBezTo>
                <a:cubicBezTo>
                  <a:pt x="8609" y="196"/>
                  <a:pt x="8638" y="210"/>
                  <a:pt x="8660" y="199"/>
                </a:cubicBezTo>
                <a:cubicBezTo>
                  <a:pt x="8664" y="197"/>
                  <a:pt x="8666" y="195"/>
                  <a:pt x="8665" y="193"/>
                </a:cubicBezTo>
                <a:cubicBezTo>
                  <a:pt x="8665" y="186"/>
                  <a:pt x="8647" y="179"/>
                  <a:pt x="8606" y="176"/>
                </a:cubicBezTo>
                <a:cubicBezTo>
                  <a:pt x="8567" y="175"/>
                  <a:pt x="8536" y="189"/>
                  <a:pt x="8510" y="188"/>
                </a:cubicBezTo>
                <a:cubicBezTo>
                  <a:pt x="8484" y="186"/>
                  <a:pt x="8494" y="180"/>
                  <a:pt x="8483" y="176"/>
                </a:cubicBezTo>
                <a:cubicBezTo>
                  <a:pt x="8473" y="173"/>
                  <a:pt x="8462" y="172"/>
                  <a:pt x="8454" y="172"/>
                </a:cubicBezTo>
                <a:close/>
                <a:moveTo>
                  <a:pt x="6267" y="171"/>
                </a:moveTo>
                <a:cubicBezTo>
                  <a:pt x="6252" y="171"/>
                  <a:pt x="6238" y="171"/>
                  <a:pt x="6224" y="171"/>
                </a:cubicBezTo>
                <a:cubicBezTo>
                  <a:pt x="6205" y="171"/>
                  <a:pt x="6195" y="171"/>
                  <a:pt x="6210" y="177"/>
                </a:cubicBezTo>
                <a:cubicBezTo>
                  <a:pt x="6262" y="192"/>
                  <a:pt x="6496" y="182"/>
                  <a:pt x="6621" y="182"/>
                </a:cubicBezTo>
                <a:lnTo>
                  <a:pt x="6622" y="182"/>
                </a:lnTo>
                <a:cubicBezTo>
                  <a:pt x="6947" y="186"/>
                  <a:pt x="7272" y="197"/>
                  <a:pt x="7593" y="216"/>
                </a:cubicBezTo>
                <a:cubicBezTo>
                  <a:pt x="7660" y="220"/>
                  <a:pt x="7731" y="226"/>
                  <a:pt x="7785" y="227"/>
                </a:cubicBezTo>
                <a:cubicBezTo>
                  <a:pt x="7823" y="227"/>
                  <a:pt x="7836" y="222"/>
                  <a:pt x="7866" y="222"/>
                </a:cubicBezTo>
                <a:cubicBezTo>
                  <a:pt x="7897" y="222"/>
                  <a:pt x="7929" y="227"/>
                  <a:pt x="7962" y="227"/>
                </a:cubicBezTo>
                <a:cubicBezTo>
                  <a:pt x="7996" y="228"/>
                  <a:pt x="8074" y="233"/>
                  <a:pt x="8072" y="233"/>
                </a:cubicBezTo>
                <a:cubicBezTo>
                  <a:pt x="8094" y="230"/>
                  <a:pt x="8117" y="228"/>
                  <a:pt x="8140" y="227"/>
                </a:cubicBezTo>
                <a:cubicBezTo>
                  <a:pt x="8253" y="232"/>
                  <a:pt x="8221" y="240"/>
                  <a:pt x="8345" y="244"/>
                </a:cubicBezTo>
                <a:cubicBezTo>
                  <a:pt x="8405" y="247"/>
                  <a:pt x="8464" y="247"/>
                  <a:pt x="8523" y="244"/>
                </a:cubicBezTo>
                <a:cubicBezTo>
                  <a:pt x="8557" y="244"/>
                  <a:pt x="8572" y="242"/>
                  <a:pt x="8572" y="239"/>
                </a:cubicBezTo>
                <a:cubicBezTo>
                  <a:pt x="8573" y="237"/>
                  <a:pt x="8565" y="235"/>
                  <a:pt x="8550" y="233"/>
                </a:cubicBezTo>
                <a:cubicBezTo>
                  <a:pt x="8501" y="230"/>
                  <a:pt x="8450" y="228"/>
                  <a:pt x="8400" y="227"/>
                </a:cubicBezTo>
                <a:cubicBezTo>
                  <a:pt x="8271" y="218"/>
                  <a:pt x="8322" y="214"/>
                  <a:pt x="8236" y="211"/>
                </a:cubicBezTo>
                <a:cubicBezTo>
                  <a:pt x="8187" y="209"/>
                  <a:pt x="8166" y="217"/>
                  <a:pt x="8099" y="216"/>
                </a:cubicBezTo>
                <a:cubicBezTo>
                  <a:pt x="7976" y="215"/>
                  <a:pt x="7824" y="199"/>
                  <a:pt x="7648" y="194"/>
                </a:cubicBezTo>
                <a:cubicBezTo>
                  <a:pt x="7570" y="192"/>
                  <a:pt x="7488" y="195"/>
                  <a:pt x="7402" y="194"/>
                </a:cubicBezTo>
                <a:cubicBezTo>
                  <a:pt x="7178" y="189"/>
                  <a:pt x="6910" y="179"/>
                  <a:pt x="6675" y="177"/>
                </a:cubicBezTo>
                <a:cubicBezTo>
                  <a:pt x="6520" y="175"/>
                  <a:pt x="6374" y="171"/>
                  <a:pt x="6267" y="171"/>
                </a:cubicBezTo>
                <a:close/>
                <a:moveTo>
                  <a:pt x="9216" y="166"/>
                </a:moveTo>
                <a:cubicBezTo>
                  <a:pt x="9218" y="166"/>
                  <a:pt x="9219" y="166"/>
                  <a:pt x="9221" y="166"/>
                </a:cubicBezTo>
                <a:cubicBezTo>
                  <a:pt x="9225" y="166"/>
                  <a:pt x="9227" y="167"/>
                  <a:pt x="9227" y="168"/>
                </a:cubicBezTo>
                <a:cubicBezTo>
                  <a:pt x="9226" y="170"/>
                  <a:pt x="9217" y="173"/>
                  <a:pt x="9208" y="172"/>
                </a:cubicBezTo>
                <a:cubicBezTo>
                  <a:pt x="9189" y="171"/>
                  <a:pt x="9203" y="167"/>
                  <a:pt x="9216" y="166"/>
                </a:cubicBezTo>
                <a:close/>
                <a:moveTo>
                  <a:pt x="9068" y="158"/>
                </a:moveTo>
                <a:cubicBezTo>
                  <a:pt x="9077" y="158"/>
                  <a:pt x="9085" y="158"/>
                  <a:pt x="9084" y="161"/>
                </a:cubicBezTo>
                <a:cubicBezTo>
                  <a:pt x="9083" y="168"/>
                  <a:pt x="9057" y="169"/>
                  <a:pt x="9043" y="166"/>
                </a:cubicBezTo>
                <a:cubicBezTo>
                  <a:pt x="9017" y="162"/>
                  <a:pt x="9047" y="157"/>
                  <a:pt x="9068" y="158"/>
                </a:cubicBezTo>
                <a:close/>
                <a:moveTo>
                  <a:pt x="8756" y="150"/>
                </a:moveTo>
                <a:cubicBezTo>
                  <a:pt x="8751" y="150"/>
                  <a:pt x="8750" y="152"/>
                  <a:pt x="8756" y="154"/>
                </a:cubicBezTo>
                <a:cubicBezTo>
                  <a:pt x="8771" y="160"/>
                  <a:pt x="8770" y="157"/>
                  <a:pt x="8797" y="160"/>
                </a:cubicBezTo>
                <a:cubicBezTo>
                  <a:pt x="8814" y="161"/>
                  <a:pt x="8822" y="162"/>
                  <a:pt x="8824" y="161"/>
                </a:cubicBezTo>
                <a:lnTo>
                  <a:pt x="8825" y="161"/>
                </a:lnTo>
                <a:lnTo>
                  <a:pt x="8825" y="161"/>
                </a:lnTo>
                <a:lnTo>
                  <a:pt x="8825" y="161"/>
                </a:lnTo>
                <a:cubicBezTo>
                  <a:pt x="8821" y="158"/>
                  <a:pt x="8771" y="150"/>
                  <a:pt x="8756" y="150"/>
                </a:cubicBezTo>
                <a:close/>
                <a:moveTo>
                  <a:pt x="8186" y="147"/>
                </a:moveTo>
                <a:cubicBezTo>
                  <a:pt x="8157" y="147"/>
                  <a:pt x="8166" y="154"/>
                  <a:pt x="8166" y="155"/>
                </a:cubicBezTo>
                <a:cubicBezTo>
                  <a:pt x="8166" y="158"/>
                  <a:pt x="8237" y="171"/>
                  <a:pt x="8249" y="175"/>
                </a:cubicBezTo>
                <a:lnTo>
                  <a:pt x="8250" y="176"/>
                </a:lnTo>
                <a:lnTo>
                  <a:pt x="8248" y="177"/>
                </a:lnTo>
                <a:cubicBezTo>
                  <a:pt x="8250" y="177"/>
                  <a:pt x="8251" y="177"/>
                  <a:pt x="8250" y="176"/>
                </a:cubicBezTo>
                <a:lnTo>
                  <a:pt x="8250" y="176"/>
                </a:lnTo>
                <a:lnTo>
                  <a:pt x="8254" y="173"/>
                </a:lnTo>
                <a:cubicBezTo>
                  <a:pt x="8259" y="169"/>
                  <a:pt x="8261" y="165"/>
                  <a:pt x="8262" y="160"/>
                </a:cubicBezTo>
                <a:cubicBezTo>
                  <a:pt x="8259" y="156"/>
                  <a:pt x="8228" y="150"/>
                  <a:pt x="8221" y="149"/>
                </a:cubicBezTo>
                <a:cubicBezTo>
                  <a:pt x="8206" y="147"/>
                  <a:pt x="8194" y="147"/>
                  <a:pt x="8186" y="147"/>
                </a:cubicBezTo>
                <a:close/>
                <a:moveTo>
                  <a:pt x="6839" y="141"/>
                </a:moveTo>
                <a:cubicBezTo>
                  <a:pt x="6795" y="141"/>
                  <a:pt x="6764" y="142"/>
                  <a:pt x="6786" y="149"/>
                </a:cubicBezTo>
                <a:cubicBezTo>
                  <a:pt x="6806" y="155"/>
                  <a:pt x="6863" y="149"/>
                  <a:pt x="6868" y="149"/>
                </a:cubicBezTo>
                <a:lnTo>
                  <a:pt x="6869" y="149"/>
                </a:lnTo>
                <a:cubicBezTo>
                  <a:pt x="7041" y="158"/>
                  <a:pt x="7214" y="161"/>
                  <a:pt x="7388" y="160"/>
                </a:cubicBezTo>
                <a:cubicBezTo>
                  <a:pt x="7446" y="160"/>
                  <a:pt x="7467" y="157"/>
                  <a:pt x="7467" y="155"/>
                </a:cubicBezTo>
                <a:cubicBezTo>
                  <a:pt x="7467" y="152"/>
                  <a:pt x="7445" y="150"/>
                  <a:pt x="7415" y="149"/>
                </a:cubicBezTo>
                <a:cubicBezTo>
                  <a:pt x="7245" y="143"/>
                  <a:pt x="7076" y="147"/>
                  <a:pt x="6964" y="143"/>
                </a:cubicBezTo>
                <a:cubicBezTo>
                  <a:pt x="6938" y="142"/>
                  <a:pt x="6882" y="141"/>
                  <a:pt x="6839" y="141"/>
                </a:cubicBezTo>
                <a:close/>
                <a:moveTo>
                  <a:pt x="8837" y="139"/>
                </a:moveTo>
                <a:cubicBezTo>
                  <a:pt x="8837" y="139"/>
                  <a:pt x="8837" y="140"/>
                  <a:pt x="8837" y="141"/>
                </a:cubicBezTo>
                <a:lnTo>
                  <a:pt x="8837" y="143"/>
                </a:lnTo>
                <a:lnTo>
                  <a:pt x="8837" y="143"/>
                </a:lnTo>
                <a:lnTo>
                  <a:pt x="8837" y="142"/>
                </a:lnTo>
                <a:cubicBezTo>
                  <a:pt x="8837" y="141"/>
                  <a:pt x="8837" y="140"/>
                  <a:pt x="8837" y="139"/>
                </a:cubicBezTo>
                <a:close/>
                <a:moveTo>
                  <a:pt x="5846" y="138"/>
                </a:moveTo>
                <a:cubicBezTo>
                  <a:pt x="5840" y="138"/>
                  <a:pt x="5823" y="141"/>
                  <a:pt x="5791" y="144"/>
                </a:cubicBezTo>
                <a:cubicBezTo>
                  <a:pt x="5739" y="148"/>
                  <a:pt x="5678" y="148"/>
                  <a:pt x="5723" y="166"/>
                </a:cubicBezTo>
                <a:cubicBezTo>
                  <a:pt x="5757" y="172"/>
                  <a:pt x="5795" y="174"/>
                  <a:pt x="5832" y="172"/>
                </a:cubicBezTo>
                <a:lnTo>
                  <a:pt x="5830" y="172"/>
                </a:lnTo>
                <a:cubicBezTo>
                  <a:pt x="5845" y="168"/>
                  <a:pt x="5837" y="158"/>
                  <a:pt x="5843" y="150"/>
                </a:cubicBezTo>
                <a:cubicBezTo>
                  <a:pt x="5848" y="144"/>
                  <a:pt x="5850" y="140"/>
                  <a:pt x="5850" y="139"/>
                </a:cubicBezTo>
                <a:cubicBezTo>
                  <a:pt x="5850" y="138"/>
                  <a:pt x="5849" y="138"/>
                  <a:pt x="5846" y="138"/>
                </a:cubicBezTo>
                <a:close/>
                <a:moveTo>
                  <a:pt x="7993" y="135"/>
                </a:moveTo>
                <a:cubicBezTo>
                  <a:pt x="7976" y="136"/>
                  <a:pt x="7968" y="138"/>
                  <a:pt x="7988" y="143"/>
                </a:cubicBezTo>
                <a:cubicBezTo>
                  <a:pt x="8001" y="147"/>
                  <a:pt x="8086" y="152"/>
                  <a:pt x="8085" y="145"/>
                </a:cubicBezTo>
                <a:cubicBezTo>
                  <a:pt x="8085" y="144"/>
                  <a:pt x="8085" y="144"/>
                  <a:pt x="8084" y="143"/>
                </a:cubicBezTo>
                <a:cubicBezTo>
                  <a:pt x="8080" y="141"/>
                  <a:pt x="8023" y="135"/>
                  <a:pt x="7993" y="135"/>
                </a:cubicBezTo>
                <a:close/>
                <a:moveTo>
                  <a:pt x="6644" y="133"/>
                </a:moveTo>
                <a:cubicBezTo>
                  <a:pt x="6620" y="133"/>
                  <a:pt x="6578" y="140"/>
                  <a:pt x="6623" y="143"/>
                </a:cubicBezTo>
                <a:cubicBezTo>
                  <a:pt x="6632" y="144"/>
                  <a:pt x="6641" y="144"/>
                  <a:pt x="6650" y="143"/>
                </a:cubicBezTo>
                <a:cubicBezTo>
                  <a:pt x="6657" y="140"/>
                  <a:pt x="6660" y="138"/>
                  <a:pt x="6660" y="136"/>
                </a:cubicBezTo>
                <a:cubicBezTo>
                  <a:pt x="6659" y="134"/>
                  <a:pt x="6653" y="133"/>
                  <a:pt x="6644" y="133"/>
                </a:cubicBezTo>
                <a:close/>
                <a:moveTo>
                  <a:pt x="6302" y="131"/>
                </a:moveTo>
                <a:cubicBezTo>
                  <a:pt x="6280" y="131"/>
                  <a:pt x="6220" y="139"/>
                  <a:pt x="6267" y="143"/>
                </a:cubicBezTo>
                <a:cubicBezTo>
                  <a:pt x="6277" y="144"/>
                  <a:pt x="6311" y="141"/>
                  <a:pt x="6313" y="136"/>
                </a:cubicBezTo>
                <a:cubicBezTo>
                  <a:pt x="6313" y="135"/>
                  <a:pt x="6312" y="133"/>
                  <a:pt x="6308" y="132"/>
                </a:cubicBezTo>
                <a:cubicBezTo>
                  <a:pt x="6307" y="131"/>
                  <a:pt x="6305" y="131"/>
                  <a:pt x="6302" y="131"/>
                </a:cubicBezTo>
                <a:close/>
                <a:moveTo>
                  <a:pt x="7858" y="131"/>
                </a:moveTo>
                <a:cubicBezTo>
                  <a:pt x="7852" y="131"/>
                  <a:pt x="7845" y="131"/>
                  <a:pt x="7838" y="132"/>
                </a:cubicBezTo>
                <a:cubicBezTo>
                  <a:pt x="7838" y="132"/>
                  <a:pt x="7851" y="132"/>
                  <a:pt x="7851" y="132"/>
                </a:cubicBezTo>
                <a:cubicBezTo>
                  <a:pt x="7847" y="135"/>
                  <a:pt x="7864" y="141"/>
                  <a:pt x="7865" y="143"/>
                </a:cubicBezTo>
                <a:cubicBezTo>
                  <a:pt x="7880" y="172"/>
                  <a:pt x="7882" y="155"/>
                  <a:pt x="7906" y="149"/>
                </a:cubicBezTo>
                <a:cubicBezTo>
                  <a:pt x="7927" y="144"/>
                  <a:pt x="7961" y="148"/>
                  <a:pt x="7962" y="141"/>
                </a:cubicBezTo>
                <a:cubicBezTo>
                  <a:pt x="7963" y="140"/>
                  <a:pt x="7962" y="139"/>
                  <a:pt x="7961" y="138"/>
                </a:cubicBezTo>
                <a:cubicBezTo>
                  <a:pt x="7951" y="127"/>
                  <a:pt x="7909" y="134"/>
                  <a:pt x="7879" y="132"/>
                </a:cubicBezTo>
                <a:cubicBezTo>
                  <a:pt x="7872" y="131"/>
                  <a:pt x="7865" y="131"/>
                  <a:pt x="7858" y="131"/>
                </a:cubicBezTo>
                <a:close/>
                <a:moveTo>
                  <a:pt x="8825" y="127"/>
                </a:moveTo>
                <a:lnTo>
                  <a:pt x="8825" y="128"/>
                </a:lnTo>
                <a:lnTo>
                  <a:pt x="8825" y="128"/>
                </a:lnTo>
                <a:lnTo>
                  <a:pt x="8825" y="127"/>
                </a:lnTo>
                <a:close/>
                <a:moveTo>
                  <a:pt x="7729" y="119"/>
                </a:moveTo>
                <a:cubicBezTo>
                  <a:pt x="7641" y="119"/>
                  <a:pt x="7522" y="127"/>
                  <a:pt x="7496" y="132"/>
                </a:cubicBezTo>
                <a:lnTo>
                  <a:pt x="7510" y="132"/>
                </a:lnTo>
                <a:cubicBezTo>
                  <a:pt x="7523" y="151"/>
                  <a:pt x="7597" y="130"/>
                  <a:pt x="7619" y="132"/>
                </a:cubicBezTo>
                <a:cubicBezTo>
                  <a:pt x="7627" y="133"/>
                  <a:pt x="7630" y="145"/>
                  <a:pt x="7647" y="144"/>
                </a:cubicBezTo>
                <a:cubicBezTo>
                  <a:pt x="7663" y="142"/>
                  <a:pt x="7658" y="130"/>
                  <a:pt x="7688" y="132"/>
                </a:cubicBezTo>
                <a:cubicBezTo>
                  <a:pt x="7691" y="136"/>
                  <a:pt x="7696" y="140"/>
                  <a:pt x="7701" y="144"/>
                </a:cubicBezTo>
                <a:cubicBezTo>
                  <a:pt x="7733" y="150"/>
                  <a:pt x="7821" y="125"/>
                  <a:pt x="7824" y="127"/>
                </a:cubicBezTo>
                <a:cubicBezTo>
                  <a:pt x="7813" y="121"/>
                  <a:pt x="7775" y="119"/>
                  <a:pt x="7729" y="119"/>
                </a:cubicBezTo>
                <a:close/>
                <a:moveTo>
                  <a:pt x="8090" y="94"/>
                </a:moveTo>
                <a:cubicBezTo>
                  <a:pt x="8089" y="94"/>
                  <a:pt x="8095" y="98"/>
                  <a:pt x="8097" y="98"/>
                </a:cubicBezTo>
                <a:cubicBezTo>
                  <a:pt x="8115" y="107"/>
                  <a:pt x="8140" y="113"/>
                  <a:pt x="8168" y="115"/>
                </a:cubicBezTo>
                <a:lnTo>
                  <a:pt x="8179" y="115"/>
                </a:lnTo>
                <a:lnTo>
                  <a:pt x="8179" y="115"/>
                </a:lnTo>
                <a:cubicBezTo>
                  <a:pt x="8179" y="115"/>
                  <a:pt x="8179" y="115"/>
                  <a:pt x="8180" y="115"/>
                </a:cubicBezTo>
                <a:lnTo>
                  <a:pt x="8179" y="115"/>
                </a:lnTo>
                <a:lnTo>
                  <a:pt x="8179" y="115"/>
                </a:lnTo>
                <a:cubicBezTo>
                  <a:pt x="8180" y="115"/>
                  <a:pt x="8250" y="111"/>
                  <a:pt x="8249" y="105"/>
                </a:cubicBezTo>
                <a:cubicBezTo>
                  <a:pt x="8249" y="105"/>
                  <a:pt x="8249" y="104"/>
                  <a:pt x="8248" y="104"/>
                </a:cubicBezTo>
                <a:cubicBezTo>
                  <a:pt x="8245" y="102"/>
                  <a:pt x="8125" y="100"/>
                  <a:pt x="8097" y="98"/>
                </a:cubicBezTo>
                <a:cubicBezTo>
                  <a:pt x="8093" y="95"/>
                  <a:pt x="8091" y="94"/>
                  <a:pt x="8090" y="94"/>
                </a:cubicBezTo>
                <a:close/>
                <a:moveTo>
                  <a:pt x="6663" y="79"/>
                </a:moveTo>
                <a:cubicBezTo>
                  <a:pt x="6608" y="79"/>
                  <a:pt x="6526" y="84"/>
                  <a:pt x="6582" y="93"/>
                </a:cubicBezTo>
                <a:cubicBezTo>
                  <a:pt x="6613" y="98"/>
                  <a:pt x="6709" y="90"/>
                  <a:pt x="6707" y="83"/>
                </a:cubicBezTo>
                <a:cubicBezTo>
                  <a:pt x="6707" y="82"/>
                  <a:pt x="6706" y="82"/>
                  <a:pt x="6705" y="81"/>
                </a:cubicBezTo>
                <a:cubicBezTo>
                  <a:pt x="6702" y="80"/>
                  <a:pt x="6684" y="79"/>
                  <a:pt x="6663" y="79"/>
                </a:cubicBezTo>
                <a:close/>
                <a:moveTo>
                  <a:pt x="6252" y="37"/>
                </a:moveTo>
                <a:cubicBezTo>
                  <a:pt x="6224" y="37"/>
                  <a:pt x="6206" y="40"/>
                  <a:pt x="6226" y="47"/>
                </a:cubicBezTo>
                <a:cubicBezTo>
                  <a:pt x="6251" y="57"/>
                  <a:pt x="6362" y="58"/>
                  <a:pt x="6364" y="49"/>
                </a:cubicBezTo>
                <a:cubicBezTo>
                  <a:pt x="6364" y="49"/>
                  <a:pt x="6364" y="48"/>
                  <a:pt x="6363" y="47"/>
                </a:cubicBezTo>
                <a:cubicBezTo>
                  <a:pt x="6357" y="43"/>
                  <a:pt x="6292" y="37"/>
                  <a:pt x="6252" y="37"/>
                </a:cubicBezTo>
                <a:close/>
                <a:moveTo>
                  <a:pt x="6623" y="36"/>
                </a:moveTo>
                <a:cubicBezTo>
                  <a:pt x="6603" y="36"/>
                  <a:pt x="6580" y="41"/>
                  <a:pt x="6554" y="42"/>
                </a:cubicBezTo>
                <a:cubicBezTo>
                  <a:pt x="6507" y="43"/>
                  <a:pt x="6483" y="37"/>
                  <a:pt x="6499" y="48"/>
                </a:cubicBezTo>
                <a:cubicBezTo>
                  <a:pt x="6509" y="53"/>
                  <a:pt x="6731" y="64"/>
                  <a:pt x="6718" y="65"/>
                </a:cubicBezTo>
                <a:cubicBezTo>
                  <a:pt x="6730" y="65"/>
                  <a:pt x="6816" y="60"/>
                  <a:pt x="6817" y="51"/>
                </a:cubicBezTo>
                <a:cubicBezTo>
                  <a:pt x="6817" y="50"/>
                  <a:pt x="6816" y="49"/>
                  <a:pt x="6814" y="48"/>
                </a:cubicBezTo>
                <a:cubicBezTo>
                  <a:pt x="6796" y="47"/>
                  <a:pt x="6778" y="47"/>
                  <a:pt x="6759" y="48"/>
                </a:cubicBezTo>
                <a:cubicBezTo>
                  <a:pt x="6713" y="46"/>
                  <a:pt x="6667" y="42"/>
                  <a:pt x="6623" y="36"/>
                </a:cubicBezTo>
                <a:close/>
                <a:moveTo>
                  <a:pt x="3232" y="10"/>
                </a:moveTo>
                <a:lnTo>
                  <a:pt x="3233" y="11"/>
                </a:lnTo>
                <a:cubicBezTo>
                  <a:pt x="3237" y="15"/>
                  <a:pt x="3240" y="18"/>
                  <a:pt x="3240" y="22"/>
                </a:cubicBezTo>
                <a:cubicBezTo>
                  <a:pt x="3240" y="22"/>
                  <a:pt x="3240" y="23"/>
                  <a:pt x="3240" y="23"/>
                </a:cubicBezTo>
                <a:lnTo>
                  <a:pt x="3240" y="24"/>
                </a:lnTo>
                <a:lnTo>
                  <a:pt x="3233" y="24"/>
                </a:lnTo>
                <a:cubicBezTo>
                  <a:pt x="3228" y="25"/>
                  <a:pt x="3222" y="25"/>
                  <a:pt x="3214" y="25"/>
                </a:cubicBezTo>
                <a:cubicBezTo>
                  <a:pt x="3214" y="20"/>
                  <a:pt x="3222" y="16"/>
                  <a:pt x="3229" y="12"/>
                </a:cubicBezTo>
                <a:lnTo>
                  <a:pt x="3232" y="10"/>
                </a:lnTo>
                <a:close/>
                <a:moveTo>
                  <a:pt x="4831" y="8"/>
                </a:moveTo>
                <a:lnTo>
                  <a:pt x="4831" y="8"/>
                </a:lnTo>
                <a:lnTo>
                  <a:pt x="4831" y="8"/>
                </a:lnTo>
                <a:cubicBezTo>
                  <a:pt x="4831" y="8"/>
                  <a:pt x="4831" y="8"/>
                  <a:pt x="4831" y="8"/>
                </a:cubicBezTo>
                <a:close/>
                <a:moveTo>
                  <a:pt x="3214" y="1"/>
                </a:moveTo>
                <a:cubicBezTo>
                  <a:pt x="3232" y="1"/>
                  <a:pt x="3238" y="2"/>
                  <a:pt x="3240" y="4"/>
                </a:cubicBezTo>
                <a:cubicBezTo>
                  <a:pt x="3240" y="4"/>
                  <a:pt x="3240" y="4"/>
                  <a:pt x="3240" y="4"/>
                </a:cubicBezTo>
                <a:cubicBezTo>
                  <a:pt x="3240" y="6"/>
                  <a:pt x="3237" y="8"/>
                  <a:pt x="3233" y="10"/>
                </a:cubicBezTo>
                <a:lnTo>
                  <a:pt x="3232" y="10"/>
                </a:lnTo>
                <a:lnTo>
                  <a:pt x="3229" y="9"/>
                </a:lnTo>
                <a:cubicBezTo>
                  <a:pt x="3222" y="4"/>
                  <a:pt x="3214" y="1"/>
                  <a:pt x="3214" y="1"/>
                </a:cubicBezTo>
                <a:close/>
                <a:moveTo>
                  <a:pt x="5057" y="0"/>
                </a:moveTo>
                <a:cubicBezTo>
                  <a:pt x="5171" y="0"/>
                  <a:pt x="5305" y="3"/>
                  <a:pt x="5447" y="3"/>
                </a:cubicBezTo>
                <a:cubicBezTo>
                  <a:pt x="5653" y="3"/>
                  <a:pt x="5858" y="-1"/>
                  <a:pt x="5966" y="3"/>
                </a:cubicBezTo>
                <a:cubicBezTo>
                  <a:pt x="5998" y="4"/>
                  <a:pt x="6030" y="5"/>
                  <a:pt x="6062" y="8"/>
                </a:cubicBezTo>
                <a:cubicBezTo>
                  <a:pt x="6070" y="11"/>
                  <a:pt x="6044" y="25"/>
                  <a:pt x="6048" y="25"/>
                </a:cubicBezTo>
                <a:cubicBezTo>
                  <a:pt x="6052" y="25"/>
                  <a:pt x="6120" y="25"/>
                  <a:pt x="6116" y="25"/>
                </a:cubicBezTo>
                <a:cubicBezTo>
                  <a:pt x="6138" y="22"/>
                  <a:pt x="6135" y="10"/>
                  <a:pt x="6157" y="8"/>
                </a:cubicBezTo>
                <a:cubicBezTo>
                  <a:pt x="6335" y="1"/>
                  <a:pt x="6514" y="1"/>
                  <a:pt x="6691" y="8"/>
                </a:cubicBezTo>
                <a:cubicBezTo>
                  <a:pt x="6809" y="11"/>
                  <a:pt x="6996" y="4"/>
                  <a:pt x="7061" y="19"/>
                </a:cubicBezTo>
                <a:cubicBezTo>
                  <a:pt x="7098" y="29"/>
                  <a:pt x="7140" y="35"/>
                  <a:pt x="7184" y="36"/>
                </a:cubicBezTo>
                <a:cubicBezTo>
                  <a:pt x="7216" y="36"/>
                  <a:pt x="7230" y="27"/>
                  <a:pt x="7266" y="25"/>
                </a:cubicBezTo>
                <a:cubicBezTo>
                  <a:pt x="7335" y="23"/>
                  <a:pt x="7404" y="25"/>
                  <a:pt x="7471" y="31"/>
                </a:cubicBezTo>
                <a:cubicBezTo>
                  <a:pt x="7495" y="32"/>
                  <a:pt x="7516" y="45"/>
                  <a:pt x="7540" y="47"/>
                </a:cubicBezTo>
                <a:cubicBezTo>
                  <a:pt x="7579" y="52"/>
                  <a:pt x="7684" y="52"/>
                  <a:pt x="7622" y="64"/>
                </a:cubicBezTo>
                <a:cubicBezTo>
                  <a:pt x="7618" y="64"/>
                  <a:pt x="7581" y="64"/>
                  <a:pt x="7581" y="64"/>
                </a:cubicBezTo>
                <a:cubicBezTo>
                  <a:pt x="7570" y="83"/>
                  <a:pt x="7670" y="73"/>
                  <a:pt x="7717" y="76"/>
                </a:cubicBezTo>
                <a:cubicBezTo>
                  <a:pt x="7735" y="76"/>
                  <a:pt x="7849" y="94"/>
                  <a:pt x="7868" y="87"/>
                </a:cubicBezTo>
                <a:cubicBezTo>
                  <a:pt x="7828" y="78"/>
                  <a:pt x="7787" y="70"/>
                  <a:pt x="7745" y="64"/>
                </a:cubicBezTo>
                <a:cubicBezTo>
                  <a:pt x="7693" y="60"/>
                  <a:pt x="7673" y="67"/>
                  <a:pt x="7731" y="53"/>
                </a:cubicBezTo>
                <a:cubicBezTo>
                  <a:pt x="7746" y="50"/>
                  <a:pt x="7754" y="44"/>
                  <a:pt x="7772" y="42"/>
                </a:cubicBezTo>
                <a:cubicBezTo>
                  <a:pt x="7813" y="38"/>
                  <a:pt x="7921" y="42"/>
                  <a:pt x="7963" y="36"/>
                </a:cubicBezTo>
                <a:cubicBezTo>
                  <a:pt x="7973" y="35"/>
                  <a:pt x="7982" y="29"/>
                  <a:pt x="8004" y="31"/>
                </a:cubicBezTo>
                <a:cubicBezTo>
                  <a:pt x="8072" y="36"/>
                  <a:pt x="8030" y="49"/>
                  <a:pt x="8059" y="59"/>
                </a:cubicBezTo>
                <a:cubicBezTo>
                  <a:pt x="8088" y="68"/>
                  <a:pt x="8224" y="78"/>
                  <a:pt x="8291" y="81"/>
                </a:cubicBezTo>
                <a:cubicBezTo>
                  <a:pt x="8358" y="85"/>
                  <a:pt x="8438" y="100"/>
                  <a:pt x="8510" y="104"/>
                </a:cubicBezTo>
                <a:cubicBezTo>
                  <a:pt x="8557" y="104"/>
                  <a:pt x="8604" y="108"/>
                  <a:pt x="8647" y="115"/>
                </a:cubicBezTo>
                <a:cubicBezTo>
                  <a:pt x="8655" y="117"/>
                  <a:pt x="8674" y="118"/>
                  <a:pt x="8688" y="120"/>
                </a:cubicBezTo>
                <a:cubicBezTo>
                  <a:pt x="8710" y="127"/>
                  <a:pt x="8733" y="133"/>
                  <a:pt x="8757" y="138"/>
                </a:cubicBezTo>
                <a:cubicBezTo>
                  <a:pt x="8784" y="141"/>
                  <a:pt x="8805" y="142"/>
                  <a:pt x="8825" y="142"/>
                </a:cubicBezTo>
                <a:lnTo>
                  <a:pt x="8825" y="142"/>
                </a:lnTo>
                <a:lnTo>
                  <a:pt x="8825" y="128"/>
                </a:lnTo>
                <a:cubicBezTo>
                  <a:pt x="8825" y="128"/>
                  <a:pt x="8837" y="139"/>
                  <a:pt x="8837" y="117"/>
                </a:cubicBezTo>
                <a:cubicBezTo>
                  <a:pt x="8828" y="117"/>
                  <a:pt x="8826" y="123"/>
                  <a:pt x="8825" y="126"/>
                </a:cubicBezTo>
                <a:lnTo>
                  <a:pt x="8825" y="127"/>
                </a:lnTo>
                <a:lnTo>
                  <a:pt x="8825" y="124"/>
                </a:lnTo>
                <a:cubicBezTo>
                  <a:pt x="8827" y="107"/>
                  <a:pt x="8835" y="105"/>
                  <a:pt x="8827" y="96"/>
                </a:cubicBezTo>
                <a:lnTo>
                  <a:pt x="8826" y="95"/>
                </a:lnTo>
                <a:lnTo>
                  <a:pt x="8848" y="108"/>
                </a:lnTo>
                <a:lnTo>
                  <a:pt x="8848" y="108"/>
                </a:lnTo>
                <a:lnTo>
                  <a:pt x="8848" y="111"/>
                </a:lnTo>
                <a:cubicBezTo>
                  <a:pt x="8848" y="129"/>
                  <a:pt x="8848" y="136"/>
                  <a:pt x="8851" y="141"/>
                </a:cubicBezTo>
                <a:lnTo>
                  <a:pt x="8853" y="143"/>
                </a:lnTo>
                <a:lnTo>
                  <a:pt x="8863" y="143"/>
                </a:lnTo>
                <a:cubicBezTo>
                  <a:pt x="8883" y="144"/>
                  <a:pt x="8905" y="145"/>
                  <a:pt x="8934" y="149"/>
                </a:cubicBezTo>
                <a:cubicBezTo>
                  <a:pt x="8993" y="156"/>
                  <a:pt x="9035" y="164"/>
                  <a:pt x="8948" y="160"/>
                </a:cubicBezTo>
                <a:cubicBezTo>
                  <a:pt x="8926" y="158"/>
                  <a:pt x="8902" y="158"/>
                  <a:pt x="8880" y="160"/>
                </a:cubicBezTo>
                <a:cubicBezTo>
                  <a:pt x="8841" y="167"/>
                  <a:pt x="8896" y="166"/>
                  <a:pt x="8893" y="177"/>
                </a:cubicBezTo>
                <a:cubicBezTo>
                  <a:pt x="8893" y="180"/>
                  <a:pt x="8860" y="191"/>
                  <a:pt x="8866" y="194"/>
                </a:cubicBezTo>
                <a:cubicBezTo>
                  <a:pt x="8872" y="197"/>
                  <a:pt x="8940" y="189"/>
                  <a:pt x="8962" y="194"/>
                </a:cubicBezTo>
                <a:cubicBezTo>
                  <a:pt x="8983" y="199"/>
                  <a:pt x="8957" y="215"/>
                  <a:pt x="8975" y="222"/>
                </a:cubicBezTo>
                <a:cubicBezTo>
                  <a:pt x="8992" y="228"/>
                  <a:pt x="9082" y="224"/>
                  <a:pt x="9130" y="227"/>
                </a:cubicBezTo>
                <a:lnTo>
                  <a:pt x="9135" y="227"/>
                </a:lnTo>
                <a:lnTo>
                  <a:pt x="9135" y="227"/>
                </a:lnTo>
                <a:cubicBezTo>
                  <a:pt x="9137" y="228"/>
                  <a:pt x="9138" y="228"/>
                  <a:pt x="9139" y="228"/>
                </a:cubicBezTo>
                <a:lnTo>
                  <a:pt x="9142" y="229"/>
                </a:lnTo>
                <a:lnTo>
                  <a:pt x="9142" y="229"/>
                </a:lnTo>
                <a:cubicBezTo>
                  <a:pt x="9142" y="231"/>
                  <a:pt x="9142" y="234"/>
                  <a:pt x="9142" y="234"/>
                </a:cubicBezTo>
                <a:cubicBezTo>
                  <a:pt x="9168" y="234"/>
                  <a:pt x="9285" y="233"/>
                  <a:pt x="9293" y="245"/>
                </a:cubicBezTo>
                <a:cubicBezTo>
                  <a:pt x="9303" y="262"/>
                  <a:pt x="9088" y="251"/>
                  <a:pt x="9033" y="251"/>
                </a:cubicBezTo>
                <a:cubicBezTo>
                  <a:pt x="9022" y="251"/>
                  <a:pt x="8925" y="245"/>
                  <a:pt x="8910" y="251"/>
                </a:cubicBezTo>
                <a:cubicBezTo>
                  <a:pt x="8895" y="257"/>
                  <a:pt x="9075" y="265"/>
                  <a:pt x="9115" y="268"/>
                </a:cubicBezTo>
                <a:cubicBezTo>
                  <a:pt x="9163" y="270"/>
                  <a:pt x="9334" y="283"/>
                  <a:pt x="9416" y="290"/>
                </a:cubicBezTo>
                <a:cubicBezTo>
                  <a:pt x="9434" y="292"/>
                  <a:pt x="9433" y="286"/>
                  <a:pt x="9457" y="290"/>
                </a:cubicBezTo>
                <a:cubicBezTo>
                  <a:pt x="9570" y="311"/>
                  <a:pt x="9281" y="296"/>
                  <a:pt x="9252" y="296"/>
                </a:cubicBezTo>
                <a:cubicBezTo>
                  <a:pt x="9239" y="296"/>
                  <a:pt x="9222" y="302"/>
                  <a:pt x="9197" y="301"/>
                </a:cubicBezTo>
                <a:cubicBezTo>
                  <a:pt x="9170" y="298"/>
                  <a:pt x="9143" y="297"/>
                  <a:pt x="9115" y="296"/>
                </a:cubicBezTo>
                <a:cubicBezTo>
                  <a:pt x="9045" y="296"/>
                  <a:pt x="9005" y="308"/>
                  <a:pt x="9088" y="318"/>
                </a:cubicBezTo>
                <a:cubicBezTo>
                  <a:pt x="9102" y="320"/>
                  <a:pt x="9118" y="324"/>
                  <a:pt x="9129" y="324"/>
                </a:cubicBezTo>
                <a:cubicBezTo>
                  <a:pt x="9139" y="323"/>
                  <a:pt x="9142" y="316"/>
                  <a:pt x="9156" y="318"/>
                </a:cubicBezTo>
                <a:cubicBezTo>
                  <a:pt x="9251" y="330"/>
                  <a:pt x="9149" y="333"/>
                  <a:pt x="9252" y="341"/>
                </a:cubicBezTo>
                <a:cubicBezTo>
                  <a:pt x="9256" y="341"/>
                  <a:pt x="9341" y="336"/>
                  <a:pt x="9417" y="338"/>
                </a:cubicBezTo>
                <a:lnTo>
                  <a:pt x="9427" y="338"/>
                </a:lnTo>
                <a:lnTo>
                  <a:pt x="9427" y="335"/>
                </a:lnTo>
                <a:cubicBezTo>
                  <a:pt x="9430" y="336"/>
                  <a:pt x="9432" y="337"/>
                  <a:pt x="9433" y="338"/>
                </a:cubicBezTo>
                <a:lnTo>
                  <a:pt x="9434" y="338"/>
                </a:lnTo>
                <a:lnTo>
                  <a:pt x="9440" y="339"/>
                </a:lnTo>
                <a:lnTo>
                  <a:pt x="9446" y="339"/>
                </a:lnTo>
                <a:lnTo>
                  <a:pt x="9446" y="335"/>
                </a:lnTo>
                <a:lnTo>
                  <a:pt x="9446" y="334"/>
                </a:lnTo>
                <a:lnTo>
                  <a:pt x="9451" y="335"/>
                </a:lnTo>
                <a:lnTo>
                  <a:pt x="9478" y="341"/>
                </a:lnTo>
                <a:lnTo>
                  <a:pt x="9479" y="342"/>
                </a:lnTo>
                <a:lnTo>
                  <a:pt x="9481" y="342"/>
                </a:lnTo>
                <a:cubicBezTo>
                  <a:pt x="9500" y="344"/>
                  <a:pt x="9515" y="347"/>
                  <a:pt x="9526" y="352"/>
                </a:cubicBezTo>
                <a:cubicBezTo>
                  <a:pt x="9533" y="355"/>
                  <a:pt x="9502" y="359"/>
                  <a:pt x="9473" y="362"/>
                </a:cubicBezTo>
                <a:lnTo>
                  <a:pt x="9473" y="362"/>
                </a:lnTo>
                <a:lnTo>
                  <a:pt x="9473" y="363"/>
                </a:lnTo>
                <a:cubicBezTo>
                  <a:pt x="9472" y="367"/>
                  <a:pt x="9471" y="370"/>
                  <a:pt x="9464" y="374"/>
                </a:cubicBezTo>
                <a:cubicBezTo>
                  <a:pt x="9482" y="374"/>
                  <a:pt x="9482" y="374"/>
                  <a:pt x="9482" y="374"/>
                </a:cubicBezTo>
                <a:lnTo>
                  <a:pt x="9482" y="377"/>
                </a:lnTo>
                <a:lnTo>
                  <a:pt x="9486" y="377"/>
                </a:lnTo>
                <a:cubicBezTo>
                  <a:pt x="9550" y="380"/>
                  <a:pt x="9649" y="377"/>
                  <a:pt x="9689" y="380"/>
                </a:cubicBezTo>
                <a:cubicBezTo>
                  <a:pt x="9774" y="386"/>
                  <a:pt x="9694" y="405"/>
                  <a:pt x="9621" y="397"/>
                </a:cubicBezTo>
                <a:lnTo>
                  <a:pt x="9593" y="395"/>
                </a:lnTo>
                <a:lnTo>
                  <a:pt x="9594" y="396"/>
                </a:lnTo>
                <a:cubicBezTo>
                  <a:pt x="9607" y="413"/>
                  <a:pt x="9556" y="404"/>
                  <a:pt x="9574" y="414"/>
                </a:cubicBezTo>
                <a:lnTo>
                  <a:pt x="9574" y="416"/>
                </a:lnTo>
                <a:lnTo>
                  <a:pt x="9583" y="417"/>
                </a:lnTo>
                <a:cubicBezTo>
                  <a:pt x="9616" y="422"/>
                  <a:pt x="9655" y="429"/>
                  <a:pt x="9689" y="431"/>
                </a:cubicBezTo>
                <a:cubicBezTo>
                  <a:pt x="9696" y="431"/>
                  <a:pt x="9741" y="429"/>
                  <a:pt x="9788" y="428"/>
                </a:cubicBezTo>
                <a:lnTo>
                  <a:pt x="9793" y="428"/>
                </a:lnTo>
                <a:lnTo>
                  <a:pt x="9793" y="427"/>
                </a:lnTo>
                <a:cubicBezTo>
                  <a:pt x="9793" y="425"/>
                  <a:pt x="9793" y="424"/>
                  <a:pt x="9793" y="424"/>
                </a:cubicBezTo>
                <a:cubicBezTo>
                  <a:pt x="9812" y="424"/>
                  <a:pt x="9812" y="424"/>
                  <a:pt x="9812" y="424"/>
                </a:cubicBezTo>
                <a:cubicBezTo>
                  <a:pt x="9793" y="404"/>
                  <a:pt x="9793" y="404"/>
                  <a:pt x="9775" y="394"/>
                </a:cubicBezTo>
                <a:cubicBezTo>
                  <a:pt x="9775" y="394"/>
                  <a:pt x="9775" y="394"/>
                  <a:pt x="9793" y="394"/>
                </a:cubicBezTo>
                <a:cubicBezTo>
                  <a:pt x="9793" y="374"/>
                  <a:pt x="9793" y="374"/>
                  <a:pt x="9793" y="374"/>
                </a:cubicBezTo>
                <a:cubicBezTo>
                  <a:pt x="9793" y="374"/>
                  <a:pt x="9793" y="374"/>
                  <a:pt x="9793" y="373"/>
                </a:cubicBezTo>
                <a:lnTo>
                  <a:pt x="9793" y="373"/>
                </a:lnTo>
                <a:lnTo>
                  <a:pt x="9810" y="373"/>
                </a:lnTo>
                <a:lnTo>
                  <a:pt x="9814" y="373"/>
                </a:lnTo>
                <a:lnTo>
                  <a:pt x="9816" y="377"/>
                </a:lnTo>
                <a:cubicBezTo>
                  <a:pt x="9819" y="381"/>
                  <a:pt x="9823" y="384"/>
                  <a:pt x="9830" y="384"/>
                </a:cubicBezTo>
                <a:lnTo>
                  <a:pt x="9830" y="404"/>
                </a:lnTo>
                <a:cubicBezTo>
                  <a:pt x="9830" y="404"/>
                  <a:pt x="9830" y="394"/>
                  <a:pt x="9812" y="394"/>
                </a:cubicBezTo>
                <a:cubicBezTo>
                  <a:pt x="9812" y="394"/>
                  <a:pt x="9812" y="394"/>
                  <a:pt x="9830" y="404"/>
                </a:cubicBezTo>
                <a:cubicBezTo>
                  <a:pt x="9830" y="414"/>
                  <a:pt x="9812" y="404"/>
                  <a:pt x="9812" y="414"/>
                </a:cubicBezTo>
                <a:cubicBezTo>
                  <a:pt x="9812" y="414"/>
                  <a:pt x="9812" y="414"/>
                  <a:pt x="9830" y="424"/>
                </a:cubicBezTo>
                <a:cubicBezTo>
                  <a:pt x="9825" y="424"/>
                  <a:pt x="9822" y="425"/>
                  <a:pt x="9822" y="426"/>
                </a:cubicBezTo>
                <a:lnTo>
                  <a:pt x="9821" y="427"/>
                </a:lnTo>
                <a:lnTo>
                  <a:pt x="9823" y="427"/>
                </a:lnTo>
                <a:cubicBezTo>
                  <a:pt x="9857" y="427"/>
                  <a:pt x="9887" y="428"/>
                  <a:pt x="9897" y="431"/>
                </a:cubicBezTo>
                <a:cubicBezTo>
                  <a:pt x="9911" y="436"/>
                  <a:pt x="9865" y="439"/>
                  <a:pt x="9821" y="440"/>
                </a:cubicBezTo>
                <a:lnTo>
                  <a:pt x="9816" y="440"/>
                </a:lnTo>
                <a:lnTo>
                  <a:pt x="9815" y="441"/>
                </a:lnTo>
                <a:cubicBezTo>
                  <a:pt x="9814" y="442"/>
                  <a:pt x="9813" y="443"/>
                  <a:pt x="9812" y="443"/>
                </a:cubicBezTo>
                <a:cubicBezTo>
                  <a:pt x="9830" y="453"/>
                  <a:pt x="9830" y="453"/>
                  <a:pt x="9830" y="453"/>
                </a:cubicBezTo>
                <a:cubicBezTo>
                  <a:pt x="9812" y="453"/>
                  <a:pt x="9830" y="453"/>
                  <a:pt x="9830" y="463"/>
                </a:cubicBezTo>
                <a:cubicBezTo>
                  <a:pt x="9793" y="463"/>
                  <a:pt x="9812" y="473"/>
                  <a:pt x="9812" y="483"/>
                </a:cubicBezTo>
                <a:cubicBezTo>
                  <a:pt x="9812" y="483"/>
                  <a:pt x="9793" y="493"/>
                  <a:pt x="9793" y="493"/>
                </a:cubicBezTo>
                <a:cubicBezTo>
                  <a:pt x="9793" y="493"/>
                  <a:pt x="9793" y="503"/>
                  <a:pt x="9793" y="503"/>
                </a:cubicBezTo>
                <a:cubicBezTo>
                  <a:pt x="9775" y="493"/>
                  <a:pt x="9775" y="493"/>
                  <a:pt x="9793" y="483"/>
                </a:cubicBezTo>
                <a:cubicBezTo>
                  <a:pt x="9775" y="483"/>
                  <a:pt x="9775" y="483"/>
                  <a:pt x="9775" y="483"/>
                </a:cubicBezTo>
                <a:cubicBezTo>
                  <a:pt x="9812" y="483"/>
                  <a:pt x="9775" y="463"/>
                  <a:pt x="9793" y="463"/>
                </a:cubicBezTo>
                <a:cubicBezTo>
                  <a:pt x="9793" y="463"/>
                  <a:pt x="9793" y="453"/>
                  <a:pt x="9793" y="453"/>
                </a:cubicBezTo>
                <a:cubicBezTo>
                  <a:pt x="9793" y="447"/>
                  <a:pt x="9793" y="445"/>
                  <a:pt x="9793" y="441"/>
                </a:cubicBezTo>
                <a:lnTo>
                  <a:pt x="9793" y="441"/>
                </a:lnTo>
                <a:lnTo>
                  <a:pt x="9792" y="441"/>
                </a:lnTo>
                <a:cubicBezTo>
                  <a:pt x="9768" y="442"/>
                  <a:pt x="9750" y="442"/>
                  <a:pt x="9746" y="442"/>
                </a:cubicBezTo>
                <a:cubicBezTo>
                  <a:pt x="9717" y="442"/>
                  <a:pt x="9644" y="441"/>
                  <a:pt x="9576" y="441"/>
                </a:cubicBezTo>
                <a:lnTo>
                  <a:pt x="9555" y="441"/>
                </a:lnTo>
                <a:lnTo>
                  <a:pt x="9555" y="441"/>
                </a:lnTo>
                <a:cubicBezTo>
                  <a:pt x="9555" y="443"/>
                  <a:pt x="9555" y="443"/>
                  <a:pt x="9555" y="443"/>
                </a:cubicBezTo>
                <a:cubicBezTo>
                  <a:pt x="9537" y="443"/>
                  <a:pt x="9537" y="443"/>
                  <a:pt x="9537" y="443"/>
                </a:cubicBezTo>
                <a:cubicBezTo>
                  <a:pt x="9542" y="443"/>
                  <a:pt x="9545" y="443"/>
                  <a:pt x="9548" y="442"/>
                </a:cubicBezTo>
                <a:lnTo>
                  <a:pt x="9550" y="441"/>
                </a:lnTo>
                <a:lnTo>
                  <a:pt x="9541" y="441"/>
                </a:lnTo>
                <a:lnTo>
                  <a:pt x="9540" y="441"/>
                </a:lnTo>
                <a:cubicBezTo>
                  <a:pt x="9539" y="442"/>
                  <a:pt x="9538" y="443"/>
                  <a:pt x="9537" y="443"/>
                </a:cubicBezTo>
                <a:cubicBezTo>
                  <a:pt x="9537" y="453"/>
                  <a:pt x="9537" y="453"/>
                  <a:pt x="9537" y="453"/>
                </a:cubicBezTo>
                <a:cubicBezTo>
                  <a:pt x="9537" y="453"/>
                  <a:pt x="9519" y="453"/>
                  <a:pt x="9519" y="453"/>
                </a:cubicBezTo>
                <a:cubicBezTo>
                  <a:pt x="9519" y="443"/>
                  <a:pt x="9519" y="443"/>
                  <a:pt x="9501" y="443"/>
                </a:cubicBezTo>
                <a:cubicBezTo>
                  <a:pt x="9501" y="443"/>
                  <a:pt x="9501" y="442"/>
                  <a:pt x="9500" y="442"/>
                </a:cubicBezTo>
                <a:lnTo>
                  <a:pt x="9500" y="441"/>
                </a:lnTo>
                <a:lnTo>
                  <a:pt x="9497" y="441"/>
                </a:lnTo>
                <a:lnTo>
                  <a:pt x="9495" y="442"/>
                </a:lnTo>
                <a:cubicBezTo>
                  <a:pt x="9489" y="444"/>
                  <a:pt x="9482" y="450"/>
                  <a:pt x="9482" y="443"/>
                </a:cubicBezTo>
                <a:cubicBezTo>
                  <a:pt x="9482" y="443"/>
                  <a:pt x="9476" y="447"/>
                  <a:pt x="9471" y="449"/>
                </a:cubicBezTo>
                <a:lnTo>
                  <a:pt x="9470" y="450"/>
                </a:lnTo>
                <a:lnTo>
                  <a:pt x="9473" y="452"/>
                </a:lnTo>
                <a:cubicBezTo>
                  <a:pt x="9478" y="456"/>
                  <a:pt x="9483" y="459"/>
                  <a:pt x="9487" y="462"/>
                </a:cubicBezTo>
                <a:cubicBezTo>
                  <a:pt x="9487" y="462"/>
                  <a:pt x="9487" y="462"/>
                  <a:pt x="9505" y="462"/>
                </a:cubicBezTo>
                <a:cubicBezTo>
                  <a:pt x="9505" y="462"/>
                  <a:pt x="9505" y="462"/>
                  <a:pt x="9524" y="462"/>
                </a:cubicBezTo>
                <a:cubicBezTo>
                  <a:pt x="9524" y="462"/>
                  <a:pt x="9524" y="452"/>
                  <a:pt x="9542" y="462"/>
                </a:cubicBezTo>
                <a:cubicBezTo>
                  <a:pt x="9542" y="469"/>
                  <a:pt x="9547" y="475"/>
                  <a:pt x="9555" y="480"/>
                </a:cubicBezTo>
                <a:lnTo>
                  <a:pt x="9556" y="481"/>
                </a:lnTo>
                <a:lnTo>
                  <a:pt x="9557" y="478"/>
                </a:lnTo>
                <a:cubicBezTo>
                  <a:pt x="9561" y="468"/>
                  <a:pt x="9563" y="456"/>
                  <a:pt x="9555" y="443"/>
                </a:cubicBezTo>
                <a:cubicBezTo>
                  <a:pt x="9555" y="443"/>
                  <a:pt x="9574" y="443"/>
                  <a:pt x="9574" y="443"/>
                </a:cubicBezTo>
                <a:cubicBezTo>
                  <a:pt x="9574" y="443"/>
                  <a:pt x="9592" y="453"/>
                  <a:pt x="9574" y="453"/>
                </a:cubicBezTo>
                <a:cubicBezTo>
                  <a:pt x="9574" y="453"/>
                  <a:pt x="9574" y="463"/>
                  <a:pt x="9574" y="463"/>
                </a:cubicBezTo>
                <a:cubicBezTo>
                  <a:pt x="9574" y="463"/>
                  <a:pt x="9574" y="463"/>
                  <a:pt x="9574" y="473"/>
                </a:cubicBezTo>
                <a:cubicBezTo>
                  <a:pt x="9555" y="473"/>
                  <a:pt x="9574" y="483"/>
                  <a:pt x="9574" y="483"/>
                </a:cubicBezTo>
                <a:cubicBezTo>
                  <a:pt x="9574" y="483"/>
                  <a:pt x="9588" y="490"/>
                  <a:pt x="9579" y="493"/>
                </a:cubicBezTo>
                <a:lnTo>
                  <a:pt x="9579" y="493"/>
                </a:lnTo>
                <a:lnTo>
                  <a:pt x="9581" y="494"/>
                </a:lnTo>
                <a:cubicBezTo>
                  <a:pt x="9587" y="496"/>
                  <a:pt x="9592" y="499"/>
                  <a:pt x="9597" y="501"/>
                </a:cubicBezTo>
                <a:cubicBezTo>
                  <a:pt x="9615" y="501"/>
                  <a:pt x="9615" y="501"/>
                  <a:pt x="9615" y="501"/>
                </a:cubicBezTo>
                <a:cubicBezTo>
                  <a:pt x="9615" y="501"/>
                  <a:pt x="9615" y="511"/>
                  <a:pt x="9615" y="511"/>
                </a:cubicBezTo>
                <a:cubicBezTo>
                  <a:pt x="9615" y="511"/>
                  <a:pt x="9615" y="511"/>
                  <a:pt x="9634" y="511"/>
                </a:cubicBezTo>
                <a:cubicBezTo>
                  <a:pt x="9634" y="511"/>
                  <a:pt x="9634" y="511"/>
                  <a:pt x="9615" y="521"/>
                </a:cubicBezTo>
                <a:cubicBezTo>
                  <a:pt x="9634" y="521"/>
                  <a:pt x="9615" y="531"/>
                  <a:pt x="9634" y="521"/>
                </a:cubicBezTo>
                <a:cubicBezTo>
                  <a:pt x="9652" y="521"/>
                  <a:pt x="9634" y="531"/>
                  <a:pt x="9634" y="541"/>
                </a:cubicBezTo>
                <a:cubicBezTo>
                  <a:pt x="9652" y="531"/>
                  <a:pt x="9670" y="521"/>
                  <a:pt x="9670" y="511"/>
                </a:cubicBezTo>
                <a:cubicBezTo>
                  <a:pt x="9652" y="501"/>
                  <a:pt x="9670" y="491"/>
                  <a:pt x="9670" y="491"/>
                </a:cubicBezTo>
                <a:cubicBezTo>
                  <a:pt x="9670" y="491"/>
                  <a:pt x="9670" y="491"/>
                  <a:pt x="9689" y="481"/>
                </a:cubicBezTo>
                <a:cubicBezTo>
                  <a:pt x="9707" y="501"/>
                  <a:pt x="9689" y="551"/>
                  <a:pt x="9762" y="541"/>
                </a:cubicBezTo>
                <a:cubicBezTo>
                  <a:pt x="9762" y="541"/>
                  <a:pt x="9762" y="541"/>
                  <a:pt x="9762" y="531"/>
                </a:cubicBezTo>
                <a:cubicBezTo>
                  <a:pt x="9762" y="521"/>
                  <a:pt x="9762" y="511"/>
                  <a:pt x="9762" y="501"/>
                </a:cubicBezTo>
                <a:cubicBezTo>
                  <a:pt x="9773" y="507"/>
                  <a:pt x="9785" y="510"/>
                  <a:pt x="9796" y="513"/>
                </a:cubicBezTo>
                <a:lnTo>
                  <a:pt x="9797" y="513"/>
                </a:lnTo>
                <a:lnTo>
                  <a:pt x="9797" y="512"/>
                </a:lnTo>
                <a:cubicBezTo>
                  <a:pt x="9798" y="510"/>
                  <a:pt x="9797" y="507"/>
                  <a:pt x="9793" y="503"/>
                </a:cubicBezTo>
                <a:cubicBezTo>
                  <a:pt x="9793" y="493"/>
                  <a:pt x="9793" y="493"/>
                  <a:pt x="9812" y="493"/>
                </a:cubicBezTo>
                <a:lnTo>
                  <a:pt x="9812" y="519"/>
                </a:lnTo>
                <a:lnTo>
                  <a:pt x="9813" y="519"/>
                </a:lnTo>
                <a:cubicBezTo>
                  <a:pt x="9814" y="520"/>
                  <a:pt x="9816" y="520"/>
                  <a:pt x="9817" y="521"/>
                </a:cubicBezTo>
                <a:lnTo>
                  <a:pt x="9818" y="523"/>
                </a:lnTo>
                <a:lnTo>
                  <a:pt x="9819" y="523"/>
                </a:lnTo>
                <a:cubicBezTo>
                  <a:pt x="9825" y="523"/>
                  <a:pt x="9830" y="523"/>
                  <a:pt x="9830" y="523"/>
                </a:cubicBezTo>
                <a:cubicBezTo>
                  <a:pt x="9830" y="513"/>
                  <a:pt x="9830" y="513"/>
                  <a:pt x="9830" y="513"/>
                </a:cubicBezTo>
                <a:cubicBezTo>
                  <a:pt x="9848" y="523"/>
                  <a:pt x="9848" y="523"/>
                  <a:pt x="9848" y="523"/>
                </a:cubicBezTo>
                <a:cubicBezTo>
                  <a:pt x="9830" y="532"/>
                  <a:pt x="9830" y="532"/>
                  <a:pt x="9830" y="532"/>
                </a:cubicBezTo>
                <a:cubicBezTo>
                  <a:pt x="9830" y="532"/>
                  <a:pt x="9848" y="532"/>
                  <a:pt x="9848" y="542"/>
                </a:cubicBezTo>
                <a:cubicBezTo>
                  <a:pt x="9848" y="542"/>
                  <a:pt x="9830" y="542"/>
                  <a:pt x="9830" y="542"/>
                </a:cubicBezTo>
                <a:cubicBezTo>
                  <a:pt x="9829" y="542"/>
                  <a:pt x="9828" y="541"/>
                  <a:pt x="9827" y="541"/>
                </a:cubicBezTo>
                <a:lnTo>
                  <a:pt x="9827" y="541"/>
                </a:lnTo>
                <a:lnTo>
                  <a:pt x="9829" y="545"/>
                </a:lnTo>
                <a:cubicBezTo>
                  <a:pt x="9830" y="548"/>
                  <a:pt x="9832" y="552"/>
                  <a:pt x="9834" y="556"/>
                </a:cubicBezTo>
                <a:lnTo>
                  <a:pt x="9835" y="558"/>
                </a:lnTo>
                <a:lnTo>
                  <a:pt x="9836" y="559"/>
                </a:lnTo>
                <a:cubicBezTo>
                  <a:pt x="9848" y="572"/>
                  <a:pt x="9848" y="572"/>
                  <a:pt x="9848" y="572"/>
                </a:cubicBezTo>
                <a:cubicBezTo>
                  <a:pt x="9848" y="572"/>
                  <a:pt x="9847" y="572"/>
                  <a:pt x="9847" y="572"/>
                </a:cubicBezTo>
                <a:lnTo>
                  <a:pt x="9845" y="572"/>
                </a:lnTo>
                <a:lnTo>
                  <a:pt x="9846" y="574"/>
                </a:lnTo>
                <a:cubicBezTo>
                  <a:pt x="9858" y="586"/>
                  <a:pt x="9876" y="596"/>
                  <a:pt x="9908" y="600"/>
                </a:cubicBezTo>
                <a:cubicBezTo>
                  <a:pt x="9908" y="610"/>
                  <a:pt x="9927" y="610"/>
                  <a:pt x="9945" y="610"/>
                </a:cubicBezTo>
                <a:cubicBezTo>
                  <a:pt x="9963" y="620"/>
                  <a:pt x="9945" y="660"/>
                  <a:pt x="9982" y="650"/>
                </a:cubicBezTo>
                <a:cubicBezTo>
                  <a:pt x="10036" y="660"/>
                  <a:pt x="10055" y="689"/>
                  <a:pt x="10073" y="709"/>
                </a:cubicBezTo>
                <a:cubicBezTo>
                  <a:pt x="10055" y="729"/>
                  <a:pt x="10110" y="748"/>
                  <a:pt x="10055" y="768"/>
                </a:cubicBezTo>
                <a:cubicBezTo>
                  <a:pt x="10073" y="778"/>
                  <a:pt x="10036" y="798"/>
                  <a:pt x="10073" y="798"/>
                </a:cubicBezTo>
                <a:cubicBezTo>
                  <a:pt x="10018" y="808"/>
                  <a:pt x="10036" y="837"/>
                  <a:pt x="10036" y="857"/>
                </a:cubicBezTo>
                <a:cubicBezTo>
                  <a:pt x="10055" y="877"/>
                  <a:pt x="10036" y="887"/>
                  <a:pt x="10055" y="897"/>
                </a:cubicBezTo>
                <a:cubicBezTo>
                  <a:pt x="10073" y="887"/>
                  <a:pt x="10073" y="867"/>
                  <a:pt x="10091" y="867"/>
                </a:cubicBezTo>
                <a:cubicBezTo>
                  <a:pt x="10091" y="867"/>
                  <a:pt x="10091" y="857"/>
                  <a:pt x="10110" y="857"/>
                </a:cubicBezTo>
                <a:cubicBezTo>
                  <a:pt x="10110" y="867"/>
                  <a:pt x="10091" y="877"/>
                  <a:pt x="10110" y="897"/>
                </a:cubicBezTo>
                <a:cubicBezTo>
                  <a:pt x="10110" y="897"/>
                  <a:pt x="10110" y="897"/>
                  <a:pt x="10110" y="907"/>
                </a:cubicBezTo>
                <a:cubicBezTo>
                  <a:pt x="10091" y="897"/>
                  <a:pt x="10073" y="907"/>
                  <a:pt x="10055" y="907"/>
                </a:cubicBezTo>
                <a:cubicBezTo>
                  <a:pt x="10055" y="907"/>
                  <a:pt x="10055" y="907"/>
                  <a:pt x="10055" y="917"/>
                </a:cubicBezTo>
                <a:cubicBezTo>
                  <a:pt x="10055" y="927"/>
                  <a:pt x="10055" y="946"/>
                  <a:pt x="10073" y="946"/>
                </a:cubicBezTo>
                <a:cubicBezTo>
                  <a:pt x="10073" y="946"/>
                  <a:pt x="10073" y="946"/>
                  <a:pt x="10073" y="956"/>
                </a:cubicBezTo>
                <a:cubicBezTo>
                  <a:pt x="10073" y="956"/>
                  <a:pt x="10073" y="956"/>
                  <a:pt x="10036" y="937"/>
                </a:cubicBezTo>
                <a:cubicBezTo>
                  <a:pt x="10036" y="946"/>
                  <a:pt x="10036" y="956"/>
                  <a:pt x="10036" y="966"/>
                </a:cubicBezTo>
                <a:cubicBezTo>
                  <a:pt x="10036" y="986"/>
                  <a:pt x="10055" y="996"/>
                  <a:pt x="10073" y="996"/>
                </a:cubicBezTo>
                <a:cubicBezTo>
                  <a:pt x="10091" y="986"/>
                  <a:pt x="10073" y="986"/>
                  <a:pt x="10073" y="976"/>
                </a:cubicBezTo>
                <a:cubicBezTo>
                  <a:pt x="10073" y="976"/>
                  <a:pt x="10073" y="976"/>
                  <a:pt x="10073" y="966"/>
                </a:cubicBezTo>
                <a:cubicBezTo>
                  <a:pt x="10091" y="976"/>
                  <a:pt x="10073" y="996"/>
                  <a:pt x="10091" y="996"/>
                </a:cubicBezTo>
                <a:cubicBezTo>
                  <a:pt x="10091" y="1006"/>
                  <a:pt x="10110" y="1006"/>
                  <a:pt x="10091" y="1016"/>
                </a:cubicBezTo>
                <a:cubicBezTo>
                  <a:pt x="10091" y="1016"/>
                  <a:pt x="10091" y="1016"/>
                  <a:pt x="10091" y="1006"/>
                </a:cubicBezTo>
                <a:cubicBezTo>
                  <a:pt x="10073" y="1016"/>
                  <a:pt x="10073" y="1026"/>
                  <a:pt x="10091" y="1036"/>
                </a:cubicBezTo>
                <a:cubicBezTo>
                  <a:pt x="10110" y="1036"/>
                  <a:pt x="10091" y="1055"/>
                  <a:pt x="10110" y="1055"/>
                </a:cubicBezTo>
                <a:cubicBezTo>
                  <a:pt x="10110" y="1055"/>
                  <a:pt x="10110" y="1055"/>
                  <a:pt x="10091" y="1065"/>
                </a:cubicBezTo>
                <a:cubicBezTo>
                  <a:pt x="10091" y="1065"/>
                  <a:pt x="10091" y="1046"/>
                  <a:pt x="10073" y="1055"/>
                </a:cubicBezTo>
                <a:cubicBezTo>
                  <a:pt x="10110" y="1085"/>
                  <a:pt x="10036" y="1125"/>
                  <a:pt x="10091" y="1154"/>
                </a:cubicBezTo>
                <a:cubicBezTo>
                  <a:pt x="10110" y="1154"/>
                  <a:pt x="10110" y="1164"/>
                  <a:pt x="10110" y="1174"/>
                </a:cubicBezTo>
                <a:cubicBezTo>
                  <a:pt x="10091" y="1174"/>
                  <a:pt x="10073" y="1174"/>
                  <a:pt x="10036" y="1184"/>
                </a:cubicBezTo>
                <a:cubicBezTo>
                  <a:pt x="10018" y="1184"/>
                  <a:pt x="10018" y="1194"/>
                  <a:pt x="10018" y="1204"/>
                </a:cubicBezTo>
                <a:cubicBezTo>
                  <a:pt x="10018" y="1204"/>
                  <a:pt x="10018" y="1204"/>
                  <a:pt x="10036" y="1233"/>
                </a:cubicBezTo>
                <a:cubicBezTo>
                  <a:pt x="10036" y="1233"/>
                  <a:pt x="10036" y="1233"/>
                  <a:pt x="10110" y="1233"/>
                </a:cubicBezTo>
                <a:cubicBezTo>
                  <a:pt x="10110" y="1243"/>
                  <a:pt x="10091" y="1243"/>
                  <a:pt x="10091" y="1243"/>
                </a:cubicBezTo>
                <a:cubicBezTo>
                  <a:pt x="10073" y="1243"/>
                  <a:pt x="10073" y="1243"/>
                  <a:pt x="10073" y="1253"/>
                </a:cubicBezTo>
                <a:cubicBezTo>
                  <a:pt x="10073" y="1263"/>
                  <a:pt x="10110" y="1243"/>
                  <a:pt x="10091" y="1263"/>
                </a:cubicBezTo>
                <a:cubicBezTo>
                  <a:pt x="10073" y="1263"/>
                  <a:pt x="10091" y="1263"/>
                  <a:pt x="10091" y="1273"/>
                </a:cubicBezTo>
                <a:cubicBezTo>
                  <a:pt x="10073" y="1273"/>
                  <a:pt x="10073" y="1263"/>
                  <a:pt x="10073" y="1273"/>
                </a:cubicBezTo>
                <a:cubicBezTo>
                  <a:pt x="10036" y="1273"/>
                  <a:pt x="10055" y="1303"/>
                  <a:pt x="10036" y="1312"/>
                </a:cubicBezTo>
                <a:cubicBezTo>
                  <a:pt x="10036" y="1322"/>
                  <a:pt x="10036" y="1332"/>
                  <a:pt x="10036" y="1342"/>
                </a:cubicBezTo>
                <a:cubicBezTo>
                  <a:pt x="10018" y="1352"/>
                  <a:pt x="10036" y="1362"/>
                  <a:pt x="10036" y="1382"/>
                </a:cubicBezTo>
                <a:cubicBezTo>
                  <a:pt x="10055" y="1402"/>
                  <a:pt x="10018" y="1421"/>
                  <a:pt x="10055" y="1431"/>
                </a:cubicBezTo>
                <a:cubicBezTo>
                  <a:pt x="10036" y="1431"/>
                  <a:pt x="10036" y="1441"/>
                  <a:pt x="10036" y="1441"/>
                </a:cubicBezTo>
                <a:cubicBezTo>
                  <a:pt x="10036" y="1451"/>
                  <a:pt x="10036" y="1431"/>
                  <a:pt x="10055" y="1441"/>
                </a:cubicBezTo>
                <a:cubicBezTo>
                  <a:pt x="10055" y="1441"/>
                  <a:pt x="10036" y="1441"/>
                  <a:pt x="10036" y="1451"/>
                </a:cubicBezTo>
                <a:cubicBezTo>
                  <a:pt x="10036" y="1461"/>
                  <a:pt x="10036" y="1461"/>
                  <a:pt x="10036" y="1471"/>
                </a:cubicBezTo>
                <a:cubicBezTo>
                  <a:pt x="10055" y="1471"/>
                  <a:pt x="10055" y="1471"/>
                  <a:pt x="10055" y="1461"/>
                </a:cubicBezTo>
                <a:cubicBezTo>
                  <a:pt x="10073" y="1461"/>
                  <a:pt x="10073" y="1471"/>
                  <a:pt x="10055" y="1481"/>
                </a:cubicBezTo>
                <a:cubicBezTo>
                  <a:pt x="10073" y="1491"/>
                  <a:pt x="10055" y="1501"/>
                  <a:pt x="10055" y="1511"/>
                </a:cubicBezTo>
                <a:cubicBezTo>
                  <a:pt x="10055" y="1511"/>
                  <a:pt x="10055" y="1511"/>
                  <a:pt x="10073" y="1521"/>
                </a:cubicBezTo>
                <a:cubicBezTo>
                  <a:pt x="10055" y="1521"/>
                  <a:pt x="10055" y="1530"/>
                  <a:pt x="10036" y="1540"/>
                </a:cubicBezTo>
                <a:cubicBezTo>
                  <a:pt x="10055" y="1550"/>
                  <a:pt x="10036" y="1560"/>
                  <a:pt x="10073" y="1560"/>
                </a:cubicBezTo>
                <a:cubicBezTo>
                  <a:pt x="10055" y="1570"/>
                  <a:pt x="10073" y="1590"/>
                  <a:pt x="10073" y="1590"/>
                </a:cubicBezTo>
                <a:cubicBezTo>
                  <a:pt x="10073" y="1590"/>
                  <a:pt x="10055" y="1590"/>
                  <a:pt x="10055" y="1590"/>
                </a:cubicBezTo>
                <a:cubicBezTo>
                  <a:pt x="10055" y="1590"/>
                  <a:pt x="10055" y="1590"/>
                  <a:pt x="10036" y="1600"/>
                </a:cubicBezTo>
                <a:cubicBezTo>
                  <a:pt x="10055" y="1600"/>
                  <a:pt x="10091" y="1600"/>
                  <a:pt x="10073" y="1620"/>
                </a:cubicBezTo>
                <a:cubicBezTo>
                  <a:pt x="10055" y="1630"/>
                  <a:pt x="10055" y="1610"/>
                  <a:pt x="10055" y="1610"/>
                </a:cubicBezTo>
                <a:cubicBezTo>
                  <a:pt x="10036" y="1610"/>
                  <a:pt x="10018" y="1620"/>
                  <a:pt x="10036" y="1630"/>
                </a:cubicBezTo>
                <a:cubicBezTo>
                  <a:pt x="10036" y="1639"/>
                  <a:pt x="10036" y="1630"/>
                  <a:pt x="10055" y="1630"/>
                </a:cubicBezTo>
                <a:cubicBezTo>
                  <a:pt x="10055" y="1630"/>
                  <a:pt x="10055" y="1630"/>
                  <a:pt x="10055" y="1639"/>
                </a:cubicBezTo>
                <a:cubicBezTo>
                  <a:pt x="10073" y="1659"/>
                  <a:pt x="10091" y="1679"/>
                  <a:pt x="10055" y="1699"/>
                </a:cubicBezTo>
                <a:cubicBezTo>
                  <a:pt x="10055" y="1699"/>
                  <a:pt x="10055" y="1699"/>
                  <a:pt x="10073" y="1718"/>
                </a:cubicBezTo>
                <a:cubicBezTo>
                  <a:pt x="10073" y="1718"/>
                  <a:pt x="10073" y="1718"/>
                  <a:pt x="10055" y="1718"/>
                </a:cubicBezTo>
                <a:cubicBezTo>
                  <a:pt x="10055" y="1738"/>
                  <a:pt x="10091" y="1748"/>
                  <a:pt x="10073" y="1768"/>
                </a:cubicBezTo>
                <a:cubicBezTo>
                  <a:pt x="10055" y="1778"/>
                  <a:pt x="10091" y="1788"/>
                  <a:pt x="10073" y="1807"/>
                </a:cubicBezTo>
                <a:cubicBezTo>
                  <a:pt x="10073" y="1817"/>
                  <a:pt x="10073" y="1827"/>
                  <a:pt x="10073" y="1837"/>
                </a:cubicBezTo>
                <a:cubicBezTo>
                  <a:pt x="10036" y="1837"/>
                  <a:pt x="10073" y="1807"/>
                  <a:pt x="10036" y="1797"/>
                </a:cubicBezTo>
                <a:cubicBezTo>
                  <a:pt x="10036" y="1807"/>
                  <a:pt x="10055" y="1827"/>
                  <a:pt x="10036" y="1837"/>
                </a:cubicBezTo>
                <a:cubicBezTo>
                  <a:pt x="10036" y="1837"/>
                  <a:pt x="10036" y="1837"/>
                  <a:pt x="10036" y="1827"/>
                </a:cubicBezTo>
                <a:cubicBezTo>
                  <a:pt x="10018" y="1847"/>
                  <a:pt x="10018" y="1867"/>
                  <a:pt x="10018" y="1887"/>
                </a:cubicBezTo>
                <a:cubicBezTo>
                  <a:pt x="10073" y="1877"/>
                  <a:pt x="10055" y="1896"/>
                  <a:pt x="10055" y="1916"/>
                </a:cubicBezTo>
                <a:cubicBezTo>
                  <a:pt x="10036" y="1916"/>
                  <a:pt x="10018" y="1916"/>
                  <a:pt x="10000" y="1916"/>
                </a:cubicBezTo>
                <a:cubicBezTo>
                  <a:pt x="9982" y="1916"/>
                  <a:pt x="9982" y="1926"/>
                  <a:pt x="9982" y="1936"/>
                </a:cubicBezTo>
                <a:cubicBezTo>
                  <a:pt x="10000" y="1946"/>
                  <a:pt x="10018" y="1956"/>
                  <a:pt x="10000" y="1966"/>
                </a:cubicBezTo>
                <a:cubicBezTo>
                  <a:pt x="10000" y="1966"/>
                  <a:pt x="10000" y="1966"/>
                  <a:pt x="10018" y="1966"/>
                </a:cubicBezTo>
                <a:cubicBezTo>
                  <a:pt x="10018" y="1966"/>
                  <a:pt x="10018" y="1966"/>
                  <a:pt x="10000" y="1976"/>
                </a:cubicBezTo>
                <a:cubicBezTo>
                  <a:pt x="10000" y="1976"/>
                  <a:pt x="10000" y="1986"/>
                  <a:pt x="10000" y="1986"/>
                </a:cubicBezTo>
                <a:cubicBezTo>
                  <a:pt x="10000" y="1986"/>
                  <a:pt x="10018" y="1996"/>
                  <a:pt x="10018" y="1996"/>
                </a:cubicBezTo>
                <a:cubicBezTo>
                  <a:pt x="10018" y="1996"/>
                  <a:pt x="10018" y="1996"/>
                  <a:pt x="10018" y="2005"/>
                </a:cubicBezTo>
                <a:cubicBezTo>
                  <a:pt x="10018" y="2005"/>
                  <a:pt x="10000" y="2005"/>
                  <a:pt x="10000" y="2005"/>
                </a:cubicBezTo>
                <a:cubicBezTo>
                  <a:pt x="10000" y="2005"/>
                  <a:pt x="10000" y="2005"/>
                  <a:pt x="10000" y="2015"/>
                </a:cubicBezTo>
                <a:cubicBezTo>
                  <a:pt x="10000" y="2015"/>
                  <a:pt x="10000" y="2015"/>
                  <a:pt x="9982" y="2025"/>
                </a:cubicBezTo>
                <a:cubicBezTo>
                  <a:pt x="9982" y="2025"/>
                  <a:pt x="9982" y="2025"/>
                  <a:pt x="9982" y="2015"/>
                </a:cubicBezTo>
                <a:cubicBezTo>
                  <a:pt x="9982" y="2015"/>
                  <a:pt x="9982" y="2015"/>
                  <a:pt x="9982" y="2010"/>
                </a:cubicBezTo>
                <a:lnTo>
                  <a:pt x="9982" y="2009"/>
                </a:lnTo>
                <a:cubicBezTo>
                  <a:pt x="9982" y="2009"/>
                  <a:pt x="9982" y="2009"/>
                  <a:pt x="9982" y="2009"/>
                </a:cubicBezTo>
                <a:lnTo>
                  <a:pt x="9982" y="2009"/>
                </a:lnTo>
                <a:lnTo>
                  <a:pt x="9982" y="2008"/>
                </a:lnTo>
                <a:lnTo>
                  <a:pt x="9982" y="2007"/>
                </a:lnTo>
                <a:lnTo>
                  <a:pt x="9982" y="2007"/>
                </a:lnTo>
                <a:cubicBezTo>
                  <a:pt x="9982" y="2006"/>
                  <a:pt x="9982" y="2005"/>
                  <a:pt x="9982" y="2005"/>
                </a:cubicBezTo>
                <a:lnTo>
                  <a:pt x="9980" y="2005"/>
                </a:lnTo>
                <a:cubicBezTo>
                  <a:pt x="9976" y="2005"/>
                  <a:pt x="9970" y="2005"/>
                  <a:pt x="9963" y="2005"/>
                </a:cubicBezTo>
                <a:cubicBezTo>
                  <a:pt x="9963" y="2015"/>
                  <a:pt x="9945" y="2035"/>
                  <a:pt x="9963" y="2045"/>
                </a:cubicBezTo>
                <a:cubicBezTo>
                  <a:pt x="9963" y="2045"/>
                  <a:pt x="9982" y="2045"/>
                  <a:pt x="9982" y="2045"/>
                </a:cubicBezTo>
                <a:cubicBezTo>
                  <a:pt x="9963" y="2055"/>
                  <a:pt x="9982" y="2065"/>
                  <a:pt x="9982" y="2065"/>
                </a:cubicBezTo>
                <a:cubicBezTo>
                  <a:pt x="9982" y="2065"/>
                  <a:pt x="10000" y="2065"/>
                  <a:pt x="10000" y="2065"/>
                </a:cubicBezTo>
                <a:cubicBezTo>
                  <a:pt x="9982" y="2075"/>
                  <a:pt x="9982" y="2075"/>
                  <a:pt x="9982" y="2085"/>
                </a:cubicBezTo>
                <a:cubicBezTo>
                  <a:pt x="9982" y="2085"/>
                  <a:pt x="9982" y="2085"/>
                  <a:pt x="10000" y="2095"/>
                </a:cubicBezTo>
                <a:cubicBezTo>
                  <a:pt x="10000" y="2095"/>
                  <a:pt x="10000" y="2095"/>
                  <a:pt x="10000" y="2086"/>
                </a:cubicBezTo>
                <a:lnTo>
                  <a:pt x="10000" y="2085"/>
                </a:lnTo>
                <a:cubicBezTo>
                  <a:pt x="10018" y="2075"/>
                  <a:pt x="10000" y="2065"/>
                  <a:pt x="10018" y="2055"/>
                </a:cubicBezTo>
                <a:cubicBezTo>
                  <a:pt x="10018" y="2065"/>
                  <a:pt x="10018" y="2085"/>
                  <a:pt x="10036" y="2075"/>
                </a:cubicBezTo>
                <a:cubicBezTo>
                  <a:pt x="10055" y="2075"/>
                  <a:pt x="10055" y="2075"/>
                  <a:pt x="10055" y="2085"/>
                </a:cubicBezTo>
                <a:cubicBezTo>
                  <a:pt x="10055" y="2085"/>
                  <a:pt x="10018" y="2085"/>
                  <a:pt x="10036" y="2095"/>
                </a:cubicBezTo>
                <a:cubicBezTo>
                  <a:pt x="10036" y="2105"/>
                  <a:pt x="10055" y="2105"/>
                  <a:pt x="10073" y="2105"/>
                </a:cubicBezTo>
                <a:cubicBezTo>
                  <a:pt x="10055" y="2095"/>
                  <a:pt x="10055" y="2075"/>
                  <a:pt x="10055" y="2065"/>
                </a:cubicBezTo>
                <a:cubicBezTo>
                  <a:pt x="10073" y="2075"/>
                  <a:pt x="10110" y="2045"/>
                  <a:pt x="10110" y="2075"/>
                </a:cubicBezTo>
                <a:cubicBezTo>
                  <a:pt x="10110" y="2065"/>
                  <a:pt x="10091" y="2075"/>
                  <a:pt x="10091" y="2075"/>
                </a:cubicBezTo>
                <a:cubicBezTo>
                  <a:pt x="10091" y="2085"/>
                  <a:pt x="10110" y="2085"/>
                  <a:pt x="10110" y="2095"/>
                </a:cubicBezTo>
                <a:cubicBezTo>
                  <a:pt x="10110" y="2095"/>
                  <a:pt x="10110" y="2085"/>
                  <a:pt x="10110" y="2085"/>
                </a:cubicBezTo>
                <a:cubicBezTo>
                  <a:pt x="10128" y="2095"/>
                  <a:pt x="10146" y="2095"/>
                  <a:pt x="10146" y="2105"/>
                </a:cubicBezTo>
                <a:cubicBezTo>
                  <a:pt x="10128" y="2115"/>
                  <a:pt x="10146" y="2095"/>
                  <a:pt x="10128" y="2095"/>
                </a:cubicBezTo>
                <a:cubicBezTo>
                  <a:pt x="10128" y="2105"/>
                  <a:pt x="10128" y="2115"/>
                  <a:pt x="10128" y="2115"/>
                </a:cubicBezTo>
                <a:cubicBezTo>
                  <a:pt x="10128" y="2115"/>
                  <a:pt x="10128" y="2115"/>
                  <a:pt x="10128" y="2124"/>
                </a:cubicBezTo>
                <a:cubicBezTo>
                  <a:pt x="10128" y="2134"/>
                  <a:pt x="10110" y="2115"/>
                  <a:pt x="10110" y="2124"/>
                </a:cubicBezTo>
                <a:cubicBezTo>
                  <a:pt x="10091" y="2124"/>
                  <a:pt x="10091" y="2124"/>
                  <a:pt x="10091" y="2134"/>
                </a:cubicBezTo>
                <a:cubicBezTo>
                  <a:pt x="10091" y="2144"/>
                  <a:pt x="10110" y="2144"/>
                  <a:pt x="10091" y="2154"/>
                </a:cubicBezTo>
                <a:cubicBezTo>
                  <a:pt x="10091" y="2154"/>
                  <a:pt x="10091" y="2164"/>
                  <a:pt x="10091" y="2164"/>
                </a:cubicBezTo>
                <a:cubicBezTo>
                  <a:pt x="10091" y="2164"/>
                  <a:pt x="10091" y="2164"/>
                  <a:pt x="10110" y="2184"/>
                </a:cubicBezTo>
                <a:cubicBezTo>
                  <a:pt x="10110" y="2184"/>
                  <a:pt x="10110" y="2184"/>
                  <a:pt x="10091" y="2184"/>
                </a:cubicBezTo>
                <a:cubicBezTo>
                  <a:pt x="10091" y="2184"/>
                  <a:pt x="10091" y="2184"/>
                  <a:pt x="10110" y="2194"/>
                </a:cubicBezTo>
                <a:cubicBezTo>
                  <a:pt x="10091" y="2203"/>
                  <a:pt x="10091" y="2213"/>
                  <a:pt x="10091" y="2213"/>
                </a:cubicBezTo>
                <a:cubicBezTo>
                  <a:pt x="10091" y="2203"/>
                  <a:pt x="10073" y="2203"/>
                  <a:pt x="10073" y="2203"/>
                </a:cubicBezTo>
                <a:cubicBezTo>
                  <a:pt x="10073" y="2194"/>
                  <a:pt x="10091" y="2203"/>
                  <a:pt x="10073" y="2194"/>
                </a:cubicBezTo>
                <a:cubicBezTo>
                  <a:pt x="10073" y="2194"/>
                  <a:pt x="10073" y="2194"/>
                  <a:pt x="10073" y="2184"/>
                </a:cubicBezTo>
                <a:cubicBezTo>
                  <a:pt x="10055" y="2184"/>
                  <a:pt x="10055" y="2194"/>
                  <a:pt x="10055" y="2203"/>
                </a:cubicBezTo>
                <a:cubicBezTo>
                  <a:pt x="10055" y="2213"/>
                  <a:pt x="10073" y="2223"/>
                  <a:pt x="10091" y="2223"/>
                </a:cubicBezTo>
                <a:cubicBezTo>
                  <a:pt x="10091" y="2233"/>
                  <a:pt x="10091" y="2243"/>
                  <a:pt x="10091" y="2243"/>
                </a:cubicBezTo>
                <a:cubicBezTo>
                  <a:pt x="10091" y="2243"/>
                  <a:pt x="10091" y="2243"/>
                  <a:pt x="10110" y="2243"/>
                </a:cubicBezTo>
                <a:cubicBezTo>
                  <a:pt x="10128" y="2253"/>
                  <a:pt x="10110" y="2263"/>
                  <a:pt x="10110" y="2273"/>
                </a:cubicBezTo>
                <a:cubicBezTo>
                  <a:pt x="10110" y="2282"/>
                  <a:pt x="10091" y="2273"/>
                  <a:pt x="10091" y="2273"/>
                </a:cubicBezTo>
                <a:cubicBezTo>
                  <a:pt x="10091" y="2273"/>
                  <a:pt x="10091" y="2273"/>
                  <a:pt x="10110" y="2263"/>
                </a:cubicBezTo>
                <a:cubicBezTo>
                  <a:pt x="10091" y="2263"/>
                  <a:pt x="10073" y="2273"/>
                  <a:pt x="10055" y="2263"/>
                </a:cubicBezTo>
                <a:cubicBezTo>
                  <a:pt x="10055" y="2273"/>
                  <a:pt x="10073" y="2273"/>
                  <a:pt x="10073" y="2282"/>
                </a:cubicBezTo>
                <a:cubicBezTo>
                  <a:pt x="10091" y="2282"/>
                  <a:pt x="10073" y="2292"/>
                  <a:pt x="10073" y="2302"/>
                </a:cubicBezTo>
                <a:cubicBezTo>
                  <a:pt x="10091" y="2292"/>
                  <a:pt x="10091" y="2302"/>
                  <a:pt x="10110" y="2292"/>
                </a:cubicBezTo>
                <a:cubicBezTo>
                  <a:pt x="10110" y="2292"/>
                  <a:pt x="10110" y="2292"/>
                  <a:pt x="10091" y="2282"/>
                </a:cubicBezTo>
                <a:cubicBezTo>
                  <a:pt x="10128" y="2273"/>
                  <a:pt x="10110" y="2302"/>
                  <a:pt x="10146" y="2302"/>
                </a:cubicBezTo>
                <a:cubicBezTo>
                  <a:pt x="10146" y="2302"/>
                  <a:pt x="10146" y="2302"/>
                  <a:pt x="10128" y="2302"/>
                </a:cubicBezTo>
                <a:cubicBezTo>
                  <a:pt x="10110" y="2302"/>
                  <a:pt x="10110" y="2312"/>
                  <a:pt x="10091" y="2302"/>
                </a:cubicBezTo>
                <a:cubicBezTo>
                  <a:pt x="10091" y="2302"/>
                  <a:pt x="10091" y="2312"/>
                  <a:pt x="10091" y="2322"/>
                </a:cubicBezTo>
                <a:cubicBezTo>
                  <a:pt x="10091" y="2322"/>
                  <a:pt x="10091" y="2322"/>
                  <a:pt x="10110" y="2322"/>
                </a:cubicBezTo>
                <a:cubicBezTo>
                  <a:pt x="10091" y="2322"/>
                  <a:pt x="10091" y="2342"/>
                  <a:pt x="10091" y="2352"/>
                </a:cubicBezTo>
                <a:cubicBezTo>
                  <a:pt x="10110" y="2352"/>
                  <a:pt x="10110" y="2342"/>
                  <a:pt x="10110" y="2332"/>
                </a:cubicBezTo>
                <a:cubicBezTo>
                  <a:pt x="10128" y="2332"/>
                  <a:pt x="10128" y="2342"/>
                  <a:pt x="10146" y="2352"/>
                </a:cubicBezTo>
                <a:cubicBezTo>
                  <a:pt x="10128" y="2352"/>
                  <a:pt x="10128" y="2362"/>
                  <a:pt x="10128" y="2371"/>
                </a:cubicBezTo>
                <a:cubicBezTo>
                  <a:pt x="10128" y="2371"/>
                  <a:pt x="10128" y="2371"/>
                  <a:pt x="10128" y="2381"/>
                </a:cubicBezTo>
                <a:cubicBezTo>
                  <a:pt x="10128" y="2381"/>
                  <a:pt x="10091" y="2391"/>
                  <a:pt x="10091" y="2371"/>
                </a:cubicBezTo>
                <a:cubicBezTo>
                  <a:pt x="10091" y="2371"/>
                  <a:pt x="10091" y="2371"/>
                  <a:pt x="10073" y="2371"/>
                </a:cubicBezTo>
                <a:cubicBezTo>
                  <a:pt x="10091" y="2381"/>
                  <a:pt x="10073" y="2391"/>
                  <a:pt x="10091" y="2401"/>
                </a:cubicBezTo>
                <a:cubicBezTo>
                  <a:pt x="10091" y="2401"/>
                  <a:pt x="10103" y="2401"/>
                  <a:pt x="10108" y="2401"/>
                </a:cubicBezTo>
                <a:lnTo>
                  <a:pt x="10109" y="2401"/>
                </a:lnTo>
                <a:lnTo>
                  <a:pt x="10109" y="2402"/>
                </a:lnTo>
                <a:cubicBezTo>
                  <a:pt x="10110" y="2407"/>
                  <a:pt x="10110" y="2411"/>
                  <a:pt x="10110" y="2411"/>
                </a:cubicBezTo>
                <a:cubicBezTo>
                  <a:pt x="10110" y="2421"/>
                  <a:pt x="10128" y="2421"/>
                  <a:pt x="10128" y="2431"/>
                </a:cubicBezTo>
                <a:cubicBezTo>
                  <a:pt x="10110" y="2441"/>
                  <a:pt x="10110" y="2431"/>
                  <a:pt x="10110" y="2431"/>
                </a:cubicBezTo>
                <a:cubicBezTo>
                  <a:pt x="10091" y="2431"/>
                  <a:pt x="10110" y="2421"/>
                  <a:pt x="10091" y="2421"/>
                </a:cubicBezTo>
                <a:cubicBezTo>
                  <a:pt x="10073" y="2421"/>
                  <a:pt x="10073" y="2411"/>
                  <a:pt x="10055" y="2411"/>
                </a:cubicBezTo>
                <a:cubicBezTo>
                  <a:pt x="10055" y="2411"/>
                  <a:pt x="10073" y="2411"/>
                  <a:pt x="10073" y="2401"/>
                </a:cubicBezTo>
                <a:cubicBezTo>
                  <a:pt x="10055" y="2401"/>
                  <a:pt x="10055" y="2391"/>
                  <a:pt x="10073" y="2391"/>
                </a:cubicBezTo>
                <a:cubicBezTo>
                  <a:pt x="10055" y="2381"/>
                  <a:pt x="10055" y="2391"/>
                  <a:pt x="10036" y="2391"/>
                </a:cubicBezTo>
                <a:cubicBezTo>
                  <a:pt x="10018" y="2391"/>
                  <a:pt x="10018" y="2381"/>
                  <a:pt x="10018" y="2381"/>
                </a:cubicBezTo>
                <a:cubicBezTo>
                  <a:pt x="10018" y="2371"/>
                  <a:pt x="10036" y="2352"/>
                  <a:pt x="10018" y="2352"/>
                </a:cubicBezTo>
                <a:cubicBezTo>
                  <a:pt x="10018" y="2352"/>
                  <a:pt x="10000" y="2371"/>
                  <a:pt x="10018" y="2381"/>
                </a:cubicBezTo>
                <a:cubicBezTo>
                  <a:pt x="10007" y="2388"/>
                  <a:pt x="10010" y="2398"/>
                  <a:pt x="10013" y="2407"/>
                </a:cubicBezTo>
                <a:lnTo>
                  <a:pt x="10014" y="2408"/>
                </a:lnTo>
                <a:lnTo>
                  <a:pt x="10014" y="2408"/>
                </a:lnTo>
                <a:cubicBezTo>
                  <a:pt x="10014" y="2410"/>
                  <a:pt x="10015" y="2411"/>
                  <a:pt x="10016" y="2413"/>
                </a:cubicBezTo>
                <a:lnTo>
                  <a:pt x="10017" y="2417"/>
                </a:lnTo>
                <a:lnTo>
                  <a:pt x="10018" y="2418"/>
                </a:lnTo>
                <a:lnTo>
                  <a:pt x="10018" y="2419"/>
                </a:lnTo>
                <a:lnTo>
                  <a:pt x="10018" y="2420"/>
                </a:lnTo>
                <a:lnTo>
                  <a:pt x="10018" y="2420"/>
                </a:lnTo>
                <a:lnTo>
                  <a:pt x="10018" y="2421"/>
                </a:lnTo>
                <a:cubicBezTo>
                  <a:pt x="10018" y="2421"/>
                  <a:pt x="10018" y="2421"/>
                  <a:pt x="10018" y="2421"/>
                </a:cubicBezTo>
                <a:lnTo>
                  <a:pt x="10018" y="2420"/>
                </a:lnTo>
                <a:lnTo>
                  <a:pt x="10018" y="2419"/>
                </a:lnTo>
                <a:lnTo>
                  <a:pt x="10018" y="2419"/>
                </a:lnTo>
                <a:lnTo>
                  <a:pt x="10018" y="2418"/>
                </a:lnTo>
                <a:lnTo>
                  <a:pt x="10018" y="2418"/>
                </a:lnTo>
                <a:lnTo>
                  <a:pt x="10017" y="2417"/>
                </a:lnTo>
                <a:lnTo>
                  <a:pt x="10016" y="2414"/>
                </a:lnTo>
                <a:cubicBezTo>
                  <a:pt x="10016" y="2413"/>
                  <a:pt x="10015" y="2411"/>
                  <a:pt x="10014" y="2410"/>
                </a:cubicBezTo>
                <a:lnTo>
                  <a:pt x="10014" y="2408"/>
                </a:lnTo>
                <a:lnTo>
                  <a:pt x="10014" y="2407"/>
                </a:lnTo>
                <a:cubicBezTo>
                  <a:pt x="10013" y="2402"/>
                  <a:pt x="10017" y="2397"/>
                  <a:pt x="10036" y="2391"/>
                </a:cubicBezTo>
                <a:cubicBezTo>
                  <a:pt x="10036" y="2401"/>
                  <a:pt x="10036" y="2401"/>
                  <a:pt x="10055" y="2401"/>
                </a:cubicBezTo>
                <a:lnTo>
                  <a:pt x="10055" y="2411"/>
                </a:lnTo>
                <a:lnTo>
                  <a:pt x="10055" y="2421"/>
                </a:lnTo>
                <a:cubicBezTo>
                  <a:pt x="10055" y="2421"/>
                  <a:pt x="10055" y="2421"/>
                  <a:pt x="10055" y="2423"/>
                </a:cubicBezTo>
                <a:lnTo>
                  <a:pt x="10055" y="2423"/>
                </a:lnTo>
                <a:lnTo>
                  <a:pt x="10055" y="2423"/>
                </a:lnTo>
                <a:cubicBezTo>
                  <a:pt x="10055" y="2424"/>
                  <a:pt x="10055" y="2424"/>
                  <a:pt x="10055" y="2424"/>
                </a:cubicBezTo>
                <a:lnTo>
                  <a:pt x="10055" y="2425"/>
                </a:lnTo>
                <a:lnTo>
                  <a:pt x="10055" y="2426"/>
                </a:lnTo>
                <a:lnTo>
                  <a:pt x="10055" y="2426"/>
                </a:lnTo>
                <a:lnTo>
                  <a:pt x="10055" y="2427"/>
                </a:lnTo>
                <a:lnTo>
                  <a:pt x="10055" y="2428"/>
                </a:lnTo>
                <a:cubicBezTo>
                  <a:pt x="10055" y="2428"/>
                  <a:pt x="10055" y="2428"/>
                  <a:pt x="10055" y="2429"/>
                </a:cubicBezTo>
                <a:lnTo>
                  <a:pt x="10055" y="2429"/>
                </a:lnTo>
                <a:lnTo>
                  <a:pt x="10055" y="2430"/>
                </a:lnTo>
                <a:cubicBezTo>
                  <a:pt x="10055" y="2431"/>
                  <a:pt x="10055" y="2431"/>
                  <a:pt x="10055" y="2431"/>
                </a:cubicBezTo>
                <a:cubicBezTo>
                  <a:pt x="10073" y="2441"/>
                  <a:pt x="10055" y="2471"/>
                  <a:pt x="10091" y="2471"/>
                </a:cubicBezTo>
                <a:cubicBezTo>
                  <a:pt x="10091" y="2471"/>
                  <a:pt x="10095" y="2471"/>
                  <a:pt x="10099" y="2471"/>
                </a:cubicBezTo>
                <a:lnTo>
                  <a:pt x="10100" y="2471"/>
                </a:lnTo>
                <a:lnTo>
                  <a:pt x="10099" y="2471"/>
                </a:lnTo>
                <a:cubicBezTo>
                  <a:pt x="10080" y="2478"/>
                  <a:pt x="10046" y="2478"/>
                  <a:pt x="10073" y="2500"/>
                </a:cubicBezTo>
                <a:cubicBezTo>
                  <a:pt x="10073" y="2490"/>
                  <a:pt x="10073" y="2480"/>
                  <a:pt x="10110" y="2480"/>
                </a:cubicBezTo>
                <a:cubicBezTo>
                  <a:pt x="10110" y="2480"/>
                  <a:pt x="10110" y="2480"/>
                  <a:pt x="10110" y="2490"/>
                </a:cubicBezTo>
                <a:cubicBezTo>
                  <a:pt x="10110" y="2500"/>
                  <a:pt x="10073" y="2480"/>
                  <a:pt x="10091" y="2500"/>
                </a:cubicBezTo>
                <a:cubicBezTo>
                  <a:pt x="10091" y="2500"/>
                  <a:pt x="10073" y="2500"/>
                  <a:pt x="10091" y="2510"/>
                </a:cubicBezTo>
                <a:cubicBezTo>
                  <a:pt x="10091" y="2510"/>
                  <a:pt x="10091" y="2510"/>
                  <a:pt x="10073" y="2510"/>
                </a:cubicBezTo>
                <a:cubicBezTo>
                  <a:pt x="10055" y="2520"/>
                  <a:pt x="10073" y="2530"/>
                  <a:pt x="10073" y="2540"/>
                </a:cubicBezTo>
                <a:cubicBezTo>
                  <a:pt x="10073" y="2540"/>
                  <a:pt x="10073" y="2540"/>
                  <a:pt x="10091" y="2540"/>
                </a:cubicBezTo>
                <a:cubicBezTo>
                  <a:pt x="10091" y="2550"/>
                  <a:pt x="10091" y="2560"/>
                  <a:pt x="10073" y="2560"/>
                </a:cubicBezTo>
                <a:cubicBezTo>
                  <a:pt x="10073" y="2570"/>
                  <a:pt x="10128" y="2560"/>
                  <a:pt x="10128" y="2580"/>
                </a:cubicBezTo>
                <a:cubicBezTo>
                  <a:pt x="10110" y="2570"/>
                  <a:pt x="10091" y="2570"/>
                  <a:pt x="10073" y="2580"/>
                </a:cubicBezTo>
                <a:cubicBezTo>
                  <a:pt x="10073" y="2590"/>
                  <a:pt x="10091" y="2580"/>
                  <a:pt x="10091" y="2590"/>
                </a:cubicBezTo>
                <a:cubicBezTo>
                  <a:pt x="10091" y="2590"/>
                  <a:pt x="10091" y="2590"/>
                  <a:pt x="10055" y="2590"/>
                </a:cubicBezTo>
                <a:cubicBezTo>
                  <a:pt x="10055" y="2590"/>
                  <a:pt x="10055" y="2590"/>
                  <a:pt x="10055" y="2570"/>
                </a:cubicBezTo>
                <a:cubicBezTo>
                  <a:pt x="10055" y="2570"/>
                  <a:pt x="10036" y="2570"/>
                  <a:pt x="10036" y="2580"/>
                </a:cubicBezTo>
                <a:cubicBezTo>
                  <a:pt x="10055" y="2570"/>
                  <a:pt x="10055" y="2590"/>
                  <a:pt x="10055" y="2590"/>
                </a:cubicBezTo>
                <a:cubicBezTo>
                  <a:pt x="10055" y="2590"/>
                  <a:pt x="10055" y="2609"/>
                  <a:pt x="10073" y="2599"/>
                </a:cubicBezTo>
                <a:cubicBezTo>
                  <a:pt x="10073" y="2599"/>
                  <a:pt x="10073" y="2599"/>
                  <a:pt x="10091" y="2599"/>
                </a:cubicBezTo>
                <a:cubicBezTo>
                  <a:pt x="10091" y="2599"/>
                  <a:pt x="10091" y="2599"/>
                  <a:pt x="10073" y="2609"/>
                </a:cubicBezTo>
                <a:cubicBezTo>
                  <a:pt x="10091" y="2609"/>
                  <a:pt x="10073" y="2619"/>
                  <a:pt x="10073" y="2629"/>
                </a:cubicBezTo>
                <a:cubicBezTo>
                  <a:pt x="10089" y="2629"/>
                  <a:pt x="10091" y="2622"/>
                  <a:pt x="10091" y="2619"/>
                </a:cubicBezTo>
                <a:lnTo>
                  <a:pt x="10091" y="2620"/>
                </a:lnTo>
                <a:cubicBezTo>
                  <a:pt x="10090" y="2629"/>
                  <a:pt x="10074" y="2629"/>
                  <a:pt x="10091" y="2639"/>
                </a:cubicBezTo>
                <a:cubicBezTo>
                  <a:pt x="10091" y="2639"/>
                  <a:pt x="10110" y="2639"/>
                  <a:pt x="10110" y="2639"/>
                </a:cubicBezTo>
                <a:cubicBezTo>
                  <a:pt x="10110" y="2639"/>
                  <a:pt x="10110" y="2639"/>
                  <a:pt x="10110" y="2649"/>
                </a:cubicBezTo>
                <a:cubicBezTo>
                  <a:pt x="10103" y="2649"/>
                  <a:pt x="10101" y="2650"/>
                  <a:pt x="10102" y="2652"/>
                </a:cubicBezTo>
                <a:lnTo>
                  <a:pt x="10099" y="2653"/>
                </a:lnTo>
                <a:cubicBezTo>
                  <a:pt x="10085" y="2656"/>
                  <a:pt x="10073" y="2651"/>
                  <a:pt x="10073" y="2659"/>
                </a:cubicBezTo>
                <a:cubicBezTo>
                  <a:pt x="10055" y="2659"/>
                  <a:pt x="10073" y="2639"/>
                  <a:pt x="10055" y="2629"/>
                </a:cubicBezTo>
                <a:cubicBezTo>
                  <a:pt x="10018" y="2629"/>
                  <a:pt x="10036" y="2649"/>
                  <a:pt x="10036" y="2659"/>
                </a:cubicBezTo>
                <a:cubicBezTo>
                  <a:pt x="10055" y="2649"/>
                  <a:pt x="10036" y="2669"/>
                  <a:pt x="10055" y="2679"/>
                </a:cubicBezTo>
                <a:cubicBezTo>
                  <a:pt x="10036" y="2679"/>
                  <a:pt x="10036" y="2688"/>
                  <a:pt x="10036" y="2688"/>
                </a:cubicBezTo>
                <a:cubicBezTo>
                  <a:pt x="10036" y="2688"/>
                  <a:pt x="10036" y="2688"/>
                  <a:pt x="10049" y="2688"/>
                </a:cubicBezTo>
                <a:lnTo>
                  <a:pt x="10050" y="2688"/>
                </a:lnTo>
                <a:lnTo>
                  <a:pt x="10050" y="2687"/>
                </a:lnTo>
                <a:cubicBezTo>
                  <a:pt x="10050" y="2683"/>
                  <a:pt x="10051" y="2681"/>
                  <a:pt x="10054" y="2681"/>
                </a:cubicBezTo>
                <a:lnTo>
                  <a:pt x="10055" y="2681"/>
                </a:lnTo>
                <a:lnTo>
                  <a:pt x="10055" y="2679"/>
                </a:lnTo>
                <a:lnTo>
                  <a:pt x="10055" y="2679"/>
                </a:lnTo>
                <a:cubicBezTo>
                  <a:pt x="10056" y="2679"/>
                  <a:pt x="10057" y="2679"/>
                  <a:pt x="10058" y="2680"/>
                </a:cubicBezTo>
                <a:lnTo>
                  <a:pt x="10059" y="2680"/>
                </a:lnTo>
                <a:lnTo>
                  <a:pt x="10060" y="2680"/>
                </a:lnTo>
                <a:cubicBezTo>
                  <a:pt x="10062" y="2680"/>
                  <a:pt x="10065" y="2680"/>
                  <a:pt x="10068" y="2680"/>
                </a:cubicBezTo>
                <a:cubicBezTo>
                  <a:pt x="10087" y="2680"/>
                  <a:pt x="10087" y="2680"/>
                  <a:pt x="10087" y="2680"/>
                </a:cubicBezTo>
                <a:cubicBezTo>
                  <a:pt x="10087" y="2685"/>
                  <a:pt x="10087" y="2690"/>
                  <a:pt x="10087" y="2696"/>
                </a:cubicBezTo>
                <a:lnTo>
                  <a:pt x="10087" y="2699"/>
                </a:lnTo>
                <a:lnTo>
                  <a:pt x="10087" y="2699"/>
                </a:lnTo>
                <a:cubicBezTo>
                  <a:pt x="10090" y="2702"/>
                  <a:pt x="10091" y="2705"/>
                  <a:pt x="10091" y="2708"/>
                </a:cubicBezTo>
                <a:lnTo>
                  <a:pt x="10090" y="2708"/>
                </a:lnTo>
                <a:lnTo>
                  <a:pt x="10087" y="2708"/>
                </a:lnTo>
                <a:lnTo>
                  <a:pt x="10087" y="2710"/>
                </a:lnTo>
                <a:cubicBezTo>
                  <a:pt x="10087" y="2712"/>
                  <a:pt x="10087" y="2714"/>
                  <a:pt x="10087" y="2716"/>
                </a:cubicBezTo>
                <a:lnTo>
                  <a:pt x="10087" y="2717"/>
                </a:lnTo>
                <a:cubicBezTo>
                  <a:pt x="10087" y="2712"/>
                  <a:pt x="10089" y="2720"/>
                  <a:pt x="10105" y="2720"/>
                </a:cubicBezTo>
                <a:cubicBezTo>
                  <a:pt x="10105" y="2724"/>
                  <a:pt x="10112" y="2727"/>
                  <a:pt x="10118" y="2729"/>
                </a:cubicBezTo>
                <a:lnTo>
                  <a:pt x="10121" y="2730"/>
                </a:lnTo>
                <a:lnTo>
                  <a:pt x="10120" y="2730"/>
                </a:lnTo>
                <a:cubicBezTo>
                  <a:pt x="10105" y="2730"/>
                  <a:pt x="10105" y="2730"/>
                  <a:pt x="10105" y="2730"/>
                </a:cubicBezTo>
                <a:cubicBezTo>
                  <a:pt x="10105" y="2730"/>
                  <a:pt x="10105" y="2740"/>
                  <a:pt x="10105" y="2740"/>
                </a:cubicBezTo>
                <a:cubicBezTo>
                  <a:pt x="10087" y="2750"/>
                  <a:pt x="10087" y="2750"/>
                  <a:pt x="10087" y="2750"/>
                </a:cubicBezTo>
                <a:cubicBezTo>
                  <a:pt x="10087" y="2753"/>
                  <a:pt x="10087" y="2757"/>
                  <a:pt x="10087" y="2759"/>
                </a:cubicBezTo>
                <a:lnTo>
                  <a:pt x="10087" y="2760"/>
                </a:lnTo>
                <a:lnTo>
                  <a:pt x="10087" y="2761"/>
                </a:lnTo>
                <a:cubicBezTo>
                  <a:pt x="10090" y="2762"/>
                  <a:pt x="10091" y="2764"/>
                  <a:pt x="10091" y="2767"/>
                </a:cubicBezTo>
                <a:cubicBezTo>
                  <a:pt x="10090" y="2767"/>
                  <a:pt x="10089" y="2766"/>
                  <a:pt x="10088" y="2766"/>
                </a:cubicBezTo>
                <a:lnTo>
                  <a:pt x="10087" y="2765"/>
                </a:lnTo>
                <a:lnTo>
                  <a:pt x="10087" y="2766"/>
                </a:lnTo>
                <a:cubicBezTo>
                  <a:pt x="10087" y="2769"/>
                  <a:pt x="10087" y="2770"/>
                  <a:pt x="10087" y="2772"/>
                </a:cubicBezTo>
                <a:lnTo>
                  <a:pt x="10087" y="2774"/>
                </a:lnTo>
                <a:lnTo>
                  <a:pt x="10087" y="2774"/>
                </a:lnTo>
                <a:cubicBezTo>
                  <a:pt x="10090" y="2774"/>
                  <a:pt x="10093" y="2775"/>
                  <a:pt x="10095" y="2776"/>
                </a:cubicBezTo>
                <a:lnTo>
                  <a:pt x="10095" y="2776"/>
                </a:lnTo>
                <a:lnTo>
                  <a:pt x="10095" y="2776"/>
                </a:lnTo>
                <a:cubicBezTo>
                  <a:pt x="10100" y="2774"/>
                  <a:pt x="10103" y="2773"/>
                  <a:pt x="10105" y="2770"/>
                </a:cubicBezTo>
                <a:lnTo>
                  <a:pt x="10105" y="2773"/>
                </a:lnTo>
                <a:cubicBezTo>
                  <a:pt x="10105" y="2790"/>
                  <a:pt x="10106" y="2799"/>
                  <a:pt x="10123" y="2799"/>
                </a:cubicBezTo>
                <a:cubicBezTo>
                  <a:pt x="10105" y="2799"/>
                  <a:pt x="10105" y="2799"/>
                  <a:pt x="10105" y="2799"/>
                </a:cubicBezTo>
                <a:cubicBezTo>
                  <a:pt x="10105" y="2809"/>
                  <a:pt x="10105" y="2809"/>
                  <a:pt x="10105" y="2809"/>
                </a:cubicBezTo>
                <a:cubicBezTo>
                  <a:pt x="10105" y="2809"/>
                  <a:pt x="10105" y="2819"/>
                  <a:pt x="10105" y="2819"/>
                </a:cubicBezTo>
                <a:cubicBezTo>
                  <a:pt x="10123" y="2819"/>
                  <a:pt x="10123" y="2819"/>
                  <a:pt x="10123" y="2819"/>
                </a:cubicBezTo>
                <a:cubicBezTo>
                  <a:pt x="10105" y="2809"/>
                  <a:pt x="10105" y="2809"/>
                  <a:pt x="10105" y="2809"/>
                </a:cubicBezTo>
                <a:cubicBezTo>
                  <a:pt x="10123" y="2809"/>
                  <a:pt x="10142" y="2799"/>
                  <a:pt x="10142" y="2799"/>
                </a:cubicBezTo>
                <a:cubicBezTo>
                  <a:pt x="10123" y="2789"/>
                  <a:pt x="10123" y="2789"/>
                  <a:pt x="10123" y="2789"/>
                </a:cubicBezTo>
                <a:cubicBezTo>
                  <a:pt x="10142" y="2789"/>
                  <a:pt x="10142" y="2789"/>
                  <a:pt x="10142" y="2789"/>
                </a:cubicBezTo>
                <a:cubicBezTo>
                  <a:pt x="10160" y="2789"/>
                  <a:pt x="10160" y="2789"/>
                  <a:pt x="10160" y="2789"/>
                </a:cubicBezTo>
                <a:cubicBezTo>
                  <a:pt x="10160" y="2789"/>
                  <a:pt x="10142" y="2799"/>
                  <a:pt x="10160" y="2799"/>
                </a:cubicBezTo>
                <a:cubicBezTo>
                  <a:pt x="10160" y="2789"/>
                  <a:pt x="10178" y="2799"/>
                  <a:pt x="10178" y="2789"/>
                </a:cubicBezTo>
                <a:cubicBezTo>
                  <a:pt x="10197" y="2799"/>
                  <a:pt x="10178" y="2819"/>
                  <a:pt x="10178" y="2829"/>
                </a:cubicBezTo>
                <a:cubicBezTo>
                  <a:pt x="10160" y="2849"/>
                  <a:pt x="10178" y="2878"/>
                  <a:pt x="10160" y="2878"/>
                </a:cubicBezTo>
                <a:cubicBezTo>
                  <a:pt x="10160" y="2878"/>
                  <a:pt x="10160" y="2888"/>
                  <a:pt x="10160" y="2888"/>
                </a:cubicBezTo>
                <a:cubicBezTo>
                  <a:pt x="10142" y="2878"/>
                  <a:pt x="10142" y="2878"/>
                  <a:pt x="10142" y="2878"/>
                </a:cubicBezTo>
                <a:cubicBezTo>
                  <a:pt x="10123" y="2868"/>
                  <a:pt x="10142" y="2858"/>
                  <a:pt x="10142" y="2858"/>
                </a:cubicBezTo>
                <a:cubicBezTo>
                  <a:pt x="10142" y="2868"/>
                  <a:pt x="10142" y="2868"/>
                  <a:pt x="10142" y="2868"/>
                </a:cubicBezTo>
                <a:cubicBezTo>
                  <a:pt x="10160" y="2858"/>
                  <a:pt x="10160" y="2858"/>
                  <a:pt x="10160" y="2858"/>
                </a:cubicBezTo>
                <a:cubicBezTo>
                  <a:pt x="10160" y="2858"/>
                  <a:pt x="10160" y="2858"/>
                  <a:pt x="10142" y="2858"/>
                </a:cubicBezTo>
                <a:cubicBezTo>
                  <a:pt x="10160" y="2858"/>
                  <a:pt x="10160" y="2849"/>
                  <a:pt x="10160" y="2849"/>
                </a:cubicBezTo>
                <a:cubicBezTo>
                  <a:pt x="10142" y="2849"/>
                  <a:pt x="10142" y="2839"/>
                  <a:pt x="10142" y="2849"/>
                </a:cubicBezTo>
                <a:cubicBezTo>
                  <a:pt x="10123" y="2839"/>
                  <a:pt x="10123" y="2839"/>
                  <a:pt x="10123" y="2839"/>
                </a:cubicBezTo>
                <a:cubicBezTo>
                  <a:pt x="10123" y="2839"/>
                  <a:pt x="10123" y="2829"/>
                  <a:pt x="10105" y="2829"/>
                </a:cubicBezTo>
                <a:cubicBezTo>
                  <a:pt x="10105" y="2834"/>
                  <a:pt x="10105" y="2836"/>
                  <a:pt x="10105" y="2839"/>
                </a:cubicBezTo>
                <a:cubicBezTo>
                  <a:pt x="10105" y="2858"/>
                  <a:pt x="10123" y="2849"/>
                  <a:pt x="10123" y="2858"/>
                </a:cubicBezTo>
                <a:cubicBezTo>
                  <a:pt x="10123" y="2858"/>
                  <a:pt x="10123" y="2858"/>
                  <a:pt x="10105" y="2858"/>
                </a:cubicBezTo>
                <a:cubicBezTo>
                  <a:pt x="10123" y="2858"/>
                  <a:pt x="10123" y="2868"/>
                  <a:pt x="10123" y="2868"/>
                </a:cubicBezTo>
                <a:cubicBezTo>
                  <a:pt x="10105" y="2878"/>
                  <a:pt x="10105" y="2878"/>
                  <a:pt x="10105" y="2878"/>
                </a:cubicBezTo>
                <a:cubicBezTo>
                  <a:pt x="10142" y="2888"/>
                  <a:pt x="10105" y="2908"/>
                  <a:pt x="10123" y="2928"/>
                </a:cubicBezTo>
                <a:cubicBezTo>
                  <a:pt x="10105" y="2908"/>
                  <a:pt x="10105" y="2928"/>
                  <a:pt x="10087" y="2918"/>
                </a:cubicBezTo>
                <a:cubicBezTo>
                  <a:pt x="10068" y="2928"/>
                  <a:pt x="10068" y="2918"/>
                  <a:pt x="10050" y="2908"/>
                </a:cubicBezTo>
                <a:cubicBezTo>
                  <a:pt x="10050" y="2908"/>
                  <a:pt x="10050" y="2908"/>
                  <a:pt x="10050" y="2918"/>
                </a:cubicBezTo>
                <a:cubicBezTo>
                  <a:pt x="10050" y="2928"/>
                  <a:pt x="10050" y="2928"/>
                  <a:pt x="10032" y="2937"/>
                </a:cubicBezTo>
                <a:cubicBezTo>
                  <a:pt x="10032" y="2928"/>
                  <a:pt x="10032" y="2928"/>
                  <a:pt x="10032" y="2928"/>
                </a:cubicBezTo>
                <a:cubicBezTo>
                  <a:pt x="10032" y="2918"/>
                  <a:pt x="10013" y="2898"/>
                  <a:pt x="10032" y="2888"/>
                </a:cubicBezTo>
                <a:cubicBezTo>
                  <a:pt x="10032" y="2878"/>
                  <a:pt x="10013" y="2868"/>
                  <a:pt x="10032" y="2868"/>
                </a:cubicBezTo>
                <a:cubicBezTo>
                  <a:pt x="10021" y="2866"/>
                  <a:pt x="10017" y="2862"/>
                  <a:pt x="10015" y="2858"/>
                </a:cubicBezTo>
                <a:lnTo>
                  <a:pt x="10015" y="2857"/>
                </a:lnTo>
                <a:lnTo>
                  <a:pt x="10014" y="2857"/>
                </a:lnTo>
                <a:cubicBezTo>
                  <a:pt x="10003" y="2858"/>
                  <a:pt x="10016" y="2866"/>
                  <a:pt x="10000" y="2866"/>
                </a:cubicBezTo>
                <a:cubicBezTo>
                  <a:pt x="10000" y="2866"/>
                  <a:pt x="10000" y="2856"/>
                  <a:pt x="10000" y="2856"/>
                </a:cubicBezTo>
                <a:cubicBezTo>
                  <a:pt x="10000" y="2856"/>
                  <a:pt x="10000" y="2856"/>
                  <a:pt x="9994" y="2856"/>
                </a:cubicBezTo>
                <a:lnTo>
                  <a:pt x="9993" y="2856"/>
                </a:lnTo>
                <a:lnTo>
                  <a:pt x="9995" y="2858"/>
                </a:lnTo>
                <a:cubicBezTo>
                  <a:pt x="9995" y="2858"/>
                  <a:pt x="9977" y="2868"/>
                  <a:pt x="9977" y="2858"/>
                </a:cubicBezTo>
                <a:cubicBezTo>
                  <a:pt x="9977" y="2878"/>
                  <a:pt x="9977" y="2878"/>
                  <a:pt x="9977" y="2878"/>
                </a:cubicBezTo>
                <a:cubicBezTo>
                  <a:pt x="9977" y="2888"/>
                  <a:pt x="9995" y="2888"/>
                  <a:pt x="10013" y="2878"/>
                </a:cubicBezTo>
                <a:cubicBezTo>
                  <a:pt x="10013" y="2888"/>
                  <a:pt x="9995" y="2898"/>
                  <a:pt x="9977" y="2898"/>
                </a:cubicBezTo>
                <a:cubicBezTo>
                  <a:pt x="9995" y="2908"/>
                  <a:pt x="9995" y="2908"/>
                  <a:pt x="9995" y="2908"/>
                </a:cubicBezTo>
                <a:cubicBezTo>
                  <a:pt x="9977" y="2908"/>
                  <a:pt x="9977" y="2928"/>
                  <a:pt x="9995" y="2937"/>
                </a:cubicBezTo>
                <a:cubicBezTo>
                  <a:pt x="9995" y="2937"/>
                  <a:pt x="9977" y="2937"/>
                  <a:pt x="9977" y="2937"/>
                </a:cubicBezTo>
                <a:cubicBezTo>
                  <a:pt x="9977" y="2947"/>
                  <a:pt x="9977" y="2957"/>
                  <a:pt x="9995" y="2957"/>
                </a:cubicBezTo>
                <a:cubicBezTo>
                  <a:pt x="9995" y="2967"/>
                  <a:pt x="9995" y="2967"/>
                  <a:pt x="9995" y="2967"/>
                </a:cubicBezTo>
                <a:cubicBezTo>
                  <a:pt x="9995" y="2977"/>
                  <a:pt x="9995" y="2977"/>
                  <a:pt x="9995" y="2977"/>
                </a:cubicBezTo>
                <a:cubicBezTo>
                  <a:pt x="9995" y="2977"/>
                  <a:pt x="9995" y="2987"/>
                  <a:pt x="10013" y="2987"/>
                </a:cubicBezTo>
                <a:cubicBezTo>
                  <a:pt x="9995" y="2977"/>
                  <a:pt x="10013" y="2967"/>
                  <a:pt x="10013" y="2957"/>
                </a:cubicBezTo>
                <a:cubicBezTo>
                  <a:pt x="10013" y="2957"/>
                  <a:pt x="10032" y="2957"/>
                  <a:pt x="10032" y="2967"/>
                </a:cubicBezTo>
                <a:cubicBezTo>
                  <a:pt x="10032" y="2977"/>
                  <a:pt x="10013" y="2977"/>
                  <a:pt x="10013" y="2977"/>
                </a:cubicBezTo>
                <a:cubicBezTo>
                  <a:pt x="10031" y="2987"/>
                  <a:pt x="10014" y="3006"/>
                  <a:pt x="10030" y="3016"/>
                </a:cubicBezTo>
                <a:lnTo>
                  <a:pt x="10031" y="3016"/>
                </a:lnTo>
                <a:lnTo>
                  <a:pt x="10031" y="3017"/>
                </a:lnTo>
                <a:cubicBezTo>
                  <a:pt x="10029" y="3023"/>
                  <a:pt x="10025" y="3026"/>
                  <a:pt x="10013" y="3026"/>
                </a:cubicBezTo>
                <a:cubicBezTo>
                  <a:pt x="10032" y="3026"/>
                  <a:pt x="10032" y="3046"/>
                  <a:pt x="10032" y="3046"/>
                </a:cubicBezTo>
                <a:cubicBezTo>
                  <a:pt x="10013" y="3046"/>
                  <a:pt x="10013" y="3046"/>
                  <a:pt x="10013" y="3046"/>
                </a:cubicBezTo>
                <a:cubicBezTo>
                  <a:pt x="10013" y="3050"/>
                  <a:pt x="10013" y="3053"/>
                  <a:pt x="10013" y="3056"/>
                </a:cubicBezTo>
                <a:lnTo>
                  <a:pt x="10013" y="3058"/>
                </a:lnTo>
                <a:lnTo>
                  <a:pt x="10014" y="3057"/>
                </a:lnTo>
                <a:cubicBezTo>
                  <a:pt x="10015" y="3056"/>
                  <a:pt x="10016" y="3055"/>
                  <a:pt x="10018" y="3055"/>
                </a:cubicBezTo>
                <a:cubicBezTo>
                  <a:pt x="10018" y="3055"/>
                  <a:pt x="10018" y="3055"/>
                  <a:pt x="10036" y="3045"/>
                </a:cubicBezTo>
                <a:cubicBezTo>
                  <a:pt x="10036" y="3045"/>
                  <a:pt x="10036" y="3055"/>
                  <a:pt x="10036" y="3055"/>
                </a:cubicBezTo>
                <a:cubicBezTo>
                  <a:pt x="10043" y="3055"/>
                  <a:pt x="10045" y="3059"/>
                  <a:pt x="10045" y="3065"/>
                </a:cubicBezTo>
                <a:lnTo>
                  <a:pt x="10045" y="3067"/>
                </a:lnTo>
                <a:lnTo>
                  <a:pt x="10046" y="3067"/>
                </a:lnTo>
                <a:cubicBezTo>
                  <a:pt x="10047" y="3066"/>
                  <a:pt x="10048" y="3066"/>
                  <a:pt x="10050" y="3066"/>
                </a:cubicBezTo>
                <a:cubicBezTo>
                  <a:pt x="10068" y="3066"/>
                  <a:pt x="10068" y="3046"/>
                  <a:pt x="10068" y="3046"/>
                </a:cubicBezTo>
                <a:cubicBezTo>
                  <a:pt x="10068" y="3036"/>
                  <a:pt x="10050" y="3036"/>
                  <a:pt x="10050" y="3036"/>
                </a:cubicBezTo>
                <a:cubicBezTo>
                  <a:pt x="10032" y="3036"/>
                  <a:pt x="10050" y="3026"/>
                  <a:pt x="10050" y="3026"/>
                </a:cubicBezTo>
                <a:cubicBezTo>
                  <a:pt x="10068" y="3026"/>
                  <a:pt x="10050" y="2997"/>
                  <a:pt x="10087" y="3007"/>
                </a:cubicBezTo>
                <a:cubicBezTo>
                  <a:pt x="10068" y="3007"/>
                  <a:pt x="10068" y="3016"/>
                  <a:pt x="10068" y="3016"/>
                </a:cubicBezTo>
                <a:cubicBezTo>
                  <a:pt x="10087" y="3026"/>
                  <a:pt x="10087" y="3026"/>
                  <a:pt x="10087" y="3026"/>
                </a:cubicBezTo>
                <a:cubicBezTo>
                  <a:pt x="10087" y="3026"/>
                  <a:pt x="10068" y="3026"/>
                  <a:pt x="10068" y="3026"/>
                </a:cubicBezTo>
                <a:cubicBezTo>
                  <a:pt x="10068" y="3046"/>
                  <a:pt x="10087" y="3076"/>
                  <a:pt x="10087" y="3096"/>
                </a:cubicBezTo>
                <a:cubicBezTo>
                  <a:pt x="10087" y="3086"/>
                  <a:pt x="10087" y="3086"/>
                  <a:pt x="10087" y="3086"/>
                </a:cubicBezTo>
                <a:cubicBezTo>
                  <a:pt x="10096" y="3091"/>
                  <a:pt x="10099" y="3095"/>
                  <a:pt x="10099" y="3097"/>
                </a:cubicBezTo>
                <a:lnTo>
                  <a:pt x="10099" y="3098"/>
                </a:lnTo>
                <a:cubicBezTo>
                  <a:pt x="10100" y="3097"/>
                  <a:pt x="10101" y="3096"/>
                  <a:pt x="10105" y="3096"/>
                </a:cubicBezTo>
                <a:cubicBezTo>
                  <a:pt x="10105" y="3096"/>
                  <a:pt x="10105" y="3096"/>
                  <a:pt x="10087" y="3086"/>
                </a:cubicBezTo>
                <a:cubicBezTo>
                  <a:pt x="10087" y="3086"/>
                  <a:pt x="10105" y="3086"/>
                  <a:pt x="10105" y="3086"/>
                </a:cubicBezTo>
                <a:cubicBezTo>
                  <a:pt x="10105" y="3076"/>
                  <a:pt x="10105" y="3076"/>
                  <a:pt x="10105" y="3076"/>
                </a:cubicBezTo>
                <a:cubicBezTo>
                  <a:pt x="10123" y="3076"/>
                  <a:pt x="10123" y="3076"/>
                  <a:pt x="10123" y="3076"/>
                </a:cubicBezTo>
                <a:cubicBezTo>
                  <a:pt x="10123" y="3076"/>
                  <a:pt x="10123" y="3066"/>
                  <a:pt x="10123" y="3066"/>
                </a:cubicBezTo>
                <a:cubicBezTo>
                  <a:pt x="10142" y="3066"/>
                  <a:pt x="10123" y="3076"/>
                  <a:pt x="10142" y="3076"/>
                </a:cubicBezTo>
                <a:cubicBezTo>
                  <a:pt x="10142" y="3086"/>
                  <a:pt x="10142" y="3086"/>
                  <a:pt x="10142" y="3096"/>
                </a:cubicBezTo>
                <a:cubicBezTo>
                  <a:pt x="10160" y="3106"/>
                  <a:pt x="10142" y="3106"/>
                  <a:pt x="10142" y="3116"/>
                </a:cubicBezTo>
                <a:cubicBezTo>
                  <a:pt x="10142" y="3116"/>
                  <a:pt x="10142" y="3126"/>
                  <a:pt x="10160" y="3126"/>
                </a:cubicBezTo>
                <a:cubicBezTo>
                  <a:pt x="10160" y="3135"/>
                  <a:pt x="10142" y="3126"/>
                  <a:pt x="10142" y="3135"/>
                </a:cubicBezTo>
                <a:cubicBezTo>
                  <a:pt x="10142" y="3138"/>
                  <a:pt x="10143" y="3140"/>
                  <a:pt x="10146" y="3140"/>
                </a:cubicBezTo>
                <a:lnTo>
                  <a:pt x="10147" y="3140"/>
                </a:lnTo>
                <a:lnTo>
                  <a:pt x="10146" y="3140"/>
                </a:lnTo>
                <a:cubicBezTo>
                  <a:pt x="10136" y="3146"/>
                  <a:pt x="10160" y="3147"/>
                  <a:pt x="10160" y="3155"/>
                </a:cubicBezTo>
                <a:cubicBezTo>
                  <a:pt x="10178" y="3145"/>
                  <a:pt x="10160" y="3135"/>
                  <a:pt x="10160" y="3126"/>
                </a:cubicBezTo>
                <a:cubicBezTo>
                  <a:pt x="10178" y="3145"/>
                  <a:pt x="10178" y="3145"/>
                  <a:pt x="10178" y="3145"/>
                </a:cubicBezTo>
                <a:cubicBezTo>
                  <a:pt x="10197" y="3145"/>
                  <a:pt x="10178" y="3145"/>
                  <a:pt x="10178" y="3135"/>
                </a:cubicBezTo>
                <a:cubicBezTo>
                  <a:pt x="10197" y="3135"/>
                  <a:pt x="10197" y="3135"/>
                  <a:pt x="10197" y="3135"/>
                </a:cubicBezTo>
                <a:cubicBezTo>
                  <a:pt x="10197" y="3135"/>
                  <a:pt x="10215" y="3135"/>
                  <a:pt x="10215" y="3145"/>
                </a:cubicBezTo>
                <a:cubicBezTo>
                  <a:pt x="10233" y="3165"/>
                  <a:pt x="10197" y="3155"/>
                  <a:pt x="10178" y="3165"/>
                </a:cubicBezTo>
                <a:cubicBezTo>
                  <a:pt x="10186" y="3165"/>
                  <a:pt x="10191" y="3167"/>
                  <a:pt x="10195" y="3168"/>
                </a:cubicBezTo>
                <a:lnTo>
                  <a:pt x="10196" y="3169"/>
                </a:lnTo>
                <a:lnTo>
                  <a:pt x="10196" y="3170"/>
                </a:lnTo>
                <a:cubicBezTo>
                  <a:pt x="10190" y="3183"/>
                  <a:pt x="10161" y="3177"/>
                  <a:pt x="10178" y="3195"/>
                </a:cubicBezTo>
                <a:cubicBezTo>
                  <a:pt x="10160" y="3195"/>
                  <a:pt x="10160" y="3195"/>
                  <a:pt x="10160" y="3195"/>
                </a:cubicBezTo>
                <a:cubicBezTo>
                  <a:pt x="10160" y="3205"/>
                  <a:pt x="10160" y="3215"/>
                  <a:pt x="10160" y="3215"/>
                </a:cubicBezTo>
                <a:cubicBezTo>
                  <a:pt x="10160" y="3225"/>
                  <a:pt x="10142" y="3225"/>
                  <a:pt x="10123" y="3235"/>
                </a:cubicBezTo>
                <a:cubicBezTo>
                  <a:pt x="10123" y="3244"/>
                  <a:pt x="10123" y="3254"/>
                  <a:pt x="10142" y="3254"/>
                </a:cubicBezTo>
                <a:cubicBezTo>
                  <a:pt x="10142" y="3264"/>
                  <a:pt x="10123" y="3264"/>
                  <a:pt x="10105" y="3264"/>
                </a:cubicBezTo>
                <a:cubicBezTo>
                  <a:pt x="10123" y="3264"/>
                  <a:pt x="10123" y="3274"/>
                  <a:pt x="10142" y="3274"/>
                </a:cubicBezTo>
                <a:cubicBezTo>
                  <a:pt x="10142" y="3274"/>
                  <a:pt x="10142" y="3274"/>
                  <a:pt x="10142" y="3264"/>
                </a:cubicBezTo>
                <a:cubicBezTo>
                  <a:pt x="10142" y="3264"/>
                  <a:pt x="10142" y="3254"/>
                  <a:pt x="10160" y="3264"/>
                </a:cubicBezTo>
                <a:cubicBezTo>
                  <a:pt x="10160" y="3254"/>
                  <a:pt x="10160" y="3244"/>
                  <a:pt x="10142" y="3244"/>
                </a:cubicBezTo>
                <a:cubicBezTo>
                  <a:pt x="10160" y="3244"/>
                  <a:pt x="10160" y="3244"/>
                  <a:pt x="10160" y="3235"/>
                </a:cubicBezTo>
                <a:cubicBezTo>
                  <a:pt x="10160" y="3235"/>
                  <a:pt x="10160" y="3235"/>
                  <a:pt x="10178" y="3235"/>
                </a:cubicBezTo>
                <a:cubicBezTo>
                  <a:pt x="10197" y="3225"/>
                  <a:pt x="10197" y="3215"/>
                  <a:pt x="10178" y="3205"/>
                </a:cubicBezTo>
                <a:cubicBezTo>
                  <a:pt x="10215" y="3215"/>
                  <a:pt x="10215" y="3215"/>
                  <a:pt x="10215" y="3215"/>
                </a:cubicBezTo>
                <a:cubicBezTo>
                  <a:pt x="10197" y="3215"/>
                  <a:pt x="10197" y="3225"/>
                  <a:pt x="10197" y="3225"/>
                </a:cubicBezTo>
                <a:cubicBezTo>
                  <a:pt x="10202" y="3225"/>
                  <a:pt x="10208" y="3225"/>
                  <a:pt x="10213" y="3225"/>
                </a:cubicBezTo>
                <a:lnTo>
                  <a:pt x="10215" y="3225"/>
                </a:lnTo>
                <a:cubicBezTo>
                  <a:pt x="10215" y="3235"/>
                  <a:pt x="10197" y="3244"/>
                  <a:pt x="10197" y="3244"/>
                </a:cubicBezTo>
                <a:cubicBezTo>
                  <a:pt x="10197" y="3254"/>
                  <a:pt x="10197" y="3244"/>
                  <a:pt x="10178" y="3254"/>
                </a:cubicBezTo>
                <a:lnTo>
                  <a:pt x="10178" y="3254"/>
                </a:lnTo>
                <a:cubicBezTo>
                  <a:pt x="10178" y="3248"/>
                  <a:pt x="10178" y="3244"/>
                  <a:pt x="10178" y="3244"/>
                </a:cubicBezTo>
                <a:cubicBezTo>
                  <a:pt x="10160" y="3244"/>
                  <a:pt x="10160" y="3244"/>
                  <a:pt x="10160" y="3244"/>
                </a:cubicBezTo>
                <a:cubicBezTo>
                  <a:pt x="10160" y="3244"/>
                  <a:pt x="10160" y="3254"/>
                  <a:pt x="10178" y="3254"/>
                </a:cubicBezTo>
                <a:cubicBezTo>
                  <a:pt x="10160" y="3264"/>
                  <a:pt x="10178" y="3284"/>
                  <a:pt x="10160" y="3274"/>
                </a:cubicBezTo>
                <a:cubicBezTo>
                  <a:pt x="10160" y="3284"/>
                  <a:pt x="10142" y="3304"/>
                  <a:pt x="10178" y="3304"/>
                </a:cubicBezTo>
                <a:cubicBezTo>
                  <a:pt x="10197" y="3294"/>
                  <a:pt x="10178" y="3274"/>
                  <a:pt x="10197" y="3274"/>
                </a:cubicBezTo>
                <a:cubicBezTo>
                  <a:pt x="10197" y="3282"/>
                  <a:pt x="10209" y="3277"/>
                  <a:pt x="10223" y="3280"/>
                </a:cubicBezTo>
                <a:lnTo>
                  <a:pt x="10225" y="3281"/>
                </a:lnTo>
                <a:cubicBezTo>
                  <a:pt x="10225" y="3283"/>
                  <a:pt x="10226" y="3284"/>
                  <a:pt x="10233" y="3284"/>
                </a:cubicBezTo>
                <a:cubicBezTo>
                  <a:pt x="10233" y="3294"/>
                  <a:pt x="10233" y="3294"/>
                  <a:pt x="10233" y="3294"/>
                </a:cubicBezTo>
                <a:cubicBezTo>
                  <a:pt x="10233" y="3294"/>
                  <a:pt x="10215" y="3294"/>
                  <a:pt x="10215" y="3294"/>
                </a:cubicBezTo>
                <a:cubicBezTo>
                  <a:pt x="10197" y="3303"/>
                  <a:pt x="10214" y="3304"/>
                  <a:pt x="10215" y="3313"/>
                </a:cubicBezTo>
                <a:lnTo>
                  <a:pt x="10215" y="3313"/>
                </a:lnTo>
                <a:cubicBezTo>
                  <a:pt x="10214" y="3311"/>
                  <a:pt x="10212" y="3304"/>
                  <a:pt x="10197" y="3304"/>
                </a:cubicBezTo>
                <a:cubicBezTo>
                  <a:pt x="10197" y="3314"/>
                  <a:pt x="10215" y="3324"/>
                  <a:pt x="10197" y="3324"/>
                </a:cubicBezTo>
                <a:cubicBezTo>
                  <a:pt x="10215" y="3333"/>
                  <a:pt x="10215" y="3333"/>
                  <a:pt x="10215" y="3333"/>
                </a:cubicBezTo>
                <a:cubicBezTo>
                  <a:pt x="10197" y="3333"/>
                  <a:pt x="10197" y="3333"/>
                  <a:pt x="10197" y="3333"/>
                </a:cubicBezTo>
                <a:cubicBezTo>
                  <a:pt x="10178" y="3324"/>
                  <a:pt x="10178" y="3343"/>
                  <a:pt x="10178" y="3343"/>
                </a:cubicBezTo>
                <a:cubicBezTo>
                  <a:pt x="10178" y="3343"/>
                  <a:pt x="10178" y="3363"/>
                  <a:pt x="10160" y="3353"/>
                </a:cubicBezTo>
                <a:cubicBezTo>
                  <a:pt x="10160" y="3363"/>
                  <a:pt x="10178" y="3363"/>
                  <a:pt x="10178" y="3363"/>
                </a:cubicBezTo>
                <a:cubicBezTo>
                  <a:pt x="10178" y="3343"/>
                  <a:pt x="10178" y="3343"/>
                  <a:pt x="10178" y="3343"/>
                </a:cubicBezTo>
                <a:cubicBezTo>
                  <a:pt x="10215" y="3343"/>
                  <a:pt x="10215" y="3343"/>
                  <a:pt x="10215" y="3343"/>
                </a:cubicBezTo>
                <a:cubicBezTo>
                  <a:pt x="10215" y="3353"/>
                  <a:pt x="10197" y="3343"/>
                  <a:pt x="10197" y="3353"/>
                </a:cubicBezTo>
                <a:cubicBezTo>
                  <a:pt x="10215" y="3363"/>
                  <a:pt x="10233" y="3363"/>
                  <a:pt x="10251" y="3353"/>
                </a:cubicBezTo>
                <a:cubicBezTo>
                  <a:pt x="10251" y="3373"/>
                  <a:pt x="10197" y="3363"/>
                  <a:pt x="10197" y="3373"/>
                </a:cubicBezTo>
                <a:cubicBezTo>
                  <a:pt x="10215" y="3373"/>
                  <a:pt x="10215" y="3383"/>
                  <a:pt x="10215" y="3393"/>
                </a:cubicBezTo>
                <a:cubicBezTo>
                  <a:pt x="10197" y="3393"/>
                  <a:pt x="10197" y="3393"/>
                  <a:pt x="10197" y="3393"/>
                </a:cubicBezTo>
                <a:cubicBezTo>
                  <a:pt x="10197" y="3403"/>
                  <a:pt x="10178" y="3413"/>
                  <a:pt x="10197" y="3422"/>
                </a:cubicBezTo>
                <a:cubicBezTo>
                  <a:pt x="10215" y="3422"/>
                  <a:pt x="10215" y="3422"/>
                  <a:pt x="10215" y="3422"/>
                </a:cubicBezTo>
                <a:cubicBezTo>
                  <a:pt x="10197" y="3432"/>
                  <a:pt x="10215" y="3432"/>
                  <a:pt x="10215" y="3432"/>
                </a:cubicBezTo>
                <a:cubicBezTo>
                  <a:pt x="10197" y="3452"/>
                  <a:pt x="10233" y="3432"/>
                  <a:pt x="10233" y="3442"/>
                </a:cubicBezTo>
                <a:cubicBezTo>
                  <a:pt x="10233" y="3452"/>
                  <a:pt x="10233" y="3452"/>
                  <a:pt x="10233" y="3452"/>
                </a:cubicBezTo>
                <a:cubicBezTo>
                  <a:pt x="10197" y="3452"/>
                  <a:pt x="10197" y="3442"/>
                  <a:pt x="10197" y="3432"/>
                </a:cubicBezTo>
                <a:cubicBezTo>
                  <a:pt x="10169" y="3455"/>
                  <a:pt x="10203" y="3455"/>
                  <a:pt x="10222" y="3462"/>
                </a:cubicBezTo>
                <a:lnTo>
                  <a:pt x="10223" y="3462"/>
                </a:lnTo>
                <a:lnTo>
                  <a:pt x="10222" y="3462"/>
                </a:lnTo>
                <a:cubicBezTo>
                  <a:pt x="10218" y="3462"/>
                  <a:pt x="10215" y="3462"/>
                  <a:pt x="10215" y="3462"/>
                </a:cubicBezTo>
                <a:cubicBezTo>
                  <a:pt x="10178" y="3462"/>
                  <a:pt x="10197" y="3492"/>
                  <a:pt x="10178" y="3501"/>
                </a:cubicBezTo>
                <a:cubicBezTo>
                  <a:pt x="10178" y="3501"/>
                  <a:pt x="10178" y="3501"/>
                  <a:pt x="10178" y="3503"/>
                </a:cubicBezTo>
                <a:lnTo>
                  <a:pt x="10178" y="3503"/>
                </a:lnTo>
                <a:lnTo>
                  <a:pt x="10178" y="3504"/>
                </a:lnTo>
                <a:cubicBezTo>
                  <a:pt x="10178" y="3504"/>
                  <a:pt x="10178" y="3504"/>
                  <a:pt x="10178" y="3505"/>
                </a:cubicBezTo>
                <a:lnTo>
                  <a:pt x="10178" y="3506"/>
                </a:lnTo>
                <a:lnTo>
                  <a:pt x="10178" y="3506"/>
                </a:lnTo>
                <a:lnTo>
                  <a:pt x="10178" y="3507"/>
                </a:lnTo>
                <a:lnTo>
                  <a:pt x="10178" y="3508"/>
                </a:lnTo>
                <a:lnTo>
                  <a:pt x="10178" y="3508"/>
                </a:lnTo>
                <a:cubicBezTo>
                  <a:pt x="10178" y="3509"/>
                  <a:pt x="10178" y="3509"/>
                  <a:pt x="10178" y="3509"/>
                </a:cubicBezTo>
                <a:lnTo>
                  <a:pt x="10178" y="3510"/>
                </a:lnTo>
                <a:lnTo>
                  <a:pt x="10178" y="3510"/>
                </a:lnTo>
                <a:cubicBezTo>
                  <a:pt x="10178" y="3511"/>
                  <a:pt x="10178" y="3511"/>
                  <a:pt x="10178" y="3511"/>
                </a:cubicBezTo>
                <a:lnTo>
                  <a:pt x="10178" y="3521"/>
                </a:lnTo>
                <a:lnTo>
                  <a:pt x="10178" y="3531"/>
                </a:lnTo>
                <a:cubicBezTo>
                  <a:pt x="10160" y="3531"/>
                  <a:pt x="10160" y="3531"/>
                  <a:pt x="10160" y="3541"/>
                </a:cubicBezTo>
                <a:cubicBezTo>
                  <a:pt x="10140" y="3536"/>
                  <a:pt x="10137" y="3531"/>
                  <a:pt x="10137" y="3525"/>
                </a:cubicBezTo>
                <a:lnTo>
                  <a:pt x="10137" y="3525"/>
                </a:lnTo>
                <a:lnTo>
                  <a:pt x="10138" y="3523"/>
                </a:lnTo>
                <a:cubicBezTo>
                  <a:pt x="10139" y="3521"/>
                  <a:pt x="10139" y="3520"/>
                  <a:pt x="10140" y="3518"/>
                </a:cubicBezTo>
                <a:lnTo>
                  <a:pt x="10141" y="3515"/>
                </a:lnTo>
                <a:lnTo>
                  <a:pt x="10141" y="3515"/>
                </a:lnTo>
                <a:lnTo>
                  <a:pt x="10141" y="3515"/>
                </a:lnTo>
                <a:lnTo>
                  <a:pt x="10141" y="3514"/>
                </a:lnTo>
                <a:lnTo>
                  <a:pt x="10141" y="3513"/>
                </a:lnTo>
                <a:lnTo>
                  <a:pt x="10141" y="3512"/>
                </a:lnTo>
                <a:lnTo>
                  <a:pt x="10142" y="3512"/>
                </a:lnTo>
                <a:cubicBezTo>
                  <a:pt x="10142" y="3512"/>
                  <a:pt x="10142" y="3512"/>
                  <a:pt x="10142" y="3511"/>
                </a:cubicBezTo>
                <a:lnTo>
                  <a:pt x="10141" y="3512"/>
                </a:lnTo>
                <a:lnTo>
                  <a:pt x="10141" y="3513"/>
                </a:lnTo>
                <a:lnTo>
                  <a:pt x="10141" y="3513"/>
                </a:lnTo>
                <a:lnTo>
                  <a:pt x="10141" y="3515"/>
                </a:lnTo>
                <a:lnTo>
                  <a:pt x="10141" y="3515"/>
                </a:lnTo>
                <a:lnTo>
                  <a:pt x="10139" y="3520"/>
                </a:lnTo>
                <a:cubicBezTo>
                  <a:pt x="10138" y="3521"/>
                  <a:pt x="10137" y="3523"/>
                  <a:pt x="10137" y="3524"/>
                </a:cubicBezTo>
                <a:lnTo>
                  <a:pt x="10137" y="3525"/>
                </a:lnTo>
                <a:lnTo>
                  <a:pt x="10137" y="3526"/>
                </a:lnTo>
                <a:cubicBezTo>
                  <a:pt x="10133" y="3535"/>
                  <a:pt x="10130" y="3545"/>
                  <a:pt x="10142" y="3551"/>
                </a:cubicBezTo>
                <a:cubicBezTo>
                  <a:pt x="10125" y="3560"/>
                  <a:pt x="10138" y="3576"/>
                  <a:pt x="10141" y="3580"/>
                </a:cubicBezTo>
                <a:lnTo>
                  <a:pt x="10141" y="3580"/>
                </a:lnTo>
                <a:lnTo>
                  <a:pt x="10145" y="3580"/>
                </a:lnTo>
                <a:lnTo>
                  <a:pt x="10147" y="3580"/>
                </a:lnTo>
                <a:cubicBezTo>
                  <a:pt x="10155" y="3576"/>
                  <a:pt x="10142" y="3560"/>
                  <a:pt x="10142" y="3551"/>
                </a:cubicBezTo>
                <a:cubicBezTo>
                  <a:pt x="10142" y="3551"/>
                  <a:pt x="10142" y="3541"/>
                  <a:pt x="10160" y="3541"/>
                </a:cubicBezTo>
                <a:cubicBezTo>
                  <a:pt x="10178" y="3541"/>
                  <a:pt x="10178" y="3551"/>
                  <a:pt x="10197" y="3541"/>
                </a:cubicBezTo>
                <a:cubicBezTo>
                  <a:pt x="10178" y="3541"/>
                  <a:pt x="10178" y="3531"/>
                  <a:pt x="10197" y="3531"/>
                </a:cubicBezTo>
                <a:cubicBezTo>
                  <a:pt x="10197" y="3521"/>
                  <a:pt x="10178" y="3521"/>
                  <a:pt x="10178" y="3521"/>
                </a:cubicBezTo>
                <a:cubicBezTo>
                  <a:pt x="10197" y="3521"/>
                  <a:pt x="10197" y="3511"/>
                  <a:pt x="10215" y="3511"/>
                </a:cubicBezTo>
                <a:cubicBezTo>
                  <a:pt x="10233" y="3511"/>
                  <a:pt x="10215" y="3501"/>
                  <a:pt x="10233" y="3501"/>
                </a:cubicBezTo>
                <a:cubicBezTo>
                  <a:pt x="10233" y="3501"/>
                  <a:pt x="10233" y="3492"/>
                  <a:pt x="10251" y="3501"/>
                </a:cubicBezTo>
                <a:cubicBezTo>
                  <a:pt x="10251" y="3511"/>
                  <a:pt x="10233" y="3511"/>
                  <a:pt x="10233" y="3521"/>
                </a:cubicBezTo>
                <a:cubicBezTo>
                  <a:pt x="10233" y="3521"/>
                  <a:pt x="10233" y="3526"/>
                  <a:pt x="10232" y="3531"/>
                </a:cubicBezTo>
                <a:lnTo>
                  <a:pt x="10232" y="3531"/>
                </a:lnTo>
                <a:lnTo>
                  <a:pt x="10231" y="3531"/>
                </a:lnTo>
                <a:cubicBezTo>
                  <a:pt x="10227" y="3531"/>
                  <a:pt x="10215" y="3531"/>
                  <a:pt x="10215" y="3531"/>
                </a:cubicBezTo>
                <a:cubicBezTo>
                  <a:pt x="10197" y="3541"/>
                  <a:pt x="10215" y="3551"/>
                  <a:pt x="10197" y="3561"/>
                </a:cubicBezTo>
                <a:cubicBezTo>
                  <a:pt x="10215" y="3561"/>
                  <a:pt x="10215" y="3561"/>
                  <a:pt x="10215" y="3561"/>
                </a:cubicBezTo>
                <a:cubicBezTo>
                  <a:pt x="10215" y="3541"/>
                  <a:pt x="10251" y="3551"/>
                  <a:pt x="10251" y="3551"/>
                </a:cubicBezTo>
                <a:cubicBezTo>
                  <a:pt x="10251" y="3561"/>
                  <a:pt x="10251" y="3561"/>
                  <a:pt x="10251" y="3561"/>
                </a:cubicBezTo>
                <a:cubicBezTo>
                  <a:pt x="10251" y="3571"/>
                  <a:pt x="10251" y="3581"/>
                  <a:pt x="10270" y="3581"/>
                </a:cubicBezTo>
                <a:cubicBezTo>
                  <a:pt x="10251" y="3591"/>
                  <a:pt x="10251" y="3601"/>
                  <a:pt x="10233" y="3601"/>
                </a:cubicBezTo>
                <a:cubicBezTo>
                  <a:pt x="10233" y="3591"/>
                  <a:pt x="10233" y="3581"/>
                  <a:pt x="10215" y="3581"/>
                </a:cubicBezTo>
                <a:cubicBezTo>
                  <a:pt x="10215" y="3583"/>
                  <a:pt x="10215" y="3586"/>
                  <a:pt x="10215" y="3589"/>
                </a:cubicBezTo>
                <a:lnTo>
                  <a:pt x="10215" y="3593"/>
                </a:lnTo>
                <a:lnTo>
                  <a:pt x="10218" y="3594"/>
                </a:lnTo>
                <a:cubicBezTo>
                  <a:pt x="10233" y="3598"/>
                  <a:pt x="10232" y="3601"/>
                  <a:pt x="10221" y="3602"/>
                </a:cubicBezTo>
                <a:lnTo>
                  <a:pt x="10219" y="3603"/>
                </a:lnTo>
                <a:lnTo>
                  <a:pt x="10219" y="3604"/>
                </a:lnTo>
                <a:cubicBezTo>
                  <a:pt x="10222" y="3608"/>
                  <a:pt x="10226" y="3610"/>
                  <a:pt x="10233" y="3610"/>
                </a:cubicBezTo>
                <a:cubicBezTo>
                  <a:pt x="10215" y="3610"/>
                  <a:pt x="10215" y="3610"/>
                  <a:pt x="10215" y="3610"/>
                </a:cubicBezTo>
                <a:cubicBezTo>
                  <a:pt x="10215" y="3620"/>
                  <a:pt x="10215" y="3630"/>
                  <a:pt x="10215" y="3630"/>
                </a:cubicBezTo>
                <a:cubicBezTo>
                  <a:pt x="10233" y="3620"/>
                  <a:pt x="10233" y="3630"/>
                  <a:pt x="10251" y="3630"/>
                </a:cubicBezTo>
                <a:cubicBezTo>
                  <a:pt x="10270" y="3630"/>
                  <a:pt x="10270" y="3630"/>
                  <a:pt x="10270" y="3630"/>
                </a:cubicBezTo>
                <a:cubicBezTo>
                  <a:pt x="10233" y="3630"/>
                  <a:pt x="10251" y="3660"/>
                  <a:pt x="10215" y="3650"/>
                </a:cubicBezTo>
                <a:cubicBezTo>
                  <a:pt x="10233" y="3640"/>
                  <a:pt x="10233" y="3640"/>
                  <a:pt x="10233" y="3640"/>
                </a:cubicBezTo>
                <a:cubicBezTo>
                  <a:pt x="10215" y="3630"/>
                  <a:pt x="10215" y="3640"/>
                  <a:pt x="10197" y="3630"/>
                </a:cubicBezTo>
                <a:cubicBezTo>
                  <a:pt x="10197" y="3640"/>
                  <a:pt x="10215" y="3650"/>
                  <a:pt x="10197" y="3650"/>
                </a:cubicBezTo>
                <a:cubicBezTo>
                  <a:pt x="10197" y="3656"/>
                  <a:pt x="10189" y="3658"/>
                  <a:pt x="10184" y="3662"/>
                </a:cubicBezTo>
                <a:lnTo>
                  <a:pt x="10182" y="3663"/>
                </a:lnTo>
                <a:lnTo>
                  <a:pt x="10184" y="3664"/>
                </a:lnTo>
                <a:cubicBezTo>
                  <a:pt x="10204" y="3665"/>
                  <a:pt x="10204" y="3665"/>
                  <a:pt x="10204" y="3665"/>
                </a:cubicBezTo>
                <a:cubicBezTo>
                  <a:pt x="10198" y="3665"/>
                  <a:pt x="10193" y="3665"/>
                  <a:pt x="10187" y="3665"/>
                </a:cubicBezTo>
                <a:lnTo>
                  <a:pt x="10180" y="3665"/>
                </a:lnTo>
                <a:lnTo>
                  <a:pt x="10179" y="3666"/>
                </a:lnTo>
                <a:cubicBezTo>
                  <a:pt x="10178" y="3667"/>
                  <a:pt x="10178" y="3668"/>
                  <a:pt x="10178" y="3670"/>
                </a:cubicBezTo>
                <a:cubicBezTo>
                  <a:pt x="10197" y="3660"/>
                  <a:pt x="10215" y="3670"/>
                  <a:pt x="10233" y="3670"/>
                </a:cubicBezTo>
                <a:cubicBezTo>
                  <a:pt x="10215" y="3660"/>
                  <a:pt x="10215" y="3660"/>
                  <a:pt x="10215" y="3660"/>
                </a:cubicBezTo>
                <a:cubicBezTo>
                  <a:pt x="10215" y="3660"/>
                  <a:pt x="10233" y="3650"/>
                  <a:pt x="10233" y="3660"/>
                </a:cubicBezTo>
                <a:cubicBezTo>
                  <a:pt x="10233" y="3665"/>
                  <a:pt x="10238" y="3670"/>
                  <a:pt x="10240" y="3675"/>
                </a:cubicBezTo>
                <a:lnTo>
                  <a:pt x="10240" y="3675"/>
                </a:lnTo>
                <a:lnTo>
                  <a:pt x="10241" y="3678"/>
                </a:lnTo>
                <a:cubicBezTo>
                  <a:pt x="10242" y="3682"/>
                  <a:pt x="10240" y="3686"/>
                  <a:pt x="10233" y="3690"/>
                </a:cubicBezTo>
                <a:cubicBezTo>
                  <a:pt x="10215" y="3690"/>
                  <a:pt x="10215" y="3690"/>
                  <a:pt x="10215" y="3690"/>
                </a:cubicBezTo>
                <a:cubicBezTo>
                  <a:pt x="10215" y="3690"/>
                  <a:pt x="10215" y="3700"/>
                  <a:pt x="10215" y="3710"/>
                </a:cubicBezTo>
                <a:cubicBezTo>
                  <a:pt x="10197" y="3710"/>
                  <a:pt x="10178" y="3719"/>
                  <a:pt x="10178" y="3729"/>
                </a:cubicBezTo>
                <a:cubicBezTo>
                  <a:pt x="10178" y="3731"/>
                  <a:pt x="10178" y="3732"/>
                  <a:pt x="10178" y="3733"/>
                </a:cubicBezTo>
                <a:lnTo>
                  <a:pt x="10178" y="3734"/>
                </a:lnTo>
                <a:lnTo>
                  <a:pt x="10182" y="3734"/>
                </a:lnTo>
                <a:cubicBezTo>
                  <a:pt x="10186" y="3734"/>
                  <a:pt x="10190" y="3734"/>
                  <a:pt x="10194" y="3734"/>
                </a:cubicBezTo>
                <a:lnTo>
                  <a:pt x="10200" y="3734"/>
                </a:lnTo>
                <a:lnTo>
                  <a:pt x="10199" y="3734"/>
                </a:lnTo>
                <a:cubicBezTo>
                  <a:pt x="10198" y="3733"/>
                  <a:pt x="10197" y="3732"/>
                  <a:pt x="10197" y="3729"/>
                </a:cubicBezTo>
                <a:cubicBezTo>
                  <a:pt x="10197" y="3729"/>
                  <a:pt x="10215" y="3729"/>
                  <a:pt x="10215" y="3719"/>
                </a:cubicBezTo>
                <a:cubicBezTo>
                  <a:pt x="10215" y="3719"/>
                  <a:pt x="10215" y="3725"/>
                  <a:pt x="10222" y="3732"/>
                </a:cubicBezTo>
                <a:lnTo>
                  <a:pt x="10226" y="3734"/>
                </a:lnTo>
                <a:lnTo>
                  <a:pt x="10232" y="3735"/>
                </a:lnTo>
                <a:cubicBezTo>
                  <a:pt x="10236" y="3735"/>
                  <a:pt x="10241" y="3735"/>
                  <a:pt x="10245" y="3735"/>
                </a:cubicBezTo>
                <a:lnTo>
                  <a:pt x="10257" y="3736"/>
                </a:lnTo>
                <a:cubicBezTo>
                  <a:pt x="10254" y="3738"/>
                  <a:pt x="10263" y="3739"/>
                  <a:pt x="10298" y="3739"/>
                </a:cubicBezTo>
                <a:cubicBezTo>
                  <a:pt x="10298" y="3750"/>
                  <a:pt x="10298" y="3750"/>
                  <a:pt x="10298" y="3750"/>
                </a:cubicBezTo>
                <a:cubicBezTo>
                  <a:pt x="10298" y="3750"/>
                  <a:pt x="10261" y="3750"/>
                  <a:pt x="10234" y="3750"/>
                </a:cubicBezTo>
                <a:lnTo>
                  <a:pt x="10232" y="3750"/>
                </a:lnTo>
                <a:lnTo>
                  <a:pt x="10230" y="3752"/>
                </a:lnTo>
                <a:cubicBezTo>
                  <a:pt x="10215" y="3769"/>
                  <a:pt x="10215" y="3769"/>
                  <a:pt x="10215" y="3769"/>
                </a:cubicBezTo>
                <a:cubicBezTo>
                  <a:pt x="10215" y="3769"/>
                  <a:pt x="10215" y="3779"/>
                  <a:pt x="10215" y="3779"/>
                </a:cubicBezTo>
                <a:cubicBezTo>
                  <a:pt x="10233" y="3789"/>
                  <a:pt x="10215" y="3789"/>
                  <a:pt x="10215" y="3799"/>
                </a:cubicBezTo>
                <a:cubicBezTo>
                  <a:pt x="10215" y="3809"/>
                  <a:pt x="10215" y="3809"/>
                  <a:pt x="10233" y="3809"/>
                </a:cubicBezTo>
                <a:cubicBezTo>
                  <a:pt x="10233" y="3818"/>
                  <a:pt x="10251" y="3799"/>
                  <a:pt x="10251" y="3809"/>
                </a:cubicBezTo>
                <a:cubicBezTo>
                  <a:pt x="10251" y="3818"/>
                  <a:pt x="10251" y="3818"/>
                  <a:pt x="10251" y="3818"/>
                </a:cubicBezTo>
                <a:cubicBezTo>
                  <a:pt x="10251" y="3818"/>
                  <a:pt x="10251" y="3819"/>
                  <a:pt x="10251" y="3820"/>
                </a:cubicBezTo>
                <a:lnTo>
                  <a:pt x="10251" y="3822"/>
                </a:lnTo>
                <a:lnTo>
                  <a:pt x="10286" y="3821"/>
                </a:lnTo>
                <a:cubicBezTo>
                  <a:pt x="10321" y="3820"/>
                  <a:pt x="10356" y="3818"/>
                  <a:pt x="10391" y="3814"/>
                </a:cubicBezTo>
                <a:cubicBezTo>
                  <a:pt x="10391" y="3823"/>
                  <a:pt x="10337" y="3826"/>
                  <a:pt x="10277" y="3828"/>
                </a:cubicBezTo>
                <a:lnTo>
                  <a:pt x="10270" y="3828"/>
                </a:lnTo>
                <a:lnTo>
                  <a:pt x="10269" y="3830"/>
                </a:lnTo>
                <a:cubicBezTo>
                  <a:pt x="10267" y="3838"/>
                  <a:pt x="10250" y="3839"/>
                  <a:pt x="10233" y="3848"/>
                </a:cubicBezTo>
                <a:cubicBezTo>
                  <a:pt x="10233" y="3848"/>
                  <a:pt x="10233" y="3838"/>
                  <a:pt x="10233" y="3838"/>
                </a:cubicBezTo>
                <a:cubicBezTo>
                  <a:pt x="10233" y="3848"/>
                  <a:pt x="10215" y="3848"/>
                  <a:pt x="10215" y="3858"/>
                </a:cubicBezTo>
                <a:cubicBezTo>
                  <a:pt x="10215" y="3858"/>
                  <a:pt x="10233" y="3868"/>
                  <a:pt x="10233" y="3858"/>
                </a:cubicBezTo>
                <a:cubicBezTo>
                  <a:pt x="10233" y="3888"/>
                  <a:pt x="10197" y="3858"/>
                  <a:pt x="10178" y="3868"/>
                </a:cubicBezTo>
                <a:cubicBezTo>
                  <a:pt x="10178" y="3865"/>
                  <a:pt x="10178" y="3862"/>
                  <a:pt x="10178" y="3859"/>
                </a:cubicBezTo>
                <a:lnTo>
                  <a:pt x="10179" y="3857"/>
                </a:lnTo>
                <a:lnTo>
                  <a:pt x="10176" y="3857"/>
                </a:lnTo>
                <a:lnTo>
                  <a:pt x="10176" y="3857"/>
                </a:lnTo>
                <a:cubicBezTo>
                  <a:pt x="10174" y="3858"/>
                  <a:pt x="10169" y="3858"/>
                  <a:pt x="10160" y="3858"/>
                </a:cubicBezTo>
                <a:lnTo>
                  <a:pt x="10157" y="3857"/>
                </a:lnTo>
                <a:lnTo>
                  <a:pt x="10155" y="3857"/>
                </a:lnTo>
                <a:cubicBezTo>
                  <a:pt x="10153" y="3857"/>
                  <a:pt x="10152" y="3857"/>
                  <a:pt x="10150" y="3857"/>
                </a:cubicBezTo>
                <a:lnTo>
                  <a:pt x="10147" y="3857"/>
                </a:lnTo>
                <a:lnTo>
                  <a:pt x="10146" y="3857"/>
                </a:lnTo>
                <a:cubicBezTo>
                  <a:pt x="10142" y="3861"/>
                  <a:pt x="10142" y="3872"/>
                  <a:pt x="10142" y="3878"/>
                </a:cubicBezTo>
                <a:cubicBezTo>
                  <a:pt x="10129" y="3871"/>
                  <a:pt x="10134" y="3864"/>
                  <a:pt x="10132" y="3857"/>
                </a:cubicBezTo>
                <a:lnTo>
                  <a:pt x="10132" y="3857"/>
                </a:lnTo>
                <a:lnTo>
                  <a:pt x="10127" y="3857"/>
                </a:lnTo>
                <a:lnTo>
                  <a:pt x="10123" y="3857"/>
                </a:lnTo>
                <a:lnTo>
                  <a:pt x="10122" y="3857"/>
                </a:lnTo>
                <a:cubicBezTo>
                  <a:pt x="10111" y="3857"/>
                  <a:pt x="10111" y="3857"/>
                  <a:pt x="10111" y="3857"/>
                </a:cubicBezTo>
                <a:cubicBezTo>
                  <a:pt x="10111" y="3857"/>
                  <a:pt x="10110" y="3858"/>
                  <a:pt x="10110" y="3859"/>
                </a:cubicBezTo>
                <a:lnTo>
                  <a:pt x="10109" y="3859"/>
                </a:lnTo>
                <a:lnTo>
                  <a:pt x="10109" y="3860"/>
                </a:lnTo>
                <a:cubicBezTo>
                  <a:pt x="10112" y="3862"/>
                  <a:pt x="10116" y="3864"/>
                  <a:pt x="10123" y="3868"/>
                </a:cubicBezTo>
                <a:cubicBezTo>
                  <a:pt x="10123" y="3868"/>
                  <a:pt x="10105" y="3868"/>
                  <a:pt x="10105" y="3868"/>
                </a:cubicBezTo>
                <a:cubicBezTo>
                  <a:pt x="10105" y="3868"/>
                  <a:pt x="10089" y="3877"/>
                  <a:pt x="10102" y="3886"/>
                </a:cubicBezTo>
                <a:lnTo>
                  <a:pt x="10105" y="3888"/>
                </a:lnTo>
                <a:lnTo>
                  <a:pt x="10111" y="3888"/>
                </a:lnTo>
                <a:lnTo>
                  <a:pt x="10111" y="3888"/>
                </a:lnTo>
                <a:cubicBezTo>
                  <a:pt x="10114" y="3888"/>
                  <a:pt x="10117" y="3888"/>
                  <a:pt x="10123" y="3888"/>
                </a:cubicBezTo>
                <a:cubicBezTo>
                  <a:pt x="10123" y="3888"/>
                  <a:pt x="10123" y="3878"/>
                  <a:pt x="10142" y="3878"/>
                </a:cubicBezTo>
                <a:cubicBezTo>
                  <a:pt x="10142" y="3880"/>
                  <a:pt x="10142" y="3883"/>
                  <a:pt x="10142" y="3886"/>
                </a:cubicBezTo>
                <a:lnTo>
                  <a:pt x="10143" y="3888"/>
                </a:lnTo>
                <a:lnTo>
                  <a:pt x="10148" y="3888"/>
                </a:lnTo>
                <a:cubicBezTo>
                  <a:pt x="10204" y="3888"/>
                  <a:pt x="10204" y="3888"/>
                  <a:pt x="10204" y="3888"/>
                </a:cubicBezTo>
                <a:cubicBezTo>
                  <a:pt x="10111" y="3899"/>
                  <a:pt x="10204" y="3899"/>
                  <a:pt x="10204" y="3899"/>
                </a:cubicBezTo>
                <a:cubicBezTo>
                  <a:pt x="10111" y="3920"/>
                  <a:pt x="10298" y="3899"/>
                  <a:pt x="10298" y="3910"/>
                </a:cubicBezTo>
                <a:cubicBezTo>
                  <a:pt x="10298" y="3920"/>
                  <a:pt x="10298" y="3920"/>
                  <a:pt x="10298" y="3920"/>
                </a:cubicBezTo>
                <a:cubicBezTo>
                  <a:pt x="10222" y="3920"/>
                  <a:pt x="10177" y="3919"/>
                  <a:pt x="10150" y="3916"/>
                </a:cubicBezTo>
                <a:lnTo>
                  <a:pt x="10144" y="3915"/>
                </a:lnTo>
                <a:lnTo>
                  <a:pt x="10144" y="3916"/>
                </a:lnTo>
                <a:cubicBezTo>
                  <a:pt x="10141" y="3920"/>
                  <a:pt x="10135" y="3920"/>
                  <a:pt x="10123" y="3917"/>
                </a:cubicBezTo>
                <a:cubicBezTo>
                  <a:pt x="10123" y="3916"/>
                  <a:pt x="10123" y="3915"/>
                  <a:pt x="10124" y="3914"/>
                </a:cubicBezTo>
                <a:lnTo>
                  <a:pt x="10125" y="3912"/>
                </a:lnTo>
                <a:lnTo>
                  <a:pt x="10123" y="3911"/>
                </a:lnTo>
                <a:cubicBezTo>
                  <a:pt x="10111" y="3908"/>
                  <a:pt x="10111" y="3903"/>
                  <a:pt x="10111" y="3899"/>
                </a:cubicBezTo>
                <a:cubicBezTo>
                  <a:pt x="10098" y="3901"/>
                  <a:pt x="10087" y="3903"/>
                  <a:pt x="10079" y="3905"/>
                </a:cubicBezTo>
                <a:lnTo>
                  <a:pt x="10079" y="3905"/>
                </a:lnTo>
                <a:lnTo>
                  <a:pt x="10080" y="3907"/>
                </a:lnTo>
                <a:cubicBezTo>
                  <a:pt x="10081" y="3911"/>
                  <a:pt x="10083" y="3915"/>
                  <a:pt x="10084" y="3918"/>
                </a:cubicBezTo>
                <a:lnTo>
                  <a:pt x="10085" y="3921"/>
                </a:lnTo>
                <a:lnTo>
                  <a:pt x="10088" y="3921"/>
                </a:lnTo>
                <a:cubicBezTo>
                  <a:pt x="10092" y="3922"/>
                  <a:pt x="10098" y="3922"/>
                  <a:pt x="10103" y="3923"/>
                </a:cubicBezTo>
                <a:lnTo>
                  <a:pt x="10105" y="3923"/>
                </a:lnTo>
                <a:lnTo>
                  <a:pt x="10105" y="3921"/>
                </a:lnTo>
                <a:cubicBezTo>
                  <a:pt x="10105" y="3917"/>
                  <a:pt x="10105" y="3917"/>
                  <a:pt x="10105" y="3917"/>
                </a:cubicBezTo>
                <a:cubicBezTo>
                  <a:pt x="10105" y="3907"/>
                  <a:pt x="10105" y="3907"/>
                  <a:pt x="10105" y="3907"/>
                </a:cubicBezTo>
                <a:cubicBezTo>
                  <a:pt x="10123" y="3917"/>
                  <a:pt x="10123" y="3917"/>
                  <a:pt x="10123" y="3917"/>
                </a:cubicBezTo>
                <a:cubicBezTo>
                  <a:pt x="10123" y="3920"/>
                  <a:pt x="10123" y="3922"/>
                  <a:pt x="10123" y="3923"/>
                </a:cubicBezTo>
                <a:lnTo>
                  <a:pt x="10123" y="3924"/>
                </a:lnTo>
                <a:lnTo>
                  <a:pt x="10131" y="3924"/>
                </a:lnTo>
                <a:cubicBezTo>
                  <a:pt x="10167" y="3926"/>
                  <a:pt x="10209" y="3928"/>
                  <a:pt x="10242" y="3931"/>
                </a:cubicBezTo>
                <a:lnTo>
                  <a:pt x="10248" y="3931"/>
                </a:lnTo>
                <a:lnTo>
                  <a:pt x="10242" y="3931"/>
                </a:lnTo>
                <a:cubicBezTo>
                  <a:pt x="10222" y="3931"/>
                  <a:pt x="10204" y="3931"/>
                  <a:pt x="10204" y="3931"/>
                </a:cubicBezTo>
                <a:cubicBezTo>
                  <a:pt x="10180" y="3931"/>
                  <a:pt x="10161" y="3932"/>
                  <a:pt x="10146" y="3933"/>
                </a:cubicBezTo>
                <a:lnTo>
                  <a:pt x="10142" y="3933"/>
                </a:lnTo>
                <a:lnTo>
                  <a:pt x="10142" y="3933"/>
                </a:lnTo>
                <a:cubicBezTo>
                  <a:pt x="10142" y="3937"/>
                  <a:pt x="10142" y="3937"/>
                  <a:pt x="10142" y="3937"/>
                </a:cubicBezTo>
                <a:cubicBezTo>
                  <a:pt x="10142" y="3937"/>
                  <a:pt x="10123" y="3947"/>
                  <a:pt x="10123" y="3947"/>
                </a:cubicBezTo>
                <a:cubicBezTo>
                  <a:pt x="10123" y="3947"/>
                  <a:pt x="10123" y="3957"/>
                  <a:pt x="10123" y="3957"/>
                </a:cubicBezTo>
                <a:cubicBezTo>
                  <a:pt x="10142" y="3967"/>
                  <a:pt x="10142" y="3967"/>
                  <a:pt x="10142" y="3967"/>
                </a:cubicBezTo>
                <a:cubicBezTo>
                  <a:pt x="10123" y="3967"/>
                  <a:pt x="10123" y="3967"/>
                  <a:pt x="10123" y="3967"/>
                </a:cubicBezTo>
                <a:cubicBezTo>
                  <a:pt x="10135" y="3973"/>
                  <a:pt x="10132" y="3979"/>
                  <a:pt x="10124" y="3985"/>
                </a:cubicBezTo>
                <a:lnTo>
                  <a:pt x="10118" y="3989"/>
                </a:lnTo>
                <a:lnTo>
                  <a:pt x="10120" y="3989"/>
                </a:lnTo>
                <a:cubicBezTo>
                  <a:pt x="10140" y="3986"/>
                  <a:pt x="10163" y="3984"/>
                  <a:pt x="10204" y="3984"/>
                </a:cubicBezTo>
                <a:cubicBezTo>
                  <a:pt x="10298" y="3984"/>
                  <a:pt x="10204" y="3974"/>
                  <a:pt x="10298" y="3974"/>
                </a:cubicBezTo>
                <a:cubicBezTo>
                  <a:pt x="10298" y="3974"/>
                  <a:pt x="10298" y="3963"/>
                  <a:pt x="10391" y="3974"/>
                </a:cubicBezTo>
                <a:cubicBezTo>
                  <a:pt x="10391" y="3984"/>
                  <a:pt x="10298" y="3984"/>
                  <a:pt x="10298" y="3995"/>
                </a:cubicBezTo>
                <a:cubicBezTo>
                  <a:pt x="10298" y="3995"/>
                  <a:pt x="10298" y="4000"/>
                  <a:pt x="10293" y="4005"/>
                </a:cubicBezTo>
                <a:lnTo>
                  <a:pt x="10293" y="4006"/>
                </a:lnTo>
                <a:lnTo>
                  <a:pt x="10289" y="4006"/>
                </a:lnTo>
                <a:cubicBezTo>
                  <a:pt x="10266" y="4006"/>
                  <a:pt x="10204" y="4006"/>
                  <a:pt x="10204" y="4006"/>
                </a:cubicBezTo>
                <a:cubicBezTo>
                  <a:pt x="10175" y="4009"/>
                  <a:pt x="10164" y="4012"/>
                  <a:pt x="10160" y="4016"/>
                </a:cubicBezTo>
                <a:lnTo>
                  <a:pt x="10159" y="4016"/>
                </a:lnTo>
                <a:lnTo>
                  <a:pt x="10178" y="4016"/>
                </a:lnTo>
                <a:cubicBezTo>
                  <a:pt x="10178" y="4024"/>
                  <a:pt x="10181" y="4031"/>
                  <a:pt x="10181" y="4037"/>
                </a:cubicBezTo>
                <a:lnTo>
                  <a:pt x="10181" y="4038"/>
                </a:lnTo>
                <a:lnTo>
                  <a:pt x="10181" y="4038"/>
                </a:lnTo>
                <a:cubicBezTo>
                  <a:pt x="10204" y="4038"/>
                  <a:pt x="10204" y="4038"/>
                  <a:pt x="10204" y="4038"/>
                </a:cubicBezTo>
                <a:cubicBezTo>
                  <a:pt x="10204" y="4016"/>
                  <a:pt x="10391" y="4027"/>
                  <a:pt x="10391" y="4027"/>
                </a:cubicBezTo>
                <a:cubicBezTo>
                  <a:pt x="10391" y="4038"/>
                  <a:pt x="10391" y="4038"/>
                  <a:pt x="10391" y="4038"/>
                </a:cubicBezTo>
                <a:cubicBezTo>
                  <a:pt x="10391" y="4049"/>
                  <a:pt x="10391" y="4059"/>
                  <a:pt x="10485" y="4059"/>
                </a:cubicBezTo>
                <a:cubicBezTo>
                  <a:pt x="10391" y="4070"/>
                  <a:pt x="10391" y="4080"/>
                  <a:pt x="10298" y="4080"/>
                </a:cubicBezTo>
                <a:cubicBezTo>
                  <a:pt x="10298" y="4070"/>
                  <a:pt x="10298" y="4059"/>
                  <a:pt x="10204" y="4059"/>
                </a:cubicBezTo>
                <a:cubicBezTo>
                  <a:pt x="10204" y="4070"/>
                  <a:pt x="10204" y="4091"/>
                  <a:pt x="10298" y="4091"/>
                </a:cubicBezTo>
                <a:cubicBezTo>
                  <a:pt x="10204" y="4091"/>
                  <a:pt x="10204" y="4091"/>
                  <a:pt x="10204" y="4091"/>
                </a:cubicBezTo>
                <a:cubicBezTo>
                  <a:pt x="10204" y="4102"/>
                  <a:pt x="10204" y="4112"/>
                  <a:pt x="10204" y="4112"/>
                </a:cubicBezTo>
                <a:cubicBezTo>
                  <a:pt x="10298" y="4102"/>
                  <a:pt x="10298" y="4112"/>
                  <a:pt x="10391" y="4112"/>
                </a:cubicBezTo>
                <a:cubicBezTo>
                  <a:pt x="10485" y="4112"/>
                  <a:pt x="10485" y="4112"/>
                  <a:pt x="10485" y="4112"/>
                </a:cubicBezTo>
                <a:cubicBezTo>
                  <a:pt x="10298" y="4112"/>
                  <a:pt x="10391" y="4144"/>
                  <a:pt x="10204" y="4134"/>
                </a:cubicBezTo>
                <a:cubicBezTo>
                  <a:pt x="10298" y="4123"/>
                  <a:pt x="10298" y="4123"/>
                  <a:pt x="10298" y="4123"/>
                </a:cubicBezTo>
                <a:cubicBezTo>
                  <a:pt x="10251" y="4118"/>
                  <a:pt x="10227" y="4118"/>
                  <a:pt x="10204" y="4118"/>
                </a:cubicBezTo>
                <a:lnTo>
                  <a:pt x="10197" y="4118"/>
                </a:lnTo>
                <a:lnTo>
                  <a:pt x="10197" y="4125"/>
                </a:lnTo>
                <a:cubicBezTo>
                  <a:pt x="10206" y="4135"/>
                  <a:pt x="10201" y="4142"/>
                  <a:pt x="10196" y="4149"/>
                </a:cubicBezTo>
                <a:lnTo>
                  <a:pt x="10194" y="4152"/>
                </a:lnTo>
                <a:lnTo>
                  <a:pt x="10228" y="4153"/>
                </a:lnTo>
                <a:cubicBezTo>
                  <a:pt x="10251" y="4154"/>
                  <a:pt x="10274" y="4155"/>
                  <a:pt x="10298" y="4155"/>
                </a:cubicBezTo>
                <a:cubicBezTo>
                  <a:pt x="10204" y="4144"/>
                  <a:pt x="10204" y="4144"/>
                  <a:pt x="10204" y="4144"/>
                </a:cubicBezTo>
                <a:cubicBezTo>
                  <a:pt x="10204" y="4144"/>
                  <a:pt x="10298" y="4134"/>
                  <a:pt x="10298" y="4144"/>
                </a:cubicBezTo>
                <a:cubicBezTo>
                  <a:pt x="10298" y="4155"/>
                  <a:pt x="10391" y="4166"/>
                  <a:pt x="10298" y="4176"/>
                </a:cubicBezTo>
                <a:cubicBezTo>
                  <a:pt x="10204" y="4176"/>
                  <a:pt x="10204" y="4176"/>
                  <a:pt x="10204" y="4176"/>
                </a:cubicBezTo>
                <a:cubicBezTo>
                  <a:pt x="10204" y="4176"/>
                  <a:pt x="10204" y="4187"/>
                  <a:pt x="10204" y="4198"/>
                </a:cubicBezTo>
                <a:lnTo>
                  <a:pt x="10186" y="4198"/>
                </a:lnTo>
                <a:lnTo>
                  <a:pt x="10184" y="4201"/>
                </a:lnTo>
                <a:cubicBezTo>
                  <a:pt x="10182" y="4203"/>
                  <a:pt x="10181" y="4205"/>
                  <a:pt x="10180" y="4207"/>
                </a:cubicBezTo>
                <a:lnTo>
                  <a:pt x="10179" y="4208"/>
                </a:lnTo>
                <a:lnTo>
                  <a:pt x="10179" y="4211"/>
                </a:lnTo>
                <a:cubicBezTo>
                  <a:pt x="10178" y="4212"/>
                  <a:pt x="10178" y="4213"/>
                  <a:pt x="10178" y="4214"/>
                </a:cubicBezTo>
                <a:cubicBezTo>
                  <a:pt x="10183" y="4214"/>
                  <a:pt x="10186" y="4214"/>
                  <a:pt x="10189" y="4214"/>
                </a:cubicBezTo>
                <a:lnTo>
                  <a:pt x="10190" y="4214"/>
                </a:lnTo>
                <a:lnTo>
                  <a:pt x="10195" y="4213"/>
                </a:lnTo>
                <a:cubicBezTo>
                  <a:pt x="10200" y="4212"/>
                  <a:pt x="10204" y="4210"/>
                  <a:pt x="10204" y="4208"/>
                </a:cubicBezTo>
                <a:cubicBezTo>
                  <a:pt x="10204" y="4208"/>
                  <a:pt x="10204" y="4219"/>
                  <a:pt x="10298" y="4229"/>
                </a:cubicBezTo>
                <a:cubicBezTo>
                  <a:pt x="10204" y="4240"/>
                  <a:pt x="10204" y="4240"/>
                  <a:pt x="10204" y="4240"/>
                </a:cubicBezTo>
                <a:cubicBezTo>
                  <a:pt x="10298" y="4240"/>
                  <a:pt x="10298" y="4240"/>
                  <a:pt x="10298" y="4240"/>
                </a:cubicBezTo>
                <a:cubicBezTo>
                  <a:pt x="10204" y="4262"/>
                  <a:pt x="10204" y="4262"/>
                  <a:pt x="10204" y="4262"/>
                </a:cubicBezTo>
                <a:cubicBezTo>
                  <a:pt x="10204" y="4262"/>
                  <a:pt x="10204" y="4272"/>
                  <a:pt x="10204" y="4272"/>
                </a:cubicBezTo>
                <a:cubicBezTo>
                  <a:pt x="10298" y="4283"/>
                  <a:pt x="10204" y="4283"/>
                  <a:pt x="10204" y="4294"/>
                </a:cubicBezTo>
                <a:cubicBezTo>
                  <a:pt x="10204" y="4304"/>
                  <a:pt x="10204" y="4304"/>
                  <a:pt x="10298" y="4304"/>
                </a:cubicBezTo>
                <a:cubicBezTo>
                  <a:pt x="10298" y="4315"/>
                  <a:pt x="10391" y="4294"/>
                  <a:pt x="10391" y="4304"/>
                </a:cubicBezTo>
                <a:cubicBezTo>
                  <a:pt x="10391" y="4315"/>
                  <a:pt x="10391" y="4315"/>
                  <a:pt x="10391" y="4315"/>
                </a:cubicBezTo>
                <a:cubicBezTo>
                  <a:pt x="10391" y="4315"/>
                  <a:pt x="10391" y="4325"/>
                  <a:pt x="10391" y="4336"/>
                </a:cubicBezTo>
                <a:cubicBezTo>
                  <a:pt x="10485" y="4336"/>
                  <a:pt x="10391" y="4315"/>
                  <a:pt x="10485" y="4325"/>
                </a:cubicBezTo>
                <a:cubicBezTo>
                  <a:pt x="10485" y="4336"/>
                  <a:pt x="10391" y="4336"/>
                  <a:pt x="10298" y="4347"/>
                </a:cubicBezTo>
                <a:cubicBezTo>
                  <a:pt x="10298" y="4347"/>
                  <a:pt x="10298" y="4336"/>
                  <a:pt x="10298" y="4336"/>
                </a:cubicBezTo>
                <a:cubicBezTo>
                  <a:pt x="10298" y="4347"/>
                  <a:pt x="10204" y="4347"/>
                  <a:pt x="10204" y="4357"/>
                </a:cubicBezTo>
                <a:cubicBezTo>
                  <a:pt x="10204" y="4357"/>
                  <a:pt x="10298" y="4368"/>
                  <a:pt x="10298" y="4357"/>
                </a:cubicBezTo>
                <a:cubicBezTo>
                  <a:pt x="10298" y="4372"/>
                  <a:pt x="10262" y="4373"/>
                  <a:pt x="10214" y="4372"/>
                </a:cubicBezTo>
                <a:lnTo>
                  <a:pt x="10194" y="4371"/>
                </a:lnTo>
                <a:lnTo>
                  <a:pt x="10197" y="4373"/>
                </a:lnTo>
                <a:cubicBezTo>
                  <a:pt x="10160" y="4373"/>
                  <a:pt x="10178" y="4382"/>
                  <a:pt x="10160" y="4392"/>
                </a:cubicBezTo>
                <a:cubicBezTo>
                  <a:pt x="10178" y="4402"/>
                  <a:pt x="10178" y="4412"/>
                  <a:pt x="10197" y="4412"/>
                </a:cubicBezTo>
                <a:cubicBezTo>
                  <a:pt x="10178" y="4422"/>
                  <a:pt x="10178" y="4422"/>
                  <a:pt x="10178" y="4422"/>
                </a:cubicBezTo>
                <a:cubicBezTo>
                  <a:pt x="10178" y="4432"/>
                  <a:pt x="10197" y="4442"/>
                  <a:pt x="10178" y="4452"/>
                </a:cubicBezTo>
                <a:cubicBezTo>
                  <a:pt x="10197" y="4462"/>
                  <a:pt x="10197" y="4471"/>
                  <a:pt x="10178" y="4471"/>
                </a:cubicBezTo>
                <a:cubicBezTo>
                  <a:pt x="10178" y="4462"/>
                  <a:pt x="10178" y="4462"/>
                  <a:pt x="10160" y="4462"/>
                </a:cubicBezTo>
                <a:cubicBezTo>
                  <a:pt x="10160" y="4471"/>
                  <a:pt x="10160" y="4471"/>
                  <a:pt x="10160" y="4481"/>
                </a:cubicBezTo>
                <a:cubicBezTo>
                  <a:pt x="10160" y="4491"/>
                  <a:pt x="10178" y="4491"/>
                  <a:pt x="10178" y="4491"/>
                </a:cubicBezTo>
                <a:cubicBezTo>
                  <a:pt x="10160" y="4501"/>
                  <a:pt x="10160" y="4481"/>
                  <a:pt x="10160" y="4491"/>
                </a:cubicBezTo>
                <a:cubicBezTo>
                  <a:pt x="10160" y="4491"/>
                  <a:pt x="10160" y="4501"/>
                  <a:pt x="10178" y="4501"/>
                </a:cubicBezTo>
                <a:cubicBezTo>
                  <a:pt x="10142" y="4511"/>
                  <a:pt x="10178" y="4531"/>
                  <a:pt x="10160" y="4551"/>
                </a:cubicBezTo>
                <a:cubicBezTo>
                  <a:pt x="10160" y="4570"/>
                  <a:pt x="10142" y="4580"/>
                  <a:pt x="10160" y="4590"/>
                </a:cubicBezTo>
                <a:cubicBezTo>
                  <a:pt x="10160" y="4600"/>
                  <a:pt x="10160" y="4610"/>
                  <a:pt x="10160" y="4620"/>
                </a:cubicBezTo>
                <a:cubicBezTo>
                  <a:pt x="10178" y="4630"/>
                  <a:pt x="10160" y="4660"/>
                  <a:pt x="10197" y="4660"/>
                </a:cubicBezTo>
                <a:cubicBezTo>
                  <a:pt x="10197" y="4669"/>
                  <a:pt x="10197" y="4660"/>
                  <a:pt x="10215" y="4660"/>
                </a:cubicBezTo>
                <a:cubicBezTo>
                  <a:pt x="10215" y="4669"/>
                  <a:pt x="10197" y="4669"/>
                  <a:pt x="10215" y="4669"/>
                </a:cubicBezTo>
                <a:cubicBezTo>
                  <a:pt x="10233" y="4689"/>
                  <a:pt x="10197" y="4669"/>
                  <a:pt x="10197" y="4679"/>
                </a:cubicBezTo>
                <a:cubicBezTo>
                  <a:pt x="10197" y="4689"/>
                  <a:pt x="10197" y="4689"/>
                  <a:pt x="10215" y="4689"/>
                </a:cubicBezTo>
                <a:cubicBezTo>
                  <a:pt x="10215" y="4689"/>
                  <a:pt x="10233" y="4689"/>
                  <a:pt x="10233" y="4699"/>
                </a:cubicBezTo>
                <a:cubicBezTo>
                  <a:pt x="10160" y="4699"/>
                  <a:pt x="10160" y="4699"/>
                  <a:pt x="10160" y="4699"/>
                </a:cubicBezTo>
                <a:cubicBezTo>
                  <a:pt x="10142" y="4729"/>
                  <a:pt x="10142" y="4729"/>
                  <a:pt x="10142" y="4729"/>
                </a:cubicBezTo>
                <a:cubicBezTo>
                  <a:pt x="10142" y="4739"/>
                  <a:pt x="10142" y="4749"/>
                  <a:pt x="10160" y="4749"/>
                </a:cubicBezTo>
                <a:cubicBezTo>
                  <a:pt x="10197" y="4759"/>
                  <a:pt x="10215" y="4759"/>
                  <a:pt x="10233" y="4759"/>
                </a:cubicBezTo>
                <a:cubicBezTo>
                  <a:pt x="10233" y="4769"/>
                  <a:pt x="10233" y="4779"/>
                  <a:pt x="10215" y="4779"/>
                </a:cubicBezTo>
                <a:cubicBezTo>
                  <a:pt x="10160" y="4808"/>
                  <a:pt x="10233" y="4848"/>
                  <a:pt x="10197" y="4877"/>
                </a:cubicBezTo>
                <a:cubicBezTo>
                  <a:pt x="10215" y="4887"/>
                  <a:pt x="10215" y="4867"/>
                  <a:pt x="10215" y="4867"/>
                </a:cubicBezTo>
                <a:cubicBezTo>
                  <a:pt x="10233" y="4877"/>
                  <a:pt x="10233" y="4877"/>
                  <a:pt x="10233" y="4877"/>
                </a:cubicBezTo>
                <a:cubicBezTo>
                  <a:pt x="10215" y="4877"/>
                  <a:pt x="10233" y="4897"/>
                  <a:pt x="10215" y="4897"/>
                </a:cubicBezTo>
                <a:cubicBezTo>
                  <a:pt x="10197" y="4907"/>
                  <a:pt x="10197" y="4917"/>
                  <a:pt x="10215" y="4927"/>
                </a:cubicBezTo>
                <a:cubicBezTo>
                  <a:pt x="10215" y="4917"/>
                  <a:pt x="10215" y="4917"/>
                  <a:pt x="10215" y="4917"/>
                </a:cubicBezTo>
                <a:cubicBezTo>
                  <a:pt x="10233" y="4927"/>
                  <a:pt x="10215" y="4927"/>
                  <a:pt x="10215" y="4937"/>
                </a:cubicBezTo>
                <a:cubicBezTo>
                  <a:pt x="10197" y="4937"/>
                  <a:pt x="10215" y="4956"/>
                  <a:pt x="10197" y="4966"/>
                </a:cubicBezTo>
                <a:cubicBezTo>
                  <a:pt x="10197" y="4956"/>
                  <a:pt x="10197" y="4956"/>
                  <a:pt x="10197" y="4956"/>
                </a:cubicBezTo>
                <a:cubicBezTo>
                  <a:pt x="10197" y="4946"/>
                  <a:pt x="10215" y="4946"/>
                  <a:pt x="10197" y="4937"/>
                </a:cubicBezTo>
                <a:cubicBezTo>
                  <a:pt x="10178" y="4937"/>
                  <a:pt x="10160" y="4946"/>
                  <a:pt x="10160" y="4966"/>
                </a:cubicBezTo>
                <a:cubicBezTo>
                  <a:pt x="10160" y="4976"/>
                  <a:pt x="10160" y="4986"/>
                  <a:pt x="10160" y="4996"/>
                </a:cubicBezTo>
                <a:cubicBezTo>
                  <a:pt x="10197" y="4976"/>
                  <a:pt x="10197" y="4976"/>
                  <a:pt x="10197" y="4976"/>
                </a:cubicBezTo>
                <a:cubicBezTo>
                  <a:pt x="10197" y="4986"/>
                  <a:pt x="10197" y="4986"/>
                  <a:pt x="10197" y="4986"/>
                </a:cubicBezTo>
                <a:cubicBezTo>
                  <a:pt x="10178" y="4986"/>
                  <a:pt x="10178" y="5006"/>
                  <a:pt x="10178" y="5016"/>
                </a:cubicBezTo>
                <a:cubicBezTo>
                  <a:pt x="10178" y="5026"/>
                  <a:pt x="10178" y="5026"/>
                  <a:pt x="10178" y="5026"/>
                </a:cubicBezTo>
                <a:cubicBezTo>
                  <a:pt x="10197" y="5026"/>
                  <a:pt x="10215" y="5035"/>
                  <a:pt x="10233" y="5026"/>
                </a:cubicBezTo>
                <a:cubicBezTo>
                  <a:pt x="10233" y="5035"/>
                  <a:pt x="10233" y="5035"/>
                  <a:pt x="10233" y="5035"/>
                </a:cubicBezTo>
                <a:cubicBezTo>
                  <a:pt x="10215" y="5055"/>
                  <a:pt x="10233" y="5065"/>
                  <a:pt x="10233" y="5075"/>
                </a:cubicBezTo>
                <a:cubicBezTo>
                  <a:pt x="10215" y="5075"/>
                  <a:pt x="10215" y="5065"/>
                  <a:pt x="10215" y="5065"/>
                </a:cubicBezTo>
                <a:cubicBezTo>
                  <a:pt x="10197" y="5065"/>
                  <a:pt x="10197" y="5045"/>
                  <a:pt x="10178" y="5035"/>
                </a:cubicBezTo>
                <a:cubicBezTo>
                  <a:pt x="10160" y="5045"/>
                  <a:pt x="10178" y="5055"/>
                  <a:pt x="10160" y="5075"/>
                </a:cubicBezTo>
                <a:cubicBezTo>
                  <a:pt x="10160" y="5095"/>
                  <a:pt x="10142" y="5125"/>
                  <a:pt x="10197" y="5135"/>
                </a:cubicBezTo>
                <a:cubicBezTo>
                  <a:pt x="10160" y="5135"/>
                  <a:pt x="10197" y="5154"/>
                  <a:pt x="10178" y="5164"/>
                </a:cubicBezTo>
                <a:cubicBezTo>
                  <a:pt x="10230" y="5183"/>
                  <a:pt x="10185" y="5201"/>
                  <a:pt x="10194" y="5220"/>
                </a:cubicBezTo>
                <a:lnTo>
                  <a:pt x="10194" y="5221"/>
                </a:lnTo>
                <a:lnTo>
                  <a:pt x="10195" y="5221"/>
                </a:lnTo>
                <a:cubicBezTo>
                  <a:pt x="10198" y="5221"/>
                  <a:pt x="10201" y="5221"/>
                  <a:pt x="10204" y="5221"/>
                </a:cubicBezTo>
                <a:cubicBezTo>
                  <a:pt x="10204" y="5223"/>
                  <a:pt x="10200" y="5225"/>
                  <a:pt x="10196" y="5226"/>
                </a:cubicBezTo>
                <a:lnTo>
                  <a:pt x="10194" y="5226"/>
                </a:lnTo>
                <a:lnTo>
                  <a:pt x="10190" y="5232"/>
                </a:lnTo>
                <a:lnTo>
                  <a:pt x="10190" y="5232"/>
                </a:lnTo>
                <a:lnTo>
                  <a:pt x="10196" y="5232"/>
                </a:lnTo>
                <a:cubicBezTo>
                  <a:pt x="10198" y="5232"/>
                  <a:pt x="10201" y="5232"/>
                  <a:pt x="10204" y="5232"/>
                </a:cubicBezTo>
                <a:cubicBezTo>
                  <a:pt x="10251" y="5242"/>
                  <a:pt x="10228" y="5242"/>
                  <a:pt x="10193" y="5241"/>
                </a:cubicBezTo>
                <a:lnTo>
                  <a:pt x="10182" y="5241"/>
                </a:lnTo>
                <a:lnTo>
                  <a:pt x="10174" y="5249"/>
                </a:lnTo>
                <a:cubicBezTo>
                  <a:pt x="10172" y="5250"/>
                  <a:pt x="10171" y="5251"/>
                  <a:pt x="10169" y="5253"/>
                </a:cubicBezTo>
                <a:lnTo>
                  <a:pt x="10169" y="5253"/>
                </a:lnTo>
                <a:lnTo>
                  <a:pt x="10173" y="5253"/>
                </a:lnTo>
                <a:cubicBezTo>
                  <a:pt x="10182" y="5253"/>
                  <a:pt x="10192" y="5253"/>
                  <a:pt x="10204" y="5253"/>
                </a:cubicBezTo>
                <a:cubicBezTo>
                  <a:pt x="10204" y="5253"/>
                  <a:pt x="10298" y="5253"/>
                  <a:pt x="10298" y="5264"/>
                </a:cubicBezTo>
                <a:cubicBezTo>
                  <a:pt x="10245" y="5264"/>
                  <a:pt x="10200" y="5264"/>
                  <a:pt x="10161" y="5264"/>
                </a:cubicBezTo>
                <a:lnTo>
                  <a:pt x="10155" y="5264"/>
                </a:lnTo>
                <a:lnTo>
                  <a:pt x="10153" y="5265"/>
                </a:lnTo>
                <a:cubicBezTo>
                  <a:pt x="10141" y="5273"/>
                  <a:pt x="10126" y="5279"/>
                  <a:pt x="10105" y="5283"/>
                </a:cubicBezTo>
                <a:cubicBezTo>
                  <a:pt x="10068" y="5273"/>
                  <a:pt x="10087" y="5313"/>
                  <a:pt x="10068" y="5323"/>
                </a:cubicBezTo>
                <a:cubicBezTo>
                  <a:pt x="10064" y="5323"/>
                  <a:pt x="10059" y="5323"/>
                  <a:pt x="10055" y="5323"/>
                </a:cubicBezTo>
                <a:lnTo>
                  <a:pt x="10050" y="5323"/>
                </a:lnTo>
                <a:lnTo>
                  <a:pt x="10061" y="5324"/>
                </a:lnTo>
                <a:cubicBezTo>
                  <a:pt x="10163" y="5328"/>
                  <a:pt x="10230" y="5328"/>
                  <a:pt x="10298" y="5328"/>
                </a:cubicBezTo>
                <a:cubicBezTo>
                  <a:pt x="10298" y="5338"/>
                  <a:pt x="10298" y="5349"/>
                  <a:pt x="10204" y="5349"/>
                </a:cubicBezTo>
                <a:cubicBezTo>
                  <a:pt x="9923" y="5381"/>
                  <a:pt x="10298" y="5424"/>
                  <a:pt x="10111" y="5455"/>
                </a:cubicBezTo>
                <a:cubicBezTo>
                  <a:pt x="10204" y="5466"/>
                  <a:pt x="10204" y="5445"/>
                  <a:pt x="10204" y="5445"/>
                </a:cubicBezTo>
                <a:cubicBezTo>
                  <a:pt x="10298" y="5455"/>
                  <a:pt x="10298" y="5455"/>
                  <a:pt x="10298" y="5455"/>
                </a:cubicBezTo>
                <a:cubicBezTo>
                  <a:pt x="10204" y="5455"/>
                  <a:pt x="10298" y="5477"/>
                  <a:pt x="10204" y="5477"/>
                </a:cubicBezTo>
                <a:cubicBezTo>
                  <a:pt x="10111" y="5487"/>
                  <a:pt x="10111" y="5498"/>
                  <a:pt x="10204" y="5509"/>
                </a:cubicBezTo>
                <a:cubicBezTo>
                  <a:pt x="10204" y="5498"/>
                  <a:pt x="10204" y="5498"/>
                  <a:pt x="10204" y="5498"/>
                </a:cubicBezTo>
                <a:cubicBezTo>
                  <a:pt x="10298" y="5509"/>
                  <a:pt x="10204" y="5509"/>
                  <a:pt x="10204" y="5520"/>
                </a:cubicBezTo>
                <a:cubicBezTo>
                  <a:pt x="10111" y="5520"/>
                  <a:pt x="10204" y="5540"/>
                  <a:pt x="10111" y="5551"/>
                </a:cubicBezTo>
                <a:cubicBezTo>
                  <a:pt x="10111" y="5540"/>
                  <a:pt x="10111" y="5540"/>
                  <a:pt x="10111" y="5540"/>
                </a:cubicBezTo>
                <a:cubicBezTo>
                  <a:pt x="10111" y="5530"/>
                  <a:pt x="10204" y="5530"/>
                  <a:pt x="10111" y="5520"/>
                </a:cubicBezTo>
                <a:cubicBezTo>
                  <a:pt x="10017" y="5520"/>
                  <a:pt x="9923" y="5530"/>
                  <a:pt x="9923" y="5551"/>
                </a:cubicBezTo>
                <a:cubicBezTo>
                  <a:pt x="9923" y="5562"/>
                  <a:pt x="9923" y="5573"/>
                  <a:pt x="9923" y="5583"/>
                </a:cubicBezTo>
                <a:cubicBezTo>
                  <a:pt x="10111" y="5562"/>
                  <a:pt x="10111" y="5562"/>
                  <a:pt x="10111" y="5562"/>
                </a:cubicBezTo>
                <a:cubicBezTo>
                  <a:pt x="10111" y="5573"/>
                  <a:pt x="10111" y="5573"/>
                  <a:pt x="10111" y="5573"/>
                </a:cubicBezTo>
                <a:cubicBezTo>
                  <a:pt x="10017" y="5573"/>
                  <a:pt x="10017" y="5594"/>
                  <a:pt x="10017" y="5605"/>
                </a:cubicBezTo>
                <a:cubicBezTo>
                  <a:pt x="10017" y="5616"/>
                  <a:pt x="10017" y="5616"/>
                  <a:pt x="10017" y="5616"/>
                </a:cubicBezTo>
                <a:cubicBezTo>
                  <a:pt x="10111" y="5616"/>
                  <a:pt x="10204" y="5626"/>
                  <a:pt x="10298" y="5616"/>
                </a:cubicBezTo>
                <a:cubicBezTo>
                  <a:pt x="10298" y="5626"/>
                  <a:pt x="10298" y="5626"/>
                  <a:pt x="10298" y="5626"/>
                </a:cubicBezTo>
                <a:cubicBezTo>
                  <a:pt x="10204" y="5647"/>
                  <a:pt x="10298" y="5658"/>
                  <a:pt x="10298" y="5669"/>
                </a:cubicBezTo>
                <a:cubicBezTo>
                  <a:pt x="10204" y="5669"/>
                  <a:pt x="10204" y="5658"/>
                  <a:pt x="10204" y="5658"/>
                </a:cubicBezTo>
                <a:cubicBezTo>
                  <a:pt x="10111" y="5658"/>
                  <a:pt x="10111" y="5636"/>
                  <a:pt x="10017" y="5626"/>
                </a:cubicBezTo>
                <a:cubicBezTo>
                  <a:pt x="9923" y="5636"/>
                  <a:pt x="10017" y="5647"/>
                  <a:pt x="9923" y="5669"/>
                </a:cubicBezTo>
                <a:cubicBezTo>
                  <a:pt x="9923" y="5690"/>
                  <a:pt x="9830" y="5722"/>
                  <a:pt x="10111" y="5732"/>
                </a:cubicBezTo>
                <a:cubicBezTo>
                  <a:pt x="9923" y="5732"/>
                  <a:pt x="10111" y="5754"/>
                  <a:pt x="10017" y="5765"/>
                </a:cubicBezTo>
                <a:cubicBezTo>
                  <a:pt x="10298" y="5786"/>
                  <a:pt x="10017" y="5807"/>
                  <a:pt x="10111" y="5828"/>
                </a:cubicBezTo>
                <a:cubicBezTo>
                  <a:pt x="10017" y="5850"/>
                  <a:pt x="9923" y="5882"/>
                  <a:pt x="9643" y="5892"/>
                </a:cubicBezTo>
                <a:cubicBezTo>
                  <a:pt x="9454" y="5882"/>
                  <a:pt x="9548" y="5924"/>
                  <a:pt x="9454" y="5935"/>
                </a:cubicBezTo>
                <a:cubicBezTo>
                  <a:pt x="9361" y="5935"/>
                  <a:pt x="9267" y="5935"/>
                  <a:pt x="9267" y="5946"/>
                </a:cubicBezTo>
                <a:cubicBezTo>
                  <a:pt x="8893" y="5957"/>
                  <a:pt x="8893" y="5999"/>
                  <a:pt x="8799" y="6031"/>
                </a:cubicBezTo>
                <a:cubicBezTo>
                  <a:pt x="8706" y="6042"/>
                  <a:pt x="8612" y="6042"/>
                  <a:pt x="8518" y="6052"/>
                </a:cubicBezTo>
                <a:cubicBezTo>
                  <a:pt x="8518" y="6042"/>
                  <a:pt x="8518" y="6031"/>
                  <a:pt x="8518" y="6020"/>
                </a:cubicBezTo>
                <a:cubicBezTo>
                  <a:pt x="8518" y="6010"/>
                  <a:pt x="8518" y="6010"/>
                  <a:pt x="8518" y="6010"/>
                </a:cubicBezTo>
                <a:cubicBezTo>
                  <a:pt x="8143" y="5999"/>
                  <a:pt x="8238" y="6052"/>
                  <a:pt x="8143" y="6074"/>
                </a:cubicBezTo>
                <a:cubicBezTo>
                  <a:pt x="8049" y="6063"/>
                  <a:pt x="8049" y="6063"/>
                  <a:pt x="8049" y="6063"/>
                </a:cubicBezTo>
                <a:cubicBezTo>
                  <a:pt x="8049" y="6063"/>
                  <a:pt x="7956" y="6052"/>
                  <a:pt x="8049" y="6042"/>
                </a:cubicBezTo>
                <a:cubicBezTo>
                  <a:pt x="8049" y="6031"/>
                  <a:pt x="7956" y="6020"/>
                  <a:pt x="7862" y="6010"/>
                </a:cubicBezTo>
                <a:cubicBezTo>
                  <a:pt x="7862" y="6020"/>
                  <a:pt x="7956" y="6031"/>
                  <a:pt x="7862" y="6031"/>
                </a:cubicBezTo>
                <a:cubicBezTo>
                  <a:pt x="7768" y="6020"/>
                  <a:pt x="7862" y="6031"/>
                  <a:pt x="7768" y="6031"/>
                </a:cubicBezTo>
                <a:cubicBezTo>
                  <a:pt x="7862" y="6042"/>
                  <a:pt x="7862" y="6042"/>
                  <a:pt x="7862" y="6042"/>
                </a:cubicBezTo>
                <a:cubicBezTo>
                  <a:pt x="7768" y="6042"/>
                  <a:pt x="7768" y="6042"/>
                  <a:pt x="7768" y="6042"/>
                </a:cubicBezTo>
                <a:cubicBezTo>
                  <a:pt x="7768" y="6042"/>
                  <a:pt x="7768" y="6052"/>
                  <a:pt x="7768" y="6052"/>
                </a:cubicBezTo>
                <a:cubicBezTo>
                  <a:pt x="7768" y="6052"/>
                  <a:pt x="7768" y="6052"/>
                  <a:pt x="7675" y="6052"/>
                </a:cubicBezTo>
                <a:cubicBezTo>
                  <a:pt x="7652" y="6055"/>
                  <a:pt x="7622" y="6058"/>
                  <a:pt x="7591" y="6060"/>
                </a:cubicBezTo>
                <a:lnTo>
                  <a:pt x="7580" y="6061"/>
                </a:lnTo>
                <a:lnTo>
                  <a:pt x="7584" y="6061"/>
                </a:lnTo>
                <a:cubicBezTo>
                  <a:pt x="7596" y="6062"/>
                  <a:pt x="7603" y="6063"/>
                  <a:pt x="7604" y="6066"/>
                </a:cubicBezTo>
                <a:lnTo>
                  <a:pt x="7605" y="6067"/>
                </a:lnTo>
                <a:lnTo>
                  <a:pt x="7589" y="6067"/>
                </a:lnTo>
                <a:cubicBezTo>
                  <a:pt x="7549" y="6067"/>
                  <a:pt x="7513" y="6067"/>
                  <a:pt x="7513" y="6072"/>
                </a:cubicBezTo>
                <a:cubicBezTo>
                  <a:pt x="7513" y="6072"/>
                  <a:pt x="7513" y="6072"/>
                  <a:pt x="7513" y="6068"/>
                </a:cubicBezTo>
                <a:lnTo>
                  <a:pt x="7500" y="6070"/>
                </a:lnTo>
                <a:lnTo>
                  <a:pt x="7497" y="6070"/>
                </a:lnTo>
                <a:lnTo>
                  <a:pt x="7498" y="6070"/>
                </a:lnTo>
                <a:cubicBezTo>
                  <a:pt x="7506" y="6071"/>
                  <a:pt x="7513" y="6072"/>
                  <a:pt x="7513" y="6072"/>
                </a:cubicBezTo>
                <a:cubicBezTo>
                  <a:pt x="7513" y="6082"/>
                  <a:pt x="7418" y="6093"/>
                  <a:pt x="7607" y="6093"/>
                </a:cubicBezTo>
                <a:cubicBezTo>
                  <a:pt x="7607" y="6104"/>
                  <a:pt x="7513" y="6104"/>
                  <a:pt x="7607" y="6104"/>
                </a:cubicBezTo>
                <a:cubicBezTo>
                  <a:pt x="7607" y="6104"/>
                  <a:pt x="7607" y="6104"/>
                  <a:pt x="7513" y="6115"/>
                </a:cubicBezTo>
                <a:cubicBezTo>
                  <a:pt x="7607" y="6125"/>
                  <a:pt x="7513" y="6135"/>
                  <a:pt x="7607" y="6135"/>
                </a:cubicBezTo>
                <a:cubicBezTo>
                  <a:pt x="7513" y="6146"/>
                  <a:pt x="7513" y="6146"/>
                  <a:pt x="7513" y="6146"/>
                </a:cubicBezTo>
                <a:cubicBezTo>
                  <a:pt x="7513" y="6157"/>
                  <a:pt x="7607" y="6146"/>
                  <a:pt x="7607" y="6157"/>
                </a:cubicBezTo>
                <a:cubicBezTo>
                  <a:pt x="7513" y="6168"/>
                  <a:pt x="7513" y="6168"/>
                  <a:pt x="7513" y="6168"/>
                </a:cubicBezTo>
                <a:cubicBezTo>
                  <a:pt x="7607" y="6168"/>
                  <a:pt x="7607" y="6157"/>
                  <a:pt x="7607" y="6157"/>
                </a:cubicBezTo>
                <a:lnTo>
                  <a:pt x="7607" y="6178"/>
                </a:lnTo>
                <a:cubicBezTo>
                  <a:pt x="7513" y="6178"/>
                  <a:pt x="7513" y="6200"/>
                  <a:pt x="7513" y="6210"/>
                </a:cubicBezTo>
                <a:cubicBezTo>
                  <a:pt x="7513" y="6221"/>
                  <a:pt x="7607" y="6210"/>
                  <a:pt x="7607" y="6210"/>
                </a:cubicBezTo>
                <a:cubicBezTo>
                  <a:pt x="7513" y="6221"/>
                  <a:pt x="7513" y="6231"/>
                  <a:pt x="7513" y="6242"/>
                </a:cubicBezTo>
                <a:cubicBezTo>
                  <a:pt x="7325" y="6242"/>
                  <a:pt x="7513" y="6221"/>
                  <a:pt x="7418" y="6210"/>
                </a:cubicBezTo>
                <a:cubicBezTo>
                  <a:pt x="7418" y="6210"/>
                  <a:pt x="7513" y="6189"/>
                  <a:pt x="7418" y="6200"/>
                </a:cubicBezTo>
                <a:cubicBezTo>
                  <a:pt x="7418" y="6189"/>
                  <a:pt x="7418" y="6189"/>
                  <a:pt x="7418" y="6189"/>
                </a:cubicBezTo>
                <a:cubicBezTo>
                  <a:pt x="7418" y="6189"/>
                  <a:pt x="7418" y="6189"/>
                  <a:pt x="7418" y="6168"/>
                </a:cubicBezTo>
                <a:cubicBezTo>
                  <a:pt x="7325" y="6168"/>
                  <a:pt x="7325" y="6168"/>
                  <a:pt x="7325" y="6168"/>
                </a:cubicBezTo>
                <a:cubicBezTo>
                  <a:pt x="7418" y="6157"/>
                  <a:pt x="7418" y="6157"/>
                  <a:pt x="7513" y="6135"/>
                </a:cubicBezTo>
                <a:cubicBezTo>
                  <a:pt x="7513" y="6135"/>
                  <a:pt x="7513" y="6135"/>
                  <a:pt x="7418" y="6135"/>
                </a:cubicBezTo>
                <a:cubicBezTo>
                  <a:pt x="7418" y="6135"/>
                  <a:pt x="7418" y="6125"/>
                  <a:pt x="7418" y="6125"/>
                </a:cubicBezTo>
                <a:cubicBezTo>
                  <a:pt x="7418" y="6115"/>
                  <a:pt x="7418" y="6115"/>
                  <a:pt x="7418" y="6104"/>
                </a:cubicBezTo>
                <a:cubicBezTo>
                  <a:pt x="7418" y="6104"/>
                  <a:pt x="7418" y="6093"/>
                  <a:pt x="7418" y="6093"/>
                </a:cubicBezTo>
                <a:cubicBezTo>
                  <a:pt x="7407" y="6093"/>
                  <a:pt x="7400" y="6093"/>
                  <a:pt x="7395" y="6092"/>
                </a:cubicBezTo>
                <a:lnTo>
                  <a:pt x="7394" y="6093"/>
                </a:lnTo>
                <a:cubicBezTo>
                  <a:pt x="7394" y="6094"/>
                  <a:pt x="7394" y="6094"/>
                  <a:pt x="7394" y="6095"/>
                </a:cubicBezTo>
                <a:cubicBezTo>
                  <a:pt x="7300" y="6106"/>
                  <a:pt x="7300" y="6095"/>
                  <a:pt x="7300" y="6095"/>
                </a:cubicBezTo>
                <a:cubicBezTo>
                  <a:pt x="7207" y="6095"/>
                  <a:pt x="7207" y="6095"/>
                  <a:pt x="7207" y="6095"/>
                </a:cubicBezTo>
                <a:cubicBezTo>
                  <a:pt x="7113" y="6095"/>
                  <a:pt x="7113" y="6095"/>
                  <a:pt x="7113" y="6095"/>
                </a:cubicBezTo>
                <a:cubicBezTo>
                  <a:pt x="7020" y="6106"/>
                  <a:pt x="6926" y="6127"/>
                  <a:pt x="6831" y="6138"/>
                </a:cubicBezTo>
                <a:cubicBezTo>
                  <a:pt x="6831" y="6127"/>
                  <a:pt x="6831" y="6116"/>
                  <a:pt x="6831" y="6106"/>
                </a:cubicBezTo>
                <a:cubicBezTo>
                  <a:pt x="6738" y="6095"/>
                  <a:pt x="6831" y="6084"/>
                  <a:pt x="6831" y="6074"/>
                </a:cubicBezTo>
                <a:cubicBezTo>
                  <a:pt x="6831" y="6052"/>
                  <a:pt x="6926" y="6063"/>
                  <a:pt x="6926" y="6052"/>
                </a:cubicBezTo>
                <a:cubicBezTo>
                  <a:pt x="6926" y="6042"/>
                  <a:pt x="6926" y="6042"/>
                  <a:pt x="6926" y="6042"/>
                </a:cubicBezTo>
                <a:cubicBezTo>
                  <a:pt x="6926" y="6031"/>
                  <a:pt x="6926" y="6031"/>
                  <a:pt x="6926" y="6031"/>
                </a:cubicBezTo>
                <a:cubicBezTo>
                  <a:pt x="6896" y="6028"/>
                  <a:pt x="6895" y="6024"/>
                  <a:pt x="6900" y="6021"/>
                </a:cubicBezTo>
                <a:lnTo>
                  <a:pt x="6902" y="6020"/>
                </a:lnTo>
                <a:lnTo>
                  <a:pt x="6909" y="6020"/>
                </a:lnTo>
                <a:cubicBezTo>
                  <a:pt x="6914" y="6020"/>
                  <a:pt x="6920" y="6020"/>
                  <a:pt x="6926" y="6020"/>
                </a:cubicBezTo>
                <a:cubicBezTo>
                  <a:pt x="6926" y="6020"/>
                  <a:pt x="6926" y="6020"/>
                  <a:pt x="6909" y="6019"/>
                </a:cubicBezTo>
                <a:lnTo>
                  <a:pt x="6908" y="6019"/>
                </a:lnTo>
                <a:lnTo>
                  <a:pt x="6909" y="6018"/>
                </a:lnTo>
                <a:cubicBezTo>
                  <a:pt x="6924" y="6013"/>
                  <a:pt x="6937" y="6010"/>
                  <a:pt x="6831" y="6010"/>
                </a:cubicBezTo>
                <a:lnTo>
                  <a:pt x="6831" y="6009"/>
                </a:lnTo>
                <a:cubicBezTo>
                  <a:pt x="6831" y="6003"/>
                  <a:pt x="6831" y="5999"/>
                  <a:pt x="6831" y="5999"/>
                </a:cubicBezTo>
                <a:cubicBezTo>
                  <a:pt x="6926" y="5988"/>
                  <a:pt x="6831" y="5988"/>
                  <a:pt x="6738" y="5988"/>
                </a:cubicBezTo>
                <a:cubicBezTo>
                  <a:pt x="6644" y="6010"/>
                  <a:pt x="6551" y="6020"/>
                  <a:pt x="6457" y="6052"/>
                </a:cubicBezTo>
                <a:cubicBezTo>
                  <a:pt x="6411" y="6063"/>
                  <a:pt x="6340" y="6071"/>
                  <a:pt x="6259" y="6078"/>
                </a:cubicBezTo>
                <a:lnTo>
                  <a:pt x="6257" y="6078"/>
                </a:lnTo>
                <a:lnTo>
                  <a:pt x="6256" y="6078"/>
                </a:lnTo>
                <a:cubicBezTo>
                  <a:pt x="6248" y="6080"/>
                  <a:pt x="6253" y="6082"/>
                  <a:pt x="6295" y="6082"/>
                </a:cubicBezTo>
                <a:cubicBezTo>
                  <a:pt x="6295" y="6093"/>
                  <a:pt x="6295" y="6093"/>
                  <a:pt x="6295" y="6093"/>
                </a:cubicBezTo>
                <a:cubicBezTo>
                  <a:pt x="6295" y="6093"/>
                  <a:pt x="6295" y="6104"/>
                  <a:pt x="6295" y="6104"/>
                </a:cubicBezTo>
                <a:cubicBezTo>
                  <a:pt x="6389" y="6104"/>
                  <a:pt x="6295" y="6115"/>
                  <a:pt x="6295" y="6115"/>
                </a:cubicBezTo>
                <a:cubicBezTo>
                  <a:pt x="6295" y="6115"/>
                  <a:pt x="6201" y="6115"/>
                  <a:pt x="6201" y="6115"/>
                </a:cubicBezTo>
                <a:cubicBezTo>
                  <a:pt x="6237" y="6102"/>
                  <a:pt x="6231" y="6092"/>
                  <a:pt x="6217" y="6082"/>
                </a:cubicBezTo>
                <a:lnTo>
                  <a:pt x="6215" y="6081"/>
                </a:lnTo>
                <a:lnTo>
                  <a:pt x="6195" y="6082"/>
                </a:lnTo>
                <a:cubicBezTo>
                  <a:pt x="6130" y="6087"/>
                  <a:pt x="6059" y="6091"/>
                  <a:pt x="5989" y="6095"/>
                </a:cubicBezTo>
                <a:cubicBezTo>
                  <a:pt x="5942" y="6090"/>
                  <a:pt x="5872" y="6087"/>
                  <a:pt x="5813" y="6083"/>
                </a:cubicBezTo>
                <a:lnTo>
                  <a:pt x="5806" y="6082"/>
                </a:lnTo>
                <a:lnTo>
                  <a:pt x="5794" y="6082"/>
                </a:lnTo>
                <a:cubicBezTo>
                  <a:pt x="5776" y="6082"/>
                  <a:pt x="5757" y="6082"/>
                  <a:pt x="5732" y="6082"/>
                </a:cubicBezTo>
                <a:cubicBezTo>
                  <a:pt x="5732" y="6087"/>
                  <a:pt x="5732" y="6090"/>
                  <a:pt x="5732" y="6093"/>
                </a:cubicBezTo>
                <a:cubicBezTo>
                  <a:pt x="5639" y="6082"/>
                  <a:pt x="5639" y="6093"/>
                  <a:pt x="5639" y="6082"/>
                </a:cubicBezTo>
                <a:cubicBezTo>
                  <a:pt x="5639" y="6082"/>
                  <a:pt x="5545" y="6104"/>
                  <a:pt x="5639" y="6093"/>
                </a:cubicBezTo>
                <a:cubicBezTo>
                  <a:pt x="5639" y="6093"/>
                  <a:pt x="5639" y="6093"/>
                  <a:pt x="5732" y="6093"/>
                </a:cubicBezTo>
                <a:lnTo>
                  <a:pt x="5732" y="6095"/>
                </a:lnTo>
                <a:cubicBezTo>
                  <a:pt x="5732" y="6097"/>
                  <a:pt x="5732" y="6100"/>
                  <a:pt x="5732" y="6104"/>
                </a:cubicBezTo>
                <a:cubicBezTo>
                  <a:pt x="5732" y="6104"/>
                  <a:pt x="5826" y="6115"/>
                  <a:pt x="5826" y="6115"/>
                </a:cubicBezTo>
                <a:cubicBezTo>
                  <a:pt x="5826" y="6104"/>
                  <a:pt x="5921" y="6125"/>
                  <a:pt x="5921" y="6115"/>
                </a:cubicBezTo>
                <a:cubicBezTo>
                  <a:pt x="6013" y="6115"/>
                  <a:pt x="6013" y="6115"/>
                  <a:pt x="6013" y="6104"/>
                </a:cubicBezTo>
                <a:cubicBezTo>
                  <a:pt x="6013" y="6104"/>
                  <a:pt x="6108" y="6104"/>
                  <a:pt x="6108" y="6104"/>
                </a:cubicBezTo>
                <a:cubicBezTo>
                  <a:pt x="6108" y="6104"/>
                  <a:pt x="6108" y="6104"/>
                  <a:pt x="6108" y="6115"/>
                </a:cubicBezTo>
                <a:cubicBezTo>
                  <a:pt x="6201" y="6125"/>
                  <a:pt x="6201" y="6135"/>
                  <a:pt x="6295" y="6135"/>
                </a:cubicBezTo>
                <a:cubicBezTo>
                  <a:pt x="6295" y="6135"/>
                  <a:pt x="6295" y="6135"/>
                  <a:pt x="6295" y="6146"/>
                </a:cubicBezTo>
                <a:cubicBezTo>
                  <a:pt x="6201" y="6157"/>
                  <a:pt x="6482" y="6146"/>
                  <a:pt x="6389" y="6168"/>
                </a:cubicBezTo>
                <a:cubicBezTo>
                  <a:pt x="6295" y="6157"/>
                  <a:pt x="6295" y="6157"/>
                  <a:pt x="6201" y="6157"/>
                </a:cubicBezTo>
                <a:lnTo>
                  <a:pt x="6201" y="6154"/>
                </a:lnTo>
                <a:cubicBezTo>
                  <a:pt x="6201" y="6149"/>
                  <a:pt x="6201" y="6144"/>
                  <a:pt x="6201" y="6135"/>
                </a:cubicBezTo>
                <a:cubicBezTo>
                  <a:pt x="6201" y="6135"/>
                  <a:pt x="6201" y="6135"/>
                  <a:pt x="6108" y="6135"/>
                </a:cubicBezTo>
                <a:cubicBezTo>
                  <a:pt x="6201" y="6125"/>
                  <a:pt x="6108" y="6125"/>
                  <a:pt x="6013" y="6115"/>
                </a:cubicBezTo>
                <a:cubicBezTo>
                  <a:pt x="5921" y="6115"/>
                  <a:pt x="5921" y="6146"/>
                  <a:pt x="5826" y="6125"/>
                </a:cubicBezTo>
                <a:cubicBezTo>
                  <a:pt x="5826" y="6125"/>
                  <a:pt x="5826" y="6125"/>
                  <a:pt x="5732" y="6135"/>
                </a:cubicBezTo>
                <a:cubicBezTo>
                  <a:pt x="5826" y="6135"/>
                  <a:pt x="5826" y="6146"/>
                  <a:pt x="5921" y="6135"/>
                </a:cubicBezTo>
                <a:cubicBezTo>
                  <a:pt x="5921" y="6138"/>
                  <a:pt x="5921" y="6142"/>
                  <a:pt x="5921" y="6145"/>
                </a:cubicBezTo>
                <a:lnTo>
                  <a:pt x="5921" y="6146"/>
                </a:lnTo>
                <a:cubicBezTo>
                  <a:pt x="5826" y="6135"/>
                  <a:pt x="5639" y="6146"/>
                  <a:pt x="5732" y="6125"/>
                </a:cubicBezTo>
                <a:cubicBezTo>
                  <a:pt x="5639" y="6135"/>
                  <a:pt x="5545" y="6135"/>
                  <a:pt x="5545" y="6146"/>
                </a:cubicBezTo>
                <a:cubicBezTo>
                  <a:pt x="5545" y="6146"/>
                  <a:pt x="5545" y="6146"/>
                  <a:pt x="5545" y="6115"/>
                </a:cubicBezTo>
                <a:lnTo>
                  <a:pt x="5545" y="6104"/>
                </a:lnTo>
                <a:cubicBezTo>
                  <a:pt x="5545" y="6104"/>
                  <a:pt x="5545" y="6104"/>
                  <a:pt x="5452" y="6115"/>
                </a:cubicBezTo>
                <a:cubicBezTo>
                  <a:pt x="5452" y="6115"/>
                  <a:pt x="5452" y="6110"/>
                  <a:pt x="5452" y="6104"/>
                </a:cubicBezTo>
                <a:lnTo>
                  <a:pt x="5452" y="6104"/>
                </a:lnTo>
                <a:cubicBezTo>
                  <a:pt x="5545" y="6093"/>
                  <a:pt x="5545" y="6082"/>
                  <a:pt x="5545" y="6082"/>
                </a:cubicBezTo>
                <a:cubicBezTo>
                  <a:pt x="5545" y="6082"/>
                  <a:pt x="5452" y="6082"/>
                  <a:pt x="5452" y="6082"/>
                </a:cubicBezTo>
                <a:cubicBezTo>
                  <a:pt x="5452" y="6082"/>
                  <a:pt x="5452" y="6082"/>
                  <a:pt x="5545" y="6072"/>
                </a:cubicBezTo>
                <a:cubicBezTo>
                  <a:pt x="5545" y="6072"/>
                  <a:pt x="5545" y="6072"/>
                  <a:pt x="5545" y="6054"/>
                </a:cubicBezTo>
                <a:lnTo>
                  <a:pt x="5532" y="6056"/>
                </a:lnTo>
                <a:cubicBezTo>
                  <a:pt x="5506" y="6061"/>
                  <a:pt x="5486" y="6068"/>
                  <a:pt x="5459" y="6072"/>
                </a:cubicBezTo>
                <a:lnTo>
                  <a:pt x="5452" y="6073"/>
                </a:lnTo>
                <a:lnTo>
                  <a:pt x="5451" y="6073"/>
                </a:lnTo>
                <a:cubicBezTo>
                  <a:pt x="5443" y="6073"/>
                  <a:pt x="5435" y="6074"/>
                  <a:pt x="5426" y="6074"/>
                </a:cubicBezTo>
                <a:cubicBezTo>
                  <a:pt x="5426" y="6063"/>
                  <a:pt x="5426" y="6063"/>
                  <a:pt x="5426" y="6063"/>
                </a:cubicBezTo>
                <a:cubicBezTo>
                  <a:pt x="5334" y="6074"/>
                  <a:pt x="5334" y="6084"/>
                  <a:pt x="5239" y="6095"/>
                </a:cubicBezTo>
                <a:cubicBezTo>
                  <a:pt x="5239" y="6084"/>
                  <a:pt x="5239" y="6074"/>
                  <a:pt x="5334" y="6074"/>
                </a:cubicBezTo>
                <a:cubicBezTo>
                  <a:pt x="5239" y="6074"/>
                  <a:pt x="5334" y="6074"/>
                  <a:pt x="5334" y="6063"/>
                </a:cubicBezTo>
                <a:cubicBezTo>
                  <a:pt x="5239" y="6063"/>
                  <a:pt x="5146" y="6063"/>
                  <a:pt x="5146" y="6074"/>
                </a:cubicBezTo>
                <a:cubicBezTo>
                  <a:pt x="5128" y="6074"/>
                  <a:pt x="5110" y="6074"/>
                  <a:pt x="5094" y="6075"/>
                </a:cubicBezTo>
                <a:lnTo>
                  <a:pt x="5077" y="6076"/>
                </a:lnTo>
                <a:lnTo>
                  <a:pt x="5077" y="6077"/>
                </a:lnTo>
                <a:cubicBezTo>
                  <a:pt x="5077" y="6079"/>
                  <a:pt x="5077" y="6080"/>
                  <a:pt x="5077" y="6082"/>
                </a:cubicBezTo>
                <a:cubicBezTo>
                  <a:pt x="5077" y="6082"/>
                  <a:pt x="5041" y="6087"/>
                  <a:pt x="5036" y="6092"/>
                </a:cubicBezTo>
                <a:lnTo>
                  <a:pt x="5034" y="6091"/>
                </a:lnTo>
                <a:cubicBezTo>
                  <a:pt x="5032" y="6088"/>
                  <a:pt x="5030" y="6085"/>
                  <a:pt x="5030" y="6082"/>
                </a:cubicBezTo>
                <a:lnTo>
                  <a:pt x="5030" y="6080"/>
                </a:lnTo>
                <a:lnTo>
                  <a:pt x="5023" y="6080"/>
                </a:lnTo>
                <a:cubicBezTo>
                  <a:pt x="4970" y="6084"/>
                  <a:pt x="4918" y="6086"/>
                  <a:pt x="4865" y="6074"/>
                </a:cubicBezTo>
                <a:cubicBezTo>
                  <a:pt x="4771" y="6095"/>
                  <a:pt x="4584" y="6095"/>
                  <a:pt x="4397" y="6095"/>
                </a:cubicBezTo>
                <a:cubicBezTo>
                  <a:pt x="4303" y="6084"/>
                  <a:pt x="4303" y="6074"/>
                  <a:pt x="4303" y="6063"/>
                </a:cubicBezTo>
                <a:cubicBezTo>
                  <a:pt x="4210" y="6074"/>
                  <a:pt x="4210" y="6074"/>
                  <a:pt x="4210" y="6074"/>
                </a:cubicBezTo>
                <a:cubicBezTo>
                  <a:pt x="4210" y="6063"/>
                  <a:pt x="4303" y="6052"/>
                  <a:pt x="4210" y="6042"/>
                </a:cubicBezTo>
                <a:cubicBezTo>
                  <a:pt x="4116" y="6042"/>
                  <a:pt x="4303" y="6020"/>
                  <a:pt x="4210" y="6020"/>
                </a:cubicBezTo>
                <a:cubicBezTo>
                  <a:pt x="4116" y="6031"/>
                  <a:pt x="4022" y="6020"/>
                  <a:pt x="4022" y="6031"/>
                </a:cubicBezTo>
                <a:cubicBezTo>
                  <a:pt x="4022" y="6031"/>
                  <a:pt x="3929" y="6020"/>
                  <a:pt x="3929" y="6020"/>
                </a:cubicBezTo>
                <a:cubicBezTo>
                  <a:pt x="3929" y="6020"/>
                  <a:pt x="4022" y="6020"/>
                  <a:pt x="4022" y="6020"/>
                </a:cubicBezTo>
                <a:cubicBezTo>
                  <a:pt x="4022" y="6010"/>
                  <a:pt x="4022" y="6010"/>
                  <a:pt x="4022" y="6010"/>
                </a:cubicBezTo>
                <a:cubicBezTo>
                  <a:pt x="4022" y="6010"/>
                  <a:pt x="3929" y="6010"/>
                  <a:pt x="3929" y="5999"/>
                </a:cubicBezTo>
                <a:cubicBezTo>
                  <a:pt x="3834" y="5988"/>
                  <a:pt x="3834" y="5988"/>
                  <a:pt x="3834" y="5988"/>
                </a:cubicBezTo>
                <a:cubicBezTo>
                  <a:pt x="3834" y="5999"/>
                  <a:pt x="3834" y="5999"/>
                  <a:pt x="3834" y="5999"/>
                </a:cubicBezTo>
                <a:cubicBezTo>
                  <a:pt x="3811" y="6000"/>
                  <a:pt x="3791" y="6002"/>
                  <a:pt x="3773" y="6004"/>
                </a:cubicBezTo>
                <a:lnTo>
                  <a:pt x="3766" y="6004"/>
                </a:lnTo>
                <a:lnTo>
                  <a:pt x="3766" y="6008"/>
                </a:lnTo>
                <a:cubicBezTo>
                  <a:pt x="3766" y="6007"/>
                  <a:pt x="3765" y="6006"/>
                  <a:pt x="3765" y="6006"/>
                </a:cubicBezTo>
                <a:lnTo>
                  <a:pt x="3762" y="6005"/>
                </a:lnTo>
                <a:lnTo>
                  <a:pt x="3760" y="6005"/>
                </a:lnTo>
                <a:cubicBezTo>
                  <a:pt x="3642" y="6016"/>
                  <a:pt x="3618" y="6033"/>
                  <a:pt x="3460" y="6042"/>
                </a:cubicBezTo>
                <a:cubicBezTo>
                  <a:pt x="3366" y="6020"/>
                  <a:pt x="3460" y="6010"/>
                  <a:pt x="3460" y="6010"/>
                </a:cubicBezTo>
                <a:cubicBezTo>
                  <a:pt x="3647" y="6010"/>
                  <a:pt x="3553" y="5999"/>
                  <a:pt x="3647" y="5988"/>
                </a:cubicBezTo>
                <a:cubicBezTo>
                  <a:pt x="3366" y="5988"/>
                  <a:pt x="3366" y="6020"/>
                  <a:pt x="3273" y="6010"/>
                </a:cubicBezTo>
                <a:cubicBezTo>
                  <a:pt x="3179" y="6010"/>
                  <a:pt x="3179" y="6010"/>
                  <a:pt x="3085" y="5999"/>
                </a:cubicBezTo>
                <a:cubicBezTo>
                  <a:pt x="3050" y="5983"/>
                  <a:pt x="2988" y="5969"/>
                  <a:pt x="2926" y="5954"/>
                </a:cubicBezTo>
                <a:lnTo>
                  <a:pt x="2924" y="5954"/>
                </a:lnTo>
                <a:lnTo>
                  <a:pt x="2924" y="5954"/>
                </a:lnTo>
                <a:cubicBezTo>
                  <a:pt x="2922" y="5957"/>
                  <a:pt x="2922" y="5961"/>
                  <a:pt x="2922" y="5965"/>
                </a:cubicBezTo>
                <a:cubicBezTo>
                  <a:pt x="2922" y="5965"/>
                  <a:pt x="2922" y="5965"/>
                  <a:pt x="2922" y="5976"/>
                </a:cubicBezTo>
                <a:cubicBezTo>
                  <a:pt x="2922" y="5997"/>
                  <a:pt x="3017" y="6008"/>
                  <a:pt x="3017" y="6019"/>
                </a:cubicBezTo>
                <a:cubicBezTo>
                  <a:pt x="2922" y="6040"/>
                  <a:pt x="3017" y="6061"/>
                  <a:pt x="2922" y="6082"/>
                </a:cubicBezTo>
                <a:cubicBezTo>
                  <a:pt x="2922" y="6082"/>
                  <a:pt x="2922" y="6082"/>
                  <a:pt x="3017" y="6082"/>
                </a:cubicBezTo>
                <a:cubicBezTo>
                  <a:pt x="3017" y="6093"/>
                  <a:pt x="2829" y="6104"/>
                  <a:pt x="3017" y="6104"/>
                </a:cubicBezTo>
                <a:cubicBezTo>
                  <a:pt x="3111" y="6093"/>
                  <a:pt x="3017" y="6082"/>
                  <a:pt x="3017" y="6072"/>
                </a:cubicBezTo>
                <a:cubicBezTo>
                  <a:pt x="3111" y="6082"/>
                  <a:pt x="3017" y="6093"/>
                  <a:pt x="3111" y="6104"/>
                </a:cubicBezTo>
                <a:cubicBezTo>
                  <a:pt x="2829" y="6115"/>
                  <a:pt x="3111" y="6146"/>
                  <a:pt x="2922" y="6168"/>
                </a:cubicBezTo>
                <a:cubicBezTo>
                  <a:pt x="2922" y="6168"/>
                  <a:pt x="2922" y="6178"/>
                  <a:pt x="3017" y="6178"/>
                </a:cubicBezTo>
                <a:cubicBezTo>
                  <a:pt x="3017" y="6178"/>
                  <a:pt x="3017" y="6178"/>
                  <a:pt x="2922" y="6189"/>
                </a:cubicBezTo>
                <a:cubicBezTo>
                  <a:pt x="2829" y="6178"/>
                  <a:pt x="2922" y="6168"/>
                  <a:pt x="2922" y="6157"/>
                </a:cubicBezTo>
                <a:cubicBezTo>
                  <a:pt x="2829" y="6146"/>
                  <a:pt x="2922" y="6125"/>
                  <a:pt x="2922" y="6104"/>
                </a:cubicBezTo>
                <a:cubicBezTo>
                  <a:pt x="2922" y="6104"/>
                  <a:pt x="2922" y="6093"/>
                  <a:pt x="2922" y="6093"/>
                </a:cubicBezTo>
                <a:cubicBezTo>
                  <a:pt x="2735" y="6072"/>
                  <a:pt x="2922" y="6050"/>
                  <a:pt x="2829" y="6029"/>
                </a:cubicBezTo>
                <a:cubicBezTo>
                  <a:pt x="2829" y="6019"/>
                  <a:pt x="2735" y="6008"/>
                  <a:pt x="2829" y="5997"/>
                </a:cubicBezTo>
                <a:cubicBezTo>
                  <a:pt x="2829" y="5986"/>
                  <a:pt x="2829" y="5976"/>
                  <a:pt x="2735" y="5965"/>
                </a:cubicBezTo>
                <a:cubicBezTo>
                  <a:pt x="2806" y="5965"/>
                  <a:pt x="2876" y="5959"/>
                  <a:pt x="2907" y="5951"/>
                </a:cubicBezTo>
                <a:lnTo>
                  <a:pt x="2909" y="5951"/>
                </a:lnTo>
                <a:lnTo>
                  <a:pt x="2894" y="5947"/>
                </a:lnTo>
                <a:lnTo>
                  <a:pt x="2893" y="5947"/>
                </a:lnTo>
                <a:cubicBezTo>
                  <a:pt x="2878" y="5949"/>
                  <a:pt x="2858" y="5951"/>
                  <a:pt x="2829" y="5955"/>
                </a:cubicBezTo>
                <a:cubicBezTo>
                  <a:pt x="2829" y="5933"/>
                  <a:pt x="2735" y="5933"/>
                  <a:pt x="2735" y="5923"/>
                </a:cubicBezTo>
                <a:cubicBezTo>
                  <a:pt x="2735" y="5917"/>
                  <a:pt x="2724" y="5912"/>
                  <a:pt x="2708" y="5908"/>
                </a:cubicBezTo>
                <a:lnTo>
                  <a:pt x="2704" y="5908"/>
                </a:lnTo>
                <a:lnTo>
                  <a:pt x="2709" y="5908"/>
                </a:lnTo>
                <a:cubicBezTo>
                  <a:pt x="2718" y="5908"/>
                  <a:pt x="2726" y="5909"/>
                  <a:pt x="2735" y="5909"/>
                </a:cubicBezTo>
                <a:lnTo>
                  <a:pt x="2749" y="5910"/>
                </a:lnTo>
                <a:lnTo>
                  <a:pt x="2746" y="5909"/>
                </a:lnTo>
                <a:cubicBezTo>
                  <a:pt x="2734" y="5903"/>
                  <a:pt x="2724" y="5899"/>
                  <a:pt x="2717" y="5894"/>
                </a:cubicBezTo>
                <a:lnTo>
                  <a:pt x="2715" y="5890"/>
                </a:lnTo>
                <a:lnTo>
                  <a:pt x="2712" y="5890"/>
                </a:lnTo>
                <a:cubicBezTo>
                  <a:pt x="2699" y="5890"/>
                  <a:pt x="2677" y="5890"/>
                  <a:pt x="2642" y="5890"/>
                </a:cubicBezTo>
                <a:lnTo>
                  <a:pt x="2642" y="5893"/>
                </a:lnTo>
                <a:lnTo>
                  <a:pt x="2641" y="5893"/>
                </a:lnTo>
                <a:cubicBezTo>
                  <a:pt x="2627" y="5889"/>
                  <a:pt x="2617" y="5886"/>
                  <a:pt x="2615" y="5882"/>
                </a:cubicBezTo>
                <a:lnTo>
                  <a:pt x="2615" y="5881"/>
                </a:lnTo>
                <a:cubicBezTo>
                  <a:pt x="2557" y="5879"/>
                  <a:pt x="2509" y="5875"/>
                  <a:pt x="2471" y="5871"/>
                </a:cubicBezTo>
                <a:lnTo>
                  <a:pt x="2454" y="5869"/>
                </a:lnTo>
                <a:lnTo>
                  <a:pt x="2454" y="5870"/>
                </a:lnTo>
                <a:cubicBezTo>
                  <a:pt x="2454" y="5873"/>
                  <a:pt x="2454" y="5876"/>
                  <a:pt x="2454" y="5880"/>
                </a:cubicBezTo>
                <a:cubicBezTo>
                  <a:pt x="2361" y="5890"/>
                  <a:pt x="2454" y="5901"/>
                  <a:pt x="2454" y="5912"/>
                </a:cubicBezTo>
                <a:cubicBezTo>
                  <a:pt x="2454" y="5912"/>
                  <a:pt x="2454" y="5912"/>
                  <a:pt x="2454" y="5933"/>
                </a:cubicBezTo>
                <a:cubicBezTo>
                  <a:pt x="2454" y="5933"/>
                  <a:pt x="2454" y="5933"/>
                  <a:pt x="2548" y="5933"/>
                </a:cubicBezTo>
                <a:cubicBezTo>
                  <a:pt x="2454" y="5944"/>
                  <a:pt x="2454" y="5933"/>
                  <a:pt x="2361" y="5933"/>
                </a:cubicBezTo>
                <a:cubicBezTo>
                  <a:pt x="2361" y="5923"/>
                  <a:pt x="2361" y="5901"/>
                  <a:pt x="2267" y="5890"/>
                </a:cubicBezTo>
                <a:cubicBezTo>
                  <a:pt x="2173" y="5912"/>
                  <a:pt x="2267" y="5944"/>
                  <a:pt x="2173" y="5976"/>
                </a:cubicBezTo>
                <a:cubicBezTo>
                  <a:pt x="2267" y="5986"/>
                  <a:pt x="2267" y="5997"/>
                  <a:pt x="2173" y="6008"/>
                </a:cubicBezTo>
                <a:cubicBezTo>
                  <a:pt x="2173" y="6005"/>
                  <a:pt x="2173" y="6002"/>
                  <a:pt x="2173" y="5997"/>
                </a:cubicBezTo>
                <a:cubicBezTo>
                  <a:pt x="2080" y="6008"/>
                  <a:pt x="2173" y="6008"/>
                  <a:pt x="2173" y="6019"/>
                </a:cubicBezTo>
                <a:cubicBezTo>
                  <a:pt x="1986" y="6019"/>
                  <a:pt x="2080" y="5997"/>
                  <a:pt x="2080" y="5986"/>
                </a:cubicBezTo>
                <a:cubicBezTo>
                  <a:pt x="2080" y="5986"/>
                  <a:pt x="2080" y="5976"/>
                  <a:pt x="2080" y="5976"/>
                </a:cubicBezTo>
                <a:cubicBezTo>
                  <a:pt x="1986" y="5976"/>
                  <a:pt x="2080" y="5955"/>
                  <a:pt x="2080" y="5955"/>
                </a:cubicBezTo>
                <a:cubicBezTo>
                  <a:pt x="2080" y="5955"/>
                  <a:pt x="2080" y="5955"/>
                  <a:pt x="1893" y="5955"/>
                </a:cubicBezTo>
                <a:cubicBezTo>
                  <a:pt x="1893" y="5933"/>
                  <a:pt x="1986" y="5933"/>
                  <a:pt x="1893" y="5912"/>
                </a:cubicBezTo>
                <a:lnTo>
                  <a:pt x="1893" y="5859"/>
                </a:lnTo>
                <a:cubicBezTo>
                  <a:pt x="1799" y="5848"/>
                  <a:pt x="1893" y="5837"/>
                  <a:pt x="1893" y="5827"/>
                </a:cubicBezTo>
                <a:cubicBezTo>
                  <a:pt x="1893" y="5816"/>
                  <a:pt x="1799" y="5794"/>
                  <a:pt x="1893" y="5784"/>
                </a:cubicBezTo>
                <a:cubicBezTo>
                  <a:pt x="1881" y="5783"/>
                  <a:pt x="1872" y="5781"/>
                  <a:pt x="1866" y="5779"/>
                </a:cubicBezTo>
                <a:lnTo>
                  <a:pt x="1862" y="5778"/>
                </a:lnTo>
                <a:lnTo>
                  <a:pt x="1821" y="5774"/>
                </a:lnTo>
                <a:cubicBezTo>
                  <a:pt x="1703" y="5762"/>
                  <a:pt x="1587" y="5748"/>
                  <a:pt x="1493" y="5732"/>
                </a:cubicBezTo>
                <a:cubicBezTo>
                  <a:pt x="1306" y="5701"/>
                  <a:pt x="1025" y="5711"/>
                  <a:pt x="930" y="5679"/>
                </a:cubicBezTo>
                <a:cubicBezTo>
                  <a:pt x="1025" y="5669"/>
                  <a:pt x="930" y="5658"/>
                  <a:pt x="930" y="5647"/>
                </a:cubicBezTo>
                <a:cubicBezTo>
                  <a:pt x="919" y="5647"/>
                  <a:pt x="909" y="5647"/>
                  <a:pt x="900" y="5646"/>
                </a:cubicBezTo>
                <a:lnTo>
                  <a:pt x="900" y="5646"/>
                </a:lnTo>
                <a:lnTo>
                  <a:pt x="899" y="5647"/>
                </a:lnTo>
                <a:cubicBezTo>
                  <a:pt x="898" y="5649"/>
                  <a:pt x="898" y="5653"/>
                  <a:pt x="895" y="5654"/>
                </a:cubicBezTo>
                <a:cubicBezTo>
                  <a:pt x="896" y="5646"/>
                  <a:pt x="890" y="5647"/>
                  <a:pt x="885" y="5646"/>
                </a:cubicBezTo>
                <a:lnTo>
                  <a:pt x="884" y="5645"/>
                </a:lnTo>
                <a:lnTo>
                  <a:pt x="882" y="5644"/>
                </a:lnTo>
                <a:lnTo>
                  <a:pt x="881" y="5644"/>
                </a:lnTo>
                <a:lnTo>
                  <a:pt x="881" y="5645"/>
                </a:lnTo>
                <a:cubicBezTo>
                  <a:pt x="880" y="5649"/>
                  <a:pt x="879" y="5648"/>
                  <a:pt x="880" y="5653"/>
                </a:cubicBezTo>
                <a:cubicBezTo>
                  <a:pt x="900" y="5652"/>
                  <a:pt x="905" y="5666"/>
                  <a:pt x="890" y="5666"/>
                </a:cubicBezTo>
                <a:cubicBezTo>
                  <a:pt x="887" y="5665"/>
                  <a:pt x="886" y="5662"/>
                  <a:pt x="883" y="5660"/>
                </a:cubicBezTo>
                <a:cubicBezTo>
                  <a:pt x="881" y="5664"/>
                  <a:pt x="875" y="5661"/>
                  <a:pt x="874" y="5666"/>
                </a:cubicBezTo>
                <a:cubicBezTo>
                  <a:pt x="876" y="5668"/>
                  <a:pt x="878" y="5670"/>
                  <a:pt x="878" y="5674"/>
                </a:cubicBezTo>
                <a:cubicBezTo>
                  <a:pt x="871" y="5678"/>
                  <a:pt x="875" y="5686"/>
                  <a:pt x="865" y="5686"/>
                </a:cubicBezTo>
                <a:cubicBezTo>
                  <a:pt x="865" y="5692"/>
                  <a:pt x="870" y="5693"/>
                  <a:pt x="872" y="5697"/>
                </a:cubicBezTo>
                <a:cubicBezTo>
                  <a:pt x="874" y="5688"/>
                  <a:pt x="883" y="5685"/>
                  <a:pt x="892" y="5681"/>
                </a:cubicBezTo>
                <a:cubicBezTo>
                  <a:pt x="886" y="5688"/>
                  <a:pt x="899" y="5688"/>
                  <a:pt x="902" y="5692"/>
                </a:cubicBezTo>
                <a:cubicBezTo>
                  <a:pt x="899" y="5692"/>
                  <a:pt x="896" y="5690"/>
                  <a:pt x="895" y="5692"/>
                </a:cubicBezTo>
                <a:cubicBezTo>
                  <a:pt x="907" y="5696"/>
                  <a:pt x="891" y="5705"/>
                  <a:pt x="901" y="5712"/>
                </a:cubicBezTo>
                <a:cubicBezTo>
                  <a:pt x="893" y="5716"/>
                  <a:pt x="877" y="5707"/>
                  <a:pt x="872" y="5720"/>
                </a:cubicBezTo>
                <a:cubicBezTo>
                  <a:pt x="877" y="5719"/>
                  <a:pt x="888" y="5715"/>
                  <a:pt x="893" y="5721"/>
                </a:cubicBezTo>
                <a:cubicBezTo>
                  <a:pt x="885" y="5724"/>
                  <a:pt x="898" y="5731"/>
                  <a:pt x="890" y="5736"/>
                </a:cubicBezTo>
                <a:cubicBezTo>
                  <a:pt x="887" y="5730"/>
                  <a:pt x="870" y="5740"/>
                  <a:pt x="864" y="5730"/>
                </a:cubicBezTo>
                <a:cubicBezTo>
                  <a:pt x="869" y="5728"/>
                  <a:pt x="871" y="5730"/>
                  <a:pt x="874" y="5728"/>
                </a:cubicBezTo>
                <a:cubicBezTo>
                  <a:pt x="870" y="5720"/>
                  <a:pt x="868" y="5721"/>
                  <a:pt x="870" y="5713"/>
                </a:cubicBezTo>
                <a:cubicBezTo>
                  <a:pt x="864" y="5717"/>
                  <a:pt x="860" y="5709"/>
                  <a:pt x="855" y="5713"/>
                </a:cubicBezTo>
                <a:cubicBezTo>
                  <a:pt x="859" y="5717"/>
                  <a:pt x="862" y="5723"/>
                  <a:pt x="863" y="5729"/>
                </a:cubicBezTo>
                <a:cubicBezTo>
                  <a:pt x="857" y="5727"/>
                  <a:pt x="856" y="5725"/>
                  <a:pt x="851" y="5729"/>
                </a:cubicBezTo>
                <a:cubicBezTo>
                  <a:pt x="851" y="5727"/>
                  <a:pt x="849" y="5726"/>
                  <a:pt x="849" y="5724"/>
                </a:cubicBezTo>
                <a:cubicBezTo>
                  <a:pt x="849" y="5719"/>
                  <a:pt x="852" y="5719"/>
                  <a:pt x="853" y="5716"/>
                </a:cubicBezTo>
                <a:cubicBezTo>
                  <a:pt x="844" y="5714"/>
                  <a:pt x="852" y="5706"/>
                  <a:pt x="840" y="5705"/>
                </a:cubicBezTo>
                <a:cubicBezTo>
                  <a:pt x="836" y="5718"/>
                  <a:pt x="821" y="5709"/>
                  <a:pt x="811" y="5715"/>
                </a:cubicBezTo>
                <a:cubicBezTo>
                  <a:pt x="815" y="5718"/>
                  <a:pt x="822" y="5715"/>
                  <a:pt x="826" y="5720"/>
                </a:cubicBezTo>
                <a:cubicBezTo>
                  <a:pt x="822" y="5729"/>
                  <a:pt x="805" y="5712"/>
                  <a:pt x="802" y="5724"/>
                </a:cubicBezTo>
                <a:cubicBezTo>
                  <a:pt x="793" y="5718"/>
                  <a:pt x="785" y="5714"/>
                  <a:pt x="776" y="5710"/>
                </a:cubicBezTo>
                <a:cubicBezTo>
                  <a:pt x="784" y="5711"/>
                  <a:pt x="774" y="5701"/>
                  <a:pt x="781" y="5703"/>
                </a:cubicBezTo>
                <a:cubicBezTo>
                  <a:pt x="785" y="5704"/>
                  <a:pt x="787" y="5707"/>
                  <a:pt x="787" y="5710"/>
                </a:cubicBezTo>
                <a:cubicBezTo>
                  <a:pt x="793" y="5710"/>
                  <a:pt x="802" y="5714"/>
                  <a:pt x="805" y="5711"/>
                </a:cubicBezTo>
                <a:lnTo>
                  <a:pt x="800" y="5710"/>
                </a:lnTo>
                <a:cubicBezTo>
                  <a:pt x="801" y="5703"/>
                  <a:pt x="799" y="5696"/>
                  <a:pt x="794" y="5691"/>
                </a:cubicBezTo>
                <a:cubicBezTo>
                  <a:pt x="797" y="5684"/>
                  <a:pt x="806" y="5687"/>
                  <a:pt x="806" y="5677"/>
                </a:cubicBezTo>
                <a:cubicBezTo>
                  <a:pt x="800" y="5680"/>
                  <a:pt x="797" y="5676"/>
                  <a:pt x="795" y="5671"/>
                </a:cubicBezTo>
                <a:cubicBezTo>
                  <a:pt x="791" y="5677"/>
                  <a:pt x="785" y="5683"/>
                  <a:pt x="779" y="5687"/>
                </a:cubicBezTo>
                <a:cubicBezTo>
                  <a:pt x="773" y="5682"/>
                  <a:pt x="777" y="5679"/>
                  <a:pt x="774" y="5673"/>
                </a:cubicBezTo>
                <a:cubicBezTo>
                  <a:pt x="777" y="5674"/>
                  <a:pt x="777" y="5671"/>
                  <a:pt x="779" y="5670"/>
                </a:cubicBezTo>
                <a:cubicBezTo>
                  <a:pt x="781" y="5671"/>
                  <a:pt x="780" y="5676"/>
                  <a:pt x="785" y="5674"/>
                </a:cubicBezTo>
                <a:cubicBezTo>
                  <a:pt x="786" y="5671"/>
                  <a:pt x="784" y="5670"/>
                  <a:pt x="784" y="5668"/>
                </a:cubicBezTo>
                <a:cubicBezTo>
                  <a:pt x="782" y="5667"/>
                  <a:pt x="780" y="5667"/>
                  <a:pt x="778" y="5668"/>
                </a:cubicBezTo>
                <a:cubicBezTo>
                  <a:pt x="780" y="5662"/>
                  <a:pt x="774" y="5662"/>
                  <a:pt x="774" y="5658"/>
                </a:cubicBezTo>
                <a:cubicBezTo>
                  <a:pt x="767" y="5661"/>
                  <a:pt x="764" y="5655"/>
                  <a:pt x="757" y="5654"/>
                </a:cubicBezTo>
                <a:cubicBezTo>
                  <a:pt x="747" y="5664"/>
                  <a:pt x="758" y="5668"/>
                  <a:pt x="768" y="5671"/>
                </a:cubicBezTo>
                <a:cubicBezTo>
                  <a:pt x="765" y="5674"/>
                  <a:pt x="755" y="5668"/>
                  <a:pt x="754" y="5674"/>
                </a:cubicBezTo>
                <a:cubicBezTo>
                  <a:pt x="763" y="5675"/>
                  <a:pt x="771" y="5681"/>
                  <a:pt x="773" y="5690"/>
                </a:cubicBezTo>
                <a:cubicBezTo>
                  <a:pt x="767" y="5693"/>
                  <a:pt x="759" y="5692"/>
                  <a:pt x="752" y="5689"/>
                </a:cubicBezTo>
                <a:cubicBezTo>
                  <a:pt x="756" y="5701"/>
                  <a:pt x="769" y="5688"/>
                  <a:pt x="772" y="5701"/>
                </a:cubicBezTo>
                <a:cubicBezTo>
                  <a:pt x="773" y="5695"/>
                  <a:pt x="776" y="5691"/>
                  <a:pt x="782" y="5691"/>
                </a:cubicBezTo>
                <a:cubicBezTo>
                  <a:pt x="780" y="5697"/>
                  <a:pt x="777" y="5693"/>
                  <a:pt x="781" y="5698"/>
                </a:cubicBezTo>
                <a:cubicBezTo>
                  <a:pt x="774" y="5697"/>
                  <a:pt x="776" y="5703"/>
                  <a:pt x="774" y="5705"/>
                </a:cubicBezTo>
                <a:cubicBezTo>
                  <a:pt x="769" y="5700"/>
                  <a:pt x="761" y="5706"/>
                  <a:pt x="756" y="5701"/>
                </a:cubicBezTo>
                <a:cubicBezTo>
                  <a:pt x="755" y="5707"/>
                  <a:pt x="759" y="5707"/>
                  <a:pt x="761" y="5710"/>
                </a:cubicBezTo>
                <a:cubicBezTo>
                  <a:pt x="761" y="5713"/>
                  <a:pt x="760" y="5714"/>
                  <a:pt x="758" y="5715"/>
                </a:cubicBezTo>
                <a:cubicBezTo>
                  <a:pt x="755" y="5714"/>
                  <a:pt x="757" y="5710"/>
                  <a:pt x="753" y="5711"/>
                </a:cubicBezTo>
                <a:cubicBezTo>
                  <a:pt x="749" y="5712"/>
                  <a:pt x="749" y="5717"/>
                  <a:pt x="746" y="5720"/>
                </a:cubicBezTo>
                <a:cubicBezTo>
                  <a:pt x="745" y="5718"/>
                  <a:pt x="740" y="5719"/>
                  <a:pt x="740" y="5716"/>
                </a:cubicBezTo>
                <a:cubicBezTo>
                  <a:pt x="742" y="5716"/>
                  <a:pt x="744" y="5713"/>
                  <a:pt x="744" y="5710"/>
                </a:cubicBezTo>
                <a:cubicBezTo>
                  <a:pt x="737" y="5711"/>
                  <a:pt x="744" y="5702"/>
                  <a:pt x="740" y="5702"/>
                </a:cubicBezTo>
                <a:cubicBezTo>
                  <a:pt x="739" y="5703"/>
                  <a:pt x="738" y="5704"/>
                  <a:pt x="737" y="5704"/>
                </a:cubicBezTo>
                <a:cubicBezTo>
                  <a:pt x="735" y="5705"/>
                  <a:pt x="732" y="5704"/>
                  <a:pt x="732" y="5701"/>
                </a:cubicBezTo>
                <a:cubicBezTo>
                  <a:pt x="737" y="5705"/>
                  <a:pt x="733" y="5696"/>
                  <a:pt x="737" y="5697"/>
                </a:cubicBezTo>
                <a:cubicBezTo>
                  <a:pt x="737" y="5699"/>
                  <a:pt x="741" y="5699"/>
                  <a:pt x="743" y="5699"/>
                </a:cubicBezTo>
                <a:cubicBezTo>
                  <a:pt x="747" y="5696"/>
                  <a:pt x="748" y="5684"/>
                  <a:pt x="742" y="5682"/>
                </a:cubicBezTo>
                <a:cubicBezTo>
                  <a:pt x="741" y="5687"/>
                  <a:pt x="736" y="5685"/>
                  <a:pt x="733" y="5688"/>
                </a:cubicBezTo>
                <a:cubicBezTo>
                  <a:pt x="736" y="5688"/>
                  <a:pt x="740" y="5688"/>
                  <a:pt x="740" y="5690"/>
                </a:cubicBezTo>
                <a:cubicBezTo>
                  <a:pt x="739" y="5692"/>
                  <a:pt x="737" y="5694"/>
                  <a:pt x="736" y="5695"/>
                </a:cubicBezTo>
                <a:cubicBezTo>
                  <a:pt x="733" y="5692"/>
                  <a:pt x="729" y="5692"/>
                  <a:pt x="726" y="5694"/>
                </a:cubicBezTo>
                <a:cubicBezTo>
                  <a:pt x="724" y="5699"/>
                  <a:pt x="731" y="5698"/>
                  <a:pt x="729" y="5704"/>
                </a:cubicBezTo>
                <a:cubicBezTo>
                  <a:pt x="728" y="5707"/>
                  <a:pt x="720" y="5702"/>
                  <a:pt x="719" y="5706"/>
                </a:cubicBezTo>
                <a:cubicBezTo>
                  <a:pt x="728" y="5708"/>
                  <a:pt x="730" y="5719"/>
                  <a:pt x="725" y="5722"/>
                </a:cubicBezTo>
                <a:cubicBezTo>
                  <a:pt x="721" y="5720"/>
                  <a:pt x="727" y="5714"/>
                  <a:pt x="717" y="5714"/>
                </a:cubicBezTo>
                <a:cubicBezTo>
                  <a:pt x="716" y="5723"/>
                  <a:pt x="725" y="5724"/>
                  <a:pt x="731" y="5728"/>
                </a:cubicBezTo>
                <a:cubicBezTo>
                  <a:pt x="733" y="5723"/>
                  <a:pt x="731" y="5721"/>
                  <a:pt x="731" y="5718"/>
                </a:cubicBezTo>
                <a:cubicBezTo>
                  <a:pt x="743" y="5718"/>
                  <a:pt x="738" y="5727"/>
                  <a:pt x="739" y="5734"/>
                </a:cubicBezTo>
                <a:cubicBezTo>
                  <a:pt x="735" y="5734"/>
                  <a:pt x="731" y="5732"/>
                  <a:pt x="728" y="5729"/>
                </a:cubicBezTo>
                <a:cubicBezTo>
                  <a:pt x="723" y="5734"/>
                  <a:pt x="732" y="5738"/>
                  <a:pt x="728" y="5742"/>
                </a:cubicBezTo>
                <a:cubicBezTo>
                  <a:pt x="733" y="5744"/>
                  <a:pt x="737" y="5743"/>
                  <a:pt x="741" y="5741"/>
                </a:cubicBezTo>
                <a:cubicBezTo>
                  <a:pt x="738" y="5734"/>
                  <a:pt x="742" y="5716"/>
                  <a:pt x="751" y="5725"/>
                </a:cubicBezTo>
                <a:cubicBezTo>
                  <a:pt x="756" y="5723"/>
                  <a:pt x="752" y="5720"/>
                  <a:pt x="756" y="5718"/>
                </a:cubicBezTo>
                <a:cubicBezTo>
                  <a:pt x="761" y="5718"/>
                  <a:pt x="767" y="5720"/>
                  <a:pt x="768" y="5724"/>
                </a:cubicBezTo>
                <a:cubicBezTo>
                  <a:pt x="763" y="5723"/>
                  <a:pt x="760" y="5724"/>
                  <a:pt x="758" y="5726"/>
                </a:cubicBezTo>
                <a:cubicBezTo>
                  <a:pt x="761" y="5731"/>
                  <a:pt x="766" y="5730"/>
                  <a:pt x="772" y="5730"/>
                </a:cubicBezTo>
                <a:cubicBezTo>
                  <a:pt x="771" y="5732"/>
                  <a:pt x="769" y="5734"/>
                  <a:pt x="767" y="5734"/>
                </a:cubicBezTo>
                <a:cubicBezTo>
                  <a:pt x="761" y="5735"/>
                  <a:pt x="757" y="5728"/>
                  <a:pt x="754" y="5732"/>
                </a:cubicBezTo>
                <a:cubicBezTo>
                  <a:pt x="752" y="5730"/>
                  <a:pt x="749" y="5729"/>
                  <a:pt x="746" y="5730"/>
                </a:cubicBezTo>
                <a:cubicBezTo>
                  <a:pt x="746" y="5730"/>
                  <a:pt x="745" y="5731"/>
                  <a:pt x="745" y="5732"/>
                </a:cubicBezTo>
                <a:cubicBezTo>
                  <a:pt x="745" y="5734"/>
                  <a:pt x="747" y="5737"/>
                  <a:pt x="749" y="5737"/>
                </a:cubicBezTo>
                <a:cubicBezTo>
                  <a:pt x="752" y="5737"/>
                  <a:pt x="754" y="5735"/>
                  <a:pt x="754" y="5732"/>
                </a:cubicBezTo>
                <a:cubicBezTo>
                  <a:pt x="761" y="5734"/>
                  <a:pt x="751" y="5735"/>
                  <a:pt x="753" y="5741"/>
                </a:cubicBezTo>
                <a:cubicBezTo>
                  <a:pt x="759" y="5741"/>
                  <a:pt x="771" y="5739"/>
                  <a:pt x="774" y="5742"/>
                </a:cubicBezTo>
                <a:cubicBezTo>
                  <a:pt x="765" y="5743"/>
                  <a:pt x="758" y="5746"/>
                  <a:pt x="749" y="5747"/>
                </a:cubicBezTo>
                <a:cubicBezTo>
                  <a:pt x="750" y="5743"/>
                  <a:pt x="749" y="5740"/>
                  <a:pt x="745" y="5740"/>
                </a:cubicBezTo>
                <a:cubicBezTo>
                  <a:pt x="749" y="5755"/>
                  <a:pt x="732" y="5738"/>
                  <a:pt x="733" y="5755"/>
                </a:cubicBezTo>
                <a:cubicBezTo>
                  <a:pt x="735" y="5756"/>
                  <a:pt x="742" y="5754"/>
                  <a:pt x="741" y="5758"/>
                </a:cubicBezTo>
                <a:cubicBezTo>
                  <a:pt x="737" y="5757"/>
                  <a:pt x="736" y="5760"/>
                  <a:pt x="733" y="5760"/>
                </a:cubicBezTo>
                <a:cubicBezTo>
                  <a:pt x="733" y="5766"/>
                  <a:pt x="731" y="5773"/>
                  <a:pt x="727" y="5778"/>
                </a:cubicBezTo>
                <a:cubicBezTo>
                  <a:pt x="725" y="5769"/>
                  <a:pt x="726" y="5760"/>
                  <a:pt x="730" y="5753"/>
                </a:cubicBezTo>
                <a:cubicBezTo>
                  <a:pt x="727" y="5749"/>
                  <a:pt x="723" y="5753"/>
                  <a:pt x="720" y="5755"/>
                </a:cubicBezTo>
                <a:cubicBezTo>
                  <a:pt x="729" y="5757"/>
                  <a:pt x="720" y="5773"/>
                  <a:pt x="716" y="5776"/>
                </a:cubicBezTo>
                <a:cubicBezTo>
                  <a:pt x="714" y="5771"/>
                  <a:pt x="710" y="5777"/>
                  <a:pt x="706" y="5775"/>
                </a:cubicBezTo>
                <a:cubicBezTo>
                  <a:pt x="709" y="5782"/>
                  <a:pt x="702" y="5780"/>
                  <a:pt x="698" y="5782"/>
                </a:cubicBezTo>
                <a:cubicBezTo>
                  <a:pt x="705" y="5789"/>
                  <a:pt x="709" y="5778"/>
                  <a:pt x="717" y="5780"/>
                </a:cubicBezTo>
                <a:cubicBezTo>
                  <a:pt x="718" y="5783"/>
                  <a:pt x="717" y="5789"/>
                  <a:pt x="718" y="5793"/>
                </a:cubicBezTo>
                <a:cubicBezTo>
                  <a:pt x="723" y="5796"/>
                  <a:pt x="723" y="5791"/>
                  <a:pt x="728" y="5793"/>
                </a:cubicBezTo>
                <a:cubicBezTo>
                  <a:pt x="728" y="5796"/>
                  <a:pt x="730" y="5797"/>
                  <a:pt x="729" y="5800"/>
                </a:cubicBezTo>
                <a:cubicBezTo>
                  <a:pt x="711" y="5801"/>
                  <a:pt x="693" y="5787"/>
                  <a:pt x="674" y="5798"/>
                </a:cubicBezTo>
                <a:cubicBezTo>
                  <a:pt x="672" y="5796"/>
                  <a:pt x="669" y="5794"/>
                  <a:pt x="668" y="5792"/>
                </a:cubicBezTo>
                <a:cubicBezTo>
                  <a:pt x="672" y="5787"/>
                  <a:pt x="670" y="5784"/>
                  <a:pt x="674" y="5773"/>
                </a:cubicBezTo>
                <a:cubicBezTo>
                  <a:pt x="676" y="5776"/>
                  <a:pt x="681" y="5775"/>
                  <a:pt x="681" y="5768"/>
                </a:cubicBezTo>
                <a:cubicBezTo>
                  <a:pt x="678" y="5766"/>
                  <a:pt x="674" y="5773"/>
                  <a:pt x="674" y="5768"/>
                </a:cubicBezTo>
                <a:cubicBezTo>
                  <a:pt x="676" y="5760"/>
                  <a:pt x="683" y="5771"/>
                  <a:pt x="683" y="5760"/>
                </a:cubicBezTo>
                <a:cubicBezTo>
                  <a:pt x="681" y="5756"/>
                  <a:pt x="674" y="5762"/>
                  <a:pt x="674" y="5756"/>
                </a:cubicBezTo>
                <a:cubicBezTo>
                  <a:pt x="679" y="5753"/>
                  <a:pt x="689" y="5752"/>
                  <a:pt x="684" y="5744"/>
                </a:cubicBezTo>
                <a:cubicBezTo>
                  <a:pt x="680" y="5743"/>
                  <a:pt x="677" y="5749"/>
                  <a:pt x="673" y="5744"/>
                </a:cubicBezTo>
                <a:cubicBezTo>
                  <a:pt x="671" y="5748"/>
                  <a:pt x="667" y="5749"/>
                  <a:pt x="665" y="5753"/>
                </a:cubicBezTo>
                <a:cubicBezTo>
                  <a:pt x="666" y="5755"/>
                  <a:pt x="671" y="5754"/>
                  <a:pt x="671" y="5757"/>
                </a:cubicBezTo>
                <a:cubicBezTo>
                  <a:pt x="666" y="5758"/>
                  <a:pt x="663" y="5763"/>
                  <a:pt x="657" y="5763"/>
                </a:cubicBezTo>
                <a:cubicBezTo>
                  <a:pt x="646" y="5750"/>
                  <a:pt x="608" y="5759"/>
                  <a:pt x="596" y="5748"/>
                </a:cubicBezTo>
                <a:cubicBezTo>
                  <a:pt x="604" y="5746"/>
                  <a:pt x="618" y="5752"/>
                  <a:pt x="622" y="5743"/>
                </a:cubicBezTo>
                <a:cubicBezTo>
                  <a:pt x="618" y="5738"/>
                  <a:pt x="617" y="5748"/>
                  <a:pt x="611" y="5745"/>
                </a:cubicBezTo>
                <a:cubicBezTo>
                  <a:pt x="608" y="5739"/>
                  <a:pt x="615" y="5733"/>
                  <a:pt x="619" y="5730"/>
                </a:cubicBezTo>
                <a:cubicBezTo>
                  <a:pt x="615" y="5729"/>
                  <a:pt x="612" y="5729"/>
                  <a:pt x="612" y="5725"/>
                </a:cubicBezTo>
                <a:cubicBezTo>
                  <a:pt x="613" y="5724"/>
                  <a:pt x="618" y="5725"/>
                  <a:pt x="617" y="5721"/>
                </a:cubicBezTo>
                <a:cubicBezTo>
                  <a:pt x="612" y="5716"/>
                  <a:pt x="607" y="5724"/>
                  <a:pt x="600" y="5724"/>
                </a:cubicBezTo>
                <a:cubicBezTo>
                  <a:pt x="596" y="5721"/>
                  <a:pt x="594" y="5715"/>
                  <a:pt x="596" y="5709"/>
                </a:cubicBezTo>
                <a:cubicBezTo>
                  <a:pt x="606" y="5705"/>
                  <a:pt x="617" y="5716"/>
                  <a:pt x="628" y="5711"/>
                </a:cubicBezTo>
                <a:cubicBezTo>
                  <a:pt x="624" y="5707"/>
                  <a:pt x="622" y="5706"/>
                  <a:pt x="617" y="5707"/>
                </a:cubicBezTo>
                <a:cubicBezTo>
                  <a:pt x="616" y="5687"/>
                  <a:pt x="621" y="5682"/>
                  <a:pt x="616" y="5667"/>
                </a:cubicBezTo>
                <a:cubicBezTo>
                  <a:pt x="617" y="5664"/>
                  <a:pt x="623" y="5668"/>
                  <a:pt x="623" y="5663"/>
                </a:cubicBezTo>
                <a:cubicBezTo>
                  <a:pt x="616" y="5659"/>
                  <a:pt x="610" y="5657"/>
                  <a:pt x="606" y="5664"/>
                </a:cubicBezTo>
                <a:cubicBezTo>
                  <a:pt x="608" y="5667"/>
                  <a:pt x="615" y="5665"/>
                  <a:pt x="613" y="5671"/>
                </a:cubicBezTo>
                <a:cubicBezTo>
                  <a:pt x="604" y="5675"/>
                  <a:pt x="600" y="5701"/>
                  <a:pt x="587" y="5688"/>
                </a:cubicBezTo>
                <a:cubicBezTo>
                  <a:pt x="587" y="5693"/>
                  <a:pt x="592" y="5695"/>
                  <a:pt x="590" y="5702"/>
                </a:cubicBezTo>
                <a:cubicBezTo>
                  <a:pt x="581" y="5705"/>
                  <a:pt x="572" y="5705"/>
                  <a:pt x="563" y="5702"/>
                </a:cubicBezTo>
                <a:cubicBezTo>
                  <a:pt x="567" y="5692"/>
                  <a:pt x="556" y="5686"/>
                  <a:pt x="565" y="5682"/>
                </a:cubicBezTo>
                <a:cubicBezTo>
                  <a:pt x="557" y="5685"/>
                  <a:pt x="552" y="5679"/>
                  <a:pt x="543" y="5679"/>
                </a:cubicBezTo>
                <a:cubicBezTo>
                  <a:pt x="542" y="5698"/>
                  <a:pt x="529" y="5692"/>
                  <a:pt x="517" y="5692"/>
                </a:cubicBezTo>
                <a:cubicBezTo>
                  <a:pt x="514" y="5696"/>
                  <a:pt x="520" y="5699"/>
                  <a:pt x="516" y="5699"/>
                </a:cubicBezTo>
                <a:cubicBezTo>
                  <a:pt x="512" y="5692"/>
                  <a:pt x="505" y="5697"/>
                  <a:pt x="504" y="5689"/>
                </a:cubicBezTo>
                <a:cubicBezTo>
                  <a:pt x="507" y="5688"/>
                  <a:pt x="510" y="5687"/>
                  <a:pt x="514" y="5687"/>
                </a:cubicBezTo>
                <a:cubicBezTo>
                  <a:pt x="512" y="5682"/>
                  <a:pt x="503" y="5682"/>
                  <a:pt x="500" y="5678"/>
                </a:cubicBezTo>
                <a:cubicBezTo>
                  <a:pt x="524" y="5680"/>
                  <a:pt x="525" y="5673"/>
                  <a:pt x="527" y="5663"/>
                </a:cubicBezTo>
                <a:cubicBezTo>
                  <a:pt x="513" y="5658"/>
                  <a:pt x="498" y="5655"/>
                  <a:pt x="484" y="5655"/>
                </a:cubicBezTo>
                <a:cubicBezTo>
                  <a:pt x="485" y="5652"/>
                  <a:pt x="488" y="5650"/>
                  <a:pt x="491" y="5650"/>
                </a:cubicBezTo>
                <a:cubicBezTo>
                  <a:pt x="497" y="5650"/>
                  <a:pt x="503" y="5652"/>
                  <a:pt x="506" y="5648"/>
                </a:cubicBezTo>
                <a:cubicBezTo>
                  <a:pt x="503" y="5642"/>
                  <a:pt x="498" y="5647"/>
                  <a:pt x="492" y="5643"/>
                </a:cubicBezTo>
                <a:cubicBezTo>
                  <a:pt x="492" y="5644"/>
                  <a:pt x="493" y="5647"/>
                  <a:pt x="492" y="5646"/>
                </a:cubicBezTo>
                <a:cubicBezTo>
                  <a:pt x="490" y="5646"/>
                  <a:pt x="489" y="5646"/>
                  <a:pt x="489" y="5644"/>
                </a:cubicBezTo>
                <a:cubicBezTo>
                  <a:pt x="491" y="5641"/>
                  <a:pt x="492" y="5638"/>
                  <a:pt x="493" y="5634"/>
                </a:cubicBezTo>
                <a:cubicBezTo>
                  <a:pt x="495" y="5636"/>
                  <a:pt x="496" y="5637"/>
                  <a:pt x="492" y="5641"/>
                </a:cubicBezTo>
                <a:cubicBezTo>
                  <a:pt x="506" y="5643"/>
                  <a:pt x="515" y="5629"/>
                  <a:pt x="526" y="5632"/>
                </a:cubicBezTo>
                <a:cubicBezTo>
                  <a:pt x="521" y="5637"/>
                  <a:pt x="538" y="5642"/>
                  <a:pt x="539" y="5634"/>
                </a:cubicBezTo>
                <a:cubicBezTo>
                  <a:pt x="533" y="5633"/>
                  <a:pt x="534" y="5628"/>
                  <a:pt x="537" y="5624"/>
                </a:cubicBezTo>
                <a:cubicBezTo>
                  <a:pt x="531" y="5624"/>
                  <a:pt x="528" y="5621"/>
                  <a:pt x="528" y="5616"/>
                </a:cubicBezTo>
                <a:cubicBezTo>
                  <a:pt x="530" y="5614"/>
                  <a:pt x="536" y="5616"/>
                  <a:pt x="538" y="5614"/>
                </a:cubicBezTo>
                <a:cubicBezTo>
                  <a:pt x="538" y="5609"/>
                  <a:pt x="539" y="5605"/>
                  <a:pt x="541" y="5601"/>
                </a:cubicBezTo>
                <a:cubicBezTo>
                  <a:pt x="541" y="5600"/>
                  <a:pt x="540" y="5600"/>
                  <a:pt x="539" y="5599"/>
                </a:cubicBezTo>
                <a:cubicBezTo>
                  <a:pt x="534" y="5597"/>
                  <a:pt x="528" y="5600"/>
                  <a:pt x="526" y="5606"/>
                </a:cubicBezTo>
                <a:cubicBezTo>
                  <a:pt x="531" y="5608"/>
                  <a:pt x="532" y="5605"/>
                  <a:pt x="536" y="5606"/>
                </a:cubicBezTo>
                <a:cubicBezTo>
                  <a:pt x="533" y="5608"/>
                  <a:pt x="536" y="5608"/>
                  <a:pt x="535" y="5612"/>
                </a:cubicBezTo>
                <a:cubicBezTo>
                  <a:pt x="526" y="5613"/>
                  <a:pt x="518" y="5610"/>
                  <a:pt x="510" y="5605"/>
                </a:cubicBezTo>
                <a:cubicBezTo>
                  <a:pt x="509" y="5609"/>
                  <a:pt x="512" y="5609"/>
                  <a:pt x="513" y="5611"/>
                </a:cubicBezTo>
                <a:cubicBezTo>
                  <a:pt x="511" y="5610"/>
                  <a:pt x="510" y="5612"/>
                  <a:pt x="510" y="5613"/>
                </a:cubicBezTo>
                <a:lnTo>
                  <a:pt x="507" y="5613"/>
                </a:lnTo>
                <a:cubicBezTo>
                  <a:pt x="508" y="5611"/>
                  <a:pt x="507" y="5609"/>
                  <a:pt x="507" y="5607"/>
                </a:cubicBezTo>
                <a:cubicBezTo>
                  <a:pt x="502" y="5609"/>
                  <a:pt x="497" y="5610"/>
                  <a:pt x="491" y="5610"/>
                </a:cubicBezTo>
                <a:cubicBezTo>
                  <a:pt x="492" y="5615"/>
                  <a:pt x="494" y="5615"/>
                  <a:pt x="497" y="5615"/>
                </a:cubicBezTo>
                <a:cubicBezTo>
                  <a:pt x="496" y="5618"/>
                  <a:pt x="496" y="5620"/>
                  <a:pt x="496" y="5623"/>
                </a:cubicBezTo>
                <a:cubicBezTo>
                  <a:pt x="499" y="5622"/>
                  <a:pt x="500" y="5619"/>
                  <a:pt x="501" y="5616"/>
                </a:cubicBezTo>
                <a:cubicBezTo>
                  <a:pt x="503" y="5617"/>
                  <a:pt x="504" y="5618"/>
                  <a:pt x="505" y="5620"/>
                </a:cubicBezTo>
                <a:cubicBezTo>
                  <a:pt x="505" y="5619"/>
                  <a:pt x="506" y="5619"/>
                  <a:pt x="506" y="5618"/>
                </a:cubicBezTo>
                <a:cubicBezTo>
                  <a:pt x="507" y="5619"/>
                  <a:pt x="507" y="5620"/>
                  <a:pt x="507" y="5621"/>
                </a:cubicBezTo>
                <a:cubicBezTo>
                  <a:pt x="508" y="5620"/>
                  <a:pt x="509" y="5619"/>
                  <a:pt x="510" y="5618"/>
                </a:cubicBezTo>
                <a:cubicBezTo>
                  <a:pt x="514" y="5617"/>
                  <a:pt x="519" y="5618"/>
                  <a:pt x="519" y="5614"/>
                </a:cubicBezTo>
                <a:cubicBezTo>
                  <a:pt x="523" y="5617"/>
                  <a:pt x="525" y="5612"/>
                  <a:pt x="526" y="5618"/>
                </a:cubicBezTo>
                <a:cubicBezTo>
                  <a:pt x="521" y="5617"/>
                  <a:pt x="524" y="5626"/>
                  <a:pt x="519" y="5625"/>
                </a:cubicBezTo>
                <a:cubicBezTo>
                  <a:pt x="507" y="5621"/>
                  <a:pt x="503" y="5628"/>
                  <a:pt x="496" y="5629"/>
                </a:cubicBezTo>
                <a:cubicBezTo>
                  <a:pt x="496" y="5627"/>
                  <a:pt x="498" y="5627"/>
                  <a:pt x="498" y="5624"/>
                </a:cubicBezTo>
                <a:lnTo>
                  <a:pt x="494" y="5624"/>
                </a:lnTo>
                <a:cubicBezTo>
                  <a:pt x="494" y="5614"/>
                  <a:pt x="489" y="5604"/>
                  <a:pt x="480" y="5599"/>
                </a:cubicBezTo>
                <a:cubicBezTo>
                  <a:pt x="480" y="5598"/>
                  <a:pt x="480" y="5598"/>
                  <a:pt x="480" y="5597"/>
                </a:cubicBezTo>
                <a:cubicBezTo>
                  <a:pt x="480" y="5597"/>
                  <a:pt x="479" y="5597"/>
                  <a:pt x="478" y="5597"/>
                </a:cubicBezTo>
                <a:cubicBezTo>
                  <a:pt x="478" y="5595"/>
                  <a:pt x="478" y="5593"/>
                  <a:pt x="478" y="5591"/>
                </a:cubicBezTo>
                <a:cubicBezTo>
                  <a:pt x="482" y="5587"/>
                  <a:pt x="484" y="5593"/>
                  <a:pt x="488" y="5590"/>
                </a:cubicBezTo>
                <a:cubicBezTo>
                  <a:pt x="489" y="5589"/>
                  <a:pt x="489" y="5587"/>
                  <a:pt x="489" y="5586"/>
                </a:cubicBezTo>
                <a:cubicBezTo>
                  <a:pt x="490" y="5585"/>
                  <a:pt x="490" y="5584"/>
                  <a:pt x="490" y="5583"/>
                </a:cubicBezTo>
                <a:lnTo>
                  <a:pt x="490" y="5583"/>
                </a:lnTo>
                <a:cubicBezTo>
                  <a:pt x="491" y="5568"/>
                  <a:pt x="475" y="5558"/>
                  <a:pt x="485" y="5546"/>
                </a:cubicBezTo>
                <a:cubicBezTo>
                  <a:pt x="483" y="5546"/>
                  <a:pt x="484" y="5537"/>
                  <a:pt x="484" y="5533"/>
                </a:cubicBezTo>
                <a:cubicBezTo>
                  <a:pt x="489" y="5541"/>
                  <a:pt x="492" y="5521"/>
                  <a:pt x="487" y="5516"/>
                </a:cubicBezTo>
                <a:cubicBezTo>
                  <a:pt x="483" y="5518"/>
                  <a:pt x="482" y="5515"/>
                  <a:pt x="481" y="5518"/>
                </a:cubicBezTo>
                <a:cubicBezTo>
                  <a:pt x="477" y="5515"/>
                  <a:pt x="477" y="5509"/>
                  <a:pt x="473" y="5506"/>
                </a:cubicBezTo>
                <a:cubicBezTo>
                  <a:pt x="474" y="5504"/>
                  <a:pt x="474" y="5502"/>
                  <a:pt x="476" y="5501"/>
                </a:cubicBezTo>
                <a:cubicBezTo>
                  <a:pt x="479" y="5501"/>
                  <a:pt x="483" y="5502"/>
                  <a:pt x="484" y="5498"/>
                </a:cubicBezTo>
                <a:cubicBezTo>
                  <a:pt x="483" y="5497"/>
                  <a:pt x="481" y="5496"/>
                  <a:pt x="480" y="5496"/>
                </a:cubicBezTo>
                <a:cubicBezTo>
                  <a:pt x="486" y="5495"/>
                  <a:pt x="492" y="5494"/>
                  <a:pt x="498" y="5496"/>
                </a:cubicBezTo>
                <a:lnTo>
                  <a:pt x="503" y="5498"/>
                </a:lnTo>
                <a:lnTo>
                  <a:pt x="503" y="5499"/>
                </a:lnTo>
                <a:cubicBezTo>
                  <a:pt x="503" y="5500"/>
                  <a:pt x="504" y="5501"/>
                  <a:pt x="505" y="5501"/>
                </a:cubicBezTo>
                <a:cubicBezTo>
                  <a:pt x="505" y="5500"/>
                  <a:pt x="505" y="5500"/>
                  <a:pt x="507" y="5500"/>
                </a:cubicBezTo>
                <a:lnTo>
                  <a:pt x="507" y="5500"/>
                </a:lnTo>
                <a:cubicBezTo>
                  <a:pt x="507" y="5499"/>
                  <a:pt x="507" y="5498"/>
                  <a:pt x="507" y="5497"/>
                </a:cubicBezTo>
                <a:lnTo>
                  <a:pt x="506" y="5496"/>
                </a:lnTo>
                <a:lnTo>
                  <a:pt x="506" y="5496"/>
                </a:lnTo>
                <a:cubicBezTo>
                  <a:pt x="509" y="5490"/>
                  <a:pt x="502" y="5486"/>
                  <a:pt x="501" y="5480"/>
                </a:cubicBezTo>
                <a:cubicBezTo>
                  <a:pt x="496" y="5482"/>
                  <a:pt x="493" y="5487"/>
                  <a:pt x="493" y="5493"/>
                </a:cubicBezTo>
                <a:cubicBezTo>
                  <a:pt x="489" y="5490"/>
                  <a:pt x="489" y="5480"/>
                  <a:pt x="482" y="5485"/>
                </a:cubicBezTo>
                <a:cubicBezTo>
                  <a:pt x="479" y="5478"/>
                  <a:pt x="486" y="5481"/>
                  <a:pt x="487" y="5478"/>
                </a:cubicBezTo>
                <a:cubicBezTo>
                  <a:pt x="485" y="5476"/>
                  <a:pt x="475" y="5475"/>
                  <a:pt x="471" y="5473"/>
                </a:cubicBezTo>
                <a:cubicBezTo>
                  <a:pt x="472" y="5460"/>
                  <a:pt x="471" y="5448"/>
                  <a:pt x="468" y="5436"/>
                </a:cubicBezTo>
                <a:cubicBezTo>
                  <a:pt x="461" y="5435"/>
                  <a:pt x="462" y="5444"/>
                  <a:pt x="458" y="5447"/>
                </a:cubicBezTo>
                <a:cubicBezTo>
                  <a:pt x="442" y="5446"/>
                  <a:pt x="453" y="5417"/>
                  <a:pt x="465" y="5426"/>
                </a:cubicBezTo>
                <a:cubicBezTo>
                  <a:pt x="469" y="5424"/>
                  <a:pt x="469" y="5410"/>
                  <a:pt x="473" y="5415"/>
                </a:cubicBezTo>
                <a:cubicBezTo>
                  <a:pt x="474" y="5415"/>
                  <a:pt x="476" y="5399"/>
                  <a:pt x="471" y="5399"/>
                </a:cubicBezTo>
                <a:cubicBezTo>
                  <a:pt x="471" y="5403"/>
                  <a:pt x="471" y="5408"/>
                  <a:pt x="472" y="5412"/>
                </a:cubicBezTo>
                <a:cubicBezTo>
                  <a:pt x="466" y="5411"/>
                  <a:pt x="467" y="5402"/>
                  <a:pt x="467" y="5395"/>
                </a:cubicBezTo>
                <a:cubicBezTo>
                  <a:pt x="471" y="5395"/>
                  <a:pt x="471" y="5398"/>
                  <a:pt x="475" y="5397"/>
                </a:cubicBezTo>
                <a:cubicBezTo>
                  <a:pt x="474" y="5391"/>
                  <a:pt x="478" y="5390"/>
                  <a:pt x="477" y="5384"/>
                </a:cubicBezTo>
                <a:cubicBezTo>
                  <a:pt x="463" y="5389"/>
                  <a:pt x="461" y="5375"/>
                  <a:pt x="465" y="5363"/>
                </a:cubicBezTo>
                <a:cubicBezTo>
                  <a:pt x="462" y="5364"/>
                  <a:pt x="459" y="5363"/>
                  <a:pt x="457" y="5361"/>
                </a:cubicBezTo>
                <a:cubicBezTo>
                  <a:pt x="457" y="5355"/>
                  <a:pt x="460" y="5350"/>
                  <a:pt x="465" y="5346"/>
                </a:cubicBezTo>
                <a:cubicBezTo>
                  <a:pt x="459" y="5335"/>
                  <a:pt x="457" y="5322"/>
                  <a:pt x="459" y="5309"/>
                </a:cubicBezTo>
                <a:cubicBezTo>
                  <a:pt x="456" y="5310"/>
                  <a:pt x="456" y="5306"/>
                  <a:pt x="451" y="5308"/>
                </a:cubicBezTo>
                <a:cubicBezTo>
                  <a:pt x="451" y="5313"/>
                  <a:pt x="450" y="5319"/>
                  <a:pt x="456" y="5318"/>
                </a:cubicBezTo>
                <a:cubicBezTo>
                  <a:pt x="453" y="5322"/>
                  <a:pt x="456" y="5332"/>
                  <a:pt x="452" y="5336"/>
                </a:cubicBezTo>
                <a:cubicBezTo>
                  <a:pt x="445" y="5329"/>
                  <a:pt x="450" y="5310"/>
                  <a:pt x="440" y="5306"/>
                </a:cubicBezTo>
                <a:cubicBezTo>
                  <a:pt x="435" y="5318"/>
                  <a:pt x="443" y="5335"/>
                  <a:pt x="441" y="5354"/>
                </a:cubicBezTo>
                <a:cubicBezTo>
                  <a:pt x="446" y="5355"/>
                  <a:pt x="444" y="5355"/>
                  <a:pt x="449" y="5354"/>
                </a:cubicBezTo>
                <a:cubicBezTo>
                  <a:pt x="450" y="5351"/>
                  <a:pt x="447" y="5344"/>
                  <a:pt x="451" y="5344"/>
                </a:cubicBezTo>
                <a:cubicBezTo>
                  <a:pt x="451" y="5353"/>
                  <a:pt x="452" y="5361"/>
                  <a:pt x="455" y="5369"/>
                </a:cubicBezTo>
                <a:cubicBezTo>
                  <a:pt x="454" y="5371"/>
                  <a:pt x="452" y="5372"/>
                  <a:pt x="452" y="5374"/>
                </a:cubicBezTo>
                <a:cubicBezTo>
                  <a:pt x="447" y="5374"/>
                  <a:pt x="453" y="5364"/>
                  <a:pt x="449" y="5364"/>
                </a:cubicBezTo>
                <a:cubicBezTo>
                  <a:pt x="447" y="5371"/>
                  <a:pt x="434" y="5372"/>
                  <a:pt x="437" y="5380"/>
                </a:cubicBezTo>
                <a:lnTo>
                  <a:pt x="432" y="5380"/>
                </a:lnTo>
                <a:cubicBezTo>
                  <a:pt x="431" y="5378"/>
                  <a:pt x="427" y="5371"/>
                  <a:pt x="431" y="5370"/>
                </a:cubicBezTo>
                <a:cubicBezTo>
                  <a:pt x="429" y="5365"/>
                  <a:pt x="426" y="5372"/>
                  <a:pt x="426" y="5375"/>
                </a:cubicBezTo>
                <a:cubicBezTo>
                  <a:pt x="420" y="5371"/>
                  <a:pt x="413" y="5370"/>
                  <a:pt x="410" y="5364"/>
                </a:cubicBezTo>
                <a:cubicBezTo>
                  <a:pt x="410" y="5363"/>
                  <a:pt x="411" y="5363"/>
                  <a:pt x="411" y="5361"/>
                </a:cubicBezTo>
                <a:cubicBezTo>
                  <a:pt x="416" y="5367"/>
                  <a:pt x="433" y="5352"/>
                  <a:pt x="436" y="5363"/>
                </a:cubicBezTo>
                <a:cubicBezTo>
                  <a:pt x="442" y="5358"/>
                  <a:pt x="434" y="5352"/>
                  <a:pt x="434" y="5345"/>
                </a:cubicBezTo>
                <a:cubicBezTo>
                  <a:pt x="429" y="5344"/>
                  <a:pt x="426" y="5349"/>
                  <a:pt x="424" y="5343"/>
                </a:cubicBezTo>
                <a:cubicBezTo>
                  <a:pt x="421" y="5342"/>
                  <a:pt x="423" y="5348"/>
                  <a:pt x="419" y="5348"/>
                </a:cubicBezTo>
                <a:cubicBezTo>
                  <a:pt x="414" y="5346"/>
                  <a:pt x="417" y="5335"/>
                  <a:pt x="415" y="5329"/>
                </a:cubicBezTo>
                <a:cubicBezTo>
                  <a:pt x="411" y="5332"/>
                  <a:pt x="415" y="5344"/>
                  <a:pt x="411" y="5346"/>
                </a:cubicBezTo>
                <a:cubicBezTo>
                  <a:pt x="408" y="5345"/>
                  <a:pt x="403" y="5342"/>
                  <a:pt x="403" y="5349"/>
                </a:cubicBezTo>
                <a:cubicBezTo>
                  <a:pt x="402" y="5349"/>
                  <a:pt x="402" y="5346"/>
                  <a:pt x="402" y="5344"/>
                </a:cubicBezTo>
                <a:cubicBezTo>
                  <a:pt x="403" y="5339"/>
                  <a:pt x="404" y="5343"/>
                  <a:pt x="408" y="5343"/>
                </a:cubicBezTo>
                <a:cubicBezTo>
                  <a:pt x="408" y="5339"/>
                  <a:pt x="408" y="5335"/>
                  <a:pt x="408" y="5331"/>
                </a:cubicBezTo>
                <a:cubicBezTo>
                  <a:pt x="409" y="5327"/>
                  <a:pt x="414" y="5328"/>
                  <a:pt x="416" y="5326"/>
                </a:cubicBezTo>
                <a:cubicBezTo>
                  <a:pt x="420" y="5327"/>
                  <a:pt x="417" y="5333"/>
                  <a:pt x="420" y="5335"/>
                </a:cubicBezTo>
                <a:cubicBezTo>
                  <a:pt x="428" y="5318"/>
                  <a:pt x="418" y="5295"/>
                  <a:pt x="425" y="5283"/>
                </a:cubicBezTo>
                <a:cubicBezTo>
                  <a:pt x="424" y="5279"/>
                  <a:pt x="420" y="5276"/>
                  <a:pt x="416" y="5276"/>
                </a:cubicBezTo>
                <a:cubicBezTo>
                  <a:pt x="418" y="5274"/>
                  <a:pt x="418" y="5270"/>
                  <a:pt x="416" y="5268"/>
                </a:cubicBezTo>
                <a:cubicBezTo>
                  <a:pt x="409" y="5270"/>
                  <a:pt x="404" y="5274"/>
                  <a:pt x="401" y="5281"/>
                </a:cubicBezTo>
                <a:cubicBezTo>
                  <a:pt x="396" y="5274"/>
                  <a:pt x="388" y="5281"/>
                  <a:pt x="384" y="5279"/>
                </a:cubicBezTo>
                <a:cubicBezTo>
                  <a:pt x="391" y="5270"/>
                  <a:pt x="395" y="5256"/>
                  <a:pt x="407" y="5256"/>
                </a:cubicBezTo>
                <a:cubicBezTo>
                  <a:pt x="405" y="5249"/>
                  <a:pt x="399" y="5249"/>
                  <a:pt x="396" y="5245"/>
                </a:cubicBezTo>
                <a:cubicBezTo>
                  <a:pt x="390" y="5234"/>
                  <a:pt x="400" y="5218"/>
                  <a:pt x="388" y="5214"/>
                </a:cubicBezTo>
                <a:cubicBezTo>
                  <a:pt x="388" y="5216"/>
                  <a:pt x="388" y="5219"/>
                  <a:pt x="388" y="5222"/>
                </a:cubicBezTo>
                <a:cubicBezTo>
                  <a:pt x="378" y="5223"/>
                  <a:pt x="379" y="5206"/>
                  <a:pt x="369" y="5213"/>
                </a:cubicBezTo>
                <a:cubicBezTo>
                  <a:pt x="375" y="5214"/>
                  <a:pt x="380" y="5216"/>
                  <a:pt x="380" y="5227"/>
                </a:cubicBezTo>
                <a:cubicBezTo>
                  <a:pt x="386" y="5226"/>
                  <a:pt x="393" y="5231"/>
                  <a:pt x="391" y="5244"/>
                </a:cubicBezTo>
                <a:cubicBezTo>
                  <a:pt x="382" y="5241"/>
                  <a:pt x="373" y="5235"/>
                  <a:pt x="367" y="5245"/>
                </a:cubicBezTo>
                <a:cubicBezTo>
                  <a:pt x="361" y="5245"/>
                  <a:pt x="358" y="5243"/>
                  <a:pt x="357" y="5240"/>
                </a:cubicBezTo>
                <a:cubicBezTo>
                  <a:pt x="355" y="5233"/>
                  <a:pt x="360" y="5233"/>
                  <a:pt x="363" y="5231"/>
                </a:cubicBezTo>
                <a:cubicBezTo>
                  <a:pt x="363" y="5227"/>
                  <a:pt x="357" y="5228"/>
                  <a:pt x="353" y="5228"/>
                </a:cubicBezTo>
                <a:cubicBezTo>
                  <a:pt x="353" y="5236"/>
                  <a:pt x="345" y="5235"/>
                  <a:pt x="345" y="5243"/>
                </a:cubicBezTo>
                <a:cubicBezTo>
                  <a:pt x="349" y="5244"/>
                  <a:pt x="354" y="5244"/>
                  <a:pt x="355" y="5248"/>
                </a:cubicBezTo>
                <a:cubicBezTo>
                  <a:pt x="357" y="5257"/>
                  <a:pt x="347" y="5253"/>
                  <a:pt x="345" y="5256"/>
                </a:cubicBezTo>
                <a:cubicBezTo>
                  <a:pt x="344" y="5243"/>
                  <a:pt x="343" y="5229"/>
                  <a:pt x="343" y="5215"/>
                </a:cubicBezTo>
                <a:lnTo>
                  <a:pt x="346" y="5214"/>
                </a:lnTo>
                <a:cubicBezTo>
                  <a:pt x="346" y="5220"/>
                  <a:pt x="350" y="5222"/>
                  <a:pt x="356" y="5221"/>
                </a:cubicBezTo>
                <a:cubicBezTo>
                  <a:pt x="354" y="5219"/>
                  <a:pt x="355" y="5213"/>
                  <a:pt x="353" y="5211"/>
                </a:cubicBezTo>
                <a:cubicBezTo>
                  <a:pt x="352" y="5212"/>
                  <a:pt x="351" y="5212"/>
                  <a:pt x="349" y="5212"/>
                </a:cubicBezTo>
                <a:lnTo>
                  <a:pt x="359" y="5208"/>
                </a:lnTo>
                <a:cubicBezTo>
                  <a:pt x="359" y="5213"/>
                  <a:pt x="358" y="5219"/>
                  <a:pt x="363" y="5221"/>
                </a:cubicBezTo>
                <a:cubicBezTo>
                  <a:pt x="372" y="5220"/>
                  <a:pt x="365" y="5212"/>
                  <a:pt x="363" y="5206"/>
                </a:cubicBezTo>
                <a:cubicBezTo>
                  <a:pt x="366" y="5204"/>
                  <a:pt x="368" y="5202"/>
                  <a:pt x="370" y="5200"/>
                </a:cubicBezTo>
                <a:cubicBezTo>
                  <a:pt x="373" y="5199"/>
                  <a:pt x="374" y="5198"/>
                  <a:pt x="374" y="5195"/>
                </a:cubicBezTo>
                <a:cubicBezTo>
                  <a:pt x="378" y="5192"/>
                  <a:pt x="382" y="5186"/>
                  <a:pt x="380" y="5183"/>
                </a:cubicBezTo>
                <a:cubicBezTo>
                  <a:pt x="380" y="5182"/>
                  <a:pt x="380" y="5181"/>
                  <a:pt x="380" y="5181"/>
                </a:cubicBezTo>
                <a:cubicBezTo>
                  <a:pt x="384" y="5174"/>
                  <a:pt x="388" y="5168"/>
                  <a:pt x="392" y="5161"/>
                </a:cubicBezTo>
                <a:lnTo>
                  <a:pt x="392" y="5158"/>
                </a:lnTo>
                <a:cubicBezTo>
                  <a:pt x="396" y="5158"/>
                  <a:pt x="395" y="5151"/>
                  <a:pt x="399" y="5150"/>
                </a:cubicBezTo>
                <a:lnTo>
                  <a:pt x="399" y="5149"/>
                </a:lnTo>
                <a:cubicBezTo>
                  <a:pt x="399" y="5148"/>
                  <a:pt x="399" y="5146"/>
                  <a:pt x="399" y="5145"/>
                </a:cubicBezTo>
                <a:cubicBezTo>
                  <a:pt x="399" y="5145"/>
                  <a:pt x="399" y="5144"/>
                  <a:pt x="399" y="5144"/>
                </a:cubicBezTo>
                <a:cubicBezTo>
                  <a:pt x="411" y="5141"/>
                  <a:pt x="420" y="5133"/>
                  <a:pt x="426" y="5122"/>
                </a:cubicBezTo>
                <a:cubicBezTo>
                  <a:pt x="426" y="5121"/>
                  <a:pt x="426" y="5120"/>
                  <a:pt x="426" y="5120"/>
                </a:cubicBezTo>
                <a:cubicBezTo>
                  <a:pt x="430" y="5117"/>
                  <a:pt x="430" y="5109"/>
                  <a:pt x="430" y="5102"/>
                </a:cubicBezTo>
                <a:cubicBezTo>
                  <a:pt x="437" y="5098"/>
                  <a:pt x="443" y="5091"/>
                  <a:pt x="445" y="5082"/>
                </a:cubicBezTo>
                <a:lnTo>
                  <a:pt x="445" y="5081"/>
                </a:lnTo>
                <a:lnTo>
                  <a:pt x="447" y="5081"/>
                </a:lnTo>
                <a:lnTo>
                  <a:pt x="447" y="5074"/>
                </a:lnTo>
                <a:lnTo>
                  <a:pt x="447" y="5072"/>
                </a:lnTo>
                <a:cubicBezTo>
                  <a:pt x="444" y="5064"/>
                  <a:pt x="446" y="5052"/>
                  <a:pt x="442" y="5045"/>
                </a:cubicBezTo>
                <a:cubicBezTo>
                  <a:pt x="442" y="5044"/>
                  <a:pt x="442" y="5042"/>
                  <a:pt x="442" y="5040"/>
                </a:cubicBezTo>
                <a:cubicBezTo>
                  <a:pt x="443" y="5023"/>
                  <a:pt x="433" y="5017"/>
                  <a:pt x="430" y="5003"/>
                </a:cubicBezTo>
                <a:cubicBezTo>
                  <a:pt x="436" y="4996"/>
                  <a:pt x="435" y="4989"/>
                  <a:pt x="443" y="4984"/>
                </a:cubicBezTo>
                <a:cubicBezTo>
                  <a:pt x="447" y="4982"/>
                  <a:pt x="451" y="4981"/>
                  <a:pt x="455" y="4979"/>
                </a:cubicBezTo>
                <a:lnTo>
                  <a:pt x="460" y="4978"/>
                </a:lnTo>
                <a:cubicBezTo>
                  <a:pt x="469" y="4976"/>
                  <a:pt x="478" y="4974"/>
                  <a:pt x="479" y="4964"/>
                </a:cubicBezTo>
                <a:cubicBezTo>
                  <a:pt x="479" y="4947"/>
                  <a:pt x="448" y="4946"/>
                  <a:pt x="456" y="4924"/>
                </a:cubicBezTo>
                <a:cubicBezTo>
                  <a:pt x="456" y="4921"/>
                  <a:pt x="452" y="4927"/>
                  <a:pt x="448" y="4924"/>
                </a:cubicBezTo>
                <a:cubicBezTo>
                  <a:pt x="443" y="4926"/>
                  <a:pt x="446" y="4927"/>
                  <a:pt x="446" y="4931"/>
                </a:cubicBezTo>
                <a:cubicBezTo>
                  <a:pt x="438" y="4923"/>
                  <a:pt x="432" y="4908"/>
                  <a:pt x="441" y="4897"/>
                </a:cubicBezTo>
                <a:cubicBezTo>
                  <a:pt x="441" y="4891"/>
                  <a:pt x="432" y="4893"/>
                  <a:pt x="435" y="4884"/>
                </a:cubicBezTo>
                <a:cubicBezTo>
                  <a:pt x="431" y="4884"/>
                  <a:pt x="426" y="4883"/>
                  <a:pt x="423" y="4880"/>
                </a:cubicBezTo>
                <a:cubicBezTo>
                  <a:pt x="422" y="4864"/>
                  <a:pt x="433" y="4873"/>
                  <a:pt x="438" y="4864"/>
                </a:cubicBezTo>
                <a:lnTo>
                  <a:pt x="439" y="4864"/>
                </a:lnTo>
                <a:cubicBezTo>
                  <a:pt x="448" y="4865"/>
                  <a:pt x="457" y="4863"/>
                  <a:pt x="465" y="4858"/>
                </a:cubicBezTo>
                <a:lnTo>
                  <a:pt x="469" y="4858"/>
                </a:lnTo>
                <a:cubicBezTo>
                  <a:pt x="488" y="4858"/>
                  <a:pt x="495" y="4846"/>
                  <a:pt x="510" y="4838"/>
                </a:cubicBezTo>
                <a:lnTo>
                  <a:pt x="512" y="4838"/>
                </a:lnTo>
                <a:cubicBezTo>
                  <a:pt x="523" y="4837"/>
                  <a:pt x="518" y="4818"/>
                  <a:pt x="523" y="4807"/>
                </a:cubicBezTo>
                <a:cubicBezTo>
                  <a:pt x="523" y="4806"/>
                  <a:pt x="523" y="4805"/>
                  <a:pt x="523" y="4804"/>
                </a:cubicBezTo>
                <a:cubicBezTo>
                  <a:pt x="520" y="4800"/>
                  <a:pt x="525" y="4792"/>
                  <a:pt x="524" y="4784"/>
                </a:cubicBezTo>
                <a:lnTo>
                  <a:pt x="524" y="4782"/>
                </a:lnTo>
                <a:cubicBezTo>
                  <a:pt x="517" y="4780"/>
                  <a:pt x="522" y="4766"/>
                  <a:pt x="518" y="4760"/>
                </a:cubicBezTo>
                <a:cubicBezTo>
                  <a:pt x="519" y="4759"/>
                  <a:pt x="518" y="4759"/>
                  <a:pt x="517" y="4759"/>
                </a:cubicBezTo>
                <a:cubicBezTo>
                  <a:pt x="517" y="4758"/>
                  <a:pt x="517" y="4758"/>
                  <a:pt x="517" y="4757"/>
                </a:cubicBezTo>
                <a:cubicBezTo>
                  <a:pt x="517" y="4755"/>
                  <a:pt x="517" y="4754"/>
                  <a:pt x="517" y="4752"/>
                </a:cubicBezTo>
                <a:cubicBezTo>
                  <a:pt x="518" y="4725"/>
                  <a:pt x="504" y="4698"/>
                  <a:pt x="498" y="4669"/>
                </a:cubicBezTo>
                <a:cubicBezTo>
                  <a:pt x="497" y="4666"/>
                  <a:pt x="493" y="4666"/>
                  <a:pt x="491" y="4664"/>
                </a:cubicBezTo>
                <a:cubicBezTo>
                  <a:pt x="490" y="4653"/>
                  <a:pt x="499" y="4650"/>
                  <a:pt x="500" y="4643"/>
                </a:cubicBezTo>
                <a:cubicBezTo>
                  <a:pt x="505" y="4624"/>
                  <a:pt x="489" y="4607"/>
                  <a:pt x="496" y="4589"/>
                </a:cubicBezTo>
                <a:cubicBezTo>
                  <a:pt x="503" y="4588"/>
                  <a:pt x="501" y="4593"/>
                  <a:pt x="506" y="4593"/>
                </a:cubicBezTo>
                <a:cubicBezTo>
                  <a:pt x="511" y="4590"/>
                  <a:pt x="500" y="4577"/>
                  <a:pt x="498" y="4586"/>
                </a:cubicBezTo>
                <a:cubicBezTo>
                  <a:pt x="492" y="4566"/>
                  <a:pt x="494" y="4538"/>
                  <a:pt x="480" y="4526"/>
                </a:cubicBezTo>
                <a:cubicBezTo>
                  <a:pt x="473" y="4530"/>
                  <a:pt x="481" y="4537"/>
                  <a:pt x="481" y="4543"/>
                </a:cubicBezTo>
                <a:cubicBezTo>
                  <a:pt x="473" y="4541"/>
                  <a:pt x="473" y="4530"/>
                  <a:pt x="467" y="4526"/>
                </a:cubicBezTo>
                <a:cubicBezTo>
                  <a:pt x="461" y="4524"/>
                  <a:pt x="466" y="4534"/>
                  <a:pt x="459" y="4530"/>
                </a:cubicBezTo>
                <a:cubicBezTo>
                  <a:pt x="468" y="4515"/>
                  <a:pt x="489" y="4529"/>
                  <a:pt x="500" y="4512"/>
                </a:cubicBezTo>
                <a:cubicBezTo>
                  <a:pt x="500" y="4498"/>
                  <a:pt x="507" y="4489"/>
                  <a:pt x="498" y="4480"/>
                </a:cubicBezTo>
                <a:cubicBezTo>
                  <a:pt x="473" y="4486"/>
                  <a:pt x="466" y="4466"/>
                  <a:pt x="461" y="4449"/>
                </a:cubicBezTo>
                <a:cubicBezTo>
                  <a:pt x="457" y="4448"/>
                  <a:pt x="457" y="4451"/>
                  <a:pt x="453" y="4450"/>
                </a:cubicBezTo>
                <a:cubicBezTo>
                  <a:pt x="447" y="4444"/>
                  <a:pt x="447" y="4431"/>
                  <a:pt x="436" y="4436"/>
                </a:cubicBezTo>
                <a:cubicBezTo>
                  <a:pt x="436" y="4430"/>
                  <a:pt x="435" y="4423"/>
                  <a:pt x="438" y="4421"/>
                </a:cubicBezTo>
                <a:cubicBezTo>
                  <a:pt x="444" y="4420"/>
                  <a:pt x="443" y="4425"/>
                  <a:pt x="447" y="4426"/>
                </a:cubicBezTo>
                <a:cubicBezTo>
                  <a:pt x="453" y="4426"/>
                  <a:pt x="454" y="4421"/>
                  <a:pt x="459" y="4420"/>
                </a:cubicBezTo>
                <a:cubicBezTo>
                  <a:pt x="442" y="4411"/>
                  <a:pt x="458" y="4385"/>
                  <a:pt x="452" y="4363"/>
                </a:cubicBezTo>
                <a:cubicBezTo>
                  <a:pt x="455" y="4359"/>
                  <a:pt x="459" y="4357"/>
                  <a:pt x="460" y="4350"/>
                </a:cubicBezTo>
                <a:cubicBezTo>
                  <a:pt x="469" y="4350"/>
                  <a:pt x="468" y="4359"/>
                  <a:pt x="478" y="4358"/>
                </a:cubicBezTo>
                <a:cubicBezTo>
                  <a:pt x="480" y="4357"/>
                  <a:pt x="482" y="4355"/>
                  <a:pt x="483" y="4353"/>
                </a:cubicBezTo>
                <a:cubicBezTo>
                  <a:pt x="483" y="4349"/>
                  <a:pt x="479" y="4349"/>
                  <a:pt x="475" y="4349"/>
                </a:cubicBezTo>
                <a:cubicBezTo>
                  <a:pt x="479" y="4323"/>
                  <a:pt x="452" y="4315"/>
                  <a:pt x="436" y="4310"/>
                </a:cubicBezTo>
                <a:cubicBezTo>
                  <a:pt x="446" y="4305"/>
                  <a:pt x="450" y="4294"/>
                  <a:pt x="460" y="4288"/>
                </a:cubicBezTo>
                <a:cubicBezTo>
                  <a:pt x="461" y="4282"/>
                  <a:pt x="453" y="4286"/>
                  <a:pt x="455" y="4280"/>
                </a:cubicBezTo>
                <a:cubicBezTo>
                  <a:pt x="459" y="4280"/>
                  <a:pt x="461" y="4279"/>
                  <a:pt x="462" y="4277"/>
                </a:cubicBezTo>
                <a:cubicBezTo>
                  <a:pt x="463" y="4263"/>
                  <a:pt x="442" y="4270"/>
                  <a:pt x="445" y="4254"/>
                </a:cubicBezTo>
                <a:cubicBezTo>
                  <a:pt x="449" y="4255"/>
                  <a:pt x="457" y="4261"/>
                  <a:pt x="461" y="4256"/>
                </a:cubicBezTo>
                <a:cubicBezTo>
                  <a:pt x="462" y="4251"/>
                  <a:pt x="455" y="4253"/>
                  <a:pt x="453" y="4249"/>
                </a:cubicBezTo>
                <a:cubicBezTo>
                  <a:pt x="454" y="4246"/>
                  <a:pt x="460" y="4248"/>
                  <a:pt x="459" y="4243"/>
                </a:cubicBezTo>
                <a:cubicBezTo>
                  <a:pt x="455" y="4238"/>
                  <a:pt x="445" y="4242"/>
                  <a:pt x="439" y="4242"/>
                </a:cubicBezTo>
                <a:cubicBezTo>
                  <a:pt x="435" y="4238"/>
                  <a:pt x="433" y="4234"/>
                  <a:pt x="432" y="4228"/>
                </a:cubicBezTo>
                <a:cubicBezTo>
                  <a:pt x="436" y="4220"/>
                  <a:pt x="441" y="4232"/>
                  <a:pt x="446" y="4232"/>
                </a:cubicBezTo>
                <a:cubicBezTo>
                  <a:pt x="449" y="4232"/>
                  <a:pt x="450" y="4227"/>
                  <a:pt x="453" y="4226"/>
                </a:cubicBezTo>
                <a:cubicBezTo>
                  <a:pt x="466" y="4220"/>
                  <a:pt x="486" y="4221"/>
                  <a:pt x="480" y="4199"/>
                </a:cubicBezTo>
                <a:cubicBezTo>
                  <a:pt x="480" y="4198"/>
                  <a:pt x="469" y="4200"/>
                  <a:pt x="472" y="4192"/>
                </a:cubicBezTo>
                <a:cubicBezTo>
                  <a:pt x="467" y="4191"/>
                  <a:pt x="465" y="4194"/>
                  <a:pt x="459" y="4193"/>
                </a:cubicBezTo>
                <a:cubicBezTo>
                  <a:pt x="458" y="4184"/>
                  <a:pt x="448" y="4184"/>
                  <a:pt x="442" y="4180"/>
                </a:cubicBezTo>
                <a:cubicBezTo>
                  <a:pt x="446" y="4176"/>
                  <a:pt x="446" y="4172"/>
                  <a:pt x="444" y="4165"/>
                </a:cubicBezTo>
                <a:cubicBezTo>
                  <a:pt x="453" y="4167"/>
                  <a:pt x="467" y="4172"/>
                  <a:pt x="475" y="4162"/>
                </a:cubicBezTo>
                <a:cubicBezTo>
                  <a:pt x="480" y="4164"/>
                  <a:pt x="486" y="4166"/>
                  <a:pt x="491" y="4168"/>
                </a:cubicBezTo>
                <a:cubicBezTo>
                  <a:pt x="498" y="4165"/>
                  <a:pt x="495" y="4158"/>
                  <a:pt x="495" y="4149"/>
                </a:cubicBezTo>
                <a:cubicBezTo>
                  <a:pt x="499" y="4151"/>
                  <a:pt x="504" y="4152"/>
                  <a:pt x="503" y="4145"/>
                </a:cubicBezTo>
                <a:cubicBezTo>
                  <a:pt x="501" y="4141"/>
                  <a:pt x="492" y="4144"/>
                  <a:pt x="487" y="4142"/>
                </a:cubicBezTo>
                <a:cubicBezTo>
                  <a:pt x="485" y="4148"/>
                  <a:pt x="492" y="4144"/>
                  <a:pt x="490" y="4149"/>
                </a:cubicBezTo>
                <a:cubicBezTo>
                  <a:pt x="487" y="4147"/>
                  <a:pt x="483" y="4148"/>
                  <a:pt x="481" y="4152"/>
                </a:cubicBezTo>
                <a:lnTo>
                  <a:pt x="480" y="4154"/>
                </a:lnTo>
                <a:lnTo>
                  <a:pt x="480" y="4153"/>
                </a:lnTo>
                <a:cubicBezTo>
                  <a:pt x="480" y="4149"/>
                  <a:pt x="472" y="4147"/>
                  <a:pt x="466" y="4147"/>
                </a:cubicBezTo>
                <a:cubicBezTo>
                  <a:pt x="493" y="4141"/>
                  <a:pt x="526" y="4133"/>
                  <a:pt x="520" y="4096"/>
                </a:cubicBezTo>
                <a:cubicBezTo>
                  <a:pt x="522" y="4092"/>
                  <a:pt x="527" y="4100"/>
                  <a:pt x="529" y="4095"/>
                </a:cubicBezTo>
                <a:cubicBezTo>
                  <a:pt x="530" y="4090"/>
                  <a:pt x="526" y="4090"/>
                  <a:pt x="526" y="4086"/>
                </a:cubicBezTo>
                <a:cubicBezTo>
                  <a:pt x="502" y="4087"/>
                  <a:pt x="501" y="4066"/>
                  <a:pt x="477" y="4067"/>
                </a:cubicBezTo>
                <a:cubicBezTo>
                  <a:pt x="477" y="4063"/>
                  <a:pt x="475" y="4062"/>
                  <a:pt x="472" y="4060"/>
                </a:cubicBezTo>
                <a:cubicBezTo>
                  <a:pt x="458" y="4063"/>
                  <a:pt x="444" y="4063"/>
                  <a:pt x="430" y="4060"/>
                </a:cubicBezTo>
                <a:cubicBezTo>
                  <a:pt x="439" y="4055"/>
                  <a:pt x="448" y="4053"/>
                  <a:pt x="458" y="4053"/>
                </a:cubicBezTo>
                <a:cubicBezTo>
                  <a:pt x="459" y="4053"/>
                  <a:pt x="459" y="4053"/>
                  <a:pt x="460" y="4053"/>
                </a:cubicBezTo>
                <a:lnTo>
                  <a:pt x="460" y="4053"/>
                </a:lnTo>
                <a:lnTo>
                  <a:pt x="461" y="4053"/>
                </a:lnTo>
                <a:cubicBezTo>
                  <a:pt x="462" y="4053"/>
                  <a:pt x="464" y="4053"/>
                  <a:pt x="464" y="4052"/>
                </a:cubicBezTo>
                <a:cubicBezTo>
                  <a:pt x="463" y="4052"/>
                  <a:pt x="462" y="4051"/>
                  <a:pt x="462" y="4051"/>
                </a:cubicBezTo>
                <a:lnTo>
                  <a:pt x="462" y="4051"/>
                </a:lnTo>
                <a:lnTo>
                  <a:pt x="463" y="4049"/>
                </a:lnTo>
                <a:cubicBezTo>
                  <a:pt x="464" y="4047"/>
                  <a:pt x="465" y="4044"/>
                  <a:pt x="468" y="4044"/>
                </a:cubicBezTo>
                <a:cubicBezTo>
                  <a:pt x="473" y="4048"/>
                  <a:pt x="479" y="4059"/>
                  <a:pt x="487" y="4055"/>
                </a:cubicBezTo>
                <a:cubicBezTo>
                  <a:pt x="485" y="4049"/>
                  <a:pt x="479" y="4047"/>
                  <a:pt x="476" y="4043"/>
                </a:cubicBezTo>
                <a:cubicBezTo>
                  <a:pt x="479" y="4041"/>
                  <a:pt x="486" y="4045"/>
                  <a:pt x="492" y="4044"/>
                </a:cubicBezTo>
                <a:lnTo>
                  <a:pt x="492" y="4044"/>
                </a:lnTo>
                <a:lnTo>
                  <a:pt x="492" y="4045"/>
                </a:lnTo>
                <a:lnTo>
                  <a:pt x="492" y="4047"/>
                </a:lnTo>
                <a:lnTo>
                  <a:pt x="491" y="4047"/>
                </a:lnTo>
                <a:lnTo>
                  <a:pt x="492" y="4047"/>
                </a:lnTo>
                <a:lnTo>
                  <a:pt x="492" y="4047"/>
                </a:lnTo>
                <a:lnTo>
                  <a:pt x="493" y="4047"/>
                </a:lnTo>
                <a:cubicBezTo>
                  <a:pt x="500" y="4044"/>
                  <a:pt x="511" y="4056"/>
                  <a:pt x="516" y="4048"/>
                </a:cubicBezTo>
                <a:cubicBezTo>
                  <a:pt x="509" y="4049"/>
                  <a:pt x="514" y="4037"/>
                  <a:pt x="507" y="4038"/>
                </a:cubicBezTo>
                <a:cubicBezTo>
                  <a:pt x="505" y="4041"/>
                  <a:pt x="500" y="4045"/>
                  <a:pt x="496" y="4044"/>
                </a:cubicBezTo>
                <a:lnTo>
                  <a:pt x="495" y="4043"/>
                </a:lnTo>
                <a:lnTo>
                  <a:pt x="496" y="4043"/>
                </a:lnTo>
                <a:cubicBezTo>
                  <a:pt x="497" y="4041"/>
                  <a:pt x="497" y="4040"/>
                  <a:pt x="497" y="4037"/>
                </a:cubicBezTo>
                <a:cubicBezTo>
                  <a:pt x="491" y="4030"/>
                  <a:pt x="476" y="4032"/>
                  <a:pt x="477" y="4017"/>
                </a:cubicBezTo>
                <a:cubicBezTo>
                  <a:pt x="482" y="4018"/>
                  <a:pt x="483" y="4021"/>
                  <a:pt x="485" y="4023"/>
                </a:cubicBezTo>
                <a:cubicBezTo>
                  <a:pt x="488" y="4020"/>
                  <a:pt x="489" y="4016"/>
                  <a:pt x="489" y="4013"/>
                </a:cubicBezTo>
                <a:cubicBezTo>
                  <a:pt x="487" y="4006"/>
                  <a:pt x="483" y="4009"/>
                  <a:pt x="476" y="4009"/>
                </a:cubicBezTo>
                <a:cubicBezTo>
                  <a:pt x="480" y="3999"/>
                  <a:pt x="487" y="4010"/>
                  <a:pt x="497" y="4008"/>
                </a:cubicBezTo>
                <a:cubicBezTo>
                  <a:pt x="494" y="4000"/>
                  <a:pt x="481" y="3990"/>
                  <a:pt x="472" y="3997"/>
                </a:cubicBezTo>
                <a:cubicBezTo>
                  <a:pt x="462" y="3991"/>
                  <a:pt x="466" y="3982"/>
                  <a:pt x="470" y="3972"/>
                </a:cubicBezTo>
                <a:cubicBezTo>
                  <a:pt x="477" y="3976"/>
                  <a:pt x="485" y="3972"/>
                  <a:pt x="491" y="3978"/>
                </a:cubicBezTo>
                <a:cubicBezTo>
                  <a:pt x="496" y="3970"/>
                  <a:pt x="488" y="3951"/>
                  <a:pt x="477" y="3948"/>
                </a:cubicBezTo>
                <a:cubicBezTo>
                  <a:pt x="481" y="3929"/>
                  <a:pt x="452" y="3934"/>
                  <a:pt x="443" y="3934"/>
                </a:cubicBezTo>
                <a:cubicBezTo>
                  <a:pt x="436" y="3929"/>
                  <a:pt x="436" y="3926"/>
                  <a:pt x="425" y="3928"/>
                </a:cubicBezTo>
                <a:cubicBezTo>
                  <a:pt x="423" y="3924"/>
                  <a:pt x="424" y="3917"/>
                  <a:pt x="419" y="3916"/>
                </a:cubicBezTo>
                <a:cubicBezTo>
                  <a:pt x="426" y="3910"/>
                  <a:pt x="435" y="3908"/>
                  <a:pt x="444" y="3908"/>
                </a:cubicBezTo>
                <a:cubicBezTo>
                  <a:pt x="440" y="3904"/>
                  <a:pt x="435" y="3901"/>
                  <a:pt x="429" y="3899"/>
                </a:cubicBezTo>
                <a:cubicBezTo>
                  <a:pt x="432" y="3898"/>
                  <a:pt x="435" y="3897"/>
                  <a:pt x="439" y="3896"/>
                </a:cubicBezTo>
                <a:lnTo>
                  <a:pt x="444" y="3894"/>
                </a:lnTo>
                <a:lnTo>
                  <a:pt x="445" y="3895"/>
                </a:lnTo>
                <a:cubicBezTo>
                  <a:pt x="447" y="3897"/>
                  <a:pt x="451" y="3897"/>
                  <a:pt x="453" y="3895"/>
                </a:cubicBezTo>
                <a:cubicBezTo>
                  <a:pt x="454" y="3894"/>
                  <a:pt x="453" y="3894"/>
                  <a:pt x="453" y="3893"/>
                </a:cubicBezTo>
                <a:lnTo>
                  <a:pt x="452" y="3891"/>
                </a:lnTo>
                <a:lnTo>
                  <a:pt x="462" y="3888"/>
                </a:lnTo>
                <a:cubicBezTo>
                  <a:pt x="482" y="3881"/>
                  <a:pt x="504" y="3870"/>
                  <a:pt x="509" y="3848"/>
                </a:cubicBezTo>
                <a:cubicBezTo>
                  <a:pt x="502" y="3845"/>
                  <a:pt x="493" y="3839"/>
                  <a:pt x="487" y="3845"/>
                </a:cubicBezTo>
                <a:cubicBezTo>
                  <a:pt x="488" y="3852"/>
                  <a:pt x="488" y="3859"/>
                  <a:pt x="486" y="3865"/>
                </a:cubicBezTo>
                <a:cubicBezTo>
                  <a:pt x="476" y="3864"/>
                  <a:pt x="471" y="3857"/>
                  <a:pt x="462" y="3856"/>
                </a:cubicBezTo>
                <a:cubicBezTo>
                  <a:pt x="464" y="3849"/>
                  <a:pt x="457" y="3849"/>
                  <a:pt x="461" y="3845"/>
                </a:cubicBezTo>
                <a:cubicBezTo>
                  <a:pt x="466" y="3844"/>
                  <a:pt x="467" y="3847"/>
                  <a:pt x="471" y="3847"/>
                </a:cubicBezTo>
                <a:cubicBezTo>
                  <a:pt x="479" y="3841"/>
                  <a:pt x="465" y="3835"/>
                  <a:pt x="457" y="3838"/>
                </a:cubicBezTo>
                <a:cubicBezTo>
                  <a:pt x="457" y="3835"/>
                  <a:pt x="457" y="3832"/>
                  <a:pt x="456" y="3830"/>
                </a:cubicBezTo>
                <a:cubicBezTo>
                  <a:pt x="449" y="3834"/>
                  <a:pt x="434" y="3829"/>
                  <a:pt x="430" y="3837"/>
                </a:cubicBezTo>
                <a:cubicBezTo>
                  <a:pt x="430" y="3836"/>
                  <a:pt x="429" y="3835"/>
                  <a:pt x="429" y="3834"/>
                </a:cubicBezTo>
                <a:cubicBezTo>
                  <a:pt x="427" y="3828"/>
                  <a:pt x="420" y="3824"/>
                  <a:pt x="414" y="3826"/>
                </a:cubicBezTo>
                <a:cubicBezTo>
                  <a:pt x="409" y="3828"/>
                  <a:pt x="416" y="3833"/>
                  <a:pt x="412" y="3835"/>
                </a:cubicBezTo>
                <a:cubicBezTo>
                  <a:pt x="407" y="3833"/>
                  <a:pt x="403" y="3832"/>
                  <a:pt x="403" y="3826"/>
                </a:cubicBezTo>
                <a:cubicBezTo>
                  <a:pt x="411" y="3825"/>
                  <a:pt x="405" y="3816"/>
                  <a:pt x="408" y="3809"/>
                </a:cubicBezTo>
                <a:cubicBezTo>
                  <a:pt x="410" y="3811"/>
                  <a:pt x="411" y="3812"/>
                  <a:pt x="413" y="3813"/>
                </a:cubicBezTo>
                <a:cubicBezTo>
                  <a:pt x="415" y="3812"/>
                  <a:pt x="415" y="3809"/>
                  <a:pt x="417" y="3809"/>
                </a:cubicBezTo>
                <a:cubicBezTo>
                  <a:pt x="417" y="3808"/>
                  <a:pt x="417" y="3807"/>
                  <a:pt x="417" y="3806"/>
                </a:cubicBezTo>
                <a:cubicBezTo>
                  <a:pt x="418" y="3806"/>
                  <a:pt x="419" y="3806"/>
                  <a:pt x="420" y="3806"/>
                </a:cubicBezTo>
                <a:cubicBezTo>
                  <a:pt x="422" y="3814"/>
                  <a:pt x="415" y="3811"/>
                  <a:pt x="416" y="3818"/>
                </a:cubicBezTo>
                <a:cubicBezTo>
                  <a:pt x="417" y="3819"/>
                  <a:pt x="418" y="3820"/>
                  <a:pt x="418" y="3821"/>
                </a:cubicBezTo>
                <a:cubicBezTo>
                  <a:pt x="428" y="3817"/>
                  <a:pt x="439" y="3816"/>
                  <a:pt x="448" y="3811"/>
                </a:cubicBezTo>
                <a:cubicBezTo>
                  <a:pt x="444" y="3807"/>
                  <a:pt x="438" y="3806"/>
                  <a:pt x="434" y="3802"/>
                </a:cubicBezTo>
                <a:cubicBezTo>
                  <a:pt x="436" y="3799"/>
                  <a:pt x="442" y="3796"/>
                  <a:pt x="445" y="3799"/>
                </a:cubicBezTo>
                <a:cubicBezTo>
                  <a:pt x="508" y="3779"/>
                  <a:pt x="569" y="3757"/>
                  <a:pt x="627" y="3733"/>
                </a:cubicBezTo>
                <a:cubicBezTo>
                  <a:pt x="627" y="3730"/>
                  <a:pt x="629" y="3729"/>
                  <a:pt x="629" y="3726"/>
                </a:cubicBezTo>
                <a:cubicBezTo>
                  <a:pt x="628" y="3725"/>
                  <a:pt x="626" y="3724"/>
                  <a:pt x="625" y="3724"/>
                </a:cubicBezTo>
                <a:cubicBezTo>
                  <a:pt x="620" y="3723"/>
                  <a:pt x="615" y="3727"/>
                  <a:pt x="614" y="3732"/>
                </a:cubicBezTo>
                <a:cubicBezTo>
                  <a:pt x="593" y="3725"/>
                  <a:pt x="577" y="3740"/>
                  <a:pt x="553" y="3739"/>
                </a:cubicBezTo>
                <a:cubicBezTo>
                  <a:pt x="554" y="3736"/>
                  <a:pt x="551" y="3735"/>
                  <a:pt x="551" y="3732"/>
                </a:cubicBezTo>
                <a:cubicBezTo>
                  <a:pt x="546" y="3733"/>
                  <a:pt x="541" y="3734"/>
                  <a:pt x="541" y="3740"/>
                </a:cubicBezTo>
                <a:cubicBezTo>
                  <a:pt x="537" y="3741"/>
                  <a:pt x="538" y="3737"/>
                  <a:pt x="533" y="3738"/>
                </a:cubicBezTo>
                <a:cubicBezTo>
                  <a:pt x="531" y="3735"/>
                  <a:pt x="532" y="3726"/>
                  <a:pt x="527" y="3728"/>
                </a:cubicBezTo>
                <a:cubicBezTo>
                  <a:pt x="522" y="3730"/>
                  <a:pt x="529" y="3734"/>
                  <a:pt x="525" y="3736"/>
                </a:cubicBezTo>
                <a:cubicBezTo>
                  <a:pt x="521" y="3737"/>
                  <a:pt x="516" y="3737"/>
                  <a:pt x="511" y="3736"/>
                </a:cubicBezTo>
                <a:cubicBezTo>
                  <a:pt x="511" y="3734"/>
                  <a:pt x="510" y="3734"/>
                  <a:pt x="508" y="3734"/>
                </a:cubicBezTo>
                <a:cubicBezTo>
                  <a:pt x="516" y="3727"/>
                  <a:pt x="509" y="3721"/>
                  <a:pt x="511" y="3713"/>
                </a:cubicBezTo>
                <a:cubicBezTo>
                  <a:pt x="514" y="3714"/>
                  <a:pt x="519" y="3711"/>
                  <a:pt x="519" y="3715"/>
                </a:cubicBezTo>
                <a:cubicBezTo>
                  <a:pt x="521" y="3705"/>
                  <a:pt x="530" y="3703"/>
                  <a:pt x="539" y="3700"/>
                </a:cubicBezTo>
                <a:cubicBezTo>
                  <a:pt x="533" y="3694"/>
                  <a:pt x="524" y="3698"/>
                  <a:pt x="516" y="3695"/>
                </a:cubicBezTo>
                <a:cubicBezTo>
                  <a:pt x="524" y="3690"/>
                  <a:pt x="510" y="3690"/>
                  <a:pt x="512" y="3680"/>
                </a:cubicBezTo>
                <a:cubicBezTo>
                  <a:pt x="520" y="3686"/>
                  <a:pt x="521" y="3678"/>
                  <a:pt x="532" y="3680"/>
                </a:cubicBezTo>
                <a:cubicBezTo>
                  <a:pt x="530" y="3667"/>
                  <a:pt x="514" y="3679"/>
                  <a:pt x="506" y="3674"/>
                </a:cubicBezTo>
                <a:cubicBezTo>
                  <a:pt x="506" y="3669"/>
                  <a:pt x="508" y="3666"/>
                  <a:pt x="514" y="3667"/>
                </a:cubicBezTo>
                <a:cubicBezTo>
                  <a:pt x="513" y="3663"/>
                  <a:pt x="507" y="3665"/>
                  <a:pt x="507" y="3662"/>
                </a:cubicBezTo>
                <a:cubicBezTo>
                  <a:pt x="508" y="3657"/>
                  <a:pt x="510" y="3653"/>
                  <a:pt x="513" y="3650"/>
                </a:cubicBezTo>
                <a:lnTo>
                  <a:pt x="516" y="3646"/>
                </a:lnTo>
                <a:lnTo>
                  <a:pt x="518" y="3646"/>
                </a:lnTo>
                <a:lnTo>
                  <a:pt x="518" y="3643"/>
                </a:lnTo>
                <a:lnTo>
                  <a:pt x="518" y="3643"/>
                </a:lnTo>
                <a:cubicBezTo>
                  <a:pt x="519" y="3642"/>
                  <a:pt x="520" y="3641"/>
                  <a:pt x="520" y="3640"/>
                </a:cubicBezTo>
                <a:cubicBezTo>
                  <a:pt x="520" y="3635"/>
                  <a:pt x="517" y="3635"/>
                  <a:pt x="517" y="3630"/>
                </a:cubicBezTo>
                <a:cubicBezTo>
                  <a:pt x="513" y="3628"/>
                  <a:pt x="510" y="3634"/>
                  <a:pt x="510" y="3630"/>
                </a:cubicBezTo>
                <a:cubicBezTo>
                  <a:pt x="506" y="3620"/>
                  <a:pt x="527" y="3615"/>
                  <a:pt x="518" y="3600"/>
                </a:cubicBezTo>
                <a:cubicBezTo>
                  <a:pt x="520" y="3597"/>
                  <a:pt x="526" y="3599"/>
                  <a:pt x="528" y="3596"/>
                </a:cubicBezTo>
                <a:cubicBezTo>
                  <a:pt x="528" y="3590"/>
                  <a:pt x="521" y="3591"/>
                  <a:pt x="516" y="3590"/>
                </a:cubicBezTo>
                <a:cubicBezTo>
                  <a:pt x="510" y="3590"/>
                  <a:pt x="516" y="3600"/>
                  <a:pt x="513" y="3600"/>
                </a:cubicBezTo>
                <a:cubicBezTo>
                  <a:pt x="505" y="3596"/>
                  <a:pt x="514" y="3584"/>
                  <a:pt x="516" y="3581"/>
                </a:cubicBezTo>
                <a:cubicBezTo>
                  <a:pt x="519" y="3584"/>
                  <a:pt x="520" y="3588"/>
                  <a:pt x="526" y="3586"/>
                </a:cubicBezTo>
                <a:cubicBezTo>
                  <a:pt x="528" y="3579"/>
                  <a:pt x="521" y="3581"/>
                  <a:pt x="523" y="3573"/>
                </a:cubicBezTo>
                <a:cubicBezTo>
                  <a:pt x="526" y="3572"/>
                  <a:pt x="533" y="3575"/>
                  <a:pt x="533" y="3571"/>
                </a:cubicBezTo>
                <a:cubicBezTo>
                  <a:pt x="529" y="3567"/>
                  <a:pt x="519" y="3571"/>
                  <a:pt x="517" y="3573"/>
                </a:cubicBezTo>
                <a:cubicBezTo>
                  <a:pt x="512" y="3571"/>
                  <a:pt x="515" y="3561"/>
                  <a:pt x="507" y="3563"/>
                </a:cubicBezTo>
                <a:lnTo>
                  <a:pt x="507" y="3547"/>
                </a:lnTo>
                <a:lnTo>
                  <a:pt x="512" y="3547"/>
                </a:lnTo>
                <a:cubicBezTo>
                  <a:pt x="511" y="3539"/>
                  <a:pt x="508" y="3532"/>
                  <a:pt x="503" y="3527"/>
                </a:cubicBezTo>
                <a:cubicBezTo>
                  <a:pt x="506" y="3514"/>
                  <a:pt x="513" y="3503"/>
                  <a:pt x="522" y="3495"/>
                </a:cubicBezTo>
                <a:cubicBezTo>
                  <a:pt x="521" y="3489"/>
                  <a:pt x="509" y="3494"/>
                  <a:pt x="506" y="3490"/>
                </a:cubicBezTo>
                <a:cubicBezTo>
                  <a:pt x="505" y="3483"/>
                  <a:pt x="515" y="3489"/>
                  <a:pt x="516" y="3485"/>
                </a:cubicBezTo>
                <a:cubicBezTo>
                  <a:pt x="514" y="3483"/>
                  <a:pt x="509" y="3477"/>
                  <a:pt x="506" y="3481"/>
                </a:cubicBezTo>
                <a:cubicBezTo>
                  <a:pt x="502" y="3478"/>
                  <a:pt x="507" y="3468"/>
                  <a:pt x="506" y="3465"/>
                </a:cubicBezTo>
                <a:cubicBezTo>
                  <a:pt x="505" y="3461"/>
                  <a:pt x="498" y="3463"/>
                  <a:pt x="498" y="3458"/>
                </a:cubicBezTo>
                <a:cubicBezTo>
                  <a:pt x="497" y="3451"/>
                  <a:pt x="503" y="3451"/>
                  <a:pt x="504" y="3446"/>
                </a:cubicBezTo>
                <a:cubicBezTo>
                  <a:pt x="505" y="3442"/>
                  <a:pt x="501" y="3443"/>
                  <a:pt x="501" y="3440"/>
                </a:cubicBezTo>
                <a:cubicBezTo>
                  <a:pt x="496" y="3443"/>
                  <a:pt x="491" y="3445"/>
                  <a:pt x="486" y="3445"/>
                </a:cubicBezTo>
                <a:cubicBezTo>
                  <a:pt x="483" y="3439"/>
                  <a:pt x="487" y="3435"/>
                  <a:pt x="483" y="3430"/>
                </a:cubicBezTo>
                <a:cubicBezTo>
                  <a:pt x="487" y="3428"/>
                  <a:pt x="492" y="3429"/>
                  <a:pt x="494" y="3433"/>
                </a:cubicBezTo>
                <a:cubicBezTo>
                  <a:pt x="508" y="3428"/>
                  <a:pt x="498" y="3414"/>
                  <a:pt x="502" y="3408"/>
                </a:cubicBezTo>
                <a:cubicBezTo>
                  <a:pt x="496" y="3407"/>
                  <a:pt x="492" y="3413"/>
                  <a:pt x="491" y="3407"/>
                </a:cubicBezTo>
                <a:cubicBezTo>
                  <a:pt x="487" y="3408"/>
                  <a:pt x="494" y="3414"/>
                  <a:pt x="486" y="3413"/>
                </a:cubicBezTo>
                <a:cubicBezTo>
                  <a:pt x="487" y="3410"/>
                  <a:pt x="485" y="3410"/>
                  <a:pt x="483" y="3410"/>
                </a:cubicBezTo>
                <a:cubicBezTo>
                  <a:pt x="486" y="3407"/>
                  <a:pt x="491" y="3407"/>
                  <a:pt x="489" y="3400"/>
                </a:cubicBezTo>
                <a:cubicBezTo>
                  <a:pt x="494" y="3398"/>
                  <a:pt x="495" y="3401"/>
                  <a:pt x="499" y="3401"/>
                </a:cubicBezTo>
                <a:cubicBezTo>
                  <a:pt x="500" y="3397"/>
                  <a:pt x="500" y="3393"/>
                  <a:pt x="500" y="3389"/>
                </a:cubicBezTo>
                <a:cubicBezTo>
                  <a:pt x="505" y="3387"/>
                  <a:pt x="510" y="3386"/>
                  <a:pt x="515" y="3384"/>
                </a:cubicBezTo>
                <a:cubicBezTo>
                  <a:pt x="514" y="3377"/>
                  <a:pt x="505" y="3378"/>
                  <a:pt x="502" y="3374"/>
                </a:cubicBezTo>
                <a:cubicBezTo>
                  <a:pt x="495" y="3375"/>
                  <a:pt x="494" y="3381"/>
                  <a:pt x="487" y="3381"/>
                </a:cubicBezTo>
                <a:cubicBezTo>
                  <a:pt x="481" y="3378"/>
                  <a:pt x="488" y="3371"/>
                  <a:pt x="482" y="3369"/>
                </a:cubicBezTo>
                <a:cubicBezTo>
                  <a:pt x="477" y="3367"/>
                  <a:pt x="481" y="3375"/>
                  <a:pt x="476" y="3373"/>
                </a:cubicBezTo>
                <a:cubicBezTo>
                  <a:pt x="469" y="3363"/>
                  <a:pt x="477" y="3360"/>
                  <a:pt x="479" y="3349"/>
                </a:cubicBezTo>
                <a:cubicBezTo>
                  <a:pt x="483" y="3348"/>
                  <a:pt x="487" y="3349"/>
                  <a:pt x="490" y="3352"/>
                </a:cubicBezTo>
                <a:cubicBezTo>
                  <a:pt x="496" y="3351"/>
                  <a:pt x="496" y="3344"/>
                  <a:pt x="493" y="3339"/>
                </a:cubicBezTo>
                <a:cubicBezTo>
                  <a:pt x="491" y="3340"/>
                  <a:pt x="492" y="3343"/>
                  <a:pt x="492" y="3346"/>
                </a:cubicBezTo>
                <a:cubicBezTo>
                  <a:pt x="490" y="3338"/>
                  <a:pt x="481" y="3337"/>
                  <a:pt x="475" y="3333"/>
                </a:cubicBezTo>
                <a:cubicBezTo>
                  <a:pt x="473" y="3326"/>
                  <a:pt x="478" y="3325"/>
                  <a:pt x="479" y="3321"/>
                </a:cubicBezTo>
                <a:cubicBezTo>
                  <a:pt x="477" y="3316"/>
                  <a:pt x="466" y="3323"/>
                  <a:pt x="466" y="3319"/>
                </a:cubicBezTo>
                <a:cubicBezTo>
                  <a:pt x="463" y="3310"/>
                  <a:pt x="475" y="3316"/>
                  <a:pt x="478" y="3316"/>
                </a:cubicBezTo>
                <a:cubicBezTo>
                  <a:pt x="473" y="3311"/>
                  <a:pt x="475" y="3310"/>
                  <a:pt x="482" y="3306"/>
                </a:cubicBezTo>
                <a:cubicBezTo>
                  <a:pt x="481" y="3303"/>
                  <a:pt x="478" y="3303"/>
                  <a:pt x="478" y="3301"/>
                </a:cubicBezTo>
                <a:cubicBezTo>
                  <a:pt x="478" y="3296"/>
                  <a:pt x="472" y="3307"/>
                  <a:pt x="470" y="3301"/>
                </a:cubicBezTo>
                <a:cubicBezTo>
                  <a:pt x="470" y="3294"/>
                  <a:pt x="479" y="3297"/>
                  <a:pt x="481" y="3294"/>
                </a:cubicBezTo>
                <a:cubicBezTo>
                  <a:pt x="478" y="3292"/>
                  <a:pt x="478" y="3287"/>
                  <a:pt x="473" y="3287"/>
                </a:cubicBezTo>
                <a:cubicBezTo>
                  <a:pt x="478" y="3283"/>
                  <a:pt x="483" y="3284"/>
                  <a:pt x="489" y="3279"/>
                </a:cubicBezTo>
                <a:cubicBezTo>
                  <a:pt x="494" y="3280"/>
                  <a:pt x="496" y="3285"/>
                  <a:pt x="496" y="3292"/>
                </a:cubicBezTo>
                <a:cubicBezTo>
                  <a:pt x="501" y="3287"/>
                  <a:pt x="503" y="3279"/>
                  <a:pt x="500" y="3271"/>
                </a:cubicBezTo>
                <a:cubicBezTo>
                  <a:pt x="503" y="3277"/>
                  <a:pt x="509" y="3281"/>
                  <a:pt x="515" y="3282"/>
                </a:cubicBezTo>
                <a:cubicBezTo>
                  <a:pt x="519" y="3274"/>
                  <a:pt x="527" y="3270"/>
                  <a:pt x="529" y="3261"/>
                </a:cubicBezTo>
                <a:cubicBezTo>
                  <a:pt x="533" y="3262"/>
                  <a:pt x="536" y="3266"/>
                  <a:pt x="533" y="3269"/>
                </a:cubicBezTo>
                <a:cubicBezTo>
                  <a:pt x="537" y="3268"/>
                  <a:pt x="537" y="3271"/>
                  <a:pt x="541" y="3271"/>
                </a:cubicBezTo>
                <a:cubicBezTo>
                  <a:pt x="544" y="3270"/>
                  <a:pt x="541" y="3263"/>
                  <a:pt x="542" y="3259"/>
                </a:cubicBezTo>
                <a:cubicBezTo>
                  <a:pt x="545" y="3260"/>
                  <a:pt x="548" y="3260"/>
                  <a:pt x="550" y="3257"/>
                </a:cubicBezTo>
                <a:cubicBezTo>
                  <a:pt x="551" y="3253"/>
                  <a:pt x="552" y="3249"/>
                  <a:pt x="553" y="3244"/>
                </a:cubicBezTo>
                <a:cubicBezTo>
                  <a:pt x="546" y="3246"/>
                  <a:pt x="540" y="3253"/>
                  <a:pt x="539" y="3261"/>
                </a:cubicBezTo>
                <a:cubicBezTo>
                  <a:pt x="537" y="3259"/>
                  <a:pt x="536" y="3254"/>
                  <a:pt x="534" y="3252"/>
                </a:cubicBezTo>
                <a:cubicBezTo>
                  <a:pt x="533" y="3254"/>
                  <a:pt x="528" y="3253"/>
                  <a:pt x="529" y="3258"/>
                </a:cubicBezTo>
                <a:cubicBezTo>
                  <a:pt x="525" y="3255"/>
                  <a:pt x="527" y="3244"/>
                  <a:pt x="523" y="3241"/>
                </a:cubicBezTo>
                <a:cubicBezTo>
                  <a:pt x="520" y="3243"/>
                  <a:pt x="520" y="3247"/>
                  <a:pt x="518" y="3249"/>
                </a:cubicBezTo>
                <a:cubicBezTo>
                  <a:pt x="527" y="3252"/>
                  <a:pt x="512" y="3263"/>
                  <a:pt x="521" y="3264"/>
                </a:cubicBezTo>
                <a:cubicBezTo>
                  <a:pt x="518" y="3271"/>
                  <a:pt x="511" y="3275"/>
                  <a:pt x="504" y="3275"/>
                </a:cubicBezTo>
                <a:lnTo>
                  <a:pt x="504" y="3264"/>
                </a:lnTo>
                <a:lnTo>
                  <a:pt x="496" y="3264"/>
                </a:lnTo>
                <a:cubicBezTo>
                  <a:pt x="492" y="3266"/>
                  <a:pt x="491" y="3270"/>
                  <a:pt x="491" y="3276"/>
                </a:cubicBezTo>
                <a:cubicBezTo>
                  <a:pt x="472" y="3280"/>
                  <a:pt x="475" y="3268"/>
                  <a:pt x="471" y="3268"/>
                </a:cubicBezTo>
                <a:cubicBezTo>
                  <a:pt x="464" y="3259"/>
                  <a:pt x="477" y="3254"/>
                  <a:pt x="477" y="3246"/>
                </a:cubicBezTo>
                <a:lnTo>
                  <a:pt x="485" y="3246"/>
                </a:lnTo>
                <a:lnTo>
                  <a:pt x="485" y="3248"/>
                </a:lnTo>
                <a:cubicBezTo>
                  <a:pt x="485" y="3250"/>
                  <a:pt x="486" y="3253"/>
                  <a:pt x="487" y="3255"/>
                </a:cubicBezTo>
                <a:lnTo>
                  <a:pt x="487" y="3257"/>
                </a:lnTo>
                <a:cubicBezTo>
                  <a:pt x="490" y="3255"/>
                  <a:pt x="495" y="3253"/>
                  <a:pt x="497" y="3248"/>
                </a:cubicBezTo>
                <a:cubicBezTo>
                  <a:pt x="493" y="3250"/>
                  <a:pt x="492" y="3248"/>
                  <a:pt x="491" y="3247"/>
                </a:cubicBezTo>
                <a:lnTo>
                  <a:pt x="490" y="3246"/>
                </a:lnTo>
                <a:lnTo>
                  <a:pt x="490" y="3241"/>
                </a:lnTo>
                <a:cubicBezTo>
                  <a:pt x="488" y="3238"/>
                  <a:pt x="480" y="3241"/>
                  <a:pt x="477" y="3238"/>
                </a:cubicBezTo>
                <a:cubicBezTo>
                  <a:pt x="485" y="3230"/>
                  <a:pt x="472" y="3220"/>
                  <a:pt x="482" y="3213"/>
                </a:cubicBezTo>
                <a:cubicBezTo>
                  <a:pt x="476" y="3208"/>
                  <a:pt x="470" y="3218"/>
                  <a:pt x="470" y="3220"/>
                </a:cubicBezTo>
                <a:lnTo>
                  <a:pt x="462" y="3220"/>
                </a:lnTo>
                <a:cubicBezTo>
                  <a:pt x="463" y="3215"/>
                  <a:pt x="459" y="3216"/>
                  <a:pt x="460" y="3211"/>
                </a:cubicBezTo>
                <a:cubicBezTo>
                  <a:pt x="464" y="3211"/>
                  <a:pt x="469" y="3212"/>
                  <a:pt x="471" y="3210"/>
                </a:cubicBezTo>
                <a:cubicBezTo>
                  <a:pt x="470" y="3199"/>
                  <a:pt x="468" y="3199"/>
                  <a:pt x="466" y="3190"/>
                </a:cubicBezTo>
                <a:cubicBezTo>
                  <a:pt x="477" y="3188"/>
                  <a:pt x="478" y="3177"/>
                  <a:pt x="487" y="3174"/>
                </a:cubicBezTo>
                <a:cubicBezTo>
                  <a:pt x="482" y="3168"/>
                  <a:pt x="482" y="3166"/>
                  <a:pt x="474" y="3166"/>
                </a:cubicBezTo>
                <a:cubicBezTo>
                  <a:pt x="479" y="3160"/>
                  <a:pt x="480" y="3162"/>
                  <a:pt x="487" y="3158"/>
                </a:cubicBezTo>
                <a:cubicBezTo>
                  <a:pt x="488" y="3163"/>
                  <a:pt x="482" y="3160"/>
                  <a:pt x="482" y="3164"/>
                </a:cubicBezTo>
                <a:cubicBezTo>
                  <a:pt x="483" y="3166"/>
                  <a:pt x="484" y="3168"/>
                  <a:pt x="485" y="3168"/>
                </a:cubicBezTo>
                <a:cubicBezTo>
                  <a:pt x="490" y="3156"/>
                  <a:pt x="501" y="3152"/>
                  <a:pt x="512" y="3147"/>
                </a:cubicBezTo>
                <a:cubicBezTo>
                  <a:pt x="517" y="3148"/>
                  <a:pt x="511" y="3152"/>
                  <a:pt x="512" y="3155"/>
                </a:cubicBezTo>
                <a:lnTo>
                  <a:pt x="501" y="3155"/>
                </a:lnTo>
                <a:cubicBezTo>
                  <a:pt x="498" y="3158"/>
                  <a:pt x="501" y="3172"/>
                  <a:pt x="495" y="3166"/>
                </a:cubicBezTo>
                <a:cubicBezTo>
                  <a:pt x="496" y="3172"/>
                  <a:pt x="500" y="3175"/>
                  <a:pt x="498" y="3184"/>
                </a:cubicBezTo>
                <a:cubicBezTo>
                  <a:pt x="508" y="3182"/>
                  <a:pt x="514" y="3184"/>
                  <a:pt x="522" y="3180"/>
                </a:cubicBezTo>
                <a:cubicBezTo>
                  <a:pt x="518" y="3173"/>
                  <a:pt x="506" y="3182"/>
                  <a:pt x="500" y="3177"/>
                </a:cubicBezTo>
                <a:cubicBezTo>
                  <a:pt x="500" y="3175"/>
                  <a:pt x="501" y="3173"/>
                  <a:pt x="502" y="3172"/>
                </a:cubicBezTo>
                <a:cubicBezTo>
                  <a:pt x="505" y="3170"/>
                  <a:pt x="509" y="3171"/>
                  <a:pt x="511" y="3174"/>
                </a:cubicBezTo>
                <a:cubicBezTo>
                  <a:pt x="521" y="3170"/>
                  <a:pt x="521" y="3157"/>
                  <a:pt x="538" y="3160"/>
                </a:cubicBezTo>
                <a:cubicBezTo>
                  <a:pt x="538" y="3163"/>
                  <a:pt x="538" y="3166"/>
                  <a:pt x="538" y="3168"/>
                </a:cubicBezTo>
                <a:lnTo>
                  <a:pt x="550" y="3168"/>
                </a:lnTo>
                <a:cubicBezTo>
                  <a:pt x="549" y="3162"/>
                  <a:pt x="556" y="3164"/>
                  <a:pt x="560" y="3163"/>
                </a:cubicBezTo>
                <a:cubicBezTo>
                  <a:pt x="561" y="3159"/>
                  <a:pt x="563" y="3154"/>
                  <a:pt x="563" y="3151"/>
                </a:cubicBezTo>
                <a:cubicBezTo>
                  <a:pt x="563" y="3148"/>
                  <a:pt x="564" y="3146"/>
                  <a:pt x="564" y="3143"/>
                </a:cubicBezTo>
                <a:lnTo>
                  <a:pt x="559" y="3143"/>
                </a:lnTo>
                <a:cubicBezTo>
                  <a:pt x="560" y="3140"/>
                  <a:pt x="560" y="3136"/>
                  <a:pt x="559" y="3133"/>
                </a:cubicBezTo>
                <a:cubicBezTo>
                  <a:pt x="553" y="3134"/>
                  <a:pt x="551" y="3131"/>
                  <a:pt x="546" y="3131"/>
                </a:cubicBezTo>
                <a:cubicBezTo>
                  <a:pt x="547" y="3127"/>
                  <a:pt x="554" y="3130"/>
                  <a:pt x="557" y="3129"/>
                </a:cubicBezTo>
                <a:cubicBezTo>
                  <a:pt x="557" y="3127"/>
                  <a:pt x="557" y="3125"/>
                  <a:pt x="557" y="3123"/>
                </a:cubicBezTo>
                <a:cubicBezTo>
                  <a:pt x="549" y="3123"/>
                  <a:pt x="549" y="3131"/>
                  <a:pt x="538" y="3128"/>
                </a:cubicBezTo>
                <a:cubicBezTo>
                  <a:pt x="537" y="3136"/>
                  <a:pt x="542" y="3125"/>
                  <a:pt x="541" y="3133"/>
                </a:cubicBezTo>
                <a:lnTo>
                  <a:pt x="533" y="3133"/>
                </a:lnTo>
                <a:cubicBezTo>
                  <a:pt x="531" y="3131"/>
                  <a:pt x="531" y="3127"/>
                  <a:pt x="530" y="3125"/>
                </a:cubicBezTo>
                <a:cubicBezTo>
                  <a:pt x="525" y="3126"/>
                  <a:pt x="519" y="3127"/>
                  <a:pt x="514" y="3127"/>
                </a:cubicBezTo>
                <a:cubicBezTo>
                  <a:pt x="510" y="3130"/>
                  <a:pt x="518" y="3131"/>
                  <a:pt x="514" y="3137"/>
                </a:cubicBezTo>
                <a:cubicBezTo>
                  <a:pt x="512" y="3136"/>
                  <a:pt x="512" y="3133"/>
                  <a:pt x="512" y="3130"/>
                </a:cubicBezTo>
                <a:cubicBezTo>
                  <a:pt x="506" y="3133"/>
                  <a:pt x="499" y="3134"/>
                  <a:pt x="493" y="3135"/>
                </a:cubicBezTo>
                <a:cubicBezTo>
                  <a:pt x="494" y="3141"/>
                  <a:pt x="502" y="3139"/>
                  <a:pt x="506" y="3142"/>
                </a:cubicBezTo>
                <a:cubicBezTo>
                  <a:pt x="501" y="3145"/>
                  <a:pt x="490" y="3143"/>
                  <a:pt x="487" y="3147"/>
                </a:cubicBezTo>
                <a:cubicBezTo>
                  <a:pt x="488" y="3142"/>
                  <a:pt x="481" y="3145"/>
                  <a:pt x="478" y="3144"/>
                </a:cubicBezTo>
                <a:cubicBezTo>
                  <a:pt x="477" y="3140"/>
                  <a:pt x="477" y="3136"/>
                  <a:pt x="477" y="3132"/>
                </a:cubicBezTo>
                <a:cubicBezTo>
                  <a:pt x="474" y="3127"/>
                  <a:pt x="470" y="3131"/>
                  <a:pt x="464" y="3131"/>
                </a:cubicBezTo>
                <a:cubicBezTo>
                  <a:pt x="466" y="3126"/>
                  <a:pt x="466" y="3119"/>
                  <a:pt x="474" y="3121"/>
                </a:cubicBezTo>
                <a:cubicBezTo>
                  <a:pt x="468" y="3116"/>
                  <a:pt x="464" y="3110"/>
                  <a:pt x="460" y="3104"/>
                </a:cubicBezTo>
                <a:lnTo>
                  <a:pt x="467" y="3104"/>
                </a:lnTo>
                <a:cubicBezTo>
                  <a:pt x="466" y="3102"/>
                  <a:pt x="460" y="3094"/>
                  <a:pt x="460" y="3101"/>
                </a:cubicBezTo>
                <a:cubicBezTo>
                  <a:pt x="456" y="3100"/>
                  <a:pt x="457" y="3094"/>
                  <a:pt x="455" y="3090"/>
                </a:cubicBezTo>
                <a:cubicBezTo>
                  <a:pt x="464" y="3081"/>
                  <a:pt x="471" y="3086"/>
                  <a:pt x="484" y="3085"/>
                </a:cubicBezTo>
                <a:cubicBezTo>
                  <a:pt x="489" y="3083"/>
                  <a:pt x="482" y="3079"/>
                  <a:pt x="486" y="3077"/>
                </a:cubicBezTo>
                <a:cubicBezTo>
                  <a:pt x="493" y="3081"/>
                  <a:pt x="492" y="3088"/>
                  <a:pt x="501" y="3093"/>
                </a:cubicBezTo>
                <a:cubicBezTo>
                  <a:pt x="508" y="3093"/>
                  <a:pt x="505" y="3082"/>
                  <a:pt x="511" y="3080"/>
                </a:cubicBezTo>
                <a:cubicBezTo>
                  <a:pt x="513" y="3083"/>
                  <a:pt x="515" y="3087"/>
                  <a:pt x="517" y="3090"/>
                </a:cubicBezTo>
                <a:cubicBezTo>
                  <a:pt x="527" y="3079"/>
                  <a:pt x="552" y="3083"/>
                  <a:pt x="561" y="3071"/>
                </a:cubicBezTo>
                <a:cubicBezTo>
                  <a:pt x="559" y="3069"/>
                  <a:pt x="558" y="3066"/>
                  <a:pt x="554" y="3066"/>
                </a:cubicBezTo>
                <a:cubicBezTo>
                  <a:pt x="545" y="3069"/>
                  <a:pt x="535" y="3071"/>
                  <a:pt x="525" y="3071"/>
                </a:cubicBezTo>
                <a:lnTo>
                  <a:pt x="525" y="3065"/>
                </a:lnTo>
                <a:lnTo>
                  <a:pt x="538" y="3065"/>
                </a:lnTo>
                <a:cubicBezTo>
                  <a:pt x="536" y="3062"/>
                  <a:pt x="530" y="3064"/>
                  <a:pt x="530" y="3060"/>
                </a:cubicBezTo>
                <a:cubicBezTo>
                  <a:pt x="529" y="3054"/>
                  <a:pt x="535" y="3054"/>
                  <a:pt x="536" y="3050"/>
                </a:cubicBezTo>
                <a:cubicBezTo>
                  <a:pt x="538" y="3050"/>
                  <a:pt x="538" y="3053"/>
                  <a:pt x="538" y="3055"/>
                </a:cubicBezTo>
                <a:cubicBezTo>
                  <a:pt x="544" y="3055"/>
                  <a:pt x="543" y="3047"/>
                  <a:pt x="551" y="3049"/>
                </a:cubicBezTo>
                <a:cubicBezTo>
                  <a:pt x="550" y="3044"/>
                  <a:pt x="551" y="3037"/>
                  <a:pt x="546" y="3036"/>
                </a:cubicBezTo>
                <a:cubicBezTo>
                  <a:pt x="547" y="3027"/>
                  <a:pt x="554" y="3019"/>
                  <a:pt x="552" y="3011"/>
                </a:cubicBezTo>
                <a:cubicBezTo>
                  <a:pt x="546" y="3019"/>
                  <a:pt x="540" y="3026"/>
                  <a:pt x="534" y="3033"/>
                </a:cubicBezTo>
                <a:cubicBezTo>
                  <a:pt x="532" y="3030"/>
                  <a:pt x="531" y="3021"/>
                  <a:pt x="537" y="3023"/>
                </a:cubicBezTo>
                <a:cubicBezTo>
                  <a:pt x="534" y="3019"/>
                  <a:pt x="526" y="3021"/>
                  <a:pt x="524" y="3016"/>
                </a:cubicBezTo>
                <a:cubicBezTo>
                  <a:pt x="523" y="3011"/>
                  <a:pt x="530" y="3015"/>
                  <a:pt x="531" y="3011"/>
                </a:cubicBezTo>
                <a:cubicBezTo>
                  <a:pt x="531" y="3007"/>
                  <a:pt x="526" y="3009"/>
                  <a:pt x="526" y="3006"/>
                </a:cubicBezTo>
                <a:cubicBezTo>
                  <a:pt x="522" y="3005"/>
                  <a:pt x="527" y="3014"/>
                  <a:pt x="521" y="3011"/>
                </a:cubicBezTo>
                <a:cubicBezTo>
                  <a:pt x="524" y="3006"/>
                  <a:pt x="516" y="3004"/>
                  <a:pt x="514" y="3000"/>
                </a:cubicBezTo>
                <a:cubicBezTo>
                  <a:pt x="517" y="2995"/>
                  <a:pt x="522" y="2992"/>
                  <a:pt x="522" y="2984"/>
                </a:cubicBezTo>
                <a:cubicBezTo>
                  <a:pt x="525" y="2989"/>
                  <a:pt x="526" y="2986"/>
                  <a:pt x="530" y="2984"/>
                </a:cubicBezTo>
                <a:cubicBezTo>
                  <a:pt x="532" y="2979"/>
                  <a:pt x="526" y="2981"/>
                  <a:pt x="525" y="2978"/>
                </a:cubicBezTo>
                <a:cubicBezTo>
                  <a:pt x="523" y="2980"/>
                  <a:pt x="524" y="2985"/>
                  <a:pt x="517" y="2983"/>
                </a:cubicBezTo>
                <a:cubicBezTo>
                  <a:pt x="517" y="2978"/>
                  <a:pt x="526" y="2968"/>
                  <a:pt x="516" y="2970"/>
                </a:cubicBezTo>
                <a:cubicBezTo>
                  <a:pt x="523" y="2964"/>
                  <a:pt x="535" y="2962"/>
                  <a:pt x="540" y="2957"/>
                </a:cubicBezTo>
                <a:cubicBezTo>
                  <a:pt x="545" y="2958"/>
                  <a:pt x="546" y="2963"/>
                  <a:pt x="546" y="2969"/>
                </a:cubicBezTo>
                <a:cubicBezTo>
                  <a:pt x="551" y="2965"/>
                  <a:pt x="557" y="2957"/>
                  <a:pt x="552" y="2949"/>
                </a:cubicBezTo>
                <a:cubicBezTo>
                  <a:pt x="543" y="2949"/>
                  <a:pt x="542" y="2958"/>
                  <a:pt x="530" y="2956"/>
                </a:cubicBezTo>
                <a:cubicBezTo>
                  <a:pt x="537" y="2949"/>
                  <a:pt x="541" y="2939"/>
                  <a:pt x="556" y="2939"/>
                </a:cubicBezTo>
                <a:cubicBezTo>
                  <a:pt x="559" y="2934"/>
                  <a:pt x="565" y="2931"/>
                  <a:pt x="571" y="2932"/>
                </a:cubicBezTo>
                <a:cubicBezTo>
                  <a:pt x="570" y="2929"/>
                  <a:pt x="570" y="2926"/>
                  <a:pt x="569" y="2923"/>
                </a:cubicBezTo>
                <a:cubicBezTo>
                  <a:pt x="553" y="2927"/>
                  <a:pt x="536" y="2922"/>
                  <a:pt x="523" y="2911"/>
                </a:cubicBezTo>
                <a:cubicBezTo>
                  <a:pt x="521" y="2906"/>
                  <a:pt x="525" y="2906"/>
                  <a:pt x="528" y="2904"/>
                </a:cubicBezTo>
                <a:cubicBezTo>
                  <a:pt x="525" y="2901"/>
                  <a:pt x="519" y="2902"/>
                  <a:pt x="518" y="2898"/>
                </a:cubicBezTo>
                <a:cubicBezTo>
                  <a:pt x="519" y="2891"/>
                  <a:pt x="528" y="2898"/>
                  <a:pt x="535" y="2896"/>
                </a:cubicBezTo>
                <a:cubicBezTo>
                  <a:pt x="535" y="2894"/>
                  <a:pt x="535" y="2892"/>
                  <a:pt x="535" y="2891"/>
                </a:cubicBezTo>
                <a:cubicBezTo>
                  <a:pt x="536" y="2887"/>
                  <a:pt x="530" y="2890"/>
                  <a:pt x="527" y="2889"/>
                </a:cubicBezTo>
                <a:cubicBezTo>
                  <a:pt x="529" y="2885"/>
                  <a:pt x="535" y="2885"/>
                  <a:pt x="539" y="2882"/>
                </a:cubicBezTo>
                <a:cubicBezTo>
                  <a:pt x="540" y="2887"/>
                  <a:pt x="541" y="2888"/>
                  <a:pt x="537" y="2891"/>
                </a:cubicBezTo>
                <a:cubicBezTo>
                  <a:pt x="537" y="2891"/>
                  <a:pt x="537" y="2892"/>
                  <a:pt x="537" y="2892"/>
                </a:cubicBezTo>
                <a:lnTo>
                  <a:pt x="537" y="2892"/>
                </a:lnTo>
                <a:lnTo>
                  <a:pt x="537" y="2892"/>
                </a:lnTo>
                <a:lnTo>
                  <a:pt x="537" y="2893"/>
                </a:lnTo>
                <a:cubicBezTo>
                  <a:pt x="537" y="2896"/>
                  <a:pt x="537" y="2899"/>
                  <a:pt x="540" y="2897"/>
                </a:cubicBezTo>
                <a:lnTo>
                  <a:pt x="540" y="2894"/>
                </a:lnTo>
                <a:lnTo>
                  <a:pt x="541" y="2894"/>
                </a:lnTo>
                <a:cubicBezTo>
                  <a:pt x="542" y="2894"/>
                  <a:pt x="545" y="2894"/>
                  <a:pt x="547" y="2894"/>
                </a:cubicBezTo>
                <a:cubicBezTo>
                  <a:pt x="551" y="2886"/>
                  <a:pt x="558" y="2887"/>
                  <a:pt x="565" y="2891"/>
                </a:cubicBezTo>
                <a:cubicBezTo>
                  <a:pt x="564" y="2884"/>
                  <a:pt x="563" y="2877"/>
                  <a:pt x="563" y="2869"/>
                </a:cubicBezTo>
                <a:cubicBezTo>
                  <a:pt x="562" y="2871"/>
                  <a:pt x="561" y="2872"/>
                  <a:pt x="561" y="2874"/>
                </a:cubicBezTo>
                <a:cubicBezTo>
                  <a:pt x="557" y="2872"/>
                  <a:pt x="553" y="2872"/>
                  <a:pt x="548" y="2872"/>
                </a:cubicBezTo>
                <a:cubicBezTo>
                  <a:pt x="548" y="2870"/>
                  <a:pt x="548" y="2868"/>
                  <a:pt x="548" y="2865"/>
                </a:cubicBezTo>
                <a:lnTo>
                  <a:pt x="535" y="2865"/>
                </a:lnTo>
                <a:cubicBezTo>
                  <a:pt x="542" y="2857"/>
                  <a:pt x="554" y="2864"/>
                  <a:pt x="561" y="2858"/>
                </a:cubicBezTo>
                <a:cubicBezTo>
                  <a:pt x="560" y="2861"/>
                  <a:pt x="561" y="2862"/>
                  <a:pt x="563" y="2862"/>
                </a:cubicBezTo>
                <a:cubicBezTo>
                  <a:pt x="563" y="2858"/>
                  <a:pt x="563" y="2855"/>
                  <a:pt x="563" y="2851"/>
                </a:cubicBezTo>
                <a:cubicBezTo>
                  <a:pt x="558" y="2854"/>
                  <a:pt x="553" y="2856"/>
                  <a:pt x="548" y="2855"/>
                </a:cubicBezTo>
                <a:cubicBezTo>
                  <a:pt x="549" y="2852"/>
                  <a:pt x="548" y="2850"/>
                  <a:pt x="545" y="2850"/>
                </a:cubicBezTo>
                <a:cubicBezTo>
                  <a:pt x="549" y="2847"/>
                  <a:pt x="556" y="2843"/>
                  <a:pt x="551" y="2835"/>
                </a:cubicBezTo>
                <a:cubicBezTo>
                  <a:pt x="557" y="2835"/>
                  <a:pt x="555" y="2833"/>
                  <a:pt x="554" y="2829"/>
                </a:cubicBezTo>
                <a:cubicBezTo>
                  <a:pt x="557" y="2826"/>
                  <a:pt x="560" y="2825"/>
                  <a:pt x="563" y="2826"/>
                </a:cubicBezTo>
                <a:cubicBezTo>
                  <a:pt x="564" y="2823"/>
                  <a:pt x="565" y="2819"/>
                  <a:pt x="565" y="2815"/>
                </a:cubicBezTo>
                <a:cubicBezTo>
                  <a:pt x="559" y="2817"/>
                  <a:pt x="553" y="2817"/>
                  <a:pt x="548" y="2817"/>
                </a:cubicBezTo>
                <a:cubicBezTo>
                  <a:pt x="545" y="2810"/>
                  <a:pt x="548" y="2808"/>
                  <a:pt x="548" y="2799"/>
                </a:cubicBezTo>
                <a:cubicBezTo>
                  <a:pt x="534" y="2799"/>
                  <a:pt x="535" y="2814"/>
                  <a:pt x="530" y="2822"/>
                </a:cubicBezTo>
                <a:cubicBezTo>
                  <a:pt x="525" y="2822"/>
                  <a:pt x="525" y="2817"/>
                  <a:pt x="525" y="2812"/>
                </a:cubicBezTo>
                <a:cubicBezTo>
                  <a:pt x="528" y="2812"/>
                  <a:pt x="531" y="2812"/>
                  <a:pt x="533" y="2810"/>
                </a:cubicBezTo>
                <a:cubicBezTo>
                  <a:pt x="533" y="2806"/>
                  <a:pt x="526" y="2809"/>
                  <a:pt x="523" y="2809"/>
                </a:cubicBezTo>
                <a:cubicBezTo>
                  <a:pt x="519" y="2806"/>
                  <a:pt x="531" y="2807"/>
                  <a:pt x="534" y="2807"/>
                </a:cubicBezTo>
                <a:cubicBezTo>
                  <a:pt x="524" y="2803"/>
                  <a:pt x="512" y="2802"/>
                  <a:pt x="501" y="2802"/>
                </a:cubicBezTo>
                <a:cubicBezTo>
                  <a:pt x="500" y="2800"/>
                  <a:pt x="501" y="2796"/>
                  <a:pt x="499" y="2796"/>
                </a:cubicBezTo>
                <a:cubicBezTo>
                  <a:pt x="492" y="2803"/>
                  <a:pt x="479" y="2802"/>
                  <a:pt x="470" y="2799"/>
                </a:cubicBezTo>
                <a:cubicBezTo>
                  <a:pt x="469" y="2796"/>
                  <a:pt x="471" y="2791"/>
                  <a:pt x="467" y="2793"/>
                </a:cubicBezTo>
                <a:cubicBezTo>
                  <a:pt x="468" y="2791"/>
                  <a:pt x="470" y="2791"/>
                  <a:pt x="470" y="2788"/>
                </a:cubicBezTo>
                <a:cubicBezTo>
                  <a:pt x="475" y="2789"/>
                  <a:pt x="481" y="2791"/>
                  <a:pt x="483" y="2796"/>
                </a:cubicBezTo>
                <a:cubicBezTo>
                  <a:pt x="488" y="2795"/>
                  <a:pt x="490" y="2791"/>
                  <a:pt x="495" y="2791"/>
                </a:cubicBezTo>
                <a:cubicBezTo>
                  <a:pt x="502" y="2798"/>
                  <a:pt x="512" y="2800"/>
                  <a:pt x="521" y="2799"/>
                </a:cubicBezTo>
                <a:cubicBezTo>
                  <a:pt x="523" y="2793"/>
                  <a:pt x="516" y="2796"/>
                  <a:pt x="513" y="2795"/>
                </a:cubicBezTo>
                <a:cubicBezTo>
                  <a:pt x="517" y="2787"/>
                  <a:pt x="531" y="2790"/>
                  <a:pt x="534" y="2782"/>
                </a:cubicBezTo>
                <a:cubicBezTo>
                  <a:pt x="539" y="2784"/>
                  <a:pt x="544" y="2788"/>
                  <a:pt x="547" y="2793"/>
                </a:cubicBezTo>
                <a:cubicBezTo>
                  <a:pt x="550" y="2793"/>
                  <a:pt x="560" y="2787"/>
                  <a:pt x="560" y="2795"/>
                </a:cubicBezTo>
                <a:cubicBezTo>
                  <a:pt x="567" y="2788"/>
                  <a:pt x="556" y="2788"/>
                  <a:pt x="560" y="2778"/>
                </a:cubicBezTo>
                <a:lnTo>
                  <a:pt x="572" y="2778"/>
                </a:lnTo>
                <a:cubicBezTo>
                  <a:pt x="572" y="2774"/>
                  <a:pt x="573" y="2771"/>
                  <a:pt x="574" y="2768"/>
                </a:cubicBezTo>
                <a:lnTo>
                  <a:pt x="574" y="2765"/>
                </a:lnTo>
                <a:cubicBezTo>
                  <a:pt x="567" y="2765"/>
                  <a:pt x="561" y="2766"/>
                  <a:pt x="554" y="2768"/>
                </a:cubicBezTo>
                <a:cubicBezTo>
                  <a:pt x="551" y="2758"/>
                  <a:pt x="553" y="2753"/>
                  <a:pt x="548" y="2753"/>
                </a:cubicBezTo>
                <a:cubicBezTo>
                  <a:pt x="555" y="2748"/>
                  <a:pt x="563" y="2745"/>
                  <a:pt x="572" y="2744"/>
                </a:cubicBezTo>
                <a:lnTo>
                  <a:pt x="569" y="2728"/>
                </a:lnTo>
                <a:cubicBezTo>
                  <a:pt x="566" y="2731"/>
                  <a:pt x="562" y="2737"/>
                  <a:pt x="568" y="2740"/>
                </a:cubicBezTo>
                <a:cubicBezTo>
                  <a:pt x="565" y="2742"/>
                  <a:pt x="559" y="2742"/>
                  <a:pt x="555" y="2743"/>
                </a:cubicBezTo>
                <a:cubicBezTo>
                  <a:pt x="560" y="2742"/>
                  <a:pt x="563" y="2734"/>
                  <a:pt x="553" y="2737"/>
                </a:cubicBezTo>
                <a:cubicBezTo>
                  <a:pt x="553" y="2736"/>
                  <a:pt x="553" y="2736"/>
                  <a:pt x="553" y="2735"/>
                </a:cubicBezTo>
                <a:cubicBezTo>
                  <a:pt x="550" y="2728"/>
                  <a:pt x="553" y="2720"/>
                  <a:pt x="560" y="2716"/>
                </a:cubicBezTo>
                <a:cubicBezTo>
                  <a:pt x="556" y="2713"/>
                  <a:pt x="546" y="2716"/>
                  <a:pt x="540" y="2715"/>
                </a:cubicBezTo>
                <a:cubicBezTo>
                  <a:pt x="543" y="2710"/>
                  <a:pt x="547" y="2708"/>
                  <a:pt x="550" y="2705"/>
                </a:cubicBezTo>
                <a:cubicBezTo>
                  <a:pt x="554" y="2705"/>
                  <a:pt x="558" y="2706"/>
                  <a:pt x="562" y="2708"/>
                </a:cubicBezTo>
                <a:cubicBezTo>
                  <a:pt x="566" y="2709"/>
                  <a:pt x="560" y="2700"/>
                  <a:pt x="565" y="2701"/>
                </a:cubicBezTo>
                <a:cubicBezTo>
                  <a:pt x="565" y="2702"/>
                  <a:pt x="566" y="2703"/>
                  <a:pt x="567" y="2703"/>
                </a:cubicBezTo>
                <a:lnTo>
                  <a:pt x="566" y="2698"/>
                </a:lnTo>
                <a:cubicBezTo>
                  <a:pt x="559" y="2699"/>
                  <a:pt x="551" y="2701"/>
                  <a:pt x="544" y="2702"/>
                </a:cubicBezTo>
                <a:cubicBezTo>
                  <a:pt x="544" y="2696"/>
                  <a:pt x="540" y="2693"/>
                  <a:pt x="540" y="2688"/>
                </a:cubicBezTo>
                <a:cubicBezTo>
                  <a:pt x="537" y="2691"/>
                  <a:pt x="535" y="2694"/>
                  <a:pt x="534" y="2699"/>
                </a:cubicBezTo>
                <a:cubicBezTo>
                  <a:pt x="526" y="2694"/>
                  <a:pt x="512" y="2697"/>
                  <a:pt x="508" y="2689"/>
                </a:cubicBezTo>
                <a:cubicBezTo>
                  <a:pt x="516" y="2686"/>
                  <a:pt x="528" y="2686"/>
                  <a:pt x="529" y="2675"/>
                </a:cubicBezTo>
                <a:cubicBezTo>
                  <a:pt x="541" y="2673"/>
                  <a:pt x="543" y="2680"/>
                  <a:pt x="549" y="2683"/>
                </a:cubicBezTo>
                <a:cubicBezTo>
                  <a:pt x="551" y="2679"/>
                  <a:pt x="551" y="2676"/>
                  <a:pt x="549" y="2675"/>
                </a:cubicBezTo>
                <a:cubicBezTo>
                  <a:pt x="550" y="2675"/>
                  <a:pt x="552" y="2675"/>
                  <a:pt x="552" y="2673"/>
                </a:cubicBezTo>
                <a:cubicBezTo>
                  <a:pt x="550" y="2673"/>
                  <a:pt x="549" y="2670"/>
                  <a:pt x="547" y="2670"/>
                </a:cubicBezTo>
                <a:cubicBezTo>
                  <a:pt x="547" y="2671"/>
                  <a:pt x="547" y="2672"/>
                  <a:pt x="547" y="2674"/>
                </a:cubicBezTo>
                <a:cubicBezTo>
                  <a:pt x="539" y="2670"/>
                  <a:pt x="515" y="2677"/>
                  <a:pt x="515" y="2663"/>
                </a:cubicBezTo>
                <a:cubicBezTo>
                  <a:pt x="518" y="2660"/>
                  <a:pt x="527" y="2662"/>
                  <a:pt x="533" y="2662"/>
                </a:cubicBezTo>
                <a:cubicBezTo>
                  <a:pt x="536" y="2656"/>
                  <a:pt x="536" y="2648"/>
                  <a:pt x="544" y="2648"/>
                </a:cubicBezTo>
                <a:cubicBezTo>
                  <a:pt x="544" y="2644"/>
                  <a:pt x="543" y="2639"/>
                  <a:pt x="545" y="2636"/>
                </a:cubicBezTo>
                <a:cubicBezTo>
                  <a:pt x="544" y="2633"/>
                  <a:pt x="539" y="2633"/>
                  <a:pt x="537" y="2631"/>
                </a:cubicBezTo>
                <a:cubicBezTo>
                  <a:pt x="530" y="2639"/>
                  <a:pt x="524" y="2628"/>
                  <a:pt x="518" y="2635"/>
                </a:cubicBezTo>
                <a:cubicBezTo>
                  <a:pt x="518" y="2628"/>
                  <a:pt x="508" y="2632"/>
                  <a:pt x="508" y="2625"/>
                </a:cubicBezTo>
                <a:cubicBezTo>
                  <a:pt x="515" y="2631"/>
                  <a:pt x="527" y="2622"/>
                  <a:pt x="532" y="2631"/>
                </a:cubicBezTo>
                <a:cubicBezTo>
                  <a:pt x="536" y="2630"/>
                  <a:pt x="533" y="2623"/>
                  <a:pt x="533" y="2619"/>
                </a:cubicBezTo>
                <a:cubicBezTo>
                  <a:pt x="539" y="2618"/>
                  <a:pt x="544" y="2614"/>
                  <a:pt x="548" y="2609"/>
                </a:cubicBezTo>
                <a:cubicBezTo>
                  <a:pt x="547" y="2608"/>
                  <a:pt x="546" y="2606"/>
                  <a:pt x="546" y="2604"/>
                </a:cubicBezTo>
                <a:cubicBezTo>
                  <a:pt x="546" y="2600"/>
                  <a:pt x="539" y="2603"/>
                  <a:pt x="536" y="2602"/>
                </a:cubicBezTo>
                <a:cubicBezTo>
                  <a:pt x="541" y="2593"/>
                  <a:pt x="556" y="2600"/>
                  <a:pt x="565" y="2599"/>
                </a:cubicBezTo>
                <a:cubicBezTo>
                  <a:pt x="567" y="2603"/>
                  <a:pt x="562" y="2606"/>
                  <a:pt x="567" y="2612"/>
                </a:cubicBezTo>
                <a:lnTo>
                  <a:pt x="570" y="2612"/>
                </a:lnTo>
                <a:cubicBezTo>
                  <a:pt x="572" y="2601"/>
                  <a:pt x="574" y="2590"/>
                  <a:pt x="577" y="2580"/>
                </a:cubicBezTo>
                <a:cubicBezTo>
                  <a:pt x="573" y="2580"/>
                  <a:pt x="572" y="2573"/>
                  <a:pt x="575" y="2570"/>
                </a:cubicBezTo>
                <a:cubicBezTo>
                  <a:pt x="577" y="2571"/>
                  <a:pt x="578" y="2572"/>
                  <a:pt x="579" y="2572"/>
                </a:cubicBezTo>
                <a:cubicBezTo>
                  <a:pt x="582" y="2565"/>
                  <a:pt x="584" y="2558"/>
                  <a:pt x="586" y="2551"/>
                </a:cubicBezTo>
                <a:lnTo>
                  <a:pt x="586" y="2550"/>
                </a:lnTo>
                <a:cubicBezTo>
                  <a:pt x="584" y="2543"/>
                  <a:pt x="582" y="2535"/>
                  <a:pt x="581" y="2528"/>
                </a:cubicBezTo>
                <a:cubicBezTo>
                  <a:pt x="579" y="2530"/>
                  <a:pt x="578" y="2533"/>
                  <a:pt x="574" y="2533"/>
                </a:cubicBezTo>
                <a:cubicBezTo>
                  <a:pt x="574" y="2527"/>
                  <a:pt x="577" y="2524"/>
                  <a:pt x="572" y="2521"/>
                </a:cubicBezTo>
                <a:cubicBezTo>
                  <a:pt x="567" y="2523"/>
                  <a:pt x="570" y="2526"/>
                  <a:pt x="571" y="2530"/>
                </a:cubicBezTo>
                <a:cubicBezTo>
                  <a:pt x="560" y="2526"/>
                  <a:pt x="568" y="2512"/>
                  <a:pt x="566" y="2506"/>
                </a:cubicBezTo>
                <a:cubicBezTo>
                  <a:pt x="558" y="2511"/>
                  <a:pt x="562" y="2527"/>
                  <a:pt x="555" y="2532"/>
                </a:cubicBezTo>
                <a:cubicBezTo>
                  <a:pt x="549" y="2528"/>
                  <a:pt x="551" y="2524"/>
                  <a:pt x="551" y="2515"/>
                </a:cubicBezTo>
                <a:cubicBezTo>
                  <a:pt x="542" y="2510"/>
                  <a:pt x="544" y="2492"/>
                  <a:pt x="553" y="2488"/>
                </a:cubicBezTo>
                <a:cubicBezTo>
                  <a:pt x="536" y="2473"/>
                  <a:pt x="507" y="2488"/>
                  <a:pt x="491" y="2479"/>
                </a:cubicBezTo>
                <a:cubicBezTo>
                  <a:pt x="486" y="2482"/>
                  <a:pt x="484" y="2487"/>
                  <a:pt x="482" y="2493"/>
                </a:cubicBezTo>
                <a:cubicBezTo>
                  <a:pt x="481" y="2484"/>
                  <a:pt x="474" y="2482"/>
                  <a:pt x="467" y="2481"/>
                </a:cubicBezTo>
                <a:cubicBezTo>
                  <a:pt x="467" y="2478"/>
                  <a:pt x="467" y="2476"/>
                  <a:pt x="467" y="2473"/>
                </a:cubicBezTo>
                <a:cubicBezTo>
                  <a:pt x="475" y="2472"/>
                  <a:pt x="481" y="2470"/>
                  <a:pt x="488" y="2469"/>
                </a:cubicBezTo>
                <a:cubicBezTo>
                  <a:pt x="490" y="2473"/>
                  <a:pt x="491" y="2472"/>
                  <a:pt x="489" y="2477"/>
                </a:cubicBezTo>
                <a:cubicBezTo>
                  <a:pt x="507" y="2487"/>
                  <a:pt x="514" y="2470"/>
                  <a:pt x="527" y="2472"/>
                </a:cubicBezTo>
                <a:cubicBezTo>
                  <a:pt x="527" y="2477"/>
                  <a:pt x="518" y="2471"/>
                  <a:pt x="519" y="2475"/>
                </a:cubicBezTo>
                <a:cubicBezTo>
                  <a:pt x="517" y="2482"/>
                  <a:pt x="526" y="2477"/>
                  <a:pt x="530" y="2478"/>
                </a:cubicBezTo>
                <a:cubicBezTo>
                  <a:pt x="532" y="2469"/>
                  <a:pt x="550" y="2468"/>
                  <a:pt x="556" y="2467"/>
                </a:cubicBezTo>
                <a:cubicBezTo>
                  <a:pt x="557" y="2460"/>
                  <a:pt x="562" y="2459"/>
                  <a:pt x="566" y="2456"/>
                </a:cubicBezTo>
                <a:cubicBezTo>
                  <a:pt x="564" y="2448"/>
                  <a:pt x="558" y="2451"/>
                  <a:pt x="551" y="2451"/>
                </a:cubicBezTo>
                <a:cubicBezTo>
                  <a:pt x="553" y="2449"/>
                  <a:pt x="552" y="2449"/>
                  <a:pt x="551" y="2446"/>
                </a:cubicBezTo>
                <a:cubicBezTo>
                  <a:pt x="540" y="2445"/>
                  <a:pt x="535" y="2454"/>
                  <a:pt x="531" y="2443"/>
                </a:cubicBezTo>
                <a:cubicBezTo>
                  <a:pt x="535" y="2442"/>
                  <a:pt x="543" y="2445"/>
                  <a:pt x="544" y="2441"/>
                </a:cubicBezTo>
                <a:cubicBezTo>
                  <a:pt x="546" y="2433"/>
                  <a:pt x="528" y="2444"/>
                  <a:pt x="531" y="2433"/>
                </a:cubicBezTo>
                <a:cubicBezTo>
                  <a:pt x="526" y="2437"/>
                  <a:pt x="517" y="2436"/>
                  <a:pt x="519" y="2447"/>
                </a:cubicBezTo>
                <a:cubicBezTo>
                  <a:pt x="514" y="2445"/>
                  <a:pt x="515" y="2439"/>
                  <a:pt x="514" y="2434"/>
                </a:cubicBezTo>
                <a:cubicBezTo>
                  <a:pt x="517" y="2431"/>
                  <a:pt x="521" y="2429"/>
                  <a:pt x="525" y="2427"/>
                </a:cubicBezTo>
                <a:cubicBezTo>
                  <a:pt x="529" y="2428"/>
                  <a:pt x="531" y="2431"/>
                  <a:pt x="533" y="2433"/>
                </a:cubicBezTo>
                <a:cubicBezTo>
                  <a:pt x="537" y="2431"/>
                  <a:pt x="541" y="2421"/>
                  <a:pt x="546" y="2430"/>
                </a:cubicBezTo>
                <a:cubicBezTo>
                  <a:pt x="547" y="2423"/>
                  <a:pt x="545" y="2415"/>
                  <a:pt x="541" y="2410"/>
                </a:cubicBezTo>
                <a:cubicBezTo>
                  <a:pt x="536" y="2409"/>
                  <a:pt x="538" y="2413"/>
                  <a:pt x="536" y="2415"/>
                </a:cubicBezTo>
                <a:cubicBezTo>
                  <a:pt x="530" y="2415"/>
                  <a:pt x="536" y="2404"/>
                  <a:pt x="528" y="2407"/>
                </a:cubicBezTo>
                <a:lnTo>
                  <a:pt x="528" y="2395"/>
                </a:lnTo>
                <a:cubicBezTo>
                  <a:pt x="523" y="2393"/>
                  <a:pt x="518" y="2391"/>
                  <a:pt x="513" y="2388"/>
                </a:cubicBezTo>
                <a:cubicBezTo>
                  <a:pt x="518" y="2385"/>
                  <a:pt x="519" y="2379"/>
                  <a:pt x="528" y="2380"/>
                </a:cubicBezTo>
                <a:cubicBezTo>
                  <a:pt x="529" y="2384"/>
                  <a:pt x="529" y="2389"/>
                  <a:pt x="528" y="2393"/>
                </a:cubicBezTo>
                <a:cubicBezTo>
                  <a:pt x="530" y="2384"/>
                  <a:pt x="540" y="2383"/>
                  <a:pt x="543" y="2375"/>
                </a:cubicBezTo>
                <a:lnTo>
                  <a:pt x="555" y="2375"/>
                </a:lnTo>
                <a:cubicBezTo>
                  <a:pt x="558" y="2373"/>
                  <a:pt x="556" y="2366"/>
                  <a:pt x="560" y="2366"/>
                </a:cubicBezTo>
                <a:lnTo>
                  <a:pt x="562" y="2366"/>
                </a:lnTo>
                <a:lnTo>
                  <a:pt x="561" y="2367"/>
                </a:lnTo>
                <a:cubicBezTo>
                  <a:pt x="561" y="2368"/>
                  <a:pt x="561" y="2368"/>
                  <a:pt x="562" y="2369"/>
                </a:cubicBezTo>
                <a:cubicBezTo>
                  <a:pt x="564" y="2373"/>
                  <a:pt x="568" y="2374"/>
                  <a:pt x="572" y="2376"/>
                </a:cubicBezTo>
                <a:lnTo>
                  <a:pt x="572" y="2376"/>
                </a:lnTo>
                <a:cubicBezTo>
                  <a:pt x="572" y="2373"/>
                  <a:pt x="574" y="2372"/>
                  <a:pt x="573" y="2369"/>
                </a:cubicBezTo>
                <a:cubicBezTo>
                  <a:pt x="567" y="2372"/>
                  <a:pt x="572" y="2362"/>
                  <a:pt x="568" y="2362"/>
                </a:cubicBezTo>
                <a:cubicBezTo>
                  <a:pt x="567" y="2364"/>
                  <a:pt x="564" y="2364"/>
                  <a:pt x="562" y="2365"/>
                </a:cubicBezTo>
                <a:lnTo>
                  <a:pt x="562" y="2365"/>
                </a:lnTo>
                <a:lnTo>
                  <a:pt x="561" y="2365"/>
                </a:lnTo>
                <a:cubicBezTo>
                  <a:pt x="560" y="2363"/>
                  <a:pt x="558" y="2363"/>
                  <a:pt x="556" y="2363"/>
                </a:cubicBezTo>
                <a:cubicBezTo>
                  <a:pt x="555" y="2356"/>
                  <a:pt x="560" y="2357"/>
                  <a:pt x="561" y="2352"/>
                </a:cubicBezTo>
                <a:cubicBezTo>
                  <a:pt x="558" y="2349"/>
                  <a:pt x="557" y="2352"/>
                  <a:pt x="553" y="2352"/>
                </a:cubicBezTo>
                <a:cubicBezTo>
                  <a:pt x="553" y="2357"/>
                  <a:pt x="553" y="2361"/>
                  <a:pt x="553" y="2366"/>
                </a:cubicBezTo>
                <a:cubicBezTo>
                  <a:pt x="547" y="2365"/>
                  <a:pt x="541" y="2366"/>
                  <a:pt x="537" y="2369"/>
                </a:cubicBezTo>
                <a:cubicBezTo>
                  <a:pt x="533" y="2359"/>
                  <a:pt x="529" y="2349"/>
                  <a:pt x="523" y="2340"/>
                </a:cubicBezTo>
                <a:cubicBezTo>
                  <a:pt x="518" y="2341"/>
                  <a:pt x="524" y="2352"/>
                  <a:pt x="516" y="2353"/>
                </a:cubicBezTo>
                <a:cubicBezTo>
                  <a:pt x="512" y="2347"/>
                  <a:pt x="506" y="2338"/>
                  <a:pt x="517" y="2333"/>
                </a:cubicBezTo>
                <a:cubicBezTo>
                  <a:pt x="502" y="2334"/>
                  <a:pt x="493" y="2333"/>
                  <a:pt x="493" y="2354"/>
                </a:cubicBezTo>
                <a:lnTo>
                  <a:pt x="483" y="2354"/>
                </a:lnTo>
                <a:cubicBezTo>
                  <a:pt x="481" y="2349"/>
                  <a:pt x="481" y="2344"/>
                  <a:pt x="483" y="2340"/>
                </a:cubicBezTo>
                <a:cubicBezTo>
                  <a:pt x="477" y="2338"/>
                  <a:pt x="480" y="2345"/>
                  <a:pt x="475" y="2344"/>
                </a:cubicBezTo>
                <a:cubicBezTo>
                  <a:pt x="478" y="2339"/>
                  <a:pt x="479" y="2333"/>
                  <a:pt x="478" y="2327"/>
                </a:cubicBezTo>
                <a:cubicBezTo>
                  <a:pt x="472" y="2337"/>
                  <a:pt x="465" y="2326"/>
                  <a:pt x="452" y="2329"/>
                </a:cubicBezTo>
                <a:cubicBezTo>
                  <a:pt x="451" y="2317"/>
                  <a:pt x="458" y="2324"/>
                  <a:pt x="460" y="2317"/>
                </a:cubicBezTo>
                <a:cubicBezTo>
                  <a:pt x="456" y="2314"/>
                  <a:pt x="463" y="2299"/>
                  <a:pt x="453" y="2301"/>
                </a:cubicBezTo>
                <a:cubicBezTo>
                  <a:pt x="450" y="2296"/>
                  <a:pt x="461" y="2302"/>
                  <a:pt x="465" y="2301"/>
                </a:cubicBezTo>
                <a:cubicBezTo>
                  <a:pt x="466" y="2295"/>
                  <a:pt x="471" y="2294"/>
                  <a:pt x="471" y="2287"/>
                </a:cubicBezTo>
                <a:cubicBezTo>
                  <a:pt x="473" y="2289"/>
                  <a:pt x="476" y="2290"/>
                  <a:pt x="477" y="2292"/>
                </a:cubicBezTo>
                <a:lnTo>
                  <a:pt x="477" y="2294"/>
                </a:lnTo>
                <a:lnTo>
                  <a:pt x="477" y="2297"/>
                </a:lnTo>
                <a:lnTo>
                  <a:pt x="480" y="2297"/>
                </a:lnTo>
                <a:lnTo>
                  <a:pt x="480" y="2295"/>
                </a:lnTo>
                <a:lnTo>
                  <a:pt x="484" y="2295"/>
                </a:lnTo>
                <a:lnTo>
                  <a:pt x="484" y="2295"/>
                </a:lnTo>
                <a:lnTo>
                  <a:pt x="484" y="2297"/>
                </a:lnTo>
                <a:cubicBezTo>
                  <a:pt x="484" y="2300"/>
                  <a:pt x="483" y="2303"/>
                  <a:pt x="481" y="2305"/>
                </a:cubicBezTo>
                <a:lnTo>
                  <a:pt x="480" y="2306"/>
                </a:lnTo>
                <a:cubicBezTo>
                  <a:pt x="492" y="2307"/>
                  <a:pt x="492" y="2303"/>
                  <a:pt x="490" y="2293"/>
                </a:cubicBezTo>
                <a:lnTo>
                  <a:pt x="490" y="2293"/>
                </a:lnTo>
                <a:lnTo>
                  <a:pt x="493" y="2292"/>
                </a:lnTo>
                <a:cubicBezTo>
                  <a:pt x="494" y="2291"/>
                  <a:pt x="495" y="2290"/>
                  <a:pt x="495" y="2288"/>
                </a:cubicBezTo>
                <a:cubicBezTo>
                  <a:pt x="503" y="2292"/>
                  <a:pt x="496" y="2304"/>
                  <a:pt x="497" y="2312"/>
                </a:cubicBezTo>
                <a:cubicBezTo>
                  <a:pt x="499" y="2315"/>
                  <a:pt x="507" y="2312"/>
                  <a:pt x="512" y="2313"/>
                </a:cubicBezTo>
                <a:cubicBezTo>
                  <a:pt x="515" y="2296"/>
                  <a:pt x="504" y="2295"/>
                  <a:pt x="508" y="2282"/>
                </a:cubicBezTo>
                <a:cubicBezTo>
                  <a:pt x="525" y="2277"/>
                  <a:pt x="541" y="2285"/>
                  <a:pt x="555" y="2279"/>
                </a:cubicBezTo>
                <a:cubicBezTo>
                  <a:pt x="545" y="2273"/>
                  <a:pt x="552" y="2269"/>
                  <a:pt x="543" y="2264"/>
                </a:cubicBezTo>
                <a:cubicBezTo>
                  <a:pt x="545" y="2261"/>
                  <a:pt x="550" y="2260"/>
                  <a:pt x="555" y="2259"/>
                </a:cubicBezTo>
                <a:cubicBezTo>
                  <a:pt x="547" y="2253"/>
                  <a:pt x="535" y="2255"/>
                  <a:pt x="526" y="2258"/>
                </a:cubicBezTo>
                <a:cubicBezTo>
                  <a:pt x="515" y="2255"/>
                  <a:pt x="492" y="2245"/>
                  <a:pt x="485" y="2255"/>
                </a:cubicBezTo>
                <a:cubicBezTo>
                  <a:pt x="489" y="2258"/>
                  <a:pt x="499" y="2252"/>
                  <a:pt x="498" y="2263"/>
                </a:cubicBezTo>
                <a:cubicBezTo>
                  <a:pt x="489" y="2264"/>
                  <a:pt x="487" y="2258"/>
                  <a:pt x="472" y="2255"/>
                </a:cubicBezTo>
                <a:cubicBezTo>
                  <a:pt x="485" y="2238"/>
                  <a:pt x="464" y="2226"/>
                  <a:pt x="455" y="2215"/>
                </a:cubicBezTo>
                <a:cubicBezTo>
                  <a:pt x="452" y="2217"/>
                  <a:pt x="449" y="2218"/>
                  <a:pt x="446" y="2217"/>
                </a:cubicBezTo>
                <a:cubicBezTo>
                  <a:pt x="444" y="2214"/>
                  <a:pt x="443" y="2211"/>
                  <a:pt x="442" y="2207"/>
                </a:cubicBezTo>
                <a:cubicBezTo>
                  <a:pt x="449" y="2205"/>
                  <a:pt x="451" y="2199"/>
                  <a:pt x="450" y="2188"/>
                </a:cubicBezTo>
                <a:cubicBezTo>
                  <a:pt x="444" y="2184"/>
                  <a:pt x="441" y="2177"/>
                  <a:pt x="440" y="2170"/>
                </a:cubicBezTo>
                <a:cubicBezTo>
                  <a:pt x="443" y="2169"/>
                  <a:pt x="444" y="2166"/>
                  <a:pt x="450" y="2167"/>
                </a:cubicBezTo>
                <a:cubicBezTo>
                  <a:pt x="452" y="2160"/>
                  <a:pt x="446" y="2164"/>
                  <a:pt x="447" y="2158"/>
                </a:cubicBezTo>
                <a:cubicBezTo>
                  <a:pt x="454" y="2154"/>
                  <a:pt x="460" y="2148"/>
                  <a:pt x="466" y="2141"/>
                </a:cubicBezTo>
                <a:cubicBezTo>
                  <a:pt x="462" y="2140"/>
                  <a:pt x="461" y="2135"/>
                  <a:pt x="467" y="2135"/>
                </a:cubicBezTo>
                <a:cubicBezTo>
                  <a:pt x="468" y="2129"/>
                  <a:pt x="461" y="2133"/>
                  <a:pt x="462" y="2126"/>
                </a:cubicBezTo>
                <a:lnTo>
                  <a:pt x="469" y="2126"/>
                </a:lnTo>
                <a:cubicBezTo>
                  <a:pt x="470" y="2122"/>
                  <a:pt x="465" y="2112"/>
                  <a:pt x="472" y="2113"/>
                </a:cubicBezTo>
                <a:cubicBezTo>
                  <a:pt x="471" y="2107"/>
                  <a:pt x="462" y="2109"/>
                  <a:pt x="462" y="2103"/>
                </a:cubicBezTo>
                <a:cubicBezTo>
                  <a:pt x="469" y="2099"/>
                  <a:pt x="477" y="2097"/>
                  <a:pt x="484" y="2096"/>
                </a:cubicBezTo>
                <a:cubicBezTo>
                  <a:pt x="484" y="2091"/>
                  <a:pt x="476" y="2094"/>
                  <a:pt x="474" y="2091"/>
                </a:cubicBezTo>
                <a:cubicBezTo>
                  <a:pt x="478" y="2088"/>
                  <a:pt x="485" y="2089"/>
                  <a:pt x="489" y="2086"/>
                </a:cubicBezTo>
                <a:cubicBezTo>
                  <a:pt x="489" y="2081"/>
                  <a:pt x="489" y="2077"/>
                  <a:pt x="489" y="2072"/>
                </a:cubicBezTo>
                <a:lnTo>
                  <a:pt x="469" y="2072"/>
                </a:lnTo>
                <a:cubicBezTo>
                  <a:pt x="471" y="2060"/>
                  <a:pt x="499" y="2067"/>
                  <a:pt x="503" y="2072"/>
                </a:cubicBezTo>
                <a:cubicBezTo>
                  <a:pt x="507" y="2071"/>
                  <a:pt x="504" y="2063"/>
                  <a:pt x="505" y="2059"/>
                </a:cubicBezTo>
                <a:cubicBezTo>
                  <a:pt x="497" y="2067"/>
                  <a:pt x="485" y="2062"/>
                  <a:pt x="471" y="2063"/>
                </a:cubicBezTo>
                <a:cubicBezTo>
                  <a:pt x="474" y="2059"/>
                  <a:pt x="479" y="2034"/>
                  <a:pt x="469" y="2033"/>
                </a:cubicBezTo>
                <a:cubicBezTo>
                  <a:pt x="468" y="2029"/>
                  <a:pt x="471" y="2020"/>
                  <a:pt x="467" y="2019"/>
                </a:cubicBezTo>
                <a:cubicBezTo>
                  <a:pt x="468" y="2017"/>
                  <a:pt x="471" y="2018"/>
                  <a:pt x="474" y="2018"/>
                </a:cubicBezTo>
                <a:cubicBezTo>
                  <a:pt x="474" y="2015"/>
                  <a:pt x="474" y="2012"/>
                  <a:pt x="474" y="2009"/>
                </a:cubicBezTo>
                <a:cubicBezTo>
                  <a:pt x="475" y="2005"/>
                  <a:pt x="466" y="2010"/>
                  <a:pt x="467" y="2006"/>
                </a:cubicBezTo>
                <a:cubicBezTo>
                  <a:pt x="467" y="1997"/>
                  <a:pt x="485" y="1989"/>
                  <a:pt x="473" y="1979"/>
                </a:cubicBezTo>
                <a:cubicBezTo>
                  <a:pt x="476" y="1978"/>
                  <a:pt x="476" y="1974"/>
                  <a:pt x="480" y="1974"/>
                </a:cubicBezTo>
                <a:cubicBezTo>
                  <a:pt x="479" y="1978"/>
                  <a:pt x="484" y="1979"/>
                  <a:pt x="478" y="1979"/>
                </a:cubicBezTo>
                <a:cubicBezTo>
                  <a:pt x="480" y="1982"/>
                  <a:pt x="483" y="1983"/>
                  <a:pt x="486" y="1982"/>
                </a:cubicBezTo>
                <a:cubicBezTo>
                  <a:pt x="482" y="1975"/>
                  <a:pt x="483" y="1961"/>
                  <a:pt x="476" y="1956"/>
                </a:cubicBezTo>
                <a:cubicBezTo>
                  <a:pt x="484" y="1942"/>
                  <a:pt x="494" y="1930"/>
                  <a:pt x="503" y="1917"/>
                </a:cubicBezTo>
                <a:cubicBezTo>
                  <a:pt x="504" y="1912"/>
                  <a:pt x="498" y="1913"/>
                  <a:pt x="495" y="1912"/>
                </a:cubicBezTo>
                <a:cubicBezTo>
                  <a:pt x="492" y="1900"/>
                  <a:pt x="502" y="1895"/>
                  <a:pt x="496" y="1885"/>
                </a:cubicBezTo>
                <a:cubicBezTo>
                  <a:pt x="490" y="1894"/>
                  <a:pt x="488" y="1874"/>
                  <a:pt x="485" y="1869"/>
                </a:cubicBezTo>
                <a:cubicBezTo>
                  <a:pt x="489" y="1871"/>
                  <a:pt x="489" y="1863"/>
                  <a:pt x="485" y="1865"/>
                </a:cubicBezTo>
                <a:cubicBezTo>
                  <a:pt x="484" y="1861"/>
                  <a:pt x="488" y="1861"/>
                  <a:pt x="489" y="1859"/>
                </a:cubicBezTo>
                <a:cubicBezTo>
                  <a:pt x="484" y="1844"/>
                  <a:pt x="451" y="1859"/>
                  <a:pt x="444" y="1846"/>
                </a:cubicBezTo>
                <a:cubicBezTo>
                  <a:pt x="433" y="1855"/>
                  <a:pt x="420" y="1862"/>
                  <a:pt x="406" y="1865"/>
                </a:cubicBezTo>
                <a:cubicBezTo>
                  <a:pt x="403" y="1870"/>
                  <a:pt x="404" y="1876"/>
                  <a:pt x="401" y="1880"/>
                </a:cubicBezTo>
                <a:cubicBezTo>
                  <a:pt x="394" y="1875"/>
                  <a:pt x="385" y="1874"/>
                  <a:pt x="377" y="1875"/>
                </a:cubicBezTo>
                <a:cubicBezTo>
                  <a:pt x="377" y="1873"/>
                  <a:pt x="382" y="1875"/>
                  <a:pt x="382" y="1872"/>
                </a:cubicBezTo>
                <a:cubicBezTo>
                  <a:pt x="377" y="1869"/>
                  <a:pt x="372" y="1868"/>
                  <a:pt x="367" y="1869"/>
                </a:cubicBezTo>
                <a:cubicBezTo>
                  <a:pt x="366" y="1861"/>
                  <a:pt x="356" y="1845"/>
                  <a:pt x="360" y="1832"/>
                </a:cubicBezTo>
                <a:cubicBezTo>
                  <a:pt x="359" y="1829"/>
                  <a:pt x="357" y="1826"/>
                  <a:pt x="352" y="1827"/>
                </a:cubicBezTo>
                <a:cubicBezTo>
                  <a:pt x="354" y="1820"/>
                  <a:pt x="352" y="1818"/>
                  <a:pt x="352" y="1809"/>
                </a:cubicBezTo>
                <a:cubicBezTo>
                  <a:pt x="350" y="1806"/>
                  <a:pt x="347" y="1804"/>
                  <a:pt x="344" y="1803"/>
                </a:cubicBezTo>
                <a:cubicBezTo>
                  <a:pt x="348" y="1801"/>
                  <a:pt x="349" y="1795"/>
                  <a:pt x="352" y="1791"/>
                </a:cubicBezTo>
                <a:cubicBezTo>
                  <a:pt x="349" y="1790"/>
                  <a:pt x="346" y="1788"/>
                  <a:pt x="344" y="1785"/>
                </a:cubicBezTo>
                <a:cubicBezTo>
                  <a:pt x="345" y="1784"/>
                  <a:pt x="346" y="1782"/>
                  <a:pt x="347" y="1780"/>
                </a:cubicBezTo>
                <a:cubicBezTo>
                  <a:pt x="348" y="1781"/>
                  <a:pt x="349" y="1781"/>
                  <a:pt x="350" y="1780"/>
                </a:cubicBezTo>
                <a:cubicBezTo>
                  <a:pt x="353" y="1779"/>
                  <a:pt x="351" y="1777"/>
                  <a:pt x="350" y="1775"/>
                </a:cubicBezTo>
                <a:cubicBezTo>
                  <a:pt x="350" y="1775"/>
                  <a:pt x="351" y="1774"/>
                  <a:pt x="351" y="1773"/>
                </a:cubicBezTo>
                <a:cubicBezTo>
                  <a:pt x="353" y="1775"/>
                  <a:pt x="353" y="1777"/>
                  <a:pt x="357" y="1777"/>
                </a:cubicBezTo>
                <a:cubicBezTo>
                  <a:pt x="359" y="1771"/>
                  <a:pt x="365" y="1770"/>
                  <a:pt x="365" y="1764"/>
                </a:cubicBezTo>
                <a:cubicBezTo>
                  <a:pt x="356" y="1764"/>
                  <a:pt x="363" y="1759"/>
                  <a:pt x="360" y="1753"/>
                </a:cubicBezTo>
                <a:cubicBezTo>
                  <a:pt x="356" y="1753"/>
                  <a:pt x="352" y="1753"/>
                  <a:pt x="349" y="1754"/>
                </a:cubicBezTo>
                <a:lnTo>
                  <a:pt x="347" y="1754"/>
                </a:lnTo>
                <a:cubicBezTo>
                  <a:pt x="347" y="1744"/>
                  <a:pt x="339" y="1736"/>
                  <a:pt x="350" y="1733"/>
                </a:cubicBezTo>
                <a:cubicBezTo>
                  <a:pt x="352" y="1736"/>
                  <a:pt x="349" y="1743"/>
                  <a:pt x="350" y="1750"/>
                </a:cubicBezTo>
                <a:cubicBezTo>
                  <a:pt x="362" y="1747"/>
                  <a:pt x="364" y="1739"/>
                  <a:pt x="369" y="1737"/>
                </a:cubicBezTo>
                <a:cubicBezTo>
                  <a:pt x="362" y="1734"/>
                  <a:pt x="373" y="1725"/>
                  <a:pt x="376" y="1732"/>
                </a:cubicBezTo>
                <a:cubicBezTo>
                  <a:pt x="373" y="1726"/>
                  <a:pt x="372" y="1720"/>
                  <a:pt x="373" y="1713"/>
                </a:cubicBezTo>
                <a:lnTo>
                  <a:pt x="378" y="1713"/>
                </a:lnTo>
                <a:cubicBezTo>
                  <a:pt x="374" y="1707"/>
                  <a:pt x="377" y="1709"/>
                  <a:pt x="379" y="1703"/>
                </a:cubicBezTo>
                <a:cubicBezTo>
                  <a:pt x="378" y="1700"/>
                  <a:pt x="370" y="1703"/>
                  <a:pt x="369" y="1700"/>
                </a:cubicBezTo>
                <a:cubicBezTo>
                  <a:pt x="369" y="1694"/>
                  <a:pt x="369" y="1688"/>
                  <a:pt x="368" y="1683"/>
                </a:cubicBezTo>
                <a:cubicBezTo>
                  <a:pt x="376" y="1684"/>
                  <a:pt x="373" y="1670"/>
                  <a:pt x="376" y="1669"/>
                </a:cubicBezTo>
                <a:cubicBezTo>
                  <a:pt x="380" y="1669"/>
                  <a:pt x="381" y="1667"/>
                  <a:pt x="384" y="1671"/>
                </a:cubicBezTo>
                <a:cubicBezTo>
                  <a:pt x="384" y="1671"/>
                  <a:pt x="384" y="1671"/>
                  <a:pt x="384" y="1672"/>
                </a:cubicBezTo>
                <a:cubicBezTo>
                  <a:pt x="382" y="1676"/>
                  <a:pt x="384" y="1681"/>
                  <a:pt x="389" y="1683"/>
                </a:cubicBezTo>
                <a:cubicBezTo>
                  <a:pt x="384" y="1671"/>
                  <a:pt x="396" y="1668"/>
                  <a:pt x="389" y="1656"/>
                </a:cubicBezTo>
                <a:cubicBezTo>
                  <a:pt x="392" y="1657"/>
                  <a:pt x="392" y="1655"/>
                  <a:pt x="395" y="1655"/>
                </a:cubicBezTo>
                <a:cubicBezTo>
                  <a:pt x="388" y="1665"/>
                  <a:pt x="404" y="1663"/>
                  <a:pt x="402" y="1673"/>
                </a:cubicBezTo>
                <a:cubicBezTo>
                  <a:pt x="407" y="1673"/>
                  <a:pt x="406" y="1667"/>
                  <a:pt x="408" y="1663"/>
                </a:cubicBezTo>
                <a:cubicBezTo>
                  <a:pt x="406" y="1663"/>
                  <a:pt x="405" y="1662"/>
                  <a:pt x="404" y="1661"/>
                </a:cubicBezTo>
                <a:cubicBezTo>
                  <a:pt x="401" y="1658"/>
                  <a:pt x="401" y="1654"/>
                  <a:pt x="403" y="1651"/>
                </a:cubicBezTo>
                <a:cubicBezTo>
                  <a:pt x="406" y="1653"/>
                  <a:pt x="408" y="1656"/>
                  <a:pt x="411" y="1653"/>
                </a:cubicBezTo>
                <a:cubicBezTo>
                  <a:pt x="412" y="1647"/>
                  <a:pt x="408" y="1645"/>
                  <a:pt x="406" y="1642"/>
                </a:cubicBezTo>
                <a:cubicBezTo>
                  <a:pt x="407" y="1647"/>
                  <a:pt x="402" y="1649"/>
                  <a:pt x="402" y="1644"/>
                </a:cubicBezTo>
                <a:cubicBezTo>
                  <a:pt x="406" y="1642"/>
                  <a:pt x="405" y="1635"/>
                  <a:pt x="410" y="1634"/>
                </a:cubicBezTo>
                <a:cubicBezTo>
                  <a:pt x="412" y="1635"/>
                  <a:pt x="421" y="1632"/>
                  <a:pt x="426" y="1635"/>
                </a:cubicBezTo>
                <a:cubicBezTo>
                  <a:pt x="427" y="1631"/>
                  <a:pt x="432" y="1631"/>
                  <a:pt x="432" y="1625"/>
                </a:cubicBezTo>
                <a:cubicBezTo>
                  <a:pt x="430" y="1621"/>
                  <a:pt x="427" y="1620"/>
                  <a:pt x="426" y="1615"/>
                </a:cubicBezTo>
                <a:cubicBezTo>
                  <a:pt x="428" y="1614"/>
                  <a:pt x="431" y="1615"/>
                  <a:pt x="431" y="1613"/>
                </a:cubicBezTo>
                <a:cubicBezTo>
                  <a:pt x="429" y="1611"/>
                  <a:pt x="431" y="1610"/>
                  <a:pt x="431" y="1605"/>
                </a:cubicBezTo>
                <a:cubicBezTo>
                  <a:pt x="426" y="1603"/>
                  <a:pt x="430" y="1610"/>
                  <a:pt x="424" y="1608"/>
                </a:cubicBezTo>
                <a:cubicBezTo>
                  <a:pt x="429" y="1590"/>
                  <a:pt x="434" y="1603"/>
                  <a:pt x="440" y="1608"/>
                </a:cubicBezTo>
                <a:cubicBezTo>
                  <a:pt x="438" y="1617"/>
                  <a:pt x="440" y="1627"/>
                  <a:pt x="444" y="1636"/>
                </a:cubicBezTo>
                <a:cubicBezTo>
                  <a:pt x="448" y="1629"/>
                  <a:pt x="447" y="1621"/>
                  <a:pt x="443" y="1616"/>
                </a:cubicBezTo>
                <a:cubicBezTo>
                  <a:pt x="447" y="1616"/>
                  <a:pt x="445" y="1609"/>
                  <a:pt x="449" y="1609"/>
                </a:cubicBezTo>
                <a:cubicBezTo>
                  <a:pt x="453" y="1614"/>
                  <a:pt x="462" y="1610"/>
                  <a:pt x="465" y="1608"/>
                </a:cubicBezTo>
                <a:cubicBezTo>
                  <a:pt x="469" y="1609"/>
                  <a:pt x="475" y="1609"/>
                  <a:pt x="475" y="1614"/>
                </a:cubicBezTo>
                <a:cubicBezTo>
                  <a:pt x="468" y="1618"/>
                  <a:pt x="469" y="1631"/>
                  <a:pt x="462" y="1636"/>
                </a:cubicBezTo>
                <a:cubicBezTo>
                  <a:pt x="468" y="1635"/>
                  <a:pt x="475" y="1632"/>
                  <a:pt x="478" y="1638"/>
                </a:cubicBezTo>
                <a:cubicBezTo>
                  <a:pt x="478" y="1641"/>
                  <a:pt x="472" y="1639"/>
                  <a:pt x="472" y="1643"/>
                </a:cubicBezTo>
                <a:cubicBezTo>
                  <a:pt x="477" y="1643"/>
                  <a:pt x="488" y="1650"/>
                  <a:pt x="488" y="1644"/>
                </a:cubicBezTo>
                <a:cubicBezTo>
                  <a:pt x="484" y="1643"/>
                  <a:pt x="482" y="1640"/>
                  <a:pt x="480" y="1636"/>
                </a:cubicBezTo>
                <a:cubicBezTo>
                  <a:pt x="484" y="1631"/>
                  <a:pt x="487" y="1625"/>
                  <a:pt x="490" y="1619"/>
                </a:cubicBezTo>
                <a:cubicBezTo>
                  <a:pt x="496" y="1619"/>
                  <a:pt x="497" y="1624"/>
                  <a:pt x="501" y="1626"/>
                </a:cubicBezTo>
                <a:cubicBezTo>
                  <a:pt x="504" y="1634"/>
                  <a:pt x="494" y="1634"/>
                  <a:pt x="501" y="1636"/>
                </a:cubicBezTo>
                <a:cubicBezTo>
                  <a:pt x="500" y="1630"/>
                  <a:pt x="513" y="1632"/>
                  <a:pt x="512" y="1636"/>
                </a:cubicBezTo>
                <a:cubicBezTo>
                  <a:pt x="510" y="1637"/>
                  <a:pt x="507" y="1636"/>
                  <a:pt x="508" y="1640"/>
                </a:cubicBezTo>
                <a:cubicBezTo>
                  <a:pt x="517" y="1642"/>
                  <a:pt x="512" y="1629"/>
                  <a:pt x="519" y="1629"/>
                </a:cubicBezTo>
                <a:cubicBezTo>
                  <a:pt x="523" y="1629"/>
                  <a:pt x="518" y="1637"/>
                  <a:pt x="524" y="1634"/>
                </a:cubicBezTo>
                <a:cubicBezTo>
                  <a:pt x="527" y="1631"/>
                  <a:pt x="525" y="1623"/>
                  <a:pt x="534" y="1626"/>
                </a:cubicBezTo>
                <a:cubicBezTo>
                  <a:pt x="535" y="1621"/>
                  <a:pt x="532" y="1620"/>
                  <a:pt x="532" y="1616"/>
                </a:cubicBezTo>
                <a:cubicBezTo>
                  <a:pt x="530" y="1615"/>
                  <a:pt x="524" y="1618"/>
                  <a:pt x="524" y="1614"/>
                </a:cubicBezTo>
                <a:cubicBezTo>
                  <a:pt x="524" y="1608"/>
                  <a:pt x="527" y="1606"/>
                  <a:pt x="529" y="1602"/>
                </a:cubicBezTo>
                <a:lnTo>
                  <a:pt x="543" y="1602"/>
                </a:lnTo>
                <a:cubicBezTo>
                  <a:pt x="541" y="1604"/>
                  <a:pt x="538" y="1613"/>
                  <a:pt x="542" y="1616"/>
                </a:cubicBezTo>
                <a:cubicBezTo>
                  <a:pt x="542" y="1615"/>
                  <a:pt x="543" y="1614"/>
                  <a:pt x="544" y="1614"/>
                </a:cubicBezTo>
                <a:cubicBezTo>
                  <a:pt x="548" y="1607"/>
                  <a:pt x="546" y="1598"/>
                  <a:pt x="540" y="1594"/>
                </a:cubicBezTo>
                <a:cubicBezTo>
                  <a:pt x="540" y="1596"/>
                  <a:pt x="540" y="1599"/>
                  <a:pt x="539" y="1599"/>
                </a:cubicBezTo>
                <a:cubicBezTo>
                  <a:pt x="537" y="1597"/>
                  <a:pt x="532" y="1598"/>
                  <a:pt x="534" y="1594"/>
                </a:cubicBezTo>
                <a:cubicBezTo>
                  <a:pt x="536" y="1590"/>
                  <a:pt x="542" y="1592"/>
                  <a:pt x="540" y="1584"/>
                </a:cubicBezTo>
                <a:cubicBezTo>
                  <a:pt x="535" y="1583"/>
                  <a:pt x="536" y="1588"/>
                  <a:pt x="532" y="1589"/>
                </a:cubicBezTo>
                <a:cubicBezTo>
                  <a:pt x="532" y="1584"/>
                  <a:pt x="527" y="1585"/>
                  <a:pt x="527" y="1580"/>
                </a:cubicBezTo>
                <a:cubicBezTo>
                  <a:pt x="536" y="1582"/>
                  <a:pt x="539" y="1577"/>
                  <a:pt x="543" y="1575"/>
                </a:cubicBezTo>
                <a:lnTo>
                  <a:pt x="543" y="1582"/>
                </a:lnTo>
                <a:cubicBezTo>
                  <a:pt x="549" y="1581"/>
                  <a:pt x="550" y="1584"/>
                  <a:pt x="553" y="1585"/>
                </a:cubicBezTo>
                <a:cubicBezTo>
                  <a:pt x="552" y="1581"/>
                  <a:pt x="556" y="1572"/>
                  <a:pt x="552" y="1570"/>
                </a:cubicBezTo>
                <a:cubicBezTo>
                  <a:pt x="550" y="1573"/>
                  <a:pt x="549" y="1576"/>
                  <a:pt x="544" y="1575"/>
                </a:cubicBezTo>
                <a:cubicBezTo>
                  <a:pt x="542" y="1562"/>
                  <a:pt x="552" y="1567"/>
                  <a:pt x="555" y="1562"/>
                </a:cubicBezTo>
                <a:cubicBezTo>
                  <a:pt x="548" y="1558"/>
                  <a:pt x="552" y="1551"/>
                  <a:pt x="552" y="1542"/>
                </a:cubicBezTo>
                <a:cubicBezTo>
                  <a:pt x="549" y="1537"/>
                  <a:pt x="545" y="1548"/>
                  <a:pt x="541" y="1542"/>
                </a:cubicBezTo>
                <a:cubicBezTo>
                  <a:pt x="545" y="1535"/>
                  <a:pt x="554" y="1531"/>
                  <a:pt x="560" y="1525"/>
                </a:cubicBezTo>
                <a:cubicBezTo>
                  <a:pt x="559" y="1521"/>
                  <a:pt x="556" y="1509"/>
                  <a:pt x="562" y="1507"/>
                </a:cubicBezTo>
                <a:cubicBezTo>
                  <a:pt x="558" y="1506"/>
                  <a:pt x="558" y="1510"/>
                  <a:pt x="554" y="1509"/>
                </a:cubicBezTo>
                <a:cubicBezTo>
                  <a:pt x="555" y="1502"/>
                  <a:pt x="552" y="1501"/>
                  <a:pt x="552" y="1495"/>
                </a:cubicBezTo>
                <a:cubicBezTo>
                  <a:pt x="561" y="1492"/>
                  <a:pt x="559" y="1478"/>
                  <a:pt x="567" y="1474"/>
                </a:cubicBezTo>
                <a:cubicBezTo>
                  <a:pt x="563" y="1472"/>
                  <a:pt x="558" y="1471"/>
                  <a:pt x="554" y="1472"/>
                </a:cubicBezTo>
                <a:cubicBezTo>
                  <a:pt x="551" y="1475"/>
                  <a:pt x="553" y="1483"/>
                  <a:pt x="547" y="1482"/>
                </a:cubicBezTo>
                <a:cubicBezTo>
                  <a:pt x="547" y="1477"/>
                  <a:pt x="550" y="1475"/>
                  <a:pt x="549" y="1469"/>
                </a:cubicBezTo>
                <a:cubicBezTo>
                  <a:pt x="551" y="1468"/>
                  <a:pt x="554" y="1469"/>
                  <a:pt x="554" y="1467"/>
                </a:cubicBezTo>
                <a:cubicBezTo>
                  <a:pt x="552" y="1450"/>
                  <a:pt x="561" y="1430"/>
                  <a:pt x="565" y="1414"/>
                </a:cubicBezTo>
                <a:cubicBezTo>
                  <a:pt x="567" y="1414"/>
                  <a:pt x="568" y="1416"/>
                  <a:pt x="570" y="1415"/>
                </a:cubicBezTo>
                <a:cubicBezTo>
                  <a:pt x="570" y="1409"/>
                  <a:pt x="573" y="1407"/>
                  <a:pt x="573" y="1402"/>
                </a:cubicBezTo>
                <a:cubicBezTo>
                  <a:pt x="568" y="1401"/>
                  <a:pt x="567" y="1404"/>
                  <a:pt x="565" y="1405"/>
                </a:cubicBezTo>
                <a:cubicBezTo>
                  <a:pt x="565" y="1397"/>
                  <a:pt x="559" y="1394"/>
                  <a:pt x="555" y="1389"/>
                </a:cubicBezTo>
                <a:cubicBezTo>
                  <a:pt x="558" y="1388"/>
                  <a:pt x="561" y="1389"/>
                  <a:pt x="560" y="1385"/>
                </a:cubicBezTo>
                <a:cubicBezTo>
                  <a:pt x="551" y="1387"/>
                  <a:pt x="553" y="1377"/>
                  <a:pt x="550" y="1372"/>
                </a:cubicBezTo>
                <a:lnTo>
                  <a:pt x="550" y="1371"/>
                </a:lnTo>
                <a:lnTo>
                  <a:pt x="549" y="1371"/>
                </a:lnTo>
                <a:lnTo>
                  <a:pt x="549" y="1373"/>
                </a:lnTo>
                <a:cubicBezTo>
                  <a:pt x="549" y="1375"/>
                  <a:pt x="547" y="1376"/>
                  <a:pt x="544" y="1375"/>
                </a:cubicBezTo>
                <a:cubicBezTo>
                  <a:pt x="544" y="1374"/>
                  <a:pt x="544" y="1373"/>
                  <a:pt x="544" y="1371"/>
                </a:cubicBezTo>
                <a:lnTo>
                  <a:pt x="544" y="1371"/>
                </a:lnTo>
                <a:lnTo>
                  <a:pt x="543" y="1371"/>
                </a:lnTo>
                <a:cubicBezTo>
                  <a:pt x="529" y="1371"/>
                  <a:pt x="511" y="1371"/>
                  <a:pt x="488" y="1371"/>
                </a:cubicBezTo>
                <a:cubicBezTo>
                  <a:pt x="488" y="1359"/>
                  <a:pt x="517" y="1351"/>
                  <a:pt x="543" y="1343"/>
                </a:cubicBezTo>
                <a:lnTo>
                  <a:pt x="550" y="1341"/>
                </a:lnTo>
                <a:lnTo>
                  <a:pt x="550" y="1339"/>
                </a:lnTo>
                <a:cubicBezTo>
                  <a:pt x="548" y="1336"/>
                  <a:pt x="546" y="1334"/>
                  <a:pt x="544" y="1333"/>
                </a:cubicBezTo>
                <a:cubicBezTo>
                  <a:pt x="549" y="1333"/>
                  <a:pt x="550" y="1331"/>
                  <a:pt x="551" y="1329"/>
                </a:cubicBezTo>
                <a:lnTo>
                  <a:pt x="551" y="1329"/>
                </a:lnTo>
                <a:lnTo>
                  <a:pt x="551" y="1329"/>
                </a:lnTo>
                <a:cubicBezTo>
                  <a:pt x="537" y="1329"/>
                  <a:pt x="517" y="1329"/>
                  <a:pt x="488" y="1329"/>
                </a:cubicBezTo>
                <a:cubicBezTo>
                  <a:pt x="488" y="1318"/>
                  <a:pt x="300" y="1307"/>
                  <a:pt x="488" y="1296"/>
                </a:cubicBezTo>
                <a:cubicBezTo>
                  <a:pt x="394" y="1296"/>
                  <a:pt x="581" y="1286"/>
                  <a:pt x="488" y="1286"/>
                </a:cubicBezTo>
                <a:cubicBezTo>
                  <a:pt x="488" y="1286"/>
                  <a:pt x="488" y="1286"/>
                  <a:pt x="488" y="1275"/>
                </a:cubicBezTo>
                <a:cubicBezTo>
                  <a:pt x="488" y="1275"/>
                  <a:pt x="488" y="1275"/>
                  <a:pt x="394" y="1275"/>
                </a:cubicBezTo>
                <a:cubicBezTo>
                  <a:pt x="394" y="1275"/>
                  <a:pt x="394" y="1275"/>
                  <a:pt x="488" y="1265"/>
                </a:cubicBezTo>
                <a:cubicBezTo>
                  <a:pt x="488" y="1265"/>
                  <a:pt x="488" y="1265"/>
                  <a:pt x="394" y="1265"/>
                </a:cubicBezTo>
                <a:cubicBezTo>
                  <a:pt x="394" y="1265"/>
                  <a:pt x="394" y="1265"/>
                  <a:pt x="488" y="1254"/>
                </a:cubicBezTo>
                <a:cubicBezTo>
                  <a:pt x="488" y="1254"/>
                  <a:pt x="488" y="1243"/>
                  <a:pt x="488" y="1243"/>
                </a:cubicBezTo>
                <a:cubicBezTo>
                  <a:pt x="488" y="1233"/>
                  <a:pt x="394" y="1243"/>
                  <a:pt x="300" y="1233"/>
                </a:cubicBezTo>
                <a:cubicBezTo>
                  <a:pt x="300" y="1233"/>
                  <a:pt x="300" y="1233"/>
                  <a:pt x="394" y="1222"/>
                </a:cubicBezTo>
                <a:cubicBezTo>
                  <a:pt x="300" y="1222"/>
                  <a:pt x="300" y="1222"/>
                  <a:pt x="300" y="1222"/>
                </a:cubicBezTo>
                <a:cubicBezTo>
                  <a:pt x="300" y="1211"/>
                  <a:pt x="300" y="1211"/>
                  <a:pt x="394" y="1211"/>
                </a:cubicBezTo>
                <a:cubicBezTo>
                  <a:pt x="394" y="1211"/>
                  <a:pt x="394" y="1211"/>
                  <a:pt x="300" y="1200"/>
                </a:cubicBezTo>
                <a:cubicBezTo>
                  <a:pt x="300" y="1200"/>
                  <a:pt x="248" y="1189"/>
                  <a:pt x="182" y="1192"/>
                </a:cubicBezTo>
                <a:lnTo>
                  <a:pt x="180" y="1192"/>
                </a:lnTo>
                <a:lnTo>
                  <a:pt x="181" y="1191"/>
                </a:lnTo>
                <a:cubicBezTo>
                  <a:pt x="196" y="1187"/>
                  <a:pt x="207" y="1183"/>
                  <a:pt x="207" y="1179"/>
                </a:cubicBezTo>
                <a:cubicBezTo>
                  <a:pt x="207" y="1169"/>
                  <a:pt x="207" y="1147"/>
                  <a:pt x="300" y="1147"/>
                </a:cubicBezTo>
                <a:cubicBezTo>
                  <a:pt x="300" y="1137"/>
                  <a:pt x="394" y="1126"/>
                  <a:pt x="300" y="1115"/>
                </a:cubicBezTo>
                <a:cubicBezTo>
                  <a:pt x="339" y="1102"/>
                  <a:pt x="412" y="1096"/>
                  <a:pt x="498" y="1091"/>
                </a:cubicBezTo>
                <a:lnTo>
                  <a:pt x="512" y="1090"/>
                </a:lnTo>
                <a:lnTo>
                  <a:pt x="512" y="1088"/>
                </a:lnTo>
                <a:cubicBezTo>
                  <a:pt x="513" y="1081"/>
                  <a:pt x="508" y="1074"/>
                  <a:pt x="501" y="1071"/>
                </a:cubicBezTo>
                <a:cubicBezTo>
                  <a:pt x="501" y="1062"/>
                  <a:pt x="503" y="1053"/>
                  <a:pt x="509" y="1046"/>
                </a:cubicBezTo>
                <a:cubicBezTo>
                  <a:pt x="513" y="1050"/>
                  <a:pt x="515" y="1053"/>
                  <a:pt x="520" y="1048"/>
                </a:cubicBezTo>
                <a:cubicBezTo>
                  <a:pt x="514" y="1042"/>
                  <a:pt x="518" y="1035"/>
                  <a:pt x="506" y="1035"/>
                </a:cubicBezTo>
                <a:cubicBezTo>
                  <a:pt x="503" y="1035"/>
                  <a:pt x="508" y="1041"/>
                  <a:pt x="501" y="1040"/>
                </a:cubicBezTo>
                <a:cubicBezTo>
                  <a:pt x="500" y="1030"/>
                  <a:pt x="503" y="1025"/>
                  <a:pt x="503" y="1016"/>
                </a:cubicBezTo>
                <a:cubicBezTo>
                  <a:pt x="496" y="1021"/>
                  <a:pt x="497" y="1013"/>
                  <a:pt x="490" y="1013"/>
                </a:cubicBezTo>
                <a:cubicBezTo>
                  <a:pt x="489" y="1015"/>
                  <a:pt x="490" y="1019"/>
                  <a:pt x="488" y="1020"/>
                </a:cubicBezTo>
                <a:cubicBezTo>
                  <a:pt x="485" y="1017"/>
                  <a:pt x="485" y="1013"/>
                  <a:pt x="482" y="1011"/>
                </a:cubicBezTo>
                <a:cubicBezTo>
                  <a:pt x="488" y="1009"/>
                  <a:pt x="494" y="1007"/>
                  <a:pt x="495" y="1000"/>
                </a:cubicBezTo>
                <a:cubicBezTo>
                  <a:pt x="494" y="995"/>
                  <a:pt x="488" y="998"/>
                  <a:pt x="490" y="991"/>
                </a:cubicBezTo>
                <a:cubicBezTo>
                  <a:pt x="493" y="987"/>
                  <a:pt x="500" y="985"/>
                  <a:pt x="503" y="979"/>
                </a:cubicBezTo>
                <a:cubicBezTo>
                  <a:pt x="498" y="974"/>
                  <a:pt x="492" y="975"/>
                  <a:pt x="485" y="978"/>
                </a:cubicBezTo>
                <a:cubicBezTo>
                  <a:pt x="485" y="982"/>
                  <a:pt x="494" y="985"/>
                  <a:pt x="488" y="989"/>
                </a:cubicBezTo>
                <a:cubicBezTo>
                  <a:pt x="484" y="985"/>
                  <a:pt x="479" y="982"/>
                  <a:pt x="474" y="979"/>
                </a:cubicBezTo>
                <a:cubicBezTo>
                  <a:pt x="481" y="974"/>
                  <a:pt x="485" y="970"/>
                  <a:pt x="496" y="973"/>
                </a:cubicBezTo>
                <a:cubicBezTo>
                  <a:pt x="496" y="965"/>
                  <a:pt x="495" y="958"/>
                  <a:pt x="501" y="957"/>
                </a:cubicBezTo>
                <a:cubicBezTo>
                  <a:pt x="493" y="952"/>
                  <a:pt x="506" y="947"/>
                  <a:pt x="504" y="937"/>
                </a:cubicBezTo>
                <a:cubicBezTo>
                  <a:pt x="495" y="933"/>
                  <a:pt x="487" y="928"/>
                  <a:pt x="477" y="924"/>
                </a:cubicBezTo>
                <a:cubicBezTo>
                  <a:pt x="481" y="931"/>
                  <a:pt x="482" y="938"/>
                  <a:pt x="480" y="946"/>
                </a:cubicBezTo>
                <a:cubicBezTo>
                  <a:pt x="477" y="945"/>
                  <a:pt x="470" y="948"/>
                  <a:pt x="470" y="944"/>
                </a:cubicBezTo>
                <a:cubicBezTo>
                  <a:pt x="473" y="944"/>
                  <a:pt x="474" y="942"/>
                  <a:pt x="477" y="942"/>
                </a:cubicBezTo>
                <a:lnTo>
                  <a:pt x="477" y="932"/>
                </a:lnTo>
                <a:cubicBezTo>
                  <a:pt x="474" y="932"/>
                  <a:pt x="470" y="933"/>
                  <a:pt x="470" y="930"/>
                </a:cubicBezTo>
                <a:cubicBezTo>
                  <a:pt x="479" y="922"/>
                  <a:pt x="472" y="913"/>
                  <a:pt x="467" y="905"/>
                </a:cubicBezTo>
                <a:cubicBezTo>
                  <a:pt x="469" y="905"/>
                  <a:pt x="472" y="906"/>
                  <a:pt x="472" y="904"/>
                </a:cubicBezTo>
                <a:cubicBezTo>
                  <a:pt x="470" y="899"/>
                  <a:pt x="460" y="903"/>
                  <a:pt x="461" y="895"/>
                </a:cubicBezTo>
                <a:cubicBezTo>
                  <a:pt x="465" y="894"/>
                  <a:pt x="469" y="893"/>
                  <a:pt x="472" y="890"/>
                </a:cubicBezTo>
                <a:cubicBezTo>
                  <a:pt x="468" y="891"/>
                  <a:pt x="467" y="889"/>
                  <a:pt x="467" y="885"/>
                </a:cubicBezTo>
                <a:cubicBezTo>
                  <a:pt x="470" y="883"/>
                  <a:pt x="474" y="883"/>
                  <a:pt x="477" y="884"/>
                </a:cubicBezTo>
                <a:cubicBezTo>
                  <a:pt x="476" y="881"/>
                  <a:pt x="479" y="875"/>
                  <a:pt x="475" y="875"/>
                </a:cubicBezTo>
                <a:cubicBezTo>
                  <a:pt x="475" y="879"/>
                  <a:pt x="471" y="879"/>
                  <a:pt x="467" y="879"/>
                </a:cubicBezTo>
                <a:cubicBezTo>
                  <a:pt x="465" y="872"/>
                  <a:pt x="464" y="865"/>
                  <a:pt x="457" y="863"/>
                </a:cubicBezTo>
                <a:cubicBezTo>
                  <a:pt x="460" y="863"/>
                  <a:pt x="462" y="861"/>
                  <a:pt x="464" y="860"/>
                </a:cubicBezTo>
                <a:cubicBezTo>
                  <a:pt x="463" y="865"/>
                  <a:pt x="466" y="865"/>
                  <a:pt x="466" y="869"/>
                </a:cubicBezTo>
                <a:cubicBezTo>
                  <a:pt x="470" y="869"/>
                  <a:pt x="474" y="869"/>
                  <a:pt x="474" y="865"/>
                </a:cubicBezTo>
                <a:cubicBezTo>
                  <a:pt x="471" y="865"/>
                  <a:pt x="467" y="866"/>
                  <a:pt x="467" y="863"/>
                </a:cubicBezTo>
                <a:cubicBezTo>
                  <a:pt x="472" y="857"/>
                  <a:pt x="478" y="864"/>
                  <a:pt x="482" y="859"/>
                </a:cubicBezTo>
                <a:cubicBezTo>
                  <a:pt x="483" y="852"/>
                  <a:pt x="477" y="853"/>
                  <a:pt x="477" y="848"/>
                </a:cubicBezTo>
                <a:cubicBezTo>
                  <a:pt x="483" y="848"/>
                  <a:pt x="484" y="851"/>
                  <a:pt x="487" y="853"/>
                </a:cubicBezTo>
                <a:cubicBezTo>
                  <a:pt x="483" y="858"/>
                  <a:pt x="488" y="863"/>
                  <a:pt x="493" y="864"/>
                </a:cubicBezTo>
                <a:cubicBezTo>
                  <a:pt x="496" y="858"/>
                  <a:pt x="497" y="851"/>
                  <a:pt x="503" y="850"/>
                </a:cubicBezTo>
                <a:cubicBezTo>
                  <a:pt x="503" y="850"/>
                  <a:pt x="503" y="850"/>
                  <a:pt x="503" y="850"/>
                </a:cubicBezTo>
                <a:cubicBezTo>
                  <a:pt x="499" y="850"/>
                  <a:pt x="497" y="847"/>
                  <a:pt x="497" y="844"/>
                </a:cubicBezTo>
                <a:cubicBezTo>
                  <a:pt x="498" y="841"/>
                  <a:pt x="507" y="839"/>
                  <a:pt x="503" y="837"/>
                </a:cubicBezTo>
                <a:cubicBezTo>
                  <a:pt x="498" y="842"/>
                  <a:pt x="490" y="837"/>
                  <a:pt x="487" y="834"/>
                </a:cubicBezTo>
                <a:cubicBezTo>
                  <a:pt x="481" y="841"/>
                  <a:pt x="475" y="849"/>
                  <a:pt x="469" y="857"/>
                </a:cubicBezTo>
                <a:cubicBezTo>
                  <a:pt x="455" y="857"/>
                  <a:pt x="454" y="845"/>
                  <a:pt x="448" y="837"/>
                </a:cubicBezTo>
                <a:cubicBezTo>
                  <a:pt x="456" y="835"/>
                  <a:pt x="461" y="828"/>
                  <a:pt x="461" y="820"/>
                </a:cubicBezTo>
                <a:cubicBezTo>
                  <a:pt x="453" y="820"/>
                  <a:pt x="446" y="822"/>
                  <a:pt x="439" y="827"/>
                </a:cubicBezTo>
                <a:cubicBezTo>
                  <a:pt x="441" y="830"/>
                  <a:pt x="447" y="828"/>
                  <a:pt x="445" y="835"/>
                </a:cubicBezTo>
                <a:cubicBezTo>
                  <a:pt x="446" y="842"/>
                  <a:pt x="434" y="835"/>
                  <a:pt x="432" y="840"/>
                </a:cubicBezTo>
                <a:cubicBezTo>
                  <a:pt x="438" y="841"/>
                  <a:pt x="440" y="844"/>
                  <a:pt x="439" y="852"/>
                </a:cubicBezTo>
                <a:cubicBezTo>
                  <a:pt x="431" y="851"/>
                  <a:pt x="438" y="857"/>
                  <a:pt x="434" y="858"/>
                </a:cubicBezTo>
                <a:cubicBezTo>
                  <a:pt x="434" y="855"/>
                  <a:pt x="430" y="855"/>
                  <a:pt x="426" y="855"/>
                </a:cubicBezTo>
                <a:cubicBezTo>
                  <a:pt x="428" y="862"/>
                  <a:pt x="420" y="859"/>
                  <a:pt x="423" y="865"/>
                </a:cubicBezTo>
                <a:cubicBezTo>
                  <a:pt x="428" y="865"/>
                  <a:pt x="432" y="866"/>
                  <a:pt x="434" y="870"/>
                </a:cubicBezTo>
                <a:cubicBezTo>
                  <a:pt x="434" y="875"/>
                  <a:pt x="431" y="877"/>
                  <a:pt x="431" y="882"/>
                </a:cubicBezTo>
                <a:cubicBezTo>
                  <a:pt x="444" y="894"/>
                  <a:pt x="419" y="909"/>
                  <a:pt x="427" y="927"/>
                </a:cubicBezTo>
                <a:cubicBezTo>
                  <a:pt x="422" y="928"/>
                  <a:pt x="417" y="927"/>
                  <a:pt x="413" y="925"/>
                </a:cubicBezTo>
                <a:cubicBezTo>
                  <a:pt x="414" y="919"/>
                  <a:pt x="415" y="912"/>
                  <a:pt x="414" y="905"/>
                </a:cubicBezTo>
                <a:cubicBezTo>
                  <a:pt x="418" y="904"/>
                  <a:pt x="425" y="907"/>
                  <a:pt x="426" y="904"/>
                </a:cubicBezTo>
                <a:cubicBezTo>
                  <a:pt x="421" y="903"/>
                  <a:pt x="408" y="898"/>
                  <a:pt x="416" y="904"/>
                </a:cubicBezTo>
                <a:cubicBezTo>
                  <a:pt x="413" y="903"/>
                  <a:pt x="409" y="909"/>
                  <a:pt x="408" y="904"/>
                </a:cubicBezTo>
                <a:cubicBezTo>
                  <a:pt x="420" y="889"/>
                  <a:pt x="413" y="879"/>
                  <a:pt x="418" y="865"/>
                </a:cubicBezTo>
                <a:cubicBezTo>
                  <a:pt x="410" y="868"/>
                  <a:pt x="415" y="859"/>
                  <a:pt x="409" y="860"/>
                </a:cubicBezTo>
                <a:cubicBezTo>
                  <a:pt x="405" y="867"/>
                  <a:pt x="418" y="871"/>
                  <a:pt x="411" y="879"/>
                </a:cubicBezTo>
                <a:cubicBezTo>
                  <a:pt x="404" y="878"/>
                  <a:pt x="399" y="872"/>
                  <a:pt x="400" y="865"/>
                </a:cubicBezTo>
                <a:cubicBezTo>
                  <a:pt x="407" y="864"/>
                  <a:pt x="408" y="858"/>
                  <a:pt x="410" y="852"/>
                </a:cubicBezTo>
                <a:cubicBezTo>
                  <a:pt x="408" y="847"/>
                  <a:pt x="400" y="850"/>
                  <a:pt x="397" y="847"/>
                </a:cubicBezTo>
                <a:cubicBezTo>
                  <a:pt x="402" y="843"/>
                  <a:pt x="407" y="842"/>
                  <a:pt x="413" y="842"/>
                </a:cubicBezTo>
                <a:cubicBezTo>
                  <a:pt x="410" y="836"/>
                  <a:pt x="415" y="836"/>
                  <a:pt x="416" y="830"/>
                </a:cubicBezTo>
                <a:cubicBezTo>
                  <a:pt x="413" y="827"/>
                  <a:pt x="412" y="830"/>
                  <a:pt x="408" y="830"/>
                </a:cubicBezTo>
                <a:cubicBezTo>
                  <a:pt x="408" y="825"/>
                  <a:pt x="402" y="826"/>
                  <a:pt x="404" y="820"/>
                </a:cubicBezTo>
                <a:cubicBezTo>
                  <a:pt x="408" y="819"/>
                  <a:pt x="405" y="826"/>
                  <a:pt x="410" y="825"/>
                </a:cubicBezTo>
                <a:cubicBezTo>
                  <a:pt x="413" y="819"/>
                  <a:pt x="418" y="815"/>
                  <a:pt x="421" y="808"/>
                </a:cubicBezTo>
                <a:cubicBezTo>
                  <a:pt x="417" y="804"/>
                  <a:pt x="415" y="809"/>
                  <a:pt x="413" y="812"/>
                </a:cubicBezTo>
                <a:cubicBezTo>
                  <a:pt x="408" y="797"/>
                  <a:pt x="420" y="807"/>
                  <a:pt x="413" y="787"/>
                </a:cubicBezTo>
                <a:cubicBezTo>
                  <a:pt x="416" y="788"/>
                  <a:pt x="418" y="791"/>
                  <a:pt x="423" y="790"/>
                </a:cubicBezTo>
                <a:cubicBezTo>
                  <a:pt x="426" y="784"/>
                  <a:pt x="427" y="778"/>
                  <a:pt x="426" y="771"/>
                </a:cubicBezTo>
                <a:cubicBezTo>
                  <a:pt x="421" y="770"/>
                  <a:pt x="425" y="779"/>
                  <a:pt x="420" y="778"/>
                </a:cubicBezTo>
                <a:cubicBezTo>
                  <a:pt x="420" y="776"/>
                  <a:pt x="419" y="775"/>
                  <a:pt x="418" y="773"/>
                </a:cubicBezTo>
                <a:cubicBezTo>
                  <a:pt x="425" y="771"/>
                  <a:pt x="418" y="755"/>
                  <a:pt x="425" y="753"/>
                </a:cubicBezTo>
                <a:cubicBezTo>
                  <a:pt x="427" y="755"/>
                  <a:pt x="426" y="760"/>
                  <a:pt x="433" y="758"/>
                </a:cubicBezTo>
                <a:cubicBezTo>
                  <a:pt x="431" y="744"/>
                  <a:pt x="441" y="731"/>
                  <a:pt x="431" y="721"/>
                </a:cubicBezTo>
                <a:cubicBezTo>
                  <a:pt x="431" y="727"/>
                  <a:pt x="427" y="729"/>
                  <a:pt x="428" y="736"/>
                </a:cubicBezTo>
                <a:cubicBezTo>
                  <a:pt x="424" y="732"/>
                  <a:pt x="427" y="739"/>
                  <a:pt x="422" y="738"/>
                </a:cubicBezTo>
                <a:cubicBezTo>
                  <a:pt x="420" y="731"/>
                  <a:pt x="417" y="725"/>
                  <a:pt x="410" y="723"/>
                </a:cubicBezTo>
                <a:cubicBezTo>
                  <a:pt x="411" y="723"/>
                  <a:pt x="411" y="722"/>
                  <a:pt x="412" y="721"/>
                </a:cubicBezTo>
                <a:lnTo>
                  <a:pt x="413" y="720"/>
                </a:lnTo>
                <a:lnTo>
                  <a:pt x="399" y="720"/>
                </a:lnTo>
                <a:cubicBezTo>
                  <a:pt x="350" y="720"/>
                  <a:pt x="320" y="718"/>
                  <a:pt x="349" y="706"/>
                </a:cubicBezTo>
                <a:cubicBezTo>
                  <a:pt x="357" y="702"/>
                  <a:pt x="349" y="702"/>
                  <a:pt x="363" y="700"/>
                </a:cubicBezTo>
                <a:cubicBezTo>
                  <a:pt x="374" y="698"/>
                  <a:pt x="396" y="702"/>
                  <a:pt x="411" y="701"/>
                </a:cubicBezTo>
                <a:lnTo>
                  <a:pt x="413" y="700"/>
                </a:lnTo>
                <a:lnTo>
                  <a:pt x="414" y="699"/>
                </a:lnTo>
                <a:cubicBezTo>
                  <a:pt x="424" y="698"/>
                  <a:pt x="417" y="688"/>
                  <a:pt x="427" y="688"/>
                </a:cubicBezTo>
                <a:cubicBezTo>
                  <a:pt x="428" y="682"/>
                  <a:pt x="419" y="686"/>
                  <a:pt x="420" y="681"/>
                </a:cubicBezTo>
                <a:cubicBezTo>
                  <a:pt x="428" y="682"/>
                  <a:pt x="428" y="674"/>
                  <a:pt x="435" y="673"/>
                </a:cubicBezTo>
                <a:cubicBezTo>
                  <a:pt x="440" y="659"/>
                  <a:pt x="438" y="650"/>
                  <a:pt x="437" y="641"/>
                </a:cubicBezTo>
                <a:lnTo>
                  <a:pt x="437" y="640"/>
                </a:lnTo>
                <a:lnTo>
                  <a:pt x="434" y="641"/>
                </a:lnTo>
                <a:cubicBezTo>
                  <a:pt x="427" y="642"/>
                  <a:pt x="418" y="640"/>
                  <a:pt x="400" y="633"/>
                </a:cubicBezTo>
                <a:cubicBezTo>
                  <a:pt x="359" y="617"/>
                  <a:pt x="405" y="622"/>
                  <a:pt x="435" y="626"/>
                </a:cubicBezTo>
                <a:lnTo>
                  <a:pt x="439" y="626"/>
                </a:lnTo>
                <a:lnTo>
                  <a:pt x="440" y="624"/>
                </a:lnTo>
                <a:cubicBezTo>
                  <a:pt x="437" y="622"/>
                  <a:pt x="435" y="619"/>
                  <a:pt x="434" y="616"/>
                </a:cubicBezTo>
                <a:lnTo>
                  <a:pt x="433" y="613"/>
                </a:lnTo>
                <a:lnTo>
                  <a:pt x="431" y="613"/>
                </a:lnTo>
                <a:cubicBezTo>
                  <a:pt x="427" y="613"/>
                  <a:pt x="421" y="613"/>
                  <a:pt x="414" y="612"/>
                </a:cubicBezTo>
                <a:cubicBezTo>
                  <a:pt x="410" y="612"/>
                  <a:pt x="393" y="604"/>
                  <a:pt x="400" y="600"/>
                </a:cubicBezTo>
                <a:cubicBezTo>
                  <a:pt x="411" y="596"/>
                  <a:pt x="423" y="597"/>
                  <a:pt x="433" y="599"/>
                </a:cubicBezTo>
                <a:lnTo>
                  <a:pt x="436" y="600"/>
                </a:lnTo>
                <a:lnTo>
                  <a:pt x="437" y="592"/>
                </a:lnTo>
                <a:cubicBezTo>
                  <a:pt x="437" y="589"/>
                  <a:pt x="437" y="586"/>
                  <a:pt x="437" y="584"/>
                </a:cubicBezTo>
                <a:cubicBezTo>
                  <a:pt x="441" y="583"/>
                  <a:pt x="445" y="583"/>
                  <a:pt x="450" y="584"/>
                </a:cubicBezTo>
                <a:cubicBezTo>
                  <a:pt x="452" y="577"/>
                  <a:pt x="453" y="571"/>
                  <a:pt x="454" y="564"/>
                </a:cubicBezTo>
                <a:cubicBezTo>
                  <a:pt x="441" y="563"/>
                  <a:pt x="430" y="554"/>
                  <a:pt x="432" y="544"/>
                </a:cubicBezTo>
                <a:lnTo>
                  <a:pt x="432" y="543"/>
                </a:lnTo>
                <a:lnTo>
                  <a:pt x="431" y="543"/>
                </a:lnTo>
                <a:cubicBezTo>
                  <a:pt x="385" y="543"/>
                  <a:pt x="343" y="539"/>
                  <a:pt x="332" y="532"/>
                </a:cubicBezTo>
                <a:lnTo>
                  <a:pt x="318" y="532"/>
                </a:lnTo>
                <a:cubicBezTo>
                  <a:pt x="351" y="527"/>
                  <a:pt x="386" y="523"/>
                  <a:pt x="420" y="522"/>
                </a:cubicBezTo>
                <a:lnTo>
                  <a:pt x="436" y="521"/>
                </a:lnTo>
                <a:lnTo>
                  <a:pt x="436" y="520"/>
                </a:lnTo>
                <a:cubicBezTo>
                  <a:pt x="436" y="515"/>
                  <a:pt x="437" y="510"/>
                  <a:pt x="434" y="504"/>
                </a:cubicBezTo>
                <a:cubicBezTo>
                  <a:pt x="444" y="506"/>
                  <a:pt x="433" y="496"/>
                  <a:pt x="440" y="495"/>
                </a:cubicBezTo>
                <a:cubicBezTo>
                  <a:pt x="440" y="501"/>
                  <a:pt x="450" y="496"/>
                  <a:pt x="450" y="502"/>
                </a:cubicBezTo>
                <a:cubicBezTo>
                  <a:pt x="447" y="506"/>
                  <a:pt x="450" y="509"/>
                  <a:pt x="450" y="512"/>
                </a:cubicBezTo>
                <a:cubicBezTo>
                  <a:pt x="459" y="509"/>
                  <a:pt x="457" y="494"/>
                  <a:pt x="466" y="491"/>
                </a:cubicBezTo>
                <a:cubicBezTo>
                  <a:pt x="459" y="489"/>
                  <a:pt x="451" y="495"/>
                  <a:pt x="450" y="489"/>
                </a:cubicBezTo>
                <a:cubicBezTo>
                  <a:pt x="453" y="484"/>
                  <a:pt x="451" y="480"/>
                  <a:pt x="450" y="474"/>
                </a:cubicBezTo>
                <a:lnTo>
                  <a:pt x="450" y="473"/>
                </a:lnTo>
                <a:lnTo>
                  <a:pt x="437" y="474"/>
                </a:lnTo>
                <a:cubicBezTo>
                  <a:pt x="419" y="476"/>
                  <a:pt x="402" y="477"/>
                  <a:pt x="386" y="477"/>
                </a:cubicBezTo>
                <a:cubicBezTo>
                  <a:pt x="378" y="477"/>
                  <a:pt x="200" y="461"/>
                  <a:pt x="195" y="454"/>
                </a:cubicBezTo>
                <a:cubicBezTo>
                  <a:pt x="190" y="447"/>
                  <a:pt x="217" y="439"/>
                  <a:pt x="236" y="437"/>
                </a:cubicBezTo>
                <a:cubicBezTo>
                  <a:pt x="255" y="437"/>
                  <a:pt x="274" y="439"/>
                  <a:pt x="290" y="443"/>
                </a:cubicBezTo>
                <a:cubicBezTo>
                  <a:pt x="317" y="441"/>
                  <a:pt x="333" y="427"/>
                  <a:pt x="400" y="431"/>
                </a:cubicBezTo>
                <a:cubicBezTo>
                  <a:pt x="404" y="431"/>
                  <a:pt x="396" y="453"/>
                  <a:pt x="400" y="454"/>
                </a:cubicBezTo>
                <a:cubicBezTo>
                  <a:pt x="407" y="457"/>
                  <a:pt x="434" y="457"/>
                  <a:pt x="459" y="457"/>
                </a:cubicBezTo>
                <a:lnTo>
                  <a:pt x="462" y="456"/>
                </a:lnTo>
                <a:lnTo>
                  <a:pt x="462" y="456"/>
                </a:lnTo>
                <a:cubicBezTo>
                  <a:pt x="463" y="453"/>
                  <a:pt x="465" y="451"/>
                  <a:pt x="467" y="449"/>
                </a:cubicBezTo>
                <a:cubicBezTo>
                  <a:pt x="462" y="449"/>
                  <a:pt x="463" y="442"/>
                  <a:pt x="463" y="437"/>
                </a:cubicBezTo>
                <a:cubicBezTo>
                  <a:pt x="476" y="435"/>
                  <a:pt x="474" y="425"/>
                  <a:pt x="484" y="432"/>
                </a:cubicBezTo>
                <a:cubicBezTo>
                  <a:pt x="486" y="427"/>
                  <a:pt x="478" y="430"/>
                  <a:pt x="480" y="424"/>
                </a:cubicBezTo>
                <a:cubicBezTo>
                  <a:pt x="476" y="426"/>
                  <a:pt x="471" y="427"/>
                  <a:pt x="467" y="426"/>
                </a:cubicBezTo>
                <a:cubicBezTo>
                  <a:pt x="469" y="426"/>
                  <a:pt x="469" y="414"/>
                  <a:pt x="467" y="419"/>
                </a:cubicBezTo>
                <a:cubicBezTo>
                  <a:pt x="468" y="423"/>
                  <a:pt x="466" y="425"/>
                  <a:pt x="462" y="424"/>
                </a:cubicBezTo>
                <a:cubicBezTo>
                  <a:pt x="465" y="420"/>
                  <a:pt x="465" y="418"/>
                  <a:pt x="463" y="414"/>
                </a:cubicBezTo>
                <a:lnTo>
                  <a:pt x="462" y="412"/>
                </a:lnTo>
                <a:lnTo>
                  <a:pt x="462" y="412"/>
                </a:lnTo>
                <a:cubicBezTo>
                  <a:pt x="414" y="410"/>
                  <a:pt x="356" y="410"/>
                  <a:pt x="318" y="403"/>
                </a:cubicBezTo>
                <a:cubicBezTo>
                  <a:pt x="305" y="401"/>
                  <a:pt x="296" y="390"/>
                  <a:pt x="277" y="386"/>
                </a:cubicBezTo>
                <a:cubicBezTo>
                  <a:pt x="252" y="383"/>
                  <a:pt x="228" y="377"/>
                  <a:pt x="208" y="370"/>
                </a:cubicBezTo>
                <a:lnTo>
                  <a:pt x="181" y="364"/>
                </a:lnTo>
                <a:cubicBezTo>
                  <a:pt x="176" y="346"/>
                  <a:pt x="221" y="330"/>
                  <a:pt x="277" y="330"/>
                </a:cubicBezTo>
                <a:cubicBezTo>
                  <a:pt x="332" y="330"/>
                  <a:pt x="466" y="330"/>
                  <a:pt x="345" y="319"/>
                </a:cubicBezTo>
                <a:cubicBezTo>
                  <a:pt x="329" y="317"/>
                  <a:pt x="274" y="319"/>
                  <a:pt x="277" y="313"/>
                </a:cubicBezTo>
                <a:cubicBezTo>
                  <a:pt x="285" y="296"/>
                  <a:pt x="316" y="318"/>
                  <a:pt x="359" y="313"/>
                </a:cubicBezTo>
                <a:cubicBezTo>
                  <a:pt x="359" y="313"/>
                  <a:pt x="400" y="307"/>
                  <a:pt x="400" y="308"/>
                </a:cubicBezTo>
                <a:cubicBezTo>
                  <a:pt x="417" y="296"/>
                  <a:pt x="394" y="285"/>
                  <a:pt x="441" y="296"/>
                </a:cubicBezTo>
                <a:cubicBezTo>
                  <a:pt x="488" y="308"/>
                  <a:pt x="465" y="296"/>
                  <a:pt x="496" y="285"/>
                </a:cubicBezTo>
                <a:cubicBezTo>
                  <a:pt x="504" y="282"/>
                  <a:pt x="548" y="283"/>
                  <a:pt x="537" y="274"/>
                </a:cubicBezTo>
                <a:cubicBezTo>
                  <a:pt x="510" y="271"/>
                  <a:pt x="483" y="269"/>
                  <a:pt x="455" y="268"/>
                </a:cubicBezTo>
                <a:cubicBezTo>
                  <a:pt x="487" y="258"/>
                  <a:pt x="483" y="256"/>
                  <a:pt x="523" y="257"/>
                </a:cubicBezTo>
                <a:cubicBezTo>
                  <a:pt x="543" y="257"/>
                  <a:pt x="552" y="260"/>
                  <a:pt x="560" y="262"/>
                </a:cubicBezTo>
                <a:lnTo>
                  <a:pt x="564" y="263"/>
                </a:lnTo>
                <a:lnTo>
                  <a:pt x="564" y="260"/>
                </a:lnTo>
                <a:cubicBezTo>
                  <a:pt x="565" y="259"/>
                  <a:pt x="565" y="257"/>
                  <a:pt x="565" y="255"/>
                </a:cubicBezTo>
                <a:lnTo>
                  <a:pt x="568" y="248"/>
                </a:lnTo>
                <a:lnTo>
                  <a:pt x="563" y="247"/>
                </a:lnTo>
                <a:cubicBezTo>
                  <a:pt x="551" y="243"/>
                  <a:pt x="542" y="240"/>
                  <a:pt x="537" y="240"/>
                </a:cubicBezTo>
                <a:cubicBezTo>
                  <a:pt x="523" y="239"/>
                  <a:pt x="461" y="252"/>
                  <a:pt x="441" y="251"/>
                </a:cubicBezTo>
                <a:cubicBezTo>
                  <a:pt x="430" y="251"/>
                  <a:pt x="296" y="251"/>
                  <a:pt x="290" y="246"/>
                </a:cubicBezTo>
                <a:cubicBezTo>
                  <a:pt x="285" y="240"/>
                  <a:pt x="411" y="220"/>
                  <a:pt x="441" y="218"/>
                </a:cubicBezTo>
                <a:cubicBezTo>
                  <a:pt x="470" y="216"/>
                  <a:pt x="485" y="223"/>
                  <a:pt x="523" y="223"/>
                </a:cubicBezTo>
                <a:cubicBezTo>
                  <a:pt x="530" y="223"/>
                  <a:pt x="537" y="223"/>
                  <a:pt x="545" y="223"/>
                </a:cubicBezTo>
                <a:lnTo>
                  <a:pt x="551" y="222"/>
                </a:lnTo>
                <a:lnTo>
                  <a:pt x="552" y="222"/>
                </a:lnTo>
                <a:cubicBezTo>
                  <a:pt x="558" y="219"/>
                  <a:pt x="562" y="215"/>
                  <a:pt x="571" y="216"/>
                </a:cubicBezTo>
                <a:cubicBezTo>
                  <a:pt x="570" y="212"/>
                  <a:pt x="573" y="205"/>
                  <a:pt x="569" y="205"/>
                </a:cubicBezTo>
                <a:cubicBezTo>
                  <a:pt x="568" y="208"/>
                  <a:pt x="566" y="209"/>
                  <a:pt x="564" y="211"/>
                </a:cubicBezTo>
                <a:cubicBezTo>
                  <a:pt x="562" y="210"/>
                  <a:pt x="559" y="209"/>
                  <a:pt x="556" y="208"/>
                </a:cubicBezTo>
                <a:cubicBezTo>
                  <a:pt x="556" y="207"/>
                  <a:pt x="556" y="206"/>
                  <a:pt x="555" y="205"/>
                </a:cubicBezTo>
                <a:lnTo>
                  <a:pt x="555" y="203"/>
                </a:lnTo>
                <a:lnTo>
                  <a:pt x="559" y="203"/>
                </a:lnTo>
                <a:cubicBezTo>
                  <a:pt x="562" y="203"/>
                  <a:pt x="565" y="203"/>
                  <a:pt x="565" y="199"/>
                </a:cubicBezTo>
                <a:cubicBezTo>
                  <a:pt x="563" y="198"/>
                  <a:pt x="562" y="196"/>
                  <a:pt x="562" y="194"/>
                </a:cubicBezTo>
                <a:lnTo>
                  <a:pt x="563" y="194"/>
                </a:lnTo>
                <a:cubicBezTo>
                  <a:pt x="564" y="197"/>
                  <a:pt x="570" y="196"/>
                  <a:pt x="572" y="199"/>
                </a:cubicBezTo>
                <a:cubicBezTo>
                  <a:pt x="570" y="194"/>
                  <a:pt x="570" y="188"/>
                  <a:pt x="571" y="183"/>
                </a:cubicBezTo>
                <a:cubicBezTo>
                  <a:pt x="573" y="187"/>
                  <a:pt x="576" y="189"/>
                  <a:pt x="575" y="196"/>
                </a:cubicBezTo>
                <a:cubicBezTo>
                  <a:pt x="580" y="196"/>
                  <a:pt x="584" y="197"/>
                  <a:pt x="588" y="200"/>
                </a:cubicBezTo>
                <a:cubicBezTo>
                  <a:pt x="587" y="191"/>
                  <a:pt x="597" y="199"/>
                  <a:pt x="601" y="193"/>
                </a:cubicBezTo>
                <a:cubicBezTo>
                  <a:pt x="601" y="201"/>
                  <a:pt x="616" y="192"/>
                  <a:pt x="616" y="200"/>
                </a:cubicBezTo>
                <a:cubicBezTo>
                  <a:pt x="615" y="195"/>
                  <a:pt x="615" y="191"/>
                  <a:pt x="619" y="191"/>
                </a:cubicBezTo>
                <a:cubicBezTo>
                  <a:pt x="625" y="195"/>
                  <a:pt x="625" y="200"/>
                  <a:pt x="624" y="208"/>
                </a:cubicBezTo>
                <a:cubicBezTo>
                  <a:pt x="628" y="208"/>
                  <a:pt x="632" y="210"/>
                  <a:pt x="634" y="213"/>
                </a:cubicBezTo>
                <a:lnTo>
                  <a:pt x="636" y="216"/>
                </a:lnTo>
                <a:lnTo>
                  <a:pt x="637" y="216"/>
                </a:lnTo>
                <a:lnTo>
                  <a:pt x="637" y="214"/>
                </a:lnTo>
                <a:cubicBezTo>
                  <a:pt x="638" y="213"/>
                  <a:pt x="639" y="214"/>
                  <a:pt x="640" y="215"/>
                </a:cubicBezTo>
                <a:lnTo>
                  <a:pt x="640" y="215"/>
                </a:lnTo>
                <a:lnTo>
                  <a:pt x="641" y="215"/>
                </a:lnTo>
                <a:lnTo>
                  <a:pt x="652" y="214"/>
                </a:lnTo>
                <a:lnTo>
                  <a:pt x="652" y="214"/>
                </a:lnTo>
                <a:cubicBezTo>
                  <a:pt x="652" y="214"/>
                  <a:pt x="653" y="213"/>
                  <a:pt x="653" y="213"/>
                </a:cubicBezTo>
                <a:lnTo>
                  <a:pt x="643" y="213"/>
                </a:lnTo>
                <a:cubicBezTo>
                  <a:pt x="644" y="201"/>
                  <a:pt x="632" y="203"/>
                  <a:pt x="628" y="198"/>
                </a:cubicBezTo>
                <a:cubicBezTo>
                  <a:pt x="630" y="195"/>
                  <a:pt x="631" y="192"/>
                  <a:pt x="636" y="193"/>
                </a:cubicBezTo>
                <a:cubicBezTo>
                  <a:pt x="636" y="196"/>
                  <a:pt x="637" y="199"/>
                  <a:pt x="640" y="199"/>
                </a:cubicBezTo>
                <a:cubicBezTo>
                  <a:pt x="642" y="196"/>
                  <a:pt x="646" y="193"/>
                  <a:pt x="650" y="191"/>
                </a:cubicBezTo>
                <a:cubicBezTo>
                  <a:pt x="654" y="199"/>
                  <a:pt x="651" y="203"/>
                  <a:pt x="648" y="209"/>
                </a:cubicBezTo>
                <a:cubicBezTo>
                  <a:pt x="658" y="217"/>
                  <a:pt x="657" y="196"/>
                  <a:pt x="666" y="203"/>
                </a:cubicBezTo>
                <a:cubicBezTo>
                  <a:pt x="662" y="196"/>
                  <a:pt x="662" y="196"/>
                  <a:pt x="667" y="191"/>
                </a:cubicBezTo>
                <a:cubicBezTo>
                  <a:pt x="673" y="200"/>
                  <a:pt x="676" y="202"/>
                  <a:pt x="685" y="201"/>
                </a:cubicBezTo>
                <a:cubicBezTo>
                  <a:pt x="684" y="206"/>
                  <a:pt x="680" y="208"/>
                  <a:pt x="677" y="210"/>
                </a:cubicBezTo>
                <a:lnTo>
                  <a:pt x="674" y="213"/>
                </a:lnTo>
                <a:lnTo>
                  <a:pt x="674" y="213"/>
                </a:lnTo>
                <a:cubicBezTo>
                  <a:pt x="677" y="213"/>
                  <a:pt x="680" y="212"/>
                  <a:pt x="684" y="212"/>
                </a:cubicBezTo>
                <a:lnTo>
                  <a:pt x="684" y="212"/>
                </a:lnTo>
                <a:lnTo>
                  <a:pt x="683" y="210"/>
                </a:lnTo>
                <a:cubicBezTo>
                  <a:pt x="683" y="207"/>
                  <a:pt x="684" y="203"/>
                  <a:pt x="687" y="201"/>
                </a:cubicBezTo>
                <a:cubicBezTo>
                  <a:pt x="688" y="205"/>
                  <a:pt x="690" y="209"/>
                  <a:pt x="692" y="212"/>
                </a:cubicBezTo>
                <a:lnTo>
                  <a:pt x="692" y="212"/>
                </a:lnTo>
                <a:lnTo>
                  <a:pt x="693" y="212"/>
                </a:lnTo>
                <a:cubicBezTo>
                  <a:pt x="695" y="212"/>
                  <a:pt x="698" y="212"/>
                  <a:pt x="701" y="212"/>
                </a:cubicBezTo>
                <a:lnTo>
                  <a:pt x="709" y="212"/>
                </a:lnTo>
                <a:lnTo>
                  <a:pt x="709" y="211"/>
                </a:lnTo>
                <a:cubicBezTo>
                  <a:pt x="705" y="207"/>
                  <a:pt x="701" y="202"/>
                  <a:pt x="700" y="196"/>
                </a:cubicBezTo>
                <a:cubicBezTo>
                  <a:pt x="714" y="194"/>
                  <a:pt x="729" y="195"/>
                  <a:pt x="742" y="199"/>
                </a:cubicBezTo>
                <a:cubicBezTo>
                  <a:pt x="742" y="197"/>
                  <a:pt x="743" y="195"/>
                  <a:pt x="745" y="195"/>
                </a:cubicBezTo>
                <a:cubicBezTo>
                  <a:pt x="749" y="201"/>
                  <a:pt x="757" y="199"/>
                  <a:pt x="763" y="198"/>
                </a:cubicBezTo>
                <a:cubicBezTo>
                  <a:pt x="765" y="199"/>
                  <a:pt x="763" y="205"/>
                  <a:pt x="766" y="205"/>
                </a:cubicBezTo>
                <a:cubicBezTo>
                  <a:pt x="768" y="203"/>
                  <a:pt x="767" y="198"/>
                  <a:pt x="771" y="199"/>
                </a:cubicBezTo>
                <a:cubicBezTo>
                  <a:pt x="771" y="200"/>
                  <a:pt x="772" y="200"/>
                  <a:pt x="772" y="200"/>
                </a:cubicBezTo>
                <a:cubicBezTo>
                  <a:pt x="777" y="202"/>
                  <a:pt x="780" y="208"/>
                  <a:pt x="778" y="213"/>
                </a:cubicBezTo>
                <a:cubicBezTo>
                  <a:pt x="772" y="204"/>
                  <a:pt x="771" y="212"/>
                  <a:pt x="762" y="213"/>
                </a:cubicBezTo>
                <a:cubicBezTo>
                  <a:pt x="762" y="204"/>
                  <a:pt x="753" y="205"/>
                  <a:pt x="752" y="199"/>
                </a:cubicBezTo>
                <a:cubicBezTo>
                  <a:pt x="751" y="204"/>
                  <a:pt x="752" y="209"/>
                  <a:pt x="753" y="213"/>
                </a:cubicBezTo>
                <a:lnTo>
                  <a:pt x="747" y="213"/>
                </a:lnTo>
                <a:lnTo>
                  <a:pt x="747" y="215"/>
                </a:lnTo>
                <a:lnTo>
                  <a:pt x="747" y="215"/>
                </a:lnTo>
                <a:cubicBezTo>
                  <a:pt x="753" y="216"/>
                  <a:pt x="758" y="216"/>
                  <a:pt x="763" y="217"/>
                </a:cubicBezTo>
                <a:lnTo>
                  <a:pt x="787" y="220"/>
                </a:lnTo>
                <a:lnTo>
                  <a:pt x="787" y="220"/>
                </a:lnTo>
                <a:cubicBezTo>
                  <a:pt x="789" y="218"/>
                  <a:pt x="792" y="216"/>
                  <a:pt x="789" y="214"/>
                </a:cubicBezTo>
                <a:cubicBezTo>
                  <a:pt x="786" y="219"/>
                  <a:pt x="781" y="212"/>
                  <a:pt x="779" y="211"/>
                </a:cubicBezTo>
                <a:cubicBezTo>
                  <a:pt x="780" y="207"/>
                  <a:pt x="789" y="204"/>
                  <a:pt x="783" y="198"/>
                </a:cubicBezTo>
                <a:cubicBezTo>
                  <a:pt x="789" y="199"/>
                  <a:pt x="788" y="195"/>
                  <a:pt x="793" y="196"/>
                </a:cubicBezTo>
                <a:lnTo>
                  <a:pt x="793" y="219"/>
                </a:lnTo>
                <a:cubicBezTo>
                  <a:pt x="794" y="220"/>
                  <a:pt x="795" y="220"/>
                  <a:pt x="796" y="221"/>
                </a:cubicBezTo>
                <a:lnTo>
                  <a:pt x="797" y="221"/>
                </a:lnTo>
                <a:lnTo>
                  <a:pt x="804" y="222"/>
                </a:lnTo>
                <a:lnTo>
                  <a:pt x="804" y="222"/>
                </a:lnTo>
                <a:cubicBezTo>
                  <a:pt x="808" y="221"/>
                  <a:pt x="812" y="220"/>
                  <a:pt x="816" y="218"/>
                </a:cubicBezTo>
                <a:cubicBezTo>
                  <a:pt x="814" y="212"/>
                  <a:pt x="805" y="214"/>
                  <a:pt x="806" y="204"/>
                </a:cubicBezTo>
                <a:cubicBezTo>
                  <a:pt x="809" y="202"/>
                  <a:pt x="814" y="202"/>
                  <a:pt x="817" y="204"/>
                </a:cubicBezTo>
                <a:cubicBezTo>
                  <a:pt x="819" y="199"/>
                  <a:pt x="815" y="200"/>
                  <a:pt x="816" y="196"/>
                </a:cubicBezTo>
                <a:cubicBezTo>
                  <a:pt x="824" y="197"/>
                  <a:pt x="827" y="193"/>
                  <a:pt x="835" y="194"/>
                </a:cubicBezTo>
                <a:cubicBezTo>
                  <a:pt x="835" y="199"/>
                  <a:pt x="836" y="201"/>
                  <a:pt x="840" y="201"/>
                </a:cubicBezTo>
                <a:cubicBezTo>
                  <a:pt x="843" y="197"/>
                  <a:pt x="841" y="190"/>
                  <a:pt x="840" y="186"/>
                </a:cubicBezTo>
                <a:lnTo>
                  <a:pt x="850" y="186"/>
                </a:lnTo>
                <a:cubicBezTo>
                  <a:pt x="849" y="190"/>
                  <a:pt x="844" y="189"/>
                  <a:pt x="845" y="194"/>
                </a:cubicBezTo>
                <a:cubicBezTo>
                  <a:pt x="855" y="191"/>
                  <a:pt x="854" y="200"/>
                  <a:pt x="863" y="199"/>
                </a:cubicBezTo>
                <a:cubicBezTo>
                  <a:pt x="863" y="194"/>
                  <a:pt x="862" y="189"/>
                  <a:pt x="866" y="189"/>
                </a:cubicBezTo>
                <a:cubicBezTo>
                  <a:pt x="867" y="191"/>
                  <a:pt x="872" y="189"/>
                  <a:pt x="872" y="192"/>
                </a:cubicBezTo>
                <a:cubicBezTo>
                  <a:pt x="873" y="199"/>
                  <a:pt x="865" y="196"/>
                  <a:pt x="868" y="204"/>
                </a:cubicBezTo>
                <a:cubicBezTo>
                  <a:pt x="875" y="202"/>
                  <a:pt x="881" y="192"/>
                  <a:pt x="889" y="199"/>
                </a:cubicBezTo>
                <a:lnTo>
                  <a:pt x="881" y="199"/>
                </a:lnTo>
                <a:cubicBezTo>
                  <a:pt x="882" y="204"/>
                  <a:pt x="887" y="206"/>
                  <a:pt x="893" y="206"/>
                </a:cubicBezTo>
                <a:cubicBezTo>
                  <a:pt x="897" y="189"/>
                  <a:pt x="917" y="188"/>
                  <a:pt x="932" y="191"/>
                </a:cubicBezTo>
                <a:cubicBezTo>
                  <a:pt x="930" y="195"/>
                  <a:pt x="928" y="196"/>
                  <a:pt x="934" y="199"/>
                </a:cubicBezTo>
                <a:cubicBezTo>
                  <a:pt x="935" y="191"/>
                  <a:pt x="942" y="189"/>
                  <a:pt x="944" y="182"/>
                </a:cubicBezTo>
                <a:cubicBezTo>
                  <a:pt x="962" y="179"/>
                  <a:pt x="949" y="221"/>
                  <a:pt x="965" y="204"/>
                </a:cubicBezTo>
                <a:cubicBezTo>
                  <a:pt x="964" y="200"/>
                  <a:pt x="959" y="202"/>
                  <a:pt x="958" y="199"/>
                </a:cubicBezTo>
                <a:cubicBezTo>
                  <a:pt x="964" y="194"/>
                  <a:pt x="966" y="185"/>
                  <a:pt x="974" y="182"/>
                </a:cubicBezTo>
                <a:cubicBezTo>
                  <a:pt x="976" y="188"/>
                  <a:pt x="969" y="183"/>
                  <a:pt x="971" y="189"/>
                </a:cubicBezTo>
                <a:cubicBezTo>
                  <a:pt x="977" y="187"/>
                  <a:pt x="982" y="185"/>
                  <a:pt x="987" y="182"/>
                </a:cubicBezTo>
                <a:cubicBezTo>
                  <a:pt x="986" y="187"/>
                  <a:pt x="990" y="186"/>
                  <a:pt x="989" y="191"/>
                </a:cubicBezTo>
                <a:cubicBezTo>
                  <a:pt x="993" y="190"/>
                  <a:pt x="994" y="185"/>
                  <a:pt x="997" y="184"/>
                </a:cubicBezTo>
                <a:cubicBezTo>
                  <a:pt x="996" y="184"/>
                  <a:pt x="996" y="184"/>
                  <a:pt x="995" y="183"/>
                </a:cubicBezTo>
                <a:lnTo>
                  <a:pt x="994" y="181"/>
                </a:lnTo>
                <a:lnTo>
                  <a:pt x="988" y="180"/>
                </a:lnTo>
                <a:cubicBezTo>
                  <a:pt x="976" y="176"/>
                  <a:pt x="967" y="172"/>
                  <a:pt x="960" y="173"/>
                </a:cubicBezTo>
                <a:cubicBezTo>
                  <a:pt x="919" y="173"/>
                  <a:pt x="936" y="180"/>
                  <a:pt x="905" y="184"/>
                </a:cubicBezTo>
                <a:cubicBezTo>
                  <a:pt x="897" y="185"/>
                  <a:pt x="890" y="178"/>
                  <a:pt x="878" y="178"/>
                </a:cubicBezTo>
                <a:cubicBezTo>
                  <a:pt x="883" y="178"/>
                  <a:pt x="855" y="188"/>
                  <a:pt x="851" y="184"/>
                </a:cubicBezTo>
                <a:cubicBezTo>
                  <a:pt x="842" y="176"/>
                  <a:pt x="872" y="170"/>
                  <a:pt x="878" y="167"/>
                </a:cubicBezTo>
                <a:cubicBezTo>
                  <a:pt x="884" y="164"/>
                  <a:pt x="902" y="151"/>
                  <a:pt x="905" y="150"/>
                </a:cubicBezTo>
                <a:cubicBezTo>
                  <a:pt x="963" y="141"/>
                  <a:pt x="1000" y="178"/>
                  <a:pt x="1015" y="156"/>
                </a:cubicBezTo>
                <a:cubicBezTo>
                  <a:pt x="1028" y="137"/>
                  <a:pt x="951" y="131"/>
                  <a:pt x="947" y="133"/>
                </a:cubicBezTo>
                <a:cubicBezTo>
                  <a:pt x="980" y="117"/>
                  <a:pt x="1037" y="122"/>
                  <a:pt x="1124" y="116"/>
                </a:cubicBezTo>
                <a:cubicBezTo>
                  <a:pt x="1146" y="115"/>
                  <a:pt x="1170" y="107"/>
                  <a:pt x="1193" y="105"/>
                </a:cubicBezTo>
                <a:cubicBezTo>
                  <a:pt x="1245" y="101"/>
                  <a:pt x="1279" y="108"/>
                  <a:pt x="1289" y="105"/>
                </a:cubicBezTo>
                <a:cubicBezTo>
                  <a:pt x="1308" y="99"/>
                  <a:pt x="1264" y="78"/>
                  <a:pt x="1289" y="77"/>
                </a:cubicBezTo>
                <a:cubicBezTo>
                  <a:pt x="1312" y="74"/>
                  <a:pt x="1337" y="76"/>
                  <a:pt x="1357" y="82"/>
                </a:cubicBezTo>
                <a:cubicBezTo>
                  <a:pt x="1378" y="90"/>
                  <a:pt x="1347" y="98"/>
                  <a:pt x="1371" y="99"/>
                </a:cubicBezTo>
                <a:cubicBezTo>
                  <a:pt x="1464" y="105"/>
                  <a:pt x="1462" y="63"/>
                  <a:pt x="1578" y="71"/>
                </a:cubicBezTo>
                <a:cubicBezTo>
                  <a:pt x="1652" y="76"/>
                  <a:pt x="1679" y="103"/>
                  <a:pt x="1742" y="77"/>
                </a:cubicBezTo>
                <a:cubicBezTo>
                  <a:pt x="1749" y="74"/>
                  <a:pt x="1762" y="61"/>
                  <a:pt x="1770" y="60"/>
                </a:cubicBezTo>
                <a:cubicBezTo>
                  <a:pt x="1810" y="57"/>
                  <a:pt x="1852" y="57"/>
                  <a:pt x="1892" y="60"/>
                </a:cubicBezTo>
                <a:cubicBezTo>
                  <a:pt x="1913" y="61"/>
                  <a:pt x="1944" y="71"/>
                  <a:pt x="1974" y="71"/>
                </a:cubicBezTo>
                <a:cubicBezTo>
                  <a:pt x="2002" y="70"/>
                  <a:pt x="2030" y="68"/>
                  <a:pt x="2057" y="66"/>
                </a:cubicBezTo>
                <a:cubicBezTo>
                  <a:pt x="2125" y="62"/>
                  <a:pt x="2213" y="67"/>
                  <a:pt x="2262" y="60"/>
                </a:cubicBezTo>
                <a:cubicBezTo>
                  <a:pt x="2311" y="53"/>
                  <a:pt x="2333" y="29"/>
                  <a:pt x="2370" y="25"/>
                </a:cubicBezTo>
                <a:cubicBezTo>
                  <a:pt x="2485" y="11"/>
                  <a:pt x="2724" y="29"/>
                  <a:pt x="2917" y="31"/>
                </a:cubicBezTo>
                <a:cubicBezTo>
                  <a:pt x="2944" y="31"/>
                  <a:pt x="2960" y="25"/>
                  <a:pt x="2985" y="25"/>
                </a:cubicBezTo>
                <a:cubicBezTo>
                  <a:pt x="3010" y="25"/>
                  <a:pt x="3026" y="31"/>
                  <a:pt x="3054" y="31"/>
                </a:cubicBezTo>
                <a:cubicBezTo>
                  <a:pt x="3075" y="31"/>
                  <a:pt x="3096" y="30"/>
                  <a:pt x="3118" y="30"/>
                </a:cubicBezTo>
                <a:lnTo>
                  <a:pt x="3156" y="29"/>
                </a:lnTo>
                <a:lnTo>
                  <a:pt x="3156" y="25"/>
                </a:lnTo>
                <a:cubicBezTo>
                  <a:pt x="3156" y="26"/>
                  <a:pt x="3156" y="26"/>
                  <a:pt x="3156" y="27"/>
                </a:cubicBezTo>
                <a:lnTo>
                  <a:pt x="3158" y="29"/>
                </a:lnTo>
                <a:lnTo>
                  <a:pt x="3183" y="28"/>
                </a:lnTo>
                <a:lnTo>
                  <a:pt x="3238" y="26"/>
                </a:lnTo>
                <a:lnTo>
                  <a:pt x="3238" y="26"/>
                </a:lnTo>
                <a:lnTo>
                  <a:pt x="3240" y="24"/>
                </a:lnTo>
                <a:lnTo>
                  <a:pt x="3241" y="24"/>
                </a:lnTo>
                <a:cubicBezTo>
                  <a:pt x="3272" y="21"/>
                  <a:pt x="3272" y="15"/>
                  <a:pt x="3272" y="25"/>
                </a:cubicBezTo>
                <a:lnTo>
                  <a:pt x="3272" y="25"/>
                </a:lnTo>
                <a:lnTo>
                  <a:pt x="3318" y="23"/>
                </a:lnTo>
                <a:cubicBezTo>
                  <a:pt x="3409" y="20"/>
                  <a:pt x="3504" y="16"/>
                  <a:pt x="3600" y="14"/>
                </a:cubicBezTo>
                <a:cubicBezTo>
                  <a:pt x="3745" y="10"/>
                  <a:pt x="3907" y="14"/>
                  <a:pt x="4052" y="14"/>
                </a:cubicBezTo>
                <a:cubicBezTo>
                  <a:pt x="4215" y="14"/>
                  <a:pt x="4372" y="7"/>
                  <a:pt x="4490" y="14"/>
                </a:cubicBezTo>
                <a:cubicBezTo>
                  <a:pt x="4530" y="16"/>
                  <a:pt x="4562" y="28"/>
                  <a:pt x="4599" y="31"/>
                </a:cubicBezTo>
                <a:cubicBezTo>
                  <a:pt x="4671" y="37"/>
                  <a:pt x="4745" y="37"/>
                  <a:pt x="4817" y="31"/>
                </a:cubicBezTo>
                <a:cubicBezTo>
                  <a:pt x="4830" y="29"/>
                  <a:pt x="4826" y="12"/>
                  <a:pt x="4831" y="9"/>
                </a:cubicBezTo>
                <a:lnTo>
                  <a:pt x="4831" y="8"/>
                </a:lnTo>
                <a:lnTo>
                  <a:pt x="4831" y="8"/>
                </a:lnTo>
                <a:cubicBezTo>
                  <a:pt x="4833" y="9"/>
                  <a:pt x="4893" y="3"/>
                  <a:pt x="4913" y="3"/>
                </a:cubicBezTo>
                <a:cubicBezTo>
                  <a:pt x="4957" y="1"/>
                  <a:pt x="5005" y="0"/>
                  <a:pt x="505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</p:spPr>
      </p:pic>
      <p:sp>
        <p:nvSpPr>
          <p:cNvPr id="17" name="标题 16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284480" y="118065"/>
            <a:ext cx="10800000" cy="720000"/>
          </a:xfrm>
        </p:spPr>
        <p:txBody>
          <a:bodyPr/>
          <a:lstStyle/>
          <a:p>
            <a:r>
              <a:rPr lang="zh-CN" altLang="en-US" dirty="0"/>
              <a:t>概要设计</a:t>
            </a:r>
            <a:endParaRPr lang="zh-CN" altLang="en-US" dirty="0"/>
          </a:p>
        </p:txBody>
      </p:sp>
      <p:sp>
        <p:nvSpPr>
          <p:cNvPr id="4" name="正文"/>
          <p:cNvSpPr txBox="1"/>
          <p:nvPr>
            <p:custDataLst>
              <p:tags r:id="rId4"/>
            </p:custDataLst>
          </p:nvPr>
        </p:nvSpPr>
        <p:spPr>
          <a:xfrm>
            <a:off x="1986915" y="118110"/>
            <a:ext cx="10045700" cy="37699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前端：采用 Vue.js 框架开发管理后台前端项目，使用 Element UI 作为 UI 组件库，提供简洁美观的界面。微信小程序前端使用微信小程序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uni-app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框架开发，实现商城的用户端功能。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后端：使用 Spring Boot 框架开发管理后台 API ，提供 RESTful API 服务。核心模块 litemall-core 提供通用工具类和核心配置，数据库访问模块 litemall-db 使用 MyBatis ORM 框架操作数据库。集成模块 litemall-all 整合所有模块并进行打包部署。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标题"/>
          <p:cNvSpPr txBox="1"/>
          <p:nvPr>
            <p:custDataLst>
              <p:tags r:id="rId5"/>
            </p:custDataLst>
          </p:nvPr>
        </p:nvSpPr>
        <p:spPr>
          <a:xfrm>
            <a:off x="601345" y="1080135"/>
            <a:ext cx="2739390" cy="36004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技术架构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正文"/>
          <p:cNvSpPr txBox="1"/>
          <p:nvPr>
            <p:custDataLst>
              <p:tags r:id="rId6"/>
            </p:custDataLst>
          </p:nvPr>
        </p:nvSpPr>
        <p:spPr>
          <a:xfrm>
            <a:off x="1017905" y="5536565"/>
            <a:ext cx="3834130" cy="3282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商品管理模块</a:t>
            </a:r>
            <a:r>
              <a:rPr lang="en-US" altLang="zh-CN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,订单管理模块,用户管理模块,优惠管理模块,社交互动模块</a:t>
            </a:r>
            <a:endParaRPr lang="en-US" altLang="zh-CN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标题"/>
          <p:cNvSpPr txBox="1"/>
          <p:nvPr>
            <p:custDataLst>
              <p:tags r:id="rId7"/>
            </p:custDataLst>
          </p:nvPr>
        </p:nvSpPr>
        <p:spPr>
          <a:xfrm>
            <a:off x="542925" y="5244465"/>
            <a:ext cx="2739390" cy="36004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功能模块设计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正文"/>
          <p:cNvSpPr txBox="1"/>
          <p:nvPr>
            <p:custDataLst>
              <p:tags r:id="rId8"/>
            </p:custDataLst>
          </p:nvPr>
        </p:nvSpPr>
        <p:spPr>
          <a:xfrm>
            <a:off x="542925" y="2412365"/>
            <a:ext cx="4046855" cy="20332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根据业务需求设计数据库结构，包括商品表、用户表、订单表、优惠表等。每个表包含相应的字段，如商品表包含商品名称、描述、图片、价格等字段，用户表包含用户姓名、账号、密码等字段。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使用 MyBatis ORM 框架定义数据库表对应的实体类和数据访问对象（DAO），方便对数据库进行操作。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标题"/>
          <p:cNvSpPr txBox="1"/>
          <p:nvPr>
            <p:custDataLst>
              <p:tags r:id="rId9"/>
            </p:custDataLst>
          </p:nvPr>
        </p:nvSpPr>
        <p:spPr>
          <a:xfrm>
            <a:off x="542925" y="1995170"/>
            <a:ext cx="2739390" cy="36004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数据库设计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E:/设计图片素材/7967224_新中式水墨山水画.jpg7967224_新中式水墨山水画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458" r="8458"/>
          <a:stretch>
            <a:fillRect/>
          </a:stretch>
        </p:blipFill>
        <p:spPr>
          <a:xfrm>
            <a:off x="8215906" y="1432633"/>
            <a:ext cx="3280412" cy="241363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66" h="3801">
                <a:moveTo>
                  <a:pt x="4473" y="0"/>
                </a:moveTo>
                <a:cubicBezTo>
                  <a:pt x="4473" y="3"/>
                  <a:pt x="4476" y="1"/>
                  <a:pt x="4478" y="0"/>
                </a:cubicBezTo>
                <a:cubicBezTo>
                  <a:pt x="4482" y="6"/>
                  <a:pt x="4485" y="20"/>
                  <a:pt x="4475" y="20"/>
                </a:cubicBezTo>
                <a:cubicBezTo>
                  <a:pt x="4465" y="21"/>
                  <a:pt x="4476" y="5"/>
                  <a:pt x="4461" y="9"/>
                </a:cubicBezTo>
                <a:cubicBezTo>
                  <a:pt x="4472" y="21"/>
                  <a:pt x="4458" y="42"/>
                  <a:pt x="4475" y="45"/>
                </a:cubicBezTo>
                <a:cubicBezTo>
                  <a:pt x="4485" y="46"/>
                  <a:pt x="4480" y="35"/>
                  <a:pt x="4492" y="38"/>
                </a:cubicBezTo>
                <a:lnTo>
                  <a:pt x="4492" y="58"/>
                </a:lnTo>
                <a:cubicBezTo>
                  <a:pt x="4474" y="61"/>
                  <a:pt x="4473" y="71"/>
                  <a:pt x="4470" y="81"/>
                </a:cubicBezTo>
                <a:cubicBezTo>
                  <a:pt x="4477" y="83"/>
                  <a:pt x="4481" y="70"/>
                  <a:pt x="4481" y="81"/>
                </a:cubicBezTo>
                <a:cubicBezTo>
                  <a:pt x="4462" y="103"/>
                  <a:pt x="4463" y="131"/>
                  <a:pt x="4456" y="154"/>
                </a:cubicBezTo>
                <a:cubicBezTo>
                  <a:pt x="4470" y="154"/>
                  <a:pt x="4468" y="166"/>
                  <a:pt x="4478" y="170"/>
                </a:cubicBezTo>
                <a:cubicBezTo>
                  <a:pt x="4501" y="176"/>
                  <a:pt x="4534" y="162"/>
                  <a:pt x="4548" y="181"/>
                </a:cubicBezTo>
                <a:lnTo>
                  <a:pt x="4548" y="174"/>
                </a:lnTo>
                <a:cubicBezTo>
                  <a:pt x="4564" y="183"/>
                  <a:pt x="4583" y="185"/>
                  <a:pt x="4601" y="179"/>
                </a:cubicBezTo>
                <a:cubicBezTo>
                  <a:pt x="4673" y="213"/>
                  <a:pt x="4807" y="199"/>
                  <a:pt x="4908" y="206"/>
                </a:cubicBezTo>
                <a:cubicBezTo>
                  <a:pt x="4911" y="208"/>
                  <a:pt x="4915" y="210"/>
                  <a:pt x="4920" y="211"/>
                </a:cubicBezTo>
                <a:cubicBezTo>
                  <a:pt x="4923" y="217"/>
                  <a:pt x="4925" y="222"/>
                  <a:pt x="4927" y="228"/>
                </a:cubicBezTo>
                <a:cubicBezTo>
                  <a:pt x="4947" y="227"/>
                  <a:pt x="4981" y="232"/>
                  <a:pt x="4986" y="248"/>
                </a:cubicBezTo>
                <a:cubicBezTo>
                  <a:pt x="4980" y="243"/>
                  <a:pt x="4971" y="242"/>
                  <a:pt x="4964" y="247"/>
                </a:cubicBezTo>
                <a:cubicBezTo>
                  <a:pt x="4965" y="251"/>
                  <a:pt x="4971" y="251"/>
                  <a:pt x="4975" y="254"/>
                </a:cubicBezTo>
                <a:cubicBezTo>
                  <a:pt x="4963" y="261"/>
                  <a:pt x="4967" y="263"/>
                  <a:pt x="4946" y="268"/>
                </a:cubicBezTo>
                <a:cubicBezTo>
                  <a:pt x="4948" y="273"/>
                  <a:pt x="4950" y="279"/>
                  <a:pt x="4962" y="278"/>
                </a:cubicBezTo>
                <a:cubicBezTo>
                  <a:pt x="4965" y="290"/>
                  <a:pt x="4952" y="287"/>
                  <a:pt x="4949" y="295"/>
                </a:cubicBezTo>
                <a:cubicBezTo>
                  <a:pt x="4946" y="302"/>
                  <a:pt x="4960" y="298"/>
                  <a:pt x="4956" y="306"/>
                </a:cubicBezTo>
                <a:cubicBezTo>
                  <a:pt x="4963" y="308"/>
                  <a:pt x="4970" y="307"/>
                  <a:pt x="4976" y="303"/>
                </a:cubicBezTo>
                <a:cubicBezTo>
                  <a:pt x="4982" y="309"/>
                  <a:pt x="4972" y="323"/>
                  <a:pt x="4979" y="333"/>
                </a:cubicBezTo>
                <a:cubicBezTo>
                  <a:pt x="4977" y="338"/>
                  <a:pt x="4962" y="328"/>
                  <a:pt x="4962" y="336"/>
                </a:cubicBezTo>
                <a:cubicBezTo>
                  <a:pt x="4961" y="343"/>
                  <a:pt x="4960" y="350"/>
                  <a:pt x="4972" y="350"/>
                </a:cubicBezTo>
                <a:cubicBezTo>
                  <a:pt x="4972" y="365"/>
                  <a:pt x="4964" y="373"/>
                  <a:pt x="4972" y="382"/>
                </a:cubicBezTo>
                <a:cubicBezTo>
                  <a:pt x="4964" y="379"/>
                  <a:pt x="4964" y="384"/>
                  <a:pt x="4957" y="383"/>
                </a:cubicBezTo>
                <a:cubicBezTo>
                  <a:pt x="4966" y="388"/>
                  <a:pt x="4959" y="388"/>
                  <a:pt x="4949" y="387"/>
                </a:cubicBezTo>
                <a:cubicBezTo>
                  <a:pt x="4946" y="395"/>
                  <a:pt x="4958" y="393"/>
                  <a:pt x="4962" y="397"/>
                </a:cubicBezTo>
                <a:cubicBezTo>
                  <a:pt x="4949" y="408"/>
                  <a:pt x="4958" y="426"/>
                  <a:pt x="4941" y="431"/>
                </a:cubicBezTo>
                <a:cubicBezTo>
                  <a:pt x="4943" y="455"/>
                  <a:pt x="4968" y="451"/>
                  <a:pt x="4983" y="465"/>
                </a:cubicBezTo>
                <a:cubicBezTo>
                  <a:pt x="4984" y="469"/>
                  <a:pt x="4978" y="469"/>
                  <a:pt x="4974" y="469"/>
                </a:cubicBezTo>
                <a:cubicBezTo>
                  <a:pt x="4975" y="472"/>
                  <a:pt x="4979" y="474"/>
                  <a:pt x="4984" y="474"/>
                </a:cubicBezTo>
                <a:cubicBezTo>
                  <a:pt x="4978" y="477"/>
                  <a:pt x="4973" y="479"/>
                  <a:pt x="4967" y="482"/>
                </a:cubicBezTo>
                <a:cubicBezTo>
                  <a:pt x="4977" y="488"/>
                  <a:pt x="4984" y="490"/>
                  <a:pt x="4987" y="504"/>
                </a:cubicBezTo>
                <a:cubicBezTo>
                  <a:pt x="4977" y="508"/>
                  <a:pt x="4978" y="505"/>
                  <a:pt x="4965" y="504"/>
                </a:cubicBezTo>
                <a:cubicBezTo>
                  <a:pt x="4959" y="504"/>
                  <a:pt x="4963" y="514"/>
                  <a:pt x="4953" y="510"/>
                </a:cubicBezTo>
                <a:cubicBezTo>
                  <a:pt x="4955" y="517"/>
                  <a:pt x="4962" y="520"/>
                  <a:pt x="4962" y="528"/>
                </a:cubicBezTo>
                <a:cubicBezTo>
                  <a:pt x="4978" y="524"/>
                  <a:pt x="4981" y="542"/>
                  <a:pt x="4994" y="546"/>
                </a:cubicBezTo>
                <a:cubicBezTo>
                  <a:pt x="4985" y="547"/>
                  <a:pt x="4971" y="552"/>
                  <a:pt x="4966" y="549"/>
                </a:cubicBezTo>
                <a:lnTo>
                  <a:pt x="4966" y="558"/>
                </a:lnTo>
                <a:cubicBezTo>
                  <a:pt x="4966" y="557"/>
                  <a:pt x="4997" y="564"/>
                  <a:pt x="4997" y="555"/>
                </a:cubicBezTo>
                <a:cubicBezTo>
                  <a:pt x="5003" y="557"/>
                  <a:pt x="5004" y="569"/>
                  <a:pt x="5001" y="571"/>
                </a:cubicBezTo>
                <a:cubicBezTo>
                  <a:pt x="4992" y="572"/>
                  <a:pt x="4998" y="563"/>
                  <a:pt x="4990" y="568"/>
                </a:cubicBezTo>
                <a:cubicBezTo>
                  <a:pt x="4987" y="579"/>
                  <a:pt x="4999" y="580"/>
                  <a:pt x="5005" y="585"/>
                </a:cubicBezTo>
                <a:cubicBezTo>
                  <a:pt x="5002" y="588"/>
                  <a:pt x="5000" y="591"/>
                  <a:pt x="4993" y="591"/>
                </a:cubicBezTo>
                <a:cubicBezTo>
                  <a:pt x="4983" y="594"/>
                  <a:pt x="4994" y="581"/>
                  <a:pt x="4983" y="584"/>
                </a:cubicBezTo>
                <a:cubicBezTo>
                  <a:pt x="4971" y="586"/>
                  <a:pt x="4996" y="601"/>
                  <a:pt x="4978" y="601"/>
                </a:cubicBezTo>
                <a:cubicBezTo>
                  <a:pt x="4987" y="610"/>
                  <a:pt x="5016" y="610"/>
                  <a:pt x="5020" y="599"/>
                </a:cubicBezTo>
                <a:cubicBezTo>
                  <a:pt x="5024" y="603"/>
                  <a:pt x="5010" y="612"/>
                  <a:pt x="5024" y="616"/>
                </a:cubicBezTo>
                <a:cubicBezTo>
                  <a:pt x="5024" y="628"/>
                  <a:pt x="5007" y="625"/>
                  <a:pt x="5005" y="637"/>
                </a:cubicBezTo>
                <a:cubicBezTo>
                  <a:pt x="5007" y="640"/>
                  <a:pt x="5012" y="642"/>
                  <a:pt x="5019" y="642"/>
                </a:cubicBezTo>
                <a:cubicBezTo>
                  <a:pt x="5018" y="639"/>
                  <a:pt x="5014" y="639"/>
                  <a:pt x="5011" y="639"/>
                </a:cubicBezTo>
                <a:cubicBezTo>
                  <a:pt x="5016" y="633"/>
                  <a:pt x="5037" y="639"/>
                  <a:pt x="5044" y="639"/>
                </a:cubicBezTo>
                <a:cubicBezTo>
                  <a:pt x="5045" y="645"/>
                  <a:pt x="5029" y="636"/>
                  <a:pt x="5032" y="645"/>
                </a:cubicBezTo>
                <a:cubicBezTo>
                  <a:pt x="5033" y="650"/>
                  <a:pt x="5043" y="644"/>
                  <a:pt x="5043" y="648"/>
                </a:cubicBezTo>
                <a:cubicBezTo>
                  <a:pt x="5043" y="652"/>
                  <a:pt x="5043" y="656"/>
                  <a:pt x="5043" y="659"/>
                </a:cubicBezTo>
                <a:cubicBezTo>
                  <a:pt x="5035" y="658"/>
                  <a:pt x="5033" y="663"/>
                  <a:pt x="5029" y="665"/>
                </a:cubicBezTo>
                <a:cubicBezTo>
                  <a:pt x="5018" y="667"/>
                  <a:pt x="5024" y="659"/>
                  <a:pt x="5018" y="658"/>
                </a:cubicBezTo>
                <a:cubicBezTo>
                  <a:pt x="5006" y="668"/>
                  <a:pt x="5014" y="695"/>
                  <a:pt x="5010" y="707"/>
                </a:cubicBezTo>
                <a:cubicBezTo>
                  <a:pt x="5023" y="711"/>
                  <a:pt x="5019" y="700"/>
                  <a:pt x="5028" y="701"/>
                </a:cubicBezTo>
                <a:cubicBezTo>
                  <a:pt x="5024" y="709"/>
                  <a:pt x="5040" y="702"/>
                  <a:pt x="5041" y="709"/>
                </a:cubicBezTo>
                <a:cubicBezTo>
                  <a:pt x="5043" y="716"/>
                  <a:pt x="5031" y="711"/>
                  <a:pt x="5035" y="720"/>
                </a:cubicBezTo>
                <a:cubicBezTo>
                  <a:pt x="5023" y="716"/>
                  <a:pt x="5011" y="719"/>
                  <a:pt x="5003" y="726"/>
                </a:cubicBezTo>
                <a:cubicBezTo>
                  <a:pt x="5004" y="732"/>
                  <a:pt x="5018" y="725"/>
                  <a:pt x="5025" y="730"/>
                </a:cubicBezTo>
                <a:cubicBezTo>
                  <a:pt x="5032" y="736"/>
                  <a:pt x="5020" y="729"/>
                  <a:pt x="5014" y="730"/>
                </a:cubicBezTo>
                <a:lnTo>
                  <a:pt x="5012" y="746"/>
                </a:lnTo>
                <a:cubicBezTo>
                  <a:pt x="5017" y="751"/>
                  <a:pt x="5030" y="753"/>
                  <a:pt x="5030" y="742"/>
                </a:cubicBezTo>
                <a:cubicBezTo>
                  <a:pt x="5048" y="739"/>
                  <a:pt x="5044" y="751"/>
                  <a:pt x="5059" y="751"/>
                </a:cubicBezTo>
                <a:cubicBezTo>
                  <a:pt x="5044" y="758"/>
                  <a:pt x="5037" y="774"/>
                  <a:pt x="5020" y="780"/>
                </a:cubicBezTo>
                <a:cubicBezTo>
                  <a:pt x="5019" y="773"/>
                  <a:pt x="5024" y="772"/>
                  <a:pt x="5024" y="767"/>
                </a:cubicBezTo>
                <a:cubicBezTo>
                  <a:pt x="5020" y="769"/>
                  <a:pt x="5018" y="773"/>
                  <a:pt x="5012" y="773"/>
                </a:cubicBezTo>
                <a:cubicBezTo>
                  <a:pt x="5016" y="783"/>
                  <a:pt x="5010" y="785"/>
                  <a:pt x="5016" y="793"/>
                </a:cubicBezTo>
                <a:cubicBezTo>
                  <a:pt x="5017" y="783"/>
                  <a:pt x="5032" y="785"/>
                  <a:pt x="5044" y="784"/>
                </a:cubicBezTo>
                <a:cubicBezTo>
                  <a:pt x="5027" y="785"/>
                  <a:pt x="5025" y="802"/>
                  <a:pt x="5006" y="802"/>
                </a:cubicBezTo>
                <a:cubicBezTo>
                  <a:pt x="5004" y="810"/>
                  <a:pt x="5027" y="803"/>
                  <a:pt x="5025" y="810"/>
                </a:cubicBezTo>
                <a:cubicBezTo>
                  <a:pt x="5023" y="816"/>
                  <a:pt x="5011" y="813"/>
                  <a:pt x="5015" y="825"/>
                </a:cubicBezTo>
                <a:cubicBezTo>
                  <a:pt x="5025" y="826"/>
                  <a:pt x="5032" y="824"/>
                  <a:pt x="5035" y="819"/>
                </a:cubicBezTo>
                <a:cubicBezTo>
                  <a:pt x="5046" y="822"/>
                  <a:pt x="5041" y="831"/>
                  <a:pt x="5039" y="840"/>
                </a:cubicBezTo>
                <a:cubicBezTo>
                  <a:pt x="5030" y="838"/>
                  <a:pt x="5021" y="839"/>
                  <a:pt x="5013" y="842"/>
                </a:cubicBezTo>
                <a:cubicBezTo>
                  <a:pt x="5007" y="853"/>
                  <a:pt x="5019" y="856"/>
                  <a:pt x="5013" y="860"/>
                </a:cubicBezTo>
                <a:cubicBezTo>
                  <a:pt x="5027" y="866"/>
                  <a:pt x="5039" y="871"/>
                  <a:pt x="5039" y="880"/>
                </a:cubicBezTo>
                <a:cubicBezTo>
                  <a:pt x="5036" y="883"/>
                  <a:pt x="5031" y="885"/>
                  <a:pt x="5028" y="882"/>
                </a:cubicBezTo>
                <a:cubicBezTo>
                  <a:pt x="5027" y="889"/>
                  <a:pt x="5038" y="888"/>
                  <a:pt x="5044" y="891"/>
                </a:cubicBezTo>
                <a:cubicBezTo>
                  <a:pt x="5039" y="899"/>
                  <a:pt x="5030" y="901"/>
                  <a:pt x="5042" y="907"/>
                </a:cubicBezTo>
                <a:cubicBezTo>
                  <a:pt x="5038" y="914"/>
                  <a:pt x="5038" y="924"/>
                  <a:pt x="5026" y="924"/>
                </a:cubicBezTo>
                <a:cubicBezTo>
                  <a:pt x="5025" y="928"/>
                  <a:pt x="5028" y="929"/>
                  <a:pt x="5031" y="929"/>
                </a:cubicBezTo>
                <a:cubicBezTo>
                  <a:pt x="5030" y="935"/>
                  <a:pt x="5020" y="932"/>
                  <a:pt x="5017" y="937"/>
                </a:cubicBezTo>
                <a:cubicBezTo>
                  <a:pt x="5064" y="952"/>
                  <a:pt x="5008" y="992"/>
                  <a:pt x="5028" y="1023"/>
                </a:cubicBezTo>
                <a:cubicBezTo>
                  <a:pt x="5023" y="1025"/>
                  <a:pt x="5018" y="1025"/>
                  <a:pt x="5014" y="1024"/>
                </a:cubicBezTo>
                <a:cubicBezTo>
                  <a:pt x="5014" y="1028"/>
                  <a:pt x="5011" y="1033"/>
                  <a:pt x="5015" y="1033"/>
                </a:cubicBezTo>
                <a:cubicBezTo>
                  <a:pt x="5012" y="1041"/>
                  <a:pt x="5007" y="1033"/>
                  <a:pt x="5001" y="1033"/>
                </a:cubicBezTo>
                <a:cubicBezTo>
                  <a:pt x="5000" y="1053"/>
                  <a:pt x="4992" y="1077"/>
                  <a:pt x="5010" y="1083"/>
                </a:cubicBezTo>
                <a:cubicBezTo>
                  <a:pt x="5019" y="1084"/>
                  <a:pt x="5019" y="1077"/>
                  <a:pt x="5030" y="1080"/>
                </a:cubicBezTo>
                <a:cubicBezTo>
                  <a:pt x="5037" y="1095"/>
                  <a:pt x="5005" y="1101"/>
                  <a:pt x="4996" y="1089"/>
                </a:cubicBezTo>
                <a:cubicBezTo>
                  <a:pt x="4983" y="1100"/>
                  <a:pt x="5009" y="1102"/>
                  <a:pt x="5008" y="1113"/>
                </a:cubicBezTo>
                <a:cubicBezTo>
                  <a:pt x="5001" y="1111"/>
                  <a:pt x="4996" y="1112"/>
                  <a:pt x="4996" y="1116"/>
                </a:cubicBezTo>
                <a:cubicBezTo>
                  <a:pt x="4993" y="1126"/>
                  <a:pt x="5006" y="1127"/>
                  <a:pt x="5006" y="1133"/>
                </a:cubicBezTo>
                <a:cubicBezTo>
                  <a:pt x="5005" y="1139"/>
                  <a:pt x="4993" y="1136"/>
                  <a:pt x="4993" y="1141"/>
                </a:cubicBezTo>
                <a:cubicBezTo>
                  <a:pt x="4993" y="1146"/>
                  <a:pt x="5005" y="1142"/>
                  <a:pt x="5010" y="1144"/>
                </a:cubicBezTo>
                <a:cubicBezTo>
                  <a:pt x="5005" y="1152"/>
                  <a:pt x="4999" y="1158"/>
                  <a:pt x="4994" y="1165"/>
                </a:cubicBezTo>
                <a:lnTo>
                  <a:pt x="4983" y="1165"/>
                </a:lnTo>
                <a:cubicBezTo>
                  <a:pt x="4978" y="1168"/>
                  <a:pt x="4978" y="1174"/>
                  <a:pt x="4973" y="1176"/>
                </a:cubicBezTo>
                <a:cubicBezTo>
                  <a:pt x="4979" y="1186"/>
                  <a:pt x="4998" y="1188"/>
                  <a:pt x="5017" y="1188"/>
                </a:cubicBezTo>
                <a:cubicBezTo>
                  <a:pt x="5016" y="1195"/>
                  <a:pt x="5016" y="1203"/>
                  <a:pt x="5007" y="1203"/>
                </a:cubicBezTo>
                <a:cubicBezTo>
                  <a:pt x="5021" y="1213"/>
                  <a:pt x="5001" y="1228"/>
                  <a:pt x="5015" y="1233"/>
                </a:cubicBezTo>
                <a:cubicBezTo>
                  <a:pt x="5014" y="1240"/>
                  <a:pt x="5008" y="1242"/>
                  <a:pt x="5005" y="1248"/>
                </a:cubicBezTo>
                <a:cubicBezTo>
                  <a:pt x="4991" y="1249"/>
                  <a:pt x="4991" y="1241"/>
                  <a:pt x="4984" y="1237"/>
                </a:cubicBezTo>
                <a:cubicBezTo>
                  <a:pt x="4982" y="1246"/>
                  <a:pt x="4994" y="1249"/>
                  <a:pt x="4982" y="1253"/>
                </a:cubicBezTo>
                <a:cubicBezTo>
                  <a:pt x="4991" y="1261"/>
                  <a:pt x="4992" y="1274"/>
                  <a:pt x="4999" y="1283"/>
                </a:cubicBezTo>
                <a:cubicBezTo>
                  <a:pt x="4999" y="1285"/>
                  <a:pt x="4998" y="1287"/>
                  <a:pt x="4996" y="1288"/>
                </a:cubicBezTo>
                <a:cubicBezTo>
                  <a:pt x="4994" y="1290"/>
                  <a:pt x="4989" y="1289"/>
                  <a:pt x="4987" y="1287"/>
                </a:cubicBezTo>
                <a:cubicBezTo>
                  <a:pt x="4987" y="1298"/>
                  <a:pt x="5010" y="1289"/>
                  <a:pt x="5016" y="1300"/>
                </a:cubicBezTo>
                <a:cubicBezTo>
                  <a:pt x="5018" y="1307"/>
                  <a:pt x="5010" y="1310"/>
                  <a:pt x="5016" y="1316"/>
                </a:cubicBezTo>
                <a:cubicBezTo>
                  <a:pt x="5020" y="1309"/>
                  <a:pt x="5026" y="1285"/>
                  <a:pt x="5034" y="1297"/>
                </a:cubicBezTo>
                <a:cubicBezTo>
                  <a:pt x="5036" y="1289"/>
                  <a:pt x="5027" y="1290"/>
                  <a:pt x="5024" y="1285"/>
                </a:cubicBezTo>
                <a:cubicBezTo>
                  <a:pt x="5022" y="1269"/>
                  <a:pt x="5046" y="1268"/>
                  <a:pt x="5059" y="1274"/>
                </a:cubicBezTo>
                <a:cubicBezTo>
                  <a:pt x="5054" y="1298"/>
                  <a:pt x="5055" y="1310"/>
                  <a:pt x="5074" y="1320"/>
                </a:cubicBezTo>
                <a:cubicBezTo>
                  <a:pt x="5071" y="1327"/>
                  <a:pt x="5063" y="1331"/>
                  <a:pt x="5058" y="1337"/>
                </a:cubicBezTo>
                <a:cubicBezTo>
                  <a:pt x="5070" y="1362"/>
                  <a:pt x="5035" y="1372"/>
                  <a:pt x="5019" y="1365"/>
                </a:cubicBezTo>
                <a:cubicBezTo>
                  <a:pt x="5022" y="1371"/>
                  <a:pt x="5039" y="1379"/>
                  <a:pt x="5046" y="1379"/>
                </a:cubicBezTo>
                <a:cubicBezTo>
                  <a:pt x="5079" y="1380"/>
                  <a:pt x="5077" y="1350"/>
                  <a:pt x="5105" y="1342"/>
                </a:cubicBezTo>
                <a:cubicBezTo>
                  <a:pt x="5113" y="1347"/>
                  <a:pt x="5121" y="1350"/>
                  <a:pt x="5129" y="1353"/>
                </a:cubicBezTo>
                <a:cubicBezTo>
                  <a:pt x="5125" y="1363"/>
                  <a:pt x="5119" y="1372"/>
                  <a:pt x="5102" y="1371"/>
                </a:cubicBezTo>
                <a:cubicBezTo>
                  <a:pt x="5102" y="1375"/>
                  <a:pt x="5103" y="1376"/>
                  <a:pt x="5102" y="1382"/>
                </a:cubicBezTo>
                <a:cubicBezTo>
                  <a:pt x="5102" y="1388"/>
                  <a:pt x="5112" y="1386"/>
                  <a:pt x="5116" y="1390"/>
                </a:cubicBezTo>
                <a:cubicBezTo>
                  <a:pt x="5117" y="1398"/>
                  <a:pt x="5105" y="1395"/>
                  <a:pt x="5101" y="1398"/>
                </a:cubicBezTo>
                <a:cubicBezTo>
                  <a:pt x="5104" y="1403"/>
                  <a:pt x="5117" y="1400"/>
                  <a:pt x="5123" y="1403"/>
                </a:cubicBezTo>
                <a:lnTo>
                  <a:pt x="5125" y="1403"/>
                </a:lnTo>
                <a:cubicBezTo>
                  <a:pt x="5124" y="1407"/>
                  <a:pt x="5127" y="1408"/>
                  <a:pt x="5127" y="1412"/>
                </a:cubicBezTo>
                <a:cubicBezTo>
                  <a:pt x="5125" y="1413"/>
                  <a:pt x="5123" y="1413"/>
                  <a:pt x="5121" y="1413"/>
                </a:cubicBezTo>
                <a:lnTo>
                  <a:pt x="5121" y="1410"/>
                </a:lnTo>
                <a:cubicBezTo>
                  <a:pt x="5118" y="1411"/>
                  <a:pt x="5115" y="1413"/>
                  <a:pt x="5112" y="1415"/>
                </a:cubicBezTo>
                <a:cubicBezTo>
                  <a:pt x="5111" y="1415"/>
                  <a:pt x="5109" y="1416"/>
                  <a:pt x="5108" y="1417"/>
                </a:cubicBezTo>
                <a:cubicBezTo>
                  <a:pt x="5108" y="1419"/>
                  <a:pt x="5108" y="1420"/>
                  <a:pt x="5108" y="1422"/>
                </a:cubicBezTo>
                <a:cubicBezTo>
                  <a:pt x="5105" y="1427"/>
                  <a:pt x="5103" y="1432"/>
                  <a:pt x="5099" y="1437"/>
                </a:cubicBezTo>
                <a:cubicBezTo>
                  <a:pt x="5085" y="1436"/>
                  <a:pt x="5080" y="1430"/>
                  <a:pt x="5083" y="1418"/>
                </a:cubicBezTo>
                <a:cubicBezTo>
                  <a:pt x="5078" y="1417"/>
                  <a:pt x="5073" y="1419"/>
                  <a:pt x="5070" y="1423"/>
                </a:cubicBezTo>
                <a:cubicBezTo>
                  <a:pt x="5075" y="1409"/>
                  <a:pt x="5078" y="1395"/>
                  <a:pt x="5080" y="1380"/>
                </a:cubicBezTo>
                <a:cubicBezTo>
                  <a:pt x="5072" y="1377"/>
                  <a:pt x="5063" y="1377"/>
                  <a:pt x="5055" y="1380"/>
                </a:cubicBezTo>
                <a:cubicBezTo>
                  <a:pt x="5050" y="1404"/>
                  <a:pt x="5030" y="1432"/>
                  <a:pt x="5050" y="1454"/>
                </a:cubicBezTo>
                <a:cubicBezTo>
                  <a:pt x="5049" y="1449"/>
                  <a:pt x="5053" y="1448"/>
                  <a:pt x="5059" y="1448"/>
                </a:cubicBezTo>
                <a:cubicBezTo>
                  <a:pt x="5071" y="1463"/>
                  <a:pt x="5059" y="1480"/>
                  <a:pt x="5059" y="1496"/>
                </a:cubicBezTo>
                <a:lnTo>
                  <a:pt x="5064" y="1496"/>
                </a:lnTo>
                <a:cubicBezTo>
                  <a:pt x="5066" y="1498"/>
                  <a:pt x="5069" y="1498"/>
                  <a:pt x="5071" y="1496"/>
                </a:cubicBezTo>
                <a:cubicBezTo>
                  <a:pt x="5079" y="1494"/>
                  <a:pt x="5081" y="1489"/>
                  <a:pt x="5091" y="1488"/>
                </a:cubicBezTo>
                <a:cubicBezTo>
                  <a:pt x="5094" y="1494"/>
                  <a:pt x="5096" y="1502"/>
                  <a:pt x="5108" y="1502"/>
                </a:cubicBezTo>
                <a:cubicBezTo>
                  <a:pt x="5100" y="1518"/>
                  <a:pt x="5098" y="1531"/>
                  <a:pt x="5080" y="1534"/>
                </a:cubicBezTo>
                <a:cubicBezTo>
                  <a:pt x="5087" y="1548"/>
                  <a:pt x="5112" y="1583"/>
                  <a:pt x="5077" y="1589"/>
                </a:cubicBezTo>
                <a:cubicBezTo>
                  <a:pt x="5071" y="1580"/>
                  <a:pt x="5075" y="1563"/>
                  <a:pt x="5057" y="1561"/>
                </a:cubicBezTo>
                <a:cubicBezTo>
                  <a:pt x="5058" y="1553"/>
                  <a:pt x="5062" y="1546"/>
                  <a:pt x="5070" y="1546"/>
                </a:cubicBezTo>
                <a:cubicBezTo>
                  <a:pt x="5064" y="1538"/>
                  <a:pt x="5051" y="1545"/>
                  <a:pt x="5042" y="1538"/>
                </a:cubicBezTo>
                <a:cubicBezTo>
                  <a:pt x="5044" y="1527"/>
                  <a:pt x="5049" y="1517"/>
                  <a:pt x="5056" y="1507"/>
                </a:cubicBezTo>
                <a:cubicBezTo>
                  <a:pt x="5040" y="1511"/>
                  <a:pt x="5024" y="1512"/>
                  <a:pt x="5008" y="1511"/>
                </a:cubicBezTo>
                <a:cubicBezTo>
                  <a:pt x="5012" y="1514"/>
                  <a:pt x="5015" y="1518"/>
                  <a:pt x="5017" y="1523"/>
                </a:cubicBezTo>
                <a:lnTo>
                  <a:pt x="5012" y="1523"/>
                </a:lnTo>
                <a:lnTo>
                  <a:pt x="5012" y="1530"/>
                </a:lnTo>
                <a:lnTo>
                  <a:pt x="5018" y="1530"/>
                </a:lnTo>
                <a:lnTo>
                  <a:pt x="5018" y="1525"/>
                </a:lnTo>
                <a:cubicBezTo>
                  <a:pt x="5019" y="1526"/>
                  <a:pt x="5019" y="1527"/>
                  <a:pt x="5020" y="1527"/>
                </a:cubicBezTo>
                <a:cubicBezTo>
                  <a:pt x="5018" y="1536"/>
                  <a:pt x="5009" y="1539"/>
                  <a:pt x="5009" y="1549"/>
                </a:cubicBezTo>
                <a:cubicBezTo>
                  <a:pt x="5005" y="1550"/>
                  <a:pt x="5000" y="1549"/>
                  <a:pt x="4996" y="1546"/>
                </a:cubicBezTo>
                <a:cubicBezTo>
                  <a:pt x="4991" y="1554"/>
                  <a:pt x="4996" y="1561"/>
                  <a:pt x="4983" y="1563"/>
                </a:cubicBezTo>
                <a:cubicBezTo>
                  <a:pt x="4999" y="1575"/>
                  <a:pt x="5025" y="1556"/>
                  <a:pt x="5045" y="1556"/>
                </a:cubicBezTo>
                <a:cubicBezTo>
                  <a:pt x="5054" y="1580"/>
                  <a:pt x="5037" y="1600"/>
                  <a:pt x="5062" y="1609"/>
                </a:cubicBezTo>
                <a:cubicBezTo>
                  <a:pt x="5056" y="1614"/>
                  <a:pt x="5048" y="1616"/>
                  <a:pt x="5044" y="1623"/>
                </a:cubicBezTo>
                <a:cubicBezTo>
                  <a:pt x="5050" y="1633"/>
                  <a:pt x="5050" y="1635"/>
                  <a:pt x="5050" y="1648"/>
                </a:cubicBezTo>
                <a:cubicBezTo>
                  <a:pt x="5064" y="1647"/>
                  <a:pt x="5060" y="1636"/>
                  <a:pt x="5058" y="1629"/>
                </a:cubicBezTo>
                <a:cubicBezTo>
                  <a:pt x="5071" y="1597"/>
                  <a:pt x="5106" y="1627"/>
                  <a:pt x="5097" y="1654"/>
                </a:cubicBezTo>
                <a:cubicBezTo>
                  <a:pt x="5106" y="1634"/>
                  <a:pt x="5116" y="1603"/>
                  <a:pt x="5141" y="1607"/>
                </a:cubicBezTo>
                <a:cubicBezTo>
                  <a:pt x="5135" y="1632"/>
                  <a:pt x="5112" y="1659"/>
                  <a:pt x="5135" y="1675"/>
                </a:cubicBezTo>
                <a:cubicBezTo>
                  <a:pt x="5134" y="1675"/>
                  <a:pt x="5134" y="1676"/>
                  <a:pt x="5135" y="1676"/>
                </a:cubicBezTo>
                <a:cubicBezTo>
                  <a:pt x="5133" y="1683"/>
                  <a:pt x="5122" y="1684"/>
                  <a:pt x="5124" y="1692"/>
                </a:cubicBezTo>
                <a:cubicBezTo>
                  <a:pt x="5142" y="1721"/>
                  <a:pt x="5132" y="1757"/>
                  <a:pt x="5101" y="1777"/>
                </a:cubicBezTo>
                <a:cubicBezTo>
                  <a:pt x="5099" y="1789"/>
                  <a:pt x="5118" y="1781"/>
                  <a:pt x="5118" y="1789"/>
                </a:cubicBezTo>
                <a:cubicBezTo>
                  <a:pt x="5119" y="1815"/>
                  <a:pt x="5170" y="1882"/>
                  <a:pt x="5124" y="1903"/>
                </a:cubicBezTo>
                <a:cubicBezTo>
                  <a:pt x="5120" y="1921"/>
                  <a:pt x="5112" y="1939"/>
                  <a:pt x="5101" y="1955"/>
                </a:cubicBezTo>
                <a:cubicBezTo>
                  <a:pt x="5090" y="1949"/>
                  <a:pt x="5084" y="1938"/>
                  <a:pt x="5088" y="1928"/>
                </a:cubicBezTo>
                <a:cubicBezTo>
                  <a:pt x="5062" y="1921"/>
                  <a:pt x="5053" y="1897"/>
                  <a:pt x="5047" y="1870"/>
                </a:cubicBezTo>
                <a:cubicBezTo>
                  <a:pt x="4989" y="1832"/>
                  <a:pt x="5026" y="1759"/>
                  <a:pt x="5017" y="1702"/>
                </a:cubicBezTo>
                <a:lnTo>
                  <a:pt x="5036" y="1701"/>
                </a:lnTo>
                <a:cubicBezTo>
                  <a:pt x="5028" y="1683"/>
                  <a:pt x="5013" y="1668"/>
                  <a:pt x="4994" y="1658"/>
                </a:cubicBezTo>
                <a:cubicBezTo>
                  <a:pt x="4985" y="1733"/>
                  <a:pt x="4982" y="1809"/>
                  <a:pt x="4986" y="1884"/>
                </a:cubicBezTo>
                <a:cubicBezTo>
                  <a:pt x="4995" y="2062"/>
                  <a:pt x="5007" y="2278"/>
                  <a:pt x="5038" y="2453"/>
                </a:cubicBezTo>
                <a:cubicBezTo>
                  <a:pt x="5031" y="2455"/>
                  <a:pt x="5023" y="2455"/>
                  <a:pt x="5016" y="2453"/>
                </a:cubicBezTo>
                <a:cubicBezTo>
                  <a:pt x="5017" y="2459"/>
                  <a:pt x="5018" y="2464"/>
                  <a:pt x="5014" y="2467"/>
                </a:cubicBezTo>
                <a:cubicBezTo>
                  <a:pt x="5004" y="2467"/>
                  <a:pt x="4995" y="2472"/>
                  <a:pt x="4991" y="2480"/>
                </a:cubicBezTo>
                <a:cubicBezTo>
                  <a:pt x="4998" y="2485"/>
                  <a:pt x="4998" y="2496"/>
                  <a:pt x="5010" y="2496"/>
                </a:cubicBezTo>
                <a:cubicBezTo>
                  <a:pt x="5002" y="2503"/>
                  <a:pt x="5001" y="2512"/>
                  <a:pt x="5007" y="2520"/>
                </a:cubicBezTo>
                <a:cubicBezTo>
                  <a:pt x="5002" y="2524"/>
                  <a:pt x="4995" y="2527"/>
                  <a:pt x="4988" y="2526"/>
                </a:cubicBezTo>
                <a:cubicBezTo>
                  <a:pt x="4985" y="2518"/>
                  <a:pt x="4980" y="2511"/>
                  <a:pt x="4969" y="2511"/>
                </a:cubicBezTo>
                <a:cubicBezTo>
                  <a:pt x="4965" y="2524"/>
                  <a:pt x="4968" y="2538"/>
                  <a:pt x="4976" y="2549"/>
                </a:cubicBezTo>
                <a:cubicBezTo>
                  <a:pt x="4966" y="2567"/>
                  <a:pt x="4958" y="2587"/>
                  <a:pt x="4948" y="2605"/>
                </a:cubicBezTo>
                <a:cubicBezTo>
                  <a:pt x="4933" y="2599"/>
                  <a:pt x="4928" y="2611"/>
                  <a:pt x="4918" y="2614"/>
                </a:cubicBezTo>
                <a:cubicBezTo>
                  <a:pt x="4918" y="2631"/>
                  <a:pt x="4914" y="2636"/>
                  <a:pt x="4914" y="2655"/>
                </a:cubicBezTo>
                <a:cubicBezTo>
                  <a:pt x="4923" y="2656"/>
                  <a:pt x="4932" y="2651"/>
                  <a:pt x="4935" y="2662"/>
                </a:cubicBezTo>
                <a:cubicBezTo>
                  <a:pt x="4937" y="2668"/>
                  <a:pt x="4921" y="2662"/>
                  <a:pt x="4924" y="2668"/>
                </a:cubicBezTo>
                <a:cubicBezTo>
                  <a:pt x="4944" y="2666"/>
                  <a:pt x="4956" y="2665"/>
                  <a:pt x="4965" y="2678"/>
                </a:cubicBezTo>
                <a:cubicBezTo>
                  <a:pt x="4958" y="2683"/>
                  <a:pt x="4954" y="2691"/>
                  <a:pt x="4956" y="2699"/>
                </a:cubicBezTo>
                <a:cubicBezTo>
                  <a:pt x="4963" y="2704"/>
                  <a:pt x="4980" y="2700"/>
                  <a:pt x="4982" y="2710"/>
                </a:cubicBezTo>
                <a:cubicBezTo>
                  <a:pt x="4955" y="2719"/>
                  <a:pt x="4943" y="2699"/>
                  <a:pt x="4922" y="2699"/>
                </a:cubicBezTo>
                <a:cubicBezTo>
                  <a:pt x="4917" y="2705"/>
                  <a:pt x="4922" y="2717"/>
                  <a:pt x="4922" y="2726"/>
                </a:cubicBezTo>
                <a:cubicBezTo>
                  <a:pt x="4910" y="2732"/>
                  <a:pt x="4892" y="2733"/>
                  <a:pt x="4885" y="2742"/>
                </a:cubicBezTo>
                <a:cubicBezTo>
                  <a:pt x="4914" y="2744"/>
                  <a:pt x="4924" y="2759"/>
                  <a:pt x="4950" y="2753"/>
                </a:cubicBezTo>
                <a:cubicBezTo>
                  <a:pt x="4944" y="2759"/>
                  <a:pt x="4959" y="2764"/>
                  <a:pt x="4961" y="2770"/>
                </a:cubicBezTo>
                <a:cubicBezTo>
                  <a:pt x="4989" y="2772"/>
                  <a:pt x="5016" y="2776"/>
                  <a:pt x="5018" y="2748"/>
                </a:cubicBezTo>
                <a:cubicBezTo>
                  <a:pt x="5031" y="2752"/>
                  <a:pt x="5032" y="2767"/>
                  <a:pt x="5043" y="2772"/>
                </a:cubicBezTo>
                <a:cubicBezTo>
                  <a:pt x="5059" y="2775"/>
                  <a:pt x="5076" y="2766"/>
                  <a:pt x="5085" y="2775"/>
                </a:cubicBezTo>
                <a:cubicBezTo>
                  <a:pt x="5085" y="2792"/>
                  <a:pt x="5085" y="2801"/>
                  <a:pt x="5087" y="2816"/>
                </a:cubicBezTo>
                <a:cubicBezTo>
                  <a:pt x="5079" y="2818"/>
                  <a:pt x="5075" y="2815"/>
                  <a:pt x="5070" y="2814"/>
                </a:cubicBezTo>
                <a:cubicBezTo>
                  <a:pt x="5065" y="2814"/>
                  <a:pt x="5069" y="2804"/>
                  <a:pt x="5063" y="2804"/>
                </a:cubicBezTo>
                <a:cubicBezTo>
                  <a:pt x="5059" y="2805"/>
                  <a:pt x="5055" y="2804"/>
                  <a:pt x="5052" y="2802"/>
                </a:cubicBezTo>
                <a:cubicBezTo>
                  <a:pt x="5058" y="2814"/>
                  <a:pt x="5041" y="2810"/>
                  <a:pt x="5042" y="2819"/>
                </a:cubicBezTo>
                <a:cubicBezTo>
                  <a:pt x="5058" y="2813"/>
                  <a:pt x="5051" y="2826"/>
                  <a:pt x="5058" y="2829"/>
                </a:cubicBezTo>
                <a:cubicBezTo>
                  <a:pt x="5076" y="2825"/>
                  <a:pt x="5095" y="2831"/>
                  <a:pt x="5107" y="2843"/>
                </a:cubicBezTo>
                <a:cubicBezTo>
                  <a:pt x="5094" y="2845"/>
                  <a:pt x="5104" y="2863"/>
                  <a:pt x="5096" y="2869"/>
                </a:cubicBezTo>
                <a:cubicBezTo>
                  <a:pt x="5114" y="2868"/>
                  <a:pt x="5103" y="2892"/>
                  <a:pt x="5102" y="2898"/>
                </a:cubicBezTo>
                <a:cubicBezTo>
                  <a:pt x="5113" y="2907"/>
                  <a:pt x="5133" y="2908"/>
                  <a:pt x="5143" y="2917"/>
                </a:cubicBezTo>
                <a:cubicBezTo>
                  <a:pt x="5147" y="2910"/>
                  <a:pt x="5166" y="2911"/>
                  <a:pt x="5166" y="2920"/>
                </a:cubicBezTo>
                <a:cubicBezTo>
                  <a:pt x="5154" y="2939"/>
                  <a:pt x="5130" y="2923"/>
                  <a:pt x="5115" y="2917"/>
                </a:cubicBezTo>
                <a:cubicBezTo>
                  <a:pt x="5104" y="2920"/>
                  <a:pt x="5101" y="2930"/>
                  <a:pt x="5089" y="2932"/>
                </a:cubicBezTo>
                <a:cubicBezTo>
                  <a:pt x="5076" y="2923"/>
                  <a:pt x="5060" y="2918"/>
                  <a:pt x="5043" y="2918"/>
                </a:cubicBezTo>
                <a:lnTo>
                  <a:pt x="5043" y="2926"/>
                </a:lnTo>
                <a:lnTo>
                  <a:pt x="5054" y="2926"/>
                </a:lnTo>
                <a:cubicBezTo>
                  <a:pt x="5060" y="2945"/>
                  <a:pt x="5043" y="2947"/>
                  <a:pt x="5047" y="2963"/>
                </a:cubicBezTo>
                <a:cubicBezTo>
                  <a:pt x="5063" y="2957"/>
                  <a:pt x="5064" y="2979"/>
                  <a:pt x="5072" y="2965"/>
                </a:cubicBezTo>
                <a:cubicBezTo>
                  <a:pt x="5072" y="2969"/>
                  <a:pt x="5064" y="2977"/>
                  <a:pt x="5072" y="2977"/>
                </a:cubicBezTo>
                <a:cubicBezTo>
                  <a:pt x="5079" y="2974"/>
                  <a:pt x="5082" y="2968"/>
                  <a:pt x="5091" y="2966"/>
                </a:cubicBezTo>
                <a:cubicBezTo>
                  <a:pt x="5100" y="2979"/>
                  <a:pt x="5119" y="2992"/>
                  <a:pt x="5104" y="3008"/>
                </a:cubicBezTo>
                <a:cubicBezTo>
                  <a:pt x="5093" y="3011"/>
                  <a:pt x="5080" y="3009"/>
                  <a:pt x="5072" y="3001"/>
                </a:cubicBezTo>
                <a:cubicBezTo>
                  <a:pt x="5079" y="3026"/>
                  <a:pt x="5060" y="3030"/>
                  <a:pt x="5072" y="3051"/>
                </a:cubicBezTo>
                <a:cubicBezTo>
                  <a:pt x="5055" y="3057"/>
                  <a:pt x="5061" y="3058"/>
                  <a:pt x="5049" y="3061"/>
                </a:cubicBezTo>
                <a:cubicBezTo>
                  <a:pt x="5047" y="3068"/>
                  <a:pt x="5055" y="3066"/>
                  <a:pt x="5055" y="3070"/>
                </a:cubicBezTo>
                <a:cubicBezTo>
                  <a:pt x="5049" y="3069"/>
                  <a:pt x="5043" y="3073"/>
                  <a:pt x="5042" y="3078"/>
                </a:cubicBezTo>
                <a:cubicBezTo>
                  <a:pt x="5053" y="3083"/>
                  <a:pt x="5040" y="3086"/>
                  <a:pt x="5050" y="3095"/>
                </a:cubicBezTo>
                <a:cubicBezTo>
                  <a:pt x="5042" y="3099"/>
                  <a:pt x="5041" y="3084"/>
                  <a:pt x="5038" y="3092"/>
                </a:cubicBezTo>
                <a:cubicBezTo>
                  <a:pt x="5041" y="3101"/>
                  <a:pt x="5039" y="3111"/>
                  <a:pt x="5033" y="3119"/>
                </a:cubicBezTo>
                <a:cubicBezTo>
                  <a:pt x="5036" y="3119"/>
                  <a:pt x="5040" y="3120"/>
                  <a:pt x="5042" y="3122"/>
                </a:cubicBezTo>
                <a:cubicBezTo>
                  <a:pt x="5048" y="3126"/>
                  <a:pt x="5048" y="3134"/>
                  <a:pt x="5043" y="3138"/>
                </a:cubicBezTo>
                <a:cubicBezTo>
                  <a:pt x="5039" y="3134"/>
                  <a:pt x="5039" y="3126"/>
                  <a:pt x="5031" y="3126"/>
                </a:cubicBezTo>
                <a:cubicBezTo>
                  <a:pt x="5027" y="3137"/>
                  <a:pt x="5025" y="3149"/>
                  <a:pt x="5024" y="3161"/>
                </a:cubicBezTo>
                <a:cubicBezTo>
                  <a:pt x="5028" y="3161"/>
                  <a:pt x="5026" y="3156"/>
                  <a:pt x="5029" y="3156"/>
                </a:cubicBezTo>
                <a:cubicBezTo>
                  <a:pt x="5029" y="3163"/>
                  <a:pt x="5036" y="3163"/>
                  <a:pt x="5036" y="3169"/>
                </a:cubicBezTo>
                <a:cubicBezTo>
                  <a:pt x="5022" y="3168"/>
                  <a:pt x="5012" y="3184"/>
                  <a:pt x="5022" y="3197"/>
                </a:cubicBezTo>
                <a:cubicBezTo>
                  <a:pt x="5022" y="3190"/>
                  <a:pt x="5028" y="3187"/>
                  <a:pt x="5032" y="3183"/>
                </a:cubicBezTo>
                <a:cubicBezTo>
                  <a:pt x="5038" y="3202"/>
                  <a:pt x="5017" y="3209"/>
                  <a:pt x="5024" y="3233"/>
                </a:cubicBezTo>
                <a:cubicBezTo>
                  <a:pt x="5012" y="3235"/>
                  <a:pt x="5008" y="3230"/>
                  <a:pt x="4998" y="3230"/>
                </a:cubicBezTo>
                <a:cubicBezTo>
                  <a:pt x="4999" y="3233"/>
                  <a:pt x="4996" y="3233"/>
                  <a:pt x="4996" y="3235"/>
                </a:cubicBezTo>
                <a:cubicBezTo>
                  <a:pt x="4995" y="3245"/>
                  <a:pt x="5009" y="3241"/>
                  <a:pt x="5014" y="3245"/>
                </a:cubicBezTo>
                <a:cubicBezTo>
                  <a:pt x="5007" y="3254"/>
                  <a:pt x="5027" y="3260"/>
                  <a:pt x="5028" y="3268"/>
                </a:cubicBezTo>
                <a:cubicBezTo>
                  <a:pt x="5028" y="3277"/>
                  <a:pt x="5017" y="3278"/>
                  <a:pt x="5019" y="3287"/>
                </a:cubicBezTo>
                <a:cubicBezTo>
                  <a:pt x="5009" y="3289"/>
                  <a:pt x="5014" y="3278"/>
                  <a:pt x="5004" y="3281"/>
                </a:cubicBezTo>
                <a:cubicBezTo>
                  <a:pt x="5003" y="3289"/>
                  <a:pt x="4986" y="3296"/>
                  <a:pt x="4996" y="3284"/>
                </a:cubicBezTo>
                <a:cubicBezTo>
                  <a:pt x="4989" y="3285"/>
                  <a:pt x="4987" y="3289"/>
                  <a:pt x="4983" y="3292"/>
                </a:cubicBezTo>
                <a:cubicBezTo>
                  <a:pt x="4988" y="3292"/>
                  <a:pt x="4989" y="3295"/>
                  <a:pt x="4989" y="3300"/>
                </a:cubicBezTo>
                <a:cubicBezTo>
                  <a:pt x="4984" y="3303"/>
                  <a:pt x="4978" y="3305"/>
                  <a:pt x="4977" y="3310"/>
                </a:cubicBezTo>
                <a:cubicBezTo>
                  <a:pt x="4989" y="3322"/>
                  <a:pt x="4987" y="3349"/>
                  <a:pt x="5010" y="3355"/>
                </a:cubicBezTo>
                <a:cubicBezTo>
                  <a:pt x="5006" y="3361"/>
                  <a:pt x="4997" y="3363"/>
                  <a:pt x="4995" y="3370"/>
                </a:cubicBezTo>
                <a:cubicBezTo>
                  <a:pt x="4997" y="3376"/>
                  <a:pt x="5007" y="3374"/>
                  <a:pt x="5007" y="3382"/>
                </a:cubicBezTo>
                <a:cubicBezTo>
                  <a:pt x="4998" y="3383"/>
                  <a:pt x="4995" y="3388"/>
                  <a:pt x="4998" y="3396"/>
                </a:cubicBezTo>
                <a:cubicBezTo>
                  <a:pt x="4985" y="3395"/>
                  <a:pt x="4979" y="3406"/>
                  <a:pt x="4985" y="3411"/>
                </a:cubicBezTo>
                <a:cubicBezTo>
                  <a:pt x="4994" y="3399"/>
                  <a:pt x="5008" y="3416"/>
                  <a:pt x="5016" y="3413"/>
                </a:cubicBezTo>
                <a:cubicBezTo>
                  <a:pt x="5022" y="3425"/>
                  <a:pt x="5005" y="3430"/>
                  <a:pt x="5022" y="3433"/>
                </a:cubicBezTo>
                <a:cubicBezTo>
                  <a:pt x="5016" y="3435"/>
                  <a:pt x="5021" y="3445"/>
                  <a:pt x="5014" y="3445"/>
                </a:cubicBezTo>
                <a:lnTo>
                  <a:pt x="5013" y="3431"/>
                </a:lnTo>
                <a:cubicBezTo>
                  <a:pt x="5001" y="3435"/>
                  <a:pt x="5005" y="3424"/>
                  <a:pt x="4995" y="3426"/>
                </a:cubicBezTo>
                <a:cubicBezTo>
                  <a:pt x="4994" y="3433"/>
                  <a:pt x="4986" y="3446"/>
                  <a:pt x="4995" y="3453"/>
                </a:cubicBezTo>
                <a:cubicBezTo>
                  <a:pt x="4999" y="3449"/>
                  <a:pt x="5009" y="3449"/>
                  <a:pt x="5017" y="3449"/>
                </a:cubicBezTo>
                <a:cubicBezTo>
                  <a:pt x="5018" y="3449"/>
                  <a:pt x="5018" y="3450"/>
                  <a:pt x="5019" y="3450"/>
                </a:cubicBezTo>
                <a:cubicBezTo>
                  <a:pt x="5027" y="3459"/>
                  <a:pt x="5025" y="3471"/>
                  <a:pt x="5015" y="3478"/>
                </a:cubicBezTo>
                <a:cubicBezTo>
                  <a:pt x="5012" y="3471"/>
                  <a:pt x="5004" y="3466"/>
                  <a:pt x="4994" y="3466"/>
                </a:cubicBezTo>
                <a:cubicBezTo>
                  <a:pt x="4995" y="3469"/>
                  <a:pt x="4989" y="3469"/>
                  <a:pt x="4989" y="3471"/>
                </a:cubicBezTo>
                <a:cubicBezTo>
                  <a:pt x="5000" y="3480"/>
                  <a:pt x="5002" y="3494"/>
                  <a:pt x="4993" y="3504"/>
                </a:cubicBezTo>
                <a:lnTo>
                  <a:pt x="5010" y="3503"/>
                </a:lnTo>
                <a:cubicBezTo>
                  <a:pt x="5009" y="3502"/>
                  <a:pt x="5009" y="3501"/>
                  <a:pt x="5009" y="3500"/>
                </a:cubicBezTo>
                <a:cubicBezTo>
                  <a:pt x="5009" y="3495"/>
                  <a:pt x="5014" y="3492"/>
                  <a:pt x="5020" y="3492"/>
                </a:cubicBezTo>
                <a:cubicBezTo>
                  <a:pt x="5028" y="3505"/>
                  <a:pt x="5017" y="3511"/>
                  <a:pt x="5028" y="3520"/>
                </a:cubicBezTo>
                <a:cubicBezTo>
                  <a:pt x="5008" y="3531"/>
                  <a:pt x="5017" y="3544"/>
                  <a:pt x="5030" y="3556"/>
                </a:cubicBezTo>
                <a:cubicBezTo>
                  <a:pt x="5026" y="3557"/>
                  <a:pt x="5019" y="3556"/>
                  <a:pt x="5019" y="3559"/>
                </a:cubicBezTo>
                <a:cubicBezTo>
                  <a:pt x="5023" y="3564"/>
                  <a:pt x="5033" y="3565"/>
                  <a:pt x="5034" y="3574"/>
                </a:cubicBezTo>
                <a:cubicBezTo>
                  <a:pt x="5029" y="3575"/>
                  <a:pt x="5023" y="3575"/>
                  <a:pt x="5018" y="3574"/>
                </a:cubicBezTo>
                <a:lnTo>
                  <a:pt x="5018" y="3572"/>
                </a:lnTo>
                <a:cubicBezTo>
                  <a:pt x="5016" y="3572"/>
                  <a:pt x="5014" y="3572"/>
                  <a:pt x="5012" y="3572"/>
                </a:cubicBezTo>
                <a:cubicBezTo>
                  <a:pt x="5008" y="3570"/>
                  <a:pt x="5004" y="3568"/>
                  <a:pt x="5000" y="3568"/>
                </a:cubicBezTo>
                <a:cubicBezTo>
                  <a:pt x="5000" y="3557"/>
                  <a:pt x="4993" y="3552"/>
                  <a:pt x="5002" y="3541"/>
                </a:cubicBezTo>
                <a:cubicBezTo>
                  <a:pt x="4988" y="3542"/>
                  <a:pt x="4984" y="3551"/>
                  <a:pt x="4978" y="3547"/>
                </a:cubicBezTo>
                <a:cubicBezTo>
                  <a:pt x="4978" y="3555"/>
                  <a:pt x="4988" y="3554"/>
                  <a:pt x="4990" y="3560"/>
                </a:cubicBezTo>
                <a:cubicBezTo>
                  <a:pt x="4987" y="3561"/>
                  <a:pt x="4977" y="3558"/>
                  <a:pt x="4977" y="3563"/>
                </a:cubicBezTo>
                <a:cubicBezTo>
                  <a:pt x="4984" y="3567"/>
                  <a:pt x="4976" y="3580"/>
                  <a:pt x="4996" y="3573"/>
                </a:cubicBezTo>
                <a:cubicBezTo>
                  <a:pt x="4996" y="3574"/>
                  <a:pt x="4996" y="3574"/>
                  <a:pt x="4996" y="3575"/>
                </a:cubicBezTo>
                <a:lnTo>
                  <a:pt x="4999" y="3575"/>
                </a:lnTo>
                <a:cubicBezTo>
                  <a:pt x="5000" y="3585"/>
                  <a:pt x="4990" y="3586"/>
                  <a:pt x="4987" y="3593"/>
                </a:cubicBezTo>
                <a:cubicBezTo>
                  <a:pt x="4974" y="3594"/>
                  <a:pt x="4961" y="3589"/>
                  <a:pt x="4954" y="3581"/>
                </a:cubicBezTo>
                <a:cubicBezTo>
                  <a:pt x="4943" y="3585"/>
                  <a:pt x="4950" y="3593"/>
                  <a:pt x="4937" y="3598"/>
                </a:cubicBezTo>
                <a:cubicBezTo>
                  <a:pt x="4929" y="3602"/>
                  <a:pt x="4917" y="3594"/>
                  <a:pt x="4906" y="3600"/>
                </a:cubicBezTo>
                <a:cubicBezTo>
                  <a:pt x="4895" y="3606"/>
                  <a:pt x="4888" y="3630"/>
                  <a:pt x="4880" y="3638"/>
                </a:cubicBezTo>
                <a:cubicBezTo>
                  <a:pt x="4870" y="3635"/>
                  <a:pt x="4862" y="3630"/>
                  <a:pt x="4855" y="3624"/>
                </a:cubicBezTo>
                <a:cubicBezTo>
                  <a:pt x="4854" y="3628"/>
                  <a:pt x="4858" y="3629"/>
                  <a:pt x="4858" y="3633"/>
                </a:cubicBezTo>
                <a:cubicBezTo>
                  <a:pt x="4849" y="3636"/>
                  <a:pt x="4835" y="3636"/>
                  <a:pt x="4835" y="3628"/>
                </a:cubicBezTo>
                <a:cubicBezTo>
                  <a:pt x="4833" y="3633"/>
                  <a:pt x="4827" y="3634"/>
                  <a:pt x="4821" y="3637"/>
                </a:cubicBezTo>
                <a:cubicBezTo>
                  <a:pt x="4820" y="3633"/>
                  <a:pt x="4812" y="3635"/>
                  <a:pt x="4816" y="3628"/>
                </a:cubicBezTo>
                <a:cubicBezTo>
                  <a:pt x="4800" y="3628"/>
                  <a:pt x="4783" y="3626"/>
                  <a:pt x="4769" y="3620"/>
                </a:cubicBezTo>
                <a:cubicBezTo>
                  <a:pt x="4755" y="3627"/>
                  <a:pt x="4726" y="3623"/>
                  <a:pt x="4710" y="3637"/>
                </a:cubicBezTo>
                <a:cubicBezTo>
                  <a:pt x="4713" y="3628"/>
                  <a:pt x="4704" y="3629"/>
                  <a:pt x="4704" y="3623"/>
                </a:cubicBezTo>
                <a:cubicBezTo>
                  <a:pt x="4705" y="3617"/>
                  <a:pt x="4716" y="3620"/>
                  <a:pt x="4716" y="3614"/>
                </a:cubicBezTo>
                <a:cubicBezTo>
                  <a:pt x="4703" y="3610"/>
                  <a:pt x="4713" y="3608"/>
                  <a:pt x="4713" y="3599"/>
                </a:cubicBezTo>
                <a:cubicBezTo>
                  <a:pt x="4697" y="3599"/>
                  <a:pt x="4706" y="3580"/>
                  <a:pt x="4697" y="3574"/>
                </a:cubicBezTo>
                <a:cubicBezTo>
                  <a:pt x="4685" y="3579"/>
                  <a:pt x="4676" y="3568"/>
                  <a:pt x="4667" y="3571"/>
                </a:cubicBezTo>
                <a:cubicBezTo>
                  <a:pt x="4658" y="3574"/>
                  <a:pt x="4667" y="3577"/>
                  <a:pt x="4661" y="3580"/>
                </a:cubicBezTo>
                <a:cubicBezTo>
                  <a:pt x="4654" y="3568"/>
                  <a:pt x="4644" y="3578"/>
                  <a:pt x="4632" y="3575"/>
                </a:cubicBezTo>
                <a:cubicBezTo>
                  <a:pt x="4630" y="3583"/>
                  <a:pt x="4636" y="3584"/>
                  <a:pt x="4635" y="3591"/>
                </a:cubicBezTo>
                <a:cubicBezTo>
                  <a:pt x="4625" y="3598"/>
                  <a:pt x="4619" y="3593"/>
                  <a:pt x="4616" y="3584"/>
                </a:cubicBezTo>
                <a:cubicBezTo>
                  <a:pt x="4616" y="3593"/>
                  <a:pt x="4614" y="3588"/>
                  <a:pt x="4607" y="3588"/>
                </a:cubicBezTo>
                <a:cubicBezTo>
                  <a:pt x="4610" y="3581"/>
                  <a:pt x="4612" y="3575"/>
                  <a:pt x="4613" y="3568"/>
                </a:cubicBezTo>
                <a:cubicBezTo>
                  <a:pt x="4610" y="3565"/>
                  <a:pt x="4601" y="3565"/>
                  <a:pt x="4594" y="3565"/>
                </a:cubicBezTo>
                <a:cubicBezTo>
                  <a:pt x="4585" y="3580"/>
                  <a:pt x="4561" y="3571"/>
                  <a:pt x="4546" y="3567"/>
                </a:cubicBezTo>
                <a:cubicBezTo>
                  <a:pt x="4546" y="3573"/>
                  <a:pt x="4548" y="3579"/>
                  <a:pt x="4538" y="3580"/>
                </a:cubicBezTo>
                <a:cubicBezTo>
                  <a:pt x="4528" y="3581"/>
                  <a:pt x="4531" y="3573"/>
                  <a:pt x="4521" y="3573"/>
                </a:cubicBezTo>
                <a:cubicBezTo>
                  <a:pt x="4491" y="3576"/>
                  <a:pt x="4458" y="3564"/>
                  <a:pt x="4432" y="3582"/>
                </a:cubicBezTo>
                <a:cubicBezTo>
                  <a:pt x="4418" y="3573"/>
                  <a:pt x="4414" y="3581"/>
                  <a:pt x="4398" y="3573"/>
                </a:cubicBezTo>
                <a:cubicBezTo>
                  <a:pt x="4393" y="3580"/>
                  <a:pt x="4402" y="3589"/>
                  <a:pt x="4387" y="3590"/>
                </a:cubicBezTo>
                <a:cubicBezTo>
                  <a:pt x="4387" y="3586"/>
                  <a:pt x="4394" y="3588"/>
                  <a:pt x="4392" y="3582"/>
                </a:cubicBezTo>
                <a:cubicBezTo>
                  <a:pt x="4378" y="3584"/>
                  <a:pt x="4382" y="3572"/>
                  <a:pt x="4371" y="3572"/>
                </a:cubicBezTo>
                <a:cubicBezTo>
                  <a:pt x="4369" y="3577"/>
                  <a:pt x="4363" y="3580"/>
                  <a:pt x="4359" y="3583"/>
                </a:cubicBezTo>
                <a:cubicBezTo>
                  <a:pt x="4347" y="3574"/>
                  <a:pt x="4332" y="3591"/>
                  <a:pt x="4314" y="3583"/>
                </a:cubicBezTo>
                <a:cubicBezTo>
                  <a:pt x="4313" y="3587"/>
                  <a:pt x="4314" y="3593"/>
                  <a:pt x="4306" y="3592"/>
                </a:cubicBezTo>
                <a:cubicBezTo>
                  <a:pt x="4298" y="3591"/>
                  <a:pt x="4300" y="3582"/>
                  <a:pt x="4292" y="3581"/>
                </a:cubicBezTo>
                <a:cubicBezTo>
                  <a:pt x="4283" y="3579"/>
                  <a:pt x="4285" y="3587"/>
                  <a:pt x="4278" y="3587"/>
                </a:cubicBezTo>
                <a:cubicBezTo>
                  <a:pt x="4277" y="3582"/>
                  <a:pt x="4275" y="3578"/>
                  <a:pt x="4273" y="3574"/>
                </a:cubicBezTo>
                <a:cubicBezTo>
                  <a:pt x="4265" y="3576"/>
                  <a:pt x="4244" y="3571"/>
                  <a:pt x="4256" y="3580"/>
                </a:cubicBezTo>
                <a:cubicBezTo>
                  <a:pt x="4248" y="3579"/>
                  <a:pt x="4237" y="3581"/>
                  <a:pt x="4233" y="3577"/>
                </a:cubicBezTo>
                <a:cubicBezTo>
                  <a:pt x="4232" y="3591"/>
                  <a:pt x="4206" y="3586"/>
                  <a:pt x="4200" y="3579"/>
                </a:cubicBezTo>
                <a:cubicBezTo>
                  <a:pt x="4200" y="3594"/>
                  <a:pt x="4155" y="3589"/>
                  <a:pt x="4169" y="3596"/>
                </a:cubicBezTo>
                <a:cubicBezTo>
                  <a:pt x="4142" y="3606"/>
                  <a:pt x="4112" y="3622"/>
                  <a:pt x="4073" y="3614"/>
                </a:cubicBezTo>
                <a:cubicBezTo>
                  <a:pt x="4075" y="3620"/>
                  <a:pt x="4068" y="3619"/>
                  <a:pt x="4070" y="3626"/>
                </a:cubicBezTo>
                <a:cubicBezTo>
                  <a:pt x="4081" y="3624"/>
                  <a:pt x="4091" y="3623"/>
                  <a:pt x="4101" y="3624"/>
                </a:cubicBezTo>
                <a:cubicBezTo>
                  <a:pt x="4105" y="3628"/>
                  <a:pt x="4113" y="3639"/>
                  <a:pt x="4101" y="3642"/>
                </a:cubicBezTo>
                <a:cubicBezTo>
                  <a:pt x="4080" y="3626"/>
                  <a:pt x="4060" y="3645"/>
                  <a:pt x="4035" y="3634"/>
                </a:cubicBezTo>
                <a:cubicBezTo>
                  <a:pt x="4024" y="3638"/>
                  <a:pt x="4018" y="3648"/>
                  <a:pt x="4020" y="3657"/>
                </a:cubicBezTo>
                <a:cubicBezTo>
                  <a:pt x="4034" y="3662"/>
                  <a:pt x="4047" y="3667"/>
                  <a:pt x="4048" y="3681"/>
                </a:cubicBezTo>
                <a:cubicBezTo>
                  <a:pt x="4016" y="3696"/>
                  <a:pt x="3962" y="3685"/>
                  <a:pt x="3933" y="3699"/>
                </a:cubicBezTo>
                <a:cubicBezTo>
                  <a:pt x="3941" y="3705"/>
                  <a:pt x="3942" y="3695"/>
                  <a:pt x="3953" y="3697"/>
                </a:cubicBezTo>
                <a:cubicBezTo>
                  <a:pt x="3953" y="3699"/>
                  <a:pt x="3954" y="3702"/>
                  <a:pt x="3955" y="3704"/>
                </a:cubicBezTo>
                <a:cubicBezTo>
                  <a:pt x="3955" y="3710"/>
                  <a:pt x="3944" y="3707"/>
                  <a:pt x="3944" y="3715"/>
                </a:cubicBezTo>
                <a:cubicBezTo>
                  <a:pt x="3951" y="3718"/>
                  <a:pt x="3955" y="3724"/>
                  <a:pt x="3952" y="3731"/>
                </a:cubicBezTo>
                <a:cubicBezTo>
                  <a:pt x="3949" y="3731"/>
                  <a:pt x="3949" y="3733"/>
                  <a:pt x="3946" y="3733"/>
                </a:cubicBezTo>
                <a:lnTo>
                  <a:pt x="3941" y="3733"/>
                </a:lnTo>
                <a:cubicBezTo>
                  <a:pt x="3922" y="3727"/>
                  <a:pt x="3902" y="3724"/>
                  <a:pt x="3882" y="3725"/>
                </a:cubicBezTo>
                <a:cubicBezTo>
                  <a:pt x="3878" y="3732"/>
                  <a:pt x="3875" y="3738"/>
                  <a:pt x="3872" y="3745"/>
                </a:cubicBezTo>
                <a:cubicBezTo>
                  <a:pt x="3871" y="3743"/>
                  <a:pt x="3870" y="3741"/>
                  <a:pt x="3868" y="3739"/>
                </a:cubicBezTo>
                <a:cubicBezTo>
                  <a:pt x="3861" y="3738"/>
                  <a:pt x="3860" y="3734"/>
                  <a:pt x="3855" y="3732"/>
                </a:cubicBezTo>
                <a:cubicBezTo>
                  <a:pt x="3851" y="3726"/>
                  <a:pt x="3849" y="3718"/>
                  <a:pt x="3849" y="3711"/>
                </a:cubicBezTo>
                <a:cubicBezTo>
                  <a:pt x="3839" y="3717"/>
                  <a:pt x="3829" y="3709"/>
                  <a:pt x="3817" y="3704"/>
                </a:cubicBezTo>
                <a:cubicBezTo>
                  <a:pt x="3815" y="3709"/>
                  <a:pt x="3789" y="3708"/>
                  <a:pt x="3792" y="3700"/>
                </a:cubicBezTo>
                <a:cubicBezTo>
                  <a:pt x="3785" y="3698"/>
                  <a:pt x="3791" y="3709"/>
                  <a:pt x="3779" y="3705"/>
                </a:cubicBezTo>
                <a:cubicBezTo>
                  <a:pt x="3768" y="3700"/>
                  <a:pt x="3767" y="3689"/>
                  <a:pt x="3751" y="3691"/>
                </a:cubicBezTo>
                <a:cubicBezTo>
                  <a:pt x="3745" y="3690"/>
                  <a:pt x="3751" y="3682"/>
                  <a:pt x="3751" y="3678"/>
                </a:cubicBezTo>
                <a:cubicBezTo>
                  <a:pt x="3745" y="3678"/>
                  <a:pt x="3736" y="3674"/>
                  <a:pt x="3734" y="3678"/>
                </a:cubicBezTo>
                <a:cubicBezTo>
                  <a:pt x="3733" y="3682"/>
                  <a:pt x="3744" y="3680"/>
                  <a:pt x="3747" y="3682"/>
                </a:cubicBezTo>
                <a:cubicBezTo>
                  <a:pt x="3738" y="3693"/>
                  <a:pt x="3727" y="3688"/>
                  <a:pt x="3715" y="3686"/>
                </a:cubicBezTo>
                <a:cubicBezTo>
                  <a:pt x="3710" y="3688"/>
                  <a:pt x="3709" y="3694"/>
                  <a:pt x="3704" y="3696"/>
                </a:cubicBezTo>
                <a:cubicBezTo>
                  <a:pt x="3693" y="3688"/>
                  <a:pt x="3679" y="3697"/>
                  <a:pt x="3669" y="3700"/>
                </a:cubicBezTo>
                <a:cubicBezTo>
                  <a:pt x="3671" y="3696"/>
                  <a:pt x="3668" y="3694"/>
                  <a:pt x="3669" y="3690"/>
                </a:cubicBezTo>
                <a:cubicBezTo>
                  <a:pt x="3659" y="3693"/>
                  <a:pt x="3651" y="3698"/>
                  <a:pt x="3641" y="3700"/>
                </a:cubicBezTo>
                <a:cubicBezTo>
                  <a:pt x="3649" y="3696"/>
                  <a:pt x="3640" y="3697"/>
                  <a:pt x="3641" y="3688"/>
                </a:cubicBezTo>
                <a:cubicBezTo>
                  <a:pt x="3642" y="3680"/>
                  <a:pt x="3655" y="3684"/>
                  <a:pt x="3658" y="3677"/>
                </a:cubicBezTo>
                <a:cubicBezTo>
                  <a:pt x="3649" y="3665"/>
                  <a:pt x="3639" y="3689"/>
                  <a:pt x="3636" y="3676"/>
                </a:cubicBezTo>
                <a:cubicBezTo>
                  <a:pt x="3630" y="3690"/>
                  <a:pt x="3603" y="3689"/>
                  <a:pt x="3590" y="3701"/>
                </a:cubicBezTo>
                <a:cubicBezTo>
                  <a:pt x="3579" y="3699"/>
                  <a:pt x="3581" y="3691"/>
                  <a:pt x="3567" y="3691"/>
                </a:cubicBezTo>
                <a:cubicBezTo>
                  <a:pt x="3565" y="3684"/>
                  <a:pt x="3574" y="3688"/>
                  <a:pt x="3579" y="3688"/>
                </a:cubicBezTo>
                <a:cubicBezTo>
                  <a:pt x="3581" y="3675"/>
                  <a:pt x="3564" y="3684"/>
                  <a:pt x="3552" y="3679"/>
                </a:cubicBezTo>
                <a:cubicBezTo>
                  <a:pt x="3542" y="3679"/>
                  <a:pt x="3554" y="3688"/>
                  <a:pt x="3544" y="3689"/>
                </a:cubicBezTo>
                <a:cubicBezTo>
                  <a:pt x="3534" y="3691"/>
                  <a:pt x="3514" y="3693"/>
                  <a:pt x="3512" y="3682"/>
                </a:cubicBezTo>
                <a:cubicBezTo>
                  <a:pt x="3501" y="3686"/>
                  <a:pt x="3489" y="3687"/>
                  <a:pt x="3477" y="3684"/>
                </a:cubicBezTo>
                <a:cubicBezTo>
                  <a:pt x="3483" y="3673"/>
                  <a:pt x="3459" y="3677"/>
                  <a:pt x="3462" y="3667"/>
                </a:cubicBezTo>
                <a:cubicBezTo>
                  <a:pt x="3457" y="3667"/>
                  <a:pt x="3459" y="3673"/>
                  <a:pt x="3455" y="3673"/>
                </a:cubicBezTo>
                <a:cubicBezTo>
                  <a:pt x="3444" y="3672"/>
                  <a:pt x="3455" y="3668"/>
                  <a:pt x="3455" y="3664"/>
                </a:cubicBezTo>
                <a:cubicBezTo>
                  <a:pt x="3445" y="3673"/>
                  <a:pt x="3438" y="3684"/>
                  <a:pt x="3436" y="3695"/>
                </a:cubicBezTo>
                <a:cubicBezTo>
                  <a:pt x="3409" y="3685"/>
                  <a:pt x="3369" y="3699"/>
                  <a:pt x="3352" y="3676"/>
                </a:cubicBezTo>
                <a:cubicBezTo>
                  <a:pt x="3349" y="3681"/>
                  <a:pt x="3347" y="3687"/>
                  <a:pt x="3348" y="3693"/>
                </a:cubicBezTo>
                <a:cubicBezTo>
                  <a:pt x="3336" y="3683"/>
                  <a:pt x="3327" y="3689"/>
                  <a:pt x="3310" y="3687"/>
                </a:cubicBezTo>
                <a:cubicBezTo>
                  <a:pt x="3304" y="3694"/>
                  <a:pt x="3310" y="3693"/>
                  <a:pt x="3310" y="3701"/>
                </a:cubicBezTo>
                <a:cubicBezTo>
                  <a:pt x="3283" y="3694"/>
                  <a:pt x="3255" y="3691"/>
                  <a:pt x="3227" y="3693"/>
                </a:cubicBezTo>
                <a:cubicBezTo>
                  <a:pt x="3221" y="3707"/>
                  <a:pt x="3193" y="3697"/>
                  <a:pt x="3204" y="3716"/>
                </a:cubicBezTo>
                <a:cubicBezTo>
                  <a:pt x="3197" y="3715"/>
                  <a:pt x="3197" y="3711"/>
                  <a:pt x="3188" y="3711"/>
                </a:cubicBezTo>
                <a:cubicBezTo>
                  <a:pt x="3186" y="3703"/>
                  <a:pt x="3190" y="3703"/>
                  <a:pt x="3186" y="3695"/>
                </a:cubicBezTo>
                <a:cubicBezTo>
                  <a:pt x="3177" y="3697"/>
                  <a:pt x="3165" y="3698"/>
                  <a:pt x="3165" y="3710"/>
                </a:cubicBezTo>
                <a:cubicBezTo>
                  <a:pt x="3153" y="3706"/>
                  <a:pt x="3138" y="3711"/>
                  <a:pt x="3138" y="3704"/>
                </a:cubicBezTo>
                <a:cubicBezTo>
                  <a:pt x="3139" y="3697"/>
                  <a:pt x="3149" y="3700"/>
                  <a:pt x="3154" y="3699"/>
                </a:cubicBezTo>
                <a:cubicBezTo>
                  <a:pt x="3158" y="3698"/>
                  <a:pt x="3159" y="3693"/>
                  <a:pt x="3162" y="3689"/>
                </a:cubicBezTo>
                <a:cubicBezTo>
                  <a:pt x="3158" y="3693"/>
                  <a:pt x="3144" y="3690"/>
                  <a:pt x="3139" y="3689"/>
                </a:cubicBezTo>
                <a:cubicBezTo>
                  <a:pt x="3134" y="3688"/>
                  <a:pt x="3136" y="3697"/>
                  <a:pt x="3134" y="3700"/>
                </a:cubicBezTo>
                <a:cubicBezTo>
                  <a:pt x="3119" y="3694"/>
                  <a:pt x="3111" y="3691"/>
                  <a:pt x="3100" y="3700"/>
                </a:cubicBezTo>
                <a:cubicBezTo>
                  <a:pt x="3092" y="3696"/>
                  <a:pt x="3095" y="3686"/>
                  <a:pt x="3083" y="3686"/>
                </a:cubicBezTo>
                <a:cubicBezTo>
                  <a:pt x="3080" y="3687"/>
                  <a:pt x="3084" y="3698"/>
                  <a:pt x="3072" y="3695"/>
                </a:cubicBezTo>
                <a:cubicBezTo>
                  <a:pt x="3060" y="3693"/>
                  <a:pt x="3063" y="3680"/>
                  <a:pt x="3048" y="3680"/>
                </a:cubicBezTo>
                <a:cubicBezTo>
                  <a:pt x="3039" y="3690"/>
                  <a:pt x="3023" y="3695"/>
                  <a:pt x="3019" y="3701"/>
                </a:cubicBezTo>
                <a:cubicBezTo>
                  <a:pt x="3011" y="3700"/>
                  <a:pt x="3002" y="3697"/>
                  <a:pt x="2996" y="3693"/>
                </a:cubicBezTo>
                <a:cubicBezTo>
                  <a:pt x="2997" y="3685"/>
                  <a:pt x="3002" y="3684"/>
                  <a:pt x="3002" y="3676"/>
                </a:cubicBezTo>
                <a:cubicBezTo>
                  <a:pt x="2994" y="3675"/>
                  <a:pt x="2986" y="3690"/>
                  <a:pt x="2987" y="3692"/>
                </a:cubicBezTo>
                <a:cubicBezTo>
                  <a:pt x="2984" y="3694"/>
                  <a:pt x="2978" y="3694"/>
                  <a:pt x="2973" y="3694"/>
                </a:cubicBezTo>
                <a:cubicBezTo>
                  <a:pt x="2970" y="3700"/>
                  <a:pt x="2976" y="3699"/>
                  <a:pt x="2970" y="3703"/>
                </a:cubicBezTo>
                <a:cubicBezTo>
                  <a:pt x="2961" y="3703"/>
                  <a:pt x="2954" y="3701"/>
                  <a:pt x="2949" y="3711"/>
                </a:cubicBezTo>
                <a:cubicBezTo>
                  <a:pt x="2938" y="3708"/>
                  <a:pt x="2931" y="3701"/>
                  <a:pt x="2931" y="3692"/>
                </a:cubicBezTo>
                <a:cubicBezTo>
                  <a:pt x="2923" y="3696"/>
                  <a:pt x="2914" y="3704"/>
                  <a:pt x="2902" y="3696"/>
                </a:cubicBezTo>
                <a:cubicBezTo>
                  <a:pt x="2897" y="3698"/>
                  <a:pt x="2896" y="3704"/>
                  <a:pt x="2891" y="3706"/>
                </a:cubicBezTo>
                <a:cubicBezTo>
                  <a:pt x="2878" y="3700"/>
                  <a:pt x="2879" y="3708"/>
                  <a:pt x="2863" y="3704"/>
                </a:cubicBezTo>
                <a:cubicBezTo>
                  <a:pt x="2861" y="3710"/>
                  <a:pt x="2866" y="3709"/>
                  <a:pt x="2861" y="3713"/>
                </a:cubicBezTo>
                <a:cubicBezTo>
                  <a:pt x="2854" y="3710"/>
                  <a:pt x="2859" y="3709"/>
                  <a:pt x="2861" y="3704"/>
                </a:cubicBezTo>
                <a:cubicBezTo>
                  <a:pt x="2820" y="3699"/>
                  <a:pt x="2803" y="3697"/>
                  <a:pt x="2762" y="3691"/>
                </a:cubicBezTo>
                <a:cubicBezTo>
                  <a:pt x="2761" y="3685"/>
                  <a:pt x="2759" y="3680"/>
                  <a:pt x="2754" y="3676"/>
                </a:cubicBezTo>
                <a:cubicBezTo>
                  <a:pt x="2747" y="3680"/>
                  <a:pt x="2741" y="3685"/>
                  <a:pt x="2736" y="3691"/>
                </a:cubicBezTo>
                <a:cubicBezTo>
                  <a:pt x="2724" y="3684"/>
                  <a:pt x="2702" y="3689"/>
                  <a:pt x="2696" y="3681"/>
                </a:cubicBezTo>
                <a:cubicBezTo>
                  <a:pt x="2683" y="3687"/>
                  <a:pt x="2670" y="3692"/>
                  <a:pt x="2655" y="3695"/>
                </a:cubicBezTo>
                <a:cubicBezTo>
                  <a:pt x="2656" y="3702"/>
                  <a:pt x="2664" y="3704"/>
                  <a:pt x="2659" y="3714"/>
                </a:cubicBezTo>
                <a:cubicBezTo>
                  <a:pt x="2645" y="3712"/>
                  <a:pt x="2638" y="3720"/>
                  <a:pt x="2631" y="3727"/>
                </a:cubicBezTo>
                <a:cubicBezTo>
                  <a:pt x="2622" y="3725"/>
                  <a:pt x="2624" y="3715"/>
                  <a:pt x="2624" y="3708"/>
                </a:cubicBezTo>
                <a:cubicBezTo>
                  <a:pt x="2625" y="3701"/>
                  <a:pt x="2636" y="3705"/>
                  <a:pt x="2638" y="3699"/>
                </a:cubicBezTo>
                <a:cubicBezTo>
                  <a:pt x="2630" y="3698"/>
                  <a:pt x="2630" y="3695"/>
                  <a:pt x="2630" y="3686"/>
                </a:cubicBezTo>
                <a:cubicBezTo>
                  <a:pt x="2619" y="3682"/>
                  <a:pt x="2617" y="3688"/>
                  <a:pt x="2609" y="3688"/>
                </a:cubicBezTo>
                <a:cubicBezTo>
                  <a:pt x="2615" y="3684"/>
                  <a:pt x="2611" y="3674"/>
                  <a:pt x="2598" y="3674"/>
                </a:cubicBezTo>
                <a:cubicBezTo>
                  <a:pt x="2593" y="3673"/>
                  <a:pt x="2595" y="3682"/>
                  <a:pt x="2593" y="3685"/>
                </a:cubicBezTo>
                <a:cubicBezTo>
                  <a:pt x="2578" y="3683"/>
                  <a:pt x="2576" y="3675"/>
                  <a:pt x="2565" y="3672"/>
                </a:cubicBezTo>
                <a:cubicBezTo>
                  <a:pt x="2551" y="3680"/>
                  <a:pt x="2512" y="3687"/>
                  <a:pt x="2512" y="3663"/>
                </a:cubicBezTo>
                <a:cubicBezTo>
                  <a:pt x="2517" y="3665"/>
                  <a:pt x="2522" y="3665"/>
                  <a:pt x="2527" y="3663"/>
                </a:cubicBezTo>
                <a:cubicBezTo>
                  <a:pt x="2524" y="3657"/>
                  <a:pt x="2508" y="3660"/>
                  <a:pt x="2500" y="3657"/>
                </a:cubicBezTo>
                <a:cubicBezTo>
                  <a:pt x="2502" y="3653"/>
                  <a:pt x="2502" y="3649"/>
                  <a:pt x="2500" y="3646"/>
                </a:cubicBezTo>
                <a:cubicBezTo>
                  <a:pt x="2489" y="3642"/>
                  <a:pt x="2493" y="3655"/>
                  <a:pt x="2482" y="3650"/>
                </a:cubicBezTo>
                <a:cubicBezTo>
                  <a:pt x="2489" y="3632"/>
                  <a:pt x="2471" y="3638"/>
                  <a:pt x="2457" y="3632"/>
                </a:cubicBezTo>
                <a:cubicBezTo>
                  <a:pt x="2448" y="3633"/>
                  <a:pt x="2457" y="3640"/>
                  <a:pt x="2450" y="3640"/>
                </a:cubicBezTo>
                <a:cubicBezTo>
                  <a:pt x="2443" y="3640"/>
                  <a:pt x="2451" y="3635"/>
                  <a:pt x="2443" y="3635"/>
                </a:cubicBezTo>
                <a:cubicBezTo>
                  <a:pt x="2434" y="3634"/>
                  <a:pt x="2437" y="3647"/>
                  <a:pt x="2428" y="3646"/>
                </a:cubicBezTo>
                <a:cubicBezTo>
                  <a:pt x="2419" y="3645"/>
                  <a:pt x="2418" y="3639"/>
                  <a:pt x="2414" y="3635"/>
                </a:cubicBezTo>
                <a:cubicBezTo>
                  <a:pt x="2407" y="3637"/>
                  <a:pt x="2406" y="3646"/>
                  <a:pt x="2397" y="3646"/>
                </a:cubicBezTo>
                <a:cubicBezTo>
                  <a:pt x="2382" y="3644"/>
                  <a:pt x="2385" y="3626"/>
                  <a:pt x="2395" y="3620"/>
                </a:cubicBezTo>
                <a:cubicBezTo>
                  <a:pt x="2403" y="3624"/>
                  <a:pt x="2412" y="3626"/>
                  <a:pt x="2422" y="3627"/>
                </a:cubicBezTo>
                <a:cubicBezTo>
                  <a:pt x="2424" y="3620"/>
                  <a:pt x="2422" y="3614"/>
                  <a:pt x="2418" y="3608"/>
                </a:cubicBezTo>
                <a:cubicBezTo>
                  <a:pt x="2395" y="3608"/>
                  <a:pt x="2348" y="3596"/>
                  <a:pt x="2351" y="3577"/>
                </a:cubicBezTo>
                <a:cubicBezTo>
                  <a:pt x="2340" y="3575"/>
                  <a:pt x="2344" y="3590"/>
                  <a:pt x="2344" y="3594"/>
                </a:cubicBezTo>
                <a:cubicBezTo>
                  <a:pt x="2343" y="3590"/>
                  <a:pt x="2338" y="3587"/>
                  <a:pt x="2329" y="3587"/>
                </a:cubicBezTo>
                <a:cubicBezTo>
                  <a:pt x="2336" y="3577"/>
                  <a:pt x="2322" y="3577"/>
                  <a:pt x="2319" y="3572"/>
                </a:cubicBezTo>
                <a:cubicBezTo>
                  <a:pt x="2304" y="3581"/>
                  <a:pt x="2295" y="3597"/>
                  <a:pt x="2279" y="3605"/>
                </a:cubicBezTo>
                <a:cubicBezTo>
                  <a:pt x="2262" y="3602"/>
                  <a:pt x="2257" y="3594"/>
                  <a:pt x="2250" y="3586"/>
                </a:cubicBezTo>
                <a:cubicBezTo>
                  <a:pt x="2254" y="3597"/>
                  <a:pt x="2249" y="3608"/>
                  <a:pt x="2237" y="3614"/>
                </a:cubicBezTo>
                <a:cubicBezTo>
                  <a:pt x="2239" y="3619"/>
                  <a:pt x="2249" y="3620"/>
                  <a:pt x="2246" y="3627"/>
                </a:cubicBezTo>
                <a:cubicBezTo>
                  <a:pt x="2235" y="3629"/>
                  <a:pt x="2211" y="3621"/>
                  <a:pt x="2217" y="3634"/>
                </a:cubicBezTo>
                <a:cubicBezTo>
                  <a:pt x="2200" y="3617"/>
                  <a:pt x="2187" y="3646"/>
                  <a:pt x="2160" y="3637"/>
                </a:cubicBezTo>
                <a:cubicBezTo>
                  <a:pt x="2151" y="3643"/>
                  <a:pt x="2144" y="3651"/>
                  <a:pt x="2138" y="3660"/>
                </a:cubicBezTo>
                <a:cubicBezTo>
                  <a:pt x="2132" y="3658"/>
                  <a:pt x="2125" y="3657"/>
                  <a:pt x="2118" y="3657"/>
                </a:cubicBezTo>
                <a:cubicBezTo>
                  <a:pt x="2116" y="3662"/>
                  <a:pt x="2116" y="3667"/>
                  <a:pt x="2118" y="3671"/>
                </a:cubicBezTo>
                <a:cubicBezTo>
                  <a:pt x="2138" y="3671"/>
                  <a:pt x="2158" y="3672"/>
                  <a:pt x="2177" y="3675"/>
                </a:cubicBezTo>
                <a:lnTo>
                  <a:pt x="2177" y="3678"/>
                </a:lnTo>
                <a:cubicBezTo>
                  <a:pt x="2166" y="3690"/>
                  <a:pt x="2167" y="3706"/>
                  <a:pt x="2179" y="3717"/>
                </a:cubicBezTo>
                <a:cubicBezTo>
                  <a:pt x="2180" y="3717"/>
                  <a:pt x="2181" y="3718"/>
                  <a:pt x="2181" y="3718"/>
                </a:cubicBezTo>
                <a:cubicBezTo>
                  <a:pt x="2181" y="3724"/>
                  <a:pt x="2176" y="3722"/>
                  <a:pt x="2176" y="3729"/>
                </a:cubicBezTo>
                <a:cubicBezTo>
                  <a:pt x="2156" y="3724"/>
                  <a:pt x="2144" y="3706"/>
                  <a:pt x="2115" y="3711"/>
                </a:cubicBezTo>
                <a:cubicBezTo>
                  <a:pt x="2114" y="3706"/>
                  <a:pt x="2113" y="3700"/>
                  <a:pt x="2107" y="3698"/>
                </a:cubicBezTo>
                <a:cubicBezTo>
                  <a:pt x="2096" y="3698"/>
                  <a:pt x="2086" y="3699"/>
                  <a:pt x="2082" y="3708"/>
                </a:cubicBezTo>
                <a:cubicBezTo>
                  <a:pt x="2087" y="3708"/>
                  <a:pt x="2103" y="3721"/>
                  <a:pt x="2090" y="3731"/>
                </a:cubicBezTo>
                <a:cubicBezTo>
                  <a:pt x="2078" y="3726"/>
                  <a:pt x="2064" y="3723"/>
                  <a:pt x="2050" y="3722"/>
                </a:cubicBezTo>
                <a:cubicBezTo>
                  <a:pt x="2051" y="3735"/>
                  <a:pt x="2074" y="3735"/>
                  <a:pt x="2076" y="3746"/>
                </a:cubicBezTo>
                <a:lnTo>
                  <a:pt x="2070" y="3746"/>
                </a:lnTo>
                <a:lnTo>
                  <a:pt x="2067" y="3746"/>
                </a:lnTo>
                <a:cubicBezTo>
                  <a:pt x="2054" y="3735"/>
                  <a:pt x="2035" y="3732"/>
                  <a:pt x="2018" y="3738"/>
                </a:cubicBezTo>
                <a:cubicBezTo>
                  <a:pt x="2016" y="3742"/>
                  <a:pt x="2019" y="3743"/>
                  <a:pt x="2018" y="3747"/>
                </a:cubicBezTo>
                <a:cubicBezTo>
                  <a:pt x="2008" y="3748"/>
                  <a:pt x="2002" y="3737"/>
                  <a:pt x="1999" y="3744"/>
                </a:cubicBezTo>
                <a:cubicBezTo>
                  <a:pt x="1995" y="3752"/>
                  <a:pt x="2007" y="3751"/>
                  <a:pt x="2004" y="3759"/>
                </a:cubicBezTo>
                <a:cubicBezTo>
                  <a:pt x="1986" y="3767"/>
                  <a:pt x="1971" y="3760"/>
                  <a:pt x="1953" y="3769"/>
                </a:cubicBezTo>
                <a:cubicBezTo>
                  <a:pt x="1950" y="3779"/>
                  <a:pt x="1960" y="3782"/>
                  <a:pt x="1956" y="3793"/>
                </a:cubicBezTo>
                <a:cubicBezTo>
                  <a:pt x="1951" y="3792"/>
                  <a:pt x="1946" y="3794"/>
                  <a:pt x="1942" y="3797"/>
                </a:cubicBezTo>
                <a:cubicBezTo>
                  <a:pt x="1927" y="3797"/>
                  <a:pt x="1911" y="3801"/>
                  <a:pt x="1898" y="3801"/>
                </a:cubicBezTo>
                <a:cubicBezTo>
                  <a:pt x="1885" y="3797"/>
                  <a:pt x="1882" y="3783"/>
                  <a:pt x="1880" y="3769"/>
                </a:cubicBezTo>
                <a:cubicBezTo>
                  <a:pt x="1904" y="3735"/>
                  <a:pt x="1935" y="3770"/>
                  <a:pt x="1968" y="3764"/>
                </a:cubicBezTo>
                <a:cubicBezTo>
                  <a:pt x="1944" y="3758"/>
                  <a:pt x="1942" y="3737"/>
                  <a:pt x="1946" y="3721"/>
                </a:cubicBezTo>
                <a:cubicBezTo>
                  <a:pt x="1943" y="3723"/>
                  <a:pt x="1939" y="3724"/>
                  <a:pt x="1936" y="3725"/>
                </a:cubicBezTo>
                <a:cubicBezTo>
                  <a:pt x="1921" y="3728"/>
                  <a:pt x="1905" y="3721"/>
                  <a:pt x="1901" y="3709"/>
                </a:cubicBezTo>
                <a:cubicBezTo>
                  <a:pt x="1880" y="3717"/>
                  <a:pt x="1846" y="3699"/>
                  <a:pt x="1836" y="3680"/>
                </a:cubicBezTo>
                <a:cubicBezTo>
                  <a:pt x="1810" y="3676"/>
                  <a:pt x="1785" y="3668"/>
                  <a:pt x="1763" y="3655"/>
                </a:cubicBezTo>
                <a:cubicBezTo>
                  <a:pt x="1755" y="3666"/>
                  <a:pt x="1737" y="3672"/>
                  <a:pt x="1737" y="3689"/>
                </a:cubicBezTo>
                <a:cubicBezTo>
                  <a:pt x="1732" y="3683"/>
                  <a:pt x="1720" y="3684"/>
                  <a:pt x="1720" y="3673"/>
                </a:cubicBezTo>
                <a:cubicBezTo>
                  <a:pt x="1715" y="3680"/>
                  <a:pt x="1713" y="3687"/>
                  <a:pt x="1700" y="3681"/>
                </a:cubicBezTo>
                <a:cubicBezTo>
                  <a:pt x="1694" y="3686"/>
                  <a:pt x="1701" y="3700"/>
                  <a:pt x="1687" y="3698"/>
                </a:cubicBezTo>
                <a:cubicBezTo>
                  <a:pt x="1683" y="3696"/>
                  <a:pt x="1686" y="3690"/>
                  <a:pt x="1683" y="3682"/>
                </a:cubicBezTo>
                <a:cubicBezTo>
                  <a:pt x="1671" y="3680"/>
                  <a:pt x="1662" y="3692"/>
                  <a:pt x="1656" y="3685"/>
                </a:cubicBezTo>
                <a:cubicBezTo>
                  <a:pt x="1647" y="3687"/>
                  <a:pt x="1652" y="3701"/>
                  <a:pt x="1643" y="3702"/>
                </a:cubicBezTo>
                <a:cubicBezTo>
                  <a:pt x="1633" y="3703"/>
                  <a:pt x="1632" y="3697"/>
                  <a:pt x="1622" y="3697"/>
                </a:cubicBezTo>
                <a:cubicBezTo>
                  <a:pt x="1612" y="3704"/>
                  <a:pt x="1617" y="3721"/>
                  <a:pt x="1607" y="3728"/>
                </a:cubicBezTo>
                <a:cubicBezTo>
                  <a:pt x="1599" y="3727"/>
                  <a:pt x="1604" y="3718"/>
                  <a:pt x="1599" y="3717"/>
                </a:cubicBezTo>
                <a:cubicBezTo>
                  <a:pt x="1597" y="3706"/>
                  <a:pt x="1612" y="3709"/>
                  <a:pt x="1609" y="3697"/>
                </a:cubicBezTo>
                <a:cubicBezTo>
                  <a:pt x="1587" y="3691"/>
                  <a:pt x="1570" y="3694"/>
                  <a:pt x="1564" y="3677"/>
                </a:cubicBezTo>
                <a:cubicBezTo>
                  <a:pt x="1547" y="3695"/>
                  <a:pt x="1578" y="3699"/>
                  <a:pt x="1576" y="3715"/>
                </a:cubicBezTo>
                <a:cubicBezTo>
                  <a:pt x="1575" y="3719"/>
                  <a:pt x="1552" y="3719"/>
                  <a:pt x="1552" y="3715"/>
                </a:cubicBezTo>
                <a:cubicBezTo>
                  <a:pt x="1545" y="3736"/>
                  <a:pt x="1583" y="3712"/>
                  <a:pt x="1600" y="3724"/>
                </a:cubicBezTo>
                <a:cubicBezTo>
                  <a:pt x="1594" y="3735"/>
                  <a:pt x="1582" y="3739"/>
                  <a:pt x="1577" y="3748"/>
                </a:cubicBezTo>
                <a:cubicBezTo>
                  <a:pt x="1567" y="3730"/>
                  <a:pt x="1545" y="3744"/>
                  <a:pt x="1529" y="3744"/>
                </a:cubicBezTo>
                <a:cubicBezTo>
                  <a:pt x="1529" y="3751"/>
                  <a:pt x="1529" y="3758"/>
                  <a:pt x="1529" y="3766"/>
                </a:cubicBezTo>
                <a:cubicBezTo>
                  <a:pt x="1515" y="3760"/>
                  <a:pt x="1519" y="3739"/>
                  <a:pt x="1507" y="3731"/>
                </a:cubicBezTo>
                <a:cubicBezTo>
                  <a:pt x="1501" y="3732"/>
                  <a:pt x="1493" y="3732"/>
                  <a:pt x="1494" y="3739"/>
                </a:cubicBezTo>
                <a:cubicBezTo>
                  <a:pt x="1488" y="3732"/>
                  <a:pt x="1486" y="3720"/>
                  <a:pt x="1473" y="3718"/>
                </a:cubicBezTo>
                <a:cubicBezTo>
                  <a:pt x="1462" y="3720"/>
                  <a:pt x="1462" y="3729"/>
                  <a:pt x="1457" y="3735"/>
                </a:cubicBezTo>
                <a:cubicBezTo>
                  <a:pt x="1455" y="3745"/>
                  <a:pt x="1468" y="3743"/>
                  <a:pt x="1468" y="3751"/>
                </a:cubicBezTo>
                <a:cubicBezTo>
                  <a:pt x="1463" y="3759"/>
                  <a:pt x="1463" y="3740"/>
                  <a:pt x="1451" y="3746"/>
                </a:cubicBezTo>
                <a:cubicBezTo>
                  <a:pt x="1455" y="3741"/>
                  <a:pt x="1455" y="3734"/>
                  <a:pt x="1451" y="3730"/>
                </a:cubicBezTo>
                <a:cubicBezTo>
                  <a:pt x="1443" y="3743"/>
                  <a:pt x="1439" y="3758"/>
                  <a:pt x="1439" y="3773"/>
                </a:cubicBezTo>
                <a:cubicBezTo>
                  <a:pt x="1431" y="3773"/>
                  <a:pt x="1424" y="3771"/>
                  <a:pt x="1422" y="3766"/>
                </a:cubicBezTo>
                <a:cubicBezTo>
                  <a:pt x="1420" y="3753"/>
                  <a:pt x="1438" y="3755"/>
                  <a:pt x="1441" y="3746"/>
                </a:cubicBezTo>
                <a:cubicBezTo>
                  <a:pt x="1438" y="3741"/>
                  <a:pt x="1431" y="3741"/>
                  <a:pt x="1421" y="3741"/>
                </a:cubicBezTo>
                <a:cubicBezTo>
                  <a:pt x="1421" y="3757"/>
                  <a:pt x="1395" y="3753"/>
                  <a:pt x="1392" y="3766"/>
                </a:cubicBezTo>
                <a:cubicBezTo>
                  <a:pt x="1385" y="3767"/>
                  <a:pt x="1390" y="3757"/>
                  <a:pt x="1388" y="3753"/>
                </a:cubicBezTo>
                <a:cubicBezTo>
                  <a:pt x="1371" y="3759"/>
                  <a:pt x="1364" y="3753"/>
                  <a:pt x="1357" y="3743"/>
                </a:cubicBezTo>
                <a:cubicBezTo>
                  <a:pt x="1346" y="3744"/>
                  <a:pt x="1347" y="3755"/>
                  <a:pt x="1337" y="3757"/>
                </a:cubicBezTo>
                <a:cubicBezTo>
                  <a:pt x="1321" y="3750"/>
                  <a:pt x="1293" y="3752"/>
                  <a:pt x="1295" y="3728"/>
                </a:cubicBezTo>
                <a:cubicBezTo>
                  <a:pt x="1280" y="3726"/>
                  <a:pt x="1282" y="3737"/>
                  <a:pt x="1276" y="3743"/>
                </a:cubicBezTo>
                <a:cubicBezTo>
                  <a:pt x="1269" y="3743"/>
                  <a:pt x="1274" y="3733"/>
                  <a:pt x="1272" y="3729"/>
                </a:cubicBezTo>
                <a:cubicBezTo>
                  <a:pt x="1267" y="3731"/>
                  <a:pt x="1255" y="3726"/>
                  <a:pt x="1255" y="3732"/>
                </a:cubicBezTo>
                <a:cubicBezTo>
                  <a:pt x="1243" y="3716"/>
                  <a:pt x="1226" y="3703"/>
                  <a:pt x="1206" y="3695"/>
                </a:cubicBezTo>
                <a:cubicBezTo>
                  <a:pt x="1222" y="3687"/>
                  <a:pt x="1208" y="3680"/>
                  <a:pt x="1198" y="3672"/>
                </a:cubicBezTo>
                <a:cubicBezTo>
                  <a:pt x="1194" y="3684"/>
                  <a:pt x="1179" y="3688"/>
                  <a:pt x="1169" y="3695"/>
                </a:cubicBezTo>
                <a:cubicBezTo>
                  <a:pt x="1162" y="3691"/>
                  <a:pt x="1171" y="3687"/>
                  <a:pt x="1162" y="3682"/>
                </a:cubicBezTo>
                <a:cubicBezTo>
                  <a:pt x="1164" y="3674"/>
                  <a:pt x="1169" y="3685"/>
                  <a:pt x="1175" y="3682"/>
                </a:cubicBezTo>
                <a:cubicBezTo>
                  <a:pt x="1160" y="3674"/>
                  <a:pt x="1144" y="3668"/>
                  <a:pt x="1127" y="3662"/>
                </a:cubicBezTo>
                <a:cubicBezTo>
                  <a:pt x="1139" y="3682"/>
                  <a:pt x="1116" y="3684"/>
                  <a:pt x="1105" y="3689"/>
                </a:cubicBezTo>
                <a:cubicBezTo>
                  <a:pt x="1094" y="3685"/>
                  <a:pt x="1101" y="3675"/>
                  <a:pt x="1107" y="3670"/>
                </a:cubicBezTo>
                <a:cubicBezTo>
                  <a:pt x="1092" y="3661"/>
                  <a:pt x="1090" y="3683"/>
                  <a:pt x="1079" y="3685"/>
                </a:cubicBezTo>
                <a:cubicBezTo>
                  <a:pt x="1080" y="3690"/>
                  <a:pt x="1086" y="3692"/>
                  <a:pt x="1089" y="3695"/>
                </a:cubicBezTo>
                <a:cubicBezTo>
                  <a:pt x="1084" y="3694"/>
                  <a:pt x="1069" y="3691"/>
                  <a:pt x="1066" y="3704"/>
                </a:cubicBezTo>
                <a:cubicBezTo>
                  <a:pt x="1045" y="3696"/>
                  <a:pt x="1053" y="3668"/>
                  <a:pt x="1033" y="3653"/>
                </a:cubicBezTo>
                <a:cubicBezTo>
                  <a:pt x="1013" y="3657"/>
                  <a:pt x="1021" y="3688"/>
                  <a:pt x="1025" y="3702"/>
                </a:cubicBezTo>
                <a:cubicBezTo>
                  <a:pt x="1023" y="3708"/>
                  <a:pt x="1017" y="3711"/>
                  <a:pt x="1009" y="3711"/>
                </a:cubicBezTo>
                <a:cubicBezTo>
                  <a:pt x="993" y="3710"/>
                  <a:pt x="1012" y="3698"/>
                  <a:pt x="1001" y="3695"/>
                </a:cubicBezTo>
                <a:cubicBezTo>
                  <a:pt x="997" y="3695"/>
                  <a:pt x="994" y="3694"/>
                  <a:pt x="994" y="3692"/>
                </a:cubicBezTo>
                <a:cubicBezTo>
                  <a:pt x="987" y="3694"/>
                  <a:pt x="999" y="3697"/>
                  <a:pt x="991" y="3701"/>
                </a:cubicBezTo>
                <a:cubicBezTo>
                  <a:pt x="976" y="3697"/>
                  <a:pt x="970" y="3687"/>
                  <a:pt x="963" y="3677"/>
                </a:cubicBezTo>
                <a:cubicBezTo>
                  <a:pt x="973" y="3664"/>
                  <a:pt x="988" y="3675"/>
                  <a:pt x="999" y="3671"/>
                </a:cubicBezTo>
                <a:cubicBezTo>
                  <a:pt x="1002" y="3659"/>
                  <a:pt x="991" y="3660"/>
                  <a:pt x="979" y="3660"/>
                </a:cubicBezTo>
                <a:cubicBezTo>
                  <a:pt x="979" y="3657"/>
                  <a:pt x="979" y="3653"/>
                  <a:pt x="979" y="3650"/>
                </a:cubicBezTo>
                <a:cubicBezTo>
                  <a:pt x="985" y="3643"/>
                  <a:pt x="995" y="3657"/>
                  <a:pt x="1007" y="3654"/>
                </a:cubicBezTo>
                <a:cubicBezTo>
                  <a:pt x="1006" y="3652"/>
                  <a:pt x="1001" y="3652"/>
                  <a:pt x="997" y="3652"/>
                </a:cubicBezTo>
                <a:cubicBezTo>
                  <a:pt x="999" y="3643"/>
                  <a:pt x="1006" y="3649"/>
                  <a:pt x="1013" y="3649"/>
                </a:cubicBezTo>
                <a:cubicBezTo>
                  <a:pt x="1010" y="3644"/>
                  <a:pt x="1005" y="3641"/>
                  <a:pt x="1003" y="3635"/>
                </a:cubicBezTo>
                <a:cubicBezTo>
                  <a:pt x="977" y="3633"/>
                  <a:pt x="975" y="3650"/>
                  <a:pt x="959" y="3655"/>
                </a:cubicBezTo>
                <a:cubicBezTo>
                  <a:pt x="946" y="3657"/>
                  <a:pt x="949" y="3645"/>
                  <a:pt x="935" y="3645"/>
                </a:cubicBezTo>
                <a:cubicBezTo>
                  <a:pt x="921" y="3662"/>
                  <a:pt x="896" y="3656"/>
                  <a:pt x="879" y="3647"/>
                </a:cubicBezTo>
                <a:cubicBezTo>
                  <a:pt x="864" y="3656"/>
                  <a:pt x="839" y="3671"/>
                  <a:pt x="818" y="3668"/>
                </a:cubicBezTo>
                <a:cubicBezTo>
                  <a:pt x="821" y="3662"/>
                  <a:pt x="833" y="3663"/>
                  <a:pt x="838" y="3659"/>
                </a:cubicBezTo>
                <a:cubicBezTo>
                  <a:pt x="835" y="3651"/>
                  <a:pt x="828" y="3648"/>
                  <a:pt x="824" y="3640"/>
                </a:cubicBezTo>
                <a:cubicBezTo>
                  <a:pt x="799" y="3644"/>
                  <a:pt x="785" y="3638"/>
                  <a:pt x="782" y="3622"/>
                </a:cubicBezTo>
                <a:cubicBezTo>
                  <a:pt x="769" y="3629"/>
                  <a:pt x="769" y="3632"/>
                  <a:pt x="752" y="3626"/>
                </a:cubicBezTo>
                <a:cubicBezTo>
                  <a:pt x="752" y="3639"/>
                  <a:pt x="748" y="3652"/>
                  <a:pt x="740" y="3664"/>
                </a:cubicBezTo>
                <a:cubicBezTo>
                  <a:pt x="737" y="3653"/>
                  <a:pt x="724" y="3648"/>
                  <a:pt x="709" y="3646"/>
                </a:cubicBezTo>
                <a:cubicBezTo>
                  <a:pt x="698" y="3665"/>
                  <a:pt x="657" y="3648"/>
                  <a:pt x="641" y="3651"/>
                </a:cubicBezTo>
                <a:cubicBezTo>
                  <a:pt x="637" y="3636"/>
                  <a:pt x="649" y="3633"/>
                  <a:pt x="650" y="3623"/>
                </a:cubicBezTo>
                <a:cubicBezTo>
                  <a:pt x="624" y="3607"/>
                  <a:pt x="587" y="3627"/>
                  <a:pt x="575" y="3604"/>
                </a:cubicBezTo>
                <a:cubicBezTo>
                  <a:pt x="567" y="3604"/>
                  <a:pt x="574" y="3615"/>
                  <a:pt x="572" y="3620"/>
                </a:cubicBezTo>
                <a:lnTo>
                  <a:pt x="558" y="3620"/>
                </a:lnTo>
                <a:cubicBezTo>
                  <a:pt x="549" y="3618"/>
                  <a:pt x="550" y="3607"/>
                  <a:pt x="547" y="3599"/>
                </a:cubicBezTo>
                <a:cubicBezTo>
                  <a:pt x="545" y="3612"/>
                  <a:pt x="530" y="3603"/>
                  <a:pt x="517" y="3602"/>
                </a:cubicBezTo>
                <a:cubicBezTo>
                  <a:pt x="519" y="3611"/>
                  <a:pt x="510" y="3611"/>
                  <a:pt x="500" y="3611"/>
                </a:cubicBezTo>
                <a:cubicBezTo>
                  <a:pt x="511" y="3597"/>
                  <a:pt x="525" y="3585"/>
                  <a:pt x="536" y="3572"/>
                </a:cubicBezTo>
                <a:cubicBezTo>
                  <a:pt x="514" y="3573"/>
                  <a:pt x="485" y="3577"/>
                  <a:pt x="462" y="3577"/>
                </a:cubicBezTo>
                <a:cubicBezTo>
                  <a:pt x="461" y="3583"/>
                  <a:pt x="477" y="3575"/>
                  <a:pt x="472" y="3584"/>
                </a:cubicBezTo>
                <a:cubicBezTo>
                  <a:pt x="445" y="3600"/>
                  <a:pt x="414" y="3610"/>
                  <a:pt x="382" y="3614"/>
                </a:cubicBezTo>
                <a:cubicBezTo>
                  <a:pt x="375" y="3609"/>
                  <a:pt x="375" y="3600"/>
                  <a:pt x="361" y="3607"/>
                </a:cubicBezTo>
                <a:cubicBezTo>
                  <a:pt x="362" y="3603"/>
                  <a:pt x="368" y="3602"/>
                  <a:pt x="368" y="3598"/>
                </a:cubicBezTo>
                <a:cubicBezTo>
                  <a:pt x="379" y="3594"/>
                  <a:pt x="371" y="3607"/>
                  <a:pt x="381" y="3603"/>
                </a:cubicBezTo>
                <a:cubicBezTo>
                  <a:pt x="382" y="3591"/>
                  <a:pt x="390" y="3579"/>
                  <a:pt x="404" y="3573"/>
                </a:cubicBezTo>
                <a:cubicBezTo>
                  <a:pt x="411" y="3572"/>
                  <a:pt x="406" y="3582"/>
                  <a:pt x="408" y="3586"/>
                </a:cubicBezTo>
                <a:cubicBezTo>
                  <a:pt x="422" y="3579"/>
                  <a:pt x="434" y="3587"/>
                  <a:pt x="452" y="3585"/>
                </a:cubicBezTo>
                <a:cubicBezTo>
                  <a:pt x="458" y="3575"/>
                  <a:pt x="451" y="3572"/>
                  <a:pt x="458" y="3563"/>
                </a:cubicBezTo>
                <a:cubicBezTo>
                  <a:pt x="447" y="3561"/>
                  <a:pt x="453" y="3572"/>
                  <a:pt x="445" y="3572"/>
                </a:cubicBezTo>
                <a:cubicBezTo>
                  <a:pt x="442" y="3571"/>
                  <a:pt x="441" y="3569"/>
                  <a:pt x="438" y="3569"/>
                </a:cubicBezTo>
                <a:cubicBezTo>
                  <a:pt x="432" y="3562"/>
                  <a:pt x="438" y="3558"/>
                  <a:pt x="427" y="3553"/>
                </a:cubicBezTo>
                <a:cubicBezTo>
                  <a:pt x="415" y="3556"/>
                  <a:pt x="423" y="3559"/>
                  <a:pt x="427" y="3564"/>
                </a:cubicBezTo>
                <a:cubicBezTo>
                  <a:pt x="401" y="3575"/>
                  <a:pt x="375" y="3563"/>
                  <a:pt x="349" y="3566"/>
                </a:cubicBezTo>
                <a:cubicBezTo>
                  <a:pt x="357" y="3554"/>
                  <a:pt x="340" y="3556"/>
                  <a:pt x="325" y="3556"/>
                </a:cubicBezTo>
                <a:cubicBezTo>
                  <a:pt x="325" y="3558"/>
                  <a:pt x="325" y="3561"/>
                  <a:pt x="325" y="3564"/>
                </a:cubicBezTo>
                <a:cubicBezTo>
                  <a:pt x="295" y="3566"/>
                  <a:pt x="295" y="3553"/>
                  <a:pt x="270" y="3563"/>
                </a:cubicBezTo>
                <a:cubicBezTo>
                  <a:pt x="270" y="3561"/>
                  <a:pt x="270" y="3560"/>
                  <a:pt x="270" y="3558"/>
                </a:cubicBezTo>
                <a:cubicBezTo>
                  <a:pt x="270" y="3556"/>
                  <a:pt x="270" y="3556"/>
                  <a:pt x="270" y="3556"/>
                </a:cubicBezTo>
                <a:cubicBezTo>
                  <a:pt x="275" y="3551"/>
                  <a:pt x="284" y="3550"/>
                  <a:pt x="281" y="3540"/>
                </a:cubicBezTo>
                <a:cubicBezTo>
                  <a:pt x="276" y="3541"/>
                  <a:pt x="272" y="3544"/>
                  <a:pt x="270" y="3547"/>
                </a:cubicBezTo>
                <a:cubicBezTo>
                  <a:pt x="265" y="3549"/>
                  <a:pt x="263" y="3555"/>
                  <a:pt x="267" y="3557"/>
                </a:cubicBezTo>
                <a:cubicBezTo>
                  <a:pt x="258" y="3557"/>
                  <a:pt x="249" y="3559"/>
                  <a:pt x="241" y="3563"/>
                </a:cubicBezTo>
                <a:cubicBezTo>
                  <a:pt x="234" y="3563"/>
                  <a:pt x="238" y="3553"/>
                  <a:pt x="231" y="3553"/>
                </a:cubicBezTo>
                <a:lnTo>
                  <a:pt x="228" y="3554"/>
                </a:lnTo>
                <a:cubicBezTo>
                  <a:pt x="225" y="3545"/>
                  <a:pt x="219" y="3537"/>
                  <a:pt x="211" y="3530"/>
                </a:cubicBezTo>
                <a:lnTo>
                  <a:pt x="226" y="3530"/>
                </a:lnTo>
                <a:lnTo>
                  <a:pt x="226" y="3500"/>
                </a:lnTo>
                <a:cubicBezTo>
                  <a:pt x="235" y="3501"/>
                  <a:pt x="244" y="3500"/>
                  <a:pt x="252" y="3497"/>
                </a:cubicBezTo>
                <a:cubicBezTo>
                  <a:pt x="251" y="3502"/>
                  <a:pt x="253" y="3506"/>
                  <a:pt x="258" y="3508"/>
                </a:cubicBezTo>
                <a:lnTo>
                  <a:pt x="256" y="3508"/>
                </a:lnTo>
                <a:cubicBezTo>
                  <a:pt x="255" y="3516"/>
                  <a:pt x="261" y="3518"/>
                  <a:pt x="263" y="3524"/>
                </a:cubicBezTo>
                <a:cubicBezTo>
                  <a:pt x="277" y="3523"/>
                  <a:pt x="288" y="3515"/>
                  <a:pt x="292" y="3504"/>
                </a:cubicBezTo>
                <a:cubicBezTo>
                  <a:pt x="285" y="3505"/>
                  <a:pt x="278" y="3506"/>
                  <a:pt x="271" y="3506"/>
                </a:cubicBezTo>
                <a:cubicBezTo>
                  <a:pt x="264" y="3499"/>
                  <a:pt x="254" y="3494"/>
                  <a:pt x="247" y="3487"/>
                </a:cubicBezTo>
                <a:cubicBezTo>
                  <a:pt x="260" y="3474"/>
                  <a:pt x="248" y="3452"/>
                  <a:pt x="260" y="3441"/>
                </a:cubicBezTo>
                <a:cubicBezTo>
                  <a:pt x="212" y="3442"/>
                  <a:pt x="213" y="3400"/>
                  <a:pt x="225" y="3368"/>
                </a:cubicBezTo>
                <a:cubicBezTo>
                  <a:pt x="233" y="3367"/>
                  <a:pt x="253" y="3375"/>
                  <a:pt x="247" y="3368"/>
                </a:cubicBezTo>
                <a:cubicBezTo>
                  <a:pt x="236" y="3369"/>
                  <a:pt x="232" y="3363"/>
                  <a:pt x="225" y="3361"/>
                </a:cubicBezTo>
                <a:cubicBezTo>
                  <a:pt x="227" y="3350"/>
                  <a:pt x="213" y="3351"/>
                  <a:pt x="225" y="3346"/>
                </a:cubicBezTo>
                <a:cubicBezTo>
                  <a:pt x="211" y="3346"/>
                  <a:pt x="211" y="3335"/>
                  <a:pt x="206" y="3328"/>
                </a:cubicBezTo>
                <a:cubicBezTo>
                  <a:pt x="225" y="3330"/>
                  <a:pt x="214" y="3307"/>
                  <a:pt x="225" y="3303"/>
                </a:cubicBezTo>
                <a:cubicBezTo>
                  <a:pt x="234" y="3308"/>
                  <a:pt x="229" y="3325"/>
                  <a:pt x="241" y="3328"/>
                </a:cubicBezTo>
                <a:cubicBezTo>
                  <a:pt x="247" y="3311"/>
                  <a:pt x="243" y="3287"/>
                  <a:pt x="213" y="3287"/>
                </a:cubicBezTo>
                <a:cubicBezTo>
                  <a:pt x="214" y="3313"/>
                  <a:pt x="191" y="3315"/>
                  <a:pt x="168" y="3305"/>
                </a:cubicBezTo>
                <a:cubicBezTo>
                  <a:pt x="167" y="3291"/>
                  <a:pt x="165" y="3288"/>
                  <a:pt x="175" y="3280"/>
                </a:cubicBezTo>
                <a:cubicBezTo>
                  <a:pt x="183" y="3282"/>
                  <a:pt x="200" y="3285"/>
                  <a:pt x="200" y="3275"/>
                </a:cubicBezTo>
                <a:cubicBezTo>
                  <a:pt x="200" y="3271"/>
                  <a:pt x="192" y="3273"/>
                  <a:pt x="194" y="3267"/>
                </a:cubicBezTo>
                <a:cubicBezTo>
                  <a:pt x="184" y="3264"/>
                  <a:pt x="177" y="3276"/>
                  <a:pt x="175" y="3270"/>
                </a:cubicBezTo>
                <a:cubicBezTo>
                  <a:pt x="174" y="3256"/>
                  <a:pt x="190" y="3255"/>
                  <a:pt x="200" y="3250"/>
                </a:cubicBezTo>
                <a:cubicBezTo>
                  <a:pt x="190" y="3240"/>
                  <a:pt x="198" y="3241"/>
                  <a:pt x="200" y="3229"/>
                </a:cubicBezTo>
                <a:cubicBezTo>
                  <a:pt x="188" y="3224"/>
                  <a:pt x="180" y="3215"/>
                  <a:pt x="178" y="3204"/>
                </a:cubicBezTo>
                <a:cubicBezTo>
                  <a:pt x="170" y="3201"/>
                  <a:pt x="162" y="3210"/>
                  <a:pt x="162" y="3204"/>
                </a:cubicBezTo>
                <a:cubicBezTo>
                  <a:pt x="161" y="3188"/>
                  <a:pt x="148" y="3182"/>
                  <a:pt x="146" y="3166"/>
                </a:cubicBezTo>
                <a:cubicBezTo>
                  <a:pt x="160" y="3161"/>
                  <a:pt x="162" y="3148"/>
                  <a:pt x="175" y="3143"/>
                </a:cubicBezTo>
                <a:cubicBezTo>
                  <a:pt x="156" y="3133"/>
                  <a:pt x="171" y="3112"/>
                  <a:pt x="156" y="3102"/>
                </a:cubicBezTo>
                <a:cubicBezTo>
                  <a:pt x="162" y="3097"/>
                  <a:pt x="166" y="3092"/>
                  <a:pt x="162" y="3084"/>
                </a:cubicBezTo>
                <a:cubicBezTo>
                  <a:pt x="174" y="3086"/>
                  <a:pt x="181" y="3083"/>
                  <a:pt x="181" y="3074"/>
                </a:cubicBezTo>
                <a:cubicBezTo>
                  <a:pt x="168" y="3072"/>
                  <a:pt x="158" y="3084"/>
                  <a:pt x="140" y="3077"/>
                </a:cubicBezTo>
                <a:cubicBezTo>
                  <a:pt x="168" y="3051"/>
                  <a:pt x="123" y="3024"/>
                  <a:pt x="137" y="3004"/>
                </a:cubicBezTo>
                <a:cubicBezTo>
                  <a:pt x="121" y="3006"/>
                  <a:pt x="104" y="2993"/>
                  <a:pt x="96" y="3004"/>
                </a:cubicBezTo>
                <a:cubicBezTo>
                  <a:pt x="97" y="2996"/>
                  <a:pt x="90" y="2993"/>
                  <a:pt x="93" y="2984"/>
                </a:cubicBezTo>
                <a:cubicBezTo>
                  <a:pt x="87" y="2982"/>
                  <a:pt x="74" y="2987"/>
                  <a:pt x="74" y="2981"/>
                </a:cubicBezTo>
                <a:cubicBezTo>
                  <a:pt x="79" y="2972"/>
                  <a:pt x="73" y="2962"/>
                  <a:pt x="77" y="2957"/>
                </a:cubicBezTo>
                <a:cubicBezTo>
                  <a:pt x="77" y="2963"/>
                  <a:pt x="80" y="2963"/>
                  <a:pt x="87" y="2963"/>
                </a:cubicBezTo>
                <a:cubicBezTo>
                  <a:pt x="80" y="2942"/>
                  <a:pt x="92" y="2937"/>
                  <a:pt x="77" y="2922"/>
                </a:cubicBezTo>
                <a:cubicBezTo>
                  <a:pt x="84" y="2912"/>
                  <a:pt x="88" y="2901"/>
                  <a:pt x="90" y="2889"/>
                </a:cubicBezTo>
                <a:cubicBezTo>
                  <a:pt x="75" y="2885"/>
                  <a:pt x="85" y="2899"/>
                  <a:pt x="74" y="2897"/>
                </a:cubicBezTo>
                <a:cubicBezTo>
                  <a:pt x="70" y="2894"/>
                  <a:pt x="68" y="2879"/>
                  <a:pt x="77" y="2879"/>
                </a:cubicBezTo>
                <a:cubicBezTo>
                  <a:pt x="84" y="2879"/>
                  <a:pt x="91" y="2882"/>
                  <a:pt x="96" y="2887"/>
                </a:cubicBezTo>
                <a:cubicBezTo>
                  <a:pt x="96" y="2882"/>
                  <a:pt x="104" y="2882"/>
                  <a:pt x="112" y="2882"/>
                </a:cubicBezTo>
                <a:cubicBezTo>
                  <a:pt x="108" y="2872"/>
                  <a:pt x="100" y="2864"/>
                  <a:pt x="90" y="2858"/>
                </a:cubicBezTo>
                <a:cubicBezTo>
                  <a:pt x="105" y="2861"/>
                  <a:pt x="105" y="2853"/>
                  <a:pt x="105" y="2843"/>
                </a:cubicBezTo>
                <a:cubicBezTo>
                  <a:pt x="98" y="2838"/>
                  <a:pt x="89" y="2835"/>
                  <a:pt x="96" y="2826"/>
                </a:cubicBezTo>
                <a:cubicBezTo>
                  <a:pt x="81" y="2824"/>
                  <a:pt x="78" y="2812"/>
                  <a:pt x="74" y="2800"/>
                </a:cubicBezTo>
                <a:cubicBezTo>
                  <a:pt x="75" y="2810"/>
                  <a:pt x="57" y="2803"/>
                  <a:pt x="58" y="2795"/>
                </a:cubicBezTo>
                <a:cubicBezTo>
                  <a:pt x="59" y="2787"/>
                  <a:pt x="74" y="2790"/>
                  <a:pt x="74" y="2780"/>
                </a:cubicBezTo>
                <a:cubicBezTo>
                  <a:pt x="71" y="2764"/>
                  <a:pt x="62" y="2767"/>
                  <a:pt x="64" y="2750"/>
                </a:cubicBezTo>
                <a:cubicBezTo>
                  <a:pt x="84" y="2744"/>
                  <a:pt x="85" y="2722"/>
                  <a:pt x="93" y="2707"/>
                </a:cubicBezTo>
                <a:cubicBezTo>
                  <a:pt x="89" y="2706"/>
                  <a:pt x="86" y="2704"/>
                  <a:pt x="85" y="2701"/>
                </a:cubicBezTo>
                <a:cubicBezTo>
                  <a:pt x="97" y="2704"/>
                  <a:pt x="109" y="2706"/>
                  <a:pt x="109" y="2693"/>
                </a:cubicBezTo>
                <a:cubicBezTo>
                  <a:pt x="101" y="2693"/>
                  <a:pt x="93" y="2692"/>
                  <a:pt x="85" y="2690"/>
                </a:cubicBezTo>
                <a:cubicBezTo>
                  <a:pt x="87" y="2688"/>
                  <a:pt x="87" y="2686"/>
                  <a:pt x="87" y="2684"/>
                </a:cubicBezTo>
                <a:cubicBezTo>
                  <a:pt x="85" y="2684"/>
                  <a:pt x="84" y="2684"/>
                  <a:pt x="83" y="2684"/>
                </a:cubicBezTo>
                <a:cubicBezTo>
                  <a:pt x="82" y="2683"/>
                  <a:pt x="82" y="2682"/>
                  <a:pt x="83" y="2681"/>
                </a:cubicBezTo>
                <a:cubicBezTo>
                  <a:pt x="72" y="2681"/>
                  <a:pt x="69" y="2688"/>
                  <a:pt x="54" y="2684"/>
                </a:cubicBezTo>
                <a:cubicBezTo>
                  <a:pt x="58" y="2693"/>
                  <a:pt x="43" y="2698"/>
                  <a:pt x="52" y="2703"/>
                </a:cubicBezTo>
                <a:lnTo>
                  <a:pt x="52" y="2698"/>
                </a:lnTo>
                <a:lnTo>
                  <a:pt x="57" y="2698"/>
                </a:lnTo>
                <a:cubicBezTo>
                  <a:pt x="63" y="2711"/>
                  <a:pt x="56" y="2724"/>
                  <a:pt x="35" y="2723"/>
                </a:cubicBezTo>
                <a:cubicBezTo>
                  <a:pt x="33" y="2708"/>
                  <a:pt x="32" y="2698"/>
                  <a:pt x="32" y="2687"/>
                </a:cubicBezTo>
                <a:cubicBezTo>
                  <a:pt x="12" y="2680"/>
                  <a:pt x="7" y="2662"/>
                  <a:pt x="0" y="2644"/>
                </a:cubicBezTo>
                <a:lnTo>
                  <a:pt x="5" y="2644"/>
                </a:lnTo>
                <a:cubicBezTo>
                  <a:pt x="6" y="2637"/>
                  <a:pt x="8" y="2629"/>
                  <a:pt x="8" y="2622"/>
                </a:cubicBezTo>
                <a:lnTo>
                  <a:pt x="36" y="2624"/>
                </a:lnTo>
                <a:cubicBezTo>
                  <a:pt x="35" y="2628"/>
                  <a:pt x="35" y="2632"/>
                  <a:pt x="35" y="2635"/>
                </a:cubicBezTo>
                <a:cubicBezTo>
                  <a:pt x="47" y="2639"/>
                  <a:pt x="60" y="2637"/>
                  <a:pt x="70" y="2630"/>
                </a:cubicBezTo>
                <a:cubicBezTo>
                  <a:pt x="68" y="2648"/>
                  <a:pt x="43" y="2644"/>
                  <a:pt x="39" y="2660"/>
                </a:cubicBezTo>
                <a:cubicBezTo>
                  <a:pt x="61" y="2670"/>
                  <a:pt x="87" y="2674"/>
                  <a:pt x="112" y="2671"/>
                </a:cubicBezTo>
                <a:cubicBezTo>
                  <a:pt x="111" y="2675"/>
                  <a:pt x="111" y="2679"/>
                  <a:pt x="111" y="2682"/>
                </a:cubicBezTo>
                <a:lnTo>
                  <a:pt x="138" y="2684"/>
                </a:lnTo>
                <a:cubicBezTo>
                  <a:pt x="142" y="2673"/>
                  <a:pt x="138" y="2667"/>
                  <a:pt x="130" y="2664"/>
                </a:cubicBezTo>
                <a:cubicBezTo>
                  <a:pt x="140" y="2658"/>
                  <a:pt x="142" y="2673"/>
                  <a:pt x="160" y="2669"/>
                </a:cubicBezTo>
                <a:cubicBezTo>
                  <a:pt x="153" y="2656"/>
                  <a:pt x="143" y="2656"/>
                  <a:pt x="143" y="2641"/>
                </a:cubicBezTo>
                <a:cubicBezTo>
                  <a:pt x="151" y="2646"/>
                  <a:pt x="160" y="2649"/>
                  <a:pt x="169" y="2648"/>
                </a:cubicBezTo>
                <a:cubicBezTo>
                  <a:pt x="177" y="2637"/>
                  <a:pt x="157" y="2644"/>
                  <a:pt x="161" y="2634"/>
                </a:cubicBezTo>
                <a:cubicBezTo>
                  <a:pt x="180" y="2636"/>
                  <a:pt x="181" y="2619"/>
                  <a:pt x="200" y="2621"/>
                </a:cubicBezTo>
                <a:cubicBezTo>
                  <a:pt x="202" y="2613"/>
                  <a:pt x="192" y="2614"/>
                  <a:pt x="192" y="2606"/>
                </a:cubicBezTo>
                <a:cubicBezTo>
                  <a:pt x="205" y="2611"/>
                  <a:pt x="200" y="2598"/>
                  <a:pt x="213" y="2602"/>
                </a:cubicBezTo>
                <a:cubicBezTo>
                  <a:pt x="214" y="2594"/>
                  <a:pt x="205" y="2593"/>
                  <a:pt x="197" y="2591"/>
                </a:cubicBezTo>
                <a:cubicBezTo>
                  <a:pt x="191" y="2593"/>
                  <a:pt x="177" y="2603"/>
                  <a:pt x="173" y="2591"/>
                </a:cubicBezTo>
                <a:cubicBezTo>
                  <a:pt x="194" y="2590"/>
                  <a:pt x="202" y="2577"/>
                  <a:pt x="223" y="2575"/>
                </a:cubicBezTo>
                <a:cubicBezTo>
                  <a:pt x="228" y="2567"/>
                  <a:pt x="212" y="2572"/>
                  <a:pt x="217" y="2564"/>
                </a:cubicBezTo>
                <a:cubicBezTo>
                  <a:pt x="232" y="2563"/>
                  <a:pt x="234" y="2570"/>
                  <a:pt x="245" y="2572"/>
                </a:cubicBezTo>
                <a:cubicBezTo>
                  <a:pt x="248" y="2560"/>
                  <a:pt x="274" y="2571"/>
                  <a:pt x="287" y="2569"/>
                </a:cubicBezTo>
                <a:cubicBezTo>
                  <a:pt x="271" y="2560"/>
                  <a:pt x="251" y="2558"/>
                  <a:pt x="233" y="2563"/>
                </a:cubicBezTo>
                <a:cubicBezTo>
                  <a:pt x="232" y="2557"/>
                  <a:pt x="228" y="2555"/>
                  <a:pt x="228" y="2548"/>
                </a:cubicBezTo>
                <a:cubicBezTo>
                  <a:pt x="244" y="2549"/>
                  <a:pt x="250" y="2540"/>
                  <a:pt x="262" y="2551"/>
                </a:cubicBezTo>
                <a:cubicBezTo>
                  <a:pt x="270" y="2543"/>
                  <a:pt x="291" y="2534"/>
                  <a:pt x="301" y="2538"/>
                </a:cubicBezTo>
                <a:cubicBezTo>
                  <a:pt x="297" y="2525"/>
                  <a:pt x="320" y="2531"/>
                  <a:pt x="324" y="2518"/>
                </a:cubicBezTo>
                <a:cubicBezTo>
                  <a:pt x="329" y="2524"/>
                  <a:pt x="339" y="2520"/>
                  <a:pt x="347" y="2520"/>
                </a:cubicBezTo>
                <a:cubicBezTo>
                  <a:pt x="346" y="2513"/>
                  <a:pt x="343" y="2507"/>
                  <a:pt x="331" y="2507"/>
                </a:cubicBezTo>
                <a:cubicBezTo>
                  <a:pt x="319" y="2517"/>
                  <a:pt x="311" y="2523"/>
                  <a:pt x="293" y="2521"/>
                </a:cubicBezTo>
                <a:cubicBezTo>
                  <a:pt x="297" y="2510"/>
                  <a:pt x="293" y="2504"/>
                  <a:pt x="285" y="2501"/>
                </a:cubicBezTo>
                <a:cubicBezTo>
                  <a:pt x="287" y="2497"/>
                  <a:pt x="291" y="2495"/>
                  <a:pt x="296" y="2494"/>
                </a:cubicBezTo>
                <a:cubicBezTo>
                  <a:pt x="296" y="2497"/>
                  <a:pt x="296" y="2501"/>
                  <a:pt x="296" y="2505"/>
                </a:cubicBezTo>
                <a:lnTo>
                  <a:pt x="312" y="2506"/>
                </a:lnTo>
                <a:cubicBezTo>
                  <a:pt x="316" y="2493"/>
                  <a:pt x="299" y="2492"/>
                  <a:pt x="298" y="2486"/>
                </a:cubicBezTo>
                <a:cubicBezTo>
                  <a:pt x="297" y="2479"/>
                  <a:pt x="330" y="2489"/>
                  <a:pt x="319" y="2482"/>
                </a:cubicBezTo>
                <a:cubicBezTo>
                  <a:pt x="307" y="2482"/>
                  <a:pt x="305" y="2476"/>
                  <a:pt x="299" y="2472"/>
                </a:cubicBezTo>
                <a:cubicBezTo>
                  <a:pt x="299" y="2468"/>
                  <a:pt x="299" y="2465"/>
                  <a:pt x="299" y="2461"/>
                </a:cubicBezTo>
                <a:lnTo>
                  <a:pt x="323" y="2463"/>
                </a:lnTo>
                <a:cubicBezTo>
                  <a:pt x="327" y="2458"/>
                  <a:pt x="329" y="2453"/>
                  <a:pt x="328" y="2447"/>
                </a:cubicBezTo>
                <a:cubicBezTo>
                  <a:pt x="317" y="2441"/>
                  <a:pt x="310" y="2455"/>
                  <a:pt x="308" y="2448"/>
                </a:cubicBezTo>
                <a:cubicBezTo>
                  <a:pt x="311" y="2437"/>
                  <a:pt x="326" y="2436"/>
                  <a:pt x="336" y="2431"/>
                </a:cubicBezTo>
                <a:cubicBezTo>
                  <a:pt x="331" y="2427"/>
                  <a:pt x="352" y="2407"/>
                  <a:pt x="336" y="2399"/>
                </a:cubicBezTo>
                <a:cubicBezTo>
                  <a:pt x="326" y="2402"/>
                  <a:pt x="336" y="2423"/>
                  <a:pt x="326" y="2425"/>
                </a:cubicBezTo>
                <a:cubicBezTo>
                  <a:pt x="321" y="2420"/>
                  <a:pt x="312" y="2417"/>
                  <a:pt x="303" y="2418"/>
                </a:cubicBezTo>
                <a:cubicBezTo>
                  <a:pt x="298" y="2407"/>
                  <a:pt x="294" y="2394"/>
                  <a:pt x="272" y="2394"/>
                </a:cubicBezTo>
                <a:cubicBezTo>
                  <a:pt x="278" y="2392"/>
                  <a:pt x="276" y="2383"/>
                  <a:pt x="284" y="2382"/>
                </a:cubicBezTo>
                <a:cubicBezTo>
                  <a:pt x="292" y="2380"/>
                  <a:pt x="310" y="2389"/>
                  <a:pt x="308" y="2378"/>
                </a:cubicBezTo>
                <a:cubicBezTo>
                  <a:pt x="286" y="2368"/>
                  <a:pt x="286" y="2359"/>
                  <a:pt x="286" y="2338"/>
                </a:cubicBezTo>
                <a:cubicBezTo>
                  <a:pt x="268" y="2340"/>
                  <a:pt x="250" y="2334"/>
                  <a:pt x="240" y="2321"/>
                </a:cubicBezTo>
                <a:cubicBezTo>
                  <a:pt x="264" y="2331"/>
                  <a:pt x="266" y="2319"/>
                  <a:pt x="288" y="2321"/>
                </a:cubicBezTo>
                <a:lnTo>
                  <a:pt x="289" y="2308"/>
                </a:lnTo>
                <a:cubicBezTo>
                  <a:pt x="275" y="2304"/>
                  <a:pt x="278" y="2317"/>
                  <a:pt x="268" y="2317"/>
                </a:cubicBezTo>
                <a:cubicBezTo>
                  <a:pt x="263" y="2311"/>
                  <a:pt x="248" y="2308"/>
                  <a:pt x="263" y="2303"/>
                </a:cubicBezTo>
                <a:cubicBezTo>
                  <a:pt x="247" y="2302"/>
                  <a:pt x="246" y="2297"/>
                  <a:pt x="234" y="2301"/>
                </a:cubicBezTo>
                <a:cubicBezTo>
                  <a:pt x="228" y="2285"/>
                  <a:pt x="228" y="2269"/>
                  <a:pt x="234" y="2254"/>
                </a:cubicBezTo>
                <a:cubicBezTo>
                  <a:pt x="216" y="2252"/>
                  <a:pt x="194" y="2268"/>
                  <a:pt x="180" y="2252"/>
                </a:cubicBezTo>
                <a:cubicBezTo>
                  <a:pt x="182" y="2246"/>
                  <a:pt x="182" y="2240"/>
                  <a:pt x="182" y="2233"/>
                </a:cubicBezTo>
                <a:cubicBezTo>
                  <a:pt x="177" y="2231"/>
                  <a:pt x="160" y="2235"/>
                  <a:pt x="163" y="2229"/>
                </a:cubicBezTo>
                <a:cubicBezTo>
                  <a:pt x="165" y="2223"/>
                  <a:pt x="165" y="2216"/>
                  <a:pt x="165" y="2210"/>
                </a:cubicBezTo>
                <a:cubicBezTo>
                  <a:pt x="192" y="2209"/>
                  <a:pt x="203" y="2193"/>
                  <a:pt x="232" y="2193"/>
                </a:cubicBezTo>
                <a:cubicBezTo>
                  <a:pt x="218" y="2191"/>
                  <a:pt x="206" y="2185"/>
                  <a:pt x="196" y="2177"/>
                </a:cubicBezTo>
                <a:cubicBezTo>
                  <a:pt x="197" y="2172"/>
                  <a:pt x="207" y="2176"/>
                  <a:pt x="207" y="2170"/>
                </a:cubicBezTo>
                <a:cubicBezTo>
                  <a:pt x="200" y="2167"/>
                  <a:pt x="181" y="2170"/>
                  <a:pt x="184" y="2165"/>
                </a:cubicBezTo>
                <a:cubicBezTo>
                  <a:pt x="187" y="2159"/>
                  <a:pt x="185" y="2146"/>
                  <a:pt x="190" y="2146"/>
                </a:cubicBezTo>
                <a:cubicBezTo>
                  <a:pt x="194" y="2147"/>
                  <a:pt x="195" y="2143"/>
                  <a:pt x="200" y="2144"/>
                </a:cubicBezTo>
                <a:cubicBezTo>
                  <a:pt x="199" y="2148"/>
                  <a:pt x="199" y="2151"/>
                  <a:pt x="199" y="2155"/>
                </a:cubicBezTo>
                <a:cubicBezTo>
                  <a:pt x="213" y="2152"/>
                  <a:pt x="223" y="2161"/>
                  <a:pt x="227" y="2152"/>
                </a:cubicBezTo>
                <a:cubicBezTo>
                  <a:pt x="212" y="2150"/>
                  <a:pt x="208" y="2143"/>
                  <a:pt x="212" y="2128"/>
                </a:cubicBezTo>
                <a:cubicBezTo>
                  <a:pt x="217" y="2127"/>
                  <a:pt x="222" y="2125"/>
                  <a:pt x="227" y="2123"/>
                </a:cubicBezTo>
                <a:cubicBezTo>
                  <a:pt x="225" y="2115"/>
                  <a:pt x="232" y="2116"/>
                  <a:pt x="234" y="2111"/>
                </a:cubicBezTo>
                <a:cubicBezTo>
                  <a:pt x="222" y="2112"/>
                  <a:pt x="231" y="2097"/>
                  <a:pt x="228" y="2090"/>
                </a:cubicBezTo>
                <a:cubicBezTo>
                  <a:pt x="245" y="2094"/>
                  <a:pt x="242" y="2081"/>
                  <a:pt x="257" y="2084"/>
                </a:cubicBezTo>
                <a:cubicBezTo>
                  <a:pt x="259" y="2062"/>
                  <a:pt x="264" y="2048"/>
                  <a:pt x="284" y="2051"/>
                </a:cubicBezTo>
                <a:cubicBezTo>
                  <a:pt x="275" y="2045"/>
                  <a:pt x="296" y="2042"/>
                  <a:pt x="294" y="2032"/>
                </a:cubicBezTo>
                <a:cubicBezTo>
                  <a:pt x="286" y="2026"/>
                  <a:pt x="275" y="2024"/>
                  <a:pt x="265" y="2026"/>
                </a:cubicBezTo>
                <a:cubicBezTo>
                  <a:pt x="276" y="2014"/>
                  <a:pt x="248" y="2015"/>
                  <a:pt x="257" y="1998"/>
                </a:cubicBezTo>
                <a:cubicBezTo>
                  <a:pt x="262" y="1999"/>
                  <a:pt x="268" y="1999"/>
                  <a:pt x="273" y="1998"/>
                </a:cubicBezTo>
                <a:cubicBezTo>
                  <a:pt x="279" y="1988"/>
                  <a:pt x="266" y="1984"/>
                  <a:pt x="271" y="1970"/>
                </a:cubicBezTo>
                <a:cubicBezTo>
                  <a:pt x="267" y="1963"/>
                  <a:pt x="261" y="1973"/>
                  <a:pt x="255" y="1967"/>
                </a:cubicBezTo>
                <a:cubicBezTo>
                  <a:pt x="249" y="1961"/>
                  <a:pt x="253" y="1948"/>
                  <a:pt x="253" y="1939"/>
                </a:cubicBezTo>
                <a:cubicBezTo>
                  <a:pt x="239" y="1938"/>
                  <a:pt x="231" y="1928"/>
                  <a:pt x="224" y="1928"/>
                </a:cubicBezTo>
                <a:cubicBezTo>
                  <a:pt x="231" y="1920"/>
                  <a:pt x="240" y="1914"/>
                  <a:pt x="251" y="1911"/>
                </a:cubicBezTo>
                <a:cubicBezTo>
                  <a:pt x="255" y="1914"/>
                  <a:pt x="260" y="1921"/>
                  <a:pt x="266" y="1917"/>
                </a:cubicBezTo>
                <a:cubicBezTo>
                  <a:pt x="266" y="1912"/>
                  <a:pt x="268" y="1915"/>
                  <a:pt x="270" y="1907"/>
                </a:cubicBezTo>
                <a:cubicBezTo>
                  <a:pt x="271" y="1899"/>
                  <a:pt x="254" y="1905"/>
                  <a:pt x="257" y="1896"/>
                </a:cubicBezTo>
                <a:cubicBezTo>
                  <a:pt x="259" y="1893"/>
                  <a:pt x="261" y="1891"/>
                  <a:pt x="261" y="1886"/>
                </a:cubicBezTo>
                <a:cubicBezTo>
                  <a:pt x="265" y="1889"/>
                  <a:pt x="271" y="1890"/>
                  <a:pt x="276" y="1889"/>
                </a:cubicBezTo>
                <a:cubicBezTo>
                  <a:pt x="269" y="1869"/>
                  <a:pt x="247" y="1868"/>
                  <a:pt x="256" y="1846"/>
                </a:cubicBezTo>
                <a:cubicBezTo>
                  <a:pt x="261" y="1841"/>
                  <a:pt x="279" y="1847"/>
                  <a:pt x="279" y="1839"/>
                </a:cubicBezTo>
                <a:cubicBezTo>
                  <a:pt x="277" y="1834"/>
                  <a:pt x="269" y="1834"/>
                  <a:pt x="266" y="1831"/>
                </a:cubicBezTo>
                <a:cubicBezTo>
                  <a:pt x="253" y="1830"/>
                  <a:pt x="257" y="1845"/>
                  <a:pt x="238" y="1840"/>
                </a:cubicBezTo>
                <a:cubicBezTo>
                  <a:pt x="236" y="1844"/>
                  <a:pt x="238" y="1856"/>
                  <a:pt x="234" y="1853"/>
                </a:cubicBezTo>
                <a:cubicBezTo>
                  <a:pt x="231" y="1849"/>
                  <a:pt x="222" y="1848"/>
                  <a:pt x="219" y="1845"/>
                </a:cubicBezTo>
                <a:cubicBezTo>
                  <a:pt x="227" y="1827"/>
                  <a:pt x="232" y="1817"/>
                  <a:pt x="243" y="1798"/>
                </a:cubicBezTo>
                <a:cubicBezTo>
                  <a:pt x="233" y="1795"/>
                  <a:pt x="233" y="1784"/>
                  <a:pt x="224" y="1780"/>
                </a:cubicBezTo>
                <a:cubicBezTo>
                  <a:pt x="226" y="1787"/>
                  <a:pt x="223" y="1789"/>
                  <a:pt x="215" y="1787"/>
                </a:cubicBezTo>
                <a:cubicBezTo>
                  <a:pt x="213" y="1777"/>
                  <a:pt x="219" y="1775"/>
                  <a:pt x="219" y="1767"/>
                </a:cubicBezTo>
                <a:cubicBezTo>
                  <a:pt x="190" y="1750"/>
                  <a:pt x="218" y="1710"/>
                  <a:pt x="216" y="1683"/>
                </a:cubicBezTo>
                <a:cubicBezTo>
                  <a:pt x="222" y="1678"/>
                  <a:pt x="226" y="1686"/>
                  <a:pt x="231" y="1689"/>
                </a:cubicBezTo>
                <a:cubicBezTo>
                  <a:pt x="234" y="1698"/>
                  <a:pt x="228" y="1698"/>
                  <a:pt x="228" y="1706"/>
                </a:cubicBezTo>
                <a:cubicBezTo>
                  <a:pt x="242" y="1709"/>
                  <a:pt x="245" y="1703"/>
                  <a:pt x="253" y="1699"/>
                </a:cubicBezTo>
                <a:cubicBezTo>
                  <a:pt x="253" y="1689"/>
                  <a:pt x="253" y="1678"/>
                  <a:pt x="245" y="1674"/>
                </a:cubicBezTo>
                <a:cubicBezTo>
                  <a:pt x="244" y="1677"/>
                  <a:pt x="245" y="1681"/>
                  <a:pt x="241" y="1681"/>
                </a:cubicBezTo>
                <a:cubicBezTo>
                  <a:pt x="245" y="1662"/>
                  <a:pt x="246" y="1643"/>
                  <a:pt x="243" y="1623"/>
                </a:cubicBezTo>
                <a:cubicBezTo>
                  <a:pt x="229" y="1626"/>
                  <a:pt x="224" y="1613"/>
                  <a:pt x="219" y="1623"/>
                </a:cubicBezTo>
                <a:cubicBezTo>
                  <a:pt x="199" y="1611"/>
                  <a:pt x="205" y="1583"/>
                  <a:pt x="211" y="1560"/>
                </a:cubicBezTo>
                <a:cubicBezTo>
                  <a:pt x="211" y="1554"/>
                  <a:pt x="199" y="1556"/>
                  <a:pt x="196" y="1552"/>
                </a:cubicBezTo>
                <a:cubicBezTo>
                  <a:pt x="214" y="1545"/>
                  <a:pt x="236" y="1546"/>
                  <a:pt x="253" y="1556"/>
                </a:cubicBezTo>
                <a:cubicBezTo>
                  <a:pt x="255" y="1550"/>
                  <a:pt x="263" y="1542"/>
                  <a:pt x="253" y="1538"/>
                </a:cubicBezTo>
                <a:cubicBezTo>
                  <a:pt x="238" y="1535"/>
                  <a:pt x="254" y="1550"/>
                  <a:pt x="246" y="1548"/>
                </a:cubicBezTo>
                <a:cubicBezTo>
                  <a:pt x="242" y="1547"/>
                  <a:pt x="239" y="1545"/>
                  <a:pt x="237" y="1543"/>
                </a:cubicBezTo>
                <a:cubicBezTo>
                  <a:pt x="241" y="1519"/>
                  <a:pt x="256" y="1503"/>
                  <a:pt x="252" y="1480"/>
                </a:cubicBezTo>
                <a:cubicBezTo>
                  <a:pt x="243" y="1482"/>
                  <a:pt x="227" y="1485"/>
                  <a:pt x="227" y="1474"/>
                </a:cubicBezTo>
                <a:cubicBezTo>
                  <a:pt x="234" y="1471"/>
                  <a:pt x="236" y="1466"/>
                  <a:pt x="246" y="1465"/>
                </a:cubicBezTo>
                <a:cubicBezTo>
                  <a:pt x="256" y="1464"/>
                  <a:pt x="247" y="1477"/>
                  <a:pt x="259" y="1475"/>
                </a:cubicBezTo>
                <a:cubicBezTo>
                  <a:pt x="270" y="1466"/>
                  <a:pt x="259" y="1452"/>
                  <a:pt x="250" y="1445"/>
                </a:cubicBezTo>
                <a:cubicBezTo>
                  <a:pt x="263" y="1447"/>
                  <a:pt x="266" y="1441"/>
                  <a:pt x="266" y="1432"/>
                </a:cubicBezTo>
                <a:cubicBezTo>
                  <a:pt x="255" y="1429"/>
                  <a:pt x="252" y="1446"/>
                  <a:pt x="244" y="1437"/>
                </a:cubicBezTo>
                <a:cubicBezTo>
                  <a:pt x="252" y="1431"/>
                  <a:pt x="260" y="1426"/>
                  <a:pt x="270" y="1422"/>
                </a:cubicBezTo>
                <a:cubicBezTo>
                  <a:pt x="256" y="1421"/>
                  <a:pt x="242" y="1419"/>
                  <a:pt x="229" y="1414"/>
                </a:cubicBezTo>
                <a:lnTo>
                  <a:pt x="229" y="1390"/>
                </a:lnTo>
                <a:cubicBezTo>
                  <a:pt x="239" y="1391"/>
                  <a:pt x="245" y="1388"/>
                  <a:pt x="249" y="1383"/>
                </a:cubicBezTo>
                <a:cubicBezTo>
                  <a:pt x="243" y="1383"/>
                  <a:pt x="233" y="1385"/>
                  <a:pt x="236" y="1378"/>
                </a:cubicBezTo>
                <a:cubicBezTo>
                  <a:pt x="237" y="1366"/>
                  <a:pt x="253" y="1368"/>
                  <a:pt x="256" y="1358"/>
                </a:cubicBezTo>
                <a:cubicBezTo>
                  <a:pt x="241" y="1353"/>
                  <a:pt x="219" y="1364"/>
                  <a:pt x="212" y="1349"/>
                </a:cubicBezTo>
                <a:cubicBezTo>
                  <a:pt x="217" y="1345"/>
                  <a:pt x="223" y="1341"/>
                  <a:pt x="228" y="1337"/>
                </a:cubicBezTo>
                <a:cubicBezTo>
                  <a:pt x="231" y="1325"/>
                  <a:pt x="214" y="1327"/>
                  <a:pt x="223" y="1317"/>
                </a:cubicBezTo>
                <a:cubicBezTo>
                  <a:pt x="212" y="1311"/>
                  <a:pt x="200" y="1321"/>
                  <a:pt x="198" y="1309"/>
                </a:cubicBezTo>
                <a:cubicBezTo>
                  <a:pt x="205" y="1305"/>
                  <a:pt x="219" y="1307"/>
                  <a:pt x="221" y="1299"/>
                </a:cubicBezTo>
                <a:cubicBezTo>
                  <a:pt x="211" y="1296"/>
                  <a:pt x="209" y="1288"/>
                  <a:pt x="202" y="1283"/>
                </a:cubicBezTo>
                <a:cubicBezTo>
                  <a:pt x="210" y="1278"/>
                  <a:pt x="219" y="1274"/>
                  <a:pt x="228" y="1272"/>
                </a:cubicBezTo>
                <a:cubicBezTo>
                  <a:pt x="215" y="1261"/>
                  <a:pt x="235" y="1249"/>
                  <a:pt x="251" y="1257"/>
                </a:cubicBezTo>
                <a:cubicBezTo>
                  <a:pt x="253" y="1249"/>
                  <a:pt x="245" y="1249"/>
                  <a:pt x="248" y="1242"/>
                </a:cubicBezTo>
                <a:cubicBezTo>
                  <a:pt x="254" y="1240"/>
                  <a:pt x="267" y="1245"/>
                  <a:pt x="267" y="1240"/>
                </a:cubicBezTo>
                <a:cubicBezTo>
                  <a:pt x="242" y="1240"/>
                  <a:pt x="262" y="1209"/>
                  <a:pt x="247" y="1201"/>
                </a:cubicBezTo>
                <a:cubicBezTo>
                  <a:pt x="253" y="1201"/>
                  <a:pt x="253" y="1205"/>
                  <a:pt x="256" y="1207"/>
                </a:cubicBezTo>
                <a:cubicBezTo>
                  <a:pt x="258" y="1198"/>
                  <a:pt x="243" y="1197"/>
                  <a:pt x="247" y="1191"/>
                </a:cubicBezTo>
                <a:cubicBezTo>
                  <a:pt x="251" y="1185"/>
                  <a:pt x="260" y="1183"/>
                  <a:pt x="260" y="1174"/>
                </a:cubicBezTo>
                <a:cubicBezTo>
                  <a:pt x="254" y="1158"/>
                  <a:pt x="256" y="1140"/>
                  <a:pt x="266" y="1125"/>
                </a:cubicBezTo>
                <a:lnTo>
                  <a:pt x="266" y="1124"/>
                </a:lnTo>
                <a:cubicBezTo>
                  <a:pt x="273" y="1113"/>
                  <a:pt x="277" y="1101"/>
                  <a:pt x="279" y="1089"/>
                </a:cubicBezTo>
                <a:cubicBezTo>
                  <a:pt x="275" y="1090"/>
                  <a:pt x="271" y="1089"/>
                  <a:pt x="268" y="1087"/>
                </a:cubicBezTo>
                <a:cubicBezTo>
                  <a:pt x="269" y="1085"/>
                  <a:pt x="269" y="1084"/>
                  <a:pt x="268" y="1082"/>
                </a:cubicBezTo>
                <a:cubicBezTo>
                  <a:pt x="265" y="1082"/>
                  <a:pt x="261" y="1082"/>
                  <a:pt x="258" y="1081"/>
                </a:cubicBezTo>
                <a:cubicBezTo>
                  <a:pt x="233" y="1077"/>
                  <a:pt x="218" y="1058"/>
                  <a:pt x="222" y="1038"/>
                </a:cubicBezTo>
                <a:cubicBezTo>
                  <a:pt x="211" y="1040"/>
                  <a:pt x="208" y="1043"/>
                  <a:pt x="198" y="1040"/>
                </a:cubicBezTo>
                <a:cubicBezTo>
                  <a:pt x="194" y="1029"/>
                  <a:pt x="202" y="1025"/>
                  <a:pt x="208" y="1021"/>
                </a:cubicBezTo>
                <a:cubicBezTo>
                  <a:pt x="214" y="1023"/>
                  <a:pt x="219" y="1025"/>
                  <a:pt x="219" y="1033"/>
                </a:cubicBezTo>
                <a:cubicBezTo>
                  <a:pt x="237" y="1027"/>
                  <a:pt x="226" y="1013"/>
                  <a:pt x="244" y="1011"/>
                </a:cubicBezTo>
                <a:cubicBezTo>
                  <a:pt x="228" y="1002"/>
                  <a:pt x="209" y="998"/>
                  <a:pt x="190" y="1000"/>
                </a:cubicBezTo>
                <a:cubicBezTo>
                  <a:pt x="190" y="988"/>
                  <a:pt x="195" y="979"/>
                  <a:pt x="209" y="976"/>
                </a:cubicBezTo>
                <a:cubicBezTo>
                  <a:pt x="195" y="972"/>
                  <a:pt x="209" y="960"/>
                  <a:pt x="221" y="965"/>
                </a:cubicBezTo>
                <a:cubicBezTo>
                  <a:pt x="219" y="961"/>
                  <a:pt x="222" y="953"/>
                  <a:pt x="213" y="956"/>
                </a:cubicBezTo>
                <a:cubicBezTo>
                  <a:pt x="216" y="945"/>
                  <a:pt x="237" y="951"/>
                  <a:pt x="247" y="951"/>
                </a:cubicBezTo>
                <a:cubicBezTo>
                  <a:pt x="238" y="939"/>
                  <a:pt x="205" y="951"/>
                  <a:pt x="193" y="942"/>
                </a:cubicBezTo>
                <a:cubicBezTo>
                  <a:pt x="190" y="933"/>
                  <a:pt x="203" y="929"/>
                  <a:pt x="190" y="922"/>
                </a:cubicBezTo>
                <a:cubicBezTo>
                  <a:pt x="196" y="903"/>
                  <a:pt x="217" y="901"/>
                  <a:pt x="238" y="896"/>
                </a:cubicBezTo>
                <a:cubicBezTo>
                  <a:pt x="232" y="879"/>
                  <a:pt x="224" y="862"/>
                  <a:pt x="216" y="845"/>
                </a:cubicBezTo>
                <a:cubicBezTo>
                  <a:pt x="191" y="854"/>
                  <a:pt x="194" y="831"/>
                  <a:pt x="173" y="831"/>
                </a:cubicBezTo>
                <a:cubicBezTo>
                  <a:pt x="175" y="821"/>
                  <a:pt x="186" y="821"/>
                  <a:pt x="172" y="816"/>
                </a:cubicBezTo>
                <a:cubicBezTo>
                  <a:pt x="180" y="811"/>
                  <a:pt x="190" y="808"/>
                  <a:pt x="200" y="809"/>
                </a:cubicBezTo>
                <a:cubicBezTo>
                  <a:pt x="203" y="801"/>
                  <a:pt x="208" y="794"/>
                  <a:pt x="213" y="788"/>
                </a:cubicBezTo>
                <a:cubicBezTo>
                  <a:pt x="169" y="801"/>
                  <a:pt x="152" y="774"/>
                  <a:pt x="177" y="750"/>
                </a:cubicBezTo>
                <a:cubicBezTo>
                  <a:pt x="168" y="746"/>
                  <a:pt x="162" y="738"/>
                  <a:pt x="162" y="729"/>
                </a:cubicBezTo>
                <a:cubicBezTo>
                  <a:pt x="172" y="715"/>
                  <a:pt x="188" y="736"/>
                  <a:pt x="196" y="724"/>
                </a:cubicBezTo>
                <a:cubicBezTo>
                  <a:pt x="194" y="715"/>
                  <a:pt x="181" y="718"/>
                  <a:pt x="171" y="718"/>
                </a:cubicBezTo>
                <a:cubicBezTo>
                  <a:pt x="189" y="712"/>
                  <a:pt x="201" y="674"/>
                  <a:pt x="175" y="678"/>
                </a:cubicBezTo>
                <a:cubicBezTo>
                  <a:pt x="185" y="673"/>
                  <a:pt x="179" y="667"/>
                  <a:pt x="171" y="665"/>
                </a:cubicBezTo>
                <a:cubicBezTo>
                  <a:pt x="179" y="661"/>
                  <a:pt x="191" y="665"/>
                  <a:pt x="191" y="651"/>
                </a:cubicBezTo>
                <a:cubicBezTo>
                  <a:pt x="177" y="650"/>
                  <a:pt x="164" y="645"/>
                  <a:pt x="155" y="636"/>
                </a:cubicBezTo>
                <a:cubicBezTo>
                  <a:pt x="154" y="623"/>
                  <a:pt x="163" y="618"/>
                  <a:pt x="177" y="614"/>
                </a:cubicBezTo>
                <a:cubicBezTo>
                  <a:pt x="168" y="603"/>
                  <a:pt x="171" y="580"/>
                  <a:pt x="157" y="573"/>
                </a:cubicBezTo>
                <a:cubicBezTo>
                  <a:pt x="158" y="563"/>
                  <a:pt x="169" y="558"/>
                  <a:pt x="180" y="554"/>
                </a:cubicBezTo>
                <a:cubicBezTo>
                  <a:pt x="165" y="542"/>
                  <a:pt x="183" y="536"/>
                  <a:pt x="176" y="524"/>
                </a:cubicBezTo>
                <a:cubicBezTo>
                  <a:pt x="156" y="525"/>
                  <a:pt x="142" y="520"/>
                  <a:pt x="141" y="505"/>
                </a:cubicBezTo>
                <a:cubicBezTo>
                  <a:pt x="161" y="501"/>
                  <a:pt x="158" y="518"/>
                  <a:pt x="177" y="513"/>
                </a:cubicBezTo>
                <a:cubicBezTo>
                  <a:pt x="189" y="514"/>
                  <a:pt x="177" y="500"/>
                  <a:pt x="191" y="502"/>
                </a:cubicBezTo>
                <a:cubicBezTo>
                  <a:pt x="177" y="496"/>
                  <a:pt x="162" y="505"/>
                  <a:pt x="153" y="497"/>
                </a:cubicBezTo>
                <a:cubicBezTo>
                  <a:pt x="156" y="493"/>
                  <a:pt x="159" y="489"/>
                  <a:pt x="161" y="484"/>
                </a:cubicBezTo>
                <a:cubicBezTo>
                  <a:pt x="165" y="490"/>
                  <a:pt x="183" y="481"/>
                  <a:pt x="186" y="487"/>
                </a:cubicBezTo>
                <a:cubicBezTo>
                  <a:pt x="180" y="479"/>
                  <a:pt x="197" y="466"/>
                  <a:pt x="215" y="460"/>
                </a:cubicBezTo>
                <a:cubicBezTo>
                  <a:pt x="207" y="444"/>
                  <a:pt x="183" y="459"/>
                  <a:pt x="174" y="463"/>
                </a:cubicBezTo>
                <a:cubicBezTo>
                  <a:pt x="169" y="463"/>
                  <a:pt x="164" y="462"/>
                  <a:pt x="161" y="459"/>
                </a:cubicBezTo>
                <a:cubicBezTo>
                  <a:pt x="159" y="450"/>
                  <a:pt x="175" y="454"/>
                  <a:pt x="175" y="445"/>
                </a:cubicBezTo>
                <a:cubicBezTo>
                  <a:pt x="184" y="447"/>
                  <a:pt x="186" y="455"/>
                  <a:pt x="201" y="451"/>
                </a:cubicBezTo>
                <a:cubicBezTo>
                  <a:pt x="199" y="439"/>
                  <a:pt x="187" y="438"/>
                  <a:pt x="177" y="435"/>
                </a:cubicBezTo>
                <a:cubicBezTo>
                  <a:pt x="199" y="427"/>
                  <a:pt x="191" y="411"/>
                  <a:pt x="205" y="400"/>
                </a:cubicBezTo>
                <a:cubicBezTo>
                  <a:pt x="194" y="395"/>
                  <a:pt x="177" y="396"/>
                  <a:pt x="177" y="380"/>
                </a:cubicBezTo>
                <a:cubicBezTo>
                  <a:pt x="181" y="375"/>
                  <a:pt x="194" y="377"/>
                  <a:pt x="195" y="371"/>
                </a:cubicBezTo>
                <a:cubicBezTo>
                  <a:pt x="196" y="365"/>
                  <a:pt x="189" y="366"/>
                  <a:pt x="190" y="359"/>
                </a:cubicBezTo>
                <a:cubicBezTo>
                  <a:pt x="184" y="355"/>
                  <a:pt x="182" y="360"/>
                  <a:pt x="175" y="360"/>
                </a:cubicBezTo>
                <a:cubicBezTo>
                  <a:pt x="175" y="356"/>
                  <a:pt x="175" y="353"/>
                  <a:pt x="171" y="353"/>
                </a:cubicBezTo>
                <a:cubicBezTo>
                  <a:pt x="173" y="351"/>
                  <a:pt x="201" y="349"/>
                  <a:pt x="199" y="361"/>
                </a:cubicBezTo>
                <a:cubicBezTo>
                  <a:pt x="212" y="352"/>
                  <a:pt x="199" y="342"/>
                  <a:pt x="190" y="339"/>
                </a:cubicBezTo>
                <a:cubicBezTo>
                  <a:pt x="192" y="336"/>
                  <a:pt x="193" y="334"/>
                  <a:pt x="192" y="331"/>
                </a:cubicBezTo>
                <a:cubicBezTo>
                  <a:pt x="205" y="343"/>
                  <a:pt x="192" y="312"/>
                  <a:pt x="203" y="310"/>
                </a:cubicBezTo>
                <a:cubicBezTo>
                  <a:pt x="200" y="299"/>
                  <a:pt x="186" y="298"/>
                  <a:pt x="176" y="294"/>
                </a:cubicBezTo>
                <a:cubicBezTo>
                  <a:pt x="179" y="286"/>
                  <a:pt x="189" y="283"/>
                  <a:pt x="189" y="273"/>
                </a:cubicBezTo>
                <a:cubicBezTo>
                  <a:pt x="199" y="275"/>
                  <a:pt x="210" y="275"/>
                  <a:pt x="220" y="273"/>
                </a:cubicBezTo>
                <a:cubicBezTo>
                  <a:pt x="217" y="270"/>
                  <a:pt x="214" y="265"/>
                  <a:pt x="213" y="261"/>
                </a:cubicBezTo>
                <a:cubicBezTo>
                  <a:pt x="229" y="266"/>
                  <a:pt x="237" y="280"/>
                  <a:pt x="232" y="294"/>
                </a:cubicBezTo>
                <a:cubicBezTo>
                  <a:pt x="251" y="299"/>
                  <a:pt x="257" y="314"/>
                  <a:pt x="273" y="323"/>
                </a:cubicBezTo>
                <a:cubicBezTo>
                  <a:pt x="274" y="321"/>
                  <a:pt x="276" y="320"/>
                  <a:pt x="280" y="321"/>
                </a:cubicBezTo>
                <a:cubicBezTo>
                  <a:pt x="280" y="310"/>
                  <a:pt x="292" y="301"/>
                  <a:pt x="296" y="285"/>
                </a:cubicBezTo>
                <a:cubicBezTo>
                  <a:pt x="282" y="282"/>
                  <a:pt x="286" y="269"/>
                  <a:pt x="266" y="269"/>
                </a:cubicBezTo>
                <a:cubicBezTo>
                  <a:pt x="262" y="255"/>
                  <a:pt x="266" y="234"/>
                  <a:pt x="243" y="237"/>
                </a:cubicBezTo>
                <a:cubicBezTo>
                  <a:pt x="235" y="248"/>
                  <a:pt x="260" y="240"/>
                  <a:pt x="257" y="248"/>
                </a:cubicBezTo>
                <a:cubicBezTo>
                  <a:pt x="242" y="249"/>
                  <a:pt x="227" y="248"/>
                  <a:pt x="212" y="246"/>
                </a:cubicBezTo>
                <a:cubicBezTo>
                  <a:pt x="213" y="239"/>
                  <a:pt x="220" y="236"/>
                  <a:pt x="236" y="242"/>
                </a:cubicBezTo>
                <a:lnTo>
                  <a:pt x="234" y="227"/>
                </a:lnTo>
                <a:cubicBezTo>
                  <a:pt x="212" y="233"/>
                  <a:pt x="217" y="213"/>
                  <a:pt x="204" y="212"/>
                </a:cubicBezTo>
                <a:cubicBezTo>
                  <a:pt x="203" y="207"/>
                  <a:pt x="211" y="208"/>
                  <a:pt x="217" y="208"/>
                </a:cubicBezTo>
                <a:cubicBezTo>
                  <a:pt x="217" y="211"/>
                  <a:pt x="217" y="214"/>
                  <a:pt x="217" y="216"/>
                </a:cubicBezTo>
                <a:cubicBezTo>
                  <a:pt x="225" y="216"/>
                  <a:pt x="232" y="214"/>
                  <a:pt x="233" y="205"/>
                </a:cubicBezTo>
                <a:cubicBezTo>
                  <a:pt x="223" y="194"/>
                  <a:pt x="216" y="187"/>
                  <a:pt x="221" y="173"/>
                </a:cubicBezTo>
                <a:cubicBezTo>
                  <a:pt x="234" y="177"/>
                  <a:pt x="242" y="175"/>
                  <a:pt x="246" y="168"/>
                </a:cubicBezTo>
                <a:cubicBezTo>
                  <a:pt x="250" y="171"/>
                  <a:pt x="253" y="174"/>
                  <a:pt x="254" y="178"/>
                </a:cubicBezTo>
                <a:lnTo>
                  <a:pt x="241" y="176"/>
                </a:lnTo>
                <a:cubicBezTo>
                  <a:pt x="240" y="180"/>
                  <a:pt x="238" y="185"/>
                  <a:pt x="238" y="189"/>
                </a:cubicBezTo>
                <a:cubicBezTo>
                  <a:pt x="253" y="194"/>
                  <a:pt x="256" y="179"/>
                  <a:pt x="264" y="180"/>
                </a:cubicBezTo>
                <a:cubicBezTo>
                  <a:pt x="273" y="180"/>
                  <a:pt x="257" y="205"/>
                  <a:pt x="267" y="197"/>
                </a:cubicBezTo>
                <a:cubicBezTo>
                  <a:pt x="268" y="188"/>
                  <a:pt x="275" y="186"/>
                  <a:pt x="281" y="182"/>
                </a:cubicBezTo>
                <a:lnTo>
                  <a:pt x="294" y="185"/>
                </a:lnTo>
                <a:cubicBezTo>
                  <a:pt x="292" y="191"/>
                  <a:pt x="291" y="197"/>
                  <a:pt x="289" y="203"/>
                </a:cubicBezTo>
                <a:cubicBezTo>
                  <a:pt x="292" y="207"/>
                  <a:pt x="300" y="209"/>
                  <a:pt x="308" y="209"/>
                </a:cubicBezTo>
                <a:cubicBezTo>
                  <a:pt x="316" y="201"/>
                  <a:pt x="300" y="193"/>
                  <a:pt x="308" y="193"/>
                </a:cubicBezTo>
                <a:cubicBezTo>
                  <a:pt x="322" y="197"/>
                  <a:pt x="321" y="209"/>
                  <a:pt x="326" y="218"/>
                </a:cubicBezTo>
                <a:cubicBezTo>
                  <a:pt x="333" y="214"/>
                  <a:pt x="354" y="234"/>
                  <a:pt x="367" y="222"/>
                </a:cubicBezTo>
                <a:cubicBezTo>
                  <a:pt x="365" y="214"/>
                  <a:pt x="335" y="220"/>
                  <a:pt x="335" y="211"/>
                </a:cubicBezTo>
                <a:cubicBezTo>
                  <a:pt x="342" y="207"/>
                  <a:pt x="347" y="201"/>
                  <a:pt x="347" y="193"/>
                </a:cubicBezTo>
                <a:cubicBezTo>
                  <a:pt x="362" y="191"/>
                  <a:pt x="377" y="189"/>
                  <a:pt x="380" y="171"/>
                </a:cubicBezTo>
                <a:cubicBezTo>
                  <a:pt x="383" y="176"/>
                  <a:pt x="393" y="176"/>
                  <a:pt x="394" y="182"/>
                </a:cubicBezTo>
                <a:cubicBezTo>
                  <a:pt x="396" y="189"/>
                  <a:pt x="383" y="202"/>
                  <a:pt x="396" y="202"/>
                </a:cubicBezTo>
                <a:cubicBezTo>
                  <a:pt x="411" y="186"/>
                  <a:pt x="422" y="186"/>
                  <a:pt x="448" y="188"/>
                </a:cubicBezTo>
                <a:cubicBezTo>
                  <a:pt x="451" y="170"/>
                  <a:pt x="460" y="158"/>
                  <a:pt x="474" y="154"/>
                </a:cubicBezTo>
                <a:cubicBezTo>
                  <a:pt x="458" y="171"/>
                  <a:pt x="473" y="174"/>
                  <a:pt x="468" y="192"/>
                </a:cubicBezTo>
                <a:lnTo>
                  <a:pt x="485" y="194"/>
                </a:lnTo>
                <a:cubicBezTo>
                  <a:pt x="491" y="183"/>
                  <a:pt x="476" y="185"/>
                  <a:pt x="476" y="176"/>
                </a:cubicBezTo>
                <a:cubicBezTo>
                  <a:pt x="483" y="174"/>
                  <a:pt x="489" y="161"/>
                  <a:pt x="494" y="174"/>
                </a:cubicBezTo>
                <a:cubicBezTo>
                  <a:pt x="496" y="162"/>
                  <a:pt x="502" y="162"/>
                  <a:pt x="499" y="152"/>
                </a:cubicBezTo>
                <a:cubicBezTo>
                  <a:pt x="518" y="149"/>
                  <a:pt x="538" y="150"/>
                  <a:pt x="556" y="156"/>
                </a:cubicBezTo>
                <a:cubicBezTo>
                  <a:pt x="559" y="142"/>
                  <a:pt x="542" y="123"/>
                  <a:pt x="564" y="113"/>
                </a:cubicBezTo>
                <a:lnTo>
                  <a:pt x="587" y="117"/>
                </a:lnTo>
                <a:cubicBezTo>
                  <a:pt x="590" y="113"/>
                  <a:pt x="587" y="102"/>
                  <a:pt x="594" y="102"/>
                </a:cubicBezTo>
                <a:lnTo>
                  <a:pt x="618" y="106"/>
                </a:lnTo>
                <a:cubicBezTo>
                  <a:pt x="616" y="127"/>
                  <a:pt x="633" y="139"/>
                  <a:pt x="631" y="161"/>
                </a:cubicBezTo>
                <a:cubicBezTo>
                  <a:pt x="636" y="150"/>
                  <a:pt x="644" y="141"/>
                  <a:pt x="655" y="134"/>
                </a:cubicBezTo>
                <a:cubicBezTo>
                  <a:pt x="662" y="135"/>
                  <a:pt x="655" y="144"/>
                  <a:pt x="663" y="144"/>
                </a:cubicBezTo>
                <a:cubicBezTo>
                  <a:pt x="666" y="139"/>
                  <a:pt x="665" y="123"/>
                  <a:pt x="671" y="126"/>
                </a:cubicBezTo>
                <a:cubicBezTo>
                  <a:pt x="678" y="128"/>
                  <a:pt x="694" y="129"/>
                  <a:pt x="694" y="132"/>
                </a:cubicBezTo>
                <a:cubicBezTo>
                  <a:pt x="693" y="136"/>
                  <a:pt x="697" y="137"/>
                  <a:pt x="695" y="141"/>
                </a:cubicBezTo>
                <a:lnTo>
                  <a:pt x="682" y="139"/>
                </a:lnTo>
                <a:cubicBezTo>
                  <a:pt x="683" y="150"/>
                  <a:pt x="671" y="157"/>
                  <a:pt x="682" y="161"/>
                </a:cubicBezTo>
                <a:cubicBezTo>
                  <a:pt x="686" y="150"/>
                  <a:pt x="696" y="146"/>
                  <a:pt x="715" y="153"/>
                </a:cubicBezTo>
                <a:cubicBezTo>
                  <a:pt x="721" y="147"/>
                  <a:pt x="708" y="139"/>
                  <a:pt x="719" y="139"/>
                </a:cubicBezTo>
                <a:cubicBezTo>
                  <a:pt x="713" y="147"/>
                  <a:pt x="728" y="145"/>
                  <a:pt x="734" y="147"/>
                </a:cubicBezTo>
                <a:cubicBezTo>
                  <a:pt x="738" y="136"/>
                  <a:pt x="741" y="125"/>
                  <a:pt x="730" y="122"/>
                </a:cubicBezTo>
                <a:cubicBezTo>
                  <a:pt x="737" y="122"/>
                  <a:pt x="744" y="121"/>
                  <a:pt x="751" y="120"/>
                </a:cubicBezTo>
                <a:cubicBezTo>
                  <a:pt x="747" y="138"/>
                  <a:pt x="765" y="123"/>
                  <a:pt x="771" y="123"/>
                </a:cubicBezTo>
                <a:cubicBezTo>
                  <a:pt x="774" y="144"/>
                  <a:pt x="819" y="129"/>
                  <a:pt x="835" y="142"/>
                </a:cubicBezTo>
                <a:cubicBezTo>
                  <a:pt x="846" y="142"/>
                  <a:pt x="847" y="131"/>
                  <a:pt x="859" y="132"/>
                </a:cubicBezTo>
                <a:lnTo>
                  <a:pt x="848" y="175"/>
                </a:lnTo>
                <a:cubicBezTo>
                  <a:pt x="861" y="172"/>
                  <a:pt x="876" y="182"/>
                  <a:pt x="881" y="176"/>
                </a:cubicBezTo>
                <a:lnTo>
                  <a:pt x="882" y="175"/>
                </a:lnTo>
                <a:lnTo>
                  <a:pt x="882" y="175"/>
                </a:lnTo>
                <a:cubicBezTo>
                  <a:pt x="882" y="175"/>
                  <a:pt x="882" y="175"/>
                  <a:pt x="882" y="175"/>
                </a:cubicBezTo>
                <a:lnTo>
                  <a:pt x="882" y="175"/>
                </a:lnTo>
                <a:lnTo>
                  <a:pt x="882" y="175"/>
                </a:lnTo>
                <a:cubicBezTo>
                  <a:pt x="881" y="173"/>
                  <a:pt x="873" y="155"/>
                  <a:pt x="885" y="151"/>
                </a:cubicBezTo>
                <a:cubicBezTo>
                  <a:pt x="906" y="158"/>
                  <a:pt x="920" y="146"/>
                  <a:pt x="926" y="155"/>
                </a:cubicBezTo>
                <a:cubicBezTo>
                  <a:pt x="925" y="161"/>
                  <a:pt x="914" y="155"/>
                  <a:pt x="908" y="155"/>
                </a:cubicBezTo>
                <a:cubicBezTo>
                  <a:pt x="905" y="165"/>
                  <a:pt x="921" y="165"/>
                  <a:pt x="933" y="168"/>
                </a:cubicBezTo>
                <a:cubicBezTo>
                  <a:pt x="936" y="163"/>
                  <a:pt x="931" y="151"/>
                  <a:pt x="940" y="152"/>
                </a:cubicBezTo>
                <a:cubicBezTo>
                  <a:pt x="950" y="154"/>
                  <a:pt x="963" y="154"/>
                  <a:pt x="966" y="159"/>
                </a:cubicBezTo>
                <a:cubicBezTo>
                  <a:pt x="974" y="157"/>
                  <a:pt x="973" y="144"/>
                  <a:pt x="984" y="146"/>
                </a:cubicBezTo>
                <a:cubicBezTo>
                  <a:pt x="980" y="155"/>
                  <a:pt x="987" y="159"/>
                  <a:pt x="989" y="166"/>
                </a:cubicBezTo>
                <a:cubicBezTo>
                  <a:pt x="1004" y="162"/>
                  <a:pt x="1024" y="164"/>
                  <a:pt x="1034" y="154"/>
                </a:cubicBezTo>
                <a:cubicBezTo>
                  <a:pt x="1063" y="165"/>
                  <a:pt x="1117" y="164"/>
                  <a:pt x="1126" y="186"/>
                </a:cubicBezTo>
                <a:cubicBezTo>
                  <a:pt x="1132" y="176"/>
                  <a:pt x="1144" y="174"/>
                  <a:pt x="1152" y="165"/>
                </a:cubicBezTo>
                <a:cubicBezTo>
                  <a:pt x="1146" y="158"/>
                  <a:pt x="1136" y="165"/>
                  <a:pt x="1133" y="159"/>
                </a:cubicBezTo>
                <a:cubicBezTo>
                  <a:pt x="1131" y="163"/>
                  <a:pt x="1131" y="170"/>
                  <a:pt x="1126" y="170"/>
                </a:cubicBezTo>
                <a:cubicBezTo>
                  <a:pt x="1132" y="155"/>
                  <a:pt x="1139" y="142"/>
                  <a:pt x="1152" y="138"/>
                </a:cubicBezTo>
                <a:cubicBezTo>
                  <a:pt x="1170" y="140"/>
                  <a:pt x="1146" y="163"/>
                  <a:pt x="1156" y="161"/>
                </a:cubicBezTo>
                <a:cubicBezTo>
                  <a:pt x="1158" y="158"/>
                  <a:pt x="1158" y="154"/>
                  <a:pt x="1162" y="154"/>
                </a:cubicBezTo>
                <a:cubicBezTo>
                  <a:pt x="1160" y="164"/>
                  <a:pt x="1154" y="175"/>
                  <a:pt x="1166" y="177"/>
                </a:cubicBezTo>
                <a:cubicBezTo>
                  <a:pt x="1175" y="176"/>
                  <a:pt x="1171" y="162"/>
                  <a:pt x="1175" y="156"/>
                </a:cubicBezTo>
                <a:cubicBezTo>
                  <a:pt x="1171" y="155"/>
                  <a:pt x="1166" y="155"/>
                  <a:pt x="1166" y="152"/>
                </a:cubicBezTo>
                <a:cubicBezTo>
                  <a:pt x="1174" y="144"/>
                  <a:pt x="1168" y="137"/>
                  <a:pt x="1174" y="134"/>
                </a:cubicBezTo>
                <a:cubicBezTo>
                  <a:pt x="1192" y="133"/>
                  <a:pt x="1186" y="144"/>
                  <a:pt x="1202" y="144"/>
                </a:cubicBezTo>
                <a:cubicBezTo>
                  <a:pt x="1203" y="139"/>
                  <a:pt x="1208" y="139"/>
                  <a:pt x="1211" y="137"/>
                </a:cubicBezTo>
                <a:cubicBezTo>
                  <a:pt x="1206" y="134"/>
                  <a:pt x="1195" y="130"/>
                  <a:pt x="1204" y="125"/>
                </a:cubicBezTo>
                <a:cubicBezTo>
                  <a:pt x="1190" y="123"/>
                  <a:pt x="1181" y="128"/>
                  <a:pt x="1166" y="125"/>
                </a:cubicBezTo>
                <a:lnTo>
                  <a:pt x="1169" y="112"/>
                </a:lnTo>
                <a:lnTo>
                  <a:pt x="1143" y="107"/>
                </a:lnTo>
                <a:cubicBezTo>
                  <a:pt x="1139" y="117"/>
                  <a:pt x="1142" y="134"/>
                  <a:pt x="1124" y="126"/>
                </a:cubicBezTo>
                <a:cubicBezTo>
                  <a:pt x="1125" y="140"/>
                  <a:pt x="1110" y="155"/>
                  <a:pt x="1104" y="150"/>
                </a:cubicBezTo>
                <a:cubicBezTo>
                  <a:pt x="1120" y="140"/>
                  <a:pt x="1116" y="113"/>
                  <a:pt x="1110" y="101"/>
                </a:cubicBezTo>
                <a:cubicBezTo>
                  <a:pt x="1093" y="106"/>
                  <a:pt x="1104" y="122"/>
                  <a:pt x="1110" y="128"/>
                </a:cubicBezTo>
                <a:cubicBezTo>
                  <a:pt x="1096" y="124"/>
                  <a:pt x="1081" y="125"/>
                  <a:pt x="1068" y="130"/>
                </a:cubicBezTo>
                <a:cubicBezTo>
                  <a:pt x="1068" y="124"/>
                  <a:pt x="1062" y="122"/>
                  <a:pt x="1065" y="115"/>
                </a:cubicBezTo>
                <a:cubicBezTo>
                  <a:pt x="1059" y="118"/>
                  <a:pt x="1037" y="121"/>
                  <a:pt x="1031" y="112"/>
                </a:cubicBezTo>
                <a:cubicBezTo>
                  <a:pt x="1053" y="110"/>
                  <a:pt x="1041" y="84"/>
                  <a:pt x="1049" y="68"/>
                </a:cubicBezTo>
                <a:cubicBezTo>
                  <a:pt x="1032" y="61"/>
                  <a:pt x="1036" y="77"/>
                  <a:pt x="1026" y="78"/>
                </a:cubicBezTo>
                <a:lnTo>
                  <a:pt x="1013" y="76"/>
                </a:lnTo>
                <a:cubicBezTo>
                  <a:pt x="1014" y="71"/>
                  <a:pt x="1017" y="66"/>
                  <a:pt x="1017" y="61"/>
                </a:cubicBezTo>
                <a:cubicBezTo>
                  <a:pt x="1017" y="62"/>
                  <a:pt x="1018" y="64"/>
                  <a:pt x="1018" y="65"/>
                </a:cubicBezTo>
                <a:cubicBezTo>
                  <a:pt x="1058" y="51"/>
                  <a:pt x="1110" y="71"/>
                  <a:pt x="1155" y="74"/>
                </a:cubicBezTo>
                <a:cubicBezTo>
                  <a:pt x="1166" y="65"/>
                  <a:pt x="1182" y="62"/>
                  <a:pt x="1196" y="65"/>
                </a:cubicBezTo>
                <a:cubicBezTo>
                  <a:pt x="1196" y="72"/>
                  <a:pt x="1205" y="73"/>
                  <a:pt x="1205" y="79"/>
                </a:cubicBezTo>
                <a:cubicBezTo>
                  <a:pt x="1209" y="75"/>
                  <a:pt x="1211" y="70"/>
                  <a:pt x="1210" y="65"/>
                </a:cubicBezTo>
                <a:cubicBezTo>
                  <a:pt x="1229" y="58"/>
                  <a:pt x="1227" y="74"/>
                  <a:pt x="1241" y="76"/>
                </a:cubicBezTo>
                <a:cubicBezTo>
                  <a:pt x="1252" y="74"/>
                  <a:pt x="1273" y="62"/>
                  <a:pt x="1283" y="74"/>
                </a:cubicBezTo>
                <a:cubicBezTo>
                  <a:pt x="1286" y="73"/>
                  <a:pt x="1285" y="69"/>
                  <a:pt x="1288" y="69"/>
                </a:cubicBezTo>
                <a:cubicBezTo>
                  <a:pt x="1293" y="77"/>
                  <a:pt x="1305" y="78"/>
                  <a:pt x="1315" y="82"/>
                </a:cubicBezTo>
                <a:cubicBezTo>
                  <a:pt x="1314" y="87"/>
                  <a:pt x="1313" y="91"/>
                  <a:pt x="1320" y="91"/>
                </a:cubicBezTo>
                <a:cubicBezTo>
                  <a:pt x="1320" y="89"/>
                  <a:pt x="1320" y="87"/>
                  <a:pt x="1320" y="84"/>
                </a:cubicBezTo>
                <a:cubicBezTo>
                  <a:pt x="1323" y="86"/>
                  <a:pt x="1325" y="87"/>
                  <a:pt x="1326" y="90"/>
                </a:cubicBezTo>
                <a:cubicBezTo>
                  <a:pt x="1334" y="88"/>
                  <a:pt x="1335" y="81"/>
                  <a:pt x="1340" y="76"/>
                </a:cubicBezTo>
                <a:cubicBezTo>
                  <a:pt x="1347" y="82"/>
                  <a:pt x="1348" y="92"/>
                  <a:pt x="1351" y="100"/>
                </a:cubicBezTo>
                <a:cubicBezTo>
                  <a:pt x="1356" y="100"/>
                  <a:pt x="1358" y="97"/>
                  <a:pt x="1362" y="97"/>
                </a:cubicBezTo>
                <a:lnTo>
                  <a:pt x="1356" y="121"/>
                </a:lnTo>
                <a:cubicBezTo>
                  <a:pt x="1362" y="114"/>
                  <a:pt x="1365" y="106"/>
                  <a:pt x="1366" y="97"/>
                </a:cubicBezTo>
                <a:lnTo>
                  <a:pt x="1368" y="97"/>
                </a:lnTo>
                <a:cubicBezTo>
                  <a:pt x="1367" y="109"/>
                  <a:pt x="1389" y="103"/>
                  <a:pt x="1387" y="115"/>
                </a:cubicBezTo>
                <a:lnTo>
                  <a:pt x="1396" y="115"/>
                </a:lnTo>
                <a:cubicBezTo>
                  <a:pt x="1394" y="119"/>
                  <a:pt x="1393" y="123"/>
                  <a:pt x="1393" y="127"/>
                </a:cubicBezTo>
                <a:cubicBezTo>
                  <a:pt x="1382" y="128"/>
                  <a:pt x="1370" y="127"/>
                  <a:pt x="1359" y="125"/>
                </a:cubicBezTo>
                <a:cubicBezTo>
                  <a:pt x="1358" y="130"/>
                  <a:pt x="1355" y="135"/>
                  <a:pt x="1355" y="141"/>
                </a:cubicBezTo>
                <a:cubicBezTo>
                  <a:pt x="1393" y="141"/>
                  <a:pt x="1395" y="162"/>
                  <a:pt x="1432" y="164"/>
                </a:cubicBezTo>
                <a:cubicBezTo>
                  <a:pt x="1432" y="170"/>
                  <a:pt x="1423" y="178"/>
                  <a:pt x="1435" y="178"/>
                </a:cubicBezTo>
                <a:cubicBezTo>
                  <a:pt x="1434" y="171"/>
                  <a:pt x="1435" y="164"/>
                  <a:pt x="1437" y="157"/>
                </a:cubicBezTo>
                <a:cubicBezTo>
                  <a:pt x="1456" y="165"/>
                  <a:pt x="1450" y="144"/>
                  <a:pt x="1464" y="147"/>
                </a:cubicBezTo>
                <a:cubicBezTo>
                  <a:pt x="1464" y="152"/>
                  <a:pt x="1472" y="154"/>
                  <a:pt x="1467" y="162"/>
                </a:cubicBezTo>
                <a:cubicBezTo>
                  <a:pt x="1492" y="161"/>
                  <a:pt x="1517" y="163"/>
                  <a:pt x="1542" y="169"/>
                </a:cubicBezTo>
                <a:cubicBezTo>
                  <a:pt x="1539" y="152"/>
                  <a:pt x="1481" y="165"/>
                  <a:pt x="1485" y="145"/>
                </a:cubicBezTo>
                <a:cubicBezTo>
                  <a:pt x="1497" y="146"/>
                  <a:pt x="1492" y="125"/>
                  <a:pt x="1501" y="123"/>
                </a:cubicBezTo>
                <a:lnTo>
                  <a:pt x="1543" y="130"/>
                </a:lnTo>
                <a:cubicBezTo>
                  <a:pt x="1541" y="133"/>
                  <a:pt x="1533" y="131"/>
                  <a:pt x="1529" y="131"/>
                </a:cubicBezTo>
                <a:cubicBezTo>
                  <a:pt x="1535" y="143"/>
                  <a:pt x="1553" y="126"/>
                  <a:pt x="1568" y="131"/>
                </a:cubicBezTo>
                <a:lnTo>
                  <a:pt x="1568" y="133"/>
                </a:lnTo>
                <a:cubicBezTo>
                  <a:pt x="1588" y="135"/>
                  <a:pt x="1562" y="161"/>
                  <a:pt x="1585" y="161"/>
                </a:cubicBezTo>
                <a:cubicBezTo>
                  <a:pt x="1572" y="164"/>
                  <a:pt x="1549" y="154"/>
                  <a:pt x="1550" y="174"/>
                </a:cubicBezTo>
                <a:cubicBezTo>
                  <a:pt x="1561" y="175"/>
                  <a:pt x="1566" y="178"/>
                  <a:pt x="1568" y="183"/>
                </a:cubicBezTo>
                <a:cubicBezTo>
                  <a:pt x="1577" y="176"/>
                  <a:pt x="1587" y="170"/>
                  <a:pt x="1597" y="163"/>
                </a:cubicBezTo>
                <a:cubicBezTo>
                  <a:pt x="1583" y="159"/>
                  <a:pt x="1583" y="148"/>
                  <a:pt x="1583" y="136"/>
                </a:cubicBezTo>
                <a:lnTo>
                  <a:pt x="1603" y="139"/>
                </a:lnTo>
                <a:cubicBezTo>
                  <a:pt x="1604" y="125"/>
                  <a:pt x="1629" y="107"/>
                  <a:pt x="1614" y="96"/>
                </a:cubicBezTo>
                <a:cubicBezTo>
                  <a:pt x="1605" y="97"/>
                  <a:pt x="1609" y="111"/>
                  <a:pt x="1605" y="117"/>
                </a:cubicBezTo>
                <a:cubicBezTo>
                  <a:pt x="1600" y="115"/>
                  <a:pt x="1586" y="117"/>
                  <a:pt x="1586" y="111"/>
                </a:cubicBezTo>
                <a:cubicBezTo>
                  <a:pt x="1586" y="110"/>
                  <a:pt x="1586" y="109"/>
                  <a:pt x="1586" y="108"/>
                </a:cubicBezTo>
                <a:cubicBezTo>
                  <a:pt x="1603" y="104"/>
                  <a:pt x="1603" y="87"/>
                  <a:pt x="1607" y="74"/>
                </a:cubicBezTo>
                <a:cubicBezTo>
                  <a:pt x="1612" y="73"/>
                  <a:pt x="1618" y="74"/>
                  <a:pt x="1622" y="76"/>
                </a:cubicBezTo>
                <a:cubicBezTo>
                  <a:pt x="1626" y="70"/>
                  <a:pt x="1632" y="68"/>
                  <a:pt x="1636" y="64"/>
                </a:cubicBezTo>
                <a:cubicBezTo>
                  <a:pt x="1645" y="67"/>
                  <a:pt x="1636" y="79"/>
                  <a:pt x="1645" y="82"/>
                </a:cubicBezTo>
                <a:cubicBezTo>
                  <a:pt x="1637" y="82"/>
                  <a:pt x="1639" y="77"/>
                  <a:pt x="1629" y="77"/>
                </a:cubicBezTo>
                <a:cubicBezTo>
                  <a:pt x="1632" y="99"/>
                  <a:pt x="1626" y="121"/>
                  <a:pt x="1613" y="141"/>
                </a:cubicBezTo>
                <a:cubicBezTo>
                  <a:pt x="1638" y="135"/>
                  <a:pt x="1613" y="168"/>
                  <a:pt x="1624" y="162"/>
                </a:cubicBezTo>
                <a:cubicBezTo>
                  <a:pt x="1626" y="159"/>
                  <a:pt x="1626" y="155"/>
                  <a:pt x="1630" y="155"/>
                </a:cubicBezTo>
                <a:cubicBezTo>
                  <a:pt x="1629" y="160"/>
                  <a:pt x="1635" y="163"/>
                  <a:pt x="1637" y="167"/>
                </a:cubicBezTo>
                <a:cubicBezTo>
                  <a:pt x="1632" y="166"/>
                  <a:pt x="1619" y="173"/>
                  <a:pt x="1625" y="173"/>
                </a:cubicBezTo>
                <a:cubicBezTo>
                  <a:pt x="1635" y="169"/>
                  <a:pt x="1637" y="184"/>
                  <a:pt x="1645" y="188"/>
                </a:cubicBezTo>
                <a:cubicBezTo>
                  <a:pt x="1644" y="204"/>
                  <a:pt x="1637" y="223"/>
                  <a:pt x="1652" y="231"/>
                </a:cubicBezTo>
                <a:cubicBezTo>
                  <a:pt x="1652" y="214"/>
                  <a:pt x="1670" y="222"/>
                  <a:pt x="1680" y="219"/>
                </a:cubicBezTo>
                <a:cubicBezTo>
                  <a:pt x="1681" y="209"/>
                  <a:pt x="1684" y="200"/>
                  <a:pt x="1691" y="193"/>
                </a:cubicBezTo>
                <a:cubicBezTo>
                  <a:pt x="1698" y="193"/>
                  <a:pt x="1705" y="190"/>
                  <a:pt x="1710" y="185"/>
                </a:cubicBezTo>
                <a:cubicBezTo>
                  <a:pt x="1710" y="196"/>
                  <a:pt x="1730" y="188"/>
                  <a:pt x="1738" y="190"/>
                </a:cubicBezTo>
                <a:cubicBezTo>
                  <a:pt x="1743" y="179"/>
                  <a:pt x="1732" y="181"/>
                  <a:pt x="1728" y="177"/>
                </a:cubicBezTo>
                <a:cubicBezTo>
                  <a:pt x="1741" y="171"/>
                  <a:pt x="1735" y="182"/>
                  <a:pt x="1752" y="180"/>
                </a:cubicBezTo>
                <a:lnTo>
                  <a:pt x="1752" y="193"/>
                </a:lnTo>
                <a:cubicBezTo>
                  <a:pt x="1759" y="201"/>
                  <a:pt x="1770" y="188"/>
                  <a:pt x="1772" y="199"/>
                </a:cubicBezTo>
                <a:cubicBezTo>
                  <a:pt x="1772" y="204"/>
                  <a:pt x="1762" y="200"/>
                  <a:pt x="1762" y="204"/>
                </a:cubicBezTo>
                <a:cubicBezTo>
                  <a:pt x="1815" y="218"/>
                  <a:pt x="1806" y="172"/>
                  <a:pt x="1823" y="152"/>
                </a:cubicBezTo>
                <a:cubicBezTo>
                  <a:pt x="1831" y="159"/>
                  <a:pt x="1814" y="157"/>
                  <a:pt x="1820" y="169"/>
                </a:cubicBezTo>
                <a:cubicBezTo>
                  <a:pt x="1824" y="169"/>
                  <a:pt x="1826" y="170"/>
                  <a:pt x="1826" y="174"/>
                </a:cubicBezTo>
                <a:cubicBezTo>
                  <a:pt x="1837" y="174"/>
                  <a:pt x="1834" y="164"/>
                  <a:pt x="1847" y="166"/>
                </a:cubicBezTo>
                <a:cubicBezTo>
                  <a:pt x="1857" y="180"/>
                  <a:pt x="1857" y="199"/>
                  <a:pt x="1847" y="213"/>
                </a:cubicBezTo>
                <a:lnTo>
                  <a:pt x="1847" y="194"/>
                </a:lnTo>
                <a:cubicBezTo>
                  <a:pt x="1840" y="193"/>
                  <a:pt x="1840" y="197"/>
                  <a:pt x="1837" y="199"/>
                </a:cubicBezTo>
                <a:cubicBezTo>
                  <a:pt x="1838" y="187"/>
                  <a:pt x="1831" y="189"/>
                  <a:pt x="1820" y="183"/>
                </a:cubicBezTo>
                <a:cubicBezTo>
                  <a:pt x="1824" y="201"/>
                  <a:pt x="1813" y="221"/>
                  <a:pt x="1820" y="232"/>
                </a:cubicBezTo>
                <a:cubicBezTo>
                  <a:pt x="1818" y="224"/>
                  <a:pt x="1821" y="222"/>
                  <a:pt x="1830" y="224"/>
                </a:cubicBezTo>
                <a:cubicBezTo>
                  <a:pt x="1822" y="243"/>
                  <a:pt x="1800" y="251"/>
                  <a:pt x="1801" y="278"/>
                </a:cubicBezTo>
                <a:cubicBezTo>
                  <a:pt x="1808" y="279"/>
                  <a:pt x="1810" y="284"/>
                  <a:pt x="1818" y="284"/>
                </a:cubicBezTo>
                <a:cubicBezTo>
                  <a:pt x="1822" y="275"/>
                  <a:pt x="1826" y="267"/>
                  <a:pt x="1832" y="260"/>
                </a:cubicBezTo>
                <a:cubicBezTo>
                  <a:pt x="1854" y="264"/>
                  <a:pt x="1818" y="279"/>
                  <a:pt x="1836" y="279"/>
                </a:cubicBezTo>
                <a:cubicBezTo>
                  <a:pt x="1836" y="279"/>
                  <a:pt x="1837" y="279"/>
                  <a:pt x="1837" y="279"/>
                </a:cubicBezTo>
                <a:cubicBezTo>
                  <a:pt x="1850" y="275"/>
                  <a:pt x="1857" y="263"/>
                  <a:pt x="1852" y="252"/>
                </a:cubicBezTo>
                <a:cubicBezTo>
                  <a:pt x="1862" y="252"/>
                  <a:pt x="1870" y="251"/>
                  <a:pt x="1873" y="247"/>
                </a:cubicBezTo>
                <a:cubicBezTo>
                  <a:pt x="1860" y="249"/>
                  <a:pt x="1866" y="234"/>
                  <a:pt x="1873" y="235"/>
                </a:cubicBezTo>
                <a:cubicBezTo>
                  <a:pt x="1873" y="239"/>
                  <a:pt x="1872" y="244"/>
                  <a:pt x="1876" y="244"/>
                </a:cubicBezTo>
                <a:cubicBezTo>
                  <a:pt x="1885" y="238"/>
                  <a:pt x="1893" y="232"/>
                  <a:pt x="1900" y="225"/>
                </a:cubicBezTo>
                <a:cubicBezTo>
                  <a:pt x="1902" y="235"/>
                  <a:pt x="1925" y="229"/>
                  <a:pt x="1930" y="238"/>
                </a:cubicBezTo>
                <a:cubicBezTo>
                  <a:pt x="1933" y="230"/>
                  <a:pt x="1947" y="231"/>
                  <a:pt x="1954" y="227"/>
                </a:cubicBezTo>
                <a:cubicBezTo>
                  <a:pt x="1962" y="231"/>
                  <a:pt x="1967" y="237"/>
                  <a:pt x="1981" y="235"/>
                </a:cubicBezTo>
                <a:cubicBezTo>
                  <a:pt x="1977" y="229"/>
                  <a:pt x="1997" y="225"/>
                  <a:pt x="1981" y="225"/>
                </a:cubicBezTo>
                <a:cubicBezTo>
                  <a:pt x="1981" y="227"/>
                  <a:pt x="1981" y="230"/>
                  <a:pt x="1978" y="230"/>
                </a:cubicBezTo>
                <a:cubicBezTo>
                  <a:pt x="1977" y="220"/>
                  <a:pt x="1964" y="218"/>
                  <a:pt x="1958" y="211"/>
                </a:cubicBezTo>
                <a:cubicBezTo>
                  <a:pt x="1966" y="204"/>
                  <a:pt x="1963" y="205"/>
                  <a:pt x="1954" y="200"/>
                </a:cubicBezTo>
                <a:cubicBezTo>
                  <a:pt x="1959" y="184"/>
                  <a:pt x="1984" y="195"/>
                  <a:pt x="1995" y="187"/>
                </a:cubicBezTo>
                <a:cubicBezTo>
                  <a:pt x="1999" y="178"/>
                  <a:pt x="1984" y="185"/>
                  <a:pt x="1988" y="176"/>
                </a:cubicBezTo>
                <a:cubicBezTo>
                  <a:pt x="2005" y="175"/>
                  <a:pt x="2015" y="157"/>
                  <a:pt x="2035" y="168"/>
                </a:cubicBezTo>
                <a:cubicBezTo>
                  <a:pt x="2035" y="154"/>
                  <a:pt x="2057" y="161"/>
                  <a:pt x="2064" y="154"/>
                </a:cubicBezTo>
                <a:cubicBezTo>
                  <a:pt x="2064" y="157"/>
                  <a:pt x="2065" y="159"/>
                  <a:pt x="2070" y="159"/>
                </a:cubicBezTo>
                <a:cubicBezTo>
                  <a:pt x="2063" y="166"/>
                  <a:pt x="2063" y="180"/>
                  <a:pt x="2057" y="189"/>
                </a:cubicBezTo>
                <a:cubicBezTo>
                  <a:pt x="2074" y="197"/>
                  <a:pt x="2071" y="174"/>
                  <a:pt x="2091" y="176"/>
                </a:cubicBezTo>
                <a:cubicBezTo>
                  <a:pt x="2083" y="186"/>
                  <a:pt x="2094" y="186"/>
                  <a:pt x="2094" y="197"/>
                </a:cubicBezTo>
                <a:lnTo>
                  <a:pt x="2111" y="197"/>
                </a:lnTo>
                <a:cubicBezTo>
                  <a:pt x="2118" y="186"/>
                  <a:pt x="2097" y="184"/>
                  <a:pt x="2104" y="181"/>
                </a:cubicBezTo>
                <a:cubicBezTo>
                  <a:pt x="2124" y="189"/>
                  <a:pt x="2126" y="180"/>
                  <a:pt x="2152" y="181"/>
                </a:cubicBezTo>
                <a:cubicBezTo>
                  <a:pt x="2156" y="193"/>
                  <a:pt x="2156" y="205"/>
                  <a:pt x="2152" y="216"/>
                </a:cubicBezTo>
                <a:cubicBezTo>
                  <a:pt x="2162" y="220"/>
                  <a:pt x="2172" y="222"/>
                  <a:pt x="2182" y="225"/>
                </a:cubicBezTo>
                <a:cubicBezTo>
                  <a:pt x="2181" y="215"/>
                  <a:pt x="2183" y="206"/>
                  <a:pt x="2189" y="197"/>
                </a:cubicBezTo>
                <a:cubicBezTo>
                  <a:pt x="2183" y="197"/>
                  <a:pt x="2177" y="198"/>
                  <a:pt x="2172" y="200"/>
                </a:cubicBezTo>
                <a:cubicBezTo>
                  <a:pt x="2171" y="183"/>
                  <a:pt x="2148" y="183"/>
                  <a:pt x="2155" y="159"/>
                </a:cubicBezTo>
                <a:cubicBezTo>
                  <a:pt x="2169" y="162"/>
                  <a:pt x="2172" y="157"/>
                  <a:pt x="2175" y="151"/>
                </a:cubicBezTo>
                <a:cubicBezTo>
                  <a:pt x="2181" y="156"/>
                  <a:pt x="2162" y="175"/>
                  <a:pt x="2186" y="175"/>
                </a:cubicBezTo>
                <a:cubicBezTo>
                  <a:pt x="2191" y="168"/>
                  <a:pt x="2194" y="161"/>
                  <a:pt x="2196" y="153"/>
                </a:cubicBezTo>
                <a:cubicBezTo>
                  <a:pt x="2201" y="153"/>
                  <a:pt x="2199" y="159"/>
                  <a:pt x="2199" y="164"/>
                </a:cubicBezTo>
                <a:cubicBezTo>
                  <a:pt x="2211" y="162"/>
                  <a:pt x="2229" y="152"/>
                  <a:pt x="2237" y="164"/>
                </a:cubicBezTo>
                <a:cubicBezTo>
                  <a:pt x="2244" y="160"/>
                  <a:pt x="2232" y="157"/>
                  <a:pt x="2240" y="155"/>
                </a:cubicBezTo>
                <a:cubicBezTo>
                  <a:pt x="2252" y="157"/>
                  <a:pt x="2247" y="175"/>
                  <a:pt x="2260" y="175"/>
                </a:cubicBezTo>
                <a:cubicBezTo>
                  <a:pt x="2267" y="173"/>
                  <a:pt x="2259" y="159"/>
                  <a:pt x="2267" y="158"/>
                </a:cubicBezTo>
                <a:cubicBezTo>
                  <a:pt x="2281" y="169"/>
                  <a:pt x="2298" y="162"/>
                  <a:pt x="2315" y="169"/>
                </a:cubicBezTo>
                <a:cubicBezTo>
                  <a:pt x="2319" y="160"/>
                  <a:pt x="2325" y="151"/>
                  <a:pt x="2332" y="142"/>
                </a:cubicBezTo>
                <a:cubicBezTo>
                  <a:pt x="2351" y="153"/>
                  <a:pt x="2376" y="158"/>
                  <a:pt x="2399" y="155"/>
                </a:cubicBezTo>
                <a:cubicBezTo>
                  <a:pt x="2406" y="143"/>
                  <a:pt x="2386" y="152"/>
                  <a:pt x="2389" y="142"/>
                </a:cubicBezTo>
                <a:cubicBezTo>
                  <a:pt x="2403" y="132"/>
                  <a:pt x="2431" y="142"/>
                  <a:pt x="2446" y="128"/>
                </a:cubicBezTo>
                <a:cubicBezTo>
                  <a:pt x="2452" y="135"/>
                  <a:pt x="2452" y="148"/>
                  <a:pt x="2463" y="152"/>
                </a:cubicBezTo>
                <a:cubicBezTo>
                  <a:pt x="2462" y="146"/>
                  <a:pt x="2465" y="140"/>
                  <a:pt x="2470" y="135"/>
                </a:cubicBezTo>
                <a:cubicBezTo>
                  <a:pt x="2476" y="140"/>
                  <a:pt x="2488" y="139"/>
                  <a:pt x="2497" y="141"/>
                </a:cubicBezTo>
                <a:cubicBezTo>
                  <a:pt x="2505" y="137"/>
                  <a:pt x="2500" y="122"/>
                  <a:pt x="2514" y="125"/>
                </a:cubicBezTo>
                <a:cubicBezTo>
                  <a:pt x="2527" y="127"/>
                  <a:pt x="2538" y="132"/>
                  <a:pt x="2551" y="135"/>
                </a:cubicBezTo>
                <a:cubicBezTo>
                  <a:pt x="2552" y="132"/>
                  <a:pt x="2552" y="130"/>
                  <a:pt x="2558" y="130"/>
                </a:cubicBezTo>
                <a:cubicBezTo>
                  <a:pt x="2563" y="119"/>
                  <a:pt x="2545" y="113"/>
                  <a:pt x="2554" y="108"/>
                </a:cubicBezTo>
                <a:cubicBezTo>
                  <a:pt x="2579" y="126"/>
                  <a:pt x="2604" y="110"/>
                  <a:pt x="2632" y="119"/>
                </a:cubicBezTo>
                <a:cubicBezTo>
                  <a:pt x="2630" y="130"/>
                  <a:pt x="2613" y="141"/>
                  <a:pt x="2632" y="146"/>
                </a:cubicBezTo>
                <a:cubicBezTo>
                  <a:pt x="2632" y="138"/>
                  <a:pt x="2635" y="130"/>
                  <a:pt x="2639" y="122"/>
                </a:cubicBezTo>
                <a:cubicBezTo>
                  <a:pt x="2644" y="123"/>
                  <a:pt x="2647" y="129"/>
                  <a:pt x="2653" y="125"/>
                </a:cubicBezTo>
                <a:cubicBezTo>
                  <a:pt x="2659" y="120"/>
                  <a:pt x="2657" y="110"/>
                  <a:pt x="2663" y="106"/>
                </a:cubicBezTo>
                <a:cubicBezTo>
                  <a:pt x="2671" y="117"/>
                  <a:pt x="2685" y="124"/>
                  <a:pt x="2700" y="125"/>
                </a:cubicBezTo>
                <a:cubicBezTo>
                  <a:pt x="2701" y="110"/>
                  <a:pt x="2749" y="111"/>
                  <a:pt x="2734" y="101"/>
                </a:cubicBezTo>
                <a:cubicBezTo>
                  <a:pt x="2741" y="100"/>
                  <a:pt x="2741" y="107"/>
                  <a:pt x="2748" y="104"/>
                </a:cubicBezTo>
                <a:cubicBezTo>
                  <a:pt x="2755" y="100"/>
                  <a:pt x="2752" y="89"/>
                  <a:pt x="2761" y="88"/>
                </a:cubicBezTo>
                <a:cubicBezTo>
                  <a:pt x="2789" y="84"/>
                  <a:pt x="2777" y="113"/>
                  <a:pt x="2805" y="111"/>
                </a:cubicBezTo>
                <a:cubicBezTo>
                  <a:pt x="2811" y="101"/>
                  <a:pt x="2844" y="88"/>
                  <a:pt x="2853" y="106"/>
                </a:cubicBezTo>
                <a:cubicBezTo>
                  <a:pt x="2865" y="100"/>
                  <a:pt x="2851" y="95"/>
                  <a:pt x="2856" y="92"/>
                </a:cubicBezTo>
                <a:cubicBezTo>
                  <a:pt x="2875" y="86"/>
                  <a:pt x="2888" y="107"/>
                  <a:pt x="2904" y="114"/>
                </a:cubicBezTo>
                <a:cubicBezTo>
                  <a:pt x="2900" y="99"/>
                  <a:pt x="2937" y="105"/>
                  <a:pt x="2934" y="114"/>
                </a:cubicBezTo>
                <a:cubicBezTo>
                  <a:pt x="2943" y="105"/>
                  <a:pt x="2947" y="93"/>
                  <a:pt x="2972" y="97"/>
                </a:cubicBezTo>
                <a:cubicBezTo>
                  <a:pt x="2973" y="103"/>
                  <a:pt x="2980" y="105"/>
                  <a:pt x="2978" y="114"/>
                </a:cubicBezTo>
                <a:cubicBezTo>
                  <a:pt x="2995" y="116"/>
                  <a:pt x="2996" y="106"/>
                  <a:pt x="3009" y="106"/>
                </a:cubicBezTo>
                <a:cubicBezTo>
                  <a:pt x="3031" y="123"/>
                  <a:pt x="3093" y="105"/>
                  <a:pt x="3087" y="138"/>
                </a:cubicBezTo>
                <a:cubicBezTo>
                  <a:pt x="3108" y="136"/>
                  <a:pt x="3130" y="135"/>
                  <a:pt x="3151" y="135"/>
                </a:cubicBezTo>
                <a:cubicBezTo>
                  <a:pt x="3144" y="140"/>
                  <a:pt x="3147" y="153"/>
                  <a:pt x="3141" y="159"/>
                </a:cubicBezTo>
                <a:cubicBezTo>
                  <a:pt x="3152" y="158"/>
                  <a:pt x="3174" y="153"/>
                  <a:pt x="3178" y="156"/>
                </a:cubicBezTo>
                <a:cubicBezTo>
                  <a:pt x="3170" y="159"/>
                  <a:pt x="3167" y="184"/>
                  <a:pt x="3178" y="186"/>
                </a:cubicBezTo>
                <a:cubicBezTo>
                  <a:pt x="3178" y="186"/>
                  <a:pt x="3178" y="185"/>
                  <a:pt x="3178" y="185"/>
                </a:cubicBezTo>
                <a:cubicBezTo>
                  <a:pt x="3179" y="179"/>
                  <a:pt x="3185" y="175"/>
                  <a:pt x="3192" y="175"/>
                </a:cubicBezTo>
                <a:cubicBezTo>
                  <a:pt x="3192" y="184"/>
                  <a:pt x="3196" y="192"/>
                  <a:pt x="3202" y="199"/>
                </a:cubicBezTo>
                <a:cubicBezTo>
                  <a:pt x="3217" y="195"/>
                  <a:pt x="3233" y="192"/>
                  <a:pt x="3249" y="191"/>
                </a:cubicBezTo>
                <a:cubicBezTo>
                  <a:pt x="3245" y="166"/>
                  <a:pt x="3278" y="161"/>
                  <a:pt x="3280" y="150"/>
                </a:cubicBezTo>
                <a:cubicBezTo>
                  <a:pt x="3298" y="150"/>
                  <a:pt x="3302" y="162"/>
                  <a:pt x="3311" y="169"/>
                </a:cubicBezTo>
                <a:cubicBezTo>
                  <a:pt x="3307" y="176"/>
                  <a:pt x="3297" y="179"/>
                  <a:pt x="3297" y="188"/>
                </a:cubicBezTo>
                <a:cubicBezTo>
                  <a:pt x="3311" y="188"/>
                  <a:pt x="3325" y="190"/>
                  <a:pt x="3338" y="193"/>
                </a:cubicBezTo>
                <a:cubicBezTo>
                  <a:pt x="3338" y="182"/>
                  <a:pt x="3331" y="163"/>
                  <a:pt x="3355" y="161"/>
                </a:cubicBezTo>
                <a:cubicBezTo>
                  <a:pt x="3332" y="142"/>
                  <a:pt x="3356" y="121"/>
                  <a:pt x="3358" y="98"/>
                </a:cubicBezTo>
                <a:cubicBezTo>
                  <a:pt x="3338" y="108"/>
                  <a:pt x="3316" y="115"/>
                  <a:pt x="3294" y="117"/>
                </a:cubicBezTo>
                <a:cubicBezTo>
                  <a:pt x="3292" y="127"/>
                  <a:pt x="3309" y="122"/>
                  <a:pt x="3304" y="134"/>
                </a:cubicBezTo>
                <a:cubicBezTo>
                  <a:pt x="3272" y="149"/>
                  <a:pt x="3256" y="124"/>
                  <a:pt x="3263" y="93"/>
                </a:cubicBezTo>
                <a:cubicBezTo>
                  <a:pt x="3272" y="88"/>
                  <a:pt x="3283" y="85"/>
                  <a:pt x="3294" y="85"/>
                </a:cubicBezTo>
                <a:cubicBezTo>
                  <a:pt x="3299" y="94"/>
                  <a:pt x="3318" y="92"/>
                  <a:pt x="3327" y="98"/>
                </a:cubicBezTo>
                <a:cubicBezTo>
                  <a:pt x="3331" y="86"/>
                  <a:pt x="3312" y="92"/>
                  <a:pt x="3317" y="79"/>
                </a:cubicBezTo>
                <a:cubicBezTo>
                  <a:pt x="3343" y="65"/>
                  <a:pt x="3372" y="57"/>
                  <a:pt x="3403" y="55"/>
                </a:cubicBezTo>
                <a:cubicBezTo>
                  <a:pt x="3406" y="64"/>
                  <a:pt x="3401" y="79"/>
                  <a:pt x="3411" y="84"/>
                </a:cubicBezTo>
                <a:cubicBezTo>
                  <a:pt x="3429" y="86"/>
                  <a:pt x="3464" y="93"/>
                  <a:pt x="3475" y="108"/>
                </a:cubicBezTo>
                <a:cubicBezTo>
                  <a:pt x="3470" y="115"/>
                  <a:pt x="3463" y="120"/>
                  <a:pt x="3455" y="124"/>
                </a:cubicBezTo>
                <a:cubicBezTo>
                  <a:pt x="3465" y="120"/>
                  <a:pt x="3457" y="131"/>
                  <a:pt x="3464" y="131"/>
                </a:cubicBezTo>
                <a:cubicBezTo>
                  <a:pt x="3471" y="125"/>
                  <a:pt x="3478" y="119"/>
                  <a:pt x="3483" y="113"/>
                </a:cubicBezTo>
                <a:cubicBezTo>
                  <a:pt x="3491" y="117"/>
                  <a:pt x="3490" y="128"/>
                  <a:pt x="3503" y="128"/>
                </a:cubicBezTo>
                <a:cubicBezTo>
                  <a:pt x="3506" y="123"/>
                  <a:pt x="3514" y="121"/>
                  <a:pt x="3511" y="111"/>
                </a:cubicBezTo>
                <a:cubicBezTo>
                  <a:pt x="3526" y="108"/>
                  <a:pt x="3526" y="118"/>
                  <a:pt x="3536" y="120"/>
                </a:cubicBezTo>
                <a:cubicBezTo>
                  <a:pt x="3535" y="116"/>
                  <a:pt x="3533" y="115"/>
                  <a:pt x="3533" y="111"/>
                </a:cubicBezTo>
                <a:cubicBezTo>
                  <a:pt x="3546" y="114"/>
                  <a:pt x="3550" y="124"/>
                  <a:pt x="3567" y="124"/>
                </a:cubicBezTo>
                <a:cubicBezTo>
                  <a:pt x="3567" y="116"/>
                  <a:pt x="3561" y="110"/>
                  <a:pt x="3570" y="117"/>
                </a:cubicBezTo>
                <a:cubicBezTo>
                  <a:pt x="3565" y="109"/>
                  <a:pt x="3566" y="100"/>
                  <a:pt x="3573" y="93"/>
                </a:cubicBezTo>
                <a:cubicBezTo>
                  <a:pt x="3585" y="91"/>
                  <a:pt x="3597" y="91"/>
                  <a:pt x="3609" y="93"/>
                </a:cubicBezTo>
                <a:cubicBezTo>
                  <a:pt x="3606" y="83"/>
                  <a:pt x="3583" y="89"/>
                  <a:pt x="3578" y="81"/>
                </a:cubicBezTo>
                <a:cubicBezTo>
                  <a:pt x="3595" y="81"/>
                  <a:pt x="3612" y="83"/>
                  <a:pt x="3628" y="88"/>
                </a:cubicBezTo>
                <a:cubicBezTo>
                  <a:pt x="3628" y="79"/>
                  <a:pt x="3646" y="84"/>
                  <a:pt x="3648" y="77"/>
                </a:cubicBezTo>
                <a:cubicBezTo>
                  <a:pt x="3657" y="81"/>
                  <a:pt x="3638" y="82"/>
                  <a:pt x="3648" y="86"/>
                </a:cubicBezTo>
                <a:cubicBezTo>
                  <a:pt x="3656" y="84"/>
                  <a:pt x="3663" y="80"/>
                  <a:pt x="3667" y="75"/>
                </a:cubicBezTo>
                <a:cubicBezTo>
                  <a:pt x="3676" y="78"/>
                  <a:pt x="3684" y="81"/>
                  <a:pt x="3692" y="86"/>
                </a:cubicBezTo>
                <a:cubicBezTo>
                  <a:pt x="3700" y="85"/>
                  <a:pt x="3708" y="84"/>
                  <a:pt x="3715" y="81"/>
                </a:cubicBezTo>
                <a:cubicBezTo>
                  <a:pt x="3714" y="71"/>
                  <a:pt x="3720" y="64"/>
                  <a:pt x="3731" y="64"/>
                </a:cubicBezTo>
                <a:cubicBezTo>
                  <a:pt x="3743" y="80"/>
                  <a:pt x="3768" y="62"/>
                  <a:pt x="3779" y="57"/>
                </a:cubicBezTo>
                <a:cubicBezTo>
                  <a:pt x="3779" y="60"/>
                  <a:pt x="3778" y="66"/>
                  <a:pt x="3782" y="66"/>
                </a:cubicBezTo>
                <a:cubicBezTo>
                  <a:pt x="3786" y="59"/>
                  <a:pt x="3793" y="54"/>
                  <a:pt x="3801" y="52"/>
                </a:cubicBezTo>
                <a:cubicBezTo>
                  <a:pt x="3801" y="58"/>
                  <a:pt x="3799" y="66"/>
                  <a:pt x="3810" y="64"/>
                </a:cubicBezTo>
                <a:cubicBezTo>
                  <a:pt x="3806" y="75"/>
                  <a:pt x="3813" y="80"/>
                  <a:pt x="3801" y="84"/>
                </a:cubicBezTo>
                <a:cubicBezTo>
                  <a:pt x="3810" y="82"/>
                  <a:pt x="3806" y="90"/>
                  <a:pt x="3815" y="88"/>
                </a:cubicBezTo>
                <a:cubicBezTo>
                  <a:pt x="3821" y="76"/>
                  <a:pt x="3832" y="65"/>
                  <a:pt x="3846" y="59"/>
                </a:cubicBezTo>
                <a:cubicBezTo>
                  <a:pt x="3846" y="63"/>
                  <a:pt x="3843" y="70"/>
                  <a:pt x="3851" y="68"/>
                </a:cubicBezTo>
                <a:lnTo>
                  <a:pt x="3851" y="59"/>
                </a:lnTo>
                <a:cubicBezTo>
                  <a:pt x="3862" y="67"/>
                  <a:pt x="3876" y="71"/>
                  <a:pt x="3890" y="68"/>
                </a:cubicBezTo>
                <a:cubicBezTo>
                  <a:pt x="3890" y="69"/>
                  <a:pt x="3890" y="69"/>
                  <a:pt x="3890" y="69"/>
                </a:cubicBezTo>
                <a:cubicBezTo>
                  <a:pt x="3889" y="75"/>
                  <a:pt x="3894" y="81"/>
                  <a:pt x="3901" y="81"/>
                </a:cubicBezTo>
                <a:cubicBezTo>
                  <a:pt x="3905" y="76"/>
                  <a:pt x="3913" y="75"/>
                  <a:pt x="3913" y="66"/>
                </a:cubicBezTo>
                <a:cubicBezTo>
                  <a:pt x="3909" y="68"/>
                  <a:pt x="3908" y="72"/>
                  <a:pt x="3899" y="70"/>
                </a:cubicBezTo>
                <a:cubicBezTo>
                  <a:pt x="3896" y="65"/>
                  <a:pt x="3893" y="64"/>
                  <a:pt x="3896" y="57"/>
                </a:cubicBezTo>
                <a:cubicBezTo>
                  <a:pt x="3905" y="54"/>
                  <a:pt x="3913" y="59"/>
                  <a:pt x="3920" y="59"/>
                </a:cubicBezTo>
                <a:cubicBezTo>
                  <a:pt x="3916" y="61"/>
                  <a:pt x="3916" y="68"/>
                  <a:pt x="3920" y="68"/>
                </a:cubicBezTo>
                <a:cubicBezTo>
                  <a:pt x="3925" y="61"/>
                  <a:pt x="3945" y="66"/>
                  <a:pt x="3945" y="55"/>
                </a:cubicBezTo>
                <a:cubicBezTo>
                  <a:pt x="3962" y="53"/>
                  <a:pt x="3975" y="55"/>
                  <a:pt x="3979" y="64"/>
                </a:cubicBezTo>
                <a:cubicBezTo>
                  <a:pt x="3985" y="61"/>
                  <a:pt x="4001" y="66"/>
                  <a:pt x="4001" y="61"/>
                </a:cubicBezTo>
                <a:cubicBezTo>
                  <a:pt x="4001" y="57"/>
                  <a:pt x="3993" y="60"/>
                  <a:pt x="3993" y="57"/>
                </a:cubicBezTo>
                <a:cubicBezTo>
                  <a:pt x="4000" y="55"/>
                  <a:pt x="4002" y="58"/>
                  <a:pt x="4004" y="55"/>
                </a:cubicBezTo>
                <a:cubicBezTo>
                  <a:pt x="4002" y="47"/>
                  <a:pt x="3980" y="58"/>
                  <a:pt x="3973" y="55"/>
                </a:cubicBezTo>
                <a:cubicBezTo>
                  <a:pt x="3966" y="52"/>
                  <a:pt x="3976" y="43"/>
                  <a:pt x="3970" y="43"/>
                </a:cubicBezTo>
                <a:cubicBezTo>
                  <a:pt x="3956" y="43"/>
                  <a:pt x="3957" y="42"/>
                  <a:pt x="3962" y="50"/>
                </a:cubicBezTo>
                <a:cubicBezTo>
                  <a:pt x="3929" y="37"/>
                  <a:pt x="3948" y="-4"/>
                  <a:pt x="3993" y="8"/>
                </a:cubicBezTo>
                <a:cubicBezTo>
                  <a:pt x="3996" y="22"/>
                  <a:pt x="4012" y="29"/>
                  <a:pt x="4004" y="46"/>
                </a:cubicBezTo>
                <a:cubicBezTo>
                  <a:pt x="4009" y="44"/>
                  <a:pt x="4016" y="52"/>
                  <a:pt x="4018" y="46"/>
                </a:cubicBezTo>
                <a:cubicBezTo>
                  <a:pt x="4007" y="46"/>
                  <a:pt x="4013" y="28"/>
                  <a:pt x="4018" y="28"/>
                </a:cubicBezTo>
                <a:cubicBezTo>
                  <a:pt x="4018" y="33"/>
                  <a:pt x="4019" y="37"/>
                  <a:pt x="4023" y="39"/>
                </a:cubicBezTo>
                <a:cubicBezTo>
                  <a:pt x="4029" y="34"/>
                  <a:pt x="4048" y="40"/>
                  <a:pt x="4048" y="30"/>
                </a:cubicBezTo>
                <a:cubicBezTo>
                  <a:pt x="4056" y="42"/>
                  <a:pt x="4085" y="24"/>
                  <a:pt x="4093" y="37"/>
                </a:cubicBezTo>
                <a:cubicBezTo>
                  <a:pt x="4085" y="15"/>
                  <a:pt x="4115" y="15"/>
                  <a:pt x="4118" y="10"/>
                </a:cubicBezTo>
                <a:cubicBezTo>
                  <a:pt x="4128" y="18"/>
                  <a:pt x="4133" y="28"/>
                  <a:pt x="4132" y="39"/>
                </a:cubicBezTo>
                <a:cubicBezTo>
                  <a:pt x="4122" y="41"/>
                  <a:pt x="4111" y="44"/>
                  <a:pt x="4102" y="48"/>
                </a:cubicBezTo>
                <a:cubicBezTo>
                  <a:pt x="4106" y="54"/>
                  <a:pt x="4111" y="51"/>
                  <a:pt x="4124" y="52"/>
                </a:cubicBezTo>
                <a:cubicBezTo>
                  <a:pt x="4125" y="62"/>
                  <a:pt x="4145" y="75"/>
                  <a:pt x="4155" y="64"/>
                </a:cubicBezTo>
                <a:cubicBezTo>
                  <a:pt x="4132" y="55"/>
                  <a:pt x="4165" y="41"/>
                  <a:pt x="4160" y="21"/>
                </a:cubicBezTo>
                <a:lnTo>
                  <a:pt x="4177" y="21"/>
                </a:lnTo>
                <a:cubicBezTo>
                  <a:pt x="4180" y="27"/>
                  <a:pt x="4172" y="39"/>
                  <a:pt x="4177" y="37"/>
                </a:cubicBezTo>
                <a:cubicBezTo>
                  <a:pt x="4182" y="34"/>
                  <a:pt x="4178" y="24"/>
                  <a:pt x="4191" y="28"/>
                </a:cubicBezTo>
                <a:lnTo>
                  <a:pt x="4191" y="46"/>
                </a:lnTo>
                <a:cubicBezTo>
                  <a:pt x="4208" y="40"/>
                  <a:pt x="4198" y="56"/>
                  <a:pt x="4205" y="59"/>
                </a:cubicBezTo>
                <a:cubicBezTo>
                  <a:pt x="4207" y="54"/>
                  <a:pt x="4209" y="48"/>
                  <a:pt x="4216" y="48"/>
                </a:cubicBezTo>
                <a:cubicBezTo>
                  <a:pt x="4221" y="56"/>
                  <a:pt x="4225" y="64"/>
                  <a:pt x="4227" y="73"/>
                </a:cubicBezTo>
                <a:cubicBezTo>
                  <a:pt x="4225" y="63"/>
                  <a:pt x="4236" y="65"/>
                  <a:pt x="4233" y="55"/>
                </a:cubicBezTo>
                <a:cubicBezTo>
                  <a:pt x="4254" y="63"/>
                  <a:pt x="4254" y="89"/>
                  <a:pt x="4275" y="99"/>
                </a:cubicBezTo>
                <a:cubicBezTo>
                  <a:pt x="4275" y="88"/>
                  <a:pt x="4278" y="89"/>
                  <a:pt x="4280" y="77"/>
                </a:cubicBezTo>
                <a:cubicBezTo>
                  <a:pt x="4294" y="75"/>
                  <a:pt x="4298" y="77"/>
                  <a:pt x="4314" y="75"/>
                </a:cubicBezTo>
                <a:cubicBezTo>
                  <a:pt x="4314" y="84"/>
                  <a:pt x="4322" y="87"/>
                  <a:pt x="4319" y="99"/>
                </a:cubicBezTo>
                <a:cubicBezTo>
                  <a:pt x="4308" y="100"/>
                  <a:pt x="4297" y="99"/>
                  <a:pt x="4286" y="97"/>
                </a:cubicBezTo>
                <a:cubicBezTo>
                  <a:pt x="4283" y="106"/>
                  <a:pt x="4266" y="103"/>
                  <a:pt x="4266" y="115"/>
                </a:cubicBezTo>
                <a:cubicBezTo>
                  <a:pt x="4260" y="113"/>
                  <a:pt x="4258" y="103"/>
                  <a:pt x="4247" y="99"/>
                </a:cubicBezTo>
                <a:cubicBezTo>
                  <a:pt x="4240" y="99"/>
                  <a:pt x="4243" y="106"/>
                  <a:pt x="4238" y="106"/>
                </a:cubicBezTo>
                <a:cubicBezTo>
                  <a:pt x="4234" y="103"/>
                  <a:pt x="4236" y="95"/>
                  <a:pt x="4227" y="95"/>
                </a:cubicBezTo>
                <a:cubicBezTo>
                  <a:pt x="4223" y="98"/>
                  <a:pt x="4220" y="103"/>
                  <a:pt x="4219" y="108"/>
                </a:cubicBezTo>
                <a:cubicBezTo>
                  <a:pt x="4226" y="111"/>
                  <a:pt x="4234" y="111"/>
                  <a:pt x="4241" y="108"/>
                </a:cubicBezTo>
                <a:cubicBezTo>
                  <a:pt x="4245" y="120"/>
                  <a:pt x="4235" y="131"/>
                  <a:pt x="4238" y="135"/>
                </a:cubicBezTo>
                <a:cubicBezTo>
                  <a:pt x="4243" y="125"/>
                  <a:pt x="4252" y="122"/>
                  <a:pt x="4269" y="117"/>
                </a:cubicBezTo>
                <a:cubicBezTo>
                  <a:pt x="4272" y="132"/>
                  <a:pt x="4260" y="144"/>
                  <a:pt x="4272" y="153"/>
                </a:cubicBezTo>
                <a:cubicBezTo>
                  <a:pt x="4293" y="149"/>
                  <a:pt x="4293" y="162"/>
                  <a:pt x="4305" y="164"/>
                </a:cubicBezTo>
                <a:cubicBezTo>
                  <a:pt x="4311" y="161"/>
                  <a:pt x="4318" y="159"/>
                  <a:pt x="4325" y="160"/>
                </a:cubicBezTo>
                <a:cubicBezTo>
                  <a:pt x="4317" y="154"/>
                  <a:pt x="4327" y="155"/>
                  <a:pt x="4327" y="149"/>
                </a:cubicBezTo>
                <a:cubicBezTo>
                  <a:pt x="4306" y="150"/>
                  <a:pt x="4300" y="133"/>
                  <a:pt x="4286" y="135"/>
                </a:cubicBezTo>
                <a:cubicBezTo>
                  <a:pt x="4297" y="129"/>
                  <a:pt x="4286" y="119"/>
                  <a:pt x="4291" y="112"/>
                </a:cubicBezTo>
                <a:cubicBezTo>
                  <a:pt x="4312" y="110"/>
                  <a:pt x="4333" y="106"/>
                  <a:pt x="4353" y="101"/>
                </a:cubicBezTo>
                <a:cubicBezTo>
                  <a:pt x="4352" y="97"/>
                  <a:pt x="4346" y="99"/>
                  <a:pt x="4347" y="94"/>
                </a:cubicBezTo>
                <a:cubicBezTo>
                  <a:pt x="4350" y="93"/>
                  <a:pt x="4352" y="92"/>
                  <a:pt x="4353" y="89"/>
                </a:cubicBezTo>
                <a:cubicBezTo>
                  <a:pt x="4358" y="95"/>
                  <a:pt x="4367" y="97"/>
                  <a:pt x="4375" y="94"/>
                </a:cubicBezTo>
                <a:cubicBezTo>
                  <a:pt x="4374" y="83"/>
                  <a:pt x="4371" y="73"/>
                  <a:pt x="4367" y="63"/>
                </a:cubicBezTo>
                <a:cubicBezTo>
                  <a:pt x="4379" y="61"/>
                  <a:pt x="4376" y="71"/>
                  <a:pt x="4383" y="74"/>
                </a:cubicBezTo>
                <a:cubicBezTo>
                  <a:pt x="4388" y="62"/>
                  <a:pt x="4402" y="65"/>
                  <a:pt x="4414" y="63"/>
                </a:cubicBezTo>
                <a:lnTo>
                  <a:pt x="4403" y="63"/>
                </a:lnTo>
                <a:cubicBezTo>
                  <a:pt x="4413" y="54"/>
                  <a:pt x="4418" y="42"/>
                  <a:pt x="4442" y="45"/>
                </a:cubicBezTo>
                <a:cubicBezTo>
                  <a:pt x="4444" y="29"/>
                  <a:pt x="4446" y="26"/>
                  <a:pt x="4447" y="9"/>
                </a:cubicBezTo>
                <a:cubicBezTo>
                  <a:pt x="4461" y="10"/>
                  <a:pt x="4469" y="7"/>
                  <a:pt x="4473" y="0"/>
                </a:cubicBezTo>
                <a:close/>
              </a:path>
            </a:pathLst>
          </a:custGeom>
        </p:spPr>
      </p:pic>
      <p:pic>
        <p:nvPicPr>
          <p:cNvPr id="23" name="图片 22" descr="E:/设计图片素材/7598215_手绘中国风意境水墨山水.jpg7598215_手绘中国风意境水墨山水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7482" r="17482"/>
          <a:stretch>
            <a:fillRect/>
          </a:stretch>
        </p:blipFill>
        <p:spPr>
          <a:xfrm>
            <a:off x="4455435" y="1432633"/>
            <a:ext cx="3280412" cy="241363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66" h="3801">
                <a:moveTo>
                  <a:pt x="4473" y="0"/>
                </a:moveTo>
                <a:cubicBezTo>
                  <a:pt x="4473" y="3"/>
                  <a:pt x="4476" y="1"/>
                  <a:pt x="4478" y="0"/>
                </a:cubicBezTo>
                <a:cubicBezTo>
                  <a:pt x="4482" y="6"/>
                  <a:pt x="4485" y="20"/>
                  <a:pt x="4475" y="20"/>
                </a:cubicBezTo>
                <a:cubicBezTo>
                  <a:pt x="4465" y="21"/>
                  <a:pt x="4476" y="5"/>
                  <a:pt x="4461" y="9"/>
                </a:cubicBezTo>
                <a:cubicBezTo>
                  <a:pt x="4472" y="21"/>
                  <a:pt x="4458" y="42"/>
                  <a:pt x="4475" y="45"/>
                </a:cubicBezTo>
                <a:cubicBezTo>
                  <a:pt x="4485" y="46"/>
                  <a:pt x="4480" y="35"/>
                  <a:pt x="4492" y="38"/>
                </a:cubicBezTo>
                <a:lnTo>
                  <a:pt x="4492" y="58"/>
                </a:lnTo>
                <a:cubicBezTo>
                  <a:pt x="4474" y="61"/>
                  <a:pt x="4473" y="71"/>
                  <a:pt x="4470" y="81"/>
                </a:cubicBezTo>
                <a:cubicBezTo>
                  <a:pt x="4477" y="83"/>
                  <a:pt x="4481" y="70"/>
                  <a:pt x="4481" y="81"/>
                </a:cubicBezTo>
                <a:cubicBezTo>
                  <a:pt x="4462" y="103"/>
                  <a:pt x="4463" y="131"/>
                  <a:pt x="4456" y="154"/>
                </a:cubicBezTo>
                <a:cubicBezTo>
                  <a:pt x="4470" y="154"/>
                  <a:pt x="4468" y="166"/>
                  <a:pt x="4478" y="170"/>
                </a:cubicBezTo>
                <a:cubicBezTo>
                  <a:pt x="4501" y="176"/>
                  <a:pt x="4534" y="162"/>
                  <a:pt x="4548" y="181"/>
                </a:cubicBezTo>
                <a:lnTo>
                  <a:pt x="4548" y="174"/>
                </a:lnTo>
                <a:cubicBezTo>
                  <a:pt x="4564" y="183"/>
                  <a:pt x="4583" y="185"/>
                  <a:pt x="4601" y="179"/>
                </a:cubicBezTo>
                <a:cubicBezTo>
                  <a:pt x="4673" y="213"/>
                  <a:pt x="4807" y="199"/>
                  <a:pt x="4908" y="206"/>
                </a:cubicBezTo>
                <a:cubicBezTo>
                  <a:pt x="4911" y="208"/>
                  <a:pt x="4915" y="210"/>
                  <a:pt x="4920" y="211"/>
                </a:cubicBezTo>
                <a:cubicBezTo>
                  <a:pt x="4923" y="217"/>
                  <a:pt x="4925" y="222"/>
                  <a:pt x="4927" y="228"/>
                </a:cubicBezTo>
                <a:cubicBezTo>
                  <a:pt x="4947" y="227"/>
                  <a:pt x="4981" y="232"/>
                  <a:pt x="4986" y="248"/>
                </a:cubicBezTo>
                <a:cubicBezTo>
                  <a:pt x="4980" y="243"/>
                  <a:pt x="4971" y="242"/>
                  <a:pt x="4964" y="247"/>
                </a:cubicBezTo>
                <a:cubicBezTo>
                  <a:pt x="4965" y="251"/>
                  <a:pt x="4971" y="251"/>
                  <a:pt x="4975" y="254"/>
                </a:cubicBezTo>
                <a:cubicBezTo>
                  <a:pt x="4963" y="261"/>
                  <a:pt x="4967" y="263"/>
                  <a:pt x="4946" y="268"/>
                </a:cubicBezTo>
                <a:cubicBezTo>
                  <a:pt x="4948" y="273"/>
                  <a:pt x="4950" y="279"/>
                  <a:pt x="4962" y="278"/>
                </a:cubicBezTo>
                <a:cubicBezTo>
                  <a:pt x="4965" y="290"/>
                  <a:pt x="4952" y="287"/>
                  <a:pt x="4949" y="295"/>
                </a:cubicBezTo>
                <a:cubicBezTo>
                  <a:pt x="4946" y="302"/>
                  <a:pt x="4960" y="298"/>
                  <a:pt x="4956" y="306"/>
                </a:cubicBezTo>
                <a:cubicBezTo>
                  <a:pt x="4963" y="308"/>
                  <a:pt x="4970" y="307"/>
                  <a:pt x="4976" y="303"/>
                </a:cubicBezTo>
                <a:cubicBezTo>
                  <a:pt x="4982" y="309"/>
                  <a:pt x="4972" y="323"/>
                  <a:pt x="4979" y="333"/>
                </a:cubicBezTo>
                <a:cubicBezTo>
                  <a:pt x="4977" y="338"/>
                  <a:pt x="4962" y="328"/>
                  <a:pt x="4962" y="336"/>
                </a:cubicBezTo>
                <a:cubicBezTo>
                  <a:pt x="4961" y="343"/>
                  <a:pt x="4960" y="350"/>
                  <a:pt x="4972" y="350"/>
                </a:cubicBezTo>
                <a:cubicBezTo>
                  <a:pt x="4972" y="365"/>
                  <a:pt x="4964" y="373"/>
                  <a:pt x="4972" y="382"/>
                </a:cubicBezTo>
                <a:cubicBezTo>
                  <a:pt x="4964" y="379"/>
                  <a:pt x="4964" y="384"/>
                  <a:pt x="4957" y="383"/>
                </a:cubicBezTo>
                <a:cubicBezTo>
                  <a:pt x="4966" y="388"/>
                  <a:pt x="4959" y="388"/>
                  <a:pt x="4949" y="387"/>
                </a:cubicBezTo>
                <a:cubicBezTo>
                  <a:pt x="4946" y="395"/>
                  <a:pt x="4958" y="393"/>
                  <a:pt x="4962" y="397"/>
                </a:cubicBezTo>
                <a:cubicBezTo>
                  <a:pt x="4949" y="408"/>
                  <a:pt x="4958" y="426"/>
                  <a:pt x="4941" y="431"/>
                </a:cubicBezTo>
                <a:cubicBezTo>
                  <a:pt x="4943" y="455"/>
                  <a:pt x="4968" y="451"/>
                  <a:pt x="4983" y="465"/>
                </a:cubicBezTo>
                <a:cubicBezTo>
                  <a:pt x="4984" y="469"/>
                  <a:pt x="4978" y="469"/>
                  <a:pt x="4974" y="469"/>
                </a:cubicBezTo>
                <a:cubicBezTo>
                  <a:pt x="4975" y="472"/>
                  <a:pt x="4979" y="474"/>
                  <a:pt x="4984" y="474"/>
                </a:cubicBezTo>
                <a:cubicBezTo>
                  <a:pt x="4978" y="477"/>
                  <a:pt x="4973" y="479"/>
                  <a:pt x="4967" y="482"/>
                </a:cubicBezTo>
                <a:cubicBezTo>
                  <a:pt x="4977" y="488"/>
                  <a:pt x="4984" y="490"/>
                  <a:pt x="4987" y="504"/>
                </a:cubicBezTo>
                <a:cubicBezTo>
                  <a:pt x="4977" y="508"/>
                  <a:pt x="4978" y="505"/>
                  <a:pt x="4965" y="504"/>
                </a:cubicBezTo>
                <a:cubicBezTo>
                  <a:pt x="4959" y="504"/>
                  <a:pt x="4963" y="514"/>
                  <a:pt x="4953" y="510"/>
                </a:cubicBezTo>
                <a:cubicBezTo>
                  <a:pt x="4955" y="517"/>
                  <a:pt x="4962" y="520"/>
                  <a:pt x="4962" y="528"/>
                </a:cubicBezTo>
                <a:cubicBezTo>
                  <a:pt x="4978" y="524"/>
                  <a:pt x="4981" y="542"/>
                  <a:pt x="4994" y="546"/>
                </a:cubicBezTo>
                <a:cubicBezTo>
                  <a:pt x="4985" y="547"/>
                  <a:pt x="4971" y="552"/>
                  <a:pt x="4966" y="549"/>
                </a:cubicBezTo>
                <a:lnTo>
                  <a:pt x="4966" y="558"/>
                </a:lnTo>
                <a:cubicBezTo>
                  <a:pt x="4966" y="557"/>
                  <a:pt x="4997" y="564"/>
                  <a:pt x="4997" y="555"/>
                </a:cubicBezTo>
                <a:cubicBezTo>
                  <a:pt x="5003" y="557"/>
                  <a:pt x="5004" y="569"/>
                  <a:pt x="5001" y="571"/>
                </a:cubicBezTo>
                <a:cubicBezTo>
                  <a:pt x="4992" y="572"/>
                  <a:pt x="4998" y="563"/>
                  <a:pt x="4990" y="568"/>
                </a:cubicBezTo>
                <a:cubicBezTo>
                  <a:pt x="4987" y="579"/>
                  <a:pt x="4999" y="580"/>
                  <a:pt x="5005" y="585"/>
                </a:cubicBezTo>
                <a:cubicBezTo>
                  <a:pt x="5002" y="588"/>
                  <a:pt x="5000" y="591"/>
                  <a:pt x="4993" y="591"/>
                </a:cubicBezTo>
                <a:cubicBezTo>
                  <a:pt x="4983" y="594"/>
                  <a:pt x="4994" y="581"/>
                  <a:pt x="4983" y="584"/>
                </a:cubicBezTo>
                <a:cubicBezTo>
                  <a:pt x="4971" y="586"/>
                  <a:pt x="4996" y="601"/>
                  <a:pt x="4978" y="601"/>
                </a:cubicBezTo>
                <a:cubicBezTo>
                  <a:pt x="4987" y="610"/>
                  <a:pt x="5016" y="610"/>
                  <a:pt x="5020" y="599"/>
                </a:cubicBezTo>
                <a:cubicBezTo>
                  <a:pt x="5024" y="603"/>
                  <a:pt x="5010" y="612"/>
                  <a:pt x="5024" y="616"/>
                </a:cubicBezTo>
                <a:cubicBezTo>
                  <a:pt x="5024" y="628"/>
                  <a:pt x="5007" y="625"/>
                  <a:pt x="5005" y="637"/>
                </a:cubicBezTo>
                <a:cubicBezTo>
                  <a:pt x="5007" y="640"/>
                  <a:pt x="5012" y="642"/>
                  <a:pt x="5019" y="642"/>
                </a:cubicBezTo>
                <a:cubicBezTo>
                  <a:pt x="5018" y="639"/>
                  <a:pt x="5014" y="639"/>
                  <a:pt x="5011" y="639"/>
                </a:cubicBezTo>
                <a:cubicBezTo>
                  <a:pt x="5016" y="633"/>
                  <a:pt x="5037" y="639"/>
                  <a:pt x="5044" y="639"/>
                </a:cubicBezTo>
                <a:cubicBezTo>
                  <a:pt x="5045" y="645"/>
                  <a:pt x="5029" y="636"/>
                  <a:pt x="5032" y="645"/>
                </a:cubicBezTo>
                <a:cubicBezTo>
                  <a:pt x="5033" y="650"/>
                  <a:pt x="5043" y="644"/>
                  <a:pt x="5043" y="648"/>
                </a:cubicBezTo>
                <a:cubicBezTo>
                  <a:pt x="5043" y="652"/>
                  <a:pt x="5043" y="656"/>
                  <a:pt x="5043" y="659"/>
                </a:cubicBezTo>
                <a:cubicBezTo>
                  <a:pt x="5035" y="658"/>
                  <a:pt x="5033" y="663"/>
                  <a:pt x="5029" y="665"/>
                </a:cubicBezTo>
                <a:cubicBezTo>
                  <a:pt x="5018" y="667"/>
                  <a:pt x="5024" y="659"/>
                  <a:pt x="5018" y="658"/>
                </a:cubicBezTo>
                <a:cubicBezTo>
                  <a:pt x="5006" y="668"/>
                  <a:pt x="5014" y="695"/>
                  <a:pt x="5010" y="707"/>
                </a:cubicBezTo>
                <a:cubicBezTo>
                  <a:pt x="5023" y="711"/>
                  <a:pt x="5019" y="700"/>
                  <a:pt x="5028" y="701"/>
                </a:cubicBezTo>
                <a:cubicBezTo>
                  <a:pt x="5024" y="709"/>
                  <a:pt x="5040" y="702"/>
                  <a:pt x="5041" y="709"/>
                </a:cubicBezTo>
                <a:cubicBezTo>
                  <a:pt x="5043" y="716"/>
                  <a:pt x="5031" y="711"/>
                  <a:pt x="5035" y="720"/>
                </a:cubicBezTo>
                <a:cubicBezTo>
                  <a:pt x="5023" y="716"/>
                  <a:pt x="5011" y="719"/>
                  <a:pt x="5003" y="726"/>
                </a:cubicBezTo>
                <a:cubicBezTo>
                  <a:pt x="5004" y="732"/>
                  <a:pt x="5018" y="725"/>
                  <a:pt x="5025" y="730"/>
                </a:cubicBezTo>
                <a:cubicBezTo>
                  <a:pt x="5032" y="736"/>
                  <a:pt x="5020" y="729"/>
                  <a:pt x="5014" y="730"/>
                </a:cubicBezTo>
                <a:lnTo>
                  <a:pt x="5012" y="746"/>
                </a:lnTo>
                <a:cubicBezTo>
                  <a:pt x="5017" y="751"/>
                  <a:pt x="5030" y="753"/>
                  <a:pt x="5030" y="742"/>
                </a:cubicBezTo>
                <a:cubicBezTo>
                  <a:pt x="5048" y="739"/>
                  <a:pt x="5044" y="751"/>
                  <a:pt x="5059" y="751"/>
                </a:cubicBezTo>
                <a:cubicBezTo>
                  <a:pt x="5044" y="758"/>
                  <a:pt x="5037" y="774"/>
                  <a:pt x="5020" y="780"/>
                </a:cubicBezTo>
                <a:cubicBezTo>
                  <a:pt x="5019" y="773"/>
                  <a:pt x="5024" y="772"/>
                  <a:pt x="5024" y="767"/>
                </a:cubicBezTo>
                <a:cubicBezTo>
                  <a:pt x="5020" y="769"/>
                  <a:pt x="5018" y="773"/>
                  <a:pt x="5012" y="773"/>
                </a:cubicBezTo>
                <a:cubicBezTo>
                  <a:pt x="5016" y="783"/>
                  <a:pt x="5010" y="785"/>
                  <a:pt x="5016" y="793"/>
                </a:cubicBezTo>
                <a:cubicBezTo>
                  <a:pt x="5017" y="783"/>
                  <a:pt x="5032" y="785"/>
                  <a:pt x="5044" y="784"/>
                </a:cubicBezTo>
                <a:cubicBezTo>
                  <a:pt x="5027" y="785"/>
                  <a:pt x="5025" y="802"/>
                  <a:pt x="5006" y="802"/>
                </a:cubicBezTo>
                <a:cubicBezTo>
                  <a:pt x="5004" y="810"/>
                  <a:pt x="5027" y="803"/>
                  <a:pt x="5025" y="810"/>
                </a:cubicBezTo>
                <a:cubicBezTo>
                  <a:pt x="5023" y="816"/>
                  <a:pt x="5011" y="813"/>
                  <a:pt x="5015" y="825"/>
                </a:cubicBezTo>
                <a:cubicBezTo>
                  <a:pt x="5025" y="826"/>
                  <a:pt x="5032" y="824"/>
                  <a:pt x="5035" y="819"/>
                </a:cubicBezTo>
                <a:cubicBezTo>
                  <a:pt x="5046" y="822"/>
                  <a:pt x="5041" y="831"/>
                  <a:pt x="5039" y="840"/>
                </a:cubicBezTo>
                <a:cubicBezTo>
                  <a:pt x="5030" y="838"/>
                  <a:pt x="5021" y="839"/>
                  <a:pt x="5013" y="842"/>
                </a:cubicBezTo>
                <a:cubicBezTo>
                  <a:pt x="5007" y="853"/>
                  <a:pt x="5019" y="856"/>
                  <a:pt x="5013" y="860"/>
                </a:cubicBezTo>
                <a:cubicBezTo>
                  <a:pt x="5027" y="866"/>
                  <a:pt x="5039" y="871"/>
                  <a:pt x="5039" y="880"/>
                </a:cubicBezTo>
                <a:cubicBezTo>
                  <a:pt x="5036" y="883"/>
                  <a:pt x="5031" y="885"/>
                  <a:pt x="5028" y="882"/>
                </a:cubicBezTo>
                <a:cubicBezTo>
                  <a:pt x="5027" y="889"/>
                  <a:pt x="5038" y="888"/>
                  <a:pt x="5044" y="891"/>
                </a:cubicBezTo>
                <a:cubicBezTo>
                  <a:pt x="5039" y="899"/>
                  <a:pt x="5030" y="901"/>
                  <a:pt x="5042" y="907"/>
                </a:cubicBezTo>
                <a:cubicBezTo>
                  <a:pt x="5038" y="914"/>
                  <a:pt x="5038" y="924"/>
                  <a:pt x="5026" y="924"/>
                </a:cubicBezTo>
                <a:cubicBezTo>
                  <a:pt x="5025" y="928"/>
                  <a:pt x="5028" y="929"/>
                  <a:pt x="5031" y="929"/>
                </a:cubicBezTo>
                <a:cubicBezTo>
                  <a:pt x="5030" y="935"/>
                  <a:pt x="5020" y="932"/>
                  <a:pt x="5017" y="937"/>
                </a:cubicBezTo>
                <a:cubicBezTo>
                  <a:pt x="5064" y="952"/>
                  <a:pt x="5008" y="992"/>
                  <a:pt x="5028" y="1023"/>
                </a:cubicBezTo>
                <a:cubicBezTo>
                  <a:pt x="5023" y="1025"/>
                  <a:pt x="5018" y="1025"/>
                  <a:pt x="5014" y="1024"/>
                </a:cubicBezTo>
                <a:cubicBezTo>
                  <a:pt x="5014" y="1028"/>
                  <a:pt x="5011" y="1033"/>
                  <a:pt x="5015" y="1033"/>
                </a:cubicBezTo>
                <a:cubicBezTo>
                  <a:pt x="5012" y="1041"/>
                  <a:pt x="5007" y="1033"/>
                  <a:pt x="5001" y="1033"/>
                </a:cubicBezTo>
                <a:cubicBezTo>
                  <a:pt x="5000" y="1053"/>
                  <a:pt x="4992" y="1077"/>
                  <a:pt x="5010" y="1083"/>
                </a:cubicBezTo>
                <a:cubicBezTo>
                  <a:pt x="5019" y="1084"/>
                  <a:pt x="5019" y="1077"/>
                  <a:pt x="5030" y="1080"/>
                </a:cubicBezTo>
                <a:cubicBezTo>
                  <a:pt x="5037" y="1095"/>
                  <a:pt x="5005" y="1101"/>
                  <a:pt x="4996" y="1089"/>
                </a:cubicBezTo>
                <a:cubicBezTo>
                  <a:pt x="4983" y="1100"/>
                  <a:pt x="5009" y="1102"/>
                  <a:pt x="5008" y="1113"/>
                </a:cubicBezTo>
                <a:cubicBezTo>
                  <a:pt x="5001" y="1111"/>
                  <a:pt x="4996" y="1112"/>
                  <a:pt x="4996" y="1116"/>
                </a:cubicBezTo>
                <a:cubicBezTo>
                  <a:pt x="4993" y="1126"/>
                  <a:pt x="5006" y="1127"/>
                  <a:pt x="5006" y="1133"/>
                </a:cubicBezTo>
                <a:cubicBezTo>
                  <a:pt x="5005" y="1139"/>
                  <a:pt x="4993" y="1136"/>
                  <a:pt x="4993" y="1141"/>
                </a:cubicBezTo>
                <a:cubicBezTo>
                  <a:pt x="4993" y="1146"/>
                  <a:pt x="5005" y="1142"/>
                  <a:pt x="5010" y="1144"/>
                </a:cubicBezTo>
                <a:cubicBezTo>
                  <a:pt x="5005" y="1152"/>
                  <a:pt x="4999" y="1158"/>
                  <a:pt x="4994" y="1165"/>
                </a:cubicBezTo>
                <a:lnTo>
                  <a:pt x="4983" y="1165"/>
                </a:lnTo>
                <a:cubicBezTo>
                  <a:pt x="4978" y="1168"/>
                  <a:pt x="4978" y="1174"/>
                  <a:pt x="4973" y="1176"/>
                </a:cubicBezTo>
                <a:cubicBezTo>
                  <a:pt x="4979" y="1186"/>
                  <a:pt x="4998" y="1188"/>
                  <a:pt x="5017" y="1188"/>
                </a:cubicBezTo>
                <a:cubicBezTo>
                  <a:pt x="5016" y="1195"/>
                  <a:pt x="5016" y="1203"/>
                  <a:pt x="5007" y="1203"/>
                </a:cubicBezTo>
                <a:cubicBezTo>
                  <a:pt x="5021" y="1213"/>
                  <a:pt x="5001" y="1228"/>
                  <a:pt x="5015" y="1233"/>
                </a:cubicBezTo>
                <a:cubicBezTo>
                  <a:pt x="5014" y="1240"/>
                  <a:pt x="5008" y="1242"/>
                  <a:pt x="5005" y="1248"/>
                </a:cubicBezTo>
                <a:cubicBezTo>
                  <a:pt x="4991" y="1249"/>
                  <a:pt x="4991" y="1241"/>
                  <a:pt x="4984" y="1237"/>
                </a:cubicBezTo>
                <a:cubicBezTo>
                  <a:pt x="4982" y="1246"/>
                  <a:pt x="4994" y="1249"/>
                  <a:pt x="4982" y="1253"/>
                </a:cubicBezTo>
                <a:cubicBezTo>
                  <a:pt x="4991" y="1261"/>
                  <a:pt x="4992" y="1274"/>
                  <a:pt x="4999" y="1283"/>
                </a:cubicBezTo>
                <a:cubicBezTo>
                  <a:pt x="4999" y="1285"/>
                  <a:pt x="4998" y="1287"/>
                  <a:pt x="4996" y="1288"/>
                </a:cubicBezTo>
                <a:cubicBezTo>
                  <a:pt x="4994" y="1290"/>
                  <a:pt x="4989" y="1289"/>
                  <a:pt x="4987" y="1287"/>
                </a:cubicBezTo>
                <a:cubicBezTo>
                  <a:pt x="4987" y="1298"/>
                  <a:pt x="5010" y="1289"/>
                  <a:pt x="5016" y="1300"/>
                </a:cubicBezTo>
                <a:cubicBezTo>
                  <a:pt x="5018" y="1307"/>
                  <a:pt x="5010" y="1310"/>
                  <a:pt x="5016" y="1316"/>
                </a:cubicBezTo>
                <a:cubicBezTo>
                  <a:pt x="5020" y="1309"/>
                  <a:pt x="5026" y="1285"/>
                  <a:pt x="5034" y="1297"/>
                </a:cubicBezTo>
                <a:cubicBezTo>
                  <a:pt x="5036" y="1289"/>
                  <a:pt x="5027" y="1290"/>
                  <a:pt x="5024" y="1285"/>
                </a:cubicBezTo>
                <a:cubicBezTo>
                  <a:pt x="5022" y="1269"/>
                  <a:pt x="5046" y="1268"/>
                  <a:pt x="5059" y="1274"/>
                </a:cubicBezTo>
                <a:cubicBezTo>
                  <a:pt x="5054" y="1298"/>
                  <a:pt x="5055" y="1310"/>
                  <a:pt x="5074" y="1320"/>
                </a:cubicBezTo>
                <a:cubicBezTo>
                  <a:pt x="5071" y="1327"/>
                  <a:pt x="5063" y="1331"/>
                  <a:pt x="5058" y="1337"/>
                </a:cubicBezTo>
                <a:cubicBezTo>
                  <a:pt x="5070" y="1362"/>
                  <a:pt x="5035" y="1372"/>
                  <a:pt x="5019" y="1365"/>
                </a:cubicBezTo>
                <a:cubicBezTo>
                  <a:pt x="5022" y="1371"/>
                  <a:pt x="5039" y="1379"/>
                  <a:pt x="5046" y="1379"/>
                </a:cubicBezTo>
                <a:cubicBezTo>
                  <a:pt x="5079" y="1380"/>
                  <a:pt x="5077" y="1350"/>
                  <a:pt x="5105" y="1342"/>
                </a:cubicBezTo>
                <a:cubicBezTo>
                  <a:pt x="5113" y="1347"/>
                  <a:pt x="5121" y="1350"/>
                  <a:pt x="5129" y="1353"/>
                </a:cubicBezTo>
                <a:cubicBezTo>
                  <a:pt x="5125" y="1363"/>
                  <a:pt x="5119" y="1372"/>
                  <a:pt x="5102" y="1371"/>
                </a:cubicBezTo>
                <a:cubicBezTo>
                  <a:pt x="5102" y="1375"/>
                  <a:pt x="5103" y="1376"/>
                  <a:pt x="5102" y="1382"/>
                </a:cubicBezTo>
                <a:cubicBezTo>
                  <a:pt x="5102" y="1388"/>
                  <a:pt x="5112" y="1386"/>
                  <a:pt x="5116" y="1390"/>
                </a:cubicBezTo>
                <a:cubicBezTo>
                  <a:pt x="5117" y="1398"/>
                  <a:pt x="5105" y="1395"/>
                  <a:pt x="5101" y="1398"/>
                </a:cubicBezTo>
                <a:cubicBezTo>
                  <a:pt x="5104" y="1403"/>
                  <a:pt x="5117" y="1400"/>
                  <a:pt x="5123" y="1403"/>
                </a:cubicBezTo>
                <a:lnTo>
                  <a:pt x="5125" y="1403"/>
                </a:lnTo>
                <a:cubicBezTo>
                  <a:pt x="5124" y="1407"/>
                  <a:pt x="5127" y="1408"/>
                  <a:pt x="5127" y="1412"/>
                </a:cubicBezTo>
                <a:cubicBezTo>
                  <a:pt x="5125" y="1413"/>
                  <a:pt x="5123" y="1413"/>
                  <a:pt x="5121" y="1413"/>
                </a:cubicBezTo>
                <a:lnTo>
                  <a:pt x="5121" y="1410"/>
                </a:lnTo>
                <a:cubicBezTo>
                  <a:pt x="5118" y="1411"/>
                  <a:pt x="5115" y="1413"/>
                  <a:pt x="5112" y="1415"/>
                </a:cubicBezTo>
                <a:cubicBezTo>
                  <a:pt x="5111" y="1415"/>
                  <a:pt x="5109" y="1416"/>
                  <a:pt x="5108" y="1417"/>
                </a:cubicBezTo>
                <a:cubicBezTo>
                  <a:pt x="5108" y="1419"/>
                  <a:pt x="5108" y="1420"/>
                  <a:pt x="5108" y="1422"/>
                </a:cubicBezTo>
                <a:cubicBezTo>
                  <a:pt x="5105" y="1427"/>
                  <a:pt x="5103" y="1432"/>
                  <a:pt x="5099" y="1437"/>
                </a:cubicBezTo>
                <a:cubicBezTo>
                  <a:pt x="5085" y="1436"/>
                  <a:pt x="5080" y="1430"/>
                  <a:pt x="5083" y="1418"/>
                </a:cubicBezTo>
                <a:cubicBezTo>
                  <a:pt x="5078" y="1417"/>
                  <a:pt x="5073" y="1419"/>
                  <a:pt x="5070" y="1423"/>
                </a:cubicBezTo>
                <a:cubicBezTo>
                  <a:pt x="5075" y="1409"/>
                  <a:pt x="5078" y="1395"/>
                  <a:pt x="5080" y="1380"/>
                </a:cubicBezTo>
                <a:cubicBezTo>
                  <a:pt x="5072" y="1377"/>
                  <a:pt x="5063" y="1377"/>
                  <a:pt x="5055" y="1380"/>
                </a:cubicBezTo>
                <a:cubicBezTo>
                  <a:pt x="5050" y="1404"/>
                  <a:pt x="5030" y="1432"/>
                  <a:pt x="5050" y="1454"/>
                </a:cubicBezTo>
                <a:cubicBezTo>
                  <a:pt x="5049" y="1449"/>
                  <a:pt x="5053" y="1448"/>
                  <a:pt x="5059" y="1448"/>
                </a:cubicBezTo>
                <a:cubicBezTo>
                  <a:pt x="5071" y="1463"/>
                  <a:pt x="5059" y="1480"/>
                  <a:pt x="5059" y="1496"/>
                </a:cubicBezTo>
                <a:lnTo>
                  <a:pt x="5064" y="1496"/>
                </a:lnTo>
                <a:cubicBezTo>
                  <a:pt x="5066" y="1498"/>
                  <a:pt x="5069" y="1498"/>
                  <a:pt x="5071" y="1496"/>
                </a:cubicBezTo>
                <a:cubicBezTo>
                  <a:pt x="5079" y="1494"/>
                  <a:pt x="5081" y="1489"/>
                  <a:pt x="5091" y="1488"/>
                </a:cubicBezTo>
                <a:cubicBezTo>
                  <a:pt x="5094" y="1494"/>
                  <a:pt x="5096" y="1502"/>
                  <a:pt x="5108" y="1502"/>
                </a:cubicBezTo>
                <a:cubicBezTo>
                  <a:pt x="5100" y="1518"/>
                  <a:pt x="5098" y="1531"/>
                  <a:pt x="5080" y="1534"/>
                </a:cubicBezTo>
                <a:cubicBezTo>
                  <a:pt x="5087" y="1548"/>
                  <a:pt x="5112" y="1583"/>
                  <a:pt x="5077" y="1589"/>
                </a:cubicBezTo>
                <a:cubicBezTo>
                  <a:pt x="5071" y="1580"/>
                  <a:pt x="5075" y="1563"/>
                  <a:pt x="5057" y="1561"/>
                </a:cubicBezTo>
                <a:cubicBezTo>
                  <a:pt x="5058" y="1553"/>
                  <a:pt x="5062" y="1546"/>
                  <a:pt x="5070" y="1546"/>
                </a:cubicBezTo>
                <a:cubicBezTo>
                  <a:pt x="5064" y="1538"/>
                  <a:pt x="5051" y="1545"/>
                  <a:pt x="5042" y="1538"/>
                </a:cubicBezTo>
                <a:cubicBezTo>
                  <a:pt x="5044" y="1527"/>
                  <a:pt x="5049" y="1517"/>
                  <a:pt x="5056" y="1507"/>
                </a:cubicBezTo>
                <a:cubicBezTo>
                  <a:pt x="5040" y="1511"/>
                  <a:pt x="5024" y="1512"/>
                  <a:pt x="5008" y="1511"/>
                </a:cubicBezTo>
                <a:cubicBezTo>
                  <a:pt x="5012" y="1514"/>
                  <a:pt x="5015" y="1518"/>
                  <a:pt x="5017" y="1523"/>
                </a:cubicBezTo>
                <a:lnTo>
                  <a:pt x="5012" y="1523"/>
                </a:lnTo>
                <a:lnTo>
                  <a:pt x="5012" y="1530"/>
                </a:lnTo>
                <a:lnTo>
                  <a:pt x="5018" y="1530"/>
                </a:lnTo>
                <a:lnTo>
                  <a:pt x="5018" y="1525"/>
                </a:lnTo>
                <a:cubicBezTo>
                  <a:pt x="5019" y="1526"/>
                  <a:pt x="5019" y="1527"/>
                  <a:pt x="5020" y="1527"/>
                </a:cubicBezTo>
                <a:cubicBezTo>
                  <a:pt x="5018" y="1536"/>
                  <a:pt x="5009" y="1539"/>
                  <a:pt x="5009" y="1549"/>
                </a:cubicBezTo>
                <a:cubicBezTo>
                  <a:pt x="5005" y="1550"/>
                  <a:pt x="5000" y="1549"/>
                  <a:pt x="4996" y="1546"/>
                </a:cubicBezTo>
                <a:cubicBezTo>
                  <a:pt x="4991" y="1554"/>
                  <a:pt x="4996" y="1561"/>
                  <a:pt x="4983" y="1563"/>
                </a:cubicBezTo>
                <a:cubicBezTo>
                  <a:pt x="4999" y="1575"/>
                  <a:pt x="5025" y="1556"/>
                  <a:pt x="5045" y="1556"/>
                </a:cubicBezTo>
                <a:cubicBezTo>
                  <a:pt x="5054" y="1580"/>
                  <a:pt x="5037" y="1600"/>
                  <a:pt x="5062" y="1609"/>
                </a:cubicBezTo>
                <a:cubicBezTo>
                  <a:pt x="5056" y="1614"/>
                  <a:pt x="5048" y="1616"/>
                  <a:pt x="5044" y="1623"/>
                </a:cubicBezTo>
                <a:cubicBezTo>
                  <a:pt x="5050" y="1633"/>
                  <a:pt x="5050" y="1635"/>
                  <a:pt x="5050" y="1648"/>
                </a:cubicBezTo>
                <a:cubicBezTo>
                  <a:pt x="5064" y="1647"/>
                  <a:pt x="5060" y="1636"/>
                  <a:pt x="5058" y="1629"/>
                </a:cubicBezTo>
                <a:cubicBezTo>
                  <a:pt x="5071" y="1597"/>
                  <a:pt x="5106" y="1627"/>
                  <a:pt x="5097" y="1654"/>
                </a:cubicBezTo>
                <a:cubicBezTo>
                  <a:pt x="5106" y="1634"/>
                  <a:pt x="5116" y="1603"/>
                  <a:pt x="5141" y="1607"/>
                </a:cubicBezTo>
                <a:cubicBezTo>
                  <a:pt x="5135" y="1632"/>
                  <a:pt x="5112" y="1659"/>
                  <a:pt x="5135" y="1675"/>
                </a:cubicBezTo>
                <a:cubicBezTo>
                  <a:pt x="5134" y="1675"/>
                  <a:pt x="5134" y="1676"/>
                  <a:pt x="5135" y="1676"/>
                </a:cubicBezTo>
                <a:cubicBezTo>
                  <a:pt x="5133" y="1683"/>
                  <a:pt x="5122" y="1684"/>
                  <a:pt x="5124" y="1692"/>
                </a:cubicBezTo>
                <a:cubicBezTo>
                  <a:pt x="5142" y="1721"/>
                  <a:pt x="5132" y="1757"/>
                  <a:pt x="5101" y="1777"/>
                </a:cubicBezTo>
                <a:cubicBezTo>
                  <a:pt x="5099" y="1789"/>
                  <a:pt x="5118" y="1781"/>
                  <a:pt x="5118" y="1789"/>
                </a:cubicBezTo>
                <a:cubicBezTo>
                  <a:pt x="5119" y="1815"/>
                  <a:pt x="5170" y="1882"/>
                  <a:pt x="5124" y="1903"/>
                </a:cubicBezTo>
                <a:cubicBezTo>
                  <a:pt x="5120" y="1921"/>
                  <a:pt x="5112" y="1939"/>
                  <a:pt x="5101" y="1955"/>
                </a:cubicBezTo>
                <a:cubicBezTo>
                  <a:pt x="5090" y="1949"/>
                  <a:pt x="5084" y="1938"/>
                  <a:pt x="5088" y="1928"/>
                </a:cubicBezTo>
                <a:cubicBezTo>
                  <a:pt x="5062" y="1921"/>
                  <a:pt x="5053" y="1897"/>
                  <a:pt x="5047" y="1870"/>
                </a:cubicBezTo>
                <a:cubicBezTo>
                  <a:pt x="4989" y="1832"/>
                  <a:pt x="5026" y="1759"/>
                  <a:pt x="5017" y="1702"/>
                </a:cubicBezTo>
                <a:lnTo>
                  <a:pt x="5036" y="1701"/>
                </a:lnTo>
                <a:cubicBezTo>
                  <a:pt x="5028" y="1683"/>
                  <a:pt x="5013" y="1668"/>
                  <a:pt x="4994" y="1658"/>
                </a:cubicBezTo>
                <a:cubicBezTo>
                  <a:pt x="4985" y="1733"/>
                  <a:pt x="4982" y="1809"/>
                  <a:pt x="4986" y="1884"/>
                </a:cubicBezTo>
                <a:cubicBezTo>
                  <a:pt x="4995" y="2062"/>
                  <a:pt x="5007" y="2278"/>
                  <a:pt x="5038" y="2453"/>
                </a:cubicBezTo>
                <a:cubicBezTo>
                  <a:pt x="5031" y="2455"/>
                  <a:pt x="5023" y="2455"/>
                  <a:pt x="5016" y="2453"/>
                </a:cubicBezTo>
                <a:cubicBezTo>
                  <a:pt x="5017" y="2459"/>
                  <a:pt x="5018" y="2464"/>
                  <a:pt x="5014" y="2467"/>
                </a:cubicBezTo>
                <a:cubicBezTo>
                  <a:pt x="5004" y="2467"/>
                  <a:pt x="4995" y="2472"/>
                  <a:pt x="4991" y="2480"/>
                </a:cubicBezTo>
                <a:cubicBezTo>
                  <a:pt x="4998" y="2485"/>
                  <a:pt x="4998" y="2496"/>
                  <a:pt x="5010" y="2496"/>
                </a:cubicBezTo>
                <a:cubicBezTo>
                  <a:pt x="5002" y="2503"/>
                  <a:pt x="5001" y="2512"/>
                  <a:pt x="5007" y="2520"/>
                </a:cubicBezTo>
                <a:cubicBezTo>
                  <a:pt x="5002" y="2524"/>
                  <a:pt x="4995" y="2527"/>
                  <a:pt x="4988" y="2526"/>
                </a:cubicBezTo>
                <a:cubicBezTo>
                  <a:pt x="4985" y="2518"/>
                  <a:pt x="4980" y="2511"/>
                  <a:pt x="4969" y="2511"/>
                </a:cubicBezTo>
                <a:cubicBezTo>
                  <a:pt x="4965" y="2524"/>
                  <a:pt x="4968" y="2538"/>
                  <a:pt x="4976" y="2549"/>
                </a:cubicBezTo>
                <a:cubicBezTo>
                  <a:pt x="4966" y="2567"/>
                  <a:pt x="4958" y="2587"/>
                  <a:pt x="4948" y="2605"/>
                </a:cubicBezTo>
                <a:cubicBezTo>
                  <a:pt x="4933" y="2599"/>
                  <a:pt x="4928" y="2611"/>
                  <a:pt x="4918" y="2614"/>
                </a:cubicBezTo>
                <a:cubicBezTo>
                  <a:pt x="4918" y="2631"/>
                  <a:pt x="4914" y="2636"/>
                  <a:pt x="4914" y="2655"/>
                </a:cubicBezTo>
                <a:cubicBezTo>
                  <a:pt x="4923" y="2656"/>
                  <a:pt x="4932" y="2651"/>
                  <a:pt x="4935" y="2662"/>
                </a:cubicBezTo>
                <a:cubicBezTo>
                  <a:pt x="4937" y="2668"/>
                  <a:pt x="4921" y="2662"/>
                  <a:pt x="4924" y="2668"/>
                </a:cubicBezTo>
                <a:cubicBezTo>
                  <a:pt x="4944" y="2666"/>
                  <a:pt x="4956" y="2665"/>
                  <a:pt x="4965" y="2678"/>
                </a:cubicBezTo>
                <a:cubicBezTo>
                  <a:pt x="4958" y="2683"/>
                  <a:pt x="4954" y="2691"/>
                  <a:pt x="4956" y="2699"/>
                </a:cubicBezTo>
                <a:cubicBezTo>
                  <a:pt x="4963" y="2704"/>
                  <a:pt x="4980" y="2700"/>
                  <a:pt x="4982" y="2710"/>
                </a:cubicBezTo>
                <a:cubicBezTo>
                  <a:pt x="4955" y="2719"/>
                  <a:pt x="4943" y="2699"/>
                  <a:pt x="4922" y="2699"/>
                </a:cubicBezTo>
                <a:cubicBezTo>
                  <a:pt x="4917" y="2705"/>
                  <a:pt x="4922" y="2717"/>
                  <a:pt x="4922" y="2726"/>
                </a:cubicBezTo>
                <a:cubicBezTo>
                  <a:pt x="4910" y="2732"/>
                  <a:pt x="4892" y="2733"/>
                  <a:pt x="4885" y="2742"/>
                </a:cubicBezTo>
                <a:cubicBezTo>
                  <a:pt x="4914" y="2744"/>
                  <a:pt x="4924" y="2759"/>
                  <a:pt x="4950" y="2753"/>
                </a:cubicBezTo>
                <a:cubicBezTo>
                  <a:pt x="4944" y="2759"/>
                  <a:pt x="4959" y="2764"/>
                  <a:pt x="4961" y="2770"/>
                </a:cubicBezTo>
                <a:cubicBezTo>
                  <a:pt x="4989" y="2772"/>
                  <a:pt x="5016" y="2776"/>
                  <a:pt x="5018" y="2748"/>
                </a:cubicBezTo>
                <a:cubicBezTo>
                  <a:pt x="5031" y="2752"/>
                  <a:pt x="5032" y="2767"/>
                  <a:pt x="5043" y="2772"/>
                </a:cubicBezTo>
                <a:cubicBezTo>
                  <a:pt x="5059" y="2775"/>
                  <a:pt x="5076" y="2766"/>
                  <a:pt x="5085" y="2775"/>
                </a:cubicBezTo>
                <a:cubicBezTo>
                  <a:pt x="5085" y="2792"/>
                  <a:pt x="5085" y="2801"/>
                  <a:pt x="5087" y="2816"/>
                </a:cubicBezTo>
                <a:cubicBezTo>
                  <a:pt x="5079" y="2818"/>
                  <a:pt x="5075" y="2815"/>
                  <a:pt x="5070" y="2814"/>
                </a:cubicBezTo>
                <a:cubicBezTo>
                  <a:pt x="5065" y="2814"/>
                  <a:pt x="5069" y="2804"/>
                  <a:pt x="5063" y="2804"/>
                </a:cubicBezTo>
                <a:cubicBezTo>
                  <a:pt x="5059" y="2805"/>
                  <a:pt x="5055" y="2804"/>
                  <a:pt x="5052" y="2802"/>
                </a:cubicBezTo>
                <a:cubicBezTo>
                  <a:pt x="5058" y="2814"/>
                  <a:pt x="5041" y="2810"/>
                  <a:pt x="5042" y="2819"/>
                </a:cubicBezTo>
                <a:cubicBezTo>
                  <a:pt x="5058" y="2813"/>
                  <a:pt x="5051" y="2826"/>
                  <a:pt x="5058" y="2829"/>
                </a:cubicBezTo>
                <a:cubicBezTo>
                  <a:pt x="5076" y="2825"/>
                  <a:pt x="5095" y="2831"/>
                  <a:pt x="5107" y="2843"/>
                </a:cubicBezTo>
                <a:cubicBezTo>
                  <a:pt x="5094" y="2845"/>
                  <a:pt x="5104" y="2863"/>
                  <a:pt x="5096" y="2869"/>
                </a:cubicBezTo>
                <a:cubicBezTo>
                  <a:pt x="5114" y="2868"/>
                  <a:pt x="5103" y="2892"/>
                  <a:pt x="5102" y="2898"/>
                </a:cubicBezTo>
                <a:cubicBezTo>
                  <a:pt x="5113" y="2907"/>
                  <a:pt x="5133" y="2908"/>
                  <a:pt x="5143" y="2917"/>
                </a:cubicBezTo>
                <a:cubicBezTo>
                  <a:pt x="5147" y="2910"/>
                  <a:pt x="5166" y="2911"/>
                  <a:pt x="5166" y="2920"/>
                </a:cubicBezTo>
                <a:cubicBezTo>
                  <a:pt x="5154" y="2939"/>
                  <a:pt x="5130" y="2923"/>
                  <a:pt x="5115" y="2917"/>
                </a:cubicBezTo>
                <a:cubicBezTo>
                  <a:pt x="5104" y="2920"/>
                  <a:pt x="5101" y="2930"/>
                  <a:pt x="5089" y="2932"/>
                </a:cubicBezTo>
                <a:cubicBezTo>
                  <a:pt x="5076" y="2923"/>
                  <a:pt x="5060" y="2918"/>
                  <a:pt x="5043" y="2918"/>
                </a:cubicBezTo>
                <a:lnTo>
                  <a:pt x="5043" y="2926"/>
                </a:lnTo>
                <a:lnTo>
                  <a:pt x="5054" y="2926"/>
                </a:lnTo>
                <a:cubicBezTo>
                  <a:pt x="5060" y="2945"/>
                  <a:pt x="5043" y="2947"/>
                  <a:pt x="5047" y="2963"/>
                </a:cubicBezTo>
                <a:cubicBezTo>
                  <a:pt x="5063" y="2957"/>
                  <a:pt x="5064" y="2979"/>
                  <a:pt x="5072" y="2965"/>
                </a:cubicBezTo>
                <a:cubicBezTo>
                  <a:pt x="5072" y="2969"/>
                  <a:pt x="5064" y="2977"/>
                  <a:pt x="5072" y="2977"/>
                </a:cubicBezTo>
                <a:cubicBezTo>
                  <a:pt x="5079" y="2974"/>
                  <a:pt x="5082" y="2968"/>
                  <a:pt x="5091" y="2966"/>
                </a:cubicBezTo>
                <a:cubicBezTo>
                  <a:pt x="5100" y="2979"/>
                  <a:pt x="5119" y="2992"/>
                  <a:pt x="5104" y="3008"/>
                </a:cubicBezTo>
                <a:cubicBezTo>
                  <a:pt x="5093" y="3011"/>
                  <a:pt x="5080" y="3009"/>
                  <a:pt x="5072" y="3001"/>
                </a:cubicBezTo>
                <a:cubicBezTo>
                  <a:pt x="5079" y="3026"/>
                  <a:pt x="5060" y="3030"/>
                  <a:pt x="5072" y="3051"/>
                </a:cubicBezTo>
                <a:cubicBezTo>
                  <a:pt x="5055" y="3057"/>
                  <a:pt x="5061" y="3058"/>
                  <a:pt x="5049" y="3061"/>
                </a:cubicBezTo>
                <a:cubicBezTo>
                  <a:pt x="5047" y="3068"/>
                  <a:pt x="5055" y="3066"/>
                  <a:pt x="5055" y="3070"/>
                </a:cubicBezTo>
                <a:cubicBezTo>
                  <a:pt x="5049" y="3069"/>
                  <a:pt x="5043" y="3073"/>
                  <a:pt x="5042" y="3078"/>
                </a:cubicBezTo>
                <a:cubicBezTo>
                  <a:pt x="5053" y="3083"/>
                  <a:pt x="5040" y="3086"/>
                  <a:pt x="5050" y="3095"/>
                </a:cubicBezTo>
                <a:cubicBezTo>
                  <a:pt x="5042" y="3099"/>
                  <a:pt x="5041" y="3084"/>
                  <a:pt x="5038" y="3092"/>
                </a:cubicBezTo>
                <a:cubicBezTo>
                  <a:pt x="5041" y="3101"/>
                  <a:pt x="5039" y="3111"/>
                  <a:pt x="5033" y="3119"/>
                </a:cubicBezTo>
                <a:cubicBezTo>
                  <a:pt x="5036" y="3119"/>
                  <a:pt x="5040" y="3120"/>
                  <a:pt x="5042" y="3122"/>
                </a:cubicBezTo>
                <a:cubicBezTo>
                  <a:pt x="5048" y="3126"/>
                  <a:pt x="5048" y="3134"/>
                  <a:pt x="5043" y="3138"/>
                </a:cubicBezTo>
                <a:cubicBezTo>
                  <a:pt x="5039" y="3134"/>
                  <a:pt x="5039" y="3126"/>
                  <a:pt x="5031" y="3126"/>
                </a:cubicBezTo>
                <a:cubicBezTo>
                  <a:pt x="5027" y="3137"/>
                  <a:pt x="5025" y="3149"/>
                  <a:pt x="5024" y="3161"/>
                </a:cubicBezTo>
                <a:cubicBezTo>
                  <a:pt x="5028" y="3161"/>
                  <a:pt x="5026" y="3156"/>
                  <a:pt x="5029" y="3156"/>
                </a:cubicBezTo>
                <a:cubicBezTo>
                  <a:pt x="5029" y="3163"/>
                  <a:pt x="5036" y="3163"/>
                  <a:pt x="5036" y="3169"/>
                </a:cubicBezTo>
                <a:cubicBezTo>
                  <a:pt x="5022" y="3168"/>
                  <a:pt x="5012" y="3184"/>
                  <a:pt x="5022" y="3197"/>
                </a:cubicBezTo>
                <a:cubicBezTo>
                  <a:pt x="5022" y="3190"/>
                  <a:pt x="5028" y="3187"/>
                  <a:pt x="5032" y="3183"/>
                </a:cubicBezTo>
                <a:cubicBezTo>
                  <a:pt x="5038" y="3202"/>
                  <a:pt x="5017" y="3209"/>
                  <a:pt x="5024" y="3233"/>
                </a:cubicBezTo>
                <a:cubicBezTo>
                  <a:pt x="5012" y="3235"/>
                  <a:pt x="5008" y="3230"/>
                  <a:pt x="4998" y="3230"/>
                </a:cubicBezTo>
                <a:cubicBezTo>
                  <a:pt x="4999" y="3233"/>
                  <a:pt x="4996" y="3233"/>
                  <a:pt x="4996" y="3235"/>
                </a:cubicBezTo>
                <a:cubicBezTo>
                  <a:pt x="4995" y="3245"/>
                  <a:pt x="5009" y="3241"/>
                  <a:pt x="5014" y="3245"/>
                </a:cubicBezTo>
                <a:cubicBezTo>
                  <a:pt x="5007" y="3254"/>
                  <a:pt x="5027" y="3260"/>
                  <a:pt x="5028" y="3268"/>
                </a:cubicBezTo>
                <a:cubicBezTo>
                  <a:pt x="5028" y="3277"/>
                  <a:pt x="5017" y="3278"/>
                  <a:pt x="5019" y="3287"/>
                </a:cubicBezTo>
                <a:cubicBezTo>
                  <a:pt x="5009" y="3289"/>
                  <a:pt x="5014" y="3278"/>
                  <a:pt x="5004" y="3281"/>
                </a:cubicBezTo>
                <a:cubicBezTo>
                  <a:pt x="5003" y="3289"/>
                  <a:pt x="4986" y="3296"/>
                  <a:pt x="4996" y="3284"/>
                </a:cubicBezTo>
                <a:cubicBezTo>
                  <a:pt x="4989" y="3285"/>
                  <a:pt x="4987" y="3289"/>
                  <a:pt x="4983" y="3292"/>
                </a:cubicBezTo>
                <a:cubicBezTo>
                  <a:pt x="4988" y="3292"/>
                  <a:pt x="4989" y="3295"/>
                  <a:pt x="4989" y="3300"/>
                </a:cubicBezTo>
                <a:cubicBezTo>
                  <a:pt x="4984" y="3303"/>
                  <a:pt x="4978" y="3305"/>
                  <a:pt x="4977" y="3310"/>
                </a:cubicBezTo>
                <a:cubicBezTo>
                  <a:pt x="4989" y="3322"/>
                  <a:pt x="4987" y="3349"/>
                  <a:pt x="5010" y="3355"/>
                </a:cubicBezTo>
                <a:cubicBezTo>
                  <a:pt x="5006" y="3361"/>
                  <a:pt x="4997" y="3363"/>
                  <a:pt x="4995" y="3370"/>
                </a:cubicBezTo>
                <a:cubicBezTo>
                  <a:pt x="4997" y="3376"/>
                  <a:pt x="5007" y="3374"/>
                  <a:pt x="5007" y="3382"/>
                </a:cubicBezTo>
                <a:cubicBezTo>
                  <a:pt x="4998" y="3383"/>
                  <a:pt x="4995" y="3388"/>
                  <a:pt x="4998" y="3396"/>
                </a:cubicBezTo>
                <a:cubicBezTo>
                  <a:pt x="4985" y="3395"/>
                  <a:pt x="4979" y="3406"/>
                  <a:pt x="4985" y="3411"/>
                </a:cubicBezTo>
                <a:cubicBezTo>
                  <a:pt x="4994" y="3399"/>
                  <a:pt x="5008" y="3416"/>
                  <a:pt x="5016" y="3413"/>
                </a:cubicBezTo>
                <a:cubicBezTo>
                  <a:pt x="5022" y="3425"/>
                  <a:pt x="5005" y="3430"/>
                  <a:pt x="5022" y="3433"/>
                </a:cubicBezTo>
                <a:cubicBezTo>
                  <a:pt x="5016" y="3435"/>
                  <a:pt x="5021" y="3445"/>
                  <a:pt x="5014" y="3445"/>
                </a:cubicBezTo>
                <a:lnTo>
                  <a:pt x="5013" y="3431"/>
                </a:lnTo>
                <a:cubicBezTo>
                  <a:pt x="5001" y="3435"/>
                  <a:pt x="5005" y="3424"/>
                  <a:pt x="4995" y="3426"/>
                </a:cubicBezTo>
                <a:cubicBezTo>
                  <a:pt x="4994" y="3433"/>
                  <a:pt x="4986" y="3446"/>
                  <a:pt x="4995" y="3453"/>
                </a:cubicBezTo>
                <a:cubicBezTo>
                  <a:pt x="4999" y="3449"/>
                  <a:pt x="5009" y="3449"/>
                  <a:pt x="5017" y="3449"/>
                </a:cubicBezTo>
                <a:cubicBezTo>
                  <a:pt x="5018" y="3449"/>
                  <a:pt x="5018" y="3450"/>
                  <a:pt x="5019" y="3450"/>
                </a:cubicBezTo>
                <a:cubicBezTo>
                  <a:pt x="5027" y="3459"/>
                  <a:pt x="5025" y="3471"/>
                  <a:pt x="5015" y="3478"/>
                </a:cubicBezTo>
                <a:cubicBezTo>
                  <a:pt x="5012" y="3471"/>
                  <a:pt x="5004" y="3466"/>
                  <a:pt x="4994" y="3466"/>
                </a:cubicBezTo>
                <a:cubicBezTo>
                  <a:pt x="4995" y="3469"/>
                  <a:pt x="4989" y="3469"/>
                  <a:pt x="4989" y="3471"/>
                </a:cubicBezTo>
                <a:cubicBezTo>
                  <a:pt x="5000" y="3480"/>
                  <a:pt x="5002" y="3494"/>
                  <a:pt x="4993" y="3504"/>
                </a:cubicBezTo>
                <a:lnTo>
                  <a:pt x="5010" y="3503"/>
                </a:lnTo>
                <a:cubicBezTo>
                  <a:pt x="5009" y="3502"/>
                  <a:pt x="5009" y="3501"/>
                  <a:pt x="5009" y="3500"/>
                </a:cubicBezTo>
                <a:cubicBezTo>
                  <a:pt x="5009" y="3495"/>
                  <a:pt x="5014" y="3492"/>
                  <a:pt x="5020" y="3492"/>
                </a:cubicBezTo>
                <a:cubicBezTo>
                  <a:pt x="5028" y="3505"/>
                  <a:pt x="5017" y="3511"/>
                  <a:pt x="5028" y="3520"/>
                </a:cubicBezTo>
                <a:cubicBezTo>
                  <a:pt x="5008" y="3531"/>
                  <a:pt x="5017" y="3544"/>
                  <a:pt x="5030" y="3556"/>
                </a:cubicBezTo>
                <a:cubicBezTo>
                  <a:pt x="5026" y="3557"/>
                  <a:pt x="5019" y="3556"/>
                  <a:pt x="5019" y="3559"/>
                </a:cubicBezTo>
                <a:cubicBezTo>
                  <a:pt x="5023" y="3564"/>
                  <a:pt x="5033" y="3565"/>
                  <a:pt x="5034" y="3574"/>
                </a:cubicBezTo>
                <a:cubicBezTo>
                  <a:pt x="5029" y="3575"/>
                  <a:pt x="5023" y="3575"/>
                  <a:pt x="5018" y="3574"/>
                </a:cubicBezTo>
                <a:lnTo>
                  <a:pt x="5018" y="3572"/>
                </a:lnTo>
                <a:cubicBezTo>
                  <a:pt x="5016" y="3572"/>
                  <a:pt x="5014" y="3572"/>
                  <a:pt x="5012" y="3572"/>
                </a:cubicBezTo>
                <a:cubicBezTo>
                  <a:pt x="5008" y="3570"/>
                  <a:pt x="5004" y="3568"/>
                  <a:pt x="5000" y="3568"/>
                </a:cubicBezTo>
                <a:cubicBezTo>
                  <a:pt x="5000" y="3557"/>
                  <a:pt x="4993" y="3552"/>
                  <a:pt x="5002" y="3541"/>
                </a:cubicBezTo>
                <a:cubicBezTo>
                  <a:pt x="4988" y="3542"/>
                  <a:pt x="4984" y="3551"/>
                  <a:pt x="4978" y="3547"/>
                </a:cubicBezTo>
                <a:cubicBezTo>
                  <a:pt x="4978" y="3555"/>
                  <a:pt x="4988" y="3554"/>
                  <a:pt x="4990" y="3560"/>
                </a:cubicBezTo>
                <a:cubicBezTo>
                  <a:pt x="4987" y="3561"/>
                  <a:pt x="4977" y="3558"/>
                  <a:pt x="4977" y="3563"/>
                </a:cubicBezTo>
                <a:cubicBezTo>
                  <a:pt x="4984" y="3567"/>
                  <a:pt x="4976" y="3580"/>
                  <a:pt x="4996" y="3573"/>
                </a:cubicBezTo>
                <a:cubicBezTo>
                  <a:pt x="4996" y="3574"/>
                  <a:pt x="4996" y="3574"/>
                  <a:pt x="4996" y="3575"/>
                </a:cubicBezTo>
                <a:lnTo>
                  <a:pt x="4999" y="3575"/>
                </a:lnTo>
                <a:cubicBezTo>
                  <a:pt x="5000" y="3585"/>
                  <a:pt x="4990" y="3586"/>
                  <a:pt x="4987" y="3593"/>
                </a:cubicBezTo>
                <a:cubicBezTo>
                  <a:pt x="4974" y="3594"/>
                  <a:pt x="4961" y="3589"/>
                  <a:pt x="4954" y="3581"/>
                </a:cubicBezTo>
                <a:cubicBezTo>
                  <a:pt x="4943" y="3585"/>
                  <a:pt x="4950" y="3593"/>
                  <a:pt x="4937" y="3598"/>
                </a:cubicBezTo>
                <a:cubicBezTo>
                  <a:pt x="4929" y="3602"/>
                  <a:pt x="4917" y="3594"/>
                  <a:pt x="4906" y="3600"/>
                </a:cubicBezTo>
                <a:cubicBezTo>
                  <a:pt x="4895" y="3606"/>
                  <a:pt x="4888" y="3630"/>
                  <a:pt x="4880" y="3638"/>
                </a:cubicBezTo>
                <a:cubicBezTo>
                  <a:pt x="4870" y="3635"/>
                  <a:pt x="4862" y="3630"/>
                  <a:pt x="4855" y="3624"/>
                </a:cubicBezTo>
                <a:cubicBezTo>
                  <a:pt x="4854" y="3628"/>
                  <a:pt x="4858" y="3629"/>
                  <a:pt x="4858" y="3633"/>
                </a:cubicBezTo>
                <a:cubicBezTo>
                  <a:pt x="4849" y="3636"/>
                  <a:pt x="4835" y="3636"/>
                  <a:pt x="4835" y="3628"/>
                </a:cubicBezTo>
                <a:cubicBezTo>
                  <a:pt x="4833" y="3633"/>
                  <a:pt x="4827" y="3634"/>
                  <a:pt x="4821" y="3637"/>
                </a:cubicBezTo>
                <a:cubicBezTo>
                  <a:pt x="4820" y="3633"/>
                  <a:pt x="4812" y="3635"/>
                  <a:pt x="4816" y="3628"/>
                </a:cubicBezTo>
                <a:cubicBezTo>
                  <a:pt x="4800" y="3628"/>
                  <a:pt x="4783" y="3626"/>
                  <a:pt x="4769" y="3620"/>
                </a:cubicBezTo>
                <a:cubicBezTo>
                  <a:pt x="4755" y="3627"/>
                  <a:pt x="4726" y="3623"/>
                  <a:pt x="4710" y="3637"/>
                </a:cubicBezTo>
                <a:cubicBezTo>
                  <a:pt x="4713" y="3628"/>
                  <a:pt x="4704" y="3629"/>
                  <a:pt x="4704" y="3623"/>
                </a:cubicBezTo>
                <a:cubicBezTo>
                  <a:pt x="4705" y="3617"/>
                  <a:pt x="4716" y="3620"/>
                  <a:pt x="4716" y="3614"/>
                </a:cubicBezTo>
                <a:cubicBezTo>
                  <a:pt x="4703" y="3610"/>
                  <a:pt x="4713" y="3608"/>
                  <a:pt x="4713" y="3599"/>
                </a:cubicBezTo>
                <a:cubicBezTo>
                  <a:pt x="4697" y="3599"/>
                  <a:pt x="4706" y="3580"/>
                  <a:pt x="4697" y="3574"/>
                </a:cubicBezTo>
                <a:cubicBezTo>
                  <a:pt x="4685" y="3579"/>
                  <a:pt x="4676" y="3568"/>
                  <a:pt x="4667" y="3571"/>
                </a:cubicBezTo>
                <a:cubicBezTo>
                  <a:pt x="4658" y="3574"/>
                  <a:pt x="4667" y="3577"/>
                  <a:pt x="4661" y="3580"/>
                </a:cubicBezTo>
                <a:cubicBezTo>
                  <a:pt x="4654" y="3568"/>
                  <a:pt x="4644" y="3578"/>
                  <a:pt x="4632" y="3575"/>
                </a:cubicBezTo>
                <a:cubicBezTo>
                  <a:pt x="4630" y="3583"/>
                  <a:pt x="4636" y="3584"/>
                  <a:pt x="4635" y="3591"/>
                </a:cubicBezTo>
                <a:cubicBezTo>
                  <a:pt x="4625" y="3598"/>
                  <a:pt x="4619" y="3593"/>
                  <a:pt x="4616" y="3584"/>
                </a:cubicBezTo>
                <a:cubicBezTo>
                  <a:pt x="4616" y="3593"/>
                  <a:pt x="4614" y="3588"/>
                  <a:pt x="4607" y="3588"/>
                </a:cubicBezTo>
                <a:cubicBezTo>
                  <a:pt x="4610" y="3581"/>
                  <a:pt x="4612" y="3575"/>
                  <a:pt x="4613" y="3568"/>
                </a:cubicBezTo>
                <a:cubicBezTo>
                  <a:pt x="4610" y="3565"/>
                  <a:pt x="4601" y="3565"/>
                  <a:pt x="4594" y="3565"/>
                </a:cubicBezTo>
                <a:cubicBezTo>
                  <a:pt x="4585" y="3580"/>
                  <a:pt x="4561" y="3571"/>
                  <a:pt x="4546" y="3567"/>
                </a:cubicBezTo>
                <a:cubicBezTo>
                  <a:pt x="4546" y="3573"/>
                  <a:pt x="4548" y="3579"/>
                  <a:pt x="4538" y="3580"/>
                </a:cubicBezTo>
                <a:cubicBezTo>
                  <a:pt x="4528" y="3581"/>
                  <a:pt x="4531" y="3573"/>
                  <a:pt x="4521" y="3573"/>
                </a:cubicBezTo>
                <a:cubicBezTo>
                  <a:pt x="4491" y="3576"/>
                  <a:pt x="4458" y="3564"/>
                  <a:pt x="4432" y="3582"/>
                </a:cubicBezTo>
                <a:cubicBezTo>
                  <a:pt x="4418" y="3573"/>
                  <a:pt x="4414" y="3581"/>
                  <a:pt x="4398" y="3573"/>
                </a:cubicBezTo>
                <a:cubicBezTo>
                  <a:pt x="4393" y="3580"/>
                  <a:pt x="4402" y="3589"/>
                  <a:pt x="4387" y="3590"/>
                </a:cubicBezTo>
                <a:cubicBezTo>
                  <a:pt x="4387" y="3586"/>
                  <a:pt x="4394" y="3588"/>
                  <a:pt x="4392" y="3582"/>
                </a:cubicBezTo>
                <a:cubicBezTo>
                  <a:pt x="4378" y="3584"/>
                  <a:pt x="4382" y="3572"/>
                  <a:pt x="4371" y="3572"/>
                </a:cubicBezTo>
                <a:cubicBezTo>
                  <a:pt x="4369" y="3577"/>
                  <a:pt x="4363" y="3580"/>
                  <a:pt x="4359" y="3583"/>
                </a:cubicBezTo>
                <a:cubicBezTo>
                  <a:pt x="4347" y="3574"/>
                  <a:pt x="4332" y="3591"/>
                  <a:pt x="4314" y="3583"/>
                </a:cubicBezTo>
                <a:cubicBezTo>
                  <a:pt x="4313" y="3587"/>
                  <a:pt x="4314" y="3593"/>
                  <a:pt x="4306" y="3592"/>
                </a:cubicBezTo>
                <a:cubicBezTo>
                  <a:pt x="4298" y="3591"/>
                  <a:pt x="4300" y="3582"/>
                  <a:pt x="4292" y="3581"/>
                </a:cubicBezTo>
                <a:cubicBezTo>
                  <a:pt x="4283" y="3579"/>
                  <a:pt x="4285" y="3587"/>
                  <a:pt x="4278" y="3587"/>
                </a:cubicBezTo>
                <a:cubicBezTo>
                  <a:pt x="4277" y="3582"/>
                  <a:pt x="4275" y="3578"/>
                  <a:pt x="4273" y="3574"/>
                </a:cubicBezTo>
                <a:cubicBezTo>
                  <a:pt x="4265" y="3576"/>
                  <a:pt x="4244" y="3571"/>
                  <a:pt x="4256" y="3580"/>
                </a:cubicBezTo>
                <a:cubicBezTo>
                  <a:pt x="4248" y="3579"/>
                  <a:pt x="4237" y="3581"/>
                  <a:pt x="4233" y="3577"/>
                </a:cubicBezTo>
                <a:cubicBezTo>
                  <a:pt x="4232" y="3591"/>
                  <a:pt x="4206" y="3586"/>
                  <a:pt x="4200" y="3579"/>
                </a:cubicBezTo>
                <a:cubicBezTo>
                  <a:pt x="4200" y="3594"/>
                  <a:pt x="4155" y="3589"/>
                  <a:pt x="4169" y="3596"/>
                </a:cubicBezTo>
                <a:cubicBezTo>
                  <a:pt x="4142" y="3606"/>
                  <a:pt x="4112" y="3622"/>
                  <a:pt x="4073" y="3614"/>
                </a:cubicBezTo>
                <a:cubicBezTo>
                  <a:pt x="4075" y="3620"/>
                  <a:pt x="4068" y="3619"/>
                  <a:pt x="4070" y="3626"/>
                </a:cubicBezTo>
                <a:cubicBezTo>
                  <a:pt x="4081" y="3624"/>
                  <a:pt x="4091" y="3623"/>
                  <a:pt x="4101" y="3624"/>
                </a:cubicBezTo>
                <a:cubicBezTo>
                  <a:pt x="4105" y="3628"/>
                  <a:pt x="4113" y="3639"/>
                  <a:pt x="4101" y="3642"/>
                </a:cubicBezTo>
                <a:cubicBezTo>
                  <a:pt x="4080" y="3626"/>
                  <a:pt x="4060" y="3645"/>
                  <a:pt x="4035" y="3634"/>
                </a:cubicBezTo>
                <a:cubicBezTo>
                  <a:pt x="4024" y="3638"/>
                  <a:pt x="4018" y="3648"/>
                  <a:pt x="4020" y="3657"/>
                </a:cubicBezTo>
                <a:cubicBezTo>
                  <a:pt x="4034" y="3662"/>
                  <a:pt x="4047" y="3667"/>
                  <a:pt x="4048" y="3681"/>
                </a:cubicBezTo>
                <a:cubicBezTo>
                  <a:pt x="4016" y="3696"/>
                  <a:pt x="3962" y="3685"/>
                  <a:pt x="3933" y="3699"/>
                </a:cubicBezTo>
                <a:cubicBezTo>
                  <a:pt x="3941" y="3705"/>
                  <a:pt x="3942" y="3695"/>
                  <a:pt x="3953" y="3697"/>
                </a:cubicBezTo>
                <a:cubicBezTo>
                  <a:pt x="3953" y="3699"/>
                  <a:pt x="3954" y="3702"/>
                  <a:pt x="3955" y="3704"/>
                </a:cubicBezTo>
                <a:cubicBezTo>
                  <a:pt x="3955" y="3710"/>
                  <a:pt x="3944" y="3707"/>
                  <a:pt x="3944" y="3715"/>
                </a:cubicBezTo>
                <a:cubicBezTo>
                  <a:pt x="3951" y="3718"/>
                  <a:pt x="3955" y="3724"/>
                  <a:pt x="3952" y="3731"/>
                </a:cubicBezTo>
                <a:cubicBezTo>
                  <a:pt x="3949" y="3731"/>
                  <a:pt x="3949" y="3733"/>
                  <a:pt x="3946" y="3733"/>
                </a:cubicBezTo>
                <a:lnTo>
                  <a:pt x="3941" y="3733"/>
                </a:lnTo>
                <a:cubicBezTo>
                  <a:pt x="3922" y="3727"/>
                  <a:pt x="3902" y="3724"/>
                  <a:pt x="3882" y="3725"/>
                </a:cubicBezTo>
                <a:cubicBezTo>
                  <a:pt x="3878" y="3732"/>
                  <a:pt x="3875" y="3738"/>
                  <a:pt x="3872" y="3745"/>
                </a:cubicBezTo>
                <a:cubicBezTo>
                  <a:pt x="3871" y="3743"/>
                  <a:pt x="3870" y="3741"/>
                  <a:pt x="3868" y="3739"/>
                </a:cubicBezTo>
                <a:cubicBezTo>
                  <a:pt x="3861" y="3738"/>
                  <a:pt x="3860" y="3734"/>
                  <a:pt x="3855" y="3732"/>
                </a:cubicBezTo>
                <a:cubicBezTo>
                  <a:pt x="3851" y="3726"/>
                  <a:pt x="3849" y="3718"/>
                  <a:pt x="3849" y="3711"/>
                </a:cubicBezTo>
                <a:cubicBezTo>
                  <a:pt x="3839" y="3717"/>
                  <a:pt x="3829" y="3709"/>
                  <a:pt x="3817" y="3704"/>
                </a:cubicBezTo>
                <a:cubicBezTo>
                  <a:pt x="3815" y="3709"/>
                  <a:pt x="3789" y="3708"/>
                  <a:pt x="3792" y="3700"/>
                </a:cubicBezTo>
                <a:cubicBezTo>
                  <a:pt x="3785" y="3698"/>
                  <a:pt x="3791" y="3709"/>
                  <a:pt x="3779" y="3705"/>
                </a:cubicBezTo>
                <a:cubicBezTo>
                  <a:pt x="3768" y="3700"/>
                  <a:pt x="3767" y="3689"/>
                  <a:pt x="3751" y="3691"/>
                </a:cubicBezTo>
                <a:cubicBezTo>
                  <a:pt x="3745" y="3690"/>
                  <a:pt x="3751" y="3682"/>
                  <a:pt x="3751" y="3678"/>
                </a:cubicBezTo>
                <a:cubicBezTo>
                  <a:pt x="3745" y="3678"/>
                  <a:pt x="3736" y="3674"/>
                  <a:pt x="3734" y="3678"/>
                </a:cubicBezTo>
                <a:cubicBezTo>
                  <a:pt x="3733" y="3682"/>
                  <a:pt x="3744" y="3680"/>
                  <a:pt x="3747" y="3682"/>
                </a:cubicBezTo>
                <a:cubicBezTo>
                  <a:pt x="3738" y="3693"/>
                  <a:pt x="3727" y="3688"/>
                  <a:pt x="3715" y="3686"/>
                </a:cubicBezTo>
                <a:cubicBezTo>
                  <a:pt x="3710" y="3688"/>
                  <a:pt x="3709" y="3694"/>
                  <a:pt x="3704" y="3696"/>
                </a:cubicBezTo>
                <a:cubicBezTo>
                  <a:pt x="3693" y="3688"/>
                  <a:pt x="3679" y="3697"/>
                  <a:pt x="3669" y="3700"/>
                </a:cubicBezTo>
                <a:cubicBezTo>
                  <a:pt x="3671" y="3696"/>
                  <a:pt x="3668" y="3694"/>
                  <a:pt x="3669" y="3690"/>
                </a:cubicBezTo>
                <a:cubicBezTo>
                  <a:pt x="3659" y="3693"/>
                  <a:pt x="3651" y="3698"/>
                  <a:pt x="3641" y="3700"/>
                </a:cubicBezTo>
                <a:cubicBezTo>
                  <a:pt x="3649" y="3696"/>
                  <a:pt x="3640" y="3697"/>
                  <a:pt x="3641" y="3688"/>
                </a:cubicBezTo>
                <a:cubicBezTo>
                  <a:pt x="3642" y="3680"/>
                  <a:pt x="3655" y="3684"/>
                  <a:pt x="3658" y="3677"/>
                </a:cubicBezTo>
                <a:cubicBezTo>
                  <a:pt x="3649" y="3665"/>
                  <a:pt x="3639" y="3689"/>
                  <a:pt x="3636" y="3676"/>
                </a:cubicBezTo>
                <a:cubicBezTo>
                  <a:pt x="3630" y="3690"/>
                  <a:pt x="3603" y="3689"/>
                  <a:pt x="3590" y="3701"/>
                </a:cubicBezTo>
                <a:cubicBezTo>
                  <a:pt x="3579" y="3699"/>
                  <a:pt x="3581" y="3691"/>
                  <a:pt x="3567" y="3691"/>
                </a:cubicBezTo>
                <a:cubicBezTo>
                  <a:pt x="3565" y="3684"/>
                  <a:pt x="3574" y="3688"/>
                  <a:pt x="3579" y="3688"/>
                </a:cubicBezTo>
                <a:cubicBezTo>
                  <a:pt x="3581" y="3675"/>
                  <a:pt x="3564" y="3684"/>
                  <a:pt x="3552" y="3679"/>
                </a:cubicBezTo>
                <a:cubicBezTo>
                  <a:pt x="3542" y="3679"/>
                  <a:pt x="3554" y="3688"/>
                  <a:pt x="3544" y="3689"/>
                </a:cubicBezTo>
                <a:cubicBezTo>
                  <a:pt x="3534" y="3691"/>
                  <a:pt x="3514" y="3693"/>
                  <a:pt x="3512" y="3682"/>
                </a:cubicBezTo>
                <a:cubicBezTo>
                  <a:pt x="3501" y="3686"/>
                  <a:pt x="3489" y="3687"/>
                  <a:pt x="3477" y="3684"/>
                </a:cubicBezTo>
                <a:cubicBezTo>
                  <a:pt x="3483" y="3673"/>
                  <a:pt x="3459" y="3677"/>
                  <a:pt x="3462" y="3667"/>
                </a:cubicBezTo>
                <a:cubicBezTo>
                  <a:pt x="3457" y="3667"/>
                  <a:pt x="3459" y="3673"/>
                  <a:pt x="3455" y="3673"/>
                </a:cubicBezTo>
                <a:cubicBezTo>
                  <a:pt x="3444" y="3672"/>
                  <a:pt x="3455" y="3668"/>
                  <a:pt x="3455" y="3664"/>
                </a:cubicBezTo>
                <a:cubicBezTo>
                  <a:pt x="3445" y="3673"/>
                  <a:pt x="3438" y="3684"/>
                  <a:pt x="3436" y="3695"/>
                </a:cubicBezTo>
                <a:cubicBezTo>
                  <a:pt x="3409" y="3685"/>
                  <a:pt x="3369" y="3699"/>
                  <a:pt x="3352" y="3676"/>
                </a:cubicBezTo>
                <a:cubicBezTo>
                  <a:pt x="3349" y="3681"/>
                  <a:pt x="3347" y="3687"/>
                  <a:pt x="3348" y="3693"/>
                </a:cubicBezTo>
                <a:cubicBezTo>
                  <a:pt x="3336" y="3683"/>
                  <a:pt x="3327" y="3689"/>
                  <a:pt x="3310" y="3687"/>
                </a:cubicBezTo>
                <a:cubicBezTo>
                  <a:pt x="3304" y="3694"/>
                  <a:pt x="3310" y="3693"/>
                  <a:pt x="3310" y="3701"/>
                </a:cubicBezTo>
                <a:cubicBezTo>
                  <a:pt x="3283" y="3694"/>
                  <a:pt x="3255" y="3691"/>
                  <a:pt x="3227" y="3693"/>
                </a:cubicBezTo>
                <a:cubicBezTo>
                  <a:pt x="3221" y="3707"/>
                  <a:pt x="3193" y="3697"/>
                  <a:pt x="3204" y="3716"/>
                </a:cubicBezTo>
                <a:cubicBezTo>
                  <a:pt x="3197" y="3715"/>
                  <a:pt x="3197" y="3711"/>
                  <a:pt x="3188" y="3711"/>
                </a:cubicBezTo>
                <a:cubicBezTo>
                  <a:pt x="3186" y="3703"/>
                  <a:pt x="3190" y="3703"/>
                  <a:pt x="3186" y="3695"/>
                </a:cubicBezTo>
                <a:cubicBezTo>
                  <a:pt x="3177" y="3697"/>
                  <a:pt x="3165" y="3698"/>
                  <a:pt x="3165" y="3710"/>
                </a:cubicBezTo>
                <a:cubicBezTo>
                  <a:pt x="3153" y="3706"/>
                  <a:pt x="3138" y="3711"/>
                  <a:pt x="3138" y="3704"/>
                </a:cubicBezTo>
                <a:cubicBezTo>
                  <a:pt x="3139" y="3697"/>
                  <a:pt x="3149" y="3700"/>
                  <a:pt x="3154" y="3699"/>
                </a:cubicBezTo>
                <a:cubicBezTo>
                  <a:pt x="3158" y="3698"/>
                  <a:pt x="3159" y="3693"/>
                  <a:pt x="3162" y="3689"/>
                </a:cubicBezTo>
                <a:cubicBezTo>
                  <a:pt x="3158" y="3693"/>
                  <a:pt x="3144" y="3690"/>
                  <a:pt x="3139" y="3689"/>
                </a:cubicBezTo>
                <a:cubicBezTo>
                  <a:pt x="3134" y="3688"/>
                  <a:pt x="3136" y="3697"/>
                  <a:pt x="3134" y="3700"/>
                </a:cubicBezTo>
                <a:cubicBezTo>
                  <a:pt x="3119" y="3694"/>
                  <a:pt x="3111" y="3691"/>
                  <a:pt x="3100" y="3700"/>
                </a:cubicBezTo>
                <a:cubicBezTo>
                  <a:pt x="3092" y="3696"/>
                  <a:pt x="3095" y="3686"/>
                  <a:pt x="3083" y="3686"/>
                </a:cubicBezTo>
                <a:cubicBezTo>
                  <a:pt x="3080" y="3687"/>
                  <a:pt x="3084" y="3698"/>
                  <a:pt x="3072" y="3695"/>
                </a:cubicBezTo>
                <a:cubicBezTo>
                  <a:pt x="3060" y="3693"/>
                  <a:pt x="3063" y="3680"/>
                  <a:pt x="3048" y="3680"/>
                </a:cubicBezTo>
                <a:cubicBezTo>
                  <a:pt x="3039" y="3690"/>
                  <a:pt x="3023" y="3695"/>
                  <a:pt x="3019" y="3701"/>
                </a:cubicBezTo>
                <a:cubicBezTo>
                  <a:pt x="3011" y="3700"/>
                  <a:pt x="3002" y="3697"/>
                  <a:pt x="2996" y="3693"/>
                </a:cubicBezTo>
                <a:cubicBezTo>
                  <a:pt x="2997" y="3685"/>
                  <a:pt x="3002" y="3684"/>
                  <a:pt x="3002" y="3676"/>
                </a:cubicBezTo>
                <a:cubicBezTo>
                  <a:pt x="2994" y="3675"/>
                  <a:pt x="2986" y="3690"/>
                  <a:pt x="2987" y="3692"/>
                </a:cubicBezTo>
                <a:cubicBezTo>
                  <a:pt x="2984" y="3694"/>
                  <a:pt x="2978" y="3694"/>
                  <a:pt x="2973" y="3694"/>
                </a:cubicBezTo>
                <a:cubicBezTo>
                  <a:pt x="2970" y="3700"/>
                  <a:pt x="2976" y="3699"/>
                  <a:pt x="2970" y="3703"/>
                </a:cubicBezTo>
                <a:cubicBezTo>
                  <a:pt x="2961" y="3703"/>
                  <a:pt x="2954" y="3701"/>
                  <a:pt x="2949" y="3711"/>
                </a:cubicBezTo>
                <a:cubicBezTo>
                  <a:pt x="2938" y="3708"/>
                  <a:pt x="2931" y="3701"/>
                  <a:pt x="2931" y="3692"/>
                </a:cubicBezTo>
                <a:cubicBezTo>
                  <a:pt x="2923" y="3696"/>
                  <a:pt x="2914" y="3704"/>
                  <a:pt x="2902" y="3696"/>
                </a:cubicBezTo>
                <a:cubicBezTo>
                  <a:pt x="2897" y="3698"/>
                  <a:pt x="2896" y="3704"/>
                  <a:pt x="2891" y="3706"/>
                </a:cubicBezTo>
                <a:cubicBezTo>
                  <a:pt x="2878" y="3700"/>
                  <a:pt x="2879" y="3708"/>
                  <a:pt x="2863" y="3704"/>
                </a:cubicBezTo>
                <a:cubicBezTo>
                  <a:pt x="2861" y="3710"/>
                  <a:pt x="2866" y="3709"/>
                  <a:pt x="2861" y="3713"/>
                </a:cubicBezTo>
                <a:cubicBezTo>
                  <a:pt x="2854" y="3710"/>
                  <a:pt x="2859" y="3709"/>
                  <a:pt x="2861" y="3704"/>
                </a:cubicBezTo>
                <a:cubicBezTo>
                  <a:pt x="2820" y="3699"/>
                  <a:pt x="2803" y="3697"/>
                  <a:pt x="2762" y="3691"/>
                </a:cubicBezTo>
                <a:cubicBezTo>
                  <a:pt x="2761" y="3685"/>
                  <a:pt x="2759" y="3680"/>
                  <a:pt x="2754" y="3676"/>
                </a:cubicBezTo>
                <a:cubicBezTo>
                  <a:pt x="2747" y="3680"/>
                  <a:pt x="2741" y="3685"/>
                  <a:pt x="2736" y="3691"/>
                </a:cubicBezTo>
                <a:cubicBezTo>
                  <a:pt x="2724" y="3684"/>
                  <a:pt x="2702" y="3689"/>
                  <a:pt x="2696" y="3681"/>
                </a:cubicBezTo>
                <a:cubicBezTo>
                  <a:pt x="2683" y="3687"/>
                  <a:pt x="2670" y="3692"/>
                  <a:pt x="2655" y="3695"/>
                </a:cubicBezTo>
                <a:cubicBezTo>
                  <a:pt x="2656" y="3702"/>
                  <a:pt x="2664" y="3704"/>
                  <a:pt x="2659" y="3714"/>
                </a:cubicBezTo>
                <a:cubicBezTo>
                  <a:pt x="2645" y="3712"/>
                  <a:pt x="2638" y="3720"/>
                  <a:pt x="2631" y="3727"/>
                </a:cubicBezTo>
                <a:cubicBezTo>
                  <a:pt x="2622" y="3725"/>
                  <a:pt x="2624" y="3715"/>
                  <a:pt x="2624" y="3708"/>
                </a:cubicBezTo>
                <a:cubicBezTo>
                  <a:pt x="2625" y="3701"/>
                  <a:pt x="2636" y="3705"/>
                  <a:pt x="2638" y="3699"/>
                </a:cubicBezTo>
                <a:cubicBezTo>
                  <a:pt x="2630" y="3698"/>
                  <a:pt x="2630" y="3695"/>
                  <a:pt x="2630" y="3686"/>
                </a:cubicBezTo>
                <a:cubicBezTo>
                  <a:pt x="2619" y="3682"/>
                  <a:pt x="2617" y="3688"/>
                  <a:pt x="2609" y="3688"/>
                </a:cubicBezTo>
                <a:cubicBezTo>
                  <a:pt x="2615" y="3684"/>
                  <a:pt x="2611" y="3674"/>
                  <a:pt x="2598" y="3674"/>
                </a:cubicBezTo>
                <a:cubicBezTo>
                  <a:pt x="2593" y="3673"/>
                  <a:pt x="2595" y="3682"/>
                  <a:pt x="2593" y="3685"/>
                </a:cubicBezTo>
                <a:cubicBezTo>
                  <a:pt x="2578" y="3683"/>
                  <a:pt x="2576" y="3675"/>
                  <a:pt x="2565" y="3672"/>
                </a:cubicBezTo>
                <a:cubicBezTo>
                  <a:pt x="2551" y="3680"/>
                  <a:pt x="2512" y="3687"/>
                  <a:pt x="2512" y="3663"/>
                </a:cubicBezTo>
                <a:cubicBezTo>
                  <a:pt x="2517" y="3665"/>
                  <a:pt x="2522" y="3665"/>
                  <a:pt x="2527" y="3663"/>
                </a:cubicBezTo>
                <a:cubicBezTo>
                  <a:pt x="2524" y="3657"/>
                  <a:pt x="2508" y="3660"/>
                  <a:pt x="2500" y="3657"/>
                </a:cubicBezTo>
                <a:cubicBezTo>
                  <a:pt x="2502" y="3653"/>
                  <a:pt x="2502" y="3649"/>
                  <a:pt x="2500" y="3646"/>
                </a:cubicBezTo>
                <a:cubicBezTo>
                  <a:pt x="2489" y="3642"/>
                  <a:pt x="2493" y="3655"/>
                  <a:pt x="2482" y="3650"/>
                </a:cubicBezTo>
                <a:cubicBezTo>
                  <a:pt x="2489" y="3632"/>
                  <a:pt x="2471" y="3638"/>
                  <a:pt x="2457" y="3632"/>
                </a:cubicBezTo>
                <a:cubicBezTo>
                  <a:pt x="2448" y="3633"/>
                  <a:pt x="2457" y="3640"/>
                  <a:pt x="2450" y="3640"/>
                </a:cubicBezTo>
                <a:cubicBezTo>
                  <a:pt x="2443" y="3640"/>
                  <a:pt x="2451" y="3635"/>
                  <a:pt x="2443" y="3635"/>
                </a:cubicBezTo>
                <a:cubicBezTo>
                  <a:pt x="2434" y="3634"/>
                  <a:pt x="2437" y="3647"/>
                  <a:pt x="2428" y="3646"/>
                </a:cubicBezTo>
                <a:cubicBezTo>
                  <a:pt x="2419" y="3645"/>
                  <a:pt x="2418" y="3639"/>
                  <a:pt x="2414" y="3635"/>
                </a:cubicBezTo>
                <a:cubicBezTo>
                  <a:pt x="2407" y="3637"/>
                  <a:pt x="2406" y="3646"/>
                  <a:pt x="2397" y="3646"/>
                </a:cubicBezTo>
                <a:cubicBezTo>
                  <a:pt x="2382" y="3644"/>
                  <a:pt x="2385" y="3626"/>
                  <a:pt x="2395" y="3620"/>
                </a:cubicBezTo>
                <a:cubicBezTo>
                  <a:pt x="2403" y="3624"/>
                  <a:pt x="2412" y="3626"/>
                  <a:pt x="2422" y="3627"/>
                </a:cubicBezTo>
                <a:cubicBezTo>
                  <a:pt x="2424" y="3620"/>
                  <a:pt x="2422" y="3614"/>
                  <a:pt x="2418" y="3608"/>
                </a:cubicBezTo>
                <a:cubicBezTo>
                  <a:pt x="2395" y="3608"/>
                  <a:pt x="2348" y="3596"/>
                  <a:pt x="2351" y="3577"/>
                </a:cubicBezTo>
                <a:cubicBezTo>
                  <a:pt x="2340" y="3575"/>
                  <a:pt x="2344" y="3590"/>
                  <a:pt x="2344" y="3594"/>
                </a:cubicBezTo>
                <a:cubicBezTo>
                  <a:pt x="2343" y="3590"/>
                  <a:pt x="2338" y="3587"/>
                  <a:pt x="2329" y="3587"/>
                </a:cubicBezTo>
                <a:cubicBezTo>
                  <a:pt x="2336" y="3577"/>
                  <a:pt x="2322" y="3577"/>
                  <a:pt x="2319" y="3572"/>
                </a:cubicBezTo>
                <a:cubicBezTo>
                  <a:pt x="2304" y="3581"/>
                  <a:pt x="2295" y="3597"/>
                  <a:pt x="2279" y="3605"/>
                </a:cubicBezTo>
                <a:cubicBezTo>
                  <a:pt x="2262" y="3602"/>
                  <a:pt x="2257" y="3594"/>
                  <a:pt x="2250" y="3586"/>
                </a:cubicBezTo>
                <a:cubicBezTo>
                  <a:pt x="2254" y="3597"/>
                  <a:pt x="2249" y="3608"/>
                  <a:pt x="2237" y="3614"/>
                </a:cubicBezTo>
                <a:cubicBezTo>
                  <a:pt x="2239" y="3619"/>
                  <a:pt x="2249" y="3620"/>
                  <a:pt x="2246" y="3627"/>
                </a:cubicBezTo>
                <a:cubicBezTo>
                  <a:pt x="2235" y="3629"/>
                  <a:pt x="2211" y="3621"/>
                  <a:pt x="2217" y="3634"/>
                </a:cubicBezTo>
                <a:cubicBezTo>
                  <a:pt x="2200" y="3617"/>
                  <a:pt x="2187" y="3646"/>
                  <a:pt x="2160" y="3637"/>
                </a:cubicBezTo>
                <a:cubicBezTo>
                  <a:pt x="2151" y="3643"/>
                  <a:pt x="2144" y="3651"/>
                  <a:pt x="2138" y="3660"/>
                </a:cubicBezTo>
                <a:cubicBezTo>
                  <a:pt x="2132" y="3658"/>
                  <a:pt x="2125" y="3657"/>
                  <a:pt x="2118" y="3657"/>
                </a:cubicBezTo>
                <a:cubicBezTo>
                  <a:pt x="2116" y="3662"/>
                  <a:pt x="2116" y="3667"/>
                  <a:pt x="2118" y="3671"/>
                </a:cubicBezTo>
                <a:cubicBezTo>
                  <a:pt x="2138" y="3671"/>
                  <a:pt x="2158" y="3672"/>
                  <a:pt x="2177" y="3675"/>
                </a:cubicBezTo>
                <a:lnTo>
                  <a:pt x="2177" y="3678"/>
                </a:lnTo>
                <a:cubicBezTo>
                  <a:pt x="2166" y="3690"/>
                  <a:pt x="2167" y="3706"/>
                  <a:pt x="2179" y="3717"/>
                </a:cubicBezTo>
                <a:cubicBezTo>
                  <a:pt x="2180" y="3717"/>
                  <a:pt x="2181" y="3718"/>
                  <a:pt x="2181" y="3718"/>
                </a:cubicBezTo>
                <a:cubicBezTo>
                  <a:pt x="2181" y="3724"/>
                  <a:pt x="2176" y="3722"/>
                  <a:pt x="2176" y="3729"/>
                </a:cubicBezTo>
                <a:cubicBezTo>
                  <a:pt x="2156" y="3724"/>
                  <a:pt x="2144" y="3706"/>
                  <a:pt x="2115" y="3711"/>
                </a:cubicBezTo>
                <a:cubicBezTo>
                  <a:pt x="2114" y="3706"/>
                  <a:pt x="2113" y="3700"/>
                  <a:pt x="2107" y="3698"/>
                </a:cubicBezTo>
                <a:cubicBezTo>
                  <a:pt x="2096" y="3698"/>
                  <a:pt x="2086" y="3699"/>
                  <a:pt x="2082" y="3708"/>
                </a:cubicBezTo>
                <a:cubicBezTo>
                  <a:pt x="2087" y="3708"/>
                  <a:pt x="2103" y="3721"/>
                  <a:pt x="2090" y="3731"/>
                </a:cubicBezTo>
                <a:cubicBezTo>
                  <a:pt x="2078" y="3726"/>
                  <a:pt x="2064" y="3723"/>
                  <a:pt x="2050" y="3722"/>
                </a:cubicBezTo>
                <a:cubicBezTo>
                  <a:pt x="2051" y="3735"/>
                  <a:pt x="2074" y="3735"/>
                  <a:pt x="2076" y="3746"/>
                </a:cubicBezTo>
                <a:lnTo>
                  <a:pt x="2070" y="3746"/>
                </a:lnTo>
                <a:lnTo>
                  <a:pt x="2067" y="3746"/>
                </a:lnTo>
                <a:cubicBezTo>
                  <a:pt x="2054" y="3735"/>
                  <a:pt x="2035" y="3732"/>
                  <a:pt x="2018" y="3738"/>
                </a:cubicBezTo>
                <a:cubicBezTo>
                  <a:pt x="2016" y="3742"/>
                  <a:pt x="2019" y="3743"/>
                  <a:pt x="2018" y="3747"/>
                </a:cubicBezTo>
                <a:cubicBezTo>
                  <a:pt x="2008" y="3748"/>
                  <a:pt x="2002" y="3737"/>
                  <a:pt x="1999" y="3744"/>
                </a:cubicBezTo>
                <a:cubicBezTo>
                  <a:pt x="1995" y="3752"/>
                  <a:pt x="2007" y="3751"/>
                  <a:pt x="2004" y="3759"/>
                </a:cubicBezTo>
                <a:cubicBezTo>
                  <a:pt x="1986" y="3767"/>
                  <a:pt x="1971" y="3760"/>
                  <a:pt x="1953" y="3769"/>
                </a:cubicBezTo>
                <a:cubicBezTo>
                  <a:pt x="1950" y="3779"/>
                  <a:pt x="1960" y="3782"/>
                  <a:pt x="1956" y="3793"/>
                </a:cubicBezTo>
                <a:cubicBezTo>
                  <a:pt x="1951" y="3792"/>
                  <a:pt x="1946" y="3794"/>
                  <a:pt x="1942" y="3797"/>
                </a:cubicBezTo>
                <a:cubicBezTo>
                  <a:pt x="1927" y="3797"/>
                  <a:pt x="1911" y="3801"/>
                  <a:pt x="1898" y="3801"/>
                </a:cubicBezTo>
                <a:cubicBezTo>
                  <a:pt x="1885" y="3797"/>
                  <a:pt x="1882" y="3783"/>
                  <a:pt x="1880" y="3769"/>
                </a:cubicBezTo>
                <a:cubicBezTo>
                  <a:pt x="1904" y="3735"/>
                  <a:pt x="1935" y="3770"/>
                  <a:pt x="1968" y="3764"/>
                </a:cubicBezTo>
                <a:cubicBezTo>
                  <a:pt x="1944" y="3758"/>
                  <a:pt x="1942" y="3737"/>
                  <a:pt x="1946" y="3721"/>
                </a:cubicBezTo>
                <a:cubicBezTo>
                  <a:pt x="1943" y="3723"/>
                  <a:pt x="1939" y="3724"/>
                  <a:pt x="1936" y="3725"/>
                </a:cubicBezTo>
                <a:cubicBezTo>
                  <a:pt x="1921" y="3728"/>
                  <a:pt x="1905" y="3721"/>
                  <a:pt x="1901" y="3709"/>
                </a:cubicBezTo>
                <a:cubicBezTo>
                  <a:pt x="1880" y="3717"/>
                  <a:pt x="1846" y="3699"/>
                  <a:pt x="1836" y="3680"/>
                </a:cubicBezTo>
                <a:cubicBezTo>
                  <a:pt x="1810" y="3676"/>
                  <a:pt x="1785" y="3668"/>
                  <a:pt x="1763" y="3655"/>
                </a:cubicBezTo>
                <a:cubicBezTo>
                  <a:pt x="1755" y="3666"/>
                  <a:pt x="1737" y="3672"/>
                  <a:pt x="1737" y="3689"/>
                </a:cubicBezTo>
                <a:cubicBezTo>
                  <a:pt x="1732" y="3683"/>
                  <a:pt x="1720" y="3684"/>
                  <a:pt x="1720" y="3673"/>
                </a:cubicBezTo>
                <a:cubicBezTo>
                  <a:pt x="1715" y="3680"/>
                  <a:pt x="1713" y="3687"/>
                  <a:pt x="1700" y="3681"/>
                </a:cubicBezTo>
                <a:cubicBezTo>
                  <a:pt x="1694" y="3686"/>
                  <a:pt x="1701" y="3700"/>
                  <a:pt x="1687" y="3698"/>
                </a:cubicBezTo>
                <a:cubicBezTo>
                  <a:pt x="1683" y="3696"/>
                  <a:pt x="1686" y="3690"/>
                  <a:pt x="1683" y="3682"/>
                </a:cubicBezTo>
                <a:cubicBezTo>
                  <a:pt x="1671" y="3680"/>
                  <a:pt x="1662" y="3692"/>
                  <a:pt x="1656" y="3685"/>
                </a:cubicBezTo>
                <a:cubicBezTo>
                  <a:pt x="1647" y="3687"/>
                  <a:pt x="1652" y="3701"/>
                  <a:pt x="1643" y="3702"/>
                </a:cubicBezTo>
                <a:cubicBezTo>
                  <a:pt x="1633" y="3703"/>
                  <a:pt x="1632" y="3697"/>
                  <a:pt x="1622" y="3697"/>
                </a:cubicBezTo>
                <a:cubicBezTo>
                  <a:pt x="1612" y="3704"/>
                  <a:pt x="1617" y="3721"/>
                  <a:pt x="1607" y="3728"/>
                </a:cubicBezTo>
                <a:cubicBezTo>
                  <a:pt x="1599" y="3727"/>
                  <a:pt x="1604" y="3718"/>
                  <a:pt x="1599" y="3717"/>
                </a:cubicBezTo>
                <a:cubicBezTo>
                  <a:pt x="1597" y="3706"/>
                  <a:pt x="1612" y="3709"/>
                  <a:pt x="1609" y="3697"/>
                </a:cubicBezTo>
                <a:cubicBezTo>
                  <a:pt x="1587" y="3691"/>
                  <a:pt x="1570" y="3694"/>
                  <a:pt x="1564" y="3677"/>
                </a:cubicBezTo>
                <a:cubicBezTo>
                  <a:pt x="1547" y="3695"/>
                  <a:pt x="1578" y="3699"/>
                  <a:pt x="1576" y="3715"/>
                </a:cubicBezTo>
                <a:cubicBezTo>
                  <a:pt x="1575" y="3719"/>
                  <a:pt x="1552" y="3719"/>
                  <a:pt x="1552" y="3715"/>
                </a:cubicBezTo>
                <a:cubicBezTo>
                  <a:pt x="1545" y="3736"/>
                  <a:pt x="1583" y="3712"/>
                  <a:pt x="1600" y="3724"/>
                </a:cubicBezTo>
                <a:cubicBezTo>
                  <a:pt x="1594" y="3735"/>
                  <a:pt x="1582" y="3739"/>
                  <a:pt x="1577" y="3748"/>
                </a:cubicBezTo>
                <a:cubicBezTo>
                  <a:pt x="1567" y="3730"/>
                  <a:pt x="1545" y="3744"/>
                  <a:pt x="1529" y="3744"/>
                </a:cubicBezTo>
                <a:cubicBezTo>
                  <a:pt x="1529" y="3751"/>
                  <a:pt x="1529" y="3758"/>
                  <a:pt x="1529" y="3766"/>
                </a:cubicBezTo>
                <a:cubicBezTo>
                  <a:pt x="1515" y="3760"/>
                  <a:pt x="1519" y="3739"/>
                  <a:pt x="1507" y="3731"/>
                </a:cubicBezTo>
                <a:cubicBezTo>
                  <a:pt x="1501" y="3732"/>
                  <a:pt x="1493" y="3732"/>
                  <a:pt x="1494" y="3739"/>
                </a:cubicBezTo>
                <a:cubicBezTo>
                  <a:pt x="1488" y="3732"/>
                  <a:pt x="1486" y="3720"/>
                  <a:pt x="1473" y="3718"/>
                </a:cubicBezTo>
                <a:cubicBezTo>
                  <a:pt x="1462" y="3720"/>
                  <a:pt x="1462" y="3729"/>
                  <a:pt x="1457" y="3735"/>
                </a:cubicBezTo>
                <a:cubicBezTo>
                  <a:pt x="1455" y="3745"/>
                  <a:pt x="1468" y="3743"/>
                  <a:pt x="1468" y="3751"/>
                </a:cubicBezTo>
                <a:cubicBezTo>
                  <a:pt x="1463" y="3759"/>
                  <a:pt x="1463" y="3740"/>
                  <a:pt x="1451" y="3746"/>
                </a:cubicBezTo>
                <a:cubicBezTo>
                  <a:pt x="1455" y="3741"/>
                  <a:pt x="1455" y="3734"/>
                  <a:pt x="1451" y="3730"/>
                </a:cubicBezTo>
                <a:cubicBezTo>
                  <a:pt x="1443" y="3743"/>
                  <a:pt x="1439" y="3758"/>
                  <a:pt x="1439" y="3773"/>
                </a:cubicBezTo>
                <a:cubicBezTo>
                  <a:pt x="1431" y="3773"/>
                  <a:pt x="1424" y="3771"/>
                  <a:pt x="1422" y="3766"/>
                </a:cubicBezTo>
                <a:cubicBezTo>
                  <a:pt x="1420" y="3753"/>
                  <a:pt x="1438" y="3755"/>
                  <a:pt x="1441" y="3746"/>
                </a:cubicBezTo>
                <a:cubicBezTo>
                  <a:pt x="1438" y="3741"/>
                  <a:pt x="1431" y="3741"/>
                  <a:pt x="1421" y="3741"/>
                </a:cubicBezTo>
                <a:cubicBezTo>
                  <a:pt x="1421" y="3757"/>
                  <a:pt x="1395" y="3753"/>
                  <a:pt x="1392" y="3766"/>
                </a:cubicBezTo>
                <a:cubicBezTo>
                  <a:pt x="1385" y="3767"/>
                  <a:pt x="1390" y="3757"/>
                  <a:pt x="1388" y="3753"/>
                </a:cubicBezTo>
                <a:cubicBezTo>
                  <a:pt x="1371" y="3759"/>
                  <a:pt x="1364" y="3753"/>
                  <a:pt x="1357" y="3743"/>
                </a:cubicBezTo>
                <a:cubicBezTo>
                  <a:pt x="1346" y="3744"/>
                  <a:pt x="1347" y="3755"/>
                  <a:pt x="1337" y="3757"/>
                </a:cubicBezTo>
                <a:cubicBezTo>
                  <a:pt x="1321" y="3750"/>
                  <a:pt x="1293" y="3752"/>
                  <a:pt x="1295" y="3728"/>
                </a:cubicBezTo>
                <a:cubicBezTo>
                  <a:pt x="1280" y="3726"/>
                  <a:pt x="1282" y="3737"/>
                  <a:pt x="1276" y="3743"/>
                </a:cubicBezTo>
                <a:cubicBezTo>
                  <a:pt x="1269" y="3743"/>
                  <a:pt x="1274" y="3733"/>
                  <a:pt x="1272" y="3729"/>
                </a:cubicBezTo>
                <a:cubicBezTo>
                  <a:pt x="1267" y="3731"/>
                  <a:pt x="1255" y="3726"/>
                  <a:pt x="1255" y="3732"/>
                </a:cubicBezTo>
                <a:cubicBezTo>
                  <a:pt x="1243" y="3716"/>
                  <a:pt x="1226" y="3703"/>
                  <a:pt x="1206" y="3695"/>
                </a:cubicBezTo>
                <a:cubicBezTo>
                  <a:pt x="1222" y="3687"/>
                  <a:pt x="1208" y="3680"/>
                  <a:pt x="1198" y="3672"/>
                </a:cubicBezTo>
                <a:cubicBezTo>
                  <a:pt x="1194" y="3684"/>
                  <a:pt x="1179" y="3688"/>
                  <a:pt x="1169" y="3695"/>
                </a:cubicBezTo>
                <a:cubicBezTo>
                  <a:pt x="1162" y="3691"/>
                  <a:pt x="1171" y="3687"/>
                  <a:pt x="1162" y="3682"/>
                </a:cubicBezTo>
                <a:cubicBezTo>
                  <a:pt x="1164" y="3674"/>
                  <a:pt x="1169" y="3685"/>
                  <a:pt x="1175" y="3682"/>
                </a:cubicBezTo>
                <a:cubicBezTo>
                  <a:pt x="1160" y="3674"/>
                  <a:pt x="1144" y="3668"/>
                  <a:pt x="1127" y="3662"/>
                </a:cubicBezTo>
                <a:cubicBezTo>
                  <a:pt x="1139" y="3682"/>
                  <a:pt x="1116" y="3684"/>
                  <a:pt x="1105" y="3689"/>
                </a:cubicBezTo>
                <a:cubicBezTo>
                  <a:pt x="1094" y="3685"/>
                  <a:pt x="1101" y="3675"/>
                  <a:pt x="1107" y="3670"/>
                </a:cubicBezTo>
                <a:cubicBezTo>
                  <a:pt x="1092" y="3661"/>
                  <a:pt x="1090" y="3683"/>
                  <a:pt x="1079" y="3685"/>
                </a:cubicBezTo>
                <a:cubicBezTo>
                  <a:pt x="1080" y="3690"/>
                  <a:pt x="1086" y="3692"/>
                  <a:pt x="1089" y="3695"/>
                </a:cubicBezTo>
                <a:cubicBezTo>
                  <a:pt x="1084" y="3694"/>
                  <a:pt x="1069" y="3691"/>
                  <a:pt x="1066" y="3704"/>
                </a:cubicBezTo>
                <a:cubicBezTo>
                  <a:pt x="1045" y="3696"/>
                  <a:pt x="1053" y="3668"/>
                  <a:pt x="1033" y="3653"/>
                </a:cubicBezTo>
                <a:cubicBezTo>
                  <a:pt x="1013" y="3657"/>
                  <a:pt x="1021" y="3688"/>
                  <a:pt x="1025" y="3702"/>
                </a:cubicBezTo>
                <a:cubicBezTo>
                  <a:pt x="1023" y="3708"/>
                  <a:pt x="1017" y="3711"/>
                  <a:pt x="1009" y="3711"/>
                </a:cubicBezTo>
                <a:cubicBezTo>
                  <a:pt x="993" y="3710"/>
                  <a:pt x="1012" y="3698"/>
                  <a:pt x="1001" y="3695"/>
                </a:cubicBezTo>
                <a:cubicBezTo>
                  <a:pt x="997" y="3695"/>
                  <a:pt x="994" y="3694"/>
                  <a:pt x="994" y="3692"/>
                </a:cubicBezTo>
                <a:cubicBezTo>
                  <a:pt x="987" y="3694"/>
                  <a:pt x="999" y="3697"/>
                  <a:pt x="991" y="3701"/>
                </a:cubicBezTo>
                <a:cubicBezTo>
                  <a:pt x="976" y="3697"/>
                  <a:pt x="970" y="3687"/>
                  <a:pt x="963" y="3677"/>
                </a:cubicBezTo>
                <a:cubicBezTo>
                  <a:pt x="973" y="3664"/>
                  <a:pt x="988" y="3675"/>
                  <a:pt x="999" y="3671"/>
                </a:cubicBezTo>
                <a:cubicBezTo>
                  <a:pt x="1002" y="3659"/>
                  <a:pt x="991" y="3660"/>
                  <a:pt x="979" y="3660"/>
                </a:cubicBezTo>
                <a:cubicBezTo>
                  <a:pt x="979" y="3657"/>
                  <a:pt x="979" y="3653"/>
                  <a:pt x="979" y="3650"/>
                </a:cubicBezTo>
                <a:cubicBezTo>
                  <a:pt x="985" y="3643"/>
                  <a:pt x="995" y="3657"/>
                  <a:pt x="1007" y="3654"/>
                </a:cubicBezTo>
                <a:cubicBezTo>
                  <a:pt x="1006" y="3652"/>
                  <a:pt x="1001" y="3652"/>
                  <a:pt x="997" y="3652"/>
                </a:cubicBezTo>
                <a:cubicBezTo>
                  <a:pt x="999" y="3643"/>
                  <a:pt x="1006" y="3649"/>
                  <a:pt x="1013" y="3649"/>
                </a:cubicBezTo>
                <a:cubicBezTo>
                  <a:pt x="1010" y="3644"/>
                  <a:pt x="1005" y="3641"/>
                  <a:pt x="1003" y="3635"/>
                </a:cubicBezTo>
                <a:cubicBezTo>
                  <a:pt x="977" y="3633"/>
                  <a:pt x="975" y="3650"/>
                  <a:pt x="959" y="3655"/>
                </a:cubicBezTo>
                <a:cubicBezTo>
                  <a:pt x="946" y="3657"/>
                  <a:pt x="949" y="3645"/>
                  <a:pt x="935" y="3645"/>
                </a:cubicBezTo>
                <a:cubicBezTo>
                  <a:pt x="921" y="3662"/>
                  <a:pt x="896" y="3656"/>
                  <a:pt x="879" y="3647"/>
                </a:cubicBezTo>
                <a:cubicBezTo>
                  <a:pt x="864" y="3656"/>
                  <a:pt x="839" y="3671"/>
                  <a:pt x="818" y="3668"/>
                </a:cubicBezTo>
                <a:cubicBezTo>
                  <a:pt x="821" y="3662"/>
                  <a:pt x="833" y="3663"/>
                  <a:pt x="838" y="3659"/>
                </a:cubicBezTo>
                <a:cubicBezTo>
                  <a:pt x="835" y="3651"/>
                  <a:pt x="828" y="3648"/>
                  <a:pt x="824" y="3640"/>
                </a:cubicBezTo>
                <a:cubicBezTo>
                  <a:pt x="799" y="3644"/>
                  <a:pt x="785" y="3638"/>
                  <a:pt x="782" y="3622"/>
                </a:cubicBezTo>
                <a:cubicBezTo>
                  <a:pt x="769" y="3629"/>
                  <a:pt x="769" y="3632"/>
                  <a:pt x="752" y="3626"/>
                </a:cubicBezTo>
                <a:cubicBezTo>
                  <a:pt x="752" y="3639"/>
                  <a:pt x="748" y="3652"/>
                  <a:pt x="740" y="3664"/>
                </a:cubicBezTo>
                <a:cubicBezTo>
                  <a:pt x="737" y="3653"/>
                  <a:pt x="724" y="3648"/>
                  <a:pt x="709" y="3646"/>
                </a:cubicBezTo>
                <a:cubicBezTo>
                  <a:pt x="698" y="3665"/>
                  <a:pt x="657" y="3648"/>
                  <a:pt x="641" y="3651"/>
                </a:cubicBezTo>
                <a:cubicBezTo>
                  <a:pt x="637" y="3636"/>
                  <a:pt x="649" y="3633"/>
                  <a:pt x="650" y="3623"/>
                </a:cubicBezTo>
                <a:cubicBezTo>
                  <a:pt x="624" y="3607"/>
                  <a:pt x="587" y="3627"/>
                  <a:pt x="575" y="3604"/>
                </a:cubicBezTo>
                <a:cubicBezTo>
                  <a:pt x="567" y="3604"/>
                  <a:pt x="574" y="3615"/>
                  <a:pt x="572" y="3620"/>
                </a:cubicBezTo>
                <a:lnTo>
                  <a:pt x="558" y="3620"/>
                </a:lnTo>
                <a:cubicBezTo>
                  <a:pt x="549" y="3618"/>
                  <a:pt x="550" y="3607"/>
                  <a:pt x="547" y="3599"/>
                </a:cubicBezTo>
                <a:cubicBezTo>
                  <a:pt x="545" y="3612"/>
                  <a:pt x="530" y="3603"/>
                  <a:pt x="517" y="3602"/>
                </a:cubicBezTo>
                <a:cubicBezTo>
                  <a:pt x="519" y="3611"/>
                  <a:pt x="510" y="3611"/>
                  <a:pt x="500" y="3611"/>
                </a:cubicBezTo>
                <a:cubicBezTo>
                  <a:pt x="511" y="3597"/>
                  <a:pt x="525" y="3585"/>
                  <a:pt x="536" y="3572"/>
                </a:cubicBezTo>
                <a:cubicBezTo>
                  <a:pt x="514" y="3573"/>
                  <a:pt x="485" y="3577"/>
                  <a:pt x="462" y="3577"/>
                </a:cubicBezTo>
                <a:cubicBezTo>
                  <a:pt x="461" y="3583"/>
                  <a:pt x="477" y="3575"/>
                  <a:pt x="472" y="3584"/>
                </a:cubicBezTo>
                <a:cubicBezTo>
                  <a:pt x="445" y="3600"/>
                  <a:pt x="414" y="3610"/>
                  <a:pt x="382" y="3614"/>
                </a:cubicBezTo>
                <a:cubicBezTo>
                  <a:pt x="375" y="3609"/>
                  <a:pt x="375" y="3600"/>
                  <a:pt x="361" y="3607"/>
                </a:cubicBezTo>
                <a:cubicBezTo>
                  <a:pt x="362" y="3603"/>
                  <a:pt x="368" y="3602"/>
                  <a:pt x="368" y="3598"/>
                </a:cubicBezTo>
                <a:cubicBezTo>
                  <a:pt x="379" y="3594"/>
                  <a:pt x="371" y="3607"/>
                  <a:pt x="381" y="3603"/>
                </a:cubicBezTo>
                <a:cubicBezTo>
                  <a:pt x="382" y="3591"/>
                  <a:pt x="390" y="3579"/>
                  <a:pt x="404" y="3573"/>
                </a:cubicBezTo>
                <a:cubicBezTo>
                  <a:pt x="411" y="3572"/>
                  <a:pt x="406" y="3582"/>
                  <a:pt x="408" y="3586"/>
                </a:cubicBezTo>
                <a:cubicBezTo>
                  <a:pt x="422" y="3579"/>
                  <a:pt x="434" y="3587"/>
                  <a:pt x="452" y="3585"/>
                </a:cubicBezTo>
                <a:cubicBezTo>
                  <a:pt x="458" y="3575"/>
                  <a:pt x="451" y="3572"/>
                  <a:pt x="458" y="3563"/>
                </a:cubicBezTo>
                <a:cubicBezTo>
                  <a:pt x="447" y="3561"/>
                  <a:pt x="453" y="3572"/>
                  <a:pt x="445" y="3572"/>
                </a:cubicBezTo>
                <a:cubicBezTo>
                  <a:pt x="442" y="3571"/>
                  <a:pt x="441" y="3569"/>
                  <a:pt x="438" y="3569"/>
                </a:cubicBezTo>
                <a:cubicBezTo>
                  <a:pt x="432" y="3562"/>
                  <a:pt x="438" y="3558"/>
                  <a:pt x="427" y="3553"/>
                </a:cubicBezTo>
                <a:cubicBezTo>
                  <a:pt x="415" y="3556"/>
                  <a:pt x="423" y="3559"/>
                  <a:pt x="427" y="3564"/>
                </a:cubicBezTo>
                <a:cubicBezTo>
                  <a:pt x="401" y="3575"/>
                  <a:pt x="375" y="3563"/>
                  <a:pt x="349" y="3566"/>
                </a:cubicBezTo>
                <a:cubicBezTo>
                  <a:pt x="357" y="3554"/>
                  <a:pt x="340" y="3556"/>
                  <a:pt x="325" y="3556"/>
                </a:cubicBezTo>
                <a:cubicBezTo>
                  <a:pt x="325" y="3558"/>
                  <a:pt x="325" y="3561"/>
                  <a:pt x="325" y="3564"/>
                </a:cubicBezTo>
                <a:cubicBezTo>
                  <a:pt x="295" y="3566"/>
                  <a:pt x="295" y="3553"/>
                  <a:pt x="270" y="3563"/>
                </a:cubicBezTo>
                <a:cubicBezTo>
                  <a:pt x="270" y="3561"/>
                  <a:pt x="270" y="3560"/>
                  <a:pt x="270" y="3558"/>
                </a:cubicBezTo>
                <a:cubicBezTo>
                  <a:pt x="270" y="3556"/>
                  <a:pt x="270" y="3556"/>
                  <a:pt x="270" y="3556"/>
                </a:cubicBezTo>
                <a:cubicBezTo>
                  <a:pt x="275" y="3551"/>
                  <a:pt x="284" y="3550"/>
                  <a:pt x="281" y="3540"/>
                </a:cubicBezTo>
                <a:cubicBezTo>
                  <a:pt x="276" y="3541"/>
                  <a:pt x="272" y="3544"/>
                  <a:pt x="270" y="3547"/>
                </a:cubicBezTo>
                <a:cubicBezTo>
                  <a:pt x="265" y="3549"/>
                  <a:pt x="263" y="3555"/>
                  <a:pt x="267" y="3557"/>
                </a:cubicBezTo>
                <a:cubicBezTo>
                  <a:pt x="258" y="3557"/>
                  <a:pt x="249" y="3559"/>
                  <a:pt x="241" y="3563"/>
                </a:cubicBezTo>
                <a:cubicBezTo>
                  <a:pt x="234" y="3563"/>
                  <a:pt x="238" y="3553"/>
                  <a:pt x="231" y="3553"/>
                </a:cubicBezTo>
                <a:lnTo>
                  <a:pt x="228" y="3554"/>
                </a:lnTo>
                <a:cubicBezTo>
                  <a:pt x="225" y="3545"/>
                  <a:pt x="219" y="3537"/>
                  <a:pt x="211" y="3530"/>
                </a:cubicBezTo>
                <a:lnTo>
                  <a:pt x="226" y="3530"/>
                </a:lnTo>
                <a:lnTo>
                  <a:pt x="226" y="3500"/>
                </a:lnTo>
                <a:cubicBezTo>
                  <a:pt x="235" y="3501"/>
                  <a:pt x="244" y="3500"/>
                  <a:pt x="252" y="3497"/>
                </a:cubicBezTo>
                <a:cubicBezTo>
                  <a:pt x="251" y="3502"/>
                  <a:pt x="253" y="3506"/>
                  <a:pt x="258" y="3508"/>
                </a:cubicBezTo>
                <a:lnTo>
                  <a:pt x="256" y="3508"/>
                </a:lnTo>
                <a:cubicBezTo>
                  <a:pt x="255" y="3516"/>
                  <a:pt x="261" y="3518"/>
                  <a:pt x="263" y="3524"/>
                </a:cubicBezTo>
                <a:cubicBezTo>
                  <a:pt x="277" y="3523"/>
                  <a:pt x="288" y="3515"/>
                  <a:pt x="292" y="3504"/>
                </a:cubicBezTo>
                <a:cubicBezTo>
                  <a:pt x="285" y="3505"/>
                  <a:pt x="278" y="3506"/>
                  <a:pt x="271" y="3506"/>
                </a:cubicBezTo>
                <a:cubicBezTo>
                  <a:pt x="264" y="3499"/>
                  <a:pt x="254" y="3494"/>
                  <a:pt x="247" y="3487"/>
                </a:cubicBezTo>
                <a:cubicBezTo>
                  <a:pt x="260" y="3474"/>
                  <a:pt x="248" y="3452"/>
                  <a:pt x="260" y="3441"/>
                </a:cubicBezTo>
                <a:cubicBezTo>
                  <a:pt x="212" y="3442"/>
                  <a:pt x="213" y="3400"/>
                  <a:pt x="225" y="3368"/>
                </a:cubicBezTo>
                <a:cubicBezTo>
                  <a:pt x="233" y="3367"/>
                  <a:pt x="253" y="3375"/>
                  <a:pt x="247" y="3368"/>
                </a:cubicBezTo>
                <a:cubicBezTo>
                  <a:pt x="236" y="3369"/>
                  <a:pt x="232" y="3363"/>
                  <a:pt x="225" y="3361"/>
                </a:cubicBezTo>
                <a:cubicBezTo>
                  <a:pt x="227" y="3350"/>
                  <a:pt x="213" y="3351"/>
                  <a:pt x="225" y="3346"/>
                </a:cubicBezTo>
                <a:cubicBezTo>
                  <a:pt x="211" y="3346"/>
                  <a:pt x="211" y="3335"/>
                  <a:pt x="206" y="3328"/>
                </a:cubicBezTo>
                <a:cubicBezTo>
                  <a:pt x="225" y="3330"/>
                  <a:pt x="214" y="3307"/>
                  <a:pt x="225" y="3303"/>
                </a:cubicBezTo>
                <a:cubicBezTo>
                  <a:pt x="234" y="3308"/>
                  <a:pt x="229" y="3325"/>
                  <a:pt x="241" y="3328"/>
                </a:cubicBezTo>
                <a:cubicBezTo>
                  <a:pt x="247" y="3311"/>
                  <a:pt x="243" y="3287"/>
                  <a:pt x="213" y="3287"/>
                </a:cubicBezTo>
                <a:cubicBezTo>
                  <a:pt x="214" y="3313"/>
                  <a:pt x="191" y="3315"/>
                  <a:pt x="168" y="3305"/>
                </a:cubicBezTo>
                <a:cubicBezTo>
                  <a:pt x="167" y="3291"/>
                  <a:pt x="165" y="3288"/>
                  <a:pt x="175" y="3280"/>
                </a:cubicBezTo>
                <a:cubicBezTo>
                  <a:pt x="183" y="3282"/>
                  <a:pt x="200" y="3285"/>
                  <a:pt x="200" y="3275"/>
                </a:cubicBezTo>
                <a:cubicBezTo>
                  <a:pt x="200" y="3271"/>
                  <a:pt x="192" y="3273"/>
                  <a:pt x="194" y="3267"/>
                </a:cubicBezTo>
                <a:cubicBezTo>
                  <a:pt x="184" y="3264"/>
                  <a:pt x="177" y="3276"/>
                  <a:pt x="175" y="3270"/>
                </a:cubicBezTo>
                <a:cubicBezTo>
                  <a:pt x="174" y="3256"/>
                  <a:pt x="190" y="3255"/>
                  <a:pt x="200" y="3250"/>
                </a:cubicBezTo>
                <a:cubicBezTo>
                  <a:pt x="190" y="3240"/>
                  <a:pt x="198" y="3241"/>
                  <a:pt x="200" y="3229"/>
                </a:cubicBezTo>
                <a:cubicBezTo>
                  <a:pt x="188" y="3224"/>
                  <a:pt x="180" y="3215"/>
                  <a:pt x="178" y="3204"/>
                </a:cubicBezTo>
                <a:cubicBezTo>
                  <a:pt x="170" y="3201"/>
                  <a:pt x="162" y="3210"/>
                  <a:pt x="162" y="3204"/>
                </a:cubicBezTo>
                <a:cubicBezTo>
                  <a:pt x="161" y="3188"/>
                  <a:pt x="148" y="3182"/>
                  <a:pt x="146" y="3166"/>
                </a:cubicBezTo>
                <a:cubicBezTo>
                  <a:pt x="160" y="3161"/>
                  <a:pt x="162" y="3148"/>
                  <a:pt x="175" y="3143"/>
                </a:cubicBezTo>
                <a:cubicBezTo>
                  <a:pt x="156" y="3133"/>
                  <a:pt x="171" y="3112"/>
                  <a:pt x="156" y="3102"/>
                </a:cubicBezTo>
                <a:cubicBezTo>
                  <a:pt x="162" y="3097"/>
                  <a:pt x="166" y="3092"/>
                  <a:pt x="162" y="3084"/>
                </a:cubicBezTo>
                <a:cubicBezTo>
                  <a:pt x="174" y="3086"/>
                  <a:pt x="181" y="3083"/>
                  <a:pt x="181" y="3074"/>
                </a:cubicBezTo>
                <a:cubicBezTo>
                  <a:pt x="168" y="3072"/>
                  <a:pt x="158" y="3084"/>
                  <a:pt x="140" y="3077"/>
                </a:cubicBezTo>
                <a:cubicBezTo>
                  <a:pt x="168" y="3051"/>
                  <a:pt x="123" y="3024"/>
                  <a:pt x="137" y="3004"/>
                </a:cubicBezTo>
                <a:cubicBezTo>
                  <a:pt x="121" y="3006"/>
                  <a:pt x="104" y="2993"/>
                  <a:pt x="96" y="3004"/>
                </a:cubicBezTo>
                <a:cubicBezTo>
                  <a:pt x="97" y="2996"/>
                  <a:pt x="90" y="2993"/>
                  <a:pt x="93" y="2984"/>
                </a:cubicBezTo>
                <a:cubicBezTo>
                  <a:pt x="87" y="2982"/>
                  <a:pt x="74" y="2987"/>
                  <a:pt x="74" y="2981"/>
                </a:cubicBezTo>
                <a:cubicBezTo>
                  <a:pt x="79" y="2972"/>
                  <a:pt x="73" y="2962"/>
                  <a:pt x="77" y="2957"/>
                </a:cubicBezTo>
                <a:cubicBezTo>
                  <a:pt x="77" y="2963"/>
                  <a:pt x="80" y="2963"/>
                  <a:pt x="87" y="2963"/>
                </a:cubicBezTo>
                <a:cubicBezTo>
                  <a:pt x="80" y="2942"/>
                  <a:pt x="92" y="2937"/>
                  <a:pt x="77" y="2922"/>
                </a:cubicBezTo>
                <a:cubicBezTo>
                  <a:pt x="84" y="2912"/>
                  <a:pt x="88" y="2901"/>
                  <a:pt x="90" y="2889"/>
                </a:cubicBezTo>
                <a:cubicBezTo>
                  <a:pt x="75" y="2885"/>
                  <a:pt x="85" y="2899"/>
                  <a:pt x="74" y="2897"/>
                </a:cubicBezTo>
                <a:cubicBezTo>
                  <a:pt x="70" y="2894"/>
                  <a:pt x="68" y="2879"/>
                  <a:pt x="77" y="2879"/>
                </a:cubicBezTo>
                <a:cubicBezTo>
                  <a:pt x="84" y="2879"/>
                  <a:pt x="91" y="2882"/>
                  <a:pt x="96" y="2887"/>
                </a:cubicBezTo>
                <a:cubicBezTo>
                  <a:pt x="96" y="2882"/>
                  <a:pt x="104" y="2882"/>
                  <a:pt x="112" y="2882"/>
                </a:cubicBezTo>
                <a:cubicBezTo>
                  <a:pt x="108" y="2872"/>
                  <a:pt x="100" y="2864"/>
                  <a:pt x="90" y="2858"/>
                </a:cubicBezTo>
                <a:cubicBezTo>
                  <a:pt x="105" y="2861"/>
                  <a:pt x="105" y="2853"/>
                  <a:pt x="105" y="2843"/>
                </a:cubicBezTo>
                <a:cubicBezTo>
                  <a:pt x="98" y="2838"/>
                  <a:pt x="89" y="2835"/>
                  <a:pt x="96" y="2826"/>
                </a:cubicBezTo>
                <a:cubicBezTo>
                  <a:pt x="81" y="2824"/>
                  <a:pt x="78" y="2812"/>
                  <a:pt x="74" y="2800"/>
                </a:cubicBezTo>
                <a:cubicBezTo>
                  <a:pt x="75" y="2810"/>
                  <a:pt x="57" y="2803"/>
                  <a:pt x="58" y="2795"/>
                </a:cubicBezTo>
                <a:cubicBezTo>
                  <a:pt x="59" y="2787"/>
                  <a:pt x="74" y="2790"/>
                  <a:pt x="74" y="2780"/>
                </a:cubicBezTo>
                <a:cubicBezTo>
                  <a:pt x="71" y="2764"/>
                  <a:pt x="62" y="2767"/>
                  <a:pt x="64" y="2750"/>
                </a:cubicBezTo>
                <a:cubicBezTo>
                  <a:pt x="84" y="2744"/>
                  <a:pt x="85" y="2722"/>
                  <a:pt x="93" y="2707"/>
                </a:cubicBezTo>
                <a:cubicBezTo>
                  <a:pt x="89" y="2706"/>
                  <a:pt x="86" y="2704"/>
                  <a:pt x="85" y="2701"/>
                </a:cubicBezTo>
                <a:cubicBezTo>
                  <a:pt x="97" y="2704"/>
                  <a:pt x="109" y="2706"/>
                  <a:pt x="109" y="2693"/>
                </a:cubicBezTo>
                <a:cubicBezTo>
                  <a:pt x="101" y="2693"/>
                  <a:pt x="93" y="2692"/>
                  <a:pt x="85" y="2690"/>
                </a:cubicBezTo>
                <a:cubicBezTo>
                  <a:pt x="87" y="2688"/>
                  <a:pt x="87" y="2686"/>
                  <a:pt x="87" y="2684"/>
                </a:cubicBezTo>
                <a:cubicBezTo>
                  <a:pt x="85" y="2684"/>
                  <a:pt x="84" y="2684"/>
                  <a:pt x="83" y="2684"/>
                </a:cubicBezTo>
                <a:cubicBezTo>
                  <a:pt x="82" y="2683"/>
                  <a:pt x="82" y="2682"/>
                  <a:pt x="83" y="2681"/>
                </a:cubicBezTo>
                <a:cubicBezTo>
                  <a:pt x="72" y="2681"/>
                  <a:pt x="69" y="2688"/>
                  <a:pt x="54" y="2684"/>
                </a:cubicBezTo>
                <a:cubicBezTo>
                  <a:pt x="58" y="2693"/>
                  <a:pt x="43" y="2698"/>
                  <a:pt x="52" y="2703"/>
                </a:cubicBezTo>
                <a:lnTo>
                  <a:pt x="52" y="2698"/>
                </a:lnTo>
                <a:lnTo>
                  <a:pt x="57" y="2698"/>
                </a:lnTo>
                <a:cubicBezTo>
                  <a:pt x="63" y="2711"/>
                  <a:pt x="56" y="2724"/>
                  <a:pt x="35" y="2723"/>
                </a:cubicBezTo>
                <a:cubicBezTo>
                  <a:pt x="33" y="2708"/>
                  <a:pt x="32" y="2698"/>
                  <a:pt x="32" y="2687"/>
                </a:cubicBezTo>
                <a:cubicBezTo>
                  <a:pt x="12" y="2680"/>
                  <a:pt x="7" y="2662"/>
                  <a:pt x="0" y="2644"/>
                </a:cubicBezTo>
                <a:lnTo>
                  <a:pt x="5" y="2644"/>
                </a:lnTo>
                <a:cubicBezTo>
                  <a:pt x="6" y="2637"/>
                  <a:pt x="8" y="2629"/>
                  <a:pt x="8" y="2622"/>
                </a:cubicBezTo>
                <a:lnTo>
                  <a:pt x="36" y="2624"/>
                </a:lnTo>
                <a:cubicBezTo>
                  <a:pt x="35" y="2628"/>
                  <a:pt x="35" y="2632"/>
                  <a:pt x="35" y="2635"/>
                </a:cubicBezTo>
                <a:cubicBezTo>
                  <a:pt x="47" y="2639"/>
                  <a:pt x="60" y="2637"/>
                  <a:pt x="70" y="2630"/>
                </a:cubicBezTo>
                <a:cubicBezTo>
                  <a:pt x="68" y="2648"/>
                  <a:pt x="43" y="2644"/>
                  <a:pt x="39" y="2660"/>
                </a:cubicBezTo>
                <a:cubicBezTo>
                  <a:pt x="61" y="2670"/>
                  <a:pt x="87" y="2674"/>
                  <a:pt x="112" y="2671"/>
                </a:cubicBezTo>
                <a:cubicBezTo>
                  <a:pt x="111" y="2675"/>
                  <a:pt x="111" y="2679"/>
                  <a:pt x="111" y="2682"/>
                </a:cubicBezTo>
                <a:lnTo>
                  <a:pt x="138" y="2684"/>
                </a:lnTo>
                <a:cubicBezTo>
                  <a:pt x="142" y="2673"/>
                  <a:pt x="138" y="2667"/>
                  <a:pt x="130" y="2664"/>
                </a:cubicBezTo>
                <a:cubicBezTo>
                  <a:pt x="140" y="2658"/>
                  <a:pt x="142" y="2673"/>
                  <a:pt x="160" y="2669"/>
                </a:cubicBezTo>
                <a:cubicBezTo>
                  <a:pt x="153" y="2656"/>
                  <a:pt x="143" y="2656"/>
                  <a:pt x="143" y="2641"/>
                </a:cubicBezTo>
                <a:cubicBezTo>
                  <a:pt x="151" y="2646"/>
                  <a:pt x="160" y="2649"/>
                  <a:pt x="169" y="2648"/>
                </a:cubicBezTo>
                <a:cubicBezTo>
                  <a:pt x="177" y="2637"/>
                  <a:pt x="157" y="2644"/>
                  <a:pt x="161" y="2634"/>
                </a:cubicBezTo>
                <a:cubicBezTo>
                  <a:pt x="180" y="2636"/>
                  <a:pt x="181" y="2619"/>
                  <a:pt x="200" y="2621"/>
                </a:cubicBezTo>
                <a:cubicBezTo>
                  <a:pt x="202" y="2613"/>
                  <a:pt x="192" y="2614"/>
                  <a:pt x="192" y="2606"/>
                </a:cubicBezTo>
                <a:cubicBezTo>
                  <a:pt x="205" y="2611"/>
                  <a:pt x="200" y="2598"/>
                  <a:pt x="213" y="2602"/>
                </a:cubicBezTo>
                <a:cubicBezTo>
                  <a:pt x="214" y="2594"/>
                  <a:pt x="205" y="2593"/>
                  <a:pt x="197" y="2591"/>
                </a:cubicBezTo>
                <a:cubicBezTo>
                  <a:pt x="191" y="2593"/>
                  <a:pt x="177" y="2603"/>
                  <a:pt x="173" y="2591"/>
                </a:cubicBezTo>
                <a:cubicBezTo>
                  <a:pt x="194" y="2590"/>
                  <a:pt x="202" y="2577"/>
                  <a:pt x="223" y="2575"/>
                </a:cubicBezTo>
                <a:cubicBezTo>
                  <a:pt x="228" y="2567"/>
                  <a:pt x="212" y="2572"/>
                  <a:pt x="217" y="2564"/>
                </a:cubicBezTo>
                <a:cubicBezTo>
                  <a:pt x="232" y="2563"/>
                  <a:pt x="234" y="2570"/>
                  <a:pt x="245" y="2572"/>
                </a:cubicBezTo>
                <a:cubicBezTo>
                  <a:pt x="248" y="2560"/>
                  <a:pt x="274" y="2571"/>
                  <a:pt x="287" y="2569"/>
                </a:cubicBezTo>
                <a:cubicBezTo>
                  <a:pt x="271" y="2560"/>
                  <a:pt x="251" y="2558"/>
                  <a:pt x="233" y="2563"/>
                </a:cubicBezTo>
                <a:cubicBezTo>
                  <a:pt x="232" y="2557"/>
                  <a:pt x="228" y="2555"/>
                  <a:pt x="228" y="2548"/>
                </a:cubicBezTo>
                <a:cubicBezTo>
                  <a:pt x="244" y="2549"/>
                  <a:pt x="250" y="2540"/>
                  <a:pt x="262" y="2551"/>
                </a:cubicBezTo>
                <a:cubicBezTo>
                  <a:pt x="270" y="2543"/>
                  <a:pt x="291" y="2534"/>
                  <a:pt x="301" y="2538"/>
                </a:cubicBezTo>
                <a:cubicBezTo>
                  <a:pt x="297" y="2525"/>
                  <a:pt x="320" y="2531"/>
                  <a:pt x="324" y="2518"/>
                </a:cubicBezTo>
                <a:cubicBezTo>
                  <a:pt x="329" y="2524"/>
                  <a:pt x="339" y="2520"/>
                  <a:pt x="347" y="2520"/>
                </a:cubicBezTo>
                <a:cubicBezTo>
                  <a:pt x="346" y="2513"/>
                  <a:pt x="343" y="2507"/>
                  <a:pt x="331" y="2507"/>
                </a:cubicBezTo>
                <a:cubicBezTo>
                  <a:pt x="319" y="2517"/>
                  <a:pt x="311" y="2523"/>
                  <a:pt x="293" y="2521"/>
                </a:cubicBezTo>
                <a:cubicBezTo>
                  <a:pt x="297" y="2510"/>
                  <a:pt x="293" y="2504"/>
                  <a:pt x="285" y="2501"/>
                </a:cubicBezTo>
                <a:cubicBezTo>
                  <a:pt x="287" y="2497"/>
                  <a:pt x="291" y="2495"/>
                  <a:pt x="296" y="2494"/>
                </a:cubicBezTo>
                <a:cubicBezTo>
                  <a:pt x="296" y="2497"/>
                  <a:pt x="296" y="2501"/>
                  <a:pt x="296" y="2505"/>
                </a:cubicBezTo>
                <a:lnTo>
                  <a:pt x="312" y="2506"/>
                </a:lnTo>
                <a:cubicBezTo>
                  <a:pt x="316" y="2493"/>
                  <a:pt x="299" y="2492"/>
                  <a:pt x="298" y="2486"/>
                </a:cubicBezTo>
                <a:cubicBezTo>
                  <a:pt x="297" y="2479"/>
                  <a:pt x="330" y="2489"/>
                  <a:pt x="319" y="2482"/>
                </a:cubicBezTo>
                <a:cubicBezTo>
                  <a:pt x="307" y="2482"/>
                  <a:pt x="305" y="2476"/>
                  <a:pt x="299" y="2472"/>
                </a:cubicBezTo>
                <a:cubicBezTo>
                  <a:pt x="299" y="2468"/>
                  <a:pt x="299" y="2465"/>
                  <a:pt x="299" y="2461"/>
                </a:cubicBezTo>
                <a:lnTo>
                  <a:pt x="323" y="2463"/>
                </a:lnTo>
                <a:cubicBezTo>
                  <a:pt x="327" y="2458"/>
                  <a:pt x="329" y="2453"/>
                  <a:pt x="328" y="2447"/>
                </a:cubicBezTo>
                <a:cubicBezTo>
                  <a:pt x="317" y="2441"/>
                  <a:pt x="310" y="2455"/>
                  <a:pt x="308" y="2448"/>
                </a:cubicBezTo>
                <a:cubicBezTo>
                  <a:pt x="311" y="2437"/>
                  <a:pt x="326" y="2436"/>
                  <a:pt x="336" y="2431"/>
                </a:cubicBezTo>
                <a:cubicBezTo>
                  <a:pt x="331" y="2427"/>
                  <a:pt x="352" y="2407"/>
                  <a:pt x="336" y="2399"/>
                </a:cubicBezTo>
                <a:cubicBezTo>
                  <a:pt x="326" y="2402"/>
                  <a:pt x="336" y="2423"/>
                  <a:pt x="326" y="2425"/>
                </a:cubicBezTo>
                <a:cubicBezTo>
                  <a:pt x="321" y="2420"/>
                  <a:pt x="312" y="2417"/>
                  <a:pt x="303" y="2418"/>
                </a:cubicBezTo>
                <a:cubicBezTo>
                  <a:pt x="298" y="2407"/>
                  <a:pt x="294" y="2394"/>
                  <a:pt x="272" y="2394"/>
                </a:cubicBezTo>
                <a:cubicBezTo>
                  <a:pt x="278" y="2392"/>
                  <a:pt x="276" y="2383"/>
                  <a:pt x="284" y="2382"/>
                </a:cubicBezTo>
                <a:cubicBezTo>
                  <a:pt x="292" y="2380"/>
                  <a:pt x="310" y="2389"/>
                  <a:pt x="308" y="2378"/>
                </a:cubicBezTo>
                <a:cubicBezTo>
                  <a:pt x="286" y="2368"/>
                  <a:pt x="286" y="2359"/>
                  <a:pt x="286" y="2338"/>
                </a:cubicBezTo>
                <a:cubicBezTo>
                  <a:pt x="268" y="2340"/>
                  <a:pt x="250" y="2334"/>
                  <a:pt x="240" y="2321"/>
                </a:cubicBezTo>
                <a:cubicBezTo>
                  <a:pt x="264" y="2331"/>
                  <a:pt x="266" y="2319"/>
                  <a:pt x="288" y="2321"/>
                </a:cubicBezTo>
                <a:lnTo>
                  <a:pt x="289" y="2308"/>
                </a:lnTo>
                <a:cubicBezTo>
                  <a:pt x="275" y="2304"/>
                  <a:pt x="278" y="2317"/>
                  <a:pt x="268" y="2317"/>
                </a:cubicBezTo>
                <a:cubicBezTo>
                  <a:pt x="263" y="2311"/>
                  <a:pt x="248" y="2308"/>
                  <a:pt x="263" y="2303"/>
                </a:cubicBezTo>
                <a:cubicBezTo>
                  <a:pt x="247" y="2302"/>
                  <a:pt x="246" y="2297"/>
                  <a:pt x="234" y="2301"/>
                </a:cubicBezTo>
                <a:cubicBezTo>
                  <a:pt x="228" y="2285"/>
                  <a:pt x="228" y="2269"/>
                  <a:pt x="234" y="2254"/>
                </a:cubicBezTo>
                <a:cubicBezTo>
                  <a:pt x="216" y="2252"/>
                  <a:pt x="194" y="2268"/>
                  <a:pt x="180" y="2252"/>
                </a:cubicBezTo>
                <a:cubicBezTo>
                  <a:pt x="182" y="2246"/>
                  <a:pt x="182" y="2240"/>
                  <a:pt x="182" y="2233"/>
                </a:cubicBezTo>
                <a:cubicBezTo>
                  <a:pt x="177" y="2231"/>
                  <a:pt x="160" y="2235"/>
                  <a:pt x="163" y="2229"/>
                </a:cubicBezTo>
                <a:cubicBezTo>
                  <a:pt x="165" y="2223"/>
                  <a:pt x="165" y="2216"/>
                  <a:pt x="165" y="2210"/>
                </a:cubicBezTo>
                <a:cubicBezTo>
                  <a:pt x="192" y="2209"/>
                  <a:pt x="203" y="2193"/>
                  <a:pt x="232" y="2193"/>
                </a:cubicBezTo>
                <a:cubicBezTo>
                  <a:pt x="218" y="2191"/>
                  <a:pt x="206" y="2185"/>
                  <a:pt x="196" y="2177"/>
                </a:cubicBezTo>
                <a:cubicBezTo>
                  <a:pt x="197" y="2172"/>
                  <a:pt x="207" y="2176"/>
                  <a:pt x="207" y="2170"/>
                </a:cubicBezTo>
                <a:cubicBezTo>
                  <a:pt x="200" y="2167"/>
                  <a:pt x="181" y="2170"/>
                  <a:pt x="184" y="2165"/>
                </a:cubicBezTo>
                <a:cubicBezTo>
                  <a:pt x="187" y="2159"/>
                  <a:pt x="185" y="2146"/>
                  <a:pt x="190" y="2146"/>
                </a:cubicBezTo>
                <a:cubicBezTo>
                  <a:pt x="194" y="2147"/>
                  <a:pt x="195" y="2143"/>
                  <a:pt x="200" y="2144"/>
                </a:cubicBezTo>
                <a:cubicBezTo>
                  <a:pt x="199" y="2148"/>
                  <a:pt x="199" y="2151"/>
                  <a:pt x="199" y="2155"/>
                </a:cubicBezTo>
                <a:cubicBezTo>
                  <a:pt x="213" y="2152"/>
                  <a:pt x="223" y="2161"/>
                  <a:pt x="227" y="2152"/>
                </a:cubicBezTo>
                <a:cubicBezTo>
                  <a:pt x="212" y="2150"/>
                  <a:pt x="208" y="2143"/>
                  <a:pt x="212" y="2128"/>
                </a:cubicBezTo>
                <a:cubicBezTo>
                  <a:pt x="217" y="2127"/>
                  <a:pt x="222" y="2125"/>
                  <a:pt x="227" y="2123"/>
                </a:cubicBezTo>
                <a:cubicBezTo>
                  <a:pt x="225" y="2115"/>
                  <a:pt x="232" y="2116"/>
                  <a:pt x="234" y="2111"/>
                </a:cubicBezTo>
                <a:cubicBezTo>
                  <a:pt x="222" y="2112"/>
                  <a:pt x="231" y="2097"/>
                  <a:pt x="228" y="2090"/>
                </a:cubicBezTo>
                <a:cubicBezTo>
                  <a:pt x="245" y="2094"/>
                  <a:pt x="242" y="2081"/>
                  <a:pt x="257" y="2084"/>
                </a:cubicBezTo>
                <a:cubicBezTo>
                  <a:pt x="259" y="2062"/>
                  <a:pt x="264" y="2048"/>
                  <a:pt x="284" y="2051"/>
                </a:cubicBezTo>
                <a:cubicBezTo>
                  <a:pt x="275" y="2045"/>
                  <a:pt x="296" y="2042"/>
                  <a:pt x="294" y="2032"/>
                </a:cubicBezTo>
                <a:cubicBezTo>
                  <a:pt x="286" y="2026"/>
                  <a:pt x="275" y="2024"/>
                  <a:pt x="265" y="2026"/>
                </a:cubicBezTo>
                <a:cubicBezTo>
                  <a:pt x="276" y="2014"/>
                  <a:pt x="248" y="2015"/>
                  <a:pt x="257" y="1998"/>
                </a:cubicBezTo>
                <a:cubicBezTo>
                  <a:pt x="262" y="1999"/>
                  <a:pt x="268" y="1999"/>
                  <a:pt x="273" y="1998"/>
                </a:cubicBezTo>
                <a:cubicBezTo>
                  <a:pt x="279" y="1988"/>
                  <a:pt x="266" y="1984"/>
                  <a:pt x="271" y="1970"/>
                </a:cubicBezTo>
                <a:cubicBezTo>
                  <a:pt x="267" y="1963"/>
                  <a:pt x="261" y="1973"/>
                  <a:pt x="255" y="1967"/>
                </a:cubicBezTo>
                <a:cubicBezTo>
                  <a:pt x="249" y="1961"/>
                  <a:pt x="253" y="1948"/>
                  <a:pt x="253" y="1939"/>
                </a:cubicBezTo>
                <a:cubicBezTo>
                  <a:pt x="239" y="1938"/>
                  <a:pt x="231" y="1928"/>
                  <a:pt x="224" y="1928"/>
                </a:cubicBezTo>
                <a:cubicBezTo>
                  <a:pt x="231" y="1920"/>
                  <a:pt x="240" y="1914"/>
                  <a:pt x="251" y="1911"/>
                </a:cubicBezTo>
                <a:cubicBezTo>
                  <a:pt x="255" y="1914"/>
                  <a:pt x="260" y="1921"/>
                  <a:pt x="266" y="1917"/>
                </a:cubicBezTo>
                <a:cubicBezTo>
                  <a:pt x="266" y="1912"/>
                  <a:pt x="268" y="1915"/>
                  <a:pt x="270" y="1907"/>
                </a:cubicBezTo>
                <a:cubicBezTo>
                  <a:pt x="271" y="1899"/>
                  <a:pt x="254" y="1905"/>
                  <a:pt x="257" y="1896"/>
                </a:cubicBezTo>
                <a:cubicBezTo>
                  <a:pt x="259" y="1893"/>
                  <a:pt x="261" y="1891"/>
                  <a:pt x="261" y="1886"/>
                </a:cubicBezTo>
                <a:cubicBezTo>
                  <a:pt x="265" y="1889"/>
                  <a:pt x="271" y="1890"/>
                  <a:pt x="276" y="1889"/>
                </a:cubicBezTo>
                <a:cubicBezTo>
                  <a:pt x="269" y="1869"/>
                  <a:pt x="247" y="1868"/>
                  <a:pt x="256" y="1846"/>
                </a:cubicBezTo>
                <a:cubicBezTo>
                  <a:pt x="261" y="1841"/>
                  <a:pt x="279" y="1847"/>
                  <a:pt x="279" y="1839"/>
                </a:cubicBezTo>
                <a:cubicBezTo>
                  <a:pt x="277" y="1834"/>
                  <a:pt x="269" y="1834"/>
                  <a:pt x="266" y="1831"/>
                </a:cubicBezTo>
                <a:cubicBezTo>
                  <a:pt x="253" y="1830"/>
                  <a:pt x="257" y="1845"/>
                  <a:pt x="238" y="1840"/>
                </a:cubicBezTo>
                <a:cubicBezTo>
                  <a:pt x="236" y="1844"/>
                  <a:pt x="238" y="1856"/>
                  <a:pt x="234" y="1853"/>
                </a:cubicBezTo>
                <a:cubicBezTo>
                  <a:pt x="231" y="1849"/>
                  <a:pt x="222" y="1848"/>
                  <a:pt x="219" y="1845"/>
                </a:cubicBezTo>
                <a:cubicBezTo>
                  <a:pt x="227" y="1827"/>
                  <a:pt x="232" y="1817"/>
                  <a:pt x="243" y="1798"/>
                </a:cubicBezTo>
                <a:cubicBezTo>
                  <a:pt x="233" y="1795"/>
                  <a:pt x="233" y="1784"/>
                  <a:pt x="224" y="1780"/>
                </a:cubicBezTo>
                <a:cubicBezTo>
                  <a:pt x="226" y="1787"/>
                  <a:pt x="223" y="1789"/>
                  <a:pt x="215" y="1787"/>
                </a:cubicBezTo>
                <a:cubicBezTo>
                  <a:pt x="213" y="1777"/>
                  <a:pt x="219" y="1775"/>
                  <a:pt x="219" y="1767"/>
                </a:cubicBezTo>
                <a:cubicBezTo>
                  <a:pt x="190" y="1750"/>
                  <a:pt x="218" y="1710"/>
                  <a:pt x="216" y="1683"/>
                </a:cubicBezTo>
                <a:cubicBezTo>
                  <a:pt x="222" y="1678"/>
                  <a:pt x="226" y="1686"/>
                  <a:pt x="231" y="1689"/>
                </a:cubicBezTo>
                <a:cubicBezTo>
                  <a:pt x="234" y="1698"/>
                  <a:pt x="228" y="1698"/>
                  <a:pt x="228" y="1706"/>
                </a:cubicBezTo>
                <a:cubicBezTo>
                  <a:pt x="242" y="1709"/>
                  <a:pt x="245" y="1703"/>
                  <a:pt x="253" y="1699"/>
                </a:cubicBezTo>
                <a:cubicBezTo>
                  <a:pt x="253" y="1689"/>
                  <a:pt x="253" y="1678"/>
                  <a:pt x="245" y="1674"/>
                </a:cubicBezTo>
                <a:cubicBezTo>
                  <a:pt x="244" y="1677"/>
                  <a:pt x="245" y="1681"/>
                  <a:pt x="241" y="1681"/>
                </a:cubicBezTo>
                <a:cubicBezTo>
                  <a:pt x="245" y="1662"/>
                  <a:pt x="246" y="1643"/>
                  <a:pt x="243" y="1623"/>
                </a:cubicBezTo>
                <a:cubicBezTo>
                  <a:pt x="229" y="1626"/>
                  <a:pt x="224" y="1613"/>
                  <a:pt x="219" y="1623"/>
                </a:cubicBezTo>
                <a:cubicBezTo>
                  <a:pt x="199" y="1611"/>
                  <a:pt x="205" y="1583"/>
                  <a:pt x="211" y="1560"/>
                </a:cubicBezTo>
                <a:cubicBezTo>
                  <a:pt x="211" y="1554"/>
                  <a:pt x="199" y="1556"/>
                  <a:pt x="196" y="1552"/>
                </a:cubicBezTo>
                <a:cubicBezTo>
                  <a:pt x="214" y="1545"/>
                  <a:pt x="236" y="1546"/>
                  <a:pt x="253" y="1556"/>
                </a:cubicBezTo>
                <a:cubicBezTo>
                  <a:pt x="255" y="1550"/>
                  <a:pt x="263" y="1542"/>
                  <a:pt x="253" y="1538"/>
                </a:cubicBezTo>
                <a:cubicBezTo>
                  <a:pt x="238" y="1535"/>
                  <a:pt x="254" y="1550"/>
                  <a:pt x="246" y="1548"/>
                </a:cubicBezTo>
                <a:cubicBezTo>
                  <a:pt x="242" y="1547"/>
                  <a:pt x="239" y="1545"/>
                  <a:pt x="237" y="1543"/>
                </a:cubicBezTo>
                <a:cubicBezTo>
                  <a:pt x="241" y="1519"/>
                  <a:pt x="256" y="1503"/>
                  <a:pt x="252" y="1480"/>
                </a:cubicBezTo>
                <a:cubicBezTo>
                  <a:pt x="243" y="1482"/>
                  <a:pt x="227" y="1485"/>
                  <a:pt x="227" y="1474"/>
                </a:cubicBezTo>
                <a:cubicBezTo>
                  <a:pt x="234" y="1471"/>
                  <a:pt x="236" y="1466"/>
                  <a:pt x="246" y="1465"/>
                </a:cubicBezTo>
                <a:cubicBezTo>
                  <a:pt x="256" y="1464"/>
                  <a:pt x="247" y="1477"/>
                  <a:pt x="259" y="1475"/>
                </a:cubicBezTo>
                <a:cubicBezTo>
                  <a:pt x="270" y="1466"/>
                  <a:pt x="259" y="1452"/>
                  <a:pt x="250" y="1445"/>
                </a:cubicBezTo>
                <a:cubicBezTo>
                  <a:pt x="263" y="1447"/>
                  <a:pt x="266" y="1441"/>
                  <a:pt x="266" y="1432"/>
                </a:cubicBezTo>
                <a:cubicBezTo>
                  <a:pt x="255" y="1429"/>
                  <a:pt x="252" y="1446"/>
                  <a:pt x="244" y="1437"/>
                </a:cubicBezTo>
                <a:cubicBezTo>
                  <a:pt x="252" y="1431"/>
                  <a:pt x="260" y="1426"/>
                  <a:pt x="270" y="1422"/>
                </a:cubicBezTo>
                <a:cubicBezTo>
                  <a:pt x="256" y="1421"/>
                  <a:pt x="242" y="1419"/>
                  <a:pt x="229" y="1414"/>
                </a:cubicBezTo>
                <a:lnTo>
                  <a:pt x="229" y="1390"/>
                </a:lnTo>
                <a:cubicBezTo>
                  <a:pt x="239" y="1391"/>
                  <a:pt x="245" y="1388"/>
                  <a:pt x="249" y="1383"/>
                </a:cubicBezTo>
                <a:cubicBezTo>
                  <a:pt x="243" y="1383"/>
                  <a:pt x="233" y="1385"/>
                  <a:pt x="236" y="1378"/>
                </a:cubicBezTo>
                <a:cubicBezTo>
                  <a:pt x="237" y="1366"/>
                  <a:pt x="253" y="1368"/>
                  <a:pt x="256" y="1358"/>
                </a:cubicBezTo>
                <a:cubicBezTo>
                  <a:pt x="241" y="1353"/>
                  <a:pt x="219" y="1364"/>
                  <a:pt x="212" y="1349"/>
                </a:cubicBezTo>
                <a:cubicBezTo>
                  <a:pt x="217" y="1345"/>
                  <a:pt x="223" y="1341"/>
                  <a:pt x="228" y="1337"/>
                </a:cubicBezTo>
                <a:cubicBezTo>
                  <a:pt x="231" y="1325"/>
                  <a:pt x="214" y="1327"/>
                  <a:pt x="223" y="1317"/>
                </a:cubicBezTo>
                <a:cubicBezTo>
                  <a:pt x="212" y="1311"/>
                  <a:pt x="200" y="1321"/>
                  <a:pt x="198" y="1309"/>
                </a:cubicBezTo>
                <a:cubicBezTo>
                  <a:pt x="205" y="1305"/>
                  <a:pt x="219" y="1307"/>
                  <a:pt x="221" y="1299"/>
                </a:cubicBezTo>
                <a:cubicBezTo>
                  <a:pt x="211" y="1296"/>
                  <a:pt x="209" y="1288"/>
                  <a:pt x="202" y="1283"/>
                </a:cubicBezTo>
                <a:cubicBezTo>
                  <a:pt x="210" y="1278"/>
                  <a:pt x="219" y="1274"/>
                  <a:pt x="228" y="1272"/>
                </a:cubicBezTo>
                <a:cubicBezTo>
                  <a:pt x="215" y="1261"/>
                  <a:pt x="235" y="1249"/>
                  <a:pt x="251" y="1257"/>
                </a:cubicBezTo>
                <a:cubicBezTo>
                  <a:pt x="253" y="1249"/>
                  <a:pt x="245" y="1249"/>
                  <a:pt x="248" y="1242"/>
                </a:cubicBezTo>
                <a:cubicBezTo>
                  <a:pt x="254" y="1240"/>
                  <a:pt x="267" y="1245"/>
                  <a:pt x="267" y="1240"/>
                </a:cubicBezTo>
                <a:cubicBezTo>
                  <a:pt x="242" y="1240"/>
                  <a:pt x="262" y="1209"/>
                  <a:pt x="247" y="1201"/>
                </a:cubicBezTo>
                <a:cubicBezTo>
                  <a:pt x="253" y="1201"/>
                  <a:pt x="253" y="1205"/>
                  <a:pt x="256" y="1207"/>
                </a:cubicBezTo>
                <a:cubicBezTo>
                  <a:pt x="258" y="1198"/>
                  <a:pt x="243" y="1197"/>
                  <a:pt x="247" y="1191"/>
                </a:cubicBezTo>
                <a:cubicBezTo>
                  <a:pt x="251" y="1185"/>
                  <a:pt x="260" y="1183"/>
                  <a:pt x="260" y="1174"/>
                </a:cubicBezTo>
                <a:cubicBezTo>
                  <a:pt x="254" y="1158"/>
                  <a:pt x="256" y="1140"/>
                  <a:pt x="266" y="1125"/>
                </a:cubicBezTo>
                <a:lnTo>
                  <a:pt x="266" y="1124"/>
                </a:lnTo>
                <a:cubicBezTo>
                  <a:pt x="273" y="1113"/>
                  <a:pt x="277" y="1101"/>
                  <a:pt x="279" y="1089"/>
                </a:cubicBezTo>
                <a:cubicBezTo>
                  <a:pt x="275" y="1090"/>
                  <a:pt x="271" y="1089"/>
                  <a:pt x="268" y="1087"/>
                </a:cubicBezTo>
                <a:cubicBezTo>
                  <a:pt x="269" y="1085"/>
                  <a:pt x="269" y="1084"/>
                  <a:pt x="268" y="1082"/>
                </a:cubicBezTo>
                <a:cubicBezTo>
                  <a:pt x="265" y="1082"/>
                  <a:pt x="261" y="1082"/>
                  <a:pt x="258" y="1081"/>
                </a:cubicBezTo>
                <a:cubicBezTo>
                  <a:pt x="233" y="1077"/>
                  <a:pt x="218" y="1058"/>
                  <a:pt x="222" y="1038"/>
                </a:cubicBezTo>
                <a:cubicBezTo>
                  <a:pt x="211" y="1040"/>
                  <a:pt x="208" y="1043"/>
                  <a:pt x="198" y="1040"/>
                </a:cubicBezTo>
                <a:cubicBezTo>
                  <a:pt x="194" y="1029"/>
                  <a:pt x="202" y="1025"/>
                  <a:pt x="208" y="1021"/>
                </a:cubicBezTo>
                <a:cubicBezTo>
                  <a:pt x="214" y="1023"/>
                  <a:pt x="219" y="1025"/>
                  <a:pt x="219" y="1033"/>
                </a:cubicBezTo>
                <a:cubicBezTo>
                  <a:pt x="237" y="1027"/>
                  <a:pt x="226" y="1013"/>
                  <a:pt x="244" y="1011"/>
                </a:cubicBezTo>
                <a:cubicBezTo>
                  <a:pt x="228" y="1002"/>
                  <a:pt x="209" y="998"/>
                  <a:pt x="190" y="1000"/>
                </a:cubicBezTo>
                <a:cubicBezTo>
                  <a:pt x="190" y="988"/>
                  <a:pt x="195" y="979"/>
                  <a:pt x="209" y="976"/>
                </a:cubicBezTo>
                <a:cubicBezTo>
                  <a:pt x="195" y="972"/>
                  <a:pt x="209" y="960"/>
                  <a:pt x="221" y="965"/>
                </a:cubicBezTo>
                <a:cubicBezTo>
                  <a:pt x="219" y="961"/>
                  <a:pt x="222" y="953"/>
                  <a:pt x="213" y="956"/>
                </a:cubicBezTo>
                <a:cubicBezTo>
                  <a:pt x="216" y="945"/>
                  <a:pt x="237" y="951"/>
                  <a:pt x="247" y="951"/>
                </a:cubicBezTo>
                <a:cubicBezTo>
                  <a:pt x="238" y="939"/>
                  <a:pt x="205" y="951"/>
                  <a:pt x="193" y="942"/>
                </a:cubicBezTo>
                <a:cubicBezTo>
                  <a:pt x="190" y="933"/>
                  <a:pt x="203" y="929"/>
                  <a:pt x="190" y="922"/>
                </a:cubicBezTo>
                <a:cubicBezTo>
                  <a:pt x="196" y="903"/>
                  <a:pt x="217" y="901"/>
                  <a:pt x="238" y="896"/>
                </a:cubicBezTo>
                <a:cubicBezTo>
                  <a:pt x="232" y="879"/>
                  <a:pt x="224" y="862"/>
                  <a:pt x="216" y="845"/>
                </a:cubicBezTo>
                <a:cubicBezTo>
                  <a:pt x="191" y="854"/>
                  <a:pt x="194" y="831"/>
                  <a:pt x="173" y="831"/>
                </a:cubicBezTo>
                <a:cubicBezTo>
                  <a:pt x="175" y="821"/>
                  <a:pt x="186" y="821"/>
                  <a:pt x="172" y="816"/>
                </a:cubicBezTo>
                <a:cubicBezTo>
                  <a:pt x="180" y="811"/>
                  <a:pt x="190" y="808"/>
                  <a:pt x="200" y="809"/>
                </a:cubicBezTo>
                <a:cubicBezTo>
                  <a:pt x="203" y="801"/>
                  <a:pt x="208" y="794"/>
                  <a:pt x="213" y="788"/>
                </a:cubicBezTo>
                <a:cubicBezTo>
                  <a:pt x="169" y="801"/>
                  <a:pt x="152" y="774"/>
                  <a:pt x="177" y="750"/>
                </a:cubicBezTo>
                <a:cubicBezTo>
                  <a:pt x="168" y="746"/>
                  <a:pt x="162" y="738"/>
                  <a:pt x="162" y="729"/>
                </a:cubicBezTo>
                <a:cubicBezTo>
                  <a:pt x="172" y="715"/>
                  <a:pt x="188" y="736"/>
                  <a:pt x="196" y="724"/>
                </a:cubicBezTo>
                <a:cubicBezTo>
                  <a:pt x="194" y="715"/>
                  <a:pt x="181" y="718"/>
                  <a:pt x="171" y="718"/>
                </a:cubicBezTo>
                <a:cubicBezTo>
                  <a:pt x="189" y="712"/>
                  <a:pt x="201" y="674"/>
                  <a:pt x="175" y="678"/>
                </a:cubicBezTo>
                <a:cubicBezTo>
                  <a:pt x="185" y="673"/>
                  <a:pt x="179" y="667"/>
                  <a:pt x="171" y="665"/>
                </a:cubicBezTo>
                <a:cubicBezTo>
                  <a:pt x="179" y="661"/>
                  <a:pt x="191" y="665"/>
                  <a:pt x="191" y="651"/>
                </a:cubicBezTo>
                <a:cubicBezTo>
                  <a:pt x="177" y="650"/>
                  <a:pt x="164" y="645"/>
                  <a:pt x="155" y="636"/>
                </a:cubicBezTo>
                <a:cubicBezTo>
                  <a:pt x="154" y="623"/>
                  <a:pt x="163" y="618"/>
                  <a:pt x="177" y="614"/>
                </a:cubicBezTo>
                <a:cubicBezTo>
                  <a:pt x="168" y="603"/>
                  <a:pt x="171" y="580"/>
                  <a:pt x="157" y="573"/>
                </a:cubicBezTo>
                <a:cubicBezTo>
                  <a:pt x="158" y="563"/>
                  <a:pt x="169" y="558"/>
                  <a:pt x="180" y="554"/>
                </a:cubicBezTo>
                <a:cubicBezTo>
                  <a:pt x="165" y="542"/>
                  <a:pt x="183" y="536"/>
                  <a:pt x="176" y="524"/>
                </a:cubicBezTo>
                <a:cubicBezTo>
                  <a:pt x="156" y="525"/>
                  <a:pt x="142" y="520"/>
                  <a:pt x="141" y="505"/>
                </a:cubicBezTo>
                <a:cubicBezTo>
                  <a:pt x="161" y="501"/>
                  <a:pt x="158" y="518"/>
                  <a:pt x="177" y="513"/>
                </a:cubicBezTo>
                <a:cubicBezTo>
                  <a:pt x="189" y="514"/>
                  <a:pt x="177" y="500"/>
                  <a:pt x="191" y="502"/>
                </a:cubicBezTo>
                <a:cubicBezTo>
                  <a:pt x="177" y="496"/>
                  <a:pt x="162" y="505"/>
                  <a:pt x="153" y="497"/>
                </a:cubicBezTo>
                <a:cubicBezTo>
                  <a:pt x="156" y="493"/>
                  <a:pt x="159" y="489"/>
                  <a:pt x="161" y="484"/>
                </a:cubicBezTo>
                <a:cubicBezTo>
                  <a:pt x="165" y="490"/>
                  <a:pt x="183" y="481"/>
                  <a:pt x="186" y="487"/>
                </a:cubicBezTo>
                <a:cubicBezTo>
                  <a:pt x="180" y="479"/>
                  <a:pt x="197" y="466"/>
                  <a:pt x="215" y="460"/>
                </a:cubicBezTo>
                <a:cubicBezTo>
                  <a:pt x="207" y="444"/>
                  <a:pt x="183" y="459"/>
                  <a:pt x="174" y="463"/>
                </a:cubicBezTo>
                <a:cubicBezTo>
                  <a:pt x="169" y="463"/>
                  <a:pt x="164" y="462"/>
                  <a:pt x="161" y="459"/>
                </a:cubicBezTo>
                <a:cubicBezTo>
                  <a:pt x="159" y="450"/>
                  <a:pt x="175" y="454"/>
                  <a:pt x="175" y="445"/>
                </a:cubicBezTo>
                <a:cubicBezTo>
                  <a:pt x="184" y="447"/>
                  <a:pt x="186" y="455"/>
                  <a:pt x="201" y="451"/>
                </a:cubicBezTo>
                <a:cubicBezTo>
                  <a:pt x="199" y="439"/>
                  <a:pt x="187" y="438"/>
                  <a:pt x="177" y="435"/>
                </a:cubicBezTo>
                <a:cubicBezTo>
                  <a:pt x="199" y="427"/>
                  <a:pt x="191" y="411"/>
                  <a:pt x="205" y="400"/>
                </a:cubicBezTo>
                <a:cubicBezTo>
                  <a:pt x="194" y="395"/>
                  <a:pt x="177" y="396"/>
                  <a:pt x="177" y="380"/>
                </a:cubicBezTo>
                <a:cubicBezTo>
                  <a:pt x="181" y="375"/>
                  <a:pt x="194" y="377"/>
                  <a:pt x="195" y="371"/>
                </a:cubicBezTo>
                <a:cubicBezTo>
                  <a:pt x="196" y="365"/>
                  <a:pt x="189" y="366"/>
                  <a:pt x="190" y="359"/>
                </a:cubicBezTo>
                <a:cubicBezTo>
                  <a:pt x="184" y="355"/>
                  <a:pt x="182" y="360"/>
                  <a:pt x="175" y="360"/>
                </a:cubicBezTo>
                <a:cubicBezTo>
                  <a:pt x="175" y="356"/>
                  <a:pt x="175" y="353"/>
                  <a:pt x="171" y="353"/>
                </a:cubicBezTo>
                <a:cubicBezTo>
                  <a:pt x="173" y="351"/>
                  <a:pt x="201" y="349"/>
                  <a:pt x="199" y="361"/>
                </a:cubicBezTo>
                <a:cubicBezTo>
                  <a:pt x="212" y="352"/>
                  <a:pt x="199" y="342"/>
                  <a:pt x="190" y="339"/>
                </a:cubicBezTo>
                <a:cubicBezTo>
                  <a:pt x="192" y="336"/>
                  <a:pt x="193" y="334"/>
                  <a:pt x="192" y="331"/>
                </a:cubicBezTo>
                <a:cubicBezTo>
                  <a:pt x="205" y="343"/>
                  <a:pt x="192" y="312"/>
                  <a:pt x="203" y="310"/>
                </a:cubicBezTo>
                <a:cubicBezTo>
                  <a:pt x="200" y="299"/>
                  <a:pt x="186" y="298"/>
                  <a:pt x="176" y="294"/>
                </a:cubicBezTo>
                <a:cubicBezTo>
                  <a:pt x="179" y="286"/>
                  <a:pt x="189" y="283"/>
                  <a:pt x="189" y="273"/>
                </a:cubicBezTo>
                <a:cubicBezTo>
                  <a:pt x="199" y="275"/>
                  <a:pt x="210" y="275"/>
                  <a:pt x="220" y="273"/>
                </a:cubicBezTo>
                <a:cubicBezTo>
                  <a:pt x="217" y="270"/>
                  <a:pt x="214" y="265"/>
                  <a:pt x="213" y="261"/>
                </a:cubicBezTo>
                <a:cubicBezTo>
                  <a:pt x="229" y="266"/>
                  <a:pt x="237" y="280"/>
                  <a:pt x="232" y="294"/>
                </a:cubicBezTo>
                <a:cubicBezTo>
                  <a:pt x="251" y="299"/>
                  <a:pt x="257" y="314"/>
                  <a:pt x="273" y="323"/>
                </a:cubicBezTo>
                <a:cubicBezTo>
                  <a:pt x="274" y="321"/>
                  <a:pt x="276" y="320"/>
                  <a:pt x="280" y="321"/>
                </a:cubicBezTo>
                <a:cubicBezTo>
                  <a:pt x="280" y="310"/>
                  <a:pt x="292" y="301"/>
                  <a:pt x="296" y="285"/>
                </a:cubicBezTo>
                <a:cubicBezTo>
                  <a:pt x="282" y="282"/>
                  <a:pt x="286" y="269"/>
                  <a:pt x="266" y="269"/>
                </a:cubicBezTo>
                <a:cubicBezTo>
                  <a:pt x="262" y="255"/>
                  <a:pt x="266" y="234"/>
                  <a:pt x="243" y="237"/>
                </a:cubicBezTo>
                <a:cubicBezTo>
                  <a:pt x="235" y="248"/>
                  <a:pt x="260" y="240"/>
                  <a:pt x="257" y="248"/>
                </a:cubicBezTo>
                <a:cubicBezTo>
                  <a:pt x="242" y="249"/>
                  <a:pt x="227" y="248"/>
                  <a:pt x="212" y="246"/>
                </a:cubicBezTo>
                <a:cubicBezTo>
                  <a:pt x="213" y="239"/>
                  <a:pt x="220" y="236"/>
                  <a:pt x="236" y="242"/>
                </a:cubicBezTo>
                <a:lnTo>
                  <a:pt x="234" y="227"/>
                </a:lnTo>
                <a:cubicBezTo>
                  <a:pt x="212" y="233"/>
                  <a:pt x="217" y="213"/>
                  <a:pt x="204" y="212"/>
                </a:cubicBezTo>
                <a:cubicBezTo>
                  <a:pt x="203" y="207"/>
                  <a:pt x="211" y="208"/>
                  <a:pt x="217" y="208"/>
                </a:cubicBezTo>
                <a:cubicBezTo>
                  <a:pt x="217" y="211"/>
                  <a:pt x="217" y="214"/>
                  <a:pt x="217" y="216"/>
                </a:cubicBezTo>
                <a:cubicBezTo>
                  <a:pt x="225" y="216"/>
                  <a:pt x="232" y="214"/>
                  <a:pt x="233" y="205"/>
                </a:cubicBezTo>
                <a:cubicBezTo>
                  <a:pt x="223" y="194"/>
                  <a:pt x="216" y="187"/>
                  <a:pt x="221" y="173"/>
                </a:cubicBezTo>
                <a:cubicBezTo>
                  <a:pt x="234" y="177"/>
                  <a:pt x="242" y="175"/>
                  <a:pt x="246" y="168"/>
                </a:cubicBezTo>
                <a:cubicBezTo>
                  <a:pt x="250" y="171"/>
                  <a:pt x="253" y="174"/>
                  <a:pt x="254" y="178"/>
                </a:cubicBezTo>
                <a:lnTo>
                  <a:pt x="241" y="176"/>
                </a:lnTo>
                <a:cubicBezTo>
                  <a:pt x="240" y="180"/>
                  <a:pt x="238" y="185"/>
                  <a:pt x="238" y="189"/>
                </a:cubicBezTo>
                <a:cubicBezTo>
                  <a:pt x="253" y="194"/>
                  <a:pt x="256" y="179"/>
                  <a:pt x="264" y="180"/>
                </a:cubicBezTo>
                <a:cubicBezTo>
                  <a:pt x="273" y="180"/>
                  <a:pt x="257" y="205"/>
                  <a:pt x="267" y="197"/>
                </a:cubicBezTo>
                <a:cubicBezTo>
                  <a:pt x="268" y="188"/>
                  <a:pt x="275" y="186"/>
                  <a:pt x="281" y="182"/>
                </a:cubicBezTo>
                <a:lnTo>
                  <a:pt x="294" y="185"/>
                </a:lnTo>
                <a:cubicBezTo>
                  <a:pt x="292" y="191"/>
                  <a:pt x="291" y="197"/>
                  <a:pt x="289" y="203"/>
                </a:cubicBezTo>
                <a:cubicBezTo>
                  <a:pt x="292" y="207"/>
                  <a:pt x="300" y="209"/>
                  <a:pt x="308" y="209"/>
                </a:cubicBezTo>
                <a:cubicBezTo>
                  <a:pt x="316" y="201"/>
                  <a:pt x="300" y="193"/>
                  <a:pt x="308" y="193"/>
                </a:cubicBezTo>
                <a:cubicBezTo>
                  <a:pt x="322" y="197"/>
                  <a:pt x="321" y="209"/>
                  <a:pt x="326" y="218"/>
                </a:cubicBezTo>
                <a:cubicBezTo>
                  <a:pt x="333" y="214"/>
                  <a:pt x="354" y="234"/>
                  <a:pt x="367" y="222"/>
                </a:cubicBezTo>
                <a:cubicBezTo>
                  <a:pt x="365" y="214"/>
                  <a:pt x="335" y="220"/>
                  <a:pt x="335" y="211"/>
                </a:cubicBezTo>
                <a:cubicBezTo>
                  <a:pt x="342" y="207"/>
                  <a:pt x="347" y="201"/>
                  <a:pt x="347" y="193"/>
                </a:cubicBezTo>
                <a:cubicBezTo>
                  <a:pt x="362" y="191"/>
                  <a:pt x="377" y="189"/>
                  <a:pt x="380" y="171"/>
                </a:cubicBezTo>
                <a:cubicBezTo>
                  <a:pt x="383" y="176"/>
                  <a:pt x="393" y="176"/>
                  <a:pt x="394" y="182"/>
                </a:cubicBezTo>
                <a:cubicBezTo>
                  <a:pt x="396" y="189"/>
                  <a:pt x="383" y="202"/>
                  <a:pt x="396" y="202"/>
                </a:cubicBezTo>
                <a:cubicBezTo>
                  <a:pt x="411" y="186"/>
                  <a:pt x="422" y="186"/>
                  <a:pt x="448" y="188"/>
                </a:cubicBezTo>
                <a:cubicBezTo>
                  <a:pt x="451" y="170"/>
                  <a:pt x="460" y="158"/>
                  <a:pt x="474" y="154"/>
                </a:cubicBezTo>
                <a:cubicBezTo>
                  <a:pt x="458" y="171"/>
                  <a:pt x="473" y="174"/>
                  <a:pt x="468" y="192"/>
                </a:cubicBezTo>
                <a:lnTo>
                  <a:pt x="485" y="194"/>
                </a:lnTo>
                <a:cubicBezTo>
                  <a:pt x="491" y="183"/>
                  <a:pt x="476" y="185"/>
                  <a:pt x="476" y="176"/>
                </a:cubicBezTo>
                <a:cubicBezTo>
                  <a:pt x="483" y="174"/>
                  <a:pt x="489" y="161"/>
                  <a:pt x="494" y="174"/>
                </a:cubicBezTo>
                <a:cubicBezTo>
                  <a:pt x="496" y="162"/>
                  <a:pt x="502" y="162"/>
                  <a:pt x="499" y="152"/>
                </a:cubicBezTo>
                <a:cubicBezTo>
                  <a:pt x="518" y="149"/>
                  <a:pt x="538" y="150"/>
                  <a:pt x="556" y="156"/>
                </a:cubicBezTo>
                <a:cubicBezTo>
                  <a:pt x="559" y="142"/>
                  <a:pt x="542" y="123"/>
                  <a:pt x="564" y="113"/>
                </a:cubicBezTo>
                <a:lnTo>
                  <a:pt x="587" y="117"/>
                </a:lnTo>
                <a:cubicBezTo>
                  <a:pt x="590" y="113"/>
                  <a:pt x="587" y="102"/>
                  <a:pt x="594" y="102"/>
                </a:cubicBezTo>
                <a:lnTo>
                  <a:pt x="618" y="106"/>
                </a:lnTo>
                <a:cubicBezTo>
                  <a:pt x="616" y="127"/>
                  <a:pt x="633" y="139"/>
                  <a:pt x="631" y="161"/>
                </a:cubicBezTo>
                <a:cubicBezTo>
                  <a:pt x="636" y="150"/>
                  <a:pt x="644" y="141"/>
                  <a:pt x="655" y="134"/>
                </a:cubicBezTo>
                <a:cubicBezTo>
                  <a:pt x="662" y="135"/>
                  <a:pt x="655" y="144"/>
                  <a:pt x="663" y="144"/>
                </a:cubicBezTo>
                <a:cubicBezTo>
                  <a:pt x="666" y="139"/>
                  <a:pt x="665" y="123"/>
                  <a:pt x="671" y="126"/>
                </a:cubicBezTo>
                <a:cubicBezTo>
                  <a:pt x="678" y="128"/>
                  <a:pt x="694" y="129"/>
                  <a:pt x="694" y="132"/>
                </a:cubicBezTo>
                <a:cubicBezTo>
                  <a:pt x="693" y="136"/>
                  <a:pt x="697" y="137"/>
                  <a:pt x="695" y="141"/>
                </a:cubicBezTo>
                <a:lnTo>
                  <a:pt x="682" y="139"/>
                </a:lnTo>
                <a:cubicBezTo>
                  <a:pt x="683" y="150"/>
                  <a:pt x="671" y="157"/>
                  <a:pt x="682" y="161"/>
                </a:cubicBezTo>
                <a:cubicBezTo>
                  <a:pt x="686" y="150"/>
                  <a:pt x="696" y="146"/>
                  <a:pt x="715" y="153"/>
                </a:cubicBezTo>
                <a:cubicBezTo>
                  <a:pt x="721" y="147"/>
                  <a:pt x="708" y="139"/>
                  <a:pt x="719" y="139"/>
                </a:cubicBezTo>
                <a:cubicBezTo>
                  <a:pt x="713" y="147"/>
                  <a:pt x="728" y="145"/>
                  <a:pt x="734" y="147"/>
                </a:cubicBezTo>
                <a:cubicBezTo>
                  <a:pt x="738" y="136"/>
                  <a:pt x="741" y="125"/>
                  <a:pt x="730" y="122"/>
                </a:cubicBezTo>
                <a:cubicBezTo>
                  <a:pt x="737" y="122"/>
                  <a:pt x="744" y="121"/>
                  <a:pt x="751" y="120"/>
                </a:cubicBezTo>
                <a:cubicBezTo>
                  <a:pt x="747" y="138"/>
                  <a:pt x="765" y="123"/>
                  <a:pt x="771" y="123"/>
                </a:cubicBezTo>
                <a:cubicBezTo>
                  <a:pt x="774" y="144"/>
                  <a:pt x="819" y="129"/>
                  <a:pt x="835" y="142"/>
                </a:cubicBezTo>
                <a:cubicBezTo>
                  <a:pt x="846" y="142"/>
                  <a:pt x="847" y="131"/>
                  <a:pt x="859" y="132"/>
                </a:cubicBezTo>
                <a:lnTo>
                  <a:pt x="848" y="175"/>
                </a:lnTo>
                <a:cubicBezTo>
                  <a:pt x="861" y="172"/>
                  <a:pt x="876" y="182"/>
                  <a:pt x="881" y="176"/>
                </a:cubicBezTo>
                <a:lnTo>
                  <a:pt x="882" y="175"/>
                </a:lnTo>
                <a:lnTo>
                  <a:pt x="882" y="175"/>
                </a:lnTo>
                <a:cubicBezTo>
                  <a:pt x="882" y="175"/>
                  <a:pt x="882" y="175"/>
                  <a:pt x="882" y="175"/>
                </a:cubicBezTo>
                <a:lnTo>
                  <a:pt x="882" y="175"/>
                </a:lnTo>
                <a:lnTo>
                  <a:pt x="882" y="175"/>
                </a:lnTo>
                <a:cubicBezTo>
                  <a:pt x="881" y="173"/>
                  <a:pt x="873" y="155"/>
                  <a:pt x="885" y="151"/>
                </a:cubicBezTo>
                <a:cubicBezTo>
                  <a:pt x="906" y="158"/>
                  <a:pt x="920" y="146"/>
                  <a:pt x="926" y="155"/>
                </a:cubicBezTo>
                <a:cubicBezTo>
                  <a:pt x="925" y="161"/>
                  <a:pt x="914" y="155"/>
                  <a:pt x="908" y="155"/>
                </a:cubicBezTo>
                <a:cubicBezTo>
                  <a:pt x="905" y="165"/>
                  <a:pt x="921" y="165"/>
                  <a:pt x="933" y="168"/>
                </a:cubicBezTo>
                <a:cubicBezTo>
                  <a:pt x="936" y="163"/>
                  <a:pt x="931" y="151"/>
                  <a:pt x="940" y="152"/>
                </a:cubicBezTo>
                <a:cubicBezTo>
                  <a:pt x="950" y="154"/>
                  <a:pt x="963" y="154"/>
                  <a:pt x="966" y="159"/>
                </a:cubicBezTo>
                <a:cubicBezTo>
                  <a:pt x="974" y="157"/>
                  <a:pt x="973" y="144"/>
                  <a:pt x="984" y="146"/>
                </a:cubicBezTo>
                <a:cubicBezTo>
                  <a:pt x="980" y="155"/>
                  <a:pt x="987" y="159"/>
                  <a:pt x="989" y="166"/>
                </a:cubicBezTo>
                <a:cubicBezTo>
                  <a:pt x="1004" y="162"/>
                  <a:pt x="1024" y="164"/>
                  <a:pt x="1034" y="154"/>
                </a:cubicBezTo>
                <a:cubicBezTo>
                  <a:pt x="1063" y="165"/>
                  <a:pt x="1117" y="164"/>
                  <a:pt x="1126" y="186"/>
                </a:cubicBezTo>
                <a:cubicBezTo>
                  <a:pt x="1132" y="176"/>
                  <a:pt x="1144" y="174"/>
                  <a:pt x="1152" y="165"/>
                </a:cubicBezTo>
                <a:cubicBezTo>
                  <a:pt x="1146" y="158"/>
                  <a:pt x="1136" y="165"/>
                  <a:pt x="1133" y="159"/>
                </a:cubicBezTo>
                <a:cubicBezTo>
                  <a:pt x="1131" y="163"/>
                  <a:pt x="1131" y="170"/>
                  <a:pt x="1126" y="170"/>
                </a:cubicBezTo>
                <a:cubicBezTo>
                  <a:pt x="1132" y="155"/>
                  <a:pt x="1139" y="142"/>
                  <a:pt x="1152" y="138"/>
                </a:cubicBezTo>
                <a:cubicBezTo>
                  <a:pt x="1170" y="140"/>
                  <a:pt x="1146" y="163"/>
                  <a:pt x="1156" y="161"/>
                </a:cubicBezTo>
                <a:cubicBezTo>
                  <a:pt x="1158" y="158"/>
                  <a:pt x="1158" y="154"/>
                  <a:pt x="1162" y="154"/>
                </a:cubicBezTo>
                <a:cubicBezTo>
                  <a:pt x="1160" y="164"/>
                  <a:pt x="1154" y="175"/>
                  <a:pt x="1166" y="177"/>
                </a:cubicBezTo>
                <a:cubicBezTo>
                  <a:pt x="1175" y="176"/>
                  <a:pt x="1171" y="162"/>
                  <a:pt x="1175" y="156"/>
                </a:cubicBezTo>
                <a:cubicBezTo>
                  <a:pt x="1171" y="155"/>
                  <a:pt x="1166" y="155"/>
                  <a:pt x="1166" y="152"/>
                </a:cubicBezTo>
                <a:cubicBezTo>
                  <a:pt x="1174" y="144"/>
                  <a:pt x="1168" y="137"/>
                  <a:pt x="1174" y="134"/>
                </a:cubicBezTo>
                <a:cubicBezTo>
                  <a:pt x="1192" y="133"/>
                  <a:pt x="1186" y="144"/>
                  <a:pt x="1202" y="144"/>
                </a:cubicBezTo>
                <a:cubicBezTo>
                  <a:pt x="1203" y="139"/>
                  <a:pt x="1208" y="139"/>
                  <a:pt x="1211" y="137"/>
                </a:cubicBezTo>
                <a:cubicBezTo>
                  <a:pt x="1206" y="134"/>
                  <a:pt x="1195" y="130"/>
                  <a:pt x="1204" y="125"/>
                </a:cubicBezTo>
                <a:cubicBezTo>
                  <a:pt x="1190" y="123"/>
                  <a:pt x="1181" y="128"/>
                  <a:pt x="1166" y="125"/>
                </a:cubicBezTo>
                <a:lnTo>
                  <a:pt x="1169" y="112"/>
                </a:lnTo>
                <a:lnTo>
                  <a:pt x="1143" y="107"/>
                </a:lnTo>
                <a:cubicBezTo>
                  <a:pt x="1139" y="117"/>
                  <a:pt x="1142" y="134"/>
                  <a:pt x="1124" y="126"/>
                </a:cubicBezTo>
                <a:cubicBezTo>
                  <a:pt x="1125" y="140"/>
                  <a:pt x="1110" y="155"/>
                  <a:pt x="1104" y="150"/>
                </a:cubicBezTo>
                <a:cubicBezTo>
                  <a:pt x="1120" y="140"/>
                  <a:pt x="1116" y="113"/>
                  <a:pt x="1110" y="101"/>
                </a:cubicBezTo>
                <a:cubicBezTo>
                  <a:pt x="1093" y="106"/>
                  <a:pt x="1104" y="122"/>
                  <a:pt x="1110" y="128"/>
                </a:cubicBezTo>
                <a:cubicBezTo>
                  <a:pt x="1096" y="124"/>
                  <a:pt x="1081" y="125"/>
                  <a:pt x="1068" y="130"/>
                </a:cubicBezTo>
                <a:cubicBezTo>
                  <a:pt x="1068" y="124"/>
                  <a:pt x="1062" y="122"/>
                  <a:pt x="1065" y="115"/>
                </a:cubicBezTo>
                <a:cubicBezTo>
                  <a:pt x="1059" y="118"/>
                  <a:pt x="1037" y="121"/>
                  <a:pt x="1031" y="112"/>
                </a:cubicBezTo>
                <a:cubicBezTo>
                  <a:pt x="1053" y="110"/>
                  <a:pt x="1041" y="84"/>
                  <a:pt x="1049" y="68"/>
                </a:cubicBezTo>
                <a:cubicBezTo>
                  <a:pt x="1032" y="61"/>
                  <a:pt x="1036" y="77"/>
                  <a:pt x="1026" y="78"/>
                </a:cubicBezTo>
                <a:lnTo>
                  <a:pt x="1013" y="76"/>
                </a:lnTo>
                <a:cubicBezTo>
                  <a:pt x="1014" y="71"/>
                  <a:pt x="1017" y="66"/>
                  <a:pt x="1017" y="61"/>
                </a:cubicBezTo>
                <a:cubicBezTo>
                  <a:pt x="1017" y="62"/>
                  <a:pt x="1018" y="64"/>
                  <a:pt x="1018" y="65"/>
                </a:cubicBezTo>
                <a:cubicBezTo>
                  <a:pt x="1058" y="51"/>
                  <a:pt x="1110" y="71"/>
                  <a:pt x="1155" y="74"/>
                </a:cubicBezTo>
                <a:cubicBezTo>
                  <a:pt x="1166" y="65"/>
                  <a:pt x="1182" y="62"/>
                  <a:pt x="1196" y="65"/>
                </a:cubicBezTo>
                <a:cubicBezTo>
                  <a:pt x="1196" y="72"/>
                  <a:pt x="1205" y="73"/>
                  <a:pt x="1205" y="79"/>
                </a:cubicBezTo>
                <a:cubicBezTo>
                  <a:pt x="1209" y="75"/>
                  <a:pt x="1211" y="70"/>
                  <a:pt x="1210" y="65"/>
                </a:cubicBezTo>
                <a:cubicBezTo>
                  <a:pt x="1229" y="58"/>
                  <a:pt x="1227" y="74"/>
                  <a:pt x="1241" y="76"/>
                </a:cubicBezTo>
                <a:cubicBezTo>
                  <a:pt x="1252" y="74"/>
                  <a:pt x="1273" y="62"/>
                  <a:pt x="1283" y="74"/>
                </a:cubicBezTo>
                <a:cubicBezTo>
                  <a:pt x="1286" y="73"/>
                  <a:pt x="1285" y="69"/>
                  <a:pt x="1288" y="69"/>
                </a:cubicBezTo>
                <a:cubicBezTo>
                  <a:pt x="1293" y="77"/>
                  <a:pt x="1305" y="78"/>
                  <a:pt x="1315" y="82"/>
                </a:cubicBezTo>
                <a:cubicBezTo>
                  <a:pt x="1314" y="87"/>
                  <a:pt x="1313" y="91"/>
                  <a:pt x="1320" y="91"/>
                </a:cubicBezTo>
                <a:cubicBezTo>
                  <a:pt x="1320" y="89"/>
                  <a:pt x="1320" y="87"/>
                  <a:pt x="1320" y="84"/>
                </a:cubicBezTo>
                <a:cubicBezTo>
                  <a:pt x="1323" y="86"/>
                  <a:pt x="1325" y="87"/>
                  <a:pt x="1326" y="90"/>
                </a:cubicBezTo>
                <a:cubicBezTo>
                  <a:pt x="1334" y="88"/>
                  <a:pt x="1335" y="81"/>
                  <a:pt x="1340" y="76"/>
                </a:cubicBezTo>
                <a:cubicBezTo>
                  <a:pt x="1347" y="82"/>
                  <a:pt x="1348" y="92"/>
                  <a:pt x="1351" y="100"/>
                </a:cubicBezTo>
                <a:cubicBezTo>
                  <a:pt x="1356" y="100"/>
                  <a:pt x="1358" y="97"/>
                  <a:pt x="1362" y="97"/>
                </a:cubicBezTo>
                <a:lnTo>
                  <a:pt x="1356" y="121"/>
                </a:lnTo>
                <a:cubicBezTo>
                  <a:pt x="1362" y="114"/>
                  <a:pt x="1365" y="106"/>
                  <a:pt x="1366" y="97"/>
                </a:cubicBezTo>
                <a:lnTo>
                  <a:pt x="1368" y="97"/>
                </a:lnTo>
                <a:cubicBezTo>
                  <a:pt x="1367" y="109"/>
                  <a:pt x="1389" y="103"/>
                  <a:pt x="1387" y="115"/>
                </a:cubicBezTo>
                <a:lnTo>
                  <a:pt x="1396" y="115"/>
                </a:lnTo>
                <a:cubicBezTo>
                  <a:pt x="1394" y="119"/>
                  <a:pt x="1393" y="123"/>
                  <a:pt x="1393" y="127"/>
                </a:cubicBezTo>
                <a:cubicBezTo>
                  <a:pt x="1382" y="128"/>
                  <a:pt x="1370" y="127"/>
                  <a:pt x="1359" y="125"/>
                </a:cubicBezTo>
                <a:cubicBezTo>
                  <a:pt x="1358" y="130"/>
                  <a:pt x="1355" y="135"/>
                  <a:pt x="1355" y="141"/>
                </a:cubicBezTo>
                <a:cubicBezTo>
                  <a:pt x="1393" y="141"/>
                  <a:pt x="1395" y="162"/>
                  <a:pt x="1432" y="164"/>
                </a:cubicBezTo>
                <a:cubicBezTo>
                  <a:pt x="1432" y="170"/>
                  <a:pt x="1423" y="178"/>
                  <a:pt x="1435" y="178"/>
                </a:cubicBezTo>
                <a:cubicBezTo>
                  <a:pt x="1434" y="171"/>
                  <a:pt x="1435" y="164"/>
                  <a:pt x="1437" y="157"/>
                </a:cubicBezTo>
                <a:cubicBezTo>
                  <a:pt x="1456" y="165"/>
                  <a:pt x="1450" y="144"/>
                  <a:pt x="1464" y="147"/>
                </a:cubicBezTo>
                <a:cubicBezTo>
                  <a:pt x="1464" y="152"/>
                  <a:pt x="1472" y="154"/>
                  <a:pt x="1467" y="162"/>
                </a:cubicBezTo>
                <a:cubicBezTo>
                  <a:pt x="1492" y="161"/>
                  <a:pt x="1517" y="163"/>
                  <a:pt x="1542" y="169"/>
                </a:cubicBezTo>
                <a:cubicBezTo>
                  <a:pt x="1539" y="152"/>
                  <a:pt x="1481" y="165"/>
                  <a:pt x="1485" y="145"/>
                </a:cubicBezTo>
                <a:cubicBezTo>
                  <a:pt x="1497" y="146"/>
                  <a:pt x="1492" y="125"/>
                  <a:pt x="1501" y="123"/>
                </a:cubicBezTo>
                <a:lnTo>
                  <a:pt x="1543" y="130"/>
                </a:lnTo>
                <a:cubicBezTo>
                  <a:pt x="1541" y="133"/>
                  <a:pt x="1533" y="131"/>
                  <a:pt x="1529" y="131"/>
                </a:cubicBezTo>
                <a:cubicBezTo>
                  <a:pt x="1535" y="143"/>
                  <a:pt x="1553" y="126"/>
                  <a:pt x="1568" y="131"/>
                </a:cubicBezTo>
                <a:lnTo>
                  <a:pt x="1568" y="133"/>
                </a:lnTo>
                <a:cubicBezTo>
                  <a:pt x="1588" y="135"/>
                  <a:pt x="1562" y="161"/>
                  <a:pt x="1585" y="161"/>
                </a:cubicBezTo>
                <a:cubicBezTo>
                  <a:pt x="1572" y="164"/>
                  <a:pt x="1549" y="154"/>
                  <a:pt x="1550" y="174"/>
                </a:cubicBezTo>
                <a:cubicBezTo>
                  <a:pt x="1561" y="175"/>
                  <a:pt x="1566" y="178"/>
                  <a:pt x="1568" y="183"/>
                </a:cubicBezTo>
                <a:cubicBezTo>
                  <a:pt x="1577" y="176"/>
                  <a:pt x="1587" y="170"/>
                  <a:pt x="1597" y="163"/>
                </a:cubicBezTo>
                <a:cubicBezTo>
                  <a:pt x="1583" y="159"/>
                  <a:pt x="1583" y="148"/>
                  <a:pt x="1583" y="136"/>
                </a:cubicBezTo>
                <a:lnTo>
                  <a:pt x="1603" y="139"/>
                </a:lnTo>
                <a:cubicBezTo>
                  <a:pt x="1604" y="125"/>
                  <a:pt x="1629" y="107"/>
                  <a:pt x="1614" y="96"/>
                </a:cubicBezTo>
                <a:cubicBezTo>
                  <a:pt x="1605" y="97"/>
                  <a:pt x="1609" y="111"/>
                  <a:pt x="1605" y="117"/>
                </a:cubicBezTo>
                <a:cubicBezTo>
                  <a:pt x="1600" y="115"/>
                  <a:pt x="1586" y="117"/>
                  <a:pt x="1586" y="111"/>
                </a:cubicBezTo>
                <a:cubicBezTo>
                  <a:pt x="1586" y="110"/>
                  <a:pt x="1586" y="109"/>
                  <a:pt x="1586" y="108"/>
                </a:cubicBezTo>
                <a:cubicBezTo>
                  <a:pt x="1603" y="104"/>
                  <a:pt x="1603" y="87"/>
                  <a:pt x="1607" y="74"/>
                </a:cubicBezTo>
                <a:cubicBezTo>
                  <a:pt x="1612" y="73"/>
                  <a:pt x="1618" y="74"/>
                  <a:pt x="1622" y="76"/>
                </a:cubicBezTo>
                <a:cubicBezTo>
                  <a:pt x="1626" y="70"/>
                  <a:pt x="1632" y="68"/>
                  <a:pt x="1636" y="64"/>
                </a:cubicBezTo>
                <a:cubicBezTo>
                  <a:pt x="1645" y="67"/>
                  <a:pt x="1636" y="79"/>
                  <a:pt x="1645" y="82"/>
                </a:cubicBezTo>
                <a:cubicBezTo>
                  <a:pt x="1637" y="82"/>
                  <a:pt x="1639" y="77"/>
                  <a:pt x="1629" y="77"/>
                </a:cubicBezTo>
                <a:cubicBezTo>
                  <a:pt x="1632" y="99"/>
                  <a:pt x="1626" y="121"/>
                  <a:pt x="1613" y="141"/>
                </a:cubicBezTo>
                <a:cubicBezTo>
                  <a:pt x="1638" y="135"/>
                  <a:pt x="1613" y="168"/>
                  <a:pt x="1624" y="162"/>
                </a:cubicBezTo>
                <a:cubicBezTo>
                  <a:pt x="1626" y="159"/>
                  <a:pt x="1626" y="155"/>
                  <a:pt x="1630" y="155"/>
                </a:cubicBezTo>
                <a:cubicBezTo>
                  <a:pt x="1629" y="160"/>
                  <a:pt x="1635" y="163"/>
                  <a:pt x="1637" y="167"/>
                </a:cubicBezTo>
                <a:cubicBezTo>
                  <a:pt x="1632" y="166"/>
                  <a:pt x="1619" y="173"/>
                  <a:pt x="1625" y="173"/>
                </a:cubicBezTo>
                <a:cubicBezTo>
                  <a:pt x="1635" y="169"/>
                  <a:pt x="1637" y="184"/>
                  <a:pt x="1645" y="188"/>
                </a:cubicBezTo>
                <a:cubicBezTo>
                  <a:pt x="1644" y="204"/>
                  <a:pt x="1637" y="223"/>
                  <a:pt x="1652" y="231"/>
                </a:cubicBezTo>
                <a:cubicBezTo>
                  <a:pt x="1652" y="214"/>
                  <a:pt x="1670" y="222"/>
                  <a:pt x="1680" y="219"/>
                </a:cubicBezTo>
                <a:cubicBezTo>
                  <a:pt x="1681" y="209"/>
                  <a:pt x="1684" y="200"/>
                  <a:pt x="1691" y="193"/>
                </a:cubicBezTo>
                <a:cubicBezTo>
                  <a:pt x="1698" y="193"/>
                  <a:pt x="1705" y="190"/>
                  <a:pt x="1710" y="185"/>
                </a:cubicBezTo>
                <a:cubicBezTo>
                  <a:pt x="1710" y="196"/>
                  <a:pt x="1730" y="188"/>
                  <a:pt x="1738" y="190"/>
                </a:cubicBezTo>
                <a:cubicBezTo>
                  <a:pt x="1743" y="179"/>
                  <a:pt x="1732" y="181"/>
                  <a:pt x="1728" y="177"/>
                </a:cubicBezTo>
                <a:cubicBezTo>
                  <a:pt x="1741" y="171"/>
                  <a:pt x="1735" y="182"/>
                  <a:pt x="1752" y="180"/>
                </a:cubicBezTo>
                <a:lnTo>
                  <a:pt x="1752" y="193"/>
                </a:lnTo>
                <a:cubicBezTo>
                  <a:pt x="1759" y="201"/>
                  <a:pt x="1770" y="188"/>
                  <a:pt x="1772" y="199"/>
                </a:cubicBezTo>
                <a:cubicBezTo>
                  <a:pt x="1772" y="204"/>
                  <a:pt x="1762" y="200"/>
                  <a:pt x="1762" y="204"/>
                </a:cubicBezTo>
                <a:cubicBezTo>
                  <a:pt x="1815" y="218"/>
                  <a:pt x="1806" y="172"/>
                  <a:pt x="1823" y="152"/>
                </a:cubicBezTo>
                <a:cubicBezTo>
                  <a:pt x="1831" y="159"/>
                  <a:pt x="1814" y="157"/>
                  <a:pt x="1820" y="169"/>
                </a:cubicBezTo>
                <a:cubicBezTo>
                  <a:pt x="1824" y="169"/>
                  <a:pt x="1826" y="170"/>
                  <a:pt x="1826" y="174"/>
                </a:cubicBezTo>
                <a:cubicBezTo>
                  <a:pt x="1837" y="174"/>
                  <a:pt x="1834" y="164"/>
                  <a:pt x="1847" y="166"/>
                </a:cubicBezTo>
                <a:cubicBezTo>
                  <a:pt x="1857" y="180"/>
                  <a:pt x="1857" y="199"/>
                  <a:pt x="1847" y="213"/>
                </a:cubicBezTo>
                <a:lnTo>
                  <a:pt x="1847" y="194"/>
                </a:lnTo>
                <a:cubicBezTo>
                  <a:pt x="1840" y="193"/>
                  <a:pt x="1840" y="197"/>
                  <a:pt x="1837" y="199"/>
                </a:cubicBezTo>
                <a:cubicBezTo>
                  <a:pt x="1838" y="187"/>
                  <a:pt x="1831" y="189"/>
                  <a:pt x="1820" y="183"/>
                </a:cubicBezTo>
                <a:cubicBezTo>
                  <a:pt x="1824" y="201"/>
                  <a:pt x="1813" y="221"/>
                  <a:pt x="1820" y="232"/>
                </a:cubicBezTo>
                <a:cubicBezTo>
                  <a:pt x="1818" y="224"/>
                  <a:pt x="1821" y="222"/>
                  <a:pt x="1830" y="224"/>
                </a:cubicBezTo>
                <a:cubicBezTo>
                  <a:pt x="1822" y="243"/>
                  <a:pt x="1800" y="251"/>
                  <a:pt x="1801" y="278"/>
                </a:cubicBezTo>
                <a:cubicBezTo>
                  <a:pt x="1808" y="279"/>
                  <a:pt x="1810" y="284"/>
                  <a:pt x="1818" y="284"/>
                </a:cubicBezTo>
                <a:cubicBezTo>
                  <a:pt x="1822" y="275"/>
                  <a:pt x="1826" y="267"/>
                  <a:pt x="1832" y="260"/>
                </a:cubicBezTo>
                <a:cubicBezTo>
                  <a:pt x="1854" y="264"/>
                  <a:pt x="1818" y="279"/>
                  <a:pt x="1836" y="279"/>
                </a:cubicBezTo>
                <a:cubicBezTo>
                  <a:pt x="1836" y="279"/>
                  <a:pt x="1837" y="279"/>
                  <a:pt x="1837" y="279"/>
                </a:cubicBezTo>
                <a:cubicBezTo>
                  <a:pt x="1850" y="275"/>
                  <a:pt x="1857" y="263"/>
                  <a:pt x="1852" y="252"/>
                </a:cubicBezTo>
                <a:cubicBezTo>
                  <a:pt x="1862" y="252"/>
                  <a:pt x="1870" y="251"/>
                  <a:pt x="1873" y="247"/>
                </a:cubicBezTo>
                <a:cubicBezTo>
                  <a:pt x="1860" y="249"/>
                  <a:pt x="1866" y="234"/>
                  <a:pt x="1873" y="235"/>
                </a:cubicBezTo>
                <a:cubicBezTo>
                  <a:pt x="1873" y="239"/>
                  <a:pt x="1872" y="244"/>
                  <a:pt x="1876" y="244"/>
                </a:cubicBezTo>
                <a:cubicBezTo>
                  <a:pt x="1885" y="238"/>
                  <a:pt x="1893" y="232"/>
                  <a:pt x="1900" y="225"/>
                </a:cubicBezTo>
                <a:cubicBezTo>
                  <a:pt x="1902" y="235"/>
                  <a:pt x="1925" y="229"/>
                  <a:pt x="1930" y="238"/>
                </a:cubicBezTo>
                <a:cubicBezTo>
                  <a:pt x="1933" y="230"/>
                  <a:pt x="1947" y="231"/>
                  <a:pt x="1954" y="227"/>
                </a:cubicBezTo>
                <a:cubicBezTo>
                  <a:pt x="1962" y="231"/>
                  <a:pt x="1967" y="237"/>
                  <a:pt x="1981" y="235"/>
                </a:cubicBezTo>
                <a:cubicBezTo>
                  <a:pt x="1977" y="229"/>
                  <a:pt x="1997" y="225"/>
                  <a:pt x="1981" y="225"/>
                </a:cubicBezTo>
                <a:cubicBezTo>
                  <a:pt x="1981" y="227"/>
                  <a:pt x="1981" y="230"/>
                  <a:pt x="1978" y="230"/>
                </a:cubicBezTo>
                <a:cubicBezTo>
                  <a:pt x="1977" y="220"/>
                  <a:pt x="1964" y="218"/>
                  <a:pt x="1958" y="211"/>
                </a:cubicBezTo>
                <a:cubicBezTo>
                  <a:pt x="1966" y="204"/>
                  <a:pt x="1963" y="205"/>
                  <a:pt x="1954" y="200"/>
                </a:cubicBezTo>
                <a:cubicBezTo>
                  <a:pt x="1959" y="184"/>
                  <a:pt x="1984" y="195"/>
                  <a:pt x="1995" y="187"/>
                </a:cubicBezTo>
                <a:cubicBezTo>
                  <a:pt x="1999" y="178"/>
                  <a:pt x="1984" y="185"/>
                  <a:pt x="1988" y="176"/>
                </a:cubicBezTo>
                <a:cubicBezTo>
                  <a:pt x="2005" y="175"/>
                  <a:pt x="2015" y="157"/>
                  <a:pt x="2035" y="168"/>
                </a:cubicBezTo>
                <a:cubicBezTo>
                  <a:pt x="2035" y="154"/>
                  <a:pt x="2057" y="161"/>
                  <a:pt x="2064" y="154"/>
                </a:cubicBezTo>
                <a:cubicBezTo>
                  <a:pt x="2064" y="157"/>
                  <a:pt x="2065" y="159"/>
                  <a:pt x="2070" y="159"/>
                </a:cubicBezTo>
                <a:cubicBezTo>
                  <a:pt x="2063" y="166"/>
                  <a:pt x="2063" y="180"/>
                  <a:pt x="2057" y="189"/>
                </a:cubicBezTo>
                <a:cubicBezTo>
                  <a:pt x="2074" y="197"/>
                  <a:pt x="2071" y="174"/>
                  <a:pt x="2091" y="176"/>
                </a:cubicBezTo>
                <a:cubicBezTo>
                  <a:pt x="2083" y="186"/>
                  <a:pt x="2094" y="186"/>
                  <a:pt x="2094" y="197"/>
                </a:cubicBezTo>
                <a:lnTo>
                  <a:pt x="2111" y="197"/>
                </a:lnTo>
                <a:cubicBezTo>
                  <a:pt x="2118" y="186"/>
                  <a:pt x="2097" y="184"/>
                  <a:pt x="2104" y="181"/>
                </a:cubicBezTo>
                <a:cubicBezTo>
                  <a:pt x="2124" y="189"/>
                  <a:pt x="2126" y="180"/>
                  <a:pt x="2152" y="181"/>
                </a:cubicBezTo>
                <a:cubicBezTo>
                  <a:pt x="2156" y="193"/>
                  <a:pt x="2156" y="205"/>
                  <a:pt x="2152" y="216"/>
                </a:cubicBezTo>
                <a:cubicBezTo>
                  <a:pt x="2162" y="220"/>
                  <a:pt x="2172" y="222"/>
                  <a:pt x="2182" y="225"/>
                </a:cubicBezTo>
                <a:cubicBezTo>
                  <a:pt x="2181" y="215"/>
                  <a:pt x="2183" y="206"/>
                  <a:pt x="2189" y="197"/>
                </a:cubicBezTo>
                <a:cubicBezTo>
                  <a:pt x="2183" y="197"/>
                  <a:pt x="2177" y="198"/>
                  <a:pt x="2172" y="200"/>
                </a:cubicBezTo>
                <a:cubicBezTo>
                  <a:pt x="2171" y="183"/>
                  <a:pt x="2148" y="183"/>
                  <a:pt x="2155" y="159"/>
                </a:cubicBezTo>
                <a:cubicBezTo>
                  <a:pt x="2169" y="162"/>
                  <a:pt x="2172" y="157"/>
                  <a:pt x="2175" y="151"/>
                </a:cubicBezTo>
                <a:cubicBezTo>
                  <a:pt x="2181" y="156"/>
                  <a:pt x="2162" y="175"/>
                  <a:pt x="2186" y="175"/>
                </a:cubicBezTo>
                <a:cubicBezTo>
                  <a:pt x="2191" y="168"/>
                  <a:pt x="2194" y="161"/>
                  <a:pt x="2196" y="153"/>
                </a:cubicBezTo>
                <a:cubicBezTo>
                  <a:pt x="2201" y="153"/>
                  <a:pt x="2199" y="159"/>
                  <a:pt x="2199" y="164"/>
                </a:cubicBezTo>
                <a:cubicBezTo>
                  <a:pt x="2211" y="162"/>
                  <a:pt x="2229" y="152"/>
                  <a:pt x="2237" y="164"/>
                </a:cubicBezTo>
                <a:cubicBezTo>
                  <a:pt x="2244" y="160"/>
                  <a:pt x="2232" y="157"/>
                  <a:pt x="2240" y="155"/>
                </a:cubicBezTo>
                <a:cubicBezTo>
                  <a:pt x="2252" y="157"/>
                  <a:pt x="2247" y="175"/>
                  <a:pt x="2260" y="175"/>
                </a:cubicBezTo>
                <a:cubicBezTo>
                  <a:pt x="2267" y="173"/>
                  <a:pt x="2259" y="159"/>
                  <a:pt x="2267" y="158"/>
                </a:cubicBezTo>
                <a:cubicBezTo>
                  <a:pt x="2281" y="169"/>
                  <a:pt x="2298" y="162"/>
                  <a:pt x="2315" y="169"/>
                </a:cubicBezTo>
                <a:cubicBezTo>
                  <a:pt x="2319" y="160"/>
                  <a:pt x="2325" y="151"/>
                  <a:pt x="2332" y="142"/>
                </a:cubicBezTo>
                <a:cubicBezTo>
                  <a:pt x="2351" y="153"/>
                  <a:pt x="2376" y="158"/>
                  <a:pt x="2399" y="155"/>
                </a:cubicBezTo>
                <a:cubicBezTo>
                  <a:pt x="2406" y="143"/>
                  <a:pt x="2386" y="152"/>
                  <a:pt x="2389" y="142"/>
                </a:cubicBezTo>
                <a:cubicBezTo>
                  <a:pt x="2403" y="132"/>
                  <a:pt x="2431" y="142"/>
                  <a:pt x="2446" y="128"/>
                </a:cubicBezTo>
                <a:cubicBezTo>
                  <a:pt x="2452" y="135"/>
                  <a:pt x="2452" y="148"/>
                  <a:pt x="2463" y="152"/>
                </a:cubicBezTo>
                <a:cubicBezTo>
                  <a:pt x="2462" y="146"/>
                  <a:pt x="2465" y="140"/>
                  <a:pt x="2470" y="135"/>
                </a:cubicBezTo>
                <a:cubicBezTo>
                  <a:pt x="2476" y="140"/>
                  <a:pt x="2488" y="139"/>
                  <a:pt x="2497" y="141"/>
                </a:cubicBezTo>
                <a:cubicBezTo>
                  <a:pt x="2505" y="137"/>
                  <a:pt x="2500" y="122"/>
                  <a:pt x="2514" y="125"/>
                </a:cubicBezTo>
                <a:cubicBezTo>
                  <a:pt x="2527" y="127"/>
                  <a:pt x="2538" y="132"/>
                  <a:pt x="2551" y="135"/>
                </a:cubicBezTo>
                <a:cubicBezTo>
                  <a:pt x="2552" y="132"/>
                  <a:pt x="2552" y="130"/>
                  <a:pt x="2558" y="130"/>
                </a:cubicBezTo>
                <a:cubicBezTo>
                  <a:pt x="2563" y="119"/>
                  <a:pt x="2545" y="113"/>
                  <a:pt x="2554" y="108"/>
                </a:cubicBezTo>
                <a:cubicBezTo>
                  <a:pt x="2579" y="126"/>
                  <a:pt x="2604" y="110"/>
                  <a:pt x="2632" y="119"/>
                </a:cubicBezTo>
                <a:cubicBezTo>
                  <a:pt x="2630" y="130"/>
                  <a:pt x="2613" y="141"/>
                  <a:pt x="2632" y="146"/>
                </a:cubicBezTo>
                <a:cubicBezTo>
                  <a:pt x="2632" y="138"/>
                  <a:pt x="2635" y="130"/>
                  <a:pt x="2639" y="122"/>
                </a:cubicBezTo>
                <a:cubicBezTo>
                  <a:pt x="2644" y="123"/>
                  <a:pt x="2647" y="129"/>
                  <a:pt x="2653" y="125"/>
                </a:cubicBezTo>
                <a:cubicBezTo>
                  <a:pt x="2659" y="120"/>
                  <a:pt x="2657" y="110"/>
                  <a:pt x="2663" y="106"/>
                </a:cubicBezTo>
                <a:cubicBezTo>
                  <a:pt x="2671" y="117"/>
                  <a:pt x="2685" y="124"/>
                  <a:pt x="2700" y="125"/>
                </a:cubicBezTo>
                <a:cubicBezTo>
                  <a:pt x="2701" y="110"/>
                  <a:pt x="2749" y="111"/>
                  <a:pt x="2734" y="101"/>
                </a:cubicBezTo>
                <a:cubicBezTo>
                  <a:pt x="2741" y="100"/>
                  <a:pt x="2741" y="107"/>
                  <a:pt x="2748" y="104"/>
                </a:cubicBezTo>
                <a:cubicBezTo>
                  <a:pt x="2755" y="100"/>
                  <a:pt x="2752" y="89"/>
                  <a:pt x="2761" y="88"/>
                </a:cubicBezTo>
                <a:cubicBezTo>
                  <a:pt x="2789" y="84"/>
                  <a:pt x="2777" y="113"/>
                  <a:pt x="2805" y="111"/>
                </a:cubicBezTo>
                <a:cubicBezTo>
                  <a:pt x="2811" y="101"/>
                  <a:pt x="2844" y="88"/>
                  <a:pt x="2853" y="106"/>
                </a:cubicBezTo>
                <a:cubicBezTo>
                  <a:pt x="2865" y="100"/>
                  <a:pt x="2851" y="95"/>
                  <a:pt x="2856" y="92"/>
                </a:cubicBezTo>
                <a:cubicBezTo>
                  <a:pt x="2875" y="86"/>
                  <a:pt x="2888" y="107"/>
                  <a:pt x="2904" y="114"/>
                </a:cubicBezTo>
                <a:cubicBezTo>
                  <a:pt x="2900" y="99"/>
                  <a:pt x="2937" y="105"/>
                  <a:pt x="2934" y="114"/>
                </a:cubicBezTo>
                <a:cubicBezTo>
                  <a:pt x="2943" y="105"/>
                  <a:pt x="2947" y="93"/>
                  <a:pt x="2972" y="97"/>
                </a:cubicBezTo>
                <a:cubicBezTo>
                  <a:pt x="2973" y="103"/>
                  <a:pt x="2980" y="105"/>
                  <a:pt x="2978" y="114"/>
                </a:cubicBezTo>
                <a:cubicBezTo>
                  <a:pt x="2995" y="116"/>
                  <a:pt x="2996" y="106"/>
                  <a:pt x="3009" y="106"/>
                </a:cubicBezTo>
                <a:cubicBezTo>
                  <a:pt x="3031" y="123"/>
                  <a:pt x="3093" y="105"/>
                  <a:pt x="3087" y="138"/>
                </a:cubicBezTo>
                <a:cubicBezTo>
                  <a:pt x="3108" y="136"/>
                  <a:pt x="3130" y="135"/>
                  <a:pt x="3151" y="135"/>
                </a:cubicBezTo>
                <a:cubicBezTo>
                  <a:pt x="3144" y="140"/>
                  <a:pt x="3147" y="153"/>
                  <a:pt x="3141" y="159"/>
                </a:cubicBezTo>
                <a:cubicBezTo>
                  <a:pt x="3152" y="158"/>
                  <a:pt x="3174" y="153"/>
                  <a:pt x="3178" y="156"/>
                </a:cubicBezTo>
                <a:cubicBezTo>
                  <a:pt x="3170" y="159"/>
                  <a:pt x="3167" y="184"/>
                  <a:pt x="3178" y="186"/>
                </a:cubicBezTo>
                <a:cubicBezTo>
                  <a:pt x="3178" y="186"/>
                  <a:pt x="3178" y="185"/>
                  <a:pt x="3178" y="185"/>
                </a:cubicBezTo>
                <a:cubicBezTo>
                  <a:pt x="3179" y="179"/>
                  <a:pt x="3185" y="175"/>
                  <a:pt x="3192" y="175"/>
                </a:cubicBezTo>
                <a:cubicBezTo>
                  <a:pt x="3192" y="184"/>
                  <a:pt x="3196" y="192"/>
                  <a:pt x="3202" y="199"/>
                </a:cubicBezTo>
                <a:cubicBezTo>
                  <a:pt x="3217" y="195"/>
                  <a:pt x="3233" y="192"/>
                  <a:pt x="3249" y="191"/>
                </a:cubicBezTo>
                <a:cubicBezTo>
                  <a:pt x="3245" y="166"/>
                  <a:pt x="3278" y="161"/>
                  <a:pt x="3280" y="150"/>
                </a:cubicBezTo>
                <a:cubicBezTo>
                  <a:pt x="3298" y="150"/>
                  <a:pt x="3302" y="162"/>
                  <a:pt x="3311" y="169"/>
                </a:cubicBezTo>
                <a:cubicBezTo>
                  <a:pt x="3307" y="176"/>
                  <a:pt x="3297" y="179"/>
                  <a:pt x="3297" y="188"/>
                </a:cubicBezTo>
                <a:cubicBezTo>
                  <a:pt x="3311" y="188"/>
                  <a:pt x="3325" y="190"/>
                  <a:pt x="3338" y="193"/>
                </a:cubicBezTo>
                <a:cubicBezTo>
                  <a:pt x="3338" y="182"/>
                  <a:pt x="3331" y="163"/>
                  <a:pt x="3355" y="161"/>
                </a:cubicBezTo>
                <a:cubicBezTo>
                  <a:pt x="3332" y="142"/>
                  <a:pt x="3356" y="121"/>
                  <a:pt x="3358" y="98"/>
                </a:cubicBezTo>
                <a:cubicBezTo>
                  <a:pt x="3338" y="108"/>
                  <a:pt x="3316" y="115"/>
                  <a:pt x="3294" y="117"/>
                </a:cubicBezTo>
                <a:cubicBezTo>
                  <a:pt x="3292" y="127"/>
                  <a:pt x="3309" y="122"/>
                  <a:pt x="3304" y="134"/>
                </a:cubicBezTo>
                <a:cubicBezTo>
                  <a:pt x="3272" y="149"/>
                  <a:pt x="3256" y="124"/>
                  <a:pt x="3263" y="93"/>
                </a:cubicBezTo>
                <a:cubicBezTo>
                  <a:pt x="3272" y="88"/>
                  <a:pt x="3283" y="85"/>
                  <a:pt x="3294" y="85"/>
                </a:cubicBezTo>
                <a:cubicBezTo>
                  <a:pt x="3299" y="94"/>
                  <a:pt x="3318" y="92"/>
                  <a:pt x="3327" y="98"/>
                </a:cubicBezTo>
                <a:cubicBezTo>
                  <a:pt x="3331" y="86"/>
                  <a:pt x="3312" y="92"/>
                  <a:pt x="3317" y="79"/>
                </a:cubicBezTo>
                <a:cubicBezTo>
                  <a:pt x="3343" y="65"/>
                  <a:pt x="3372" y="57"/>
                  <a:pt x="3403" y="55"/>
                </a:cubicBezTo>
                <a:cubicBezTo>
                  <a:pt x="3406" y="64"/>
                  <a:pt x="3401" y="79"/>
                  <a:pt x="3411" y="84"/>
                </a:cubicBezTo>
                <a:cubicBezTo>
                  <a:pt x="3429" y="86"/>
                  <a:pt x="3464" y="93"/>
                  <a:pt x="3475" y="108"/>
                </a:cubicBezTo>
                <a:cubicBezTo>
                  <a:pt x="3470" y="115"/>
                  <a:pt x="3463" y="120"/>
                  <a:pt x="3455" y="124"/>
                </a:cubicBezTo>
                <a:cubicBezTo>
                  <a:pt x="3465" y="120"/>
                  <a:pt x="3457" y="131"/>
                  <a:pt x="3464" y="131"/>
                </a:cubicBezTo>
                <a:cubicBezTo>
                  <a:pt x="3471" y="125"/>
                  <a:pt x="3478" y="119"/>
                  <a:pt x="3483" y="113"/>
                </a:cubicBezTo>
                <a:cubicBezTo>
                  <a:pt x="3491" y="117"/>
                  <a:pt x="3490" y="128"/>
                  <a:pt x="3503" y="128"/>
                </a:cubicBezTo>
                <a:cubicBezTo>
                  <a:pt x="3506" y="123"/>
                  <a:pt x="3514" y="121"/>
                  <a:pt x="3511" y="111"/>
                </a:cubicBezTo>
                <a:cubicBezTo>
                  <a:pt x="3526" y="108"/>
                  <a:pt x="3526" y="118"/>
                  <a:pt x="3536" y="120"/>
                </a:cubicBezTo>
                <a:cubicBezTo>
                  <a:pt x="3535" y="116"/>
                  <a:pt x="3533" y="115"/>
                  <a:pt x="3533" y="111"/>
                </a:cubicBezTo>
                <a:cubicBezTo>
                  <a:pt x="3546" y="114"/>
                  <a:pt x="3550" y="124"/>
                  <a:pt x="3567" y="124"/>
                </a:cubicBezTo>
                <a:cubicBezTo>
                  <a:pt x="3567" y="116"/>
                  <a:pt x="3561" y="110"/>
                  <a:pt x="3570" y="117"/>
                </a:cubicBezTo>
                <a:cubicBezTo>
                  <a:pt x="3565" y="109"/>
                  <a:pt x="3566" y="100"/>
                  <a:pt x="3573" y="93"/>
                </a:cubicBezTo>
                <a:cubicBezTo>
                  <a:pt x="3585" y="91"/>
                  <a:pt x="3597" y="91"/>
                  <a:pt x="3609" y="93"/>
                </a:cubicBezTo>
                <a:cubicBezTo>
                  <a:pt x="3606" y="83"/>
                  <a:pt x="3583" y="89"/>
                  <a:pt x="3578" y="81"/>
                </a:cubicBezTo>
                <a:cubicBezTo>
                  <a:pt x="3595" y="81"/>
                  <a:pt x="3612" y="83"/>
                  <a:pt x="3628" y="88"/>
                </a:cubicBezTo>
                <a:cubicBezTo>
                  <a:pt x="3628" y="79"/>
                  <a:pt x="3646" y="84"/>
                  <a:pt x="3648" y="77"/>
                </a:cubicBezTo>
                <a:cubicBezTo>
                  <a:pt x="3657" y="81"/>
                  <a:pt x="3638" y="82"/>
                  <a:pt x="3648" y="86"/>
                </a:cubicBezTo>
                <a:cubicBezTo>
                  <a:pt x="3656" y="84"/>
                  <a:pt x="3663" y="80"/>
                  <a:pt x="3667" y="75"/>
                </a:cubicBezTo>
                <a:cubicBezTo>
                  <a:pt x="3676" y="78"/>
                  <a:pt x="3684" y="81"/>
                  <a:pt x="3692" y="86"/>
                </a:cubicBezTo>
                <a:cubicBezTo>
                  <a:pt x="3700" y="85"/>
                  <a:pt x="3708" y="84"/>
                  <a:pt x="3715" y="81"/>
                </a:cubicBezTo>
                <a:cubicBezTo>
                  <a:pt x="3714" y="71"/>
                  <a:pt x="3720" y="64"/>
                  <a:pt x="3731" y="64"/>
                </a:cubicBezTo>
                <a:cubicBezTo>
                  <a:pt x="3743" y="80"/>
                  <a:pt x="3768" y="62"/>
                  <a:pt x="3779" y="57"/>
                </a:cubicBezTo>
                <a:cubicBezTo>
                  <a:pt x="3779" y="60"/>
                  <a:pt x="3778" y="66"/>
                  <a:pt x="3782" y="66"/>
                </a:cubicBezTo>
                <a:cubicBezTo>
                  <a:pt x="3786" y="59"/>
                  <a:pt x="3793" y="54"/>
                  <a:pt x="3801" y="52"/>
                </a:cubicBezTo>
                <a:cubicBezTo>
                  <a:pt x="3801" y="58"/>
                  <a:pt x="3799" y="66"/>
                  <a:pt x="3810" y="64"/>
                </a:cubicBezTo>
                <a:cubicBezTo>
                  <a:pt x="3806" y="75"/>
                  <a:pt x="3813" y="80"/>
                  <a:pt x="3801" y="84"/>
                </a:cubicBezTo>
                <a:cubicBezTo>
                  <a:pt x="3810" y="82"/>
                  <a:pt x="3806" y="90"/>
                  <a:pt x="3815" y="88"/>
                </a:cubicBezTo>
                <a:cubicBezTo>
                  <a:pt x="3821" y="76"/>
                  <a:pt x="3832" y="65"/>
                  <a:pt x="3846" y="59"/>
                </a:cubicBezTo>
                <a:cubicBezTo>
                  <a:pt x="3846" y="63"/>
                  <a:pt x="3843" y="70"/>
                  <a:pt x="3851" y="68"/>
                </a:cubicBezTo>
                <a:lnTo>
                  <a:pt x="3851" y="59"/>
                </a:lnTo>
                <a:cubicBezTo>
                  <a:pt x="3862" y="67"/>
                  <a:pt x="3876" y="71"/>
                  <a:pt x="3890" y="68"/>
                </a:cubicBezTo>
                <a:cubicBezTo>
                  <a:pt x="3890" y="69"/>
                  <a:pt x="3890" y="69"/>
                  <a:pt x="3890" y="69"/>
                </a:cubicBezTo>
                <a:cubicBezTo>
                  <a:pt x="3889" y="75"/>
                  <a:pt x="3894" y="81"/>
                  <a:pt x="3901" y="81"/>
                </a:cubicBezTo>
                <a:cubicBezTo>
                  <a:pt x="3905" y="76"/>
                  <a:pt x="3913" y="75"/>
                  <a:pt x="3913" y="66"/>
                </a:cubicBezTo>
                <a:cubicBezTo>
                  <a:pt x="3909" y="68"/>
                  <a:pt x="3908" y="72"/>
                  <a:pt x="3899" y="70"/>
                </a:cubicBezTo>
                <a:cubicBezTo>
                  <a:pt x="3896" y="65"/>
                  <a:pt x="3893" y="64"/>
                  <a:pt x="3896" y="57"/>
                </a:cubicBezTo>
                <a:cubicBezTo>
                  <a:pt x="3905" y="54"/>
                  <a:pt x="3913" y="59"/>
                  <a:pt x="3920" y="59"/>
                </a:cubicBezTo>
                <a:cubicBezTo>
                  <a:pt x="3916" y="61"/>
                  <a:pt x="3916" y="68"/>
                  <a:pt x="3920" y="68"/>
                </a:cubicBezTo>
                <a:cubicBezTo>
                  <a:pt x="3925" y="61"/>
                  <a:pt x="3945" y="66"/>
                  <a:pt x="3945" y="55"/>
                </a:cubicBezTo>
                <a:cubicBezTo>
                  <a:pt x="3962" y="53"/>
                  <a:pt x="3975" y="55"/>
                  <a:pt x="3979" y="64"/>
                </a:cubicBezTo>
                <a:cubicBezTo>
                  <a:pt x="3985" y="61"/>
                  <a:pt x="4001" y="66"/>
                  <a:pt x="4001" y="61"/>
                </a:cubicBezTo>
                <a:cubicBezTo>
                  <a:pt x="4001" y="57"/>
                  <a:pt x="3993" y="60"/>
                  <a:pt x="3993" y="57"/>
                </a:cubicBezTo>
                <a:cubicBezTo>
                  <a:pt x="4000" y="55"/>
                  <a:pt x="4002" y="58"/>
                  <a:pt x="4004" y="55"/>
                </a:cubicBezTo>
                <a:cubicBezTo>
                  <a:pt x="4002" y="47"/>
                  <a:pt x="3980" y="58"/>
                  <a:pt x="3973" y="55"/>
                </a:cubicBezTo>
                <a:cubicBezTo>
                  <a:pt x="3966" y="52"/>
                  <a:pt x="3976" y="43"/>
                  <a:pt x="3970" y="43"/>
                </a:cubicBezTo>
                <a:cubicBezTo>
                  <a:pt x="3956" y="43"/>
                  <a:pt x="3957" y="42"/>
                  <a:pt x="3962" y="50"/>
                </a:cubicBezTo>
                <a:cubicBezTo>
                  <a:pt x="3929" y="37"/>
                  <a:pt x="3948" y="-4"/>
                  <a:pt x="3993" y="8"/>
                </a:cubicBezTo>
                <a:cubicBezTo>
                  <a:pt x="3996" y="22"/>
                  <a:pt x="4012" y="29"/>
                  <a:pt x="4004" y="46"/>
                </a:cubicBezTo>
                <a:cubicBezTo>
                  <a:pt x="4009" y="44"/>
                  <a:pt x="4016" y="52"/>
                  <a:pt x="4018" y="46"/>
                </a:cubicBezTo>
                <a:cubicBezTo>
                  <a:pt x="4007" y="46"/>
                  <a:pt x="4013" y="28"/>
                  <a:pt x="4018" y="28"/>
                </a:cubicBezTo>
                <a:cubicBezTo>
                  <a:pt x="4018" y="33"/>
                  <a:pt x="4019" y="37"/>
                  <a:pt x="4023" y="39"/>
                </a:cubicBezTo>
                <a:cubicBezTo>
                  <a:pt x="4029" y="34"/>
                  <a:pt x="4048" y="40"/>
                  <a:pt x="4048" y="30"/>
                </a:cubicBezTo>
                <a:cubicBezTo>
                  <a:pt x="4056" y="42"/>
                  <a:pt x="4085" y="24"/>
                  <a:pt x="4093" y="37"/>
                </a:cubicBezTo>
                <a:cubicBezTo>
                  <a:pt x="4085" y="15"/>
                  <a:pt x="4115" y="15"/>
                  <a:pt x="4118" y="10"/>
                </a:cubicBezTo>
                <a:cubicBezTo>
                  <a:pt x="4128" y="18"/>
                  <a:pt x="4133" y="28"/>
                  <a:pt x="4132" y="39"/>
                </a:cubicBezTo>
                <a:cubicBezTo>
                  <a:pt x="4122" y="41"/>
                  <a:pt x="4111" y="44"/>
                  <a:pt x="4102" y="48"/>
                </a:cubicBezTo>
                <a:cubicBezTo>
                  <a:pt x="4106" y="54"/>
                  <a:pt x="4111" y="51"/>
                  <a:pt x="4124" y="52"/>
                </a:cubicBezTo>
                <a:cubicBezTo>
                  <a:pt x="4125" y="62"/>
                  <a:pt x="4145" y="75"/>
                  <a:pt x="4155" y="64"/>
                </a:cubicBezTo>
                <a:cubicBezTo>
                  <a:pt x="4132" y="55"/>
                  <a:pt x="4165" y="41"/>
                  <a:pt x="4160" y="21"/>
                </a:cubicBezTo>
                <a:lnTo>
                  <a:pt x="4177" y="21"/>
                </a:lnTo>
                <a:cubicBezTo>
                  <a:pt x="4180" y="27"/>
                  <a:pt x="4172" y="39"/>
                  <a:pt x="4177" y="37"/>
                </a:cubicBezTo>
                <a:cubicBezTo>
                  <a:pt x="4182" y="34"/>
                  <a:pt x="4178" y="24"/>
                  <a:pt x="4191" y="28"/>
                </a:cubicBezTo>
                <a:lnTo>
                  <a:pt x="4191" y="46"/>
                </a:lnTo>
                <a:cubicBezTo>
                  <a:pt x="4208" y="40"/>
                  <a:pt x="4198" y="56"/>
                  <a:pt x="4205" y="59"/>
                </a:cubicBezTo>
                <a:cubicBezTo>
                  <a:pt x="4207" y="54"/>
                  <a:pt x="4209" y="48"/>
                  <a:pt x="4216" y="48"/>
                </a:cubicBezTo>
                <a:cubicBezTo>
                  <a:pt x="4221" y="56"/>
                  <a:pt x="4225" y="64"/>
                  <a:pt x="4227" y="73"/>
                </a:cubicBezTo>
                <a:cubicBezTo>
                  <a:pt x="4225" y="63"/>
                  <a:pt x="4236" y="65"/>
                  <a:pt x="4233" y="55"/>
                </a:cubicBezTo>
                <a:cubicBezTo>
                  <a:pt x="4254" y="63"/>
                  <a:pt x="4254" y="89"/>
                  <a:pt x="4275" y="99"/>
                </a:cubicBezTo>
                <a:cubicBezTo>
                  <a:pt x="4275" y="88"/>
                  <a:pt x="4278" y="89"/>
                  <a:pt x="4280" y="77"/>
                </a:cubicBezTo>
                <a:cubicBezTo>
                  <a:pt x="4294" y="75"/>
                  <a:pt x="4298" y="77"/>
                  <a:pt x="4314" y="75"/>
                </a:cubicBezTo>
                <a:cubicBezTo>
                  <a:pt x="4314" y="84"/>
                  <a:pt x="4322" y="87"/>
                  <a:pt x="4319" y="99"/>
                </a:cubicBezTo>
                <a:cubicBezTo>
                  <a:pt x="4308" y="100"/>
                  <a:pt x="4297" y="99"/>
                  <a:pt x="4286" y="97"/>
                </a:cubicBezTo>
                <a:cubicBezTo>
                  <a:pt x="4283" y="106"/>
                  <a:pt x="4266" y="103"/>
                  <a:pt x="4266" y="115"/>
                </a:cubicBezTo>
                <a:cubicBezTo>
                  <a:pt x="4260" y="113"/>
                  <a:pt x="4258" y="103"/>
                  <a:pt x="4247" y="99"/>
                </a:cubicBezTo>
                <a:cubicBezTo>
                  <a:pt x="4240" y="99"/>
                  <a:pt x="4243" y="106"/>
                  <a:pt x="4238" y="106"/>
                </a:cubicBezTo>
                <a:cubicBezTo>
                  <a:pt x="4234" y="103"/>
                  <a:pt x="4236" y="95"/>
                  <a:pt x="4227" y="95"/>
                </a:cubicBezTo>
                <a:cubicBezTo>
                  <a:pt x="4223" y="98"/>
                  <a:pt x="4220" y="103"/>
                  <a:pt x="4219" y="108"/>
                </a:cubicBezTo>
                <a:cubicBezTo>
                  <a:pt x="4226" y="111"/>
                  <a:pt x="4234" y="111"/>
                  <a:pt x="4241" y="108"/>
                </a:cubicBezTo>
                <a:cubicBezTo>
                  <a:pt x="4245" y="120"/>
                  <a:pt x="4235" y="131"/>
                  <a:pt x="4238" y="135"/>
                </a:cubicBezTo>
                <a:cubicBezTo>
                  <a:pt x="4243" y="125"/>
                  <a:pt x="4252" y="122"/>
                  <a:pt x="4269" y="117"/>
                </a:cubicBezTo>
                <a:cubicBezTo>
                  <a:pt x="4272" y="132"/>
                  <a:pt x="4260" y="144"/>
                  <a:pt x="4272" y="153"/>
                </a:cubicBezTo>
                <a:cubicBezTo>
                  <a:pt x="4293" y="149"/>
                  <a:pt x="4293" y="162"/>
                  <a:pt x="4305" y="164"/>
                </a:cubicBezTo>
                <a:cubicBezTo>
                  <a:pt x="4311" y="161"/>
                  <a:pt x="4318" y="159"/>
                  <a:pt x="4325" y="160"/>
                </a:cubicBezTo>
                <a:cubicBezTo>
                  <a:pt x="4317" y="154"/>
                  <a:pt x="4327" y="155"/>
                  <a:pt x="4327" y="149"/>
                </a:cubicBezTo>
                <a:cubicBezTo>
                  <a:pt x="4306" y="150"/>
                  <a:pt x="4300" y="133"/>
                  <a:pt x="4286" y="135"/>
                </a:cubicBezTo>
                <a:cubicBezTo>
                  <a:pt x="4297" y="129"/>
                  <a:pt x="4286" y="119"/>
                  <a:pt x="4291" y="112"/>
                </a:cubicBezTo>
                <a:cubicBezTo>
                  <a:pt x="4312" y="110"/>
                  <a:pt x="4333" y="106"/>
                  <a:pt x="4353" y="101"/>
                </a:cubicBezTo>
                <a:cubicBezTo>
                  <a:pt x="4352" y="97"/>
                  <a:pt x="4346" y="99"/>
                  <a:pt x="4347" y="94"/>
                </a:cubicBezTo>
                <a:cubicBezTo>
                  <a:pt x="4350" y="93"/>
                  <a:pt x="4352" y="92"/>
                  <a:pt x="4353" y="89"/>
                </a:cubicBezTo>
                <a:cubicBezTo>
                  <a:pt x="4358" y="95"/>
                  <a:pt x="4367" y="97"/>
                  <a:pt x="4375" y="94"/>
                </a:cubicBezTo>
                <a:cubicBezTo>
                  <a:pt x="4374" y="83"/>
                  <a:pt x="4371" y="73"/>
                  <a:pt x="4367" y="63"/>
                </a:cubicBezTo>
                <a:cubicBezTo>
                  <a:pt x="4379" y="61"/>
                  <a:pt x="4376" y="71"/>
                  <a:pt x="4383" y="74"/>
                </a:cubicBezTo>
                <a:cubicBezTo>
                  <a:pt x="4388" y="62"/>
                  <a:pt x="4402" y="65"/>
                  <a:pt x="4414" y="63"/>
                </a:cubicBezTo>
                <a:lnTo>
                  <a:pt x="4403" y="63"/>
                </a:lnTo>
                <a:cubicBezTo>
                  <a:pt x="4413" y="54"/>
                  <a:pt x="4418" y="42"/>
                  <a:pt x="4442" y="45"/>
                </a:cubicBezTo>
                <a:cubicBezTo>
                  <a:pt x="4444" y="29"/>
                  <a:pt x="4446" y="26"/>
                  <a:pt x="4447" y="9"/>
                </a:cubicBezTo>
                <a:cubicBezTo>
                  <a:pt x="4461" y="10"/>
                  <a:pt x="4469" y="7"/>
                  <a:pt x="4473" y="0"/>
                </a:cubicBezTo>
                <a:close/>
              </a:path>
            </a:pathLst>
          </a:custGeom>
        </p:spPr>
      </p:pic>
      <p:pic>
        <p:nvPicPr>
          <p:cNvPr id="22" name="图片 21" descr="E:/设计图片素材/7598242_手绘中国风意境水墨山水风景画.jpg7598242_手绘中国风意境水墨山水风景画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4838" r="14838"/>
          <a:stretch>
            <a:fillRect/>
          </a:stretch>
        </p:blipFill>
        <p:spPr>
          <a:xfrm>
            <a:off x="694965" y="1432633"/>
            <a:ext cx="3280412" cy="241363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66" h="3801">
                <a:moveTo>
                  <a:pt x="4473" y="0"/>
                </a:moveTo>
                <a:cubicBezTo>
                  <a:pt x="4473" y="3"/>
                  <a:pt x="4476" y="1"/>
                  <a:pt x="4478" y="0"/>
                </a:cubicBezTo>
                <a:cubicBezTo>
                  <a:pt x="4482" y="6"/>
                  <a:pt x="4485" y="20"/>
                  <a:pt x="4475" y="20"/>
                </a:cubicBezTo>
                <a:cubicBezTo>
                  <a:pt x="4465" y="21"/>
                  <a:pt x="4476" y="5"/>
                  <a:pt x="4461" y="9"/>
                </a:cubicBezTo>
                <a:cubicBezTo>
                  <a:pt x="4472" y="21"/>
                  <a:pt x="4458" y="42"/>
                  <a:pt x="4475" y="45"/>
                </a:cubicBezTo>
                <a:cubicBezTo>
                  <a:pt x="4485" y="46"/>
                  <a:pt x="4480" y="35"/>
                  <a:pt x="4492" y="38"/>
                </a:cubicBezTo>
                <a:lnTo>
                  <a:pt x="4492" y="58"/>
                </a:lnTo>
                <a:cubicBezTo>
                  <a:pt x="4474" y="61"/>
                  <a:pt x="4473" y="71"/>
                  <a:pt x="4470" y="81"/>
                </a:cubicBezTo>
                <a:cubicBezTo>
                  <a:pt x="4477" y="83"/>
                  <a:pt x="4481" y="70"/>
                  <a:pt x="4481" y="81"/>
                </a:cubicBezTo>
                <a:cubicBezTo>
                  <a:pt x="4462" y="103"/>
                  <a:pt x="4463" y="131"/>
                  <a:pt x="4456" y="154"/>
                </a:cubicBezTo>
                <a:cubicBezTo>
                  <a:pt x="4470" y="154"/>
                  <a:pt x="4468" y="166"/>
                  <a:pt x="4478" y="170"/>
                </a:cubicBezTo>
                <a:cubicBezTo>
                  <a:pt x="4501" y="176"/>
                  <a:pt x="4534" y="162"/>
                  <a:pt x="4548" y="181"/>
                </a:cubicBezTo>
                <a:lnTo>
                  <a:pt x="4548" y="174"/>
                </a:lnTo>
                <a:cubicBezTo>
                  <a:pt x="4564" y="183"/>
                  <a:pt x="4583" y="185"/>
                  <a:pt x="4601" y="179"/>
                </a:cubicBezTo>
                <a:cubicBezTo>
                  <a:pt x="4673" y="213"/>
                  <a:pt x="4807" y="199"/>
                  <a:pt x="4908" y="206"/>
                </a:cubicBezTo>
                <a:cubicBezTo>
                  <a:pt x="4911" y="208"/>
                  <a:pt x="4915" y="210"/>
                  <a:pt x="4920" y="211"/>
                </a:cubicBezTo>
                <a:cubicBezTo>
                  <a:pt x="4923" y="217"/>
                  <a:pt x="4925" y="222"/>
                  <a:pt x="4927" y="228"/>
                </a:cubicBezTo>
                <a:cubicBezTo>
                  <a:pt x="4947" y="227"/>
                  <a:pt x="4981" y="232"/>
                  <a:pt x="4986" y="248"/>
                </a:cubicBezTo>
                <a:cubicBezTo>
                  <a:pt x="4980" y="243"/>
                  <a:pt x="4971" y="242"/>
                  <a:pt x="4964" y="247"/>
                </a:cubicBezTo>
                <a:cubicBezTo>
                  <a:pt x="4965" y="251"/>
                  <a:pt x="4971" y="251"/>
                  <a:pt x="4975" y="254"/>
                </a:cubicBezTo>
                <a:cubicBezTo>
                  <a:pt x="4963" y="261"/>
                  <a:pt x="4967" y="263"/>
                  <a:pt x="4946" y="268"/>
                </a:cubicBezTo>
                <a:cubicBezTo>
                  <a:pt x="4948" y="273"/>
                  <a:pt x="4950" y="279"/>
                  <a:pt x="4962" y="278"/>
                </a:cubicBezTo>
                <a:cubicBezTo>
                  <a:pt x="4965" y="290"/>
                  <a:pt x="4952" y="287"/>
                  <a:pt x="4949" y="295"/>
                </a:cubicBezTo>
                <a:cubicBezTo>
                  <a:pt x="4946" y="302"/>
                  <a:pt x="4960" y="298"/>
                  <a:pt x="4956" y="306"/>
                </a:cubicBezTo>
                <a:cubicBezTo>
                  <a:pt x="4963" y="308"/>
                  <a:pt x="4970" y="307"/>
                  <a:pt x="4976" y="303"/>
                </a:cubicBezTo>
                <a:cubicBezTo>
                  <a:pt x="4982" y="309"/>
                  <a:pt x="4972" y="323"/>
                  <a:pt x="4979" y="333"/>
                </a:cubicBezTo>
                <a:cubicBezTo>
                  <a:pt x="4977" y="338"/>
                  <a:pt x="4962" y="328"/>
                  <a:pt x="4962" y="336"/>
                </a:cubicBezTo>
                <a:cubicBezTo>
                  <a:pt x="4961" y="343"/>
                  <a:pt x="4960" y="350"/>
                  <a:pt x="4972" y="350"/>
                </a:cubicBezTo>
                <a:cubicBezTo>
                  <a:pt x="4972" y="365"/>
                  <a:pt x="4964" y="373"/>
                  <a:pt x="4972" y="382"/>
                </a:cubicBezTo>
                <a:cubicBezTo>
                  <a:pt x="4964" y="379"/>
                  <a:pt x="4964" y="384"/>
                  <a:pt x="4957" y="383"/>
                </a:cubicBezTo>
                <a:cubicBezTo>
                  <a:pt x="4966" y="388"/>
                  <a:pt x="4959" y="388"/>
                  <a:pt x="4949" y="387"/>
                </a:cubicBezTo>
                <a:cubicBezTo>
                  <a:pt x="4946" y="395"/>
                  <a:pt x="4958" y="393"/>
                  <a:pt x="4962" y="397"/>
                </a:cubicBezTo>
                <a:cubicBezTo>
                  <a:pt x="4949" y="408"/>
                  <a:pt x="4958" y="426"/>
                  <a:pt x="4941" y="431"/>
                </a:cubicBezTo>
                <a:cubicBezTo>
                  <a:pt x="4943" y="455"/>
                  <a:pt x="4968" y="451"/>
                  <a:pt x="4983" y="465"/>
                </a:cubicBezTo>
                <a:cubicBezTo>
                  <a:pt x="4984" y="469"/>
                  <a:pt x="4978" y="469"/>
                  <a:pt x="4974" y="469"/>
                </a:cubicBezTo>
                <a:cubicBezTo>
                  <a:pt x="4975" y="472"/>
                  <a:pt x="4979" y="474"/>
                  <a:pt x="4984" y="474"/>
                </a:cubicBezTo>
                <a:cubicBezTo>
                  <a:pt x="4978" y="477"/>
                  <a:pt x="4973" y="479"/>
                  <a:pt x="4967" y="482"/>
                </a:cubicBezTo>
                <a:cubicBezTo>
                  <a:pt x="4977" y="488"/>
                  <a:pt x="4984" y="490"/>
                  <a:pt x="4987" y="504"/>
                </a:cubicBezTo>
                <a:cubicBezTo>
                  <a:pt x="4977" y="508"/>
                  <a:pt x="4978" y="505"/>
                  <a:pt x="4965" y="504"/>
                </a:cubicBezTo>
                <a:cubicBezTo>
                  <a:pt x="4959" y="504"/>
                  <a:pt x="4963" y="514"/>
                  <a:pt x="4953" y="510"/>
                </a:cubicBezTo>
                <a:cubicBezTo>
                  <a:pt x="4955" y="517"/>
                  <a:pt x="4962" y="520"/>
                  <a:pt x="4962" y="528"/>
                </a:cubicBezTo>
                <a:cubicBezTo>
                  <a:pt x="4978" y="524"/>
                  <a:pt x="4981" y="542"/>
                  <a:pt x="4994" y="546"/>
                </a:cubicBezTo>
                <a:cubicBezTo>
                  <a:pt x="4985" y="547"/>
                  <a:pt x="4971" y="552"/>
                  <a:pt x="4966" y="549"/>
                </a:cubicBezTo>
                <a:lnTo>
                  <a:pt x="4966" y="558"/>
                </a:lnTo>
                <a:cubicBezTo>
                  <a:pt x="4966" y="557"/>
                  <a:pt x="4997" y="564"/>
                  <a:pt x="4997" y="555"/>
                </a:cubicBezTo>
                <a:cubicBezTo>
                  <a:pt x="5003" y="557"/>
                  <a:pt x="5004" y="569"/>
                  <a:pt x="5001" y="571"/>
                </a:cubicBezTo>
                <a:cubicBezTo>
                  <a:pt x="4992" y="572"/>
                  <a:pt x="4998" y="563"/>
                  <a:pt x="4990" y="568"/>
                </a:cubicBezTo>
                <a:cubicBezTo>
                  <a:pt x="4987" y="579"/>
                  <a:pt x="4999" y="580"/>
                  <a:pt x="5005" y="585"/>
                </a:cubicBezTo>
                <a:cubicBezTo>
                  <a:pt x="5002" y="588"/>
                  <a:pt x="5000" y="591"/>
                  <a:pt x="4993" y="591"/>
                </a:cubicBezTo>
                <a:cubicBezTo>
                  <a:pt x="4983" y="594"/>
                  <a:pt x="4994" y="581"/>
                  <a:pt x="4983" y="584"/>
                </a:cubicBezTo>
                <a:cubicBezTo>
                  <a:pt x="4971" y="586"/>
                  <a:pt x="4996" y="601"/>
                  <a:pt x="4978" y="601"/>
                </a:cubicBezTo>
                <a:cubicBezTo>
                  <a:pt x="4987" y="610"/>
                  <a:pt x="5016" y="610"/>
                  <a:pt x="5020" y="599"/>
                </a:cubicBezTo>
                <a:cubicBezTo>
                  <a:pt x="5024" y="603"/>
                  <a:pt x="5010" y="612"/>
                  <a:pt x="5024" y="616"/>
                </a:cubicBezTo>
                <a:cubicBezTo>
                  <a:pt x="5024" y="628"/>
                  <a:pt x="5007" y="625"/>
                  <a:pt x="5005" y="637"/>
                </a:cubicBezTo>
                <a:cubicBezTo>
                  <a:pt x="5007" y="640"/>
                  <a:pt x="5012" y="642"/>
                  <a:pt x="5019" y="642"/>
                </a:cubicBezTo>
                <a:cubicBezTo>
                  <a:pt x="5018" y="639"/>
                  <a:pt x="5014" y="639"/>
                  <a:pt x="5011" y="639"/>
                </a:cubicBezTo>
                <a:cubicBezTo>
                  <a:pt x="5016" y="633"/>
                  <a:pt x="5037" y="639"/>
                  <a:pt x="5044" y="639"/>
                </a:cubicBezTo>
                <a:cubicBezTo>
                  <a:pt x="5045" y="645"/>
                  <a:pt x="5029" y="636"/>
                  <a:pt x="5032" y="645"/>
                </a:cubicBezTo>
                <a:cubicBezTo>
                  <a:pt x="5033" y="650"/>
                  <a:pt x="5043" y="644"/>
                  <a:pt x="5043" y="648"/>
                </a:cubicBezTo>
                <a:cubicBezTo>
                  <a:pt x="5043" y="652"/>
                  <a:pt x="5043" y="656"/>
                  <a:pt x="5043" y="659"/>
                </a:cubicBezTo>
                <a:cubicBezTo>
                  <a:pt x="5035" y="658"/>
                  <a:pt x="5033" y="663"/>
                  <a:pt x="5029" y="665"/>
                </a:cubicBezTo>
                <a:cubicBezTo>
                  <a:pt x="5018" y="667"/>
                  <a:pt x="5024" y="659"/>
                  <a:pt x="5018" y="658"/>
                </a:cubicBezTo>
                <a:cubicBezTo>
                  <a:pt x="5006" y="668"/>
                  <a:pt x="5014" y="695"/>
                  <a:pt x="5010" y="707"/>
                </a:cubicBezTo>
                <a:cubicBezTo>
                  <a:pt x="5023" y="711"/>
                  <a:pt x="5019" y="700"/>
                  <a:pt x="5028" y="701"/>
                </a:cubicBezTo>
                <a:cubicBezTo>
                  <a:pt x="5024" y="709"/>
                  <a:pt x="5040" y="702"/>
                  <a:pt x="5041" y="709"/>
                </a:cubicBezTo>
                <a:cubicBezTo>
                  <a:pt x="5043" y="716"/>
                  <a:pt x="5031" y="711"/>
                  <a:pt x="5035" y="720"/>
                </a:cubicBezTo>
                <a:cubicBezTo>
                  <a:pt x="5023" y="716"/>
                  <a:pt x="5011" y="719"/>
                  <a:pt x="5003" y="726"/>
                </a:cubicBezTo>
                <a:cubicBezTo>
                  <a:pt x="5004" y="732"/>
                  <a:pt x="5018" y="725"/>
                  <a:pt x="5025" y="730"/>
                </a:cubicBezTo>
                <a:cubicBezTo>
                  <a:pt x="5032" y="736"/>
                  <a:pt x="5020" y="729"/>
                  <a:pt x="5014" y="730"/>
                </a:cubicBezTo>
                <a:lnTo>
                  <a:pt x="5012" y="746"/>
                </a:lnTo>
                <a:cubicBezTo>
                  <a:pt x="5017" y="751"/>
                  <a:pt x="5030" y="753"/>
                  <a:pt x="5030" y="742"/>
                </a:cubicBezTo>
                <a:cubicBezTo>
                  <a:pt x="5048" y="739"/>
                  <a:pt x="5044" y="751"/>
                  <a:pt x="5059" y="751"/>
                </a:cubicBezTo>
                <a:cubicBezTo>
                  <a:pt x="5044" y="758"/>
                  <a:pt x="5037" y="774"/>
                  <a:pt x="5020" y="780"/>
                </a:cubicBezTo>
                <a:cubicBezTo>
                  <a:pt x="5019" y="773"/>
                  <a:pt x="5024" y="772"/>
                  <a:pt x="5024" y="767"/>
                </a:cubicBezTo>
                <a:cubicBezTo>
                  <a:pt x="5020" y="769"/>
                  <a:pt x="5018" y="773"/>
                  <a:pt x="5012" y="773"/>
                </a:cubicBezTo>
                <a:cubicBezTo>
                  <a:pt x="5016" y="783"/>
                  <a:pt x="5010" y="785"/>
                  <a:pt x="5016" y="793"/>
                </a:cubicBezTo>
                <a:cubicBezTo>
                  <a:pt x="5017" y="783"/>
                  <a:pt x="5032" y="785"/>
                  <a:pt x="5044" y="784"/>
                </a:cubicBezTo>
                <a:cubicBezTo>
                  <a:pt x="5027" y="785"/>
                  <a:pt x="5025" y="802"/>
                  <a:pt x="5006" y="802"/>
                </a:cubicBezTo>
                <a:cubicBezTo>
                  <a:pt x="5004" y="810"/>
                  <a:pt x="5027" y="803"/>
                  <a:pt x="5025" y="810"/>
                </a:cubicBezTo>
                <a:cubicBezTo>
                  <a:pt x="5023" y="816"/>
                  <a:pt x="5011" y="813"/>
                  <a:pt x="5015" y="825"/>
                </a:cubicBezTo>
                <a:cubicBezTo>
                  <a:pt x="5025" y="826"/>
                  <a:pt x="5032" y="824"/>
                  <a:pt x="5035" y="819"/>
                </a:cubicBezTo>
                <a:cubicBezTo>
                  <a:pt x="5046" y="822"/>
                  <a:pt x="5041" y="831"/>
                  <a:pt x="5039" y="840"/>
                </a:cubicBezTo>
                <a:cubicBezTo>
                  <a:pt x="5030" y="838"/>
                  <a:pt x="5021" y="839"/>
                  <a:pt x="5013" y="842"/>
                </a:cubicBezTo>
                <a:cubicBezTo>
                  <a:pt x="5007" y="853"/>
                  <a:pt x="5019" y="856"/>
                  <a:pt x="5013" y="860"/>
                </a:cubicBezTo>
                <a:cubicBezTo>
                  <a:pt x="5027" y="866"/>
                  <a:pt x="5039" y="871"/>
                  <a:pt x="5039" y="880"/>
                </a:cubicBezTo>
                <a:cubicBezTo>
                  <a:pt x="5036" y="883"/>
                  <a:pt x="5031" y="885"/>
                  <a:pt x="5028" y="882"/>
                </a:cubicBezTo>
                <a:cubicBezTo>
                  <a:pt x="5027" y="889"/>
                  <a:pt x="5038" y="888"/>
                  <a:pt x="5044" y="891"/>
                </a:cubicBezTo>
                <a:cubicBezTo>
                  <a:pt x="5039" y="899"/>
                  <a:pt x="5030" y="901"/>
                  <a:pt x="5042" y="907"/>
                </a:cubicBezTo>
                <a:cubicBezTo>
                  <a:pt x="5038" y="914"/>
                  <a:pt x="5038" y="924"/>
                  <a:pt x="5026" y="924"/>
                </a:cubicBezTo>
                <a:cubicBezTo>
                  <a:pt x="5025" y="928"/>
                  <a:pt x="5028" y="929"/>
                  <a:pt x="5031" y="929"/>
                </a:cubicBezTo>
                <a:cubicBezTo>
                  <a:pt x="5030" y="935"/>
                  <a:pt x="5020" y="932"/>
                  <a:pt x="5017" y="937"/>
                </a:cubicBezTo>
                <a:cubicBezTo>
                  <a:pt x="5064" y="952"/>
                  <a:pt x="5008" y="992"/>
                  <a:pt x="5028" y="1023"/>
                </a:cubicBezTo>
                <a:cubicBezTo>
                  <a:pt x="5023" y="1025"/>
                  <a:pt x="5018" y="1025"/>
                  <a:pt x="5014" y="1024"/>
                </a:cubicBezTo>
                <a:cubicBezTo>
                  <a:pt x="5014" y="1028"/>
                  <a:pt x="5011" y="1033"/>
                  <a:pt x="5015" y="1033"/>
                </a:cubicBezTo>
                <a:cubicBezTo>
                  <a:pt x="5012" y="1041"/>
                  <a:pt x="5007" y="1033"/>
                  <a:pt x="5001" y="1033"/>
                </a:cubicBezTo>
                <a:cubicBezTo>
                  <a:pt x="5000" y="1053"/>
                  <a:pt x="4992" y="1077"/>
                  <a:pt x="5010" y="1083"/>
                </a:cubicBezTo>
                <a:cubicBezTo>
                  <a:pt x="5019" y="1084"/>
                  <a:pt x="5019" y="1077"/>
                  <a:pt x="5030" y="1080"/>
                </a:cubicBezTo>
                <a:cubicBezTo>
                  <a:pt x="5037" y="1095"/>
                  <a:pt x="5005" y="1101"/>
                  <a:pt x="4996" y="1089"/>
                </a:cubicBezTo>
                <a:cubicBezTo>
                  <a:pt x="4983" y="1100"/>
                  <a:pt x="5009" y="1102"/>
                  <a:pt x="5008" y="1113"/>
                </a:cubicBezTo>
                <a:cubicBezTo>
                  <a:pt x="5001" y="1111"/>
                  <a:pt x="4996" y="1112"/>
                  <a:pt x="4996" y="1116"/>
                </a:cubicBezTo>
                <a:cubicBezTo>
                  <a:pt x="4993" y="1126"/>
                  <a:pt x="5006" y="1127"/>
                  <a:pt x="5006" y="1133"/>
                </a:cubicBezTo>
                <a:cubicBezTo>
                  <a:pt x="5005" y="1139"/>
                  <a:pt x="4993" y="1136"/>
                  <a:pt x="4993" y="1141"/>
                </a:cubicBezTo>
                <a:cubicBezTo>
                  <a:pt x="4993" y="1146"/>
                  <a:pt x="5005" y="1142"/>
                  <a:pt x="5010" y="1144"/>
                </a:cubicBezTo>
                <a:cubicBezTo>
                  <a:pt x="5005" y="1152"/>
                  <a:pt x="4999" y="1158"/>
                  <a:pt x="4994" y="1165"/>
                </a:cubicBezTo>
                <a:lnTo>
                  <a:pt x="4983" y="1165"/>
                </a:lnTo>
                <a:cubicBezTo>
                  <a:pt x="4978" y="1168"/>
                  <a:pt x="4978" y="1174"/>
                  <a:pt x="4973" y="1176"/>
                </a:cubicBezTo>
                <a:cubicBezTo>
                  <a:pt x="4979" y="1186"/>
                  <a:pt x="4998" y="1188"/>
                  <a:pt x="5017" y="1188"/>
                </a:cubicBezTo>
                <a:cubicBezTo>
                  <a:pt x="5016" y="1195"/>
                  <a:pt x="5016" y="1203"/>
                  <a:pt x="5007" y="1203"/>
                </a:cubicBezTo>
                <a:cubicBezTo>
                  <a:pt x="5021" y="1213"/>
                  <a:pt x="5001" y="1228"/>
                  <a:pt x="5015" y="1233"/>
                </a:cubicBezTo>
                <a:cubicBezTo>
                  <a:pt x="5014" y="1240"/>
                  <a:pt x="5008" y="1242"/>
                  <a:pt x="5005" y="1248"/>
                </a:cubicBezTo>
                <a:cubicBezTo>
                  <a:pt x="4991" y="1249"/>
                  <a:pt x="4991" y="1241"/>
                  <a:pt x="4984" y="1237"/>
                </a:cubicBezTo>
                <a:cubicBezTo>
                  <a:pt x="4982" y="1246"/>
                  <a:pt x="4994" y="1249"/>
                  <a:pt x="4982" y="1253"/>
                </a:cubicBezTo>
                <a:cubicBezTo>
                  <a:pt x="4991" y="1261"/>
                  <a:pt x="4992" y="1274"/>
                  <a:pt x="4999" y="1283"/>
                </a:cubicBezTo>
                <a:cubicBezTo>
                  <a:pt x="4999" y="1285"/>
                  <a:pt x="4998" y="1287"/>
                  <a:pt x="4996" y="1288"/>
                </a:cubicBezTo>
                <a:cubicBezTo>
                  <a:pt x="4994" y="1290"/>
                  <a:pt x="4989" y="1289"/>
                  <a:pt x="4987" y="1287"/>
                </a:cubicBezTo>
                <a:cubicBezTo>
                  <a:pt x="4987" y="1298"/>
                  <a:pt x="5010" y="1289"/>
                  <a:pt x="5016" y="1300"/>
                </a:cubicBezTo>
                <a:cubicBezTo>
                  <a:pt x="5018" y="1307"/>
                  <a:pt x="5010" y="1310"/>
                  <a:pt x="5016" y="1316"/>
                </a:cubicBezTo>
                <a:cubicBezTo>
                  <a:pt x="5020" y="1309"/>
                  <a:pt x="5026" y="1285"/>
                  <a:pt x="5034" y="1297"/>
                </a:cubicBezTo>
                <a:cubicBezTo>
                  <a:pt x="5036" y="1289"/>
                  <a:pt x="5027" y="1290"/>
                  <a:pt x="5024" y="1285"/>
                </a:cubicBezTo>
                <a:cubicBezTo>
                  <a:pt x="5022" y="1269"/>
                  <a:pt x="5046" y="1268"/>
                  <a:pt x="5059" y="1274"/>
                </a:cubicBezTo>
                <a:cubicBezTo>
                  <a:pt x="5054" y="1298"/>
                  <a:pt x="5055" y="1310"/>
                  <a:pt x="5074" y="1320"/>
                </a:cubicBezTo>
                <a:cubicBezTo>
                  <a:pt x="5071" y="1327"/>
                  <a:pt x="5063" y="1331"/>
                  <a:pt x="5058" y="1337"/>
                </a:cubicBezTo>
                <a:cubicBezTo>
                  <a:pt x="5070" y="1362"/>
                  <a:pt x="5035" y="1372"/>
                  <a:pt x="5019" y="1365"/>
                </a:cubicBezTo>
                <a:cubicBezTo>
                  <a:pt x="5022" y="1371"/>
                  <a:pt x="5039" y="1379"/>
                  <a:pt x="5046" y="1379"/>
                </a:cubicBezTo>
                <a:cubicBezTo>
                  <a:pt x="5079" y="1380"/>
                  <a:pt x="5077" y="1350"/>
                  <a:pt x="5105" y="1342"/>
                </a:cubicBezTo>
                <a:cubicBezTo>
                  <a:pt x="5113" y="1347"/>
                  <a:pt x="5121" y="1350"/>
                  <a:pt x="5129" y="1353"/>
                </a:cubicBezTo>
                <a:cubicBezTo>
                  <a:pt x="5125" y="1363"/>
                  <a:pt x="5119" y="1372"/>
                  <a:pt x="5102" y="1371"/>
                </a:cubicBezTo>
                <a:cubicBezTo>
                  <a:pt x="5102" y="1375"/>
                  <a:pt x="5103" y="1376"/>
                  <a:pt x="5102" y="1382"/>
                </a:cubicBezTo>
                <a:cubicBezTo>
                  <a:pt x="5102" y="1388"/>
                  <a:pt x="5112" y="1386"/>
                  <a:pt x="5116" y="1390"/>
                </a:cubicBezTo>
                <a:cubicBezTo>
                  <a:pt x="5117" y="1398"/>
                  <a:pt x="5105" y="1395"/>
                  <a:pt x="5101" y="1398"/>
                </a:cubicBezTo>
                <a:cubicBezTo>
                  <a:pt x="5104" y="1403"/>
                  <a:pt x="5117" y="1400"/>
                  <a:pt x="5123" y="1403"/>
                </a:cubicBezTo>
                <a:lnTo>
                  <a:pt x="5125" y="1403"/>
                </a:lnTo>
                <a:cubicBezTo>
                  <a:pt x="5124" y="1407"/>
                  <a:pt x="5127" y="1408"/>
                  <a:pt x="5127" y="1412"/>
                </a:cubicBezTo>
                <a:cubicBezTo>
                  <a:pt x="5125" y="1413"/>
                  <a:pt x="5123" y="1413"/>
                  <a:pt x="5121" y="1413"/>
                </a:cubicBezTo>
                <a:lnTo>
                  <a:pt x="5121" y="1410"/>
                </a:lnTo>
                <a:cubicBezTo>
                  <a:pt x="5118" y="1411"/>
                  <a:pt x="5115" y="1413"/>
                  <a:pt x="5112" y="1415"/>
                </a:cubicBezTo>
                <a:cubicBezTo>
                  <a:pt x="5111" y="1415"/>
                  <a:pt x="5109" y="1416"/>
                  <a:pt x="5108" y="1417"/>
                </a:cubicBezTo>
                <a:cubicBezTo>
                  <a:pt x="5108" y="1419"/>
                  <a:pt x="5108" y="1420"/>
                  <a:pt x="5108" y="1422"/>
                </a:cubicBezTo>
                <a:cubicBezTo>
                  <a:pt x="5105" y="1427"/>
                  <a:pt x="5103" y="1432"/>
                  <a:pt x="5099" y="1437"/>
                </a:cubicBezTo>
                <a:cubicBezTo>
                  <a:pt x="5085" y="1436"/>
                  <a:pt x="5080" y="1430"/>
                  <a:pt x="5083" y="1418"/>
                </a:cubicBezTo>
                <a:cubicBezTo>
                  <a:pt x="5078" y="1417"/>
                  <a:pt x="5073" y="1419"/>
                  <a:pt x="5070" y="1423"/>
                </a:cubicBezTo>
                <a:cubicBezTo>
                  <a:pt x="5075" y="1409"/>
                  <a:pt x="5078" y="1395"/>
                  <a:pt x="5080" y="1380"/>
                </a:cubicBezTo>
                <a:cubicBezTo>
                  <a:pt x="5072" y="1377"/>
                  <a:pt x="5063" y="1377"/>
                  <a:pt x="5055" y="1380"/>
                </a:cubicBezTo>
                <a:cubicBezTo>
                  <a:pt x="5050" y="1404"/>
                  <a:pt x="5030" y="1432"/>
                  <a:pt x="5050" y="1454"/>
                </a:cubicBezTo>
                <a:cubicBezTo>
                  <a:pt x="5049" y="1449"/>
                  <a:pt x="5053" y="1448"/>
                  <a:pt x="5059" y="1448"/>
                </a:cubicBezTo>
                <a:cubicBezTo>
                  <a:pt x="5071" y="1463"/>
                  <a:pt x="5059" y="1480"/>
                  <a:pt x="5059" y="1496"/>
                </a:cubicBezTo>
                <a:lnTo>
                  <a:pt x="5064" y="1496"/>
                </a:lnTo>
                <a:cubicBezTo>
                  <a:pt x="5066" y="1498"/>
                  <a:pt x="5069" y="1498"/>
                  <a:pt x="5071" y="1496"/>
                </a:cubicBezTo>
                <a:cubicBezTo>
                  <a:pt x="5079" y="1494"/>
                  <a:pt x="5081" y="1489"/>
                  <a:pt x="5091" y="1488"/>
                </a:cubicBezTo>
                <a:cubicBezTo>
                  <a:pt x="5094" y="1494"/>
                  <a:pt x="5096" y="1502"/>
                  <a:pt x="5108" y="1502"/>
                </a:cubicBezTo>
                <a:cubicBezTo>
                  <a:pt x="5100" y="1518"/>
                  <a:pt x="5098" y="1531"/>
                  <a:pt x="5080" y="1534"/>
                </a:cubicBezTo>
                <a:cubicBezTo>
                  <a:pt x="5087" y="1548"/>
                  <a:pt x="5112" y="1583"/>
                  <a:pt x="5077" y="1589"/>
                </a:cubicBezTo>
                <a:cubicBezTo>
                  <a:pt x="5071" y="1580"/>
                  <a:pt x="5075" y="1563"/>
                  <a:pt x="5057" y="1561"/>
                </a:cubicBezTo>
                <a:cubicBezTo>
                  <a:pt x="5058" y="1553"/>
                  <a:pt x="5062" y="1546"/>
                  <a:pt x="5070" y="1546"/>
                </a:cubicBezTo>
                <a:cubicBezTo>
                  <a:pt x="5064" y="1538"/>
                  <a:pt x="5051" y="1545"/>
                  <a:pt x="5042" y="1538"/>
                </a:cubicBezTo>
                <a:cubicBezTo>
                  <a:pt x="5044" y="1527"/>
                  <a:pt x="5049" y="1517"/>
                  <a:pt x="5056" y="1507"/>
                </a:cubicBezTo>
                <a:cubicBezTo>
                  <a:pt x="5040" y="1511"/>
                  <a:pt x="5024" y="1512"/>
                  <a:pt x="5008" y="1511"/>
                </a:cubicBezTo>
                <a:cubicBezTo>
                  <a:pt x="5012" y="1514"/>
                  <a:pt x="5015" y="1518"/>
                  <a:pt x="5017" y="1523"/>
                </a:cubicBezTo>
                <a:lnTo>
                  <a:pt x="5012" y="1523"/>
                </a:lnTo>
                <a:lnTo>
                  <a:pt x="5012" y="1530"/>
                </a:lnTo>
                <a:lnTo>
                  <a:pt x="5018" y="1530"/>
                </a:lnTo>
                <a:lnTo>
                  <a:pt x="5018" y="1525"/>
                </a:lnTo>
                <a:cubicBezTo>
                  <a:pt x="5019" y="1526"/>
                  <a:pt x="5019" y="1527"/>
                  <a:pt x="5020" y="1527"/>
                </a:cubicBezTo>
                <a:cubicBezTo>
                  <a:pt x="5018" y="1536"/>
                  <a:pt x="5009" y="1539"/>
                  <a:pt x="5009" y="1549"/>
                </a:cubicBezTo>
                <a:cubicBezTo>
                  <a:pt x="5005" y="1550"/>
                  <a:pt x="5000" y="1549"/>
                  <a:pt x="4996" y="1546"/>
                </a:cubicBezTo>
                <a:cubicBezTo>
                  <a:pt x="4991" y="1554"/>
                  <a:pt x="4996" y="1561"/>
                  <a:pt x="4983" y="1563"/>
                </a:cubicBezTo>
                <a:cubicBezTo>
                  <a:pt x="4999" y="1575"/>
                  <a:pt x="5025" y="1556"/>
                  <a:pt x="5045" y="1556"/>
                </a:cubicBezTo>
                <a:cubicBezTo>
                  <a:pt x="5054" y="1580"/>
                  <a:pt x="5037" y="1600"/>
                  <a:pt x="5062" y="1609"/>
                </a:cubicBezTo>
                <a:cubicBezTo>
                  <a:pt x="5056" y="1614"/>
                  <a:pt x="5048" y="1616"/>
                  <a:pt x="5044" y="1623"/>
                </a:cubicBezTo>
                <a:cubicBezTo>
                  <a:pt x="5050" y="1633"/>
                  <a:pt x="5050" y="1635"/>
                  <a:pt x="5050" y="1648"/>
                </a:cubicBezTo>
                <a:cubicBezTo>
                  <a:pt x="5064" y="1647"/>
                  <a:pt x="5060" y="1636"/>
                  <a:pt x="5058" y="1629"/>
                </a:cubicBezTo>
                <a:cubicBezTo>
                  <a:pt x="5071" y="1597"/>
                  <a:pt x="5106" y="1627"/>
                  <a:pt x="5097" y="1654"/>
                </a:cubicBezTo>
                <a:cubicBezTo>
                  <a:pt x="5106" y="1634"/>
                  <a:pt x="5116" y="1603"/>
                  <a:pt x="5141" y="1607"/>
                </a:cubicBezTo>
                <a:cubicBezTo>
                  <a:pt x="5135" y="1632"/>
                  <a:pt x="5112" y="1659"/>
                  <a:pt x="5135" y="1675"/>
                </a:cubicBezTo>
                <a:cubicBezTo>
                  <a:pt x="5134" y="1675"/>
                  <a:pt x="5134" y="1676"/>
                  <a:pt x="5135" y="1676"/>
                </a:cubicBezTo>
                <a:cubicBezTo>
                  <a:pt x="5133" y="1683"/>
                  <a:pt x="5122" y="1684"/>
                  <a:pt x="5124" y="1692"/>
                </a:cubicBezTo>
                <a:cubicBezTo>
                  <a:pt x="5142" y="1721"/>
                  <a:pt x="5132" y="1757"/>
                  <a:pt x="5101" y="1777"/>
                </a:cubicBezTo>
                <a:cubicBezTo>
                  <a:pt x="5099" y="1789"/>
                  <a:pt x="5118" y="1781"/>
                  <a:pt x="5118" y="1789"/>
                </a:cubicBezTo>
                <a:cubicBezTo>
                  <a:pt x="5119" y="1815"/>
                  <a:pt x="5170" y="1882"/>
                  <a:pt x="5124" y="1903"/>
                </a:cubicBezTo>
                <a:cubicBezTo>
                  <a:pt x="5120" y="1921"/>
                  <a:pt x="5112" y="1939"/>
                  <a:pt x="5101" y="1955"/>
                </a:cubicBezTo>
                <a:cubicBezTo>
                  <a:pt x="5090" y="1949"/>
                  <a:pt x="5084" y="1938"/>
                  <a:pt x="5088" y="1928"/>
                </a:cubicBezTo>
                <a:cubicBezTo>
                  <a:pt x="5062" y="1921"/>
                  <a:pt x="5053" y="1897"/>
                  <a:pt x="5047" y="1870"/>
                </a:cubicBezTo>
                <a:cubicBezTo>
                  <a:pt x="4989" y="1832"/>
                  <a:pt x="5026" y="1759"/>
                  <a:pt x="5017" y="1702"/>
                </a:cubicBezTo>
                <a:lnTo>
                  <a:pt x="5036" y="1701"/>
                </a:lnTo>
                <a:cubicBezTo>
                  <a:pt x="5028" y="1683"/>
                  <a:pt x="5013" y="1668"/>
                  <a:pt x="4994" y="1658"/>
                </a:cubicBezTo>
                <a:cubicBezTo>
                  <a:pt x="4985" y="1733"/>
                  <a:pt x="4982" y="1809"/>
                  <a:pt x="4986" y="1884"/>
                </a:cubicBezTo>
                <a:cubicBezTo>
                  <a:pt x="4995" y="2062"/>
                  <a:pt x="5007" y="2278"/>
                  <a:pt x="5038" y="2453"/>
                </a:cubicBezTo>
                <a:cubicBezTo>
                  <a:pt x="5031" y="2455"/>
                  <a:pt x="5023" y="2455"/>
                  <a:pt x="5016" y="2453"/>
                </a:cubicBezTo>
                <a:cubicBezTo>
                  <a:pt x="5017" y="2459"/>
                  <a:pt x="5018" y="2464"/>
                  <a:pt x="5014" y="2467"/>
                </a:cubicBezTo>
                <a:cubicBezTo>
                  <a:pt x="5004" y="2467"/>
                  <a:pt x="4995" y="2472"/>
                  <a:pt x="4991" y="2480"/>
                </a:cubicBezTo>
                <a:cubicBezTo>
                  <a:pt x="4998" y="2485"/>
                  <a:pt x="4998" y="2496"/>
                  <a:pt x="5010" y="2496"/>
                </a:cubicBezTo>
                <a:cubicBezTo>
                  <a:pt x="5002" y="2503"/>
                  <a:pt x="5001" y="2512"/>
                  <a:pt x="5007" y="2520"/>
                </a:cubicBezTo>
                <a:cubicBezTo>
                  <a:pt x="5002" y="2524"/>
                  <a:pt x="4995" y="2527"/>
                  <a:pt x="4988" y="2526"/>
                </a:cubicBezTo>
                <a:cubicBezTo>
                  <a:pt x="4985" y="2518"/>
                  <a:pt x="4980" y="2511"/>
                  <a:pt x="4969" y="2511"/>
                </a:cubicBezTo>
                <a:cubicBezTo>
                  <a:pt x="4965" y="2524"/>
                  <a:pt x="4968" y="2538"/>
                  <a:pt x="4976" y="2549"/>
                </a:cubicBezTo>
                <a:cubicBezTo>
                  <a:pt x="4966" y="2567"/>
                  <a:pt x="4958" y="2587"/>
                  <a:pt x="4948" y="2605"/>
                </a:cubicBezTo>
                <a:cubicBezTo>
                  <a:pt x="4933" y="2599"/>
                  <a:pt x="4928" y="2611"/>
                  <a:pt x="4918" y="2614"/>
                </a:cubicBezTo>
                <a:cubicBezTo>
                  <a:pt x="4918" y="2631"/>
                  <a:pt x="4914" y="2636"/>
                  <a:pt x="4914" y="2655"/>
                </a:cubicBezTo>
                <a:cubicBezTo>
                  <a:pt x="4923" y="2656"/>
                  <a:pt x="4932" y="2651"/>
                  <a:pt x="4935" y="2662"/>
                </a:cubicBezTo>
                <a:cubicBezTo>
                  <a:pt x="4937" y="2668"/>
                  <a:pt x="4921" y="2662"/>
                  <a:pt x="4924" y="2668"/>
                </a:cubicBezTo>
                <a:cubicBezTo>
                  <a:pt x="4944" y="2666"/>
                  <a:pt x="4956" y="2665"/>
                  <a:pt x="4965" y="2678"/>
                </a:cubicBezTo>
                <a:cubicBezTo>
                  <a:pt x="4958" y="2683"/>
                  <a:pt x="4954" y="2691"/>
                  <a:pt x="4956" y="2699"/>
                </a:cubicBezTo>
                <a:cubicBezTo>
                  <a:pt x="4963" y="2704"/>
                  <a:pt x="4980" y="2700"/>
                  <a:pt x="4982" y="2710"/>
                </a:cubicBezTo>
                <a:cubicBezTo>
                  <a:pt x="4955" y="2719"/>
                  <a:pt x="4943" y="2699"/>
                  <a:pt x="4922" y="2699"/>
                </a:cubicBezTo>
                <a:cubicBezTo>
                  <a:pt x="4917" y="2705"/>
                  <a:pt x="4922" y="2717"/>
                  <a:pt x="4922" y="2726"/>
                </a:cubicBezTo>
                <a:cubicBezTo>
                  <a:pt x="4910" y="2732"/>
                  <a:pt x="4892" y="2733"/>
                  <a:pt x="4885" y="2742"/>
                </a:cubicBezTo>
                <a:cubicBezTo>
                  <a:pt x="4914" y="2744"/>
                  <a:pt x="4924" y="2759"/>
                  <a:pt x="4950" y="2753"/>
                </a:cubicBezTo>
                <a:cubicBezTo>
                  <a:pt x="4944" y="2759"/>
                  <a:pt x="4959" y="2764"/>
                  <a:pt x="4961" y="2770"/>
                </a:cubicBezTo>
                <a:cubicBezTo>
                  <a:pt x="4989" y="2772"/>
                  <a:pt x="5016" y="2776"/>
                  <a:pt x="5018" y="2748"/>
                </a:cubicBezTo>
                <a:cubicBezTo>
                  <a:pt x="5031" y="2752"/>
                  <a:pt x="5032" y="2767"/>
                  <a:pt x="5043" y="2772"/>
                </a:cubicBezTo>
                <a:cubicBezTo>
                  <a:pt x="5059" y="2775"/>
                  <a:pt x="5076" y="2766"/>
                  <a:pt x="5085" y="2775"/>
                </a:cubicBezTo>
                <a:cubicBezTo>
                  <a:pt x="5085" y="2792"/>
                  <a:pt x="5085" y="2801"/>
                  <a:pt x="5087" y="2816"/>
                </a:cubicBezTo>
                <a:cubicBezTo>
                  <a:pt x="5079" y="2818"/>
                  <a:pt x="5075" y="2815"/>
                  <a:pt x="5070" y="2814"/>
                </a:cubicBezTo>
                <a:cubicBezTo>
                  <a:pt x="5065" y="2814"/>
                  <a:pt x="5069" y="2804"/>
                  <a:pt x="5063" y="2804"/>
                </a:cubicBezTo>
                <a:cubicBezTo>
                  <a:pt x="5059" y="2805"/>
                  <a:pt x="5055" y="2804"/>
                  <a:pt x="5052" y="2802"/>
                </a:cubicBezTo>
                <a:cubicBezTo>
                  <a:pt x="5058" y="2814"/>
                  <a:pt x="5041" y="2810"/>
                  <a:pt x="5042" y="2819"/>
                </a:cubicBezTo>
                <a:cubicBezTo>
                  <a:pt x="5058" y="2813"/>
                  <a:pt x="5051" y="2826"/>
                  <a:pt x="5058" y="2829"/>
                </a:cubicBezTo>
                <a:cubicBezTo>
                  <a:pt x="5076" y="2825"/>
                  <a:pt x="5095" y="2831"/>
                  <a:pt x="5107" y="2843"/>
                </a:cubicBezTo>
                <a:cubicBezTo>
                  <a:pt x="5094" y="2845"/>
                  <a:pt x="5104" y="2863"/>
                  <a:pt x="5096" y="2869"/>
                </a:cubicBezTo>
                <a:cubicBezTo>
                  <a:pt x="5114" y="2868"/>
                  <a:pt x="5103" y="2892"/>
                  <a:pt x="5102" y="2898"/>
                </a:cubicBezTo>
                <a:cubicBezTo>
                  <a:pt x="5113" y="2907"/>
                  <a:pt x="5133" y="2908"/>
                  <a:pt x="5143" y="2917"/>
                </a:cubicBezTo>
                <a:cubicBezTo>
                  <a:pt x="5147" y="2910"/>
                  <a:pt x="5166" y="2911"/>
                  <a:pt x="5166" y="2920"/>
                </a:cubicBezTo>
                <a:cubicBezTo>
                  <a:pt x="5154" y="2939"/>
                  <a:pt x="5130" y="2923"/>
                  <a:pt x="5115" y="2917"/>
                </a:cubicBezTo>
                <a:cubicBezTo>
                  <a:pt x="5104" y="2920"/>
                  <a:pt x="5101" y="2930"/>
                  <a:pt x="5089" y="2932"/>
                </a:cubicBezTo>
                <a:cubicBezTo>
                  <a:pt x="5076" y="2923"/>
                  <a:pt x="5060" y="2918"/>
                  <a:pt x="5043" y="2918"/>
                </a:cubicBezTo>
                <a:lnTo>
                  <a:pt x="5043" y="2926"/>
                </a:lnTo>
                <a:lnTo>
                  <a:pt x="5054" y="2926"/>
                </a:lnTo>
                <a:cubicBezTo>
                  <a:pt x="5060" y="2945"/>
                  <a:pt x="5043" y="2947"/>
                  <a:pt x="5047" y="2963"/>
                </a:cubicBezTo>
                <a:cubicBezTo>
                  <a:pt x="5063" y="2957"/>
                  <a:pt x="5064" y="2979"/>
                  <a:pt x="5072" y="2965"/>
                </a:cubicBezTo>
                <a:cubicBezTo>
                  <a:pt x="5072" y="2969"/>
                  <a:pt x="5064" y="2977"/>
                  <a:pt x="5072" y="2977"/>
                </a:cubicBezTo>
                <a:cubicBezTo>
                  <a:pt x="5079" y="2974"/>
                  <a:pt x="5082" y="2968"/>
                  <a:pt x="5091" y="2966"/>
                </a:cubicBezTo>
                <a:cubicBezTo>
                  <a:pt x="5100" y="2979"/>
                  <a:pt x="5119" y="2992"/>
                  <a:pt x="5104" y="3008"/>
                </a:cubicBezTo>
                <a:cubicBezTo>
                  <a:pt x="5093" y="3011"/>
                  <a:pt x="5080" y="3009"/>
                  <a:pt x="5072" y="3001"/>
                </a:cubicBezTo>
                <a:cubicBezTo>
                  <a:pt x="5079" y="3026"/>
                  <a:pt x="5060" y="3030"/>
                  <a:pt x="5072" y="3051"/>
                </a:cubicBezTo>
                <a:cubicBezTo>
                  <a:pt x="5055" y="3057"/>
                  <a:pt x="5061" y="3058"/>
                  <a:pt x="5049" y="3061"/>
                </a:cubicBezTo>
                <a:cubicBezTo>
                  <a:pt x="5047" y="3068"/>
                  <a:pt x="5055" y="3066"/>
                  <a:pt x="5055" y="3070"/>
                </a:cubicBezTo>
                <a:cubicBezTo>
                  <a:pt x="5049" y="3069"/>
                  <a:pt x="5043" y="3073"/>
                  <a:pt x="5042" y="3078"/>
                </a:cubicBezTo>
                <a:cubicBezTo>
                  <a:pt x="5053" y="3083"/>
                  <a:pt x="5040" y="3086"/>
                  <a:pt x="5050" y="3095"/>
                </a:cubicBezTo>
                <a:cubicBezTo>
                  <a:pt x="5042" y="3099"/>
                  <a:pt x="5041" y="3084"/>
                  <a:pt x="5038" y="3092"/>
                </a:cubicBezTo>
                <a:cubicBezTo>
                  <a:pt x="5041" y="3101"/>
                  <a:pt x="5039" y="3111"/>
                  <a:pt x="5033" y="3119"/>
                </a:cubicBezTo>
                <a:cubicBezTo>
                  <a:pt x="5036" y="3119"/>
                  <a:pt x="5040" y="3120"/>
                  <a:pt x="5042" y="3122"/>
                </a:cubicBezTo>
                <a:cubicBezTo>
                  <a:pt x="5048" y="3126"/>
                  <a:pt x="5048" y="3134"/>
                  <a:pt x="5043" y="3138"/>
                </a:cubicBezTo>
                <a:cubicBezTo>
                  <a:pt x="5039" y="3134"/>
                  <a:pt x="5039" y="3126"/>
                  <a:pt x="5031" y="3126"/>
                </a:cubicBezTo>
                <a:cubicBezTo>
                  <a:pt x="5027" y="3137"/>
                  <a:pt x="5025" y="3149"/>
                  <a:pt x="5024" y="3161"/>
                </a:cubicBezTo>
                <a:cubicBezTo>
                  <a:pt x="5028" y="3161"/>
                  <a:pt x="5026" y="3156"/>
                  <a:pt x="5029" y="3156"/>
                </a:cubicBezTo>
                <a:cubicBezTo>
                  <a:pt x="5029" y="3163"/>
                  <a:pt x="5036" y="3163"/>
                  <a:pt x="5036" y="3169"/>
                </a:cubicBezTo>
                <a:cubicBezTo>
                  <a:pt x="5022" y="3168"/>
                  <a:pt x="5012" y="3184"/>
                  <a:pt x="5022" y="3197"/>
                </a:cubicBezTo>
                <a:cubicBezTo>
                  <a:pt x="5022" y="3190"/>
                  <a:pt x="5028" y="3187"/>
                  <a:pt x="5032" y="3183"/>
                </a:cubicBezTo>
                <a:cubicBezTo>
                  <a:pt x="5038" y="3202"/>
                  <a:pt x="5017" y="3209"/>
                  <a:pt x="5024" y="3233"/>
                </a:cubicBezTo>
                <a:cubicBezTo>
                  <a:pt x="5012" y="3235"/>
                  <a:pt x="5008" y="3230"/>
                  <a:pt x="4998" y="3230"/>
                </a:cubicBezTo>
                <a:cubicBezTo>
                  <a:pt x="4999" y="3233"/>
                  <a:pt x="4996" y="3233"/>
                  <a:pt x="4996" y="3235"/>
                </a:cubicBezTo>
                <a:cubicBezTo>
                  <a:pt x="4995" y="3245"/>
                  <a:pt x="5009" y="3241"/>
                  <a:pt x="5014" y="3245"/>
                </a:cubicBezTo>
                <a:cubicBezTo>
                  <a:pt x="5007" y="3254"/>
                  <a:pt x="5027" y="3260"/>
                  <a:pt x="5028" y="3268"/>
                </a:cubicBezTo>
                <a:cubicBezTo>
                  <a:pt x="5028" y="3277"/>
                  <a:pt x="5017" y="3278"/>
                  <a:pt x="5019" y="3287"/>
                </a:cubicBezTo>
                <a:cubicBezTo>
                  <a:pt x="5009" y="3289"/>
                  <a:pt x="5014" y="3278"/>
                  <a:pt x="5004" y="3281"/>
                </a:cubicBezTo>
                <a:cubicBezTo>
                  <a:pt x="5003" y="3289"/>
                  <a:pt x="4986" y="3296"/>
                  <a:pt x="4996" y="3284"/>
                </a:cubicBezTo>
                <a:cubicBezTo>
                  <a:pt x="4989" y="3285"/>
                  <a:pt x="4987" y="3289"/>
                  <a:pt x="4983" y="3292"/>
                </a:cubicBezTo>
                <a:cubicBezTo>
                  <a:pt x="4988" y="3292"/>
                  <a:pt x="4989" y="3295"/>
                  <a:pt x="4989" y="3300"/>
                </a:cubicBezTo>
                <a:cubicBezTo>
                  <a:pt x="4984" y="3303"/>
                  <a:pt x="4978" y="3305"/>
                  <a:pt x="4977" y="3310"/>
                </a:cubicBezTo>
                <a:cubicBezTo>
                  <a:pt x="4989" y="3322"/>
                  <a:pt x="4987" y="3349"/>
                  <a:pt x="5010" y="3355"/>
                </a:cubicBezTo>
                <a:cubicBezTo>
                  <a:pt x="5006" y="3361"/>
                  <a:pt x="4997" y="3363"/>
                  <a:pt x="4995" y="3370"/>
                </a:cubicBezTo>
                <a:cubicBezTo>
                  <a:pt x="4997" y="3376"/>
                  <a:pt x="5007" y="3374"/>
                  <a:pt x="5007" y="3382"/>
                </a:cubicBezTo>
                <a:cubicBezTo>
                  <a:pt x="4998" y="3383"/>
                  <a:pt x="4995" y="3388"/>
                  <a:pt x="4998" y="3396"/>
                </a:cubicBezTo>
                <a:cubicBezTo>
                  <a:pt x="4985" y="3395"/>
                  <a:pt x="4979" y="3406"/>
                  <a:pt x="4985" y="3411"/>
                </a:cubicBezTo>
                <a:cubicBezTo>
                  <a:pt x="4994" y="3399"/>
                  <a:pt x="5008" y="3416"/>
                  <a:pt x="5016" y="3413"/>
                </a:cubicBezTo>
                <a:cubicBezTo>
                  <a:pt x="5022" y="3425"/>
                  <a:pt x="5005" y="3430"/>
                  <a:pt x="5022" y="3433"/>
                </a:cubicBezTo>
                <a:cubicBezTo>
                  <a:pt x="5016" y="3435"/>
                  <a:pt x="5021" y="3445"/>
                  <a:pt x="5014" y="3445"/>
                </a:cubicBezTo>
                <a:lnTo>
                  <a:pt x="5013" y="3431"/>
                </a:lnTo>
                <a:cubicBezTo>
                  <a:pt x="5001" y="3435"/>
                  <a:pt x="5005" y="3424"/>
                  <a:pt x="4995" y="3426"/>
                </a:cubicBezTo>
                <a:cubicBezTo>
                  <a:pt x="4994" y="3433"/>
                  <a:pt x="4986" y="3446"/>
                  <a:pt x="4995" y="3453"/>
                </a:cubicBezTo>
                <a:cubicBezTo>
                  <a:pt x="4999" y="3449"/>
                  <a:pt x="5009" y="3449"/>
                  <a:pt x="5017" y="3449"/>
                </a:cubicBezTo>
                <a:cubicBezTo>
                  <a:pt x="5018" y="3449"/>
                  <a:pt x="5018" y="3450"/>
                  <a:pt x="5019" y="3450"/>
                </a:cubicBezTo>
                <a:cubicBezTo>
                  <a:pt x="5027" y="3459"/>
                  <a:pt x="5025" y="3471"/>
                  <a:pt x="5015" y="3478"/>
                </a:cubicBezTo>
                <a:cubicBezTo>
                  <a:pt x="5012" y="3471"/>
                  <a:pt x="5004" y="3466"/>
                  <a:pt x="4994" y="3466"/>
                </a:cubicBezTo>
                <a:cubicBezTo>
                  <a:pt x="4995" y="3469"/>
                  <a:pt x="4989" y="3469"/>
                  <a:pt x="4989" y="3471"/>
                </a:cubicBezTo>
                <a:cubicBezTo>
                  <a:pt x="5000" y="3480"/>
                  <a:pt x="5002" y="3494"/>
                  <a:pt x="4993" y="3504"/>
                </a:cubicBezTo>
                <a:lnTo>
                  <a:pt x="5010" y="3503"/>
                </a:lnTo>
                <a:cubicBezTo>
                  <a:pt x="5009" y="3502"/>
                  <a:pt x="5009" y="3501"/>
                  <a:pt x="5009" y="3500"/>
                </a:cubicBezTo>
                <a:cubicBezTo>
                  <a:pt x="5009" y="3495"/>
                  <a:pt x="5014" y="3492"/>
                  <a:pt x="5020" y="3492"/>
                </a:cubicBezTo>
                <a:cubicBezTo>
                  <a:pt x="5028" y="3505"/>
                  <a:pt x="5017" y="3511"/>
                  <a:pt x="5028" y="3520"/>
                </a:cubicBezTo>
                <a:cubicBezTo>
                  <a:pt x="5008" y="3531"/>
                  <a:pt x="5017" y="3544"/>
                  <a:pt x="5030" y="3556"/>
                </a:cubicBezTo>
                <a:cubicBezTo>
                  <a:pt x="5026" y="3557"/>
                  <a:pt x="5019" y="3556"/>
                  <a:pt x="5019" y="3559"/>
                </a:cubicBezTo>
                <a:cubicBezTo>
                  <a:pt x="5023" y="3564"/>
                  <a:pt x="5033" y="3565"/>
                  <a:pt x="5034" y="3574"/>
                </a:cubicBezTo>
                <a:cubicBezTo>
                  <a:pt x="5029" y="3575"/>
                  <a:pt x="5023" y="3575"/>
                  <a:pt x="5018" y="3574"/>
                </a:cubicBezTo>
                <a:lnTo>
                  <a:pt x="5018" y="3572"/>
                </a:lnTo>
                <a:cubicBezTo>
                  <a:pt x="5016" y="3572"/>
                  <a:pt x="5014" y="3572"/>
                  <a:pt x="5012" y="3572"/>
                </a:cubicBezTo>
                <a:cubicBezTo>
                  <a:pt x="5008" y="3570"/>
                  <a:pt x="5004" y="3568"/>
                  <a:pt x="5000" y="3568"/>
                </a:cubicBezTo>
                <a:cubicBezTo>
                  <a:pt x="5000" y="3557"/>
                  <a:pt x="4993" y="3552"/>
                  <a:pt x="5002" y="3541"/>
                </a:cubicBezTo>
                <a:cubicBezTo>
                  <a:pt x="4988" y="3542"/>
                  <a:pt x="4984" y="3551"/>
                  <a:pt x="4978" y="3547"/>
                </a:cubicBezTo>
                <a:cubicBezTo>
                  <a:pt x="4978" y="3555"/>
                  <a:pt x="4988" y="3554"/>
                  <a:pt x="4990" y="3560"/>
                </a:cubicBezTo>
                <a:cubicBezTo>
                  <a:pt x="4987" y="3561"/>
                  <a:pt x="4977" y="3558"/>
                  <a:pt x="4977" y="3563"/>
                </a:cubicBezTo>
                <a:cubicBezTo>
                  <a:pt x="4984" y="3567"/>
                  <a:pt x="4976" y="3580"/>
                  <a:pt x="4996" y="3573"/>
                </a:cubicBezTo>
                <a:cubicBezTo>
                  <a:pt x="4996" y="3574"/>
                  <a:pt x="4996" y="3574"/>
                  <a:pt x="4996" y="3575"/>
                </a:cubicBezTo>
                <a:lnTo>
                  <a:pt x="4999" y="3575"/>
                </a:lnTo>
                <a:cubicBezTo>
                  <a:pt x="5000" y="3585"/>
                  <a:pt x="4990" y="3586"/>
                  <a:pt x="4987" y="3593"/>
                </a:cubicBezTo>
                <a:cubicBezTo>
                  <a:pt x="4974" y="3594"/>
                  <a:pt x="4961" y="3589"/>
                  <a:pt x="4954" y="3581"/>
                </a:cubicBezTo>
                <a:cubicBezTo>
                  <a:pt x="4943" y="3585"/>
                  <a:pt x="4950" y="3593"/>
                  <a:pt x="4937" y="3598"/>
                </a:cubicBezTo>
                <a:cubicBezTo>
                  <a:pt x="4929" y="3602"/>
                  <a:pt x="4917" y="3594"/>
                  <a:pt x="4906" y="3600"/>
                </a:cubicBezTo>
                <a:cubicBezTo>
                  <a:pt x="4895" y="3606"/>
                  <a:pt x="4888" y="3630"/>
                  <a:pt x="4880" y="3638"/>
                </a:cubicBezTo>
                <a:cubicBezTo>
                  <a:pt x="4870" y="3635"/>
                  <a:pt x="4862" y="3630"/>
                  <a:pt x="4855" y="3624"/>
                </a:cubicBezTo>
                <a:cubicBezTo>
                  <a:pt x="4854" y="3628"/>
                  <a:pt x="4858" y="3629"/>
                  <a:pt x="4858" y="3633"/>
                </a:cubicBezTo>
                <a:cubicBezTo>
                  <a:pt x="4849" y="3636"/>
                  <a:pt x="4835" y="3636"/>
                  <a:pt x="4835" y="3628"/>
                </a:cubicBezTo>
                <a:cubicBezTo>
                  <a:pt x="4833" y="3633"/>
                  <a:pt x="4827" y="3634"/>
                  <a:pt x="4821" y="3637"/>
                </a:cubicBezTo>
                <a:cubicBezTo>
                  <a:pt x="4820" y="3633"/>
                  <a:pt x="4812" y="3635"/>
                  <a:pt x="4816" y="3628"/>
                </a:cubicBezTo>
                <a:cubicBezTo>
                  <a:pt x="4800" y="3628"/>
                  <a:pt x="4783" y="3626"/>
                  <a:pt x="4769" y="3620"/>
                </a:cubicBezTo>
                <a:cubicBezTo>
                  <a:pt x="4755" y="3627"/>
                  <a:pt x="4726" y="3623"/>
                  <a:pt x="4710" y="3637"/>
                </a:cubicBezTo>
                <a:cubicBezTo>
                  <a:pt x="4713" y="3628"/>
                  <a:pt x="4704" y="3629"/>
                  <a:pt x="4704" y="3623"/>
                </a:cubicBezTo>
                <a:cubicBezTo>
                  <a:pt x="4705" y="3617"/>
                  <a:pt x="4716" y="3620"/>
                  <a:pt x="4716" y="3614"/>
                </a:cubicBezTo>
                <a:cubicBezTo>
                  <a:pt x="4703" y="3610"/>
                  <a:pt x="4713" y="3608"/>
                  <a:pt x="4713" y="3599"/>
                </a:cubicBezTo>
                <a:cubicBezTo>
                  <a:pt x="4697" y="3599"/>
                  <a:pt x="4706" y="3580"/>
                  <a:pt x="4697" y="3574"/>
                </a:cubicBezTo>
                <a:cubicBezTo>
                  <a:pt x="4685" y="3579"/>
                  <a:pt x="4676" y="3568"/>
                  <a:pt x="4667" y="3571"/>
                </a:cubicBezTo>
                <a:cubicBezTo>
                  <a:pt x="4658" y="3574"/>
                  <a:pt x="4667" y="3577"/>
                  <a:pt x="4661" y="3580"/>
                </a:cubicBezTo>
                <a:cubicBezTo>
                  <a:pt x="4654" y="3568"/>
                  <a:pt x="4644" y="3578"/>
                  <a:pt x="4632" y="3575"/>
                </a:cubicBezTo>
                <a:cubicBezTo>
                  <a:pt x="4630" y="3583"/>
                  <a:pt x="4636" y="3584"/>
                  <a:pt x="4635" y="3591"/>
                </a:cubicBezTo>
                <a:cubicBezTo>
                  <a:pt x="4625" y="3598"/>
                  <a:pt x="4619" y="3593"/>
                  <a:pt x="4616" y="3584"/>
                </a:cubicBezTo>
                <a:cubicBezTo>
                  <a:pt x="4616" y="3593"/>
                  <a:pt x="4614" y="3588"/>
                  <a:pt x="4607" y="3588"/>
                </a:cubicBezTo>
                <a:cubicBezTo>
                  <a:pt x="4610" y="3581"/>
                  <a:pt x="4612" y="3575"/>
                  <a:pt x="4613" y="3568"/>
                </a:cubicBezTo>
                <a:cubicBezTo>
                  <a:pt x="4610" y="3565"/>
                  <a:pt x="4601" y="3565"/>
                  <a:pt x="4594" y="3565"/>
                </a:cubicBezTo>
                <a:cubicBezTo>
                  <a:pt x="4585" y="3580"/>
                  <a:pt x="4561" y="3571"/>
                  <a:pt x="4546" y="3567"/>
                </a:cubicBezTo>
                <a:cubicBezTo>
                  <a:pt x="4546" y="3573"/>
                  <a:pt x="4548" y="3579"/>
                  <a:pt x="4538" y="3580"/>
                </a:cubicBezTo>
                <a:cubicBezTo>
                  <a:pt x="4528" y="3581"/>
                  <a:pt x="4531" y="3573"/>
                  <a:pt x="4521" y="3573"/>
                </a:cubicBezTo>
                <a:cubicBezTo>
                  <a:pt x="4491" y="3576"/>
                  <a:pt x="4458" y="3564"/>
                  <a:pt x="4432" y="3582"/>
                </a:cubicBezTo>
                <a:cubicBezTo>
                  <a:pt x="4418" y="3573"/>
                  <a:pt x="4414" y="3581"/>
                  <a:pt x="4398" y="3573"/>
                </a:cubicBezTo>
                <a:cubicBezTo>
                  <a:pt x="4393" y="3580"/>
                  <a:pt x="4402" y="3589"/>
                  <a:pt x="4387" y="3590"/>
                </a:cubicBezTo>
                <a:cubicBezTo>
                  <a:pt x="4387" y="3586"/>
                  <a:pt x="4394" y="3588"/>
                  <a:pt x="4392" y="3582"/>
                </a:cubicBezTo>
                <a:cubicBezTo>
                  <a:pt x="4378" y="3584"/>
                  <a:pt x="4382" y="3572"/>
                  <a:pt x="4371" y="3572"/>
                </a:cubicBezTo>
                <a:cubicBezTo>
                  <a:pt x="4369" y="3577"/>
                  <a:pt x="4363" y="3580"/>
                  <a:pt x="4359" y="3583"/>
                </a:cubicBezTo>
                <a:cubicBezTo>
                  <a:pt x="4347" y="3574"/>
                  <a:pt x="4332" y="3591"/>
                  <a:pt x="4314" y="3583"/>
                </a:cubicBezTo>
                <a:cubicBezTo>
                  <a:pt x="4313" y="3587"/>
                  <a:pt x="4314" y="3593"/>
                  <a:pt x="4306" y="3592"/>
                </a:cubicBezTo>
                <a:cubicBezTo>
                  <a:pt x="4298" y="3591"/>
                  <a:pt x="4300" y="3582"/>
                  <a:pt x="4292" y="3581"/>
                </a:cubicBezTo>
                <a:cubicBezTo>
                  <a:pt x="4283" y="3579"/>
                  <a:pt x="4285" y="3587"/>
                  <a:pt x="4278" y="3587"/>
                </a:cubicBezTo>
                <a:cubicBezTo>
                  <a:pt x="4277" y="3582"/>
                  <a:pt x="4275" y="3578"/>
                  <a:pt x="4273" y="3574"/>
                </a:cubicBezTo>
                <a:cubicBezTo>
                  <a:pt x="4265" y="3576"/>
                  <a:pt x="4244" y="3571"/>
                  <a:pt x="4256" y="3580"/>
                </a:cubicBezTo>
                <a:cubicBezTo>
                  <a:pt x="4248" y="3579"/>
                  <a:pt x="4237" y="3581"/>
                  <a:pt x="4233" y="3577"/>
                </a:cubicBezTo>
                <a:cubicBezTo>
                  <a:pt x="4232" y="3591"/>
                  <a:pt x="4206" y="3586"/>
                  <a:pt x="4200" y="3579"/>
                </a:cubicBezTo>
                <a:cubicBezTo>
                  <a:pt x="4200" y="3594"/>
                  <a:pt x="4155" y="3589"/>
                  <a:pt x="4169" y="3596"/>
                </a:cubicBezTo>
                <a:cubicBezTo>
                  <a:pt x="4142" y="3606"/>
                  <a:pt x="4112" y="3622"/>
                  <a:pt x="4073" y="3614"/>
                </a:cubicBezTo>
                <a:cubicBezTo>
                  <a:pt x="4075" y="3620"/>
                  <a:pt x="4068" y="3619"/>
                  <a:pt x="4070" y="3626"/>
                </a:cubicBezTo>
                <a:cubicBezTo>
                  <a:pt x="4081" y="3624"/>
                  <a:pt x="4091" y="3623"/>
                  <a:pt x="4101" y="3624"/>
                </a:cubicBezTo>
                <a:cubicBezTo>
                  <a:pt x="4105" y="3628"/>
                  <a:pt x="4113" y="3639"/>
                  <a:pt x="4101" y="3642"/>
                </a:cubicBezTo>
                <a:cubicBezTo>
                  <a:pt x="4080" y="3626"/>
                  <a:pt x="4060" y="3645"/>
                  <a:pt x="4035" y="3634"/>
                </a:cubicBezTo>
                <a:cubicBezTo>
                  <a:pt x="4024" y="3638"/>
                  <a:pt x="4018" y="3648"/>
                  <a:pt x="4020" y="3657"/>
                </a:cubicBezTo>
                <a:cubicBezTo>
                  <a:pt x="4034" y="3662"/>
                  <a:pt x="4047" y="3667"/>
                  <a:pt x="4048" y="3681"/>
                </a:cubicBezTo>
                <a:cubicBezTo>
                  <a:pt x="4016" y="3696"/>
                  <a:pt x="3962" y="3685"/>
                  <a:pt x="3933" y="3699"/>
                </a:cubicBezTo>
                <a:cubicBezTo>
                  <a:pt x="3941" y="3705"/>
                  <a:pt x="3942" y="3695"/>
                  <a:pt x="3953" y="3697"/>
                </a:cubicBezTo>
                <a:cubicBezTo>
                  <a:pt x="3953" y="3699"/>
                  <a:pt x="3954" y="3702"/>
                  <a:pt x="3955" y="3704"/>
                </a:cubicBezTo>
                <a:cubicBezTo>
                  <a:pt x="3955" y="3710"/>
                  <a:pt x="3944" y="3707"/>
                  <a:pt x="3944" y="3715"/>
                </a:cubicBezTo>
                <a:cubicBezTo>
                  <a:pt x="3951" y="3718"/>
                  <a:pt x="3955" y="3724"/>
                  <a:pt x="3952" y="3731"/>
                </a:cubicBezTo>
                <a:cubicBezTo>
                  <a:pt x="3949" y="3731"/>
                  <a:pt x="3949" y="3733"/>
                  <a:pt x="3946" y="3733"/>
                </a:cubicBezTo>
                <a:lnTo>
                  <a:pt x="3941" y="3733"/>
                </a:lnTo>
                <a:cubicBezTo>
                  <a:pt x="3922" y="3727"/>
                  <a:pt x="3902" y="3724"/>
                  <a:pt x="3882" y="3725"/>
                </a:cubicBezTo>
                <a:cubicBezTo>
                  <a:pt x="3878" y="3732"/>
                  <a:pt x="3875" y="3738"/>
                  <a:pt x="3872" y="3745"/>
                </a:cubicBezTo>
                <a:cubicBezTo>
                  <a:pt x="3871" y="3743"/>
                  <a:pt x="3870" y="3741"/>
                  <a:pt x="3868" y="3739"/>
                </a:cubicBezTo>
                <a:cubicBezTo>
                  <a:pt x="3861" y="3738"/>
                  <a:pt x="3860" y="3734"/>
                  <a:pt x="3855" y="3732"/>
                </a:cubicBezTo>
                <a:cubicBezTo>
                  <a:pt x="3851" y="3726"/>
                  <a:pt x="3849" y="3718"/>
                  <a:pt x="3849" y="3711"/>
                </a:cubicBezTo>
                <a:cubicBezTo>
                  <a:pt x="3839" y="3717"/>
                  <a:pt x="3829" y="3709"/>
                  <a:pt x="3817" y="3704"/>
                </a:cubicBezTo>
                <a:cubicBezTo>
                  <a:pt x="3815" y="3709"/>
                  <a:pt x="3789" y="3708"/>
                  <a:pt x="3792" y="3700"/>
                </a:cubicBezTo>
                <a:cubicBezTo>
                  <a:pt x="3785" y="3698"/>
                  <a:pt x="3791" y="3709"/>
                  <a:pt x="3779" y="3705"/>
                </a:cubicBezTo>
                <a:cubicBezTo>
                  <a:pt x="3768" y="3700"/>
                  <a:pt x="3767" y="3689"/>
                  <a:pt x="3751" y="3691"/>
                </a:cubicBezTo>
                <a:cubicBezTo>
                  <a:pt x="3745" y="3690"/>
                  <a:pt x="3751" y="3682"/>
                  <a:pt x="3751" y="3678"/>
                </a:cubicBezTo>
                <a:cubicBezTo>
                  <a:pt x="3745" y="3678"/>
                  <a:pt x="3736" y="3674"/>
                  <a:pt x="3734" y="3678"/>
                </a:cubicBezTo>
                <a:cubicBezTo>
                  <a:pt x="3733" y="3682"/>
                  <a:pt x="3744" y="3680"/>
                  <a:pt x="3747" y="3682"/>
                </a:cubicBezTo>
                <a:cubicBezTo>
                  <a:pt x="3738" y="3693"/>
                  <a:pt x="3727" y="3688"/>
                  <a:pt x="3715" y="3686"/>
                </a:cubicBezTo>
                <a:cubicBezTo>
                  <a:pt x="3710" y="3688"/>
                  <a:pt x="3709" y="3694"/>
                  <a:pt x="3704" y="3696"/>
                </a:cubicBezTo>
                <a:cubicBezTo>
                  <a:pt x="3693" y="3688"/>
                  <a:pt x="3679" y="3697"/>
                  <a:pt x="3669" y="3700"/>
                </a:cubicBezTo>
                <a:cubicBezTo>
                  <a:pt x="3671" y="3696"/>
                  <a:pt x="3668" y="3694"/>
                  <a:pt x="3669" y="3690"/>
                </a:cubicBezTo>
                <a:cubicBezTo>
                  <a:pt x="3659" y="3693"/>
                  <a:pt x="3651" y="3698"/>
                  <a:pt x="3641" y="3700"/>
                </a:cubicBezTo>
                <a:cubicBezTo>
                  <a:pt x="3649" y="3696"/>
                  <a:pt x="3640" y="3697"/>
                  <a:pt x="3641" y="3688"/>
                </a:cubicBezTo>
                <a:cubicBezTo>
                  <a:pt x="3642" y="3680"/>
                  <a:pt x="3655" y="3684"/>
                  <a:pt x="3658" y="3677"/>
                </a:cubicBezTo>
                <a:cubicBezTo>
                  <a:pt x="3649" y="3665"/>
                  <a:pt x="3639" y="3689"/>
                  <a:pt x="3636" y="3676"/>
                </a:cubicBezTo>
                <a:cubicBezTo>
                  <a:pt x="3630" y="3690"/>
                  <a:pt x="3603" y="3689"/>
                  <a:pt x="3590" y="3701"/>
                </a:cubicBezTo>
                <a:cubicBezTo>
                  <a:pt x="3579" y="3699"/>
                  <a:pt x="3581" y="3691"/>
                  <a:pt x="3567" y="3691"/>
                </a:cubicBezTo>
                <a:cubicBezTo>
                  <a:pt x="3565" y="3684"/>
                  <a:pt x="3574" y="3688"/>
                  <a:pt x="3579" y="3688"/>
                </a:cubicBezTo>
                <a:cubicBezTo>
                  <a:pt x="3581" y="3675"/>
                  <a:pt x="3564" y="3684"/>
                  <a:pt x="3552" y="3679"/>
                </a:cubicBezTo>
                <a:cubicBezTo>
                  <a:pt x="3542" y="3679"/>
                  <a:pt x="3554" y="3688"/>
                  <a:pt x="3544" y="3689"/>
                </a:cubicBezTo>
                <a:cubicBezTo>
                  <a:pt x="3534" y="3691"/>
                  <a:pt x="3514" y="3693"/>
                  <a:pt x="3512" y="3682"/>
                </a:cubicBezTo>
                <a:cubicBezTo>
                  <a:pt x="3501" y="3686"/>
                  <a:pt x="3489" y="3687"/>
                  <a:pt x="3477" y="3684"/>
                </a:cubicBezTo>
                <a:cubicBezTo>
                  <a:pt x="3483" y="3673"/>
                  <a:pt x="3459" y="3677"/>
                  <a:pt x="3462" y="3667"/>
                </a:cubicBezTo>
                <a:cubicBezTo>
                  <a:pt x="3457" y="3667"/>
                  <a:pt x="3459" y="3673"/>
                  <a:pt x="3455" y="3673"/>
                </a:cubicBezTo>
                <a:cubicBezTo>
                  <a:pt x="3444" y="3672"/>
                  <a:pt x="3455" y="3668"/>
                  <a:pt x="3455" y="3664"/>
                </a:cubicBezTo>
                <a:cubicBezTo>
                  <a:pt x="3445" y="3673"/>
                  <a:pt x="3438" y="3684"/>
                  <a:pt x="3436" y="3695"/>
                </a:cubicBezTo>
                <a:cubicBezTo>
                  <a:pt x="3409" y="3685"/>
                  <a:pt x="3369" y="3699"/>
                  <a:pt x="3352" y="3676"/>
                </a:cubicBezTo>
                <a:cubicBezTo>
                  <a:pt x="3349" y="3681"/>
                  <a:pt x="3347" y="3687"/>
                  <a:pt x="3348" y="3693"/>
                </a:cubicBezTo>
                <a:cubicBezTo>
                  <a:pt x="3336" y="3683"/>
                  <a:pt x="3327" y="3689"/>
                  <a:pt x="3310" y="3687"/>
                </a:cubicBezTo>
                <a:cubicBezTo>
                  <a:pt x="3304" y="3694"/>
                  <a:pt x="3310" y="3693"/>
                  <a:pt x="3310" y="3701"/>
                </a:cubicBezTo>
                <a:cubicBezTo>
                  <a:pt x="3283" y="3694"/>
                  <a:pt x="3255" y="3691"/>
                  <a:pt x="3227" y="3693"/>
                </a:cubicBezTo>
                <a:cubicBezTo>
                  <a:pt x="3221" y="3707"/>
                  <a:pt x="3193" y="3697"/>
                  <a:pt x="3204" y="3716"/>
                </a:cubicBezTo>
                <a:cubicBezTo>
                  <a:pt x="3197" y="3715"/>
                  <a:pt x="3197" y="3711"/>
                  <a:pt x="3188" y="3711"/>
                </a:cubicBezTo>
                <a:cubicBezTo>
                  <a:pt x="3186" y="3703"/>
                  <a:pt x="3190" y="3703"/>
                  <a:pt x="3186" y="3695"/>
                </a:cubicBezTo>
                <a:cubicBezTo>
                  <a:pt x="3177" y="3697"/>
                  <a:pt x="3165" y="3698"/>
                  <a:pt x="3165" y="3710"/>
                </a:cubicBezTo>
                <a:cubicBezTo>
                  <a:pt x="3153" y="3706"/>
                  <a:pt x="3138" y="3711"/>
                  <a:pt x="3138" y="3704"/>
                </a:cubicBezTo>
                <a:cubicBezTo>
                  <a:pt x="3139" y="3697"/>
                  <a:pt x="3149" y="3700"/>
                  <a:pt x="3154" y="3699"/>
                </a:cubicBezTo>
                <a:cubicBezTo>
                  <a:pt x="3158" y="3698"/>
                  <a:pt x="3159" y="3693"/>
                  <a:pt x="3162" y="3689"/>
                </a:cubicBezTo>
                <a:cubicBezTo>
                  <a:pt x="3158" y="3693"/>
                  <a:pt x="3144" y="3690"/>
                  <a:pt x="3139" y="3689"/>
                </a:cubicBezTo>
                <a:cubicBezTo>
                  <a:pt x="3134" y="3688"/>
                  <a:pt x="3136" y="3697"/>
                  <a:pt x="3134" y="3700"/>
                </a:cubicBezTo>
                <a:cubicBezTo>
                  <a:pt x="3119" y="3694"/>
                  <a:pt x="3111" y="3691"/>
                  <a:pt x="3100" y="3700"/>
                </a:cubicBezTo>
                <a:cubicBezTo>
                  <a:pt x="3092" y="3696"/>
                  <a:pt x="3095" y="3686"/>
                  <a:pt x="3083" y="3686"/>
                </a:cubicBezTo>
                <a:cubicBezTo>
                  <a:pt x="3080" y="3687"/>
                  <a:pt x="3084" y="3698"/>
                  <a:pt x="3072" y="3695"/>
                </a:cubicBezTo>
                <a:cubicBezTo>
                  <a:pt x="3060" y="3693"/>
                  <a:pt x="3063" y="3680"/>
                  <a:pt x="3048" y="3680"/>
                </a:cubicBezTo>
                <a:cubicBezTo>
                  <a:pt x="3039" y="3690"/>
                  <a:pt x="3023" y="3695"/>
                  <a:pt x="3019" y="3701"/>
                </a:cubicBezTo>
                <a:cubicBezTo>
                  <a:pt x="3011" y="3700"/>
                  <a:pt x="3002" y="3697"/>
                  <a:pt x="2996" y="3693"/>
                </a:cubicBezTo>
                <a:cubicBezTo>
                  <a:pt x="2997" y="3685"/>
                  <a:pt x="3002" y="3684"/>
                  <a:pt x="3002" y="3676"/>
                </a:cubicBezTo>
                <a:cubicBezTo>
                  <a:pt x="2994" y="3675"/>
                  <a:pt x="2986" y="3690"/>
                  <a:pt x="2987" y="3692"/>
                </a:cubicBezTo>
                <a:cubicBezTo>
                  <a:pt x="2984" y="3694"/>
                  <a:pt x="2978" y="3694"/>
                  <a:pt x="2973" y="3694"/>
                </a:cubicBezTo>
                <a:cubicBezTo>
                  <a:pt x="2970" y="3700"/>
                  <a:pt x="2976" y="3699"/>
                  <a:pt x="2970" y="3703"/>
                </a:cubicBezTo>
                <a:cubicBezTo>
                  <a:pt x="2961" y="3703"/>
                  <a:pt x="2954" y="3701"/>
                  <a:pt x="2949" y="3711"/>
                </a:cubicBezTo>
                <a:cubicBezTo>
                  <a:pt x="2938" y="3708"/>
                  <a:pt x="2931" y="3701"/>
                  <a:pt x="2931" y="3692"/>
                </a:cubicBezTo>
                <a:cubicBezTo>
                  <a:pt x="2923" y="3696"/>
                  <a:pt x="2914" y="3704"/>
                  <a:pt x="2902" y="3696"/>
                </a:cubicBezTo>
                <a:cubicBezTo>
                  <a:pt x="2897" y="3698"/>
                  <a:pt x="2896" y="3704"/>
                  <a:pt x="2891" y="3706"/>
                </a:cubicBezTo>
                <a:cubicBezTo>
                  <a:pt x="2878" y="3700"/>
                  <a:pt x="2879" y="3708"/>
                  <a:pt x="2863" y="3704"/>
                </a:cubicBezTo>
                <a:cubicBezTo>
                  <a:pt x="2861" y="3710"/>
                  <a:pt x="2866" y="3709"/>
                  <a:pt x="2861" y="3713"/>
                </a:cubicBezTo>
                <a:cubicBezTo>
                  <a:pt x="2854" y="3710"/>
                  <a:pt x="2859" y="3709"/>
                  <a:pt x="2861" y="3704"/>
                </a:cubicBezTo>
                <a:cubicBezTo>
                  <a:pt x="2820" y="3699"/>
                  <a:pt x="2803" y="3697"/>
                  <a:pt x="2762" y="3691"/>
                </a:cubicBezTo>
                <a:cubicBezTo>
                  <a:pt x="2761" y="3685"/>
                  <a:pt x="2759" y="3680"/>
                  <a:pt x="2754" y="3676"/>
                </a:cubicBezTo>
                <a:cubicBezTo>
                  <a:pt x="2747" y="3680"/>
                  <a:pt x="2741" y="3685"/>
                  <a:pt x="2736" y="3691"/>
                </a:cubicBezTo>
                <a:cubicBezTo>
                  <a:pt x="2724" y="3684"/>
                  <a:pt x="2702" y="3689"/>
                  <a:pt x="2696" y="3681"/>
                </a:cubicBezTo>
                <a:cubicBezTo>
                  <a:pt x="2683" y="3687"/>
                  <a:pt x="2670" y="3692"/>
                  <a:pt x="2655" y="3695"/>
                </a:cubicBezTo>
                <a:cubicBezTo>
                  <a:pt x="2656" y="3702"/>
                  <a:pt x="2664" y="3704"/>
                  <a:pt x="2659" y="3714"/>
                </a:cubicBezTo>
                <a:cubicBezTo>
                  <a:pt x="2645" y="3712"/>
                  <a:pt x="2638" y="3720"/>
                  <a:pt x="2631" y="3727"/>
                </a:cubicBezTo>
                <a:cubicBezTo>
                  <a:pt x="2622" y="3725"/>
                  <a:pt x="2624" y="3715"/>
                  <a:pt x="2624" y="3708"/>
                </a:cubicBezTo>
                <a:cubicBezTo>
                  <a:pt x="2625" y="3701"/>
                  <a:pt x="2636" y="3705"/>
                  <a:pt x="2638" y="3699"/>
                </a:cubicBezTo>
                <a:cubicBezTo>
                  <a:pt x="2630" y="3698"/>
                  <a:pt x="2630" y="3695"/>
                  <a:pt x="2630" y="3686"/>
                </a:cubicBezTo>
                <a:cubicBezTo>
                  <a:pt x="2619" y="3682"/>
                  <a:pt x="2617" y="3688"/>
                  <a:pt x="2609" y="3688"/>
                </a:cubicBezTo>
                <a:cubicBezTo>
                  <a:pt x="2615" y="3684"/>
                  <a:pt x="2611" y="3674"/>
                  <a:pt x="2598" y="3674"/>
                </a:cubicBezTo>
                <a:cubicBezTo>
                  <a:pt x="2593" y="3673"/>
                  <a:pt x="2595" y="3682"/>
                  <a:pt x="2593" y="3685"/>
                </a:cubicBezTo>
                <a:cubicBezTo>
                  <a:pt x="2578" y="3683"/>
                  <a:pt x="2576" y="3675"/>
                  <a:pt x="2565" y="3672"/>
                </a:cubicBezTo>
                <a:cubicBezTo>
                  <a:pt x="2551" y="3680"/>
                  <a:pt x="2512" y="3687"/>
                  <a:pt x="2512" y="3663"/>
                </a:cubicBezTo>
                <a:cubicBezTo>
                  <a:pt x="2517" y="3665"/>
                  <a:pt x="2522" y="3665"/>
                  <a:pt x="2527" y="3663"/>
                </a:cubicBezTo>
                <a:cubicBezTo>
                  <a:pt x="2524" y="3657"/>
                  <a:pt x="2508" y="3660"/>
                  <a:pt x="2500" y="3657"/>
                </a:cubicBezTo>
                <a:cubicBezTo>
                  <a:pt x="2502" y="3653"/>
                  <a:pt x="2502" y="3649"/>
                  <a:pt x="2500" y="3646"/>
                </a:cubicBezTo>
                <a:cubicBezTo>
                  <a:pt x="2489" y="3642"/>
                  <a:pt x="2493" y="3655"/>
                  <a:pt x="2482" y="3650"/>
                </a:cubicBezTo>
                <a:cubicBezTo>
                  <a:pt x="2489" y="3632"/>
                  <a:pt x="2471" y="3638"/>
                  <a:pt x="2457" y="3632"/>
                </a:cubicBezTo>
                <a:cubicBezTo>
                  <a:pt x="2448" y="3633"/>
                  <a:pt x="2457" y="3640"/>
                  <a:pt x="2450" y="3640"/>
                </a:cubicBezTo>
                <a:cubicBezTo>
                  <a:pt x="2443" y="3640"/>
                  <a:pt x="2451" y="3635"/>
                  <a:pt x="2443" y="3635"/>
                </a:cubicBezTo>
                <a:cubicBezTo>
                  <a:pt x="2434" y="3634"/>
                  <a:pt x="2437" y="3647"/>
                  <a:pt x="2428" y="3646"/>
                </a:cubicBezTo>
                <a:cubicBezTo>
                  <a:pt x="2419" y="3645"/>
                  <a:pt x="2418" y="3639"/>
                  <a:pt x="2414" y="3635"/>
                </a:cubicBezTo>
                <a:cubicBezTo>
                  <a:pt x="2407" y="3637"/>
                  <a:pt x="2406" y="3646"/>
                  <a:pt x="2397" y="3646"/>
                </a:cubicBezTo>
                <a:cubicBezTo>
                  <a:pt x="2382" y="3644"/>
                  <a:pt x="2385" y="3626"/>
                  <a:pt x="2395" y="3620"/>
                </a:cubicBezTo>
                <a:cubicBezTo>
                  <a:pt x="2403" y="3624"/>
                  <a:pt x="2412" y="3626"/>
                  <a:pt x="2422" y="3627"/>
                </a:cubicBezTo>
                <a:cubicBezTo>
                  <a:pt x="2424" y="3620"/>
                  <a:pt x="2422" y="3614"/>
                  <a:pt x="2418" y="3608"/>
                </a:cubicBezTo>
                <a:cubicBezTo>
                  <a:pt x="2395" y="3608"/>
                  <a:pt x="2348" y="3596"/>
                  <a:pt x="2351" y="3577"/>
                </a:cubicBezTo>
                <a:cubicBezTo>
                  <a:pt x="2340" y="3575"/>
                  <a:pt x="2344" y="3590"/>
                  <a:pt x="2344" y="3594"/>
                </a:cubicBezTo>
                <a:cubicBezTo>
                  <a:pt x="2343" y="3590"/>
                  <a:pt x="2338" y="3587"/>
                  <a:pt x="2329" y="3587"/>
                </a:cubicBezTo>
                <a:cubicBezTo>
                  <a:pt x="2336" y="3577"/>
                  <a:pt x="2322" y="3577"/>
                  <a:pt x="2319" y="3572"/>
                </a:cubicBezTo>
                <a:cubicBezTo>
                  <a:pt x="2304" y="3581"/>
                  <a:pt x="2295" y="3597"/>
                  <a:pt x="2279" y="3605"/>
                </a:cubicBezTo>
                <a:cubicBezTo>
                  <a:pt x="2262" y="3602"/>
                  <a:pt x="2257" y="3594"/>
                  <a:pt x="2250" y="3586"/>
                </a:cubicBezTo>
                <a:cubicBezTo>
                  <a:pt x="2254" y="3597"/>
                  <a:pt x="2249" y="3608"/>
                  <a:pt x="2237" y="3614"/>
                </a:cubicBezTo>
                <a:cubicBezTo>
                  <a:pt x="2239" y="3619"/>
                  <a:pt x="2249" y="3620"/>
                  <a:pt x="2246" y="3627"/>
                </a:cubicBezTo>
                <a:cubicBezTo>
                  <a:pt x="2235" y="3629"/>
                  <a:pt x="2211" y="3621"/>
                  <a:pt x="2217" y="3634"/>
                </a:cubicBezTo>
                <a:cubicBezTo>
                  <a:pt x="2200" y="3617"/>
                  <a:pt x="2187" y="3646"/>
                  <a:pt x="2160" y="3637"/>
                </a:cubicBezTo>
                <a:cubicBezTo>
                  <a:pt x="2151" y="3643"/>
                  <a:pt x="2144" y="3651"/>
                  <a:pt x="2138" y="3660"/>
                </a:cubicBezTo>
                <a:cubicBezTo>
                  <a:pt x="2132" y="3658"/>
                  <a:pt x="2125" y="3657"/>
                  <a:pt x="2118" y="3657"/>
                </a:cubicBezTo>
                <a:cubicBezTo>
                  <a:pt x="2116" y="3662"/>
                  <a:pt x="2116" y="3667"/>
                  <a:pt x="2118" y="3671"/>
                </a:cubicBezTo>
                <a:cubicBezTo>
                  <a:pt x="2138" y="3671"/>
                  <a:pt x="2158" y="3672"/>
                  <a:pt x="2177" y="3675"/>
                </a:cubicBezTo>
                <a:lnTo>
                  <a:pt x="2177" y="3678"/>
                </a:lnTo>
                <a:cubicBezTo>
                  <a:pt x="2166" y="3690"/>
                  <a:pt x="2167" y="3706"/>
                  <a:pt x="2179" y="3717"/>
                </a:cubicBezTo>
                <a:cubicBezTo>
                  <a:pt x="2180" y="3717"/>
                  <a:pt x="2181" y="3718"/>
                  <a:pt x="2181" y="3718"/>
                </a:cubicBezTo>
                <a:cubicBezTo>
                  <a:pt x="2181" y="3724"/>
                  <a:pt x="2176" y="3722"/>
                  <a:pt x="2176" y="3729"/>
                </a:cubicBezTo>
                <a:cubicBezTo>
                  <a:pt x="2156" y="3724"/>
                  <a:pt x="2144" y="3706"/>
                  <a:pt x="2115" y="3711"/>
                </a:cubicBezTo>
                <a:cubicBezTo>
                  <a:pt x="2114" y="3706"/>
                  <a:pt x="2113" y="3700"/>
                  <a:pt x="2107" y="3698"/>
                </a:cubicBezTo>
                <a:cubicBezTo>
                  <a:pt x="2096" y="3698"/>
                  <a:pt x="2086" y="3699"/>
                  <a:pt x="2082" y="3708"/>
                </a:cubicBezTo>
                <a:cubicBezTo>
                  <a:pt x="2087" y="3708"/>
                  <a:pt x="2103" y="3721"/>
                  <a:pt x="2090" y="3731"/>
                </a:cubicBezTo>
                <a:cubicBezTo>
                  <a:pt x="2078" y="3726"/>
                  <a:pt x="2064" y="3723"/>
                  <a:pt x="2050" y="3722"/>
                </a:cubicBezTo>
                <a:cubicBezTo>
                  <a:pt x="2051" y="3735"/>
                  <a:pt x="2074" y="3735"/>
                  <a:pt x="2076" y="3746"/>
                </a:cubicBezTo>
                <a:lnTo>
                  <a:pt x="2070" y="3746"/>
                </a:lnTo>
                <a:lnTo>
                  <a:pt x="2067" y="3746"/>
                </a:lnTo>
                <a:cubicBezTo>
                  <a:pt x="2054" y="3735"/>
                  <a:pt x="2035" y="3732"/>
                  <a:pt x="2018" y="3738"/>
                </a:cubicBezTo>
                <a:cubicBezTo>
                  <a:pt x="2016" y="3742"/>
                  <a:pt x="2019" y="3743"/>
                  <a:pt x="2018" y="3747"/>
                </a:cubicBezTo>
                <a:cubicBezTo>
                  <a:pt x="2008" y="3748"/>
                  <a:pt x="2002" y="3737"/>
                  <a:pt x="1999" y="3744"/>
                </a:cubicBezTo>
                <a:cubicBezTo>
                  <a:pt x="1995" y="3752"/>
                  <a:pt x="2007" y="3751"/>
                  <a:pt x="2004" y="3759"/>
                </a:cubicBezTo>
                <a:cubicBezTo>
                  <a:pt x="1986" y="3767"/>
                  <a:pt x="1971" y="3760"/>
                  <a:pt x="1953" y="3769"/>
                </a:cubicBezTo>
                <a:cubicBezTo>
                  <a:pt x="1950" y="3779"/>
                  <a:pt x="1960" y="3782"/>
                  <a:pt x="1956" y="3793"/>
                </a:cubicBezTo>
                <a:cubicBezTo>
                  <a:pt x="1951" y="3792"/>
                  <a:pt x="1946" y="3794"/>
                  <a:pt x="1942" y="3797"/>
                </a:cubicBezTo>
                <a:cubicBezTo>
                  <a:pt x="1927" y="3797"/>
                  <a:pt x="1911" y="3801"/>
                  <a:pt x="1898" y="3801"/>
                </a:cubicBezTo>
                <a:cubicBezTo>
                  <a:pt x="1885" y="3797"/>
                  <a:pt x="1882" y="3783"/>
                  <a:pt x="1880" y="3769"/>
                </a:cubicBezTo>
                <a:cubicBezTo>
                  <a:pt x="1904" y="3735"/>
                  <a:pt x="1935" y="3770"/>
                  <a:pt x="1968" y="3764"/>
                </a:cubicBezTo>
                <a:cubicBezTo>
                  <a:pt x="1944" y="3758"/>
                  <a:pt x="1942" y="3737"/>
                  <a:pt x="1946" y="3721"/>
                </a:cubicBezTo>
                <a:cubicBezTo>
                  <a:pt x="1943" y="3723"/>
                  <a:pt x="1939" y="3724"/>
                  <a:pt x="1936" y="3725"/>
                </a:cubicBezTo>
                <a:cubicBezTo>
                  <a:pt x="1921" y="3728"/>
                  <a:pt x="1905" y="3721"/>
                  <a:pt x="1901" y="3709"/>
                </a:cubicBezTo>
                <a:cubicBezTo>
                  <a:pt x="1880" y="3717"/>
                  <a:pt x="1846" y="3699"/>
                  <a:pt x="1836" y="3680"/>
                </a:cubicBezTo>
                <a:cubicBezTo>
                  <a:pt x="1810" y="3676"/>
                  <a:pt x="1785" y="3668"/>
                  <a:pt x="1763" y="3655"/>
                </a:cubicBezTo>
                <a:cubicBezTo>
                  <a:pt x="1755" y="3666"/>
                  <a:pt x="1737" y="3672"/>
                  <a:pt x="1737" y="3689"/>
                </a:cubicBezTo>
                <a:cubicBezTo>
                  <a:pt x="1732" y="3683"/>
                  <a:pt x="1720" y="3684"/>
                  <a:pt x="1720" y="3673"/>
                </a:cubicBezTo>
                <a:cubicBezTo>
                  <a:pt x="1715" y="3680"/>
                  <a:pt x="1713" y="3687"/>
                  <a:pt x="1700" y="3681"/>
                </a:cubicBezTo>
                <a:cubicBezTo>
                  <a:pt x="1694" y="3686"/>
                  <a:pt x="1701" y="3700"/>
                  <a:pt x="1687" y="3698"/>
                </a:cubicBezTo>
                <a:cubicBezTo>
                  <a:pt x="1683" y="3696"/>
                  <a:pt x="1686" y="3690"/>
                  <a:pt x="1683" y="3682"/>
                </a:cubicBezTo>
                <a:cubicBezTo>
                  <a:pt x="1671" y="3680"/>
                  <a:pt x="1662" y="3692"/>
                  <a:pt x="1656" y="3685"/>
                </a:cubicBezTo>
                <a:cubicBezTo>
                  <a:pt x="1647" y="3687"/>
                  <a:pt x="1652" y="3701"/>
                  <a:pt x="1643" y="3702"/>
                </a:cubicBezTo>
                <a:cubicBezTo>
                  <a:pt x="1633" y="3703"/>
                  <a:pt x="1632" y="3697"/>
                  <a:pt x="1622" y="3697"/>
                </a:cubicBezTo>
                <a:cubicBezTo>
                  <a:pt x="1612" y="3704"/>
                  <a:pt x="1617" y="3721"/>
                  <a:pt x="1607" y="3728"/>
                </a:cubicBezTo>
                <a:cubicBezTo>
                  <a:pt x="1599" y="3727"/>
                  <a:pt x="1604" y="3718"/>
                  <a:pt x="1599" y="3717"/>
                </a:cubicBezTo>
                <a:cubicBezTo>
                  <a:pt x="1597" y="3706"/>
                  <a:pt x="1612" y="3709"/>
                  <a:pt x="1609" y="3697"/>
                </a:cubicBezTo>
                <a:cubicBezTo>
                  <a:pt x="1587" y="3691"/>
                  <a:pt x="1570" y="3694"/>
                  <a:pt x="1564" y="3677"/>
                </a:cubicBezTo>
                <a:cubicBezTo>
                  <a:pt x="1547" y="3695"/>
                  <a:pt x="1578" y="3699"/>
                  <a:pt x="1576" y="3715"/>
                </a:cubicBezTo>
                <a:cubicBezTo>
                  <a:pt x="1575" y="3719"/>
                  <a:pt x="1552" y="3719"/>
                  <a:pt x="1552" y="3715"/>
                </a:cubicBezTo>
                <a:cubicBezTo>
                  <a:pt x="1545" y="3736"/>
                  <a:pt x="1583" y="3712"/>
                  <a:pt x="1600" y="3724"/>
                </a:cubicBezTo>
                <a:cubicBezTo>
                  <a:pt x="1594" y="3735"/>
                  <a:pt x="1582" y="3739"/>
                  <a:pt x="1577" y="3748"/>
                </a:cubicBezTo>
                <a:cubicBezTo>
                  <a:pt x="1567" y="3730"/>
                  <a:pt x="1545" y="3744"/>
                  <a:pt x="1529" y="3744"/>
                </a:cubicBezTo>
                <a:cubicBezTo>
                  <a:pt x="1529" y="3751"/>
                  <a:pt x="1529" y="3758"/>
                  <a:pt x="1529" y="3766"/>
                </a:cubicBezTo>
                <a:cubicBezTo>
                  <a:pt x="1515" y="3760"/>
                  <a:pt x="1519" y="3739"/>
                  <a:pt x="1507" y="3731"/>
                </a:cubicBezTo>
                <a:cubicBezTo>
                  <a:pt x="1501" y="3732"/>
                  <a:pt x="1493" y="3732"/>
                  <a:pt x="1494" y="3739"/>
                </a:cubicBezTo>
                <a:cubicBezTo>
                  <a:pt x="1488" y="3732"/>
                  <a:pt x="1486" y="3720"/>
                  <a:pt x="1473" y="3718"/>
                </a:cubicBezTo>
                <a:cubicBezTo>
                  <a:pt x="1462" y="3720"/>
                  <a:pt x="1462" y="3729"/>
                  <a:pt x="1457" y="3735"/>
                </a:cubicBezTo>
                <a:cubicBezTo>
                  <a:pt x="1455" y="3745"/>
                  <a:pt x="1468" y="3743"/>
                  <a:pt x="1468" y="3751"/>
                </a:cubicBezTo>
                <a:cubicBezTo>
                  <a:pt x="1463" y="3759"/>
                  <a:pt x="1463" y="3740"/>
                  <a:pt x="1451" y="3746"/>
                </a:cubicBezTo>
                <a:cubicBezTo>
                  <a:pt x="1455" y="3741"/>
                  <a:pt x="1455" y="3734"/>
                  <a:pt x="1451" y="3730"/>
                </a:cubicBezTo>
                <a:cubicBezTo>
                  <a:pt x="1443" y="3743"/>
                  <a:pt x="1439" y="3758"/>
                  <a:pt x="1439" y="3773"/>
                </a:cubicBezTo>
                <a:cubicBezTo>
                  <a:pt x="1431" y="3773"/>
                  <a:pt x="1424" y="3771"/>
                  <a:pt x="1422" y="3766"/>
                </a:cubicBezTo>
                <a:cubicBezTo>
                  <a:pt x="1420" y="3753"/>
                  <a:pt x="1438" y="3755"/>
                  <a:pt x="1441" y="3746"/>
                </a:cubicBezTo>
                <a:cubicBezTo>
                  <a:pt x="1438" y="3741"/>
                  <a:pt x="1431" y="3741"/>
                  <a:pt x="1421" y="3741"/>
                </a:cubicBezTo>
                <a:cubicBezTo>
                  <a:pt x="1421" y="3757"/>
                  <a:pt x="1395" y="3753"/>
                  <a:pt x="1392" y="3766"/>
                </a:cubicBezTo>
                <a:cubicBezTo>
                  <a:pt x="1385" y="3767"/>
                  <a:pt x="1390" y="3757"/>
                  <a:pt x="1388" y="3753"/>
                </a:cubicBezTo>
                <a:cubicBezTo>
                  <a:pt x="1371" y="3759"/>
                  <a:pt x="1364" y="3753"/>
                  <a:pt x="1357" y="3743"/>
                </a:cubicBezTo>
                <a:cubicBezTo>
                  <a:pt x="1346" y="3744"/>
                  <a:pt x="1347" y="3755"/>
                  <a:pt x="1337" y="3757"/>
                </a:cubicBezTo>
                <a:cubicBezTo>
                  <a:pt x="1321" y="3750"/>
                  <a:pt x="1293" y="3752"/>
                  <a:pt x="1295" y="3728"/>
                </a:cubicBezTo>
                <a:cubicBezTo>
                  <a:pt x="1280" y="3726"/>
                  <a:pt x="1282" y="3737"/>
                  <a:pt x="1276" y="3743"/>
                </a:cubicBezTo>
                <a:cubicBezTo>
                  <a:pt x="1269" y="3743"/>
                  <a:pt x="1274" y="3733"/>
                  <a:pt x="1272" y="3729"/>
                </a:cubicBezTo>
                <a:cubicBezTo>
                  <a:pt x="1267" y="3731"/>
                  <a:pt x="1255" y="3726"/>
                  <a:pt x="1255" y="3732"/>
                </a:cubicBezTo>
                <a:cubicBezTo>
                  <a:pt x="1243" y="3716"/>
                  <a:pt x="1226" y="3703"/>
                  <a:pt x="1206" y="3695"/>
                </a:cubicBezTo>
                <a:cubicBezTo>
                  <a:pt x="1222" y="3687"/>
                  <a:pt x="1208" y="3680"/>
                  <a:pt x="1198" y="3672"/>
                </a:cubicBezTo>
                <a:cubicBezTo>
                  <a:pt x="1194" y="3684"/>
                  <a:pt x="1179" y="3688"/>
                  <a:pt x="1169" y="3695"/>
                </a:cubicBezTo>
                <a:cubicBezTo>
                  <a:pt x="1162" y="3691"/>
                  <a:pt x="1171" y="3687"/>
                  <a:pt x="1162" y="3682"/>
                </a:cubicBezTo>
                <a:cubicBezTo>
                  <a:pt x="1164" y="3674"/>
                  <a:pt x="1169" y="3685"/>
                  <a:pt x="1175" y="3682"/>
                </a:cubicBezTo>
                <a:cubicBezTo>
                  <a:pt x="1160" y="3674"/>
                  <a:pt x="1144" y="3668"/>
                  <a:pt x="1127" y="3662"/>
                </a:cubicBezTo>
                <a:cubicBezTo>
                  <a:pt x="1139" y="3682"/>
                  <a:pt x="1116" y="3684"/>
                  <a:pt x="1105" y="3689"/>
                </a:cubicBezTo>
                <a:cubicBezTo>
                  <a:pt x="1094" y="3685"/>
                  <a:pt x="1101" y="3675"/>
                  <a:pt x="1107" y="3670"/>
                </a:cubicBezTo>
                <a:cubicBezTo>
                  <a:pt x="1092" y="3661"/>
                  <a:pt x="1090" y="3683"/>
                  <a:pt x="1079" y="3685"/>
                </a:cubicBezTo>
                <a:cubicBezTo>
                  <a:pt x="1080" y="3690"/>
                  <a:pt x="1086" y="3692"/>
                  <a:pt x="1089" y="3695"/>
                </a:cubicBezTo>
                <a:cubicBezTo>
                  <a:pt x="1084" y="3694"/>
                  <a:pt x="1069" y="3691"/>
                  <a:pt x="1066" y="3704"/>
                </a:cubicBezTo>
                <a:cubicBezTo>
                  <a:pt x="1045" y="3696"/>
                  <a:pt x="1053" y="3668"/>
                  <a:pt x="1033" y="3653"/>
                </a:cubicBezTo>
                <a:cubicBezTo>
                  <a:pt x="1013" y="3657"/>
                  <a:pt x="1021" y="3688"/>
                  <a:pt x="1025" y="3702"/>
                </a:cubicBezTo>
                <a:cubicBezTo>
                  <a:pt x="1023" y="3708"/>
                  <a:pt x="1017" y="3711"/>
                  <a:pt x="1009" y="3711"/>
                </a:cubicBezTo>
                <a:cubicBezTo>
                  <a:pt x="993" y="3710"/>
                  <a:pt x="1012" y="3698"/>
                  <a:pt x="1001" y="3695"/>
                </a:cubicBezTo>
                <a:cubicBezTo>
                  <a:pt x="997" y="3695"/>
                  <a:pt x="994" y="3694"/>
                  <a:pt x="994" y="3692"/>
                </a:cubicBezTo>
                <a:cubicBezTo>
                  <a:pt x="987" y="3694"/>
                  <a:pt x="999" y="3697"/>
                  <a:pt x="991" y="3701"/>
                </a:cubicBezTo>
                <a:cubicBezTo>
                  <a:pt x="976" y="3697"/>
                  <a:pt x="970" y="3687"/>
                  <a:pt x="963" y="3677"/>
                </a:cubicBezTo>
                <a:cubicBezTo>
                  <a:pt x="973" y="3664"/>
                  <a:pt x="988" y="3675"/>
                  <a:pt x="999" y="3671"/>
                </a:cubicBezTo>
                <a:cubicBezTo>
                  <a:pt x="1002" y="3659"/>
                  <a:pt x="991" y="3660"/>
                  <a:pt x="979" y="3660"/>
                </a:cubicBezTo>
                <a:cubicBezTo>
                  <a:pt x="979" y="3657"/>
                  <a:pt x="979" y="3653"/>
                  <a:pt x="979" y="3650"/>
                </a:cubicBezTo>
                <a:cubicBezTo>
                  <a:pt x="985" y="3643"/>
                  <a:pt x="995" y="3657"/>
                  <a:pt x="1007" y="3654"/>
                </a:cubicBezTo>
                <a:cubicBezTo>
                  <a:pt x="1006" y="3652"/>
                  <a:pt x="1001" y="3652"/>
                  <a:pt x="997" y="3652"/>
                </a:cubicBezTo>
                <a:cubicBezTo>
                  <a:pt x="999" y="3643"/>
                  <a:pt x="1006" y="3649"/>
                  <a:pt x="1013" y="3649"/>
                </a:cubicBezTo>
                <a:cubicBezTo>
                  <a:pt x="1010" y="3644"/>
                  <a:pt x="1005" y="3641"/>
                  <a:pt x="1003" y="3635"/>
                </a:cubicBezTo>
                <a:cubicBezTo>
                  <a:pt x="977" y="3633"/>
                  <a:pt x="975" y="3650"/>
                  <a:pt x="959" y="3655"/>
                </a:cubicBezTo>
                <a:cubicBezTo>
                  <a:pt x="946" y="3657"/>
                  <a:pt x="949" y="3645"/>
                  <a:pt x="935" y="3645"/>
                </a:cubicBezTo>
                <a:cubicBezTo>
                  <a:pt x="921" y="3662"/>
                  <a:pt x="896" y="3656"/>
                  <a:pt x="879" y="3647"/>
                </a:cubicBezTo>
                <a:cubicBezTo>
                  <a:pt x="864" y="3656"/>
                  <a:pt x="839" y="3671"/>
                  <a:pt x="818" y="3668"/>
                </a:cubicBezTo>
                <a:cubicBezTo>
                  <a:pt x="821" y="3662"/>
                  <a:pt x="833" y="3663"/>
                  <a:pt x="838" y="3659"/>
                </a:cubicBezTo>
                <a:cubicBezTo>
                  <a:pt x="835" y="3651"/>
                  <a:pt x="828" y="3648"/>
                  <a:pt x="824" y="3640"/>
                </a:cubicBezTo>
                <a:cubicBezTo>
                  <a:pt x="799" y="3644"/>
                  <a:pt x="785" y="3638"/>
                  <a:pt x="782" y="3622"/>
                </a:cubicBezTo>
                <a:cubicBezTo>
                  <a:pt x="769" y="3629"/>
                  <a:pt x="769" y="3632"/>
                  <a:pt x="752" y="3626"/>
                </a:cubicBezTo>
                <a:cubicBezTo>
                  <a:pt x="752" y="3639"/>
                  <a:pt x="748" y="3652"/>
                  <a:pt x="740" y="3664"/>
                </a:cubicBezTo>
                <a:cubicBezTo>
                  <a:pt x="737" y="3653"/>
                  <a:pt x="724" y="3648"/>
                  <a:pt x="709" y="3646"/>
                </a:cubicBezTo>
                <a:cubicBezTo>
                  <a:pt x="698" y="3665"/>
                  <a:pt x="657" y="3648"/>
                  <a:pt x="641" y="3651"/>
                </a:cubicBezTo>
                <a:cubicBezTo>
                  <a:pt x="637" y="3636"/>
                  <a:pt x="649" y="3633"/>
                  <a:pt x="650" y="3623"/>
                </a:cubicBezTo>
                <a:cubicBezTo>
                  <a:pt x="624" y="3607"/>
                  <a:pt x="587" y="3627"/>
                  <a:pt x="575" y="3604"/>
                </a:cubicBezTo>
                <a:cubicBezTo>
                  <a:pt x="567" y="3604"/>
                  <a:pt x="574" y="3615"/>
                  <a:pt x="572" y="3620"/>
                </a:cubicBezTo>
                <a:lnTo>
                  <a:pt x="558" y="3620"/>
                </a:lnTo>
                <a:cubicBezTo>
                  <a:pt x="549" y="3618"/>
                  <a:pt x="550" y="3607"/>
                  <a:pt x="547" y="3599"/>
                </a:cubicBezTo>
                <a:cubicBezTo>
                  <a:pt x="545" y="3612"/>
                  <a:pt x="530" y="3603"/>
                  <a:pt x="517" y="3602"/>
                </a:cubicBezTo>
                <a:cubicBezTo>
                  <a:pt x="519" y="3611"/>
                  <a:pt x="510" y="3611"/>
                  <a:pt x="500" y="3611"/>
                </a:cubicBezTo>
                <a:cubicBezTo>
                  <a:pt x="511" y="3597"/>
                  <a:pt x="525" y="3585"/>
                  <a:pt x="536" y="3572"/>
                </a:cubicBezTo>
                <a:cubicBezTo>
                  <a:pt x="514" y="3573"/>
                  <a:pt x="485" y="3577"/>
                  <a:pt x="462" y="3577"/>
                </a:cubicBezTo>
                <a:cubicBezTo>
                  <a:pt x="461" y="3583"/>
                  <a:pt x="477" y="3575"/>
                  <a:pt x="472" y="3584"/>
                </a:cubicBezTo>
                <a:cubicBezTo>
                  <a:pt x="445" y="3600"/>
                  <a:pt x="414" y="3610"/>
                  <a:pt x="382" y="3614"/>
                </a:cubicBezTo>
                <a:cubicBezTo>
                  <a:pt x="375" y="3609"/>
                  <a:pt x="375" y="3600"/>
                  <a:pt x="361" y="3607"/>
                </a:cubicBezTo>
                <a:cubicBezTo>
                  <a:pt x="362" y="3603"/>
                  <a:pt x="368" y="3602"/>
                  <a:pt x="368" y="3598"/>
                </a:cubicBezTo>
                <a:cubicBezTo>
                  <a:pt x="379" y="3594"/>
                  <a:pt x="371" y="3607"/>
                  <a:pt x="381" y="3603"/>
                </a:cubicBezTo>
                <a:cubicBezTo>
                  <a:pt x="382" y="3591"/>
                  <a:pt x="390" y="3579"/>
                  <a:pt x="404" y="3573"/>
                </a:cubicBezTo>
                <a:cubicBezTo>
                  <a:pt x="411" y="3572"/>
                  <a:pt x="406" y="3582"/>
                  <a:pt x="408" y="3586"/>
                </a:cubicBezTo>
                <a:cubicBezTo>
                  <a:pt x="422" y="3579"/>
                  <a:pt x="434" y="3587"/>
                  <a:pt x="452" y="3585"/>
                </a:cubicBezTo>
                <a:cubicBezTo>
                  <a:pt x="458" y="3575"/>
                  <a:pt x="451" y="3572"/>
                  <a:pt x="458" y="3563"/>
                </a:cubicBezTo>
                <a:cubicBezTo>
                  <a:pt x="447" y="3561"/>
                  <a:pt x="453" y="3572"/>
                  <a:pt x="445" y="3572"/>
                </a:cubicBezTo>
                <a:cubicBezTo>
                  <a:pt x="442" y="3571"/>
                  <a:pt x="441" y="3569"/>
                  <a:pt x="438" y="3569"/>
                </a:cubicBezTo>
                <a:cubicBezTo>
                  <a:pt x="432" y="3562"/>
                  <a:pt x="438" y="3558"/>
                  <a:pt x="427" y="3553"/>
                </a:cubicBezTo>
                <a:cubicBezTo>
                  <a:pt x="415" y="3556"/>
                  <a:pt x="423" y="3559"/>
                  <a:pt x="427" y="3564"/>
                </a:cubicBezTo>
                <a:cubicBezTo>
                  <a:pt x="401" y="3575"/>
                  <a:pt x="375" y="3563"/>
                  <a:pt x="349" y="3566"/>
                </a:cubicBezTo>
                <a:cubicBezTo>
                  <a:pt x="357" y="3554"/>
                  <a:pt x="340" y="3556"/>
                  <a:pt x="325" y="3556"/>
                </a:cubicBezTo>
                <a:cubicBezTo>
                  <a:pt x="325" y="3558"/>
                  <a:pt x="325" y="3561"/>
                  <a:pt x="325" y="3564"/>
                </a:cubicBezTo>
                <a:cubicBezTo>
                  <a:pt x="295" y="3566"/>
                  <a:pt x="295" y="3553"/>
                  <a:pt x="270" y="3563"/>
                </a:cubicBezTo>
                <a:cubicBezTo>
                  <a:pt x="270" y="3561"/>
                  <a:pt x="270" y="3560"/>
                  <a:pt x="270" y="3558"/>
                </a:cubicBezTo>
                <a:cubicBezTo>
                  <a:pt x="270" y="3556"/>
                  <a:pt x="270" y="3556"/>
                  <a:pt x="270" y="3556"/>
                </a:cubicBezTo>
                <a:cubicBezTo>
                  <a:pt x="275" y="3551"/>
                  <a:pt x="284" y="3550"/>
                  <a:pt x="281" y="3540"/>
                </a:cubicBezTo>
                <a:cubicBezTo>
                  <a:pt x="276" y="3541"/>
                  <a:pt x="272" y="3544"/>
                  <a:pt x="270" y="3547"/>
                </a:cubicBezTo>
                <a:cubicBezTo>
                  <a:pt x="265" y="3549"/>
                  <a:pt x="263" y="3555"/>
                  <a:pt x="267" y="3557"/>
                </a:cubicBezTo>
                <a:cubicBezTo>
                  <a:pt x="258" y="3557"/>
                  <a:pt x="249" y="3559"/>
                  <a:pt x="241" y="3563"/>
                </a:cubicBezTo>
                <a:cubicBezTo>
                  <a:pt x="234" y="3563"/>
                  <a:pt x="238" y="3553"/>
                  <a:pt x="231" y="3553"/>
                </a:cubicBezTo>
                <a:lnTo>
                  <a:pt x="228" y="3554"/>
                </a:lnTo>
                <a:cubicBezTo>
                  <a:pt x="225" y="3545"/>
                  <a:pt x="219" y="3537"/>
                  <a:pt x="211" y="3530"/>
                </a:cubicBezTo>
                <a:lnTo>
                  <a:pt x="226" y="3530"/>
                </a:lnTo>
                <a:lnTo>
                  <a:pt x="226" y="3500"/>
                </a:lnTo>
                <a:cubicBezTo>
                  <a:pt x="235" y="3501"/>
                  <a:pt x="244" y="3500"/>
                  <a:pt x="252" y="3497"/>
                </a:cubicBezTo>
                <a:cubicBezTo>
                  <a:pt x="251" y="3502"/>
                  <a:pt x="253" y="3506"/>
                  <a:pt x="258" y="3508"/>
                </a:cubicBezTo>
                <a:lnTo>
                  <a:pt x="256" y="3508"/>
                </a:lnTo>
                <a:cubicBezTo>
                  <a:pt x="255" y="3516"/>
                  <a:pt x="261" y="3518"/>
                  <a:pt x="263" y="3524"/>
                </a:cubicBezTo>
                <a:cubicBezTo>
                  <a:pt x="277" y="3523"/>
                  <a:pt x="288" y="3515"/>
                  <a:pt x="292" y="3504"/>
                </a:cubicBezTo>
                <a:cubicBezTo>
                  <a:pt x="285" y="3505"/>
                  <a:pt x="278" y="3506"/>
                  <a:pt x="271" y="3506"/>
                </a:cubicBezTo>
                <a:cubicBezTo>
                  <a:pt x="264" y="3499"/>
                  <a:pt x="254" y="3494"/>
                  <a:pt x="247" y="3487"/>
                </a:cubicBezTo>
                <a:cubicBezTo>
                  <a:pt x="260" y="3474"/>
                  <a:pt x="248" y="3452"/>
                  <a:pt x="260" y="3441"/>
                </a:cubicBezTo>
                <a:cubicBezTo>
                  <a:pt x="212" y="3442"/>
                  <a:pt x="213" y="3400"/>
                  <a:pt x="225" y="3368"/>
                </a:cubicBezTo>
                <a:cubicBezTo>
                  <a:pt x="233" y="3367"/>
                  <a:pt x="253" y="3375"/>
                  <a:pt x="247" y="3368"/>
                </a:cubicBezTo>
                <a:cubicBezTo>
                  <a:pt x="236" y="3369"/>
                  <a:pt x="232" y="3363"/>
                  <a:pt x="225" y="3361"/>
                </a:cubicBezTo>
                <a:cubicBezTo>
                  <a:pt x="227" y="3350"/>
                  <a:pt x="213" y="3351"/>
                  <a:pt x="225" y="3346"/>
                </a:cubicBezTo>
                <a:cubicBezTo>
                  <a:pt x="211" y="3346"/>
                  <a:pt x="211" y="3335"/>
                  <a:pt x="206" y="3328"/>
                </a:cubicBezTo>
                <a:cubicBezTo>
                  <a:pt x="225" y="3330"/>
                  <a:pt x="214" y="3307"/>
                  <a:pt x="225" y="3303"/>
                </a:cubicBezTo>
                <a:cubicBezTo>
                  <a:pt x="234" y="3308"/>
                  <a:pt x="229" y="3325"/>
                  <a:pt x="241" y="3328"/>
                </a:cubicBezTo>
                <a:cubicBezTo>
                  <a:pt x="247" y="3311"/>
                  <a:pt x="243" y="3287"/>
                  <a:pt x="213" y="3287"/>
                </a:cubicBezTo>
                <a:cubicBezTo>
                  <a:pt x="214" y="3313"/>
                  <a:pt x="191" y="3315"/>
                  <a:pt x="168" y="3305"/>
                </a:cubicBezTo>
                <a:cubicBezTo>
                  <a:pt x="167" y="3291"/>
                  <a:pt x="165" y="3288"/>
                  <a:pt x="175" y="3280"/>
                </a:cubicBezTo>
                <a:cubicBezTo>
                  <a:pt x="183" y="3282"/>
                  <a:pt x="200" y="3285"/>
                  <a:pt x="200" y="3275"/>
                </a:cubicBezTo>
                <a:cubicBezTo>
                  <a:pt x="200" y="3271"/>
                  <a:pt x="192" y="3273"/>
                  <a:pt x="194" y="3267"/>
                </a:cubicBezTo>
                <a:cubicBezTo>
                  <a:pt x="184" y="3264"/>
                  <a:pt x="177" y="3276"/>
                  <a:pt x="175" y="3270"/>
                </a:cubicBezTo>
                <a:cubicBezTo>
                  <a:pt x="174" y="3256"/>
                  <a:pt x="190" y="3255"/>
                  <a:pt x="200" y="3250"/>
                </a:cubicBezTo>
                <a:cubicBezTo>
                  <a:pt x="190" y="3240"/>
                  <a:pt x="198" y="3241"/>
                  <a:pt x="200" y="3229"/>
                </a:cubicBezTo>
                <a:cubicBezTo>
                  <a:pt x="188" y="3224"/>
                  <a:pt x="180" y="3215"/>
                  <a:pt x="178" y="3204"/>
                </a:cubicBezTo>
                <a:cubicBezTo>
                  <a:pt x="170" y="3201"/>
                  <a:pt x="162" y="3210"/>
                  <a:pt x="162" y="3204"/>
                </a:cubicBezTo>
                <a:cubicBezTo>
                  <a:pt x="161" y="3188"/>
                  <a:pt x="148" y="3182"/>
                  <a:pt x="146" y="3166"/>
                </a:cubicBezTo>
                <a:cubicBezTo>
                  <a:pt x="160" y="3161"/>
                  <a:pt x="162" y="3148"/>
                  <a:pt x="175" y="3143"/>
                </a:cubicBezTo>
                <a:cubicBezTo>
                  <a:pt x="156" y="3133"/>
                  <a:pt x="171" y="3112"/>
                  <a:pt x="156" y="3102"/>
                </a:cubicBezTo>
                <a:cubicBezTo>
                  <a:pt x="162" y="3097"/>
                  <a:pt x="166" y="3092"/>
                  <a:pt x="162" y="3084"/>
                </a:cubicBezTo>
                <a:cubicBezTo>
                  <a:pt x="174" y="3086"/>
                  <a:pt x="181" y="3083"/>
                  <a:pt x="181" y="3074"/>
                </a:cubicBezTo>
                <a:cubicBezTo>
                  <a:pt x="168" y="3072"/>
                  <a:pt x="158" y="3084"/>
                  <a:pt x="140" y="3077"/>
                </a:cubicBezTo>
                <a:cubicBezTo>
                  <a:pt x="168" y="3051"/>
                  <a:pt x="123" y="3024"/>
                  <a:pt x="137" y="3004"/>
                </a:cubicBezTo>
                <a:cubicBezTo>
                  <a:pt x="121" y="3006"/>
                  <a:pt x="104" y="2993"/>
                  <a:pt x="96" y="3004"/>
                </a:cubicBezTo>
                <a:cubicBezTo>
                  <a:pt x="97" y="2996"/>
                  <a:pt x="90" y="2993"/>
                  <a:pt x="93" y="2984"/>
                </a:cubicBezTo>
                <a:cubicBezTo>
                  <a:pt x="87" y="2982"/>
                  <a:pt x="74" y="2987"/>
                  <a:pt x="74" y="2981"/>
                </a:cubicBezTo>
                <a:cubicBezTo>
                  <a:pt x="79" y="2972"/>
                  <a:pt x="73" y="2962"/>
                  <a:pt x="77" y="2957"/>
                </a:cubicBezTo>
                <a:cubicBezTo>
                  <a:pt x="77" y="2963"/>
                  <a:pt x="80" y="2963"/>
                  <a:pt x="87" y="2963"/>
                </a:cubicBezTo>
                <a:cubicBezTo>
                  <a:pt x="80" y="2942"/>
                  <a:pt x="92" y="2937"/>
                  <a:pt x="77" y="2922"/>
                </a:cubicBezTo>
                <a:cubicBezTo>
                  <a:pt x="84" y="2912"/>
                  <a:pt x="88" y="2901"/>
                  <a:pt x="90" y="2889"/>
                </a:cubicBezTo>
                <a:cubicBezTo>
                  <a:pt x="75" y="2885"/>
                  <a:pt x="85" y="2899"/>
                  <a:pt x="74" y="2897"/>
                </a:cubicBezTo>
                <a:cubicBezTo>
                  <a:pt x="70" y="2894"/>
                  <a:pt x="68" y="2879"/>
                  <a:pt x="77" y="2879"/>
                </a:cubicBezTo>
                <a:cubicBezTo>
                  <a:pt x="84" y="2879"/>
                  <a:pt x="91" y="2882"/>
                  <a:pt x="96" y="2887"/>
                </a:cubicBezTo>
                <a:cubicBezTo>
                  <a:pt x="96" y="2882"/>
                  <a:pt x="104" y="2882"/>
                  <a:pt x="112" y="2882"/>
                </a:cubicBezTo>
                <a:cubicBezTo>
                  <a:pt x="108" y="2872"/>
                  <a:pt x="100" y="2864"/>
                  <a:pt x="90" y="2858"/>
                </a:cubicBezTo>
                <a:cubicBezTo>
                  <a:pt x="105" y="2861"/>
                  <a:pt x="105" y="2853"/>
                  <a:pt x="105" y="2843"/>
                </a:cubicBezTo>
                <a:cubicBezTo>
                  <a:pt x="98" y="2838"/>
                  <a:pt x="89" y="2835"/>
                  <a:pt x="96" y="2826"/>
                </a:cubicBezTo>
                <a:cubicBezTo>
                  <a:pt x="81" y="2824"/>
                  <a:pt x="78" y="2812"/>
                  <a:pt x="74" y="2800"/>
                </a:cubicBezTo>
                <a:cubicBezTo>
                  <a:pt x="75" y="2810"/>
                  <a:pt x="57" y="2803"/>
                  <a:pt x="58" y="2795"/>
                </a:cubicBezTo>
                <a:cubicBezTo>
                  <a:pt x="59" y="2787"/>
                  <a:pt x="74" y="2790"/>
                  <a:pt x="74" y="2780"/>
                </a:cubicBezTo>
                <a:cubicBezTo>
                  <a:pt x="71" y="2764"/>
                  <a:pt x="62" y="2767"/>
                  <a:pt x="64" y="2750"/>
                </a:cubicBezTo>
                <a:cubicBezTo>
                  <a:pt x="84" y="2744"/>
                  <a:pt x="85" y="2722"/>
                  <a:pt x="93" y="2707"/>
                </a:cubicBezTo>
                <a:cubicBezTo>
                  <a:pt x="89" y="2706"/>
                  <a:pt x="86" y="2704"/>
                  <a:pt x="85" y="2701"/>
                </a:cubicBezTo>
                <a:cubicBezTo>
                  <a:pt x="97" y="2704"/>
                  <a:pt x="109" y="2706"/>
                  <a:pt x="109" y="2693"/>
                </a:cubicBezTo>
                <a:cubicBezTo>
                  <a:pt x="101" y="2693"/>
                  <a:pt x="93" y="2692"/>
                  <a:pt x="85" y="2690"/>
                </a:cubicBezTo>
                <a:cubicBezTo>
                  <a:pt x="87" y="2688"/>
                  <a:pt x="87" y="2686"/>
                  <a:pt x="87" y="2684"/>
                </a:cubicBezTo>
                <a:cubicBezTo>
                  <a:pt x="85" y="2684"/>
                  <a:pt x="84" y="2684"/>
                  <a:pt x="83" y="2684"/>
                </a:cubicBezTo>
                <a:cubicBezTo>
                  <a:pt x="82" y="2683"/>
                  <a:pt x="82" y="2682"/>
                  <a:pt x="83" y="2681"/>
                </a:cubicBezTo>
                <a:cubicBezTo>
                  <a:pt x="72" y="2681"/>
                  <a:pt x="69" y="2688"/>
                  <a:pt x="54" y="2684"/>
                </a:cubicBezTo>
                <a:cubicBezTo>
                  <a:pt x="58" y="2693"/>
                  <a:pt x="43" y="2698"/>
                  <a:pt x="52" y="2703"/>
                </a:cubicBezTo>
                <a:lnTo>
                  <a:pt x="52" y="2698"/>
                </a:lnTo>
                <a:lnTo>
                  <a:pt x="57" y="2698"/>
                </a:lnTo>
                <a:cubicBezTo>
                  <a:pt x="63" y="2711"/>
                  <a:pt x="56" y="2724"/>
                  <a:pt x="35" y="2723"/>
                </a:cubicBezTo>
                <a:cubicBezTo>
                  <a:pt x="33" y="2708"/>
                  <a:pt x="32" y="2698"/>
                  <a:pt x="32" y="2687"/>
                </a:cubicBezTo>
                <a:cubicBezTo>
                  <a:pt x="12" y="2680"/>
                  <a:pt x="7" y="2662"/>
                  <a:pt x="0" y="2644"/>
                </a:cubicBezTo>
                <a:lnTo>
                  <a:pt x="5" y="2644"/>
                </a:lnTo>
                <a:cubicBezTo>
                  <a:pt x="6" y="2637"/>
                  <a:pt x="8" y="2629"/>
                  <a:pt x="8" y="2622"/>
                </a:cubicBezTo>
                <a:lnTo>
                  <a:pt x="36" y="2624"/>
                </a:lnTo>
                <a:cubicBezTo>
                  <a:pt x="35" y="2628"/>
                  <a:pt x="35" y="2632"/>
                  <a:pt x="35" y="2635"/>
                </a:cubicBezTo>
                <a:cubicBezTo>
                  <a:pt x="47" y="2639"/>
                  <a:pt x="60" y="2637"/>
                  <a:pt x="70" y="2630"/>
                </a:cubicBezTo>
                <a:cubicBezTo>
                  <a:pt x="68" y="2648"/>
                  <a:pt x="43" y="2644"/>
                  <a:pt x="39" y="2660"/>
                </a:cubicBezTo>
                <a:cubicBezTo>
                  <a:pt x="61" y="2670"/>
                  <a:pt x="87" y="2674"/>
                  <a:pt x="112" y="2671"/>
                </a:cubicBezTo>
                <a:cubicBezTo>
                  <a:pt x="111" y="2675"/>
                  <a:pt x="111" y="2679"/>
                  <a:pt x="111" y="2682"/>
                </a:cubicBezTo>
                <a:lnTo>
                  <a:pt x="138" y="2684"/>
                </a:lnTo>
                <a:cubicBezTo>
                  <a:pt x="142" y="2673"/>
                  <a:pt x="138" y="2667"/>
                  <a:pt x="130" y="2664"/>
                </a:cubicBezTo>
                <a:cubicBezTo>
                  <a:pt x="140" y="2658"/>
                  <a:pt x="142" y="2673"/>
                  <a:pt x="160" y="2669"/>
                </a:cubicBezTo>
                <a:cubicBezTo>
                  <a:pt x="153" y="2656"/>
                  <a:pt x="143" y="2656"/>
                  <a:pt x="143" y="2641"/>
                </a:cubicBezTo>
                <a:cubicBezTo>
                  <a:pt x="151" y="2646"/>
                  <a:pt x="160" y="2649"/>
                  <a:pt x="169" y="2648"/>
                </a:cubicBezTo>
                <a:cubicBezTo>
                  <a:pt x="177" y="2637"/>
                  <a:pt x="157" y="2644"/>
                  <a:pt x="161" y="2634"/>
                </a:cubicBezTo>
                <a:cubicBezTo>
                  <a:pt x="180" y="2636"/>
                  <a:pt x="181" y="2619"/>
                  <a:pt x="200" y="2621"/>
                </a:cubicBezTo>
                <a:cubicBezTo>
                  <a:pt x="202" y="2613"/>
                  <a:pt x="192" y="2614"/>
                  <a:pt x="192" y="2606"/>
                </a:cubicBezTo>
                <a:cubicBezTo>
                  <a:pt x="205" y="2611"/>
                  <a:pt x="200" y="2598"/>
                  <a:pt x="213" y="2602"/>
                </a:cubicBezTo>
                <a:cubicBezTo>
                  <a:pt x="214" y="2594"/>
                  <a:pt x="205" y="2593"/>
                  <a:pt x="197" y="2591"/>
                </a:cubicBezTo>
                <a:cubicBezTo>
                  <a:pt x="191" y="2593"/>
                  <a:pt x="177" y="2603"/>
                  <a:pt x="173" y="2591"/>
                </a:cubicBezTo>
                <a:cubicBezTo>
                  <a:pt x="194" y="2590"/>
                  <a:pt x="202" y="2577"/>
                  <a:pt x="223" y="2575"/>
                </a:cubicBezTo>
                <a:cubicBezTo>
                  <a:pt x="228" y="2567"/>
                  <a:pt x="212" y="2572"/>
                  <a:pt x="217" y="2564"/>
                </a:cubicBezTo>
                <a:cubicBezTo>
                  <a:pt x="232" y="2563"/>
                  <a:pt x="234" y="2570"/>
                  <a:pt x="245" y="2572"/>
                </a:cubicBezTo>
                <a:cubicBezTo>
                  <a:pt x="248" y="2560"/>
                  <a:pt x="274" y="2571"/>
                  <a:pt x="287" y="2569"/>
                </a:cubicBezTo>
                <a:cubicBezTo>
                  <a:pt x="271" y="2560"/>
                  <a:pt x="251" y="2558"/>
                  <a:pt x="233" y="2563"/>
                </a:cubicBezTo>
                <a:cubicBezTo>
                  <a:pt x="232" y="2557"/>
                  <a:pt x="228" y="2555"/>
                  <a:pt x="228" y="2548"/>
                </a:cubicBezTo>
                <a:cubicBezTo>
                  <a:pt x="244" y="2549"/>
                  <a:pt x="250" y="2540"/>
                  <a:pt x="262" y="2551"/>
                </a:cubicBezTo>
                <a:cubicBezTo>
                  <a:pt x="270" y="2543"/>
                  <a:pt x="291" y="2534"/>
                  <a:pt x="301" y="2538"/>
                </a:cubicBezTo>
                <a:cubicBezTo>
                  <a:pt x="297" y="2525"/>
                  <a:pt x="320" y="2531"/>
                  <a:pt x="324" y="2518"/>
                </a:cubicBezTo>
                <a:cubicBezTo>
                  <a:pt x="329" y="2524"/>
                  <a:pt x="339" y="2520"/>
                  <a:pt x="347" y="2520"/>
                </a:cubicBezTo>
                <a:cubicBezTo>
                  <a:pt x="346" y="2513"/>
                  <a:pt x="343" y="2507"/>
                  <a:pt x="331" y="2507"/>
                </a:cubicBezTo>
                <a:cubicBezTo>
                  <a:pt x="319" y="2517"/>
                  <a:pt x="311" y="2523"/>
                  <a:pt x="293" y="2521"/>
                </a:cubicBezTo>
                <a:cubicBezTo>
                  <a:pt x="297" y="2510"/>
                  <a:pt x="293" y="2504"/>
                  <a:pt x="285" y="2501"/>
                </a:cubicBezTo>
                <a:cubicBezTo>
                  <a:pt x="287" y="2497"/>
                  <a:pt x="291" y="2495"/>
                  <a:pt x="296" y="2494"/>
                </a:cubicBezTo>
                <a:cubicBezTo>
                  <a:pt x="296" y="2497"/>
                  <a:pt x="296" y="2501"/>
                  <a:pt x="296" y="2505"/>
                </a:cubicBezTo>
                <a:lnTo>
                  <a:pt x="312" y="2506"/>
                </a:lnTo>
                <a:cubicBezTo>
                  <a:pt x="316" y="2493"/>
                  <a:pt x="299" y="2492"/>
                  <a:pt x="298" y="2486"/>
                </a:cubicBezTo>
                <a:cubicBezTo>
                  <a:pt x="297" y="2479"/>
                  <a:pt x="330" y="2489"/>
                  <a:pt x="319" y="2482"/>
                </a:cubicBezTo>
                <a:cubicBezTo>
                  <a:pt x="307" y="2482"/>
                  <a:pt x="305" y="2476"/>
                  <a:pt x="299" y="2472"/>
                </a:cubicBezTo>
                <a:cubicBezTo>
                  <a:pt x="299" y="2468"/>
                  <a:pt x="299" y="2465"/>
                  <a:pt x="299" y="2461"/>
                </a:cubicBezTo>
                <a:lnTo>
                  <a:pt x="323" y="2463"/>
                </a:lnTo>
                <a:cubicBezTo>
                  <a:pt x="327" y="2458"/>
                  <a:pt x="329" y="2453"/>
                  <a:pt x="328" y="2447"/>
                </a:cubicBezTo>
                <a:cubicBezTo>
                  <a:pt x="317" y="2441"/>
                  <a:pt x="310" y="2455"/>
                  <a:pt x="308" y="2448"/>
                </a:cubicBezTo>
                <a:cubicBezTo>
                  <a:pt x="311" y="2437"/>
                  <a:pt x="326" y="2436"/>
                  <a:pt x="336" y="2431"/>
                </a:cubicBezTo>
                <a:cubicBezTo>
                  <a:pt x="331" y="2427"/>
                  <a:pt x="352" y="2407"/>
                  <a:pt x="336" y="2399"/>
                </a:cubicBezTo>
                <a:cubicBezTo>
                  <a:pt x="326" y="2402"/>
                  <a:pt x="336" y="2423"/>
                  <a:pt x="326" y="2425"/>
                </a:cubicBezTo>
                <a:cubicBezTo>
                  <a:pt x="321" y="2420"/>
                  <a:pt x="312" y="2417"/>
                  <a:pt x="303" y="2418"/>
                </a:cubicBezTo>
                <a:cubicBezTo>
                  <a:pt x="298" y="2407"/>
                  <a:pt x="294" y="2394"/>
                  <a:pt x="272" y="2394"/>
                </a:cubicBezTo>
                <a:cubicBezTo>
                  <a:pt x="278" y="2392"/>
                  <a:pt x="276" y="2383"/>
                  <a:pt x="284" y="2382"/>
                </a:cubicBezTo>
                <a:cubicBezTo>
                  <a:pt x="292" y="2380"/>
                  <a:pt x="310" y="2389"/>
                  <a:pt x="308" y="2378"/>
                </a:cubicBezTo>
                <a:cubicBezTo>
                  <a:pt x="286" y="2368"/>
                  <a:pt x="286" y="2359"/>
                  <a:pt x="286" y="2338"/>
                </a:cubicBezTo>
                <a:cubicBezTo>
                  <a:pt x="268" y="2340"/>
                  <a:pt x="250" y="2334"/>
                  <a:pt x="240" y="2321"/>
                </a:cubicBezTo>
                <a:cubicBezTo>
                  <a:pt x="264" y="2331"/>
                  <a:pt x="266" y="2319"/>
                  <a:pt x="288" y="2321"/>
                </a:cubicBezTo>
                <a:lnTo>
                  <a:pt x="289" y="2308"/>
                </a:lnTo>
                <a:cubicBezTo>
                  <a:pt x="275" y="2304"/>
                  <a:pt x="278" y="2317"/>
                  <a:pt x="268" y="2317"/>
                </a:cubicBezTo>
                <a:cubicBezTo>
                  <a:pt x="263" y="2311"/>
                  <a:pt x="248" y="2308"/>
                  <a:pt x="263" y="2303"/>
                </a:cubicBezTo>
                <a:cubicBezTo>
                  <a:pt x="247" y="2302"/>
                  <a:pt x="246" y="2297"/>
                  <a:pt x="234" y="2301"/>
                </a:cubicBezTo>
                <a:cubicBezTo>
                  <a:pt x="228" y="2285"/>
                  <a:pt x="228" y="2269"/>
                  <a:pt x="234" y="2254"/>
                </a:cubicBezTo>
                <a:cubicBezTo>
                  <a:pt x="216" y="2252"/>
                  <a:pt x="194" y="2268"/>
                  <a:pt x="180" y="2252"/>
                </a:cubicBezTo>
                <a:cubicBezTo>
                  <a:pt x="182" y="2246"/>
                  <a:pt x="182" y="2240"/>
                  <a:pt x="182" y="2233"/>
                </a:cubicBezTo>
                <a:cubicBezTo>
                  <a:pt x="177" y="2231"/>
                  <a:pt x="160" y="2235"/>
                  <a:pt x="163" y="2229"/>
                </a:cubicBezTo>
                <a:cubicBezTo>
                  <a:pt x="165" y="2223"/>
                  <a:pt x="165" y="2216"/>
                  <a:pt x="165" y="2210"/>
                </a:cubicBezTo>
                <a:cubicBezTo>
                  <a:pt x="192" y="2209"/>
                  <a:pt x="203" y="2193"/>
                  <a:pt x="232" y="2193"/>
                </a:cubicBezTo>
                <a:cubicBezTo>
                  <a:pt x="218" y="2191"/>
                  <a:pt x="206" y="2185"/>
                  <a:pt x="196" y="2177"/>
                </a:cubicBezTo>
                <a:cubicBezTo>
                  <a:pt x="197" y="2172"/>
                  <a:pt x="207" y="2176"/>
                  <a:pt x="207" y="2170"/>
                </a:cubicBezTo>
                <a:cubicBezTo>
                  <a:pt x="200" y="2167"/>
                  <a:pt x="181" y="2170"/>
                  <a:pt x="184" y="2165"/>
                </a:cubicBezTo>
                <a:cubicBezTo>
                  <a:pt x="187" y="2159"/>
                  <a:pt x="185" y="2146"/>
                  <a:pt x="190" y="2146"/>
                </a:cubicBezTo>
                <a:cubicBezTo>
                  <a:pt x="194" y="2147"/>
                  <a:pt x="195" y="2143"/>
                  <a:pt x="200" y="2144"/>
                </a:cubicBezTo>
                <a:cubicBezTo>
                  <a:pt x="199" y="2148"/>
                  <a:pt x="199" y="2151"/>
                  <a:pt x="199" y="2155"/>
                </a:cubicBezTo>
                <a:cubicBezTo>
                  <a:pt x="213" y="2152"/>
                  <a:pt x="223" y="2161"/>
                  <a:pt x="227" y="2152"/>
                </a:cubicBezTo>
                <a:cubicBezTo>
                  <a:pt x="212" y="2150"/>
                  <a:pt x="208" y="2143"/>
                  <a:pt x="212" y="2128"/>
                </a:cubicBezTo>
                <a:cubicBezTo>
                  <a:pt x="217" y="2127"/>
                  <a:pt x="222" y="2125"/>
                  <a:pt x="227" y="2123"/>
                </a:cubicBezTo>
                <a:cubicBezTo>
                  <a:pt x="225" y="2115"/>
                  <a:pt x="232" y="2116"/>
                  <a:pt x="234" y="2111"/>
                </a:cubicBezTo>
                <a:cubicBezTo>
                  <a:pt x="222" y="2112"/>
                  <a:pt x="231" y="2097"/>
                  <a:pt x="228" y="2090"/>
                </a:cubicBezTo>
                <a:cubicBezTo>
                  <a:pt x="245" y="2094"/>
                  <a:pt x="242" y="2081"/>
                  <a:pt x="257" y="2084"/>
                </a:cubicBezTo>
                <a:cubicBezTo>
                  <a:pt x="259" y="2062"/>
                  <a:pt x="264" y="2048"/>
                  <a:pt x="284" y="2051"/>
                </a:cubicBezTo>
                <a:cubicBezTo>
                  <a:pt x="275" y="2045"/>
                  <a:pt x="296" y="2042"/>
                  <a:pt x="294" y="2032"/>
                </a:cubicBezTo>
                <a:cubicBezTo>
                  <a:pt x="286" y="2026"/>
                  <a:pt x="275" y="2024"/>
                  <a:pt x="265" y="2026"/>
                </a:cubicBezTo>
                <a:cubicBezTo>
                  <a:pt x="276" y="2014"/>
                  <a:pt x="248" y="2015"/>
                  <a:pt x="257" y="1998"/>
                </a:cubicBezTo>
                <a:cubicBezTo>
                  <a:pt x="262" y="1999"/>
                  <a:pt x="268" y="1999"/>
                  <a:pt x="273" y="1998"/>
                </a:cubicBezTo>
                <a:cubicBezTo>
                  <a:pt x="279" y="1988"/>
                  <a:pt x="266" y="1984"/>
                  <a:pt x="271" y="1970"/>
                </a:cubicBezTo>
                <a:cubicBezTo>
                  <a:pt x="267" y="1963"/>
                  <a:pt x="261" y="1973"/>
                  <a:pt x="255" y="1967"/>
                </a:cubicBezTo>
                <a:cubicBezTo>
                  <a:pt x="249" y="1961"/>
                  <a:pt x="253" y="1948"/>
                  <a:pt x="253" y="1939"/>
                </a:cubicBezTo>
                <a:cubicBezTo>
                  <a:pt x="239" y="1938"/>
                  <a:pt x="231" y="1928"/>
                  <a:pt x="224" y="1928"/>
                </a:cubicBezTo>
                <a:cubicBezTo>
                  <a:pt x="231" y="1920"/>
                  <a:pt x="240" y="1914"/>
                  <a:pt x="251" y="1911"/>
                </a:cubicBezTo>
                <a:cubicBezTo>
                  <a:pt x="255" y="1914"/>
                  <a:pt x="260" y="1921"/>
                  <a:pt x="266" y="1917"/>
                </a:cubicBezTo>
                <a:cubicBezTo>
                  <a:pt x="266" y="1912"/>
                  <a:pt x="268" y="1915"/>
                  <a:pt x="270" y="1907"/>
                </a:cubicBezTo>
                <a:cubicBezTo>
                  <a:pt x="271" y="1899"/>
                  <a:pt x="254" y="1905"/>
                  <a:pt x="257" y="1896"/>
                </a:cubicBezTo>
                <a:cubicBezTo>
                  <a:pt x="259" y="1893"/>
                  <a:pt x="261" y="1891"/>
                  <a:pt x="261" y="1886"/>
                </a:cubicBezTo>
                <a:cubicBezTo>
                  <a:pt x="265" y="1889"/>
                  <a:pt x="271" y="1890"/>
                  <a:pt x="276" y="1889"/>
                </a:cubicBezTo>
                <a:cubicBezTo>
                  <a:pt x="269" y="1869"/>
                  <a:pt x="247" y="1868"/>
                  <a:pt x="256" y="1846"/>
                </a:cubicBezTo>
                <a:cubicBezTo>
                  <a:pt x="261" y="1841"/>
                  <a:pt x="279" y="1847"/>
                  <a:pt x="279" y="1839"/>
                </a:cubicBezTo>
                <a:cubicBezTo>
                  <a:pt x="277" y="1834"/>
                  <a:pt x="269" y="1834"/>
                  <a:pt x="266" y="1831"/>
                </a:cubicBezTo>
                <a:cubicBezTo>
                  <a:pt x="253" y="1830"/>
                  <a:pt x="257" y="1845"/>
                  <a:pt x="238" y="1840"/>
                </a:cubicBezTo>
                <a:cubicBezTo>
                  <a:pt x="236" y="1844"/>
                  <a:pt x="238" y="1856"/>
                  <a:pt x="234" y="1853"/>
                </a:cubicBezTo>
                <a:cubicBezTo>
                  <a:pt x="231" y="1849"/>
                  <a:pt x="222" y="1848"/>
                  <a:pt x="219" y="1845"/>
                </a:cubicBezTo>
                <a:cubicBezTo>
                  <a:pt x="227" y="1827"/>
                  <a:pt x="232" y="1817"/>
                  <a:pt x="243" y="1798"/>
                </a:cubicBezTo>
                <a:cubicBezTo>
                  <a:pt x="233" y="1795"/>
                  <a:pt x="233" y="1784"/>
                  <a:pt x="224" y="1780"/>
                </a:cubicBezTo>
                <a:cubicBezTo>
                  <a:pt x="226" y="1787"/>
                  <a:pt x="223" y="1789"/>
                  <a:pt x="215" y="1787"/>
                </a:cubicBezTo>
                <a:cubicBezTo>
                  <a:pt x="213" y="1777"/>
                  <a:pt x="219" y="1775"/>
                  <a:pt x="219" y="1767"/>
                </a:cubicBezTo>
                <a:cubicBezTo>
                  <a:pt x="190" y="1750"/>
                  <a:pt x="218" y="1710"/>
                  <a:pt x="216" y="1683"/>
                </a:cubicBezTo>
                <a:cubicBezTo>
                  <a:pt x="222" y="1678"/>
                  <a:pt x="226" y="1686"/>
                  <a:pt x="231" y="1689"/>
                </a:cubicBezTo>
                <a:cubicBezTo>
                  <a:pt x="234" y="1698"/>
                  <a:pt x="228" y="1698"/>
                  <a:pt x="228" y="1706"/>
                </a:cubicBezTo>
                <a:cubicBezTo>
                  <a:pt x="242" y="1709"/>
                  <a:pt x="245" y="1703"/>
                  <a:pt x="253" y="1699"/>
                </a:cubicBezTo>
                <a:cubicBezTo>
                  <a:pt x="253" y="1689"/>
                  <a:pt x="253" y="1678"/>
                  <a:pt x="245" y="1674"/>
                </a:cubicBezTo>
                <a:cubicBezTo>
                  <a:pt x="244" y="1677"/>
                  <a:pt x="245" y="1681"/>
                  <a:pt x="241" y="1681"/>
                </a:cubicBezTo>
                <a:cubicBezTo>
                  <a:pt x="245" y="1662"/>
                  <a:pt x="246" y="1643"/>
                  <a:pt x="243" y="1623"/>
                </a:cubicBezTo>
                <a:cubicBezTo>
                  <a:pt x="229" y="1626"/>
                  <a:pt x="224" y="1613"/>
                  <a:pt x="219" y="1623"/>
                </a:cubicBezTo>
                <a:cubicBezTo>
                  <a:pt x="199" y="1611"/>
                  <a:pt x="205" y="1583"/>
                  <a:pt x="211" y="1560"/>
                </a:cubicBezTo>
                <a:cubicBezTo>
                  <a:pt x="211" y="1554"/>
                  <a:pt x="199" y="1556"/>
                  <a:pt x="196" y="1552"/>
                </a:cubicBezTo>
                <a:cubicBezTo>
                  <a:pt x="214" y="1545"/>
                  <a:pt x="236" y="1546"/>
                  <a:pt x="253" y="1556"/>
                </a:cubicBezTo>
                <a:cubicBezTo>
                  <a:pt x="255" y="1550"/>
                  <a:pt x="263" y="1542"/>
                  <a:pt x="253" y="1538"/>
                </a:cubicBezTo>
                <a:cubicBezTo>
                  <a:pt x="238" y="1535"/>
                  <a:pt x="254" y="1550"/>
                  <a:pt x="246" y="1548"/>
                </a:cubicBezTo>
                <a:cubicBezTo>
                  <a:pt x="242" y="1547"/>
                  <a:pt x="239" y="1545"/>
                  <a:pt x="237" y="1543"/>
                </a:cubicBezTo>
                <a:cubicBezTo>
                  <a:pt x="241" y="1519"/>
                  <a:pt x="256" y="1503"/>
                  <a:pt x="252" y="1480"/>
                </a:cubicBezTo>
                <a:cubicBezTo>
                  <a:pt x="243" y="1482"/>
                  <a:pt x="227" y="1485"/>
                  <a:pt x="227" y="1474"/>
                </a:cubicBezTo>
                <a:cubicBezTo>
                  <a:pt x="234" y="1471"/>
                  <a:pt x="236" y="1466"/>
                  <a:pt x="246" y="1465"/>
                </a:cubicBezTo>
                <a:cubicBezTo>
                  <a:pt x="256" y="1464"/>
                  <a:pt x="247" y="1477"/>
                  <a:pt x="259" y="1475"/>
                </a:cubicBezTo>
                <a:cubicBezTo>
                  <a:pt x="270" y="1466"/>
                  <a:pt x="259" y="1452"/>
                  <a:pt x="250" y="1445"/>
                </a:cubicBezTo>
                <a:cubicBezTo>
                  <a:pt x="263" y="1447"/>
                  <a:pt x="266" y="1441"/>
                  <a:pt x="266" y="1432"/>
                </a:cubicBezTo>
                <a:cubicBezTo>
                  <a:pt x="255" y="1429"/>
                  <a:pt x="252" y="1446"/>
                  <a:pt x="244" y="1437"/>
                </a:cubicBezTo>
                <a:cubicBezTo>
                  <a:pt x="252" y="1431"/>
                  <a:pt x="260" y="1426"/>
                  <a:pt x="270" y="1422"/>
                </a:cubicBezTo>
                <a:cubicBezTo>
                  <a:pt x="256" y="1421"/>
                  <a:pt x="242" y="1419"/>
                  <a:pt x="229" y="1414"/>
                </a:cubicBezTo>
                <a:lnTo>
                  <a:pt x="229" y="1390"/>
                </a:lnTo>
                <a:cubicBezTo>
                  <a:pt x="239" y="1391"/>
                  <a:pt x="245" y="1388"/>
                  <a:pt x="249" y="1383"/>
                </a:cubicBezTo>
                <a:cubicBezTo>
                  <a:pt x="243" y="1383"/>
                  <a:pt x="233" y="1385"/>
                  <a:pt x="236" y="1378"/>
                </a:cubicBezTo>
                <a:cubicBezTo>
                  <a:pt x="237" y="1366"/>
                  <a:pt x="253" y="1368"/>
                  <a:pt x="256" y="1358"/>
                </a:cubicBezTo>
                <a:cubicBezTo>
                  <a:pt x="241" y="1353"/>
                  <a:pt x="219" y="1364"/>
                  <a:pt x="212" y="1349"/>
                </a:cubicBezTo>
                <a:cubicBezTo>
                  <a:pt x="217" y="1345"/>
                  <a:pt x="223" y="1341"/>
                  <a:pt x="228" y="1337"/>
                </a:cubicBezTo>
                <a:cubicBezTo>
                  <a:pt x="231" y="1325"/>
                  <a:pt x="214" y="1327"/>
                  <a:pt x="223" y="1317"/>
                </a:cubicBezTo>
                <a:cubicBezTo>
                  <a:pt x="212" y="1311"/>
                  <a:pt x="200" y="1321"/>
                  <a:pt x="198" y="1309"/>
                </a:cubicBezTo>
                <a:cubicBezTo>
                  <a:pt x="205" y="1305"/>
                  <a:pt x="219" y="1307"/>
                  <a:pt x="221" y="1299"/>
                </a:cubicBezTo>
                <a:cubicBezTo>
                  <a:pt x="211" y="1296"/>
                  <a:pt x="209" y="1288"/>
                  <a:pt x="202" y="1283"/>
                </a:cubicBezTo>
                <a:cubicBezTo>
                  <a:pt x="210" y="1278"/>
                  <a:pt x="219" y="1274"/>
                  <a:pt x="228" y="1272"/>
                </a:cubicBezTo>
                <a:cubicBezTo>
                  <a:pt x="215" y="1261"/>
                  <a:pt x="235" y="1249"/>
                  <a:pt x="251" y="1257"/>
                </a:cubicBezTo>
                <a:cubicBezTo>
                  <a:pt x="253" y="1249"/>
                  <a:pt x="245" y="1249"/>
                  <a:pt x="248" y="1242"/>
                </a:cubicBezTo>
                <a:cubicBezTo>
                  <a:pt x="254" y="1240"/>
                  <a:pt x="267" y="1245"/>
                  <a:pt x="267" y="1240"/>
                </a:cubicBezTo>
                <a:cubicBezTo>
                  <a:pt x="242" y="1240"/>
                  <a:pt x="262" y="1209"/>
                  <a:pt x="247" y="1201"/>
                </a:cubicBezTo>
                <a:cubicBezTo>
                  <a:pt x="253" y="1201"/>
                  <a:pt x="253" y="1205"/>
                  <a:pt x="256" y="1207"/>
                </a:cubicBezTo>
                <a:cubicBezTo>
                  <a:pt x="258" y="1198"/>
                  <a:pt x="243" y="1197"/>
                  <a:pt x="247" y="1191"/>
                </a:cubicBezTo>
                <a:cubicBezTo>
                  <a:pt x="251" y="1185"/>
                  <a:pt x="260" y="1183"/>
                  <a:pt x="260" y="1174"/>
                </a:cubicBezTo>
                <a:cubicBezTo>
                  <a:pt x="254" y="1158"/>
                  <a:pt x="256" y="1140"/>
                  <a:pt x="266" y="1125"/>
                </a:cubicBezTo>
                <a:lnTo>
                  <a:pt x="266" y="1124"/>
                </a:lnTo>
                <a:cubicBezTo>
                  <a:pt x="273" y="1113"/>
                  <a:pt x="277" y="1101"/>
                  <a:pt x="279" y="1089"/>
                </a:cubicBezTo>
                <a:cubicBezTo>
                  <a:pt x="275" y="1090"/>
                  <a:pt x="271" y="1089"/>
                  <a:pt x="268" y="1087"/>
                </a:cubicBezTo>
                <a:cubicBezTo>
                  <a:pt x="269" y="1085"/>
                  <a:pt x="269" y="1084"/>
                  <a:pt x="268" y="1082"/>
                </a:cubicBezTo>
                <a:cubicBezTo>
                  <a:pt x="265" y="1082"/>
                  <a:pt x="261" y="1082"/>
                  <a:pt x="258" y="1081"/>
                </a:cubicBezTo>
                <a:cubicBezTo>
                  <a:pt x="233" y="1077"/>
                  <a:pt x="218" y="1058"/>
                  <a:pt x="222" y="1038"/>
                </a:cubicBezTo>
                <a:cubicBezTo>
                  <a:pt x="211" y="1040"/>
                  <a:pt x="208" y="1043"/>
                  <a:pt x="198" y="1040"/>
                </a:cubicBezTo>
                <a:cubicBezTo>
                  <a:pt x="194" y="1029"/>
                  <a:pt x="202" y="1025"/>
                  <a:pt x="208" y="1021"/>
                </a:cubicBezTo>
                <a:cubicBezTo>
                  <a:pt x="214" y="1023"/>
                  <a:pt x="219" y="1025"/>
                  <a:pt x="219" y="1033"/>
                </a:cubicBezTo>
                <a:cubicBezTo>
                  <a:pt x="237" y="1027"/>
                  <a:pt x="226" y="1013"/>
                  <a:pt x="244" y="1011"/>
                </a:cubicBezTo>
                <a:cubicBezTo>
                  <a:pt x="228" y="1002"/>
                  <a:pt x="209" y="998"/>
                  <a:pt x="190" y="1000"/>
                </a:cubicBezTo>
                <a:cubicBezTo>
                  <a:pt x="190" y="988"/>
                  <a:pt x="195" y="979"/>
                  <a:pt x="209" y="976"/>
                </a:cubicBezTo>
                <a:cubicBezTo>
                  <a:pt x="195" y="972"/>
                  <a:pt x="209" y="960"/>
                  <a:pt x="221" y="965"/>
                </a:cubicBezTo>
                <a:cubicBezTo>
                  <a:pt x="219" y="961"/>
                  <a:pt x="222" y="953"/>
                  <a:pt x="213" y="956"/>
                </a:cubicBezTo>
                <a:cubicBezTo>
                  <a:pt x="216" y="945"/>
                  <a:pt x="237" y="951"/>
                  <a:pt x="247" y="951"/>
                </a:cubicBezTo>
                <a:cubicBezTo>
                  <a:pt x="238" y="939"/>
                  <a:pt x="205" y="951"/>
                  <a:pt x="193" y="942"/>
                </a:cubicBezTo>
                <a:cubicBezTo>
                  <a:pt x="190" y="933"/>
                  <a:pt x="203" y="929"/>
                  <a:pt x="190" y="922"/>
                </a:cubicBezTo>
                <a:cubicBezTo>
                  <a:pt x="196" y="903"/>
                  <a:pt x="217" y="901"/>
                  <a:pt x="238" y="896"/>
                </a:cubicBezTo>
                <a:cubicBezTo>
                  <a:pt x="232" y="879"/>
                  <a:pt x="224" y="862"/>
                  <a:pt x="216" y="845"/>
                </a:cubicBezTo>
                <a:cubicBezTo>
                  <a:pt x="191" y="854"/>
                  <a:pt x="194" y="831"/>
                  <a:pt x="173" y="831"/>
                </a:cubicBezTo>
                <a:cubicBezTo>
                  <a:pt x="175" y="821"/>
                  <a:pt x="186" y="821"/>
                  <a:pt x="172" y="816"/>
                </a:cubicBezTo>
                <a:cubicBezTo>
                  <a:pt x="180" y="811"/>
                  <a:pt x="190" y="808"/>
                  <a:pt x="200" y="809"/>
                </a:cubicBezTo>
                <a:cubicBezTo>
                  <a:pt x="203" y="801"/>
                  <a:pt x="208" y="794"/>
                  <a:pt x="213" y="788"/>
                </a:cubicBezTo>
                <a:cubicBezTo>
                  <a:pt x="169" y="801"/>
                  <a:pt x="152" y="774"/>
                  <a:pt x="177" y="750"/>
                </a:cubicBezTo>
                <a:cubicBezTo>
                  <a:pt x="168" y="746"/>
                  <a:pt x="162" y="738"/>
                  <a:pt x="162" y="729"/>
                </a:cubicBezTo>
                <a:cubicBezTo>
                  <a:pt x="172" y="715"/>
                  <a:pt x="188" y="736"/>
                  <a:pt x="196" y="724"/>
                </a:cubicBezTo>
                <a:cubicBezTo>
                  <a:pt x="194" y="715"/>
                  <a:pt x="181" y="718"/>
                  <a:pt x="171" y="718"/>
                </a:cubicBezTo>
                <a:cubicBezTo>
                  <a:pt x="189" y="712"/>
                  <a:pt x="201" y="674"/>
                  <a:pt x="175" y="678"/>
                </a:cubicBezTo>
                <a:cubicBezTo>
                  <a:pt x="185" y="673"/>
                  <a:pt x="179" y="667"/>
                  <a:pt x="171" y="665"/>
                </a:cubicBezTo>
                <a:cubicBezTo>
                  <a:pt x="179" y="661"/>
                  <a:pt x="191" y="665"/>
                  <a:pt x="191" y="651"/>
                </a:cubicBezTo>
                <a:cubicBezTo>
                  <a:pt x="177" y="650"/>
                  <a:pt x="164" y="645"/>
                  <a:pt x="155" y="636"/>
                </a:cubicBezTo>
                <a:cubicBezTo>
                  <a:pt x="154" y="623"/>
                  <a:pt x="163" y="618"/>
                  <a:pt x="177" y="614"/>
                </a:cubicBezTo>
                <a:cubicBezTo>
                  <a:pt x="168" y="603"/>
                  <a:pt x="171" y="580"/>
                  <a:pt x="157" y="573"/>
                </a:cubicBezTo>
                <a:cubicBezTo>
                  <a:pt x="158" y="563"/>
                  <a:pt x="169" y="558"/>
                  <a:pt x="180" y="554"/>
                </a:cubicBezTo>
                <a:cubicBezTo>
                  <a:pt x="165" y="542"/>
                  <a:pt x="183" y="536"/>
                  <a:pt x="176" y="524"/>
                </a:cubicBezTo>
                <a:cubicBezTo>
                  <a:pt x="156" y="525"/>
                  <a:pt x="142" y="520"/>
                  <a:pt x="141" y="505"/>
                </a:cubicBezTo>
                <a:cubicBezTo>
                  <a:pt x="161" y="501"/>
                  <a:pt x="158" y="518"/>
                  <a:pt x="177" y="513"/>
                </a:cubicBezTo>
                <a:cubicBezTo>
                  <a:pt x="189" y="514"/>
                  <a:pt x="177" y="500"/>
                  <a:pt x="191" y="502"/>
                </a:cubicBezTo>
                <a:cubicBezTo>
                  <a:pt x="177" y="496"/>
                  <a:pt x="162" y="505"/>
                  <a:pt x="153" y="497"/>
                </a:cubicBezTo>
                <a:cubicBezTo>
                  <a:pt x="156" y="493"/>
                  <a:pt x="159" y="489"/>
                  <a:pt x="161" y="484"/>
                </a:cubicBezTo>
                <a:cubicBezTo>
                  <a:pt x="165" y="490"/>
                  <a:pt x="183" y="481"/>
                  <a:pt x="186" y="487"/>
                </a:cubicBezTo>
                <a:cubicBezTo>
                  <a:pt x="180" y="479"/>
                  <a:pt x="197" y="466"/>
                  <a:pt x="215" y="460"/>
                </a:cubicBezTo>
                <a:cubicBezTo>
                  <a:pt x="207" y="444"/>
                  <a:pt x="183" y="459"/>
                  <a:pt x="174" y="463"/>
                </a:cubicBezTo>
                <a:cubicBezTo>
                  <a:pt x="169" y="463"/>
                  <a:pt x="164" y="462"/>
                  <a:pt x="161" y="459"/>
                </a:cubicBezTo>
                <a:cubicBezTo>
                  <a:pt x="159" y="450"/>
                  <a:pt x="175" y="454"/>
                  <a:pt x="175" y="445"/>
                </a:cubicBezTo>
                <a:cubicBezTo>
                  <a:pt x="184" y="447"/>
                  <a:pt x="186" y="455"/>
                  <a:pt x="201" y="451"/>
                </a:cubicBezTo>
                <a:cubicBezTo>
                  <a:pt x="199" y="439"/>
                  <a:pt x="187" y="438"/>
                  <a:pt x="177" y="435"/>
                </a:cubicBezTo>
                <a:cubicBezTo>
                  <a:pt x="199" y="427"/>
                  <a:pt x="191" y="411"/>
                  <a:pt x="205" y="400"/>
                </a:cubicBezTo>
                <a:cubicBezTo>
                  <a:pt x="194" y="395"/>
                  <a:pt x="177" y="396"/>
                  <a:pt x="177" y="380"/>
                </a:cubicBezTo>
                <a:cubicBezTo>
                  <a:pt x="181" y="375"/>
                  <a:pt x="194" y="377"/>
                  <a:pt x="195" y="371"/>
                </a:cubicBezTo>
                <a:cubicBezTo>
                  <a:pt x="196" y="365"/>
                  <a:pt x="189" y="366"/>
                  <a:pt x="190" y="359"/>
                </a:cubicBezTo>
                <a:cubicBezTo>
                  <a:pt x="184" y="355"/>
                  <a:pt x="182" y="360"/>
                  <a:pt x="175" y="360"/>
                </a:cubicBezTo>
                <a:cubicBezTo>
                  <a:pt x="175" y="356"/>
                  <a:pt x="175" y="353"/>
                  <a:pt x="171" y="353"/>
                </a:cubicBezTo>
                <a:cubicBezTo>
                  <a:pt x="173" y="351"/>
                  <a:pt x="201" y="349"/>
                  <a:pt x="199" y="361"/>
                </a:cubicBezTo>
                <a:cubicBezTo>
                  <a:pt x="212" y="352"/>
                  <a:pt x="199" y="342"/>
                  <a:pt x="190" y="339"/>
                </a:cubicBezTo>
                <a:cubicBezTo>
                  <a:pt x="192" y="336"/>
                  <a:pt x="193" y="334"/>
                  <a:pt x="192" y="331"/>
                </a:cubicBezTo>
                <a:cubicBezTo>
                  <a:pt x="205" y="343"/>
                  <a:pt x="192" y="312"/>
                  <a:pt x="203" y="310"/>
                </a:cubicBezTo>
                <a:cubicBezTo>
                  <a:pt x="200" y="299"/>
                  <a:pt x="186" y="298"/>
                  <a:pt x="176" y="294"/>
                </a:cubicBezTo>
                <a:cubicBezTo>
                  <a:pt x="179" y="286"/>
                  <a:pt x="189" y="283"/>
                  <a:pt x="189" y="273"/>
                </a:cubicBezTo>
                <a:cubicBezTo>
                  <a:pt x="199" y="275"/>
                  <a:pt x="210" y="275"/>
                  <a:pt x="220" y="273"/>
                </a:cubicBezTo>
                <a:cubicBezTo>
                  <a:pt x="217" y="270"/>
                  <a:pt x="214" y="265"/>
                  <a:pt x="213" y="261"/>
                </a:cubicBezTo>
                <a:cubicBezTo>
                  <a:pt x="229" y="266"/>
                  <a:pt x="237" y="280"/>
                  <a:pt x="232" y="294"/>
                </a:cubicBezTo>
                <a:cubicBezTo>
                  <a:pt x="251" y="299"/>
                  <a:pt x="257" y="314"/>
                  <a:pt x="273" y="323"/>
                </a:cubicBezTo>
                <a:cubicBezTo>
                  <a:pt x="274" y="321"/>
                  <a:pt x="276" y="320"/>
                  <a:pt x="280" y="321"/>
                </a:cubicBezTo>
                <a:cubicBezTo>
                  <a:pt x="280" y="310"/>
                  <a:pt x="292" y="301"/>
                  <a:pt x="296" y="285"/>
                </a:cubicBezTo>
                <a:cubicBezTo>
                  <a:pt x="282" y="282"/>
                  <a:pt x="286" y="269"/>
                  <a:pt x="266" y="269"/>
                </a:cubicBezTo>
                <a:cubicBezTo>
                  <a:pt x="262" y="255"/>
                  <a:pt x="266" y="234"/>
                  <a:pt x="243" y="237"/>
                </a:cubicBezTo>
                <a:cubicBezTo>
                  <a:pt x="235" y="248"/>
                  <a:pt x="260" y="240"/>
                  <a:pt x="257" y="248"/>
                </a:cubicBezTo>
                <a:cubicBezTo>
                  <a:pt x="242" y="249"/>
                  <a:pt x="227" y="248"/>
                  <a:pt x="212" y="246"/>
                </a:cubicBezTo>
                <a:cubicBezTo>
                  <a:pt x="213" y="239"/>
                  <a:pt x="220" y="236"/>
                  <a:pt x="236" y="242"/>
                </a:cubicBezTo>
                <a:lnTo>
                  <a:pt x="234" y="227"/>
                </a:lnTo>
                <a:cubicBezTo>
                  <a:pt x="212" y="233"/>
                  <a:pt x="217" y="213"/>
                  <a:pt x="204" y="212"/>
                </a:cubicBezTo>
                <a:cubicBezTo>
                  <a:pt x="203" y="207"/>
                  <a:pt x="211" y="208"/>
                  <a:pt x="217" y="208"/>
                </a:cubicBezTo>
                <a:cubicBezTo>
                  <a:pt x="217" y="211"/>
                  <a:pt x="217" y="214"/>
                  <a:pt x="217" y="216"/>
                </a:cubicBezTo>
                <a:cubicBezTo>
                  <a:pt x="225" y="216"/>
                  <a:pt x="232" y="214"/>
                  <a:pt x="233" y="205"/>
                </a:cubicBezTo>
                <a:cubicBezTo>
                  <a:pt x="223" y="194"/>
                  <a:pt x="216" y="187"/>
                  <a:pt x="221" y="173"/>
                </a:cubicBezTo>
                <a:cubicBezTo>
                  <a:pt x="234" y="177"/>
                  <a:pt x="242" y="175"/>
                  <a:pt x="246" y="168"/>
                </a:cubicBezTo>
                <a:cubicBezTo>
                  <a:pt x="250" y="171"/>
                  <a:pt x="253" y="174"/>
                  <a:pt x="254" y="178"/>
                </a:cubicBezTo>
                <a:lnTo>
                  <a:pt x="241" y="176"/>
                </a:lnTo>
                <a:cubicBezTo>
                  <a:pt x="240" y="180"/>
                  <a:pt x="238" y="185"/>
                  <a:pt x="238" y="189"/>
                </a:cubicBezTo>
                <a:cubicBezTo>
                  <a:pt x="253" y="194"/>
                  <a:pt x="256" y="179"/>
                  <a:pt x="264" y="180"/>
                </a:cubicBezTo>
                <a:cubicBezTo>
                  <a:pt x="273" y="180"/>
                  <a:pt x="257" y="205"/>
                  <a:pt x="267" y="197"/>
                </a:cubicBezTo>
                <a:cubicBezTo>
                  <a:pt x="268" y="188"/>
                  <a:pt x="275" y="186"/>
                  <a:pt x="281" y="182"/>
                </a:cubicBezTo>
                <a:lnTo>
                  <a:pt x="294" y="185"/>
                </a:lnTo>
                <a:cubicBezTo>
                  <a:pt x="292" y="191"/>
                  <a:pt x="291" y="197"/>
                  <a:pt x="289" y="203"/>
                </a:cubicBezTo>
                <a:cubicBezTo>
                  <a:pt x="292" y="207"/>
                  <a:pt x="300" y="209"/>
                  <a:pt x="308" y="209"/>
                </a:cubicBezTo>
                <a:cubicBezTo>
                  <a:pt x="316" y="201"/>
                  <a:pt x="300" y="193"/>
                  <a:pt x="308" y="193"/>
                </a:cubicBezTo>
                <a:cubicBezTo>
                  <a:pt x="322" y="197"/>
                  <a:pt x="321" y="209"/>
                  <a:pt x="326" y="218"/>
                </a:cubicBezTo>
                <a:cubicBezTo>
                  <a:pt x="333" y="214"/>
                  <a:pt x="354" y="234"/>
                  <a:pt x="367" y="222"/>
                </a:cubicBezTo>
                <a:cubicBezTo>
                  <a:pt x="365" y="214"/>
                  <a:pt x="335" y="220"/>
                  <a:pt x="335" y="211"/>
                </a:cubicBezTo>
                <a:cubicBezTo>
                  <a:pt x="342" y="207"/>
                  <a:pt x="347" y="201"/>
                  <a:pt x="347" y="193"/>
                </a:cubicBezTo>
                <a:cubicBezTo>
                  <a:pt x="362" y="191"/>
                  <a:pt x="377" y="189"/>
                  <a:pt x="380" y="171"/>
                </a:cubicBezTo>
                <a:cubicBezTo>
                  <a:pt x="383" y="176"/>
                  <a:pt x="393" y="176"/>
                  <a:pt x="394" y="182"/>
                </a:cubicBezTo>
                <a:cubicBezTo>
                  <a:pt x="396" y="189"/>
                  <a:pt x="383" y="202"/>
                  <a:pt x="396" y="202"/>
                </a:cubicBezTo>
                <a:cubicBezTo>
                  <a:pt x="411" y="186"/>
                  <a:pt x="422" y="186"/>
                  <a:pt x="448" y="188"/>
                </a:cubicBezTo>
                <a:cubicBezTo>
                  <a:pt x="451" y="170"/>
                  <a:pt x="460" y="158"/>
                  <a:pt x="474" y="154"/>
                </a:cubicBezTo>
                <a:cubicBezTo>
                  <a:pt x="458" y="171"/>
                  <a:pt x="473" y="174"/>
                  <a:pt x="468" y="192"/>
                </a:cubicBezTo>
                <a:lnTo>
                  <a:pt x="485" y="194"/>
                </a:lnTo>
                <a:cubicBezTo>
                  <a:pt x="491" y="183"/>
                  <a:pt x="476" y="185"/>
                  <a:pt x="476" y="176"/>
                </a:cubicBezTo>
                <a:cubicBezTo>
                  <a:pt x="483" y="174"/>
                  <a:pt x="489" y="161"/>
                  <a:pt x="494" y="174"/>
                </a:cubicBezTo>
                <a:cubicBezTo>
                  <a:pt x="496" y="162"/>
                  <a:pt x="502" y="162"/>
                  <a:pt x="499" y="152"/>
                </a:cubicBezTo>
                <a:cubicBezTo>
                  <a:pt x="518" y="149"/>
                  <a:pt x="538" y="150"/>
                  <a:pt x="556" y="156"/>
                </a:cubicBezTo>
                <a:cubicBezTo>
                  <a:pt x="559" y="142"/>
                  <a:pt x="542" y="123"/>
                  <a:pt x="564" y="113"/>
                </a:cubicBezTo>
                <a:lnTo>
                  <a:pt x="587" y="117"/>
                </a:lnTo>
                <a:cubicBezTo>
                  <a:pt x="590" y="113"/>
                  <a:pt x="587" y="102"/>
                  <a:pt x="594" y="102"/>
                </a:cubicBezTo>
                <a:lnTo>
                  <a:pt x="618" y="106"/>
                </a:lnTo>
                <a:cubicBezTo>
                  <a:pt x="616" y="127"/>
                  <a:pt x="633" y="139"/>
                  <a:pt x="631" y="161"/>
                </a:cubicBezTo>
                <a:cubicBezTo>
                  <a:pt x="636" y="150"/>
                  <a:pt x="644" y="141"/>
                  <a:pt x="655" y="134"/>
                </a:cubicBezTo>
                <a:cubicBezTo>
                  <a:pt x="662" y="135"/>
                  <a:pt x="655" y="144"/>
                  <a:pt x="663" y="144"/>
                </a:cubicBezTo>
                <a:cubicBezTo>
                  <a:pt x="666" y="139"/>
                  <a:pt x="665" y="123"/>
                  <a:pt x="671" y="126"/>
                </a:cubicBezTo>
                <a:cubicBezTo>
                  <a:pt x="678" y="128"/>
                  <a:pt x="694" y="129"/>
                  <a:pt x="694" y="132"/>
                </a:cubicBezTo>
                <a:cubicBezTo>
                  <a:pt x="693" y="136"/>
                  <a:pt x="697" y="137"/>
                  <a:pt x="695" y="141"/>
                </a:cubicBezTo>
                <a:lnTo>
                  <a:pt x="682" y="139"/>
                </a:lnTo>
                <a:cubicBezTo>
                  <a:pt x="683" y="150"/>
                  <a:pt x="671" y="157"/>
                  <a:pt x="682" y="161"/>
                </a:cubicBezTo>
                <a:cubicBezTo>
                  <a:pt x="686" y="150"/>
                  <a:pt x="696" y="146"/>
                  <a:pt x="715" y="153"/>
                </a:cubicBezTo>
                <a:cubicBezTo>
                  <a:pt x="721" y="147"/>
                  <a:pt x="708" y="139"/>
                  <a:pt x="719" y="139"/>
                </a:cubicBezTo>
                <a:cubicBezTo>
                  <a:pt x="713" y="147"/>
                  <a:pt x="728" y="145"/>
                  <a:pt x="734" y="147"/>
                </a:cubicBezTo>
                <a:cubicBezTo>
                  <a:pt x="738" y="136"/>
                  <a:pt x="741" y="125"/>
                  <a:pt x="730" y="122"/>
                </a:cubicBezTo>
                <a:cubicBezTo>
                  <a:pt x="737" y="122"/>
                  <a:pt x="744" y="121"/>
                  <a:pt x="751" y="120"/>
                </a:cubicBezTo>
                <a:cubicBezTo>
                  <a:pt x="747" y="138"/>
                  <a:pt x="765" y="123"/>
                  <a:pt x="771" y="123"/>
                </a:cubicBezTo>
                <a:cubicBezTo>
                  <a:pt x="774" y="144"/>
                  <a:pt x="819" y="129"/>
                  <a:pt x="835" y="142"/>
                </a:cubicBezTo>
                <a:cubicBezTo>
                  <a:pt x="846" y="142"/>
                  <a:pt x="847" y="131"/>
                  <a:pt x="859" y="132"/>
                </a:cubicBezTo>
                <a:lnTo>
                  <a:pt x="848" y="175"/>
                </a:lnTo>
                <a:cubicBezTo>
                  <a:pt x="861" y="172"/>
                  <a:pt x="876" y="182"/>
                  <a:pt x="881" y="176"/>
                </a:cubicBezTo>
                <a:lnTo>
                  <a:pt x="882" y="175"/>
                </a:lnTo>
                <a:lnTo>
                  <a:pt x="882" y="175"/>
                </a:lnTo>
                <a:cubicBezTo>
                  <a:pt x="882" y="175"/>
                  <a:pt x="882" y="175"/>
                  <a:pt x="882" y="175"/>
                </a:cubicBezTo>
                <a:lnTo>
                  <a:pt x="882" y="175"/>
                </a:lnTo>
                <a:lnTo>
                  <a:pt x="882" y="175"/>
                </a:lnTo>
                <a:cubicBezTo>
                  <a:pt x="881" y="173"/>
                  <a:pt x="873" y="155"/>
                  <a:pt x="885" y="151"/>
                </a:cubicBezTo>
                <a:cubicBezTo>
                  <a:pt x="906" y="158"/>
                  <a:pt x="920" y="146"/>
                  <a:pt x="926" y="155"/>
                </a:cubicBezTo>
                <a:cubicBezTo>
                  <a:pt x="925" y="161"/>
                  <a:pt x="914" y="155"/>
                  <a:pt x="908" y="155"/>
                </a:cubicBezTo>
                <a:cubicBezTo>
                  <a:pt x="905" y="165"/>
                  <a:pt x="921" y="165"/>
                  <a:pt x="933" y="168"/>
                </a:cubicBezTo>
                <a:cubicBezTo>
                  <a:pt x="936" y="163"/>
                  <a:pt x="931" y="151"/>
                  <a:pt x="940" y="152"/>
                </a:cubicBezTo>
                <a:cubicBezTo>
                  <a:pt x="950" y="154"/>
                  <a:pt x="963" y="154"/>
                  <a:pt x="966" y="159"/>
                </a:cubicBezTo>
                <a:cubicBezTo>
                  <a:pt x="974" y="157"/>
                  <a:pt x="973" y="144"/>
                  <a:pt x="984" y="146"/>
                </a:cubicBezTo>
                <a:cubicBezTo>
                  <a:pt x="980" y="155"/>
                  <a:pt x="987" y="159"/>
                  <a:pt x="989" y="166"/>
                </a:cubicBezTo>
                <a:cubicBezTo>
                  <a:pt x="1004" y="162"/>
                  <a:pt x="1024" y="164"/>
                  <a:pt x="1034" y="154"/>
                </a:cubicBezTo>
                <a:cubicBezTo>
                  <a:pt x="1063" y="165"/>
                  <a:pt x="1117" y="164"/>
                  <a:pt x="1126" y="186"/>
                </a:cubicBezTo>
                <a:cubicBezTo>
                  <a:pt x="1132" y="176"/>
                  <a:pt x="1144" y="174"/>
                  <a:pt x="1152" y="165"/>
                </a:cubicBezTo>
                <a:cubicBezTo>
                  <a:pt x="1146" y="158"/>
                  <a:pt x="1136" y="165"/>
                  <a:pt x="1133" y="159"/>
                </a:cubicBezTo>
                <a:cubicBezTo>
                  <a:pt x="1131" y="163"/>
                  <a:pt x="1131" y="170"/>
                  <a:pt x="1126" y="170"/>
                </a:cubicBezTo>
                <a:cubicBezTo>
                  <a:pt x="1132" y="155"/>
                  <a:pt x="1139" y="142"/>
                  <a:pt x="1152" y="138"/>
                </a:cubicBezTo>
                <a:cubicBezTo>
                  <a:pt x="1170" y="140"/>
                  <a:pt x="1146" y="163"/>
                  <a:pt x="1156" y="161"/>
                </a:cubicBezTo>
                <a:cubicBezTo>
                  <a:pt x="1158" y="158"/>
                  <a:pt x="1158" y="154"/>
                  <a:pt x="1162" y="154"/>
                </a:cubicBezTo>
                <a:cubicBezTo>
                  <a:pt x="1160" y="164"/>
                  <a:pt x="1154" y="175"/>
                  <a:pt x="1166" y="177"/>
                </a:cubicBezTo>
                <a:cubicBezTo>
                  <a:pt x="1175" y="176"/>
                  <a:pt x="1171" y="162"/>
                  <a:pt x="1175" y="156"/>
                </a:cubicBezTo>
                <a:cubicBezTo>
                  <a:pt x="1171" y="155"/>
                  <a:pt x="1166" y="155"/>
                  <a:pt x="1166" y="152"/>
                </a:cubicBezTo>
                <a:cubicBezTo>
                  <a:pt x="1174" y="144"/>
                  <a:pt x="1168" y="137"/>
                  <a:pt x="1174" y="134"/>
                </a:cubicBezTo>
                <a:cubicBezTo>
                  <a:pt x="1192" y="133"/>
                  <a:pt x="1186" y="144"/>
                  <a:pt x="1202" y="144"/>
                </a:cubicBezTo>
                <a:cubicBezTo>
                  <a:pt x="1203" y="139"/>
                  <a:pt x="1208" y="139"/>
                  <a:pt x="1211" y="137"/>
                </a:cubicBezTo>
                <a:cubicBezTo>
                  <a:pt x="1206" y="134"/>
                  <a:pt x="1195" y="130"/>
                  <a:pt x="1204" y="125"/>
                </a:cubicBezTo>
                <a:cubicBezTo>
                  <a:pt x="1190" y="123"/>
                  <a:pt x="1181" y="128"/>
                  <a:pt x="1166" y="125"/>
                </a:cubicBezTo>
                <a:lnTo>
                  <a:pt x="1169" y="112"/>
                </a:lnTo>
                <a:lnTo>
                  <a:pt x="1143" y="107"/>
                </a:lnTo>
                <a:cubicBezTo>
                  <a:pt x="1139" y="117"/>
                  <a:pt x="1142" y="134"/>
                  <a:pt x="1124" y="126"/>
                </a:cubicBezTo>
                <a:cubicBezTo>
                  <a:pt x="1125" y="140"/>
                  <a:pt x="1110" y="155"/>
                  <a:pt x="1104" y="150"/>
                </a:cubicBezTo>
                <a:cubicBezTo>
                  <a:pt x="1120" y="140"/>
                  <a:pt x="1116" y="113"/>
                  <a:pt x="1110" y="101"/>
                </a:cubicBezTo>
                <a:cubicBezTo>
                  <a:pt x="1093" y="106"/>
                  <a:pt x="1104" y="122"/>
                  <a:pt x="1110" y="128"/>
                </a:cubicBezTo>
                <a:cubicBezTo>
                  <a:pt x="1096" y="124"/>
                  <a:pt x="1081" y="125"/>
                  <a:pt x="1068" y="130"/>
                </a:cubicBezTo>
                <a:cubicBezTo>
                  <a:pt x="1068" y="124"/>
                  <a:pt x="1062" y="122"/>
                  <a:pt x="1065" y="115"/>
                </a:cubicBezTo>
                <a:cubicBezTo>
                  <a:pt x="1059" y="118"/>
                  <a:pt x="1037" y="121"/>
                  <a:pt x="1031" y="112"/>
                </a:cubicBezTo>
                <a:cubicBezTo>
                  <a:pt x="1053" y="110"/>
                  <a:pt x="1041" y="84"/>
                  <a:pt x="1049" y="68"/>
                </a:cubicBezTo>
                <a:cubicBezTo>
                  <a:pt x="1032" y="61"/>
                  <a:pt x="1036" y="77"/>
                  <a:pt x="1026" y="78"/>
                </a:cubicBezTo>
                <a:lnTo>
                  <a:pt x="1013" y="76"/>
                </a:lnTo>
                <a:cubicBezTo>
                  <a:pt x="1014" y="71"/>
                  <a:pt x="1017" y="66"/>
                  <a:pt x="1017" y="61"/>
                </a:cubicBezTo>
                <a:cubicBezTo>
                  <a:pt x="1017" y="62"/>
                  <a:pt x="1018" y="64"/>
                  <a:pt x="1018" y="65"/>
                </a:cubicBezTo>
                <a:cubicBezTo>
                  <a:pt x="1058" y="51"/>
                  <a:pt x="1110" y="71"/>
                  <a:pt x="1155" y="74"/>
                </a:cubicBezTo>
                <a:cubicBezTo>
                  <a:pt x="1166" y="65"/>
                  <a:pt x="1182" y="62"/>
                  <a:pt x="1196" y="65"/>
                </a:cubicBezTo>
                <a:cubicBezTo>
                  <a:pt x="1196" y="72"/>
                  <a:pt x="1205" y="73"/>
                  <a:pt x="1205" y="79"/>
                </a:cubicBezTo>
                <a:cubicBezTo>
                  <a:pt x="1209" y="75"/>
                  <a:pt x="1211" y="70"/>
                  <a:pt x="1210" y="65"/>
                </a:cubicBezTo>
                <a:cubicBezTo>
                  <a:pt x="1229" y="58"/>
                  <a:pt x="1227" y="74"/>
                  <a:pt x="1241" y="76"/>
                </a:cubicBezTo>
                <a:cubicBezTo>
                  <a:pt x="1252" y="74"/>
                  <a:pt x="1273" y="62"/>
                  <a:pt x="1283" y="74"/>
                </a:cubicBezTo>
                <a:cubicBezTo>
                  <a:pt x="1286" y="73"/>
                  <a:pt x="1285" y="69"/>
                  <a:pt x="1288" y="69"/>
                </a:cubicBezTo>
                <a:cubicBezTo>
                  <a:pt x="1293" y="77"/>
                  <a:pt x="1305" y="78"/>
                  <a:pt x="1315" y="82"/>
                </a:cubicBezTo>
                <a:cubicBezTo>
                  <a:pt x="1314" y="87"/>
                  <a:pt x="1313" y="91"/>
                  <a:pt x="1320" y="91"/>
                </a:cubicBezTo>
                <a:cubicBezTo>
                  <a:pt x="1320" y="89"/>
                  <a:pt x="1320" y="87"/>
                  <a:pt x="1320" y="84"/>
                </a:cubicBezTo>
                <a:cubicBezTo>
                  <a:pt x="1323" y="86"/>
                  <a:pt x="1325" y="87"/>
                  <a:pt x="1326" y="90"/>
                </a:cubicBezTo>
                <a:cubicBezTo>
                  <a:pt x="1334" y="88"/>
                  <a:pt x="1335" y="81"/>
                  <a:pt x="1340" y="76"/>
                </a:cubicBezTo>
                <a:cubicBezTo>
                  <a:pt x="1347" y="82"/>
                  <a:pt x="1348" y="92"/>
                  <a:pt x="1351" y="100"/>
                </a:cubicBezTo>
                <a:cubicBezTo>
                  <a:pt x="1356" y="100"/>
                  <a:pt x="1358" y="97"/>
                  <a:pt x="1362" y="97"/>
                </a:cubicBezTo>
                <a:lnTo>
                  <a:pt x="1356" y="121"/>
                </a:lnTo>
                <a:cubicBezTo>
                  <a:pt x="1362" y="114"/>
                  <a:pt x="1365" y="106"/>
                  <a:pt x="1366" y="97"/>
                </a:cubicBezTo>
                <a:lnTo>
                  <a:pt x="1368" y="97"/>
                </a:lnTo>
                <a:cubicBezTo>
                  <a:pt x="1367" y="109"/>
                  <a:pt x="1389" y="103"/>
                  <a:pt x="1387" y="115"/>
                </a:cubicBezTo>
                <a:lnTo>
                  <a:pt x="1396" y="115"/>
                </a:lnTo>
                <a:cubicBezTo>
                  <a:pt x="1394" y="119"/>
                  <a:pt x="1393" y="123"/>
                  <a:pt x="1393" y="127"/>
                </a:cubicBezTo>
                <a:cubicBezTo>
                  <a:pt x="1382" y="128"/>
                  <a:pt x="1370" y="127"/>
                  <a:pt x="1359" y="125"/>
                </a:cubicBezTo>
                <a:cubicBezTo>
                  <a:pt x="1358" y="130"/>
                  <a:pt x="1355" y="135"/>
                  <a:pt x="1355" y="141"/>
                </a:cubicBezTo>
                <a:cubicBezTo>
                  <a:pt x="1393" y="141"/>
                  <a:pt x="1395" y="162"/>
                  <a:pt x="1432" y="164"/>
                </a:cubicBezTo>
                <a:cubicBezTo>
                  <a:pt x="1432" y="170"/>
                  <a:pt x="1423" y="178"/>
                  <a:pt x="1435" y="178"/>
                </a:cubicBezTo>
                <a:cubicBezTo>
                  <a:pt x="1434" y="171"/>
                  <a:pt x="1435" y="164"/>
                  <a:pt x="1437" y="157"/>
                </a:cubicBezTo>
                <a:cubicBezTo>
                  <a:pt x="1456" y="165"/>
                  <a:pt x="1450" y="144"/>
                  <a:pt x="1464" y="147"/>
                </a:cubicBezTo>
                <a:cubicBezTo>
                  <a:pt x="1464" y="152"/>
                  <a:pt x="1472" y="154"/>
                  <a:pt x="1467" y="162"/>
                </a:cubicBezTo>
                <a:cubicBezTo>
                  <a:pt x="1492" y="161"/>
                  <a:pt x="1517" y="163"/>
                  <a:pt x="1542" y="169"/>
                </a:cubicBezTo>
                <a:cubicBezTo>
                  <a:pt x="1539" y="152"/>
                  <a:pt x="1481" y="165"/>
                  <a:pt x="1485" y="145"/>
                </a:cubicBezTo>
                <a:cubicBezTo>
                  <a:pt x="1497" y="146"/>
                  <a:pt x="1492" y="125"/>
                  <a:pt x="1501" y="123"/>
                </a:cubicBezTo>
                <a:lnTo>
                  <a:pt x="1543" y="130"/>
                </a:lnTo>
                <a:cubicBezTo>
                  <a:pt x="1541" y="133"/>
                  <a:pt x="1533" y="131"/>
                  <a:pt x="1529" y="131"/>
                </a:cubicBezTo>
                <a:cubicBezTo>
                  <a:pt x="1535" y="143"/>
                  <a:pt x="1553" y="126"/>
                  <a:pt x="1568" y="131"/>
                </a:cubicBezTo>
                <a:lnTo>
                  <a:pt x="1568" y="133"/>
                </a:lnTo>
                <a:cubicBezTo>
                  <a:pt x="1588" y="135"/>
                  <a:pt x="1562" y="161"/>
                  <a:pt x="1585" y="161"/>
                </a:cubicBezTo>
                <a:cubicBezTo>
                  <a:pt x="1572" y="164"/>
                  <a:pt x="1549" y="154"/>
                  <a:pt x="1550" y="174"/>
                </a:cubicBezTo>
                <a:cubicBezTo>
                  <a:pt x="1561" y="175"/>
                  <a:pt x="1566" y="178"/>
                  <a:pt x="1568" y="183"/>
                </a:cubicBezTo>
                <a:cubicBezTo>
                  <a:pt x="1577" y="176"/>
                  <a:pt x="1587" y="170"/>
                  <a:pt x="1597" y="163"/>
                </a:cubicBezTo>
                <a:cubicBezTo>
                  <a:pt x="1583" y="159"/>
                  <a:pt x="1583" y="148"/>
                  <a:pt x="1583" y="136"/>
                </a:cubicBezTo>
                <a:lnTo>
                  <a:pt x="1603" y="139"/>
                </a:lnTo>
                <a:cubicBezTo>
                  <a:pt x="1604" y="125"/>
                  <a:pt x="1629" y="107"/>
                  <a:pt x="1614" y="96"/>
                </a:cubicBezTo>
                <a:cubicBezTo>
                  <a:pt x="1605" y="97"/>
                  <a:pt x="1609" y="111"/>
                  <a:pt x="1605" y="117"/>
                </a:cubicBezTo>
                <a:cubicBezTo>
                  <a:pt x="1600" y="115"/>
                  <a:pt x="1586" y="117"/>
                  <a:pt x="1586" y="111"/>
                </a:cubicBezTo>
                <a:cubicBezTo>
                  <a:pt x="1586" y="110"/>
                  <a:pt x="1586" y="109"/>
                  <a:pt x="1586" y="108"/>
                </a:cubicBezTo>
                <a:cubicBezTo>
                  <a:pt x="1603" y="104"/>
                  <a:pt x="1603" y="87"/>
                  <a:pt x="1607" y="74"/>
                </a:cubicBezTo>
                <a:cubicBezTo>
                  <a:pt x="1612" y="73"/>
                  <a:pt x="1618" y="74"/>
                  <a:pt x="1622" y="76"/>
                </a:cubicBezTo>
                <a:cubicBezTo>
                  <a:pt x="1626" y="70"/>
                  <a:pt x="1632" y="68"/>
                  <a:pt x="1636" y="64"/>
                </a:cubicBezTo>
                <a:cubicBezTo>
                  <a:pt x="1645" y="67"/>
                  <a:pt x="1636" y="79"/>
                  <a:pt x="1645" y="82"/>
                </a:cubicBezTo>
                <a:cubicBezTo>
                  <a:pt x="1637" y="82"/>
                  <a:pt x="1639" y="77"/>
                  <a:pt x="1629" y="77"/>
                </a:cubicBezTo>
                <a:cubicBezTo>
                  <a:pt x="1632" y="99"/>
                  <a:pt x="1626" y="121"/>
                  <a:pt x="1613" y="141"/>
                </a:cubicBezTo>
                <a:cubicBezTo>
                  <a:pt x="1638" y="135"/>
                  <a:pt x="1613" y="168"/>
                  <a:pt x="1624" y="162"/>
                </a:cubicBezTo>
                <a:cubicBezTo>
                  <a:pt x="1626" y="159"/>
                  <a:pt x="1626" y="155"/>
                  <a:pt x="1630" y="155"/>
                </a:cubicBezTo>
                <a:cubicBezTo>
                  <a:pt x="1629" y="160"/>
                  <a:pt x="1635" y="163"/>
                  <a:pt x="1637" y="167"/>
                </a:cubicBezTo>
                <a:cubicBezTo>
                  <a:pt x="1632" y="166"/>
                  <a:pt x="1619" y="173"/>
                  <a:pt x="1625" y="173"/>
                </a:cubicBezTo>
                <a:cubicBezTo>
                  <a:pt x="1635" y="169"/>
                  <a:pt x="1637" y="184"/>
                  <a:pt x="1645" y="188"/>
                </a:cubicBezTo>
                <a:cubicBezTo>
                  <a:pt x="1644" y="204"/>
                  <a:pt x="1637" y="223"/>
                  <a:pt x="1652" y="231"/>
                </a:cubicBezTo>
                <a:cubicBezTo>
                  <a:pt x="1652" y="214"/>
                  <a:pt x="1670" y="222"/>
                  <a:pt x="1680" y="219"/>
                </a:cubicBezTo>
                <a:cubicBezTo>
                  <a:pt x="1681" y="209"/>
                  <a:pt x="1684" y="200"/>
                  <a:pt x="1691" y="193"/>
                </a:cubicBezTo>
                <a:cubicBezTo>
                  <a:pt x="1698" y="193"/>
                  <a:pt x="1705" y="190"/>
                  <a:pt x="1710" y="185"/>
                </a:cubicBezTo>
                <a:cubicBezTo>
                  <a:pt x="1710" y="196"/>
                  <a:pt x="1730" y="188"/>
                  <a:pt x="1738" y="190"/>
                </a:cubicBezTo>
                <a:cubicBezTo>
                  <a:pt x="1743" y="179"/>
                  <a:pt x="1732" y="181"/>
                  <a:pt x="1728" y="177"/>
                </a:cubicBezTo>
                <a:cubicBezTo>
                  <a:pt x="1741" y="171"/>
                  <a:pt x="1735" y="182"/>
                  <a:pt x="1752" y="180"/>
                </a:cubicBezTo>
                <a:lnTo>
                  <a:pt x="1752" y="193"/>
                </a:lnTo>
                <a:cubicBezTo>
                  <a:pt x="1759" y="201"/>
                  <a:pt x="1770" y="188"/>
                  <a:pt x="1772" y="199"/>
                </a:cubicBezTo>
                <a:cubicBezTo>
                  <a:pt x="1772" y="204"/>
                  <a:pt x="1762" y="200"/>
                  <a:pt x="1762" y="204"/>
                </a:cubicBezTo>
                <a:cubicBezTo>
                  <a:pt x="1815" y="218"/>
                  <a:pt x="1806" y="172"/>
                  <a:pt x="1823" y="152"/>
                </a:cubicBezTo>
                <a:cubicBezTo>
                  <a:pt x="1831" y="159"/>
                  <a:pt x="1814" y="157"/>
                  <a:pt x="1820" y="169"/>
                </a:cubicBezTo>
                <a:cubicBezTo>
                  <a:pt x="1824" y="169"/>
                  <a:pt x="1826" y="170"/>
                  <a:pt x="1826" y="174"/>
                </a:cubicBezTo>
                <a:cubicBezTo>
                  <a:pt x="1837" y="174"/>
                  <a:pt x="1834" y="164"/>
                  <a:pt x="1847" y="166"/>
                </a:cubicBezTo>
                <a:cubicBezTo>
                  <a:pt x="1857" y="180"/>
                  <a:pt x="1857" y="199"/>
                  <a:pt x="1847" y="213"/>
                </a:cubicBezTo>
                <a:lnTo>
                  <a:pt x="1847" y="194"/>
                </a:lnTo>
                <a:cubicBezTo>
                  <a:pt x="1840" y="193"/>
                  <a:pt x="1840" y="197"/>
                  <a:pt x="1837" y="199"/>
                </a:cubicBezTo>
                <a:cubicBezTo>
                  <a:pt x="1838" y="187"/>
                  <a:pt x="1831" y="189"/>
                  <a:pt x="1820" y="183"/>
                </a:cubicBezTo>
                <a:cubicBezTo>
                  <a:pt x="1824" y="201"/>
                  <a:pt x="1813" y="221"/>
                  <a:pt x="1820" y="232"/>
                </a:cubicBezTo>
                <a:cubicBezTo>
                  <a:pt x="1818" y="224"/>
                  <a:pt x="1821" y="222"/>
                  <a:pt x="1830" y="224"/>
                </a:cubicBezTo>
                <a:cubicBezTo>
                  <a:pt x="1822" y="243"/>
                  <a:pt x="1800" y="251"/>
                  <a:pt x="1801" y="278"/>
                </a:cubicBezTo>
                <a:cubicBezTo>
                  <a:pt x="1808" y="279"/>
                  <a:pt x="1810" y="284"/>
                  <a:pt x="1818" y="284"/>
                </a:cubicBezTo>
                <a:cubicBezTo>
                  <a:pt x="1822" y="275"/>
                  <a:pt x="1826" y="267"/>
                  <a:pt x="1832" y="260"/>
                </a:cubicBezTo>
                <a:cubicBezTo>
                  <a:pt x="1854" y="264"/>
                  <a:pt x="1818" y="279"/>
                  <a:pt x="1836" y="279"/>
                </a:cubicBezTo>
                <a:cubicBezTo>
                  <a:pt x="1836" y="279"/>
                  <a:pt x="1837" y="279"/>
                  <a:pt x="1837" y="279"/>
                </a:cubicBezTo>
                <a:cubicBezTo>
                  <a:pt x="1850" y="275"/>
                  <a:pt x="1857" y="263"/>
                  <a:pt x="1852" y="252"/>
                </a:cubicBezTo>
                <a:cubicBezTo>
                  <a:pt x="1862" y="252"/>
                  <a:pt x="1870" y="251"/>
                  <a:pt x="1873" y="247"/>
                </a:cubicBezTo>
                <a:cubicBezTo>
                  <a:pt x="1860" y="249"/>
                  <a:pt x="1866" y="234"/>
                  <a:pt x="1873" y="235"/>
                </a:cubicBezTo>
                <a:cubicBezTo>
                  <a:pt x="1873" y="239"/>
                  <a:pt x="1872" y="244"/>
                  <a:pt x="1876" y="244"/>
                </a:cubicBezTo>
                <a:cubicBezTo>
                  <a:pt x="1885" y="238"/>
                  <a:pt x="1893" y="232"/>
                  <a:pt x="1900" y="225"/>
                </a:cubicBezTo>
                <a:cubicBezTo>
                  <a:pt x="1902" y="235"/>
                  <a:pt x="1925" y="229"/>
                  <a:pt x="1930" y="238"/>
                </a:cubicBezTo>
                <a:cubicBezTo>
                  <a:pt x="1933" y="230"/>
                  <a:pt x="1947" y="231"/>
                  <a:pt x="1954" y="227"/>
                </a:cubicBezTo>
                <a:cubicBezTo>
                  <a:pt x="1962" y="231"/>
                  <a:pt x="1967" y="237"/>
                  <a:pt x="1981" y="235"/>
                </a:cubicBezTo>
                <a:cubicBezTo>
                  <a:pt x="1977" y="229"/>
                  <a:pt x="1997" y="225"/>
                  <a:pt x="1981" y="225"/>
                </a:cubicBezTo>
                <a:cubicBezTo>
                  <a:pt x="1981" y="227"/>
                  <a:pt x="1981" y="230"/>
                  <a:pt x="1978" y="230"/>
                </a:cubicBezTo>
                <a:cubicBezTo>
                  <a:pt x="1977" y="220"/>
                  <a:pt x="1964" y="218"/>
                  <a:pt x="1958" y="211"/>
                </a:cubicBezTo>
                <a:cubicBezTo>
                  <a:pt x="1966" y="204"/>
                  <a:pt x="1963" y="205"/>
                  <a:pt x="1954" y="200"/>
                </a:cubicBezTo>
                <a:cubicBezTo>
                  <a:pt x="1959" y="184"/>
                  <a:pt x="1984" y="195"/>
                  <a:pt x="1995" y="187"/>
                </a:cubicBezTo>
                <a:cubicBezTo>
                  <a:pt x="1999" y="178"/>
                  <a:pt x="1984" y="185"/>
                  <a:pt x="1988" y="176"/>
                </a:cubicBezTo>
                <a:cubicBezTo>
                  <a:pt x="2005" y="175"/>
                  <a:pt x="2015" y="157"/>
                  <a:pt x="2035" y="168"/>
                </a:cubicBezTo>
                <a:cubicBezTo>
                  <a:pt x="2035" y="154"/>
                  <a:pt x="2057" y="161"/>
                  <a:pt x="2064" y="154"/>
                </a:cubicBezTo>
                <a:cubicBezTo>
                  <a:pt x="2064" y="157"/>
                  <a:pt x="2065" y="159"/>
                  <a:pt x="2070" y="159"/>
                </a:cubicBezTo>
                <a:cubicBezTo>
                  <a:pt x="2063" y="166"/>
                  <a:pt x="2063" y="180"/>
                  <a:pt x="2057" y="189"/>
                </a:cubicBezTo>
                <a:cubicBezTo>
                  <a:pt x="2074" y="197"/>
                  <a:pt x="2071" y="174"/>
                  <a:pt x="2091" y="176"/>
                </a:cubicBezTo>
                <a:cubicBezTo>
                  <a:pt x="2083" y="186"/>
                  <a:pt x="2094" y="186"/>
                  <a:pt x="2094" y="197"/>
                </a:cubicBezTo>
                <a:lnTo>
                  <a:pt x="2111" y="197"/>
                </a:lnTo>
                <a:cubicBezTo>
                  <a:pt x="2118" y="186"/>
                  <a:pt x="2097" y="184"/>
                  <a:pt x="2104" y="181"/>
                </a:cubicBezTo>
                <a:cubicBezTo>
                  <a:pt x="2124" y="189"/>
                  <a:pt x="2126" y="180"/>
                  <a:pt x="2152" y="181"/>
                </a:cubicBezTo>
                <a:cubicBezTo>
                  <a:pt x="2156" y="193"/>
                  <a:pt x="2156" y="205"/>
                  <a:pt x="2152" y="216"/>
                </a:cubicBezTo>
                <a:cubicBezTo>
                  <a:pt x="2162" y="220"/>
                  <a:pt x="2172" y="222"/>
                  <a:pt x="2182" y="225"/>
                </a:cubicBezTo>
                <a:cubicBezTo>
                  <a:pt x="2181" y="215"/>
                  <a:pt x="2183" y="206"/>
                  <a:pt x="2189" y="197"/>
                </a:cubicBezTo>
                <a:cubicBezTo>
                  <a:pt x="2183" y="197"/>
                  <a:pt x="2177" y="198"/>
                  <a:pt x="2172" y="200"/>
                </a:cubicBezTo>
                <a:cubicBezTo>
                  <a:pt x="2171" y="183"/>
                  <a:pt x="2148" y="183"/>
                  <a:pt x="2155" y="159"/>
                </a:cubicBezTo>
                <a:cubicBezTo>
                  <a:pt x="2169" y="162"/>
                  <a:pt x="2172" y="157"/>
                  <a:pt x="2175" y="151"/>
                </a:cubicBezTo>
                <a:cubicBezTo>
                  <a:pt x="2181" y="156"/>
                  <a:pt x="2162" y="175"/>
                  <a:pt x="2186" y="175"/>
                </a:cubicBezTo>
                <a:cubicBezTo>
                  <a:pt x="2191" y="168"/>
                  <a:pt x="2194" y="161"/>
                  <a:pt x="2196" y="153"/>
                </a:cubicBezTo>
                <a:cubicBezTo>
                  <a:pt x="2201" y="153"/>
                  <a:pt x="2199" y="159"/>
                  <a:pt x="2199" y="164"/>
                </a:cubicBezTo>
                <a:cubicBezTo>
                  <a:pt x="2211" y="162"/>
                  <a:pt x="2229" y="152"/>
                  <a:pt x="2237" y="164"/>
                </a:cubicBezTo>
                <a:cubicBezTo>
                  <a:pt x="2244" y="160"/>
                  <a:pt x="2232" y="157"/>
                  <a:pt x="2240" y="155"/>
                </a:cubicBezTo>
                <a:cubicBezTo>
                  <a:pt x="2252" y="157"/>
                  <a:pt x="2247" y="175"/>
                  <a:pt x="2260" y="175"/>
                </a:cubicBezTo>
                <a:cubicBezTo>
                  <a:pt x="2267" y="173"/>
                  <a:pt x="2259" y="159"/>
                  <a:pt x="2267" y="158"/>
                </a:cubicBezTo>
                <a:cubicBezTo>
                  <a:pt x="2281" y="169"/>
                  <a:pt x="2298" y="162"/>
                  <a:pt x="2315" y="169"/>
                </a:cubicBezTo>
                <a:cubicBezTo>
                  <a:pt x="2319" y="160"/>
                  <a:pt x="2325" y="151"/>
                  <a:pt x="2332" y="142"/>
                </a:cubicBezTo>
                <a:cubicBezTo>
                  <a:pt x="2351" y="153"/>
                  <a:pt x="2376" y="158"/>
                  <a:pt x="2399" y="155"/>
                </a:cubicBezTo>
                <a:cubicBezTo>
                  <a:pt x="2406" y="143"/>
                  <a:pt x="2386" y="152"/>
                  <a:pt x="2389" y="142"/>
                </a:cubicBezTo>
                <a:cubicBezTo>
                  <a:pt x="2403" y="132"/>
                  <a:pt x="2431" y="142"/>
                  <a:pt x="2446" y="128"/>
                </a:cubicBezTo>
                <a:cubicBezTo>
                  <a:pt x="2452" y="135"/>
                  <a:pt x="2452" y="148"/>
                  <a:pt x="2463" y="152"/>
                </a:cubicBezTo>
                <a:cubicBezTo>
                  <a:pt x="2462" y="146"/>
                  <a:pt x="2465" y="140"/>
                  <a:pt x="2470" y="135"/>
                </a:cubicBezTo>
                <a:cubicBezTo>
                  <a:pt x="2476" y="140"/>
                  <a:pt x="2488" y="139"/>
                  <a:pt x="2497" y="141"/>
                </a:cubicBezTo>
                <a:cubicBezTo>
                  <a:pt x="2505" y="137"/>
                  <a:pt x="2500" y="122"/>
                  <a:pt x="2514" y="125"/>
                </a:cubicBezTo>
                <a:cubicBezTo>
                  <a:pt x="2527" y="127"/>
                  <a:pt x="2538" y="132"/>
                  <a:pt x="2551" y="135"/>
                </a:cubicBezTo>
                <a:cubicBezTo>
                  <a:pt x="2552" y="132"/>
                  <a:pt x="2552" y="130"/>
                  <a:pt x="2558" y="130"/>
                </a:cubicBezTo>
                <a:cubicBezTo>
                  <a:pt x="2563" y="119"/>
                  <a:pt x="2545" y="113"/>
                  <a:pt x="2554" y="108"/>
                </a:cubicBezTo>
                <a:cubicBezTo>
                  <a:pt x="2579" y="126"/>
                  <a:pt x="2604" y="110"/>
                  <a:pt x="2632" y="119"/>
                </a:cubicBezTo>
                <a:cubicBezTo>
                  <a:pt x="2630" y="130"/>
                  <a:pt x="2613" y="141"/>
                  <a:pt x="2632" y="146"/>
                </a:cubicBezTo>
                <a:cubicBezTo>
                  <a:pt x="2632" y="138"/>
                  <a:pt x="2635" y="130"/>
                  <a:pt x="2639" y="122"/>
                </a:cubicBezTo>
                <a:cubicBezTo>
                  <a:pt x="2644" y="123"/>
                  <a:pt x="2647" y="129"/>
                  <a:pt x="2653" y="125"/>
                </a:cubicBezTo>
                <a:cubicBezTo>
                  <a:pt x="2659" y="120"/>
                  <a:pt x="2657" y="110"/>
                  <a:pt x="2663" y="106"/>
                </a:cubicBezTo>
                <a:cubicBezTo>
                  <a:pt x="2671" y="117"/>
                  <a:pt x="2685" y="124"/>
                  <a:pt x="2700" y="125"/>
                </a:cubicBezTo>
                <a:cubicBezTo>
                  <a:pt x="2701" y="110"/>
                  <a:pt x="2749" y="111"/>
                  <a:pt x="2734" y="101"/>
                </a:cubicBezTo>
                <a:cubicBezTo>
                  <a:pt x="2741" y="100"/>
                  <a:pt x="2741" y="107"/>
                  <a:pt x="2748" y="104"/>
                </a:cubicBezTo>
                <a:cubicBezTo>
                  <a:pt x="2755" y="100"/>
                  <a:pt x="2752" y="89"/>
                  <a:pt x="2761" y="88"/>
                </a:cubicBezTo>
                <a:cubicBezTo>
                  <a:pt x="2789" y="84"/>
                  <a:pt x="2777" y="113"/>
                  <a:pt x="2805" y="111"/>
                </a:cubicBezTo>
                <a:cubicBezTo>
                  <a:pt x="2811" y="101"/>
                  <a:pt x="2844" y="88"/>
                  <a:pt x="2853" y="106"/>
                </a:cubicBezTo>
                <a:cubicBezTo>
                  <a:pt x="2865" y="100"/>
                  <a:pt x="2851" y="95"/>
                  <a:pt x="2856" y="92"/>
                </a:cubicBezTo>
                <a:cubicBezTo>
                  <a:pt x="2875" y="86"/>
                  <a:pt x="2888" y="107"/>
                  <a:pt x="2904" y="114"/>
                </a:cubicBezTo>
                <a:cubicBezTo>
                  <a:pt x="2900" y="99"/>
                  <a:pt x="2937" y="105"/>
                  <a:pt x="2934" y="114"/>
                </a:cubicBezTo>
                <a:cubicBezTo>
                  <a:pt x="2943" y="105"/>
                  <a:pt x="2947" y="93"/>
                  <a:pt x="2972" y="97"/>
                </a:cubicBezTo>
                <a:cubicBezTo>
                  <a:pt x="2973" y="103"/>
                  <a:pt x="2980" y="105"/>
                  <a:pt x="2978" y="114"/>
                </a:cubicBezTo>
                <a:cubicBezTo>
                  <a:pt x="2995" y="116"/>
                  <a:pt x="2996" y="106"/>
                  <a:pt x="3009" y="106"/>
                </a:cubicBezTo>
                <a:cubicBezTo>
                  <a:pt x="3031" y="123"/>
                  <a:pt x="3093" y="105"/>
                  <a:pt x="3087" y="138"/>
                </a:cubicBezTo>
                <a:cubicBezTo>
                  <a:pt x="3108" y="136"/>
                  <a:pt x="3130" y="135"/>
                  <a:pt x="3151" y="135"/>
                </a:cubicBezTo>
                <a:cubicBezTo>
                  <a:pt x="3144" y="140"/>
                  <a:pt x="3147" y="153"/>
                  <a:pt x="3141" y="159"/>
                </a:cubicBezTo>
                <a:cubicBezTo>
                  <a:pt x="3152" y="158"/>
                  <a:pt x="3174" y="153"/>
                  <a:pt x="3178" y="156"/>
                </a:cubicBezTo>
                <a:cubicBezTo>
                  <a:pt x="3170" y="159"/>
                  <a:pt x="3167" y="184"/>
                  <a:pt x="3178" y="186"/>
                </a:cubicBezTo>
                <a:cubicBezTo>
                  <a:pt x="3178" y="186"/>
                  <a:pt x="3178" y="185"/>
                  <a:pt x="3178" y="185"/>
                </a:cubicBezTo>
                <a:cubicBezTo>
                  <a:pt x="3179" y="179"/>
                  <a:pt x="3185" y="175"/>
                  <a:pt x="3192" y="175"/>
                </a:cubicBezTo>
                <a:cubicBezTo>
                  <a:pt x="3192" y="184"/>
                  <a:pt x="3196" y="192"/>
                  <a:pt x="3202" y="199"/>
                </a:cubicBezTo>
                <a:cubicBezTo>
                  <a:pt x="3217" y="195"/>
                  <a:pt x="3233" y="192"/>
                  <a:pt x="3249" y="191"/>
                </a:cubicBezTo>
                <a:cubicBezTo>
                  <a:pt x="3245" y="166"/>
                  <a:pt x="3278" y="161"/>
                  <a:pt x="3280" y="150"/>
                </a:cubicBezTo>
                <a:cubicBezTo>
                  <a:pt x="3298" y="150"/>
                  <a:pt x="3302" y="162"/>
                  <a:pt x="3311" y="169"/>
                </a:cubicBezTo>
                <a:cubicBezTo>
                  <a:pt x="3307" y="176"/>
                  <a:pt x="3297" y="179"/>
                  <a:pt x="3297" y="188"/>
                </a:cubicBezTo>
                <a:cubicBezTo>
                  <a:pt x="3311" y="188"/>
                  <a:pt x="3325" y="190"/>
                  <a:pt x="3338" y="193"/>
                </a:cubicBezTo>
                <a:cubicBezTo>
                  <a:pt x="3338" y="182"/>
                  <a:pt x="3331" y="163"/>
                  <a:pt x="3355" y="161"/>
                </a:cubicBezTo>
                <a:cubicBezTo>
                  <a:pt x="3332" y="142"/>
                  <a:pt x="3356" y="121"/>
                  <a:pt x="3358" y="98"/>
                </a:cubicBezTo>
                <a:cubicBezTo>
                  <a:pt x="3338" y="108"/>
                  <a:pt x="3316" y="115"/>
                  <a:pt x="3294" y="117"/>
                </a:cubicBezTo>
                <a:cubicBezTo>
                  <a:pt x="3292" y="127"/>
                  <a:pt x="3309" y="122"/>
                  <a:pt x="3304" y="134"/>
                </a:cubicBezTo>
                <a:cubicBezTo>
                  <a:pt x="3272" y="149"/>
                  <a:pt x="3256" y="124"/>
                  <a:pt x="3263" y="93"/>
                </a:cubicBezTo>
                <a:cubicBezTo>
                  <a:pt x="3272" y="88"/>
                  <a:pt x="3283" y="85"/>
                  <a:pt x="3294" y="85"/>
                </a:cubicBezTo>
                <a:cubicBezTo>
                  <a:pt x="3299" y="94"/>
                  <a:pt x="3318" y="92"/>
                  <a:pt x="3327" y="98"/>
                </a:cubicBezTo>
                <a:cubicBezTo>
                  <a:pt x="3331" y="86"/>
                  <a:pt x="3312" y="92"/>
                  <a:pt x="3317" y="79"/>
                </a:cubicBezTo>
                <a:cubicBezTo>
                  <a:pt x="3343" y="65"/>
                  <a:pt x="3372" y="57"/>
                  <a:pt x="3403" y="55"/>
                </a:cubicBezTo>
                <a:cubicBezTo>
                  <a:pt x="3406" y="64"/>
                  <a:pt x="3401" y="79"/>
                  <a:pt x="3411" y="84"/>
                </a:cubicBezTo>
                <a:cubicBezTo>
                  <a:pt x="3429" y="86"/>
                  <a:pt x="3464" y="93"/>
                  <a:pt x="3475" y="108"/>
                </a:cubicBezTo>
                <a:cubicBezTo>
                  <a:pt x="3470" y="115"/>
                  <a:pt x="3463" y="120"/>
                  <a:pt x="3455" y="124"/>
                </a:cubicBezTo>
                <a:cubicBezTo>
                  <a:pt x="3465" y="120"/>
                  <a:pt x="3457" y="131"/>
                  <a:pt x="3464" y="131"/>
                </a:cubicBezTo>
                <a:cubicBezTo>
                  <a:pt x="3471" y="125"/>
                  <a:pt x="3478" y="119"/>
                  <a:pt x="3483" y="113"/>
                </a:cubicBezTo>
                <a:cubicBezTo>
                  <a:pt x="3491" y="117"/>
                  <a:pt x="3490" y="128"/>
                  <a:pt x="3503" y="128"/>
                </a:cubicBezTo>
                <a:cubicBezTo>
                  <a:pt x="3506" y="123"/>
                  <a:pt x="3514" y="121"/>
                  <a:pt x="3511" y="111"/>
                </a:cubicBezTo>
                <a:cubicBezTo>
                  <a:pt x="3526" y="108"/>
                  <a:pt x="3526" y="118"/>
                  <a:pt x="3536" y="120"/>
                </a:cubicBezTo>
                <a:cubicBezTo>
                  <a:pt x="3535" y="116"/>
                  <a:pt x="3533" y="115"/>
                  <a:pt x="3533" y="111"/>
                </a:cubicBezTo>
                <a:cubicBezTo>
                  <a:pt x="3546" y="114"/>
                  <a:pt x="3550" y="124"/>
                  <a:pt x="3567" y="124"/>
                </a:cubicBezTo>
                <a:cubicBezTo>
                  <a:pt x="3567" y="116"/>
                  <a:pt x="3561" y="110"/>
                  <a:pt x="3570" y="117"/>
                </a:cubicBezTo>
                <a:cubicBezTo>
                  <a:pt x="3565" y="109"/>
                  <a:pt x="3566" y="100"/>
                  <a:pt x="3573" y="93"/>
                </a:cubicBezTo>
                <a:cubicBezTo>
                  <a:pt x="3585" y="91"/>
                  <a:pt x="3597" y="91"/>
                  <a:pt x="3609" y="93"/>
                </a:cubicBezTo>
                <a:cubicBezTo>
                  <a:pt x="3606" y="83"/>
                  <a:pt x="3583" y="89"/>
                  <a:pt x="3578" y="81"/>
                </a:cubicBezTo>
                <a:cubicBezTo>
                  <a:pt x="3595" y="81"/>
                  <a:pt x="3612" y="83"/>
                  <a:pt x="3628" y="88"/>
                </a:cubicBezTo>
                <a:cubicBezTo>
                  <a:pt x="3628" y="79"/>
                  <a:pt x="3646" y="84"/>
                  <a:pt x="3648" y="77"/>
                </a:cubicBezTo>
                <a:cubicBezTo>
                  <a:pt x="3657" y="81"/>
                  <a:pt x="3638" y="82"/>
                  <a:pt x="3648" y="86"/>
                </a:cubicBezTo>
                <a:cubicBezTo>
                  <a:pt x="3656" y="84"/>
                  <a:pt x="3663" y="80"/>
                  <a:pt x="3667" y="75"/>
                </a:cubicBezTo>
                <a:cubicBezTo>
                  <a:pt x="3676" y="78"/>
                  <a:pt x="3684" y="81"/>
                  <a:pt x="3692" y="86"/>
                </a:cubicBezTo>
                <a:cubicBezTo>
                  <a:pt x="3700" y="85"/>
                  <a:pt x="3708" y="84"/>
                  <a:pt x="3715" y="81"/>
                </a:cubicBezTo>
                <a:cubicBezTo>
                  <a:pt x="3714" y="71"/>
                  <a:pt x="3720" y="64"/>
                  <a:pt x="3731" y="64"/>
                </a:cubicBezTo>
                <a:cubicBezTo>
                  <a:pt x="3743" y="80"/>
                  <a:pt x="3768" y="62"/>
                  <a:pt x="3779" y="57"/>
                </a:cubicBezTo>
                <a:cubicBezTo>
                  <a:pt x="3779" y="60"/>
                  <a:pt x="3778" y="66"/>
                  <a:pt x="3782" y="66"/>
                </a:cubicBezTo>
                <a:cubicBezTo>
                  <a:pt x="3786" y="59"/>
                  <a:pt x="3793" y="54"/>
                  <a:pt x="3801" y="52"/>
                </a:cubicBezTo>
                <a:cubicBezTo>
                  <a:pt x="3801" y="58"/>
                  <a:pt x="3799" y="66"/>
                  <a:pt x="3810" y="64"/>
                </a:cubicBezTo>
                <a:cubicBezTo>
                  <a:pt x="3806" y="75"/>
                  <a:pt x="3813" y="80"/>
                  <a:pt x="3801" y="84"/>
                </a:cubicBezTo>
                <a:cubicBezTo>
                  <a:pt x="3810" y="82"/>
                  <a:pt x="3806" y="90"/>
                  <a:pt x="3815" y="88"/>
                </a:cubicBezTo>
                <a:cubicBezTo>
                  <a:pt x="3821" y="76"/>
                  <a:pt x="3832" y="65"/>
                  <a:pt x="3846" y="59"/>
                </a:cubicBezTo>
                <a:cubicBezTo>
                  <a:pt x="3846" y="63"/>
                  <a:pt x="3843" y="70"/>
                  <a:pt x="3851" y="68"/>
                </a:cubicBezTo>
                <a:lnTo>
                  <a:pt x="3851" y="59"/>
                </a:lnTo>
                <a:cubicBezTo>
                  <a:pt x="3862" y="67"/>
                  <a:pt x="3876" y="71"/>
                  <a:pt x="3890" y="68"/>
                </a:cubicBezTo>
                <a:cubicBezTo>
                  <a:pt x="3890" y="69"/>
                  <a:pt x="3890" y="69"/>
                  <a:pt x="3890" y="69"/>
                </a:cubicBezTo>
                <a:cubicBezTo>
                  <a:pt x="3889" y="75"/>
                  <a:pt x="3894" y="81"/>
                  <a:pt x="3901" y="81"/>
                </a:cubicBezTo>
                <a:cubicBezTo>
                  <a:pt x="3905" y="76"/>
                  <a:pt x="3913" y="75"/>
                  <a:pt x="3913" y="66"/>
                </a:cubicBezTo>
                <a:cubicBezTo>
                  <a:pt x="3909" y="68"/>
                  <a:pt x="3908" y="72"/>
                  <a:pt x="3899" y="70"/>
                </a:cubicBezTo>
                <a:cubicBezTo>
                  <a:pt x="3896" y="65"/>
                  <a:pt x="3893" y="64"/>
                  <a:pt x="3896" y="57"/>
                </a:cubicBezTo>
                <a:cubicBezTo>
                  <a:pt x="3905" y="54"/>
                  <a:pt x="3913" y="59"/>
                  <a:pt x="3920" y="59"/>
                </a:cubicBezTo>
                <a:cubicBezTo>
                  <a:pt x="3916" y="61"/>
                  <a:pt x="3916" y="68"/>
                  <a:pt x="3920" y="68"/>
                </a:cubicBezTo>
                <a:cubicBezTo>
                  <a:pt x="3925" y="61"/>
                  <a:pt x="3945" y="66"/>
                  <a:pt x="3945" y="55"/>
                </a:cubicBezTo>
                <a:cubicBezTo>
                  <a:pt x="3962" y="53"/>
                  <a:pt x="3975" y="55"/>
                  <a:pt x="3979" y="64"/>
                </a:cubicBezTo>
                <a:cubicBezTo>
                  <a:pt x="3985" y="61"/>
                  <a:pt x="4001" y="66"/>
                  <a:pt x="4001" y="61"/>
                </a:cubicBezTo>
                <a:cubicBezTo>
                  <a:pt x="4001" y="57"/>
                  <a:pt x="3993" y="60"/>
                  <a:pt x="3993" y="57"/>
                </a:cubicBezTo>
                <a:cubicBezTo>
                  <a:pt x="4000" y="55"/>
                  <a:pt x="4002" y="58"/>
                  <a:pt x="4004" y="55"/>
                </a:cubicBezTo>
                <a:cubicBezTo>
                  <a:pt x="4002" y="47"/>
                  <a:pt x="3980" y="58"/>
                  <a:pt x="3973" y="55"/>
                </a:cubicBezTo>
                <a:cubicBezTo>
                  <a:pt x="3966" y="52"/>
                  <a:pt x="3976" y="43"/>
                  <a:pt x="3970" y="43"/>
                </a:cubicBezTo>
                <a:cubicBezTo>
                  <a:pt x="3956" y="43"/>
                  <a:pt x="3957" y="42"/>
                  <a:pt x="3962" y="50"/>
                </a:cubicBezTo>
                <a:cubicBezTo>
                  <a:pt x="3929" y="37"/>
                  <a:pt x="3948" y="-4"/>
                  <a:pt x="3993" y="8"/>
                </a:cubicBezTo>
                <a:cubicBezTo>
                  <a:pt x="3996" y="22"/>
                  <a:pt x="4012" y="29"/>
                  <a:pt x="4004" y="46"/>
                </a:cubicBezTo>
                <a:cubicBezTo>
                  <a:pt x="4009" y="44"/>
                  <a:pt x="4016" y="52"/>
                  <a:pt x="4018" y="46"/>
                </a:cubicBezTo>
                <a:cubicBezTo>
                  <a:pt x="4007" y="46"/>
                  <a:pt x="4013" y="28"/>
                  <a:pt x="4018" y="28"/>
                </a:cubicBezTo>
                <a:cubicBezTo>
                  <a:pt x="4018" y="33"/>
                  <a:pt x="4019" y="37"/>
                  <a:pt x="4023" y="39"/>
                </a:cubicBezTo>
                <a:cubicBezTo>
                  <a:pt x="4029" y="34"/>
                  <a:pt x="4048" y="40"/>
                  <a:pt x="4048" y="30"/>
                </a:cubicBezTo>
                <a:cubicBezTo>
                  <a:pt x="4056" y="42"/>
                  <a:pt x="4085" y="24"/>
                  <a:pt x="4093" y="37"/>
                </a:cubicBezTo>
                <a:cubicBezTo>
                  <a:pt x="4085" y="15"/>
                  <a:pt x="4115" y="15"/>
                  <a:pt x="4118" y="10"/>
                </a:cubicBezTo>
                <a:cubicBezTo>
                  <a:pt x="4128" y="18"/>
                  <a:pt x="4133" y="28"/>
                  <a:pt x="4132" y="39"/>
                </a:cubicBezTo>
                <a:cubicBezTo>
                  <a:pt x="4122" y="41"/>
                  <a:pt x="4111" y="44"/>
                  <a:pt x="4102" y="48"/>
                </a:cubicBezTo>
                <a:cubicBezTo>
                  <a:pt x="4106" y="54"/>
                  <a:pt x="4111" y="51"/>
                  <a:pt x="4124" y="52"/>
                </a:cubicBezTo>
                <a:cubicBezTo>
                  <a:pt x="4125" y="62"/>
                  <a:pt x="4145" y="75"/>
                  <a:pt x="4155" y="64"/>
                </a:cubicBezTo>
                <a:cubicBezTo>
                  <a:pt x="4132" y="55"/>
                  <a:pt x="4165" y="41"/>
                  <a:pt x="4160" y="21"/>
                </a:cubicBezTo>
                <a:lnTo>
                  <a:pt x="4177" y="21"/>
                </a:lnTo>
                <a:cubicBezTo>
                  <a:pt x="4180" y="27"/>
                  <a:pt x="4172" y="39"/>
                  <a:pt x="4177" y="37"/>
                </a:cubicBezTo>
                <a:cubicBezTo>
                  <a:pt x="4182" y="34"/>
                  <a:pt x="4178" y="24"/>
                  <a:pt x="4191" y="28"/>
                </a:cubicBezTo>
                <a:lnTo>
                  <a:pt x="4191" y="46"/>
                </a:lnTo>
                <a:cubicBezTo>
                  <a:pt x="4208" y="40"/>
                  <a:pt x="4198" y="56"/>
                  <a:pt x="4205" y="59"/>
                </a:cubicBezTo>
                <a:cubicBezTo>
                  <a:pt x="4207" y="54"/>
                  <a:pt x="4209" y="48"/>
                  <a:pt x="4216" y="48"/>
                </a:cubicBezTo>
                <a:cubicBezTo>
                  <a:pt x="4221" y="56"/>
                  <a:pt x="4225" y="64"/>
                  <a:pt x="4227" y="73"/>
                </a:cubicBezTo>
                <a:cubicBezTo>
                  <a:pt x="4225" y="63"/>
                  <a:pt x="4236" y="65"/>
                  <a:pt x="4233" y="55"/>
                </a:cubicBezTo>
                <a:cubicBezTo>
                  <a:pt x="4254" y="63"/>
                  <a:pt x="4254" y="89"/>
                  <a:pt x="4275" y="99"/>
                </a:cubicBezTo>
                <a:cubicBezTo>
                  <a:pt x="4275" y="88"/>
                  <a:pt x="4278" y="89"/>
                  <a:pt x="4280" y="77"/>
                </a:cubicBezTo>
                <a:cubicBezTo>
                  <a:pt x="4294" y="75"/>
                  <a:pt x="4298" y="77"/>
                  <a:pt x="4314" y="75"/>
                </a:cubicBezTo>
                <a:cubicBezTo>
                  <a:pt x="4314" y="84"/>
                  <a:pt x="4322" y="87"/>
                  <a:pt x="4319" y="99"/>
                </a:cubicBezTo>
                <a:cubicBezTo>
                  <a:pt x="4308" y="100"/>
                  <a:pt x="4297" y="99"/>
                  <a:pt x="4286" y="97"/>
                </a:cubicBezTo>
                <a:cubicBezTo>
                  <a:pt x="4283" y="106"/>
                  <a:pt x="4266" y="103"/>
                  <a:pt x="4266" y="115"/>
                </a:cubicBezTo>
                <a:cubicBezTo>
                  <a:pt x="4260" y="113"/>
                  <a:pt x="4258" y="103"/>
                  <a:pt x="4247" y="99"/>
                </a:cubicBezTo>
                <a:cubicBezTo>
                  <a:pt x="4240" y="99"/>
                  <a:pt x="4243" y="106"/>
                  <a:pt x="4238" y="106"/>
                </a:cubicBezTo>
                <a:cubicBezTo>
                  <a:pt x="4234" y="103"/>
                  <a:pt x="4236" y="95"/>
                  <a:pt x="4227" y="95"/>
                </a:cubicBezTo>
                <a:cubicBezTo>
                  <a:pt x="4223" y="98"/>
                  <a:pt x="4220" y="103"/>
                  <a:pt x="4219" y="108"/>
                </a:cubicBezTo>
                <a:cubicBezTo>
                  <a:pt x="4226" y="111"/>
                  <a:pt x="4234" y="111"/>
                  <a:pt x="4241" y="108"/>
                </a:cubicBezTo>
                <a:cubicBezTo>
                  <a:pt x="4245" y="120"/>
                  <a:pt x="4235" y="131"/>
                  <a:pt x="4238" y="135"/>
                </a:cubicBezTo>
                <a:cubicBezTo>
                  <a:pt x="4243" y="125"/>
                  <a:pt x="4252" y="122"/>
                  <a:pt x="4269" y="117"/>
                </a:cubicBezTo>
                <a:cubicBezTo>
                  <a:pt x="4272" y="132"/>
                  <a:pt x="4260" y="144"/>
                  <a:pt x="4272" y="153"/>
                </a:cubicBezTo>
                <a:cubicBezTo>
                  <a:pt x="4293" y="149"/>
                  <a:pt x="4293" y="162"/>
                  <a:pt x="4305" y="164"/>
                </a:cubicBezTo>
                <a:cubicBezTo>
                  <a:pt x="4311" y="161"/>
                  <a:pt x="4318" y="159"/>
                  <a:pt x="4325" y="160"/>
                </a:cubicBezTo>
                <a:cubicBezTo>
                  <a:pt x="4317" y="154"/>
                  <a:pt x="4327" y="155"/>
                  <a:pt x="4327" y="149"/>
                </a:cubicBezTo>
                <a:cubicBezTo>
                  <a:pt x="4306" y="150"/>
                  <a:pt x="4300" y="133"/>
                  <a:pt x="4286" y="135"/>
                </a:cubicBezTo>
                <a:cubicBezTo>
                  <a:pt x="4297" y="129"/>
                  <a:pt x="4286" y="119"/>
                  <a:pt x="4291" y="112"/>
                </a:cubicBezTo>
                <a:cubicBezTo>
                  <a:pt x="4312" y="110"/>
                  <a:pt x="4333" y="106"/>
                  <a:pt x="4353" y="101"/>
                </a:cubicBezTo>
                <a:cubicBezTo>
                  <a:pt x="4352" y="97"/>
                  <a:pt x="4346" y="99"/>
                  <a:pt x="4347" y="94"/>
                </a:cubicBezTo>
                <a:cubicBezTo>
                  <a:pt x="4350" y="93"/>
                  <a:pt x="4352" y="92"/>
                  <a:pt x="4353" y="89"/>
                </a:cubicBezTo>
                <a:cubicBezTo>
                  <a:pt x="4358" y="95"/>
                  <a:pt x="4367" y="97"/>
                  <a:pt x="4375" y="94"/>
                </a:cubicBezTo>
                <a:cubicBezTo>
                  <a:pt x="4374" y="83"/>
                  <a:pt x="4371" y="73"/>
                  <a:pt x="4367" y="63"/>
                </a:cubicBezTo>
                <a:cubicBezTo>
                  <a:pt x="4379" y="61"/>
                  <a:pt x="4376" y="71"/>
                  <a:pt x="4383" y="74"/>
                </a:cubicBezTo>
                <a:cubicBezTo>
                  <a:pt x="4388" y="62"/>
                  <a:pt x="4402" y="65"/>
                  <a:pt x="4414" y="63"/>
                </a:cubicBezTo>
                <a:lnTo>
                  <a:pt x="4403" y="63"/>
                </a:lnTo>
                <a:cubicBezTo>
                  <a:pt x="4413" y="54"/>
                  <a:pt x="4418" y="42"/>
                  <a:pt x="4442" y="45"/>
                </a:cubicBezTo>
                <a:cubicBezTo>
                  <a:pt x="4444" y="29"/>
                  <a:pt x="4446" y="26"/>
                  <a:pt x="4447" y="9"/>
                </a:cubicBezTo>
                <a:cubicBezTo>
                  <a:pt x="4461" y="10"/>
                  <a:pt x="4469" y="7"/>
                  <a:pt x="4473" y="0"/>
                </a:cubicBezTo>
                <a:close/>
              </a:path>
            </a:pathLst>
          </a:custGeom>
        </p:spPr>
      </p:pic>
      <p:sp>
        <p:nvSpPr>
          <p:cNvPr id="7" name="标题 6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详细设计</a:t>
            </a:r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8"/>
            </p:custDataLst>
          </p:nvPr>
        </p:nvSpPr>
        <p:spPr>
          <a:xfrm>
            <a:off x="695960" y="4668520"/>
            <a:ext cx="3279775" cy="1467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确定每个数据表的字段类型、长度、约束条件等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设计数据库索引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设计数据库存储过程和函数，实现复杂的业务逻辑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697230" y="3938874"/>
            <a:ext cx="3277870" cy="5207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数据库详细设计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4455795" y="4842152"/>
            <a:ext cx="3280410" cy="1467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设计 RESTful API 接口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设计后端业务逻辑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4455160" y="3938874"/>
            <a:ext cx="3281679" cy="5207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后端详细设计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8215948" y="4842151"/>
            <a:ext cx="3281045" cy="146747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设计管理后台和微信小程序的界面布局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0" algn="ctr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设计前端与后端的交互方式</a:t>
            </a: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(例如，微信小程序通过 HTTP 请求与后端 API 进行通信，返回的数据格式为 JSON)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8216265" y="3938874"/>
            <a:ext cx="3280410" cy="5207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 前端详细设计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Freeform 7397"/>
          <p:cNvSpPr/>
          <p:nvPr>
            <p:custDataLst>
              <p:tags r:id="rId14"/>
            </p:custDataLst>
          </p:nvPr>
        </p:nvSpPr>
        <p:spPr bwMode="auto">
          <a:xfrm rot="16200000">
            <a:off x="2318068" y="4309745"/>
            <a:ext cx="36195" cy="68135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baseline="-25000">
              <a:solidFill>
                <a:srgbClr val="FFFFFF"/>
              </a:solidFill>
              <a:sym typeface="+mn-ea"/>
            </a:endParaRPr>
          </a:p>
        </p:txBody>
      </p:sp>
      <p:sp>
        <p:nvSpPr>
          <p:cNvPr id="17" name="Freeform 7397"/>
          <p:cNvSpPr/>
          <p:nvPr>
            <p:custDataLst>
              <p:tags r:id="rId15"/>
            </p:custDataLst>
          </p:nvPr>
        </p:nvSpPr>
        <p:spPr bwMode="auto">
          <a:xfrm rot="16200000">
            <a:off x="6077902" y="4309745"/>
            <a:ext cx="36195" cy="68135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baseline="-25000">
              <a:solidFill>
                <a:srgbClr val="FFFFFF"/>
              </a:solidFill>
              <a:sym typeface="+mn-ea"/>
            </a:endParaRPr>
          </a:p>
        </p:txBody>
      </p:sp>
      <p:sp>
        <p:nvSpPr>
          <p:cNvPr id="21" name="Freeform 7397"/>
          <p:cNvSpPr/>
          <p:nvPr>
            <p:custDataLst>
              <p:tags r:id="rId16"/>
            </p:custDataLst>
          </p:nvPr>
        </p:nvSpPr>
        <p:spPr bwMode="auto">
          <a:xfrm rot="16200000">
            <a:off x="9838373" y="4309745"/>
            <a:ext cx="36195" cy="68135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baseline="-25000">
              <a:solidFill>
                <a:srgbClr val="FFFFFF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具体实现</a:t>
            </a:r>
            <a:endParaRPr lang="zh-CN" altLang="en-US"/>
          </a:p>
        </p:txBody>
      </p:sp>
      <p:sp>
        <p:nvSpPr>
          <p:cNvPr id="33" name="Freeform 8"/>
          <p:cNvSpPr/>
          <p:nvPr>
            <p:custDataLst>
              <p:tags r:id="rId2"/>
            </p:custDataLst>
          </p:nvPr>
        </p:nvSpPr>
        <p:spPr bwMode="auto">
          <a:xfrm>
            <a:off x="1924679" y="3990175"/>
            <a:ext cx="1406525" cy="72000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3" h="54">
                <a:moveTo>
                  <a:pt x="368" y="33"/>
                </a:moveTo>
                <a:cubicBezTo>
                  <a:pt x="368" y="32"/>
                  <a:pt x="367" y="33"/>
                  <a:pt x="367" y="32"/>
                </a:cubicBezTo>
                <a:cubicBezTo>
                  <a:pt x="364" y="32"/>
                  <a:pt x="361" y="34"/>
                  <a:pt x="361" y="35"/>
                </a:cubicBezTo>
                <a:cubicBezTo>
                  <a:pt x="360" y="35"/>
                  <a:pt x="359" y="34"/>
                  <a:pt x="357" y="35"/>
                </a:cubicBezTo>
                <a:cubicBezTo>
                  <a:pt x="356" y="35"/>
                  <a:pt x="358" y="34"/>
                  <a:pt x="357" y="34"/>
                </a:cubicBezTo>
                <a:cubicBezTo>
                  <a:pt x="357" y="34"/>
                  <a:pt x="357" y="34"/>
                  <a:pt x="356" y="34"/>
                </a:cubicBezTo>
                <a:cubicBezTo>
                  <a:pt x="355" y="34"/>
                  <a:pt x="357" y="35"/>
                  <a:pt x="354" y="35"/>
                </a:cubicBezTo>
                <a:cubicBezTo>
                  <a:pt x="354" y="35"/>
                  <a:pt x="355" y="35"/>
                  <a:pt x="354" y="35"/>
                </a:cubicBezTo>
                <a:cubicBezTo>
                  <a:pt x="352" y="35"/>
                  <a:pt x="351" y="35"/>
                  <a:pt x="351" y="36"/>
                </a:cubicBezTo>
                <a:cubicBezTo>
                  <a:pt x="350" y="36"/>
                  <a:pt x="350" y="36"/>
                  <a:pt x="349" y="36"/>
                </a:cubicBezTo>
                <a:cubicBezTo>
                  <a:pt x="349" y="37"/>
                  <a:pt x="349" y="38"/>
                  <a:pt x="348" y="38"/>
                </a:cubicBezTo>
                <a:cubicBezTo>
                  <a:pt x="346" y="38"/>
                  <a:pt x="348" y="38"/>
                  <a:pt x="349" y="38"/>
                </a:cubicBezTo>
                <a:cubicBezTo>
                  <a:pt x="349" y="37"/>
                  <a:pt x="347" y="38"/>
                  <a:pt x="347" y="37"/>
                </a:cubicBezTo>
                <a:cubicBezTo>
                  <a:pt x="346" y="37"/>
                  <a:pt x="347" y="38"/>
                  <a:pt x="346" y="38"/>
                </a:cubicBezTo>
                <a:cubicBezTo>
                  <a:pt x="345" y="39"/>
                  <a:pt x="342" y="38"/>
                  <a:pt x="341" y="39"/>
                </a:cubicBezTo>
                <a:cubicBezTo>
                  <a:pt x="340" y="39"/>
                  <a:pt x="340" y="38"/>
                  <a:pt x="341" y="38"/>
                </a:cubicBezTo>
                <a:cubicBezTo>
                  <a:pt x="339" y="38"/>
                  <a:pt x="340" y="38"/>
                  <a:pt x="340" y="39"/>
                </a:cubicBezTo>
                <a:cubicBezTo>
                  <a:pt x="339" y="38"/>
                  <a:pt x="338" y="38"/>
                  <a:pt x="339" y="37"/>
                </a:cubicBezTo>
                <a:cubicBezTo>
                  <a:pt x="337" y="37"/>
                  <a:pt x="338" y="38"/>
                  <a:pt x="338" y="39"/>
                </a:cubicBezTo>
                <a:cubicBezTo>
                  <a:pt x="336" y="38"/>
                  <a:pt x="334" y="39"/>
                  <a:pt x="334" y="41"/>
                </a:cubicBezTo>
                <a:cubicBezTo>
                  <a:pt x="333" y="40"/>
                  <a:pt x="331" y="40"/>
                  <a:pt x="331" y="39"/>
                </a:cubicBezTo>
                <a:cubicBezTo>
                  <a:pt x="330" y="39"/>
                  <a:pt x="329" y="39"/>
                  <a:pt x="329" y="40"/>
                </a:cubicBezTo>
                <a:cubicBezTo>
                  <a:pt x="328" y="40"/>
                  <a:pt x="330" y="39"/>
                  <a:pt x="329" y="39"/>
                </a:cubicBezTo>
                <a:cubicBezTo>
                  <a:pt x="327" y="39"/>
                  <a:pt x="328" y="40"/>
                  <a:pt x="326" y="40"/>
                </a:cubicBezTo>
                <a:cubicBezTo>
                  <a:pt x="326" y="38"/>
                  <a:pt x="324" y="39"/>
                  <a:pt x="323" y="38"/>
                </a:cubicBezTo>
                <a:cubicBezTo>
                  <a:pt x="321" y="39"/>
                  <a:pt x="324" y="41"/>
                  <a:pt x="320" y="41"/>
                </a:cubicBezTo>
                <a:cubicBezTo>
                  <a:pt x="321" y="41"/>
                  <a:pt x="322" y="41"/>
                  <a:pt x="322" y="40"/>
                </a:cubicBezTo>
                <a:cubicBezTo>
                  <a:pt x="318" y="40"/>
                  <a:pt x="315" y="41"/>
                  <a:pt x="313" y="42"/>
                </a:cubicBezTo>
                <a:cubicBezTo>
                  <a:pt x="314" y="41"/>
                  <a:pt x="311" y="40"/>
                  <a:pt x="308" y="40"/>
                </a:cubicBezTo>
                <a:cubicBezTo>
                  <a:pt x="307" y="41"/>
                  <a:pt x="306" y="41"/>
                  <a:pt x="304" y="41"/>
                </a:cubicBezTo>
                <a:cubicBezTo>
                  <a:pt x="305" y="42"/>
                  <a:pt x="304" y="42"/>
                  <a:pt x="304" y="43"/>
                </a:cubicBezTo>
                <a:cubicBezTo>
                  <a:pt x="303" y="43"/>
                  <a:pt x="300" y="43"/>
                  <a:pt x="299" y="42"/>
                </a:cubicBezTo>
                <a:cubicBezTo>
                  <a:pt x="295" y="42"/>
                  <a:pt x="293" y="43"/>
                  <a:pt x="289" y="43"/>
                </a:cubicBezTo>
                <a:cubicBezTo>
                  <a:pt x="291" y="42"/>
                  <a:pt x="294" y="43"/>
                  <a:pt x="295" y="42"/>
                </a:cubicBezTo>
                <a:cubicBezTo>
                  <a:pt x="295" y="41"/>
                  <a:pt x="295" y="41"/>
                  <a:pt x="294" y="41"/>
                </a:cubicBezTo>
                <a:cubicBezTo>
                  <a:pt x="289" y="41"/>
                  <a:pt x="286" y="43"/>
                  <a:pt x="280" y="41"/>
                </a:cubicBezTo>
                <a:cubicBezTo>
                  <a:pt x="278" y="42"/>
                  <a:pt x="278" y="42"/>
                  <a:pt x="277" y="43"/>
                </a:cubicBezTo>
                <a:cubicBezTo>
                  <a:pt x="270" y="42"/>
                  <a:pt x="270" y="47"/>
                  <a:pt x="262" y="46"/>
                </a:cubicBezTo>
                <a:cubicBezTo>
                  <a:pt x="260" y="43"/>
                  <a:pt x="257" y="40"/>
                  <a:pt x="253" y="40"/>
                </a:cubicBezTo>
                <a:cubicBezTo>
                  <a:pt x="253" y="38"/>
                  <a:pt x="250" y="38"/>
                  <a:pt x="248" y="38"/>
                </a:cubicBezTo>
                <a:cubicBezTo>
                  <a:pt x="246" y="38"/>
                  <a:pt x="245" y="37"/>
                  <a:pt x="242" y="37"/>
                </a:cubicBezTo>
                <a:cubicBezTo>
                  <a:pt x="240" y="36"/>
                  <a:pt x="235" y="36"/>
                  <a:pt x="234" y="35"/>
                </a:cubicBezTo>
                <a:cubicBezTo>
                  <a:pt x="232" y="35"/>
                  <a:pt x="235" y="37"/>
                  <a:pt x="234" y="38"/>
                </a:cubicBezTo>
                <a:cubicBezTo>
                  <a:pt x="233" y="38"/>
                  <a:pt x="233" y="37"/>
                  <a:pt x="233" y="36"/>
                </a:cubicBezTo>
                <a:cubicBezTo>
                  <a:pt x="233" y="36"/>
                  <a:pt x="231" y="36"/>
                  <a:pt x="231" y="36"/>
                </a:cubicBezTo>
                <a:cubicBezTo>
                  <a:pt x="230" y="36"/>
                  <a:pt x="230" y="36"/>
                  <a:pt x="230" y="36"/>
                </a:cubicBezTo>
                <a:cubicBezTo>
                  <a:pt x="230" y="37"/>
                  <a:pt x="232" y="37"/>
                  <a:pt x="231" y="38"/>
                </a:cubicBezTo>
                <a:cubicBezTo>
                  <a:pt x="229" y="38"/>
                  <a:pt x="230" y="37"/>
                  <a:pt x="228" y="36"/>
                </a:cubicBezTo>
                <a:cubicBezTo>
                  <a:pt x="228" y="36"/>
                  <a:pt x="229" y="37"/>
                  <a:pt x="228" y="38"/>
                </a:cubicBezTo>
                <a:cubicBezTo>
                  <a:pt x="227" y="38"/>
                  <a:pt x="227" y="37"/>
                  <a:pt x="228" y="37"/>
                </a:cubicBezTo>
                <a:cubicBezTo>
                  <a:pt x="228" y="37"/>
                  <a:pt x="227" y="37"/>
                  <a:pt x="228" y="36"/>
                </a:cubicBezTo>
                <a:cubicBezTo>
                  <a:pt x="226" y="37"/>
                  <a:pt x="220" y="37"/>
                  <a:pt x="218" y="39"/>
                </a:cubicBezTo>
                <a:cubicBezTo>
                  <a:pt x="217" y="39"/>
                  <a:pt x="216" y="39"/>
                  <a:pt x="215" y="38"/>
                </a:cubicBezTo>
                <a:cubicBezTo>
                  <a:pt x="214" y="39"/>
                  <a:pt x="214" y="40"/>
                  <a:pt x="213" y="40"/>
                </a:cubicBezTo>
                <a:cubicBezTo>
                  <a:pt x="214" y="39"/>
                  <a:pt x="214" y="38"/>
                  <a:pt x="215" y="37"/>
                </a:cubicBezTo>
                <a:cubicBezTo>
                  <a:pt x="210" y="35"/>
                  <a:pt x="205" y="38"/>
                  <a:pt x="202" y="39"/>
                </a:cubicBezTo>
                <a:cubicBezTo>
                  <a:pt x="197" y="37"/>
                  <a:pt x="194" y="40"/>
                  <a:pt x="192" y="41"/>
                </a:cubicBezTo>
                <a:cubicBezTo>
                  <a:pt x="192" y="42"/>
                  <a:pt x="193" y="41"/>
                  <a:pt x="194" y="41"/>
                </a:cubicBezTo>
                <a:cubicBezTo>
                  <a:pt x="193" y="42"/>
                  <a:pt x="191" y="42"/>
                  <a:pt x="189" y="42"/>
                </a:cubicBezTo>
                <a:cubicBezTo>
                  <a:pt x="188" y="41"/>
                  <a:pt x="190" y="42"/>
                  <a:pt x="190" y="41"/>
                </a:cubicBezTo>
                <a:cubicBezTo>
                  <a:pt x="190" y="40"/>
                  <a:pt x="188" y="41"/>
                  <a:pt x="187" y="41"/>
                </a:cubicBezTo>
                <a:cubicBezTo>
                  <a:pt x="186" y="42"/>
                  <a:pt x="188" y="43"/>
                  <a:pt x="188" y="44"/>
                </a:cubicBezTo>
                <a:cubicBezTo>
                  <a:pt x="186" y="43"/>
                  <a:pt x="187" y="42"/>
                  <a:pt x="183" y="42"/>
                </a:cubicBezTo>
                <a:cubicBezTo>
                  <a:pt x="182" y="43"/>
                  <a:pt x="183" y="43"/>
                  <a:pt x="182" y="44"/>
                </a:cubicBezTo>
                <a:cubicBezTo>
                  <a:pt x="181" y="44"/>
                  <a:pt x="182" y="43"/>
                  <a:pt x="182" y="42"/>
                </a:cubicBezTo>
                <a:cubicBezTo>
                  <a:pt x="181" y="43"/>
                  <a:pt x="181" y="43"/>
                  <a:pt x="180" y="43"/>
                </a:cubicBezTo>
                <a:cubicBezTo>
                  <a:pt x="180" y="43"/>
                  <a:pt x="181" y="43"/>
                  <a:pt x="180" y="44"/>
                </a:cubicBezTo>
                <a:cubicBezTo>
                  <a:pt x="179" y="44"/>
                  <a:pt x="179" y="44"/>
                  <a:pt x="179" y="45"/>
                </a:cubicBezTo>
                <a:cubicBezTo>
                  <a:pt x="178" y="44"/>
                  <a:pt x="179" y="43"/>
                  <a:pt x="179" y="43"/>
                </a:cubicBezTo>
                <a:cubicBezTo>
                  <a:pt x="177" y="43"/>
                  <a:pt x="176" y="43"/>
                  <a:pt x="175" y="44"/>
                </a:cubicBezTo>
                <a:cubicBezTo>
                  <a:pt x="175" y="44"/>
                  <a:pt x="176" y="44"/>
                  <a:pt x="178" y="44"/>
                </a:cubicBezTo>
                <a:cubicBezTo>
                  <a:pt x="176" y="44"/>
                  <a:pt x="175" y="45"/>
                  <a:pt x="175" y="46"/>
                </a:cubicBezTo>
                <a:cubicBezTo>
                  <a:pt x="175" y="46"/>
                  <a:pt x="175" y="45"/>
                  <a:pt x="174" y="45"/>
                </a:cubicBezTo>
                <a:cubicBezTo>
                  <a:pt x="173" y="46"/>
                  <a:pt x="174" y="46"/>
                  <a:pt x="174" y="47"/>
                </a:cubicBezTo>
                <a:cubicBezTo>
                  <a:pt x="173" y="47"/>
                  <a:pt x="173" y="47"/>
                  <a:pt x="172" y="47"/>
                </a:cubicBezTo>
                <a:cubicBezTo>
                  <a:pt x="174" y="46"/>
                  <a:pt x="174" y="45"/>
                  <a:pt x="173" y="44"/>
                </a:cubicBezTo>
                <a:cubicBezTo>
                  <a:pt x="172" y="45"/>
                  <a:pt x="172" y="45"/>
                  <a:pt x="172" y="46"/>
                </a:cubicBezTo>
                <a:cubicBezTo>
                  <a:pt x="172" y="46"/>
                  <a:pt x="172" y="45"/>
                  <a:pt x="172" y="45"/>
                </a:cubicBezTo>
                <a:cubicBezTo>
                  <a:pt x="171" y="47"/>
                  <a:pt x="171" y="48"/>
                  <a:pt x="171" y="50"/>
                </a:cubicBezTo>
                <a:cubicBezTo>
                  <a:pt x="168" y="51"/>
                  <a:pt x="163" y="51"/>
                  <a:pt x="161" y="52"/>
                </a:cubicBezTo>
                <a:cubicBezTo>
                  <a:pt x="160" y="52"/>
                  <a:pt x="161" y="52"/>
                  <a:pt x="161" y="51"/>
                </a:cubicBezTo>
                <a:cubicBezTo>
                  <a:pt x="160" y="51"/>
                  <a:pt x="158" y="51"/>
                  <a:pt x="157" y="51"/>
                </a:cubicBezTo>
                <a:cubicBezTo>
                  <a:pt x="157" y="51"/>
                  <a:pt x="157" y="50"/>
                  <a:pt x="158" y="50"/>
                </a:cubicBezTo>
                <a:cubicBezTo>
                  <a:pt x="158" y="50"/>
                  <a:pt x="158" y="50"/>
                  <a:pt x="157" y="50"/>
                </a:cubicBezTo>
                <a:cubicBezTo>
                  <a:pt x="156" y="50"/>
                  <a:pt x="155" y="51"/>
                  <a:pt x="154" y="51"/>
                </a:cubicBezTo>
                <a:cubicBezTo>
                  <a:pt x="154" y="52"/>
                  <a:pt x="154" y="53"/>
                  <a:pt x="153" y="54"/>
                </a:cubicBezTo>
                <a:cubicBezTo>
                  <a:pt x="152" y="54"/>
                  <a:pt x="152" y="54"/>
                  <a:pt x="151" y="54"/>
                </a:cubicBezTo>
                <a:cubicBezTo>
                  <a:pt x="150" y="54"/>
                  <a:pt x="152" y="54"/>
                  <a:pt x="152" y="54"/>
                </a:cubicBezTo>
                <a:cubicBezTo>
                  <a:pt x="151" y="53"/>
                  <a:pt x="149" y="53"/>
                  <a:pt x="149" y="53"/>
                </a:cubicBezTo>
                <a:cubicBezTo>
                  <a:pt x="149" y="53"/>
                  <a:pt x="150" y="50"/>
                  <a:pt x="152" y="49"/>
                </a:cubicBezTo>
                <a:cubicBezTo>
                  <a:pt x="151" y="49"/>
                  <a:pt x="150" y="49"/>
                  <a:pt x="148" y="49"/>
                </a:cubicBezTo>
                <a:cubicBezTo>
                  <a:pt x="148" y="50"/>
                  <a:pt x="147" y="51"/>
                  <a:pt x="147" y="51"/>
                </a:cubicBezTo>
                <a:cubicBezTo>
                  <a:pt x="145" y="51"/>
                  <a:pt x="143" y="52"/>
                  <a:pt x="140" y="52"/>
                </a:cubicBezTo>
                <a:cubicBezTo>
                  <a:pt x="141" y="52"/>
                  <a:pt x="142" y="52"/>
                  <a:pt x="143" y="52"/>
                </a:cubicBezTo>
                <a:cubicBezTo>
                  <a:pt x="143" y="51"/>
                  <a:pt x="143" y="51"/>
                  <a:pt x="143" y="51"/>
                </a:cubicBezTo>
                <a:cubicBezTo>
                  <a:pt x="140" y="51"/>
                  <a:pt x="137" y="51"/>
                  <a:pt x="135" y="52"/>
                </a:cubicBezTo>
                <a:cubicBezTo>
                  <a:pt x="134" y="52"/>
                  <a:pt x="134" y="51"/>
                  <a:pt x="135" y="51"/>
                </a:cubicBezTo>
                <a:cubicBezTo>
                  <a:pt x="131" y="51"/>
                  <a:pt x="128" y="50"/>
                  <a:pt x="125" y="51"/>
                </a:cubicBezTo>
                <a:cubicBezTo>
                  <a:pt x="124" y="51"/>
                  <a:pt x="120" y="52"/>
                  <a:pt x="120" y="51"/>
                </a:cubicBezTo>
                <a:cubicBezTo>
                  <a:pt x="122" y="51"/>
                  <a:pt x="123" y="51"/>
                  <a:pt x="125" y="50"/>
                </a:cubicBezTo>
                <a:cubicBezTo>
                  <a:pt x="125" y="50"/>
                  <a:pt x="124" y="50"/>
                  <a:pt x="124" y="49"/>
                </a:cubicBezTo>
                <a:cubicBezTo>
                  <a:pt x="121" y="49"/>
                  <a:pt x="120" y="50"/>
                  <a:pt x="118" y="51"/>
                </a:cubicBezTo>
                <a:cubicBezTo>
                  <a:pt x="117" y="50"/>
                  <a:pt x="119" y="50"/>
                  <a:pt x="118" y="49"/>
                </a:cubicBezTo>
                <a:cubicBezTo>
                  <a:pt x="117" y="50"/>
                  <a:pt x="116" y="50"/>
                  <a:pt x="116" y="50"/>
                </a:cubicBezTo>
                <a:cubicBezTo>
                  <a:pt x="115" y="50"/>
                  <a:pt x="118" y="49"/>
                  <a:pt x="116" y="49"/>
                </a:cubicBezTo>
                <a:cubicBezTo>
                  <a:pt x="116" y="50"/>
                  <a:pt x="114" y="50"/>
                  <a:pt x="115" y="51"/>
                </a:cubicBezTo>
                <a:cubicBezTo>
                  <a:pt x="114" y="52"/>
                  <a:pt x="114" y="51"/>
                  <a:pt x="114" y="50"/>
                </a:cubicBezTo>
                <a:cubicBezTo>
                  <a:pt x="113" y="50"/>
                  <a:pt x="113" y="51"/>
                  <a:pt x="112" y="50"/>
                </a:cubicBezTo>
                <a:cubicBezTo>
                  <a:pt x="112" y="51"/>
                  <a:pt x="111" y="52"/>
                  <a:pt x="109" y="52"/>
                </a:cubicBezTo>
                <a:cubicBezTo>
                  <a:pt x="112" y="51"/>
                  <a:pt x="110" y="50"/>
                  <a:pt x="111" y="49"/>
                </a:cubicBezTo>
                <a:cubicBezTo>
                  <a:pt x="110" y="50"/>
                  <a:pt x="107" y="49"/>
                  <a:pt x="107" y="51"/>
                </a:cubicBezTo>
                <a:cubicBezTo>
                  <a:pt x="104" y="50"/>
                  <a:pt x="95" y="48"/>
                  <a:pt x="93" y="51"/>
                </a:cubicBezTo>
                <a:cubicBezTo>
                  <a:pt x="91" y="50"/>
                  <a:pt x="90" y="52"/>
                  <a:pt x="86" y="52"/>
                </a:cubicBezTo>
                <a:cubicBezTo>
                  <a:pt x="87" y="51"/>
                  <a:pt x="89" y="51"/>
                  <a:pt x="90" y="50"/>
                </a:cubicBezTo>
                <a:cubicBezTo>
                  <a:pt x="89" y="50"/>
                  <a:pt x="87" y="48"/>
                  <a:pt x="86" y="50"/>
                </a:cubicBezTo>
                <a:cubicBezTo>
                  <a:pt x="87" y="48"/>
                  <a:pt x="80" y="47"/>
                  <a:pt x="75" y="47"/>
                </a:cubicBezTo>
                <a:cubicBezTo>
                  <a:pt x="74" y="49"/>
                  <a:pt x="71" y="51"/>
                  <a:pt x="66" y="51"/>
                </a:cubicBezTo>
                <a:cubicBezTo>
                  <a:pt x="66" y="51"/>
                  <a:pt x="68" y="51"/>
                  <a:pt x="68" y="51"/>
                </a:cubicBezTo>
                <a:cubicBezTo>
                  <a:pt x="68" y="50"/>
                  <a:pt x="65" y="51"/>
                  <a:pt x="65" y="50"/>
                </a:cubicBezTo>
                <a:cubicBezTo>
                  <a:pt x="67" y="50"/>
                  <a:pt x="69" y="50"/>
                  <a:pt x="71" y="49"/>
                </a:cubicBezTo>
                <a:cubicBezTo>
                  <a:pt x="70" y="49"/>
                  <a:pt x="68" y="50"/>
                  <a:pt x="66" y="49"/>
                </a:cubicBezTo>
                <a:cubicBezTo>
                  <a:pt x="68" y="49"/>
                  <a:pt x="71" y="49"/>
                  <a:pt x="73" y="48"/>
                </a:cubicBezTo>
                <a:cubicBezTo>
                  <a:pt x="73" y="48"/>
                  <a:pt x="72" y="47"/>
                  <a:pt x="73" y="47"/>
                </a:cubicBezTo>
                <a:cubicBezTo>
                  <a:pt x="71" y="46"/>
                  <a:pt x="68" y="45"/>
                  <a:pt x="67" y="43"/>
                </a:cubicBezTo>
                <a:cubicBezTo>
                  <a:pt x="67" y="43"/>
                  <a:pt x="65" y="43"/>
                  <a:pt x="64" y="43"/>
                </a:cubicBezTo>
                <a:cubicBezTo>
                  <a:pt x="64" y="43"/>
                  <a:pt x="66" y="42"/>
                  <a:pt x="64" y="42"/>
                </a:cubicBezTo>
                <a:cubicBezTo>
                  <a:pt x="63" y="42"/>
                  <a:pt x="63" y="43"/>
                  <a:pt x="61" y="44"/>
                </a:cubicBezTo>
                <a:cubicBezTo>
                  <a:pt x="62" y="43"/>
                  <a:pt x="63" y="42"/>
                  <a:pt x="64" y="42"/>
                </a:cubicBezTo>
                <a:cubicBezTo>
                  <a:pt x="64" y="41"/>
                  <a:pt x="63" y="41"/>
                  <a:pt x="62" y="41"/>
                </a:cubicBezTo>
                <a:cubicBezTo>
                  <a:pt x="63" y="41"/>
                  <a:pt x="64" y="40"/>
                  <a:pt x="63" y="39"/>
                </a:cubicBezTo>
                <a:cubicBezTo>
                  <a:pt x="62" y="39"/>
                  <a:pt x="63" y="40"/>
                  <a:pt x="62" y="41"/>
                </a:cubicBezTo>
                <a:cubicBezTo>
                  <a:pt x="60" y="41"/>
                  <a:pt x="58" y="40"/>
                  <a:pt x="56" y="40"/>
                </a:cubicBezTo>
                <a:cubicBezTo>
                  <a:pt x="54" y="40"/>
                  <a:pt x="56" y="41"/>
                  <a:pt x="56" y="41"/>
                </a:cubicBezTo>
                <a:cubicBezTo>
                  <a:pt x="55" y="42"/>
                  <a:pt x="55" y="40"/>
                  <a:pt x="55" y="40"/>
                </a:cubicBezTo>
                <a:cubicBezTo>
                  <a:pt x="54" y="40"/>
                  <a:pt x="53" y="40"/>
                  <a:pt x="52" y="40"/>
                </a:cubicBezTo>
                <a:cubicBezTo>
                  <a:pt x="53" y="42"/>
                  <a:pt x="50" y="42"/>
                  <a:pt x="46" y="42"/>
                </a:cubicBezTo>
                <a:cubicBezTo>
                  <a:pt x="47" y="41"/>
                  <a:pt x="44" y="41"/>
                  <a:pt x="42" y="41"/>
                </a:cubicBezTo>
                <a:cubicBezTo>
                  <a:pt x="42" y="41"/>
                  <a:pt x="41" y="42"/>
                  <a:pt x="41" y="43"/>
                </a:cubicBezTo>
                <a:cubicBezTo>
                  <a:pt x="38" y="42"/>
                  <a:pt x="39" y="41"/>
                  <a:pt x="40" y="40"/>
                </a:cubicBezTo>
                <a:cubicBezTo>
                  <a:pt x="38" y="40"/>
                  <a:pt x="37" y="40"/>
                  <a:pt x="36" y="40"/>
                </a:cubicBezTo>
                <a:cubicBezTo>
                  <a:pt x="38" y="40"/>
                  <a:pt x="34" y="41"/>
                  <a:pt x="36" y="41"/>
                </a:cubicBezTo>
                <a:cubicBezTo>
                  <a:pt x="34" y="42"/>
                  <a:pt x="31" y="43"/>
                  <a:pt x="29" y="43"/>
                </a:cubicBezTo>
                <a:cubicBezTo>
                  <a:pt x="30" y="42"/>
                  <a:pt x="31" y="42"/>
                  <a:pt x="31" y="41"/>
                </a:cubicBezTo>
                <a:cubicBezTo>
                  <a:pt x="29" y="41"/>
                  <a:pt x="32" y="38"/>
                  <a:pt x="28" y="38"/>
                </a:cubicBezTo>
                <a:cubicBezTo>
                  <a:pt x="30" y="37"/>
                  <a:pt x="26" y="38"/>
                  <a:pt x="26" y="37"/>
                </a:cubicBezTo>
                <a:cubicBezTo>
                  <a:pt x="28" y="38"/>
                  <a:pt x="32" y="38"/>
                  <a:pt x="35" y="38"/>
                </a:cubicBezTo>
                <a:cubicBezTo>
                  <a:pt x="36" y="38"/>
                  <a:pt x="36" y="39"/>
                  <a:pt x="36" y="39"/>
                </a:cubicBezTo>
                <a:cubicBezTo>
                  <a:pt x="41" y="39"/>
                  <a:pt x="41" y="38"/>
                  <a:pt x="42" y="36"/>
                </a:cubicBezTo>
                <a:cubicBezTo>
                  <a:pt x="37" y="35"/>
                  <a:pt x="33" y="34"/>
                  <a:pt x="27" y="33"/>
                </a:cubicBezTo>
                <a:cubicBezTo>
                  <a:pt x="25" y="33"/>
                  <a:pt x="26" y="35"/>
                  <a:pt x="25" y="36"/>
                </a:cubicBezTo>
                <a:cubicBezTo>
                  <a:pt x="22" y="34"/>
                  <a:pt x="24" y="32"/>
                  <a:pt x="20" y="32"/>
                </a:cubicBezTo>
                <a:cubicBezTo>
                  <a:pt x="18" y="32"/>
                  <a:pt x="18" y="32"/>
                  <a:pt x="16" y="32"/>
                </a:cubicBezTo>
                <a:cubicBezTo>
                  <a:pt x="15" y="31"/>
                  <a:pt x="11" y="32"/>
                  <a:pt x="12" y="30"/>
                </a:cubicBezTo>
                <a:cubicBezTo>
                  <a:pt x="11" y="30"/>
                  <a:pt x="11" y="30"/>
                  <a:pt x="10" y="31"/>
                </a:cubicBezTo>
                <a:cubicBezTo>
                  <a:pt x="11" y="30"/>
                  <a:pt x="9" y="29"/>
                  <a:pt x="8" y="28"/>
                </a:cubicBezTo>
                <a:cubicBezTo>
                  <a:pt x="4" y="28"/>
                  <a:pt x="3" y="26"/>
                  <a:pt x="0" y="26"/>
                </a:cubicBezTo>
                <a:cubicBezTo>
                  <a:pt x="1" y="25"/>
                  <a:pt x="1" y="24"/>
                  <a:pt x="3" y="25"/>
                </a:cubicBezTo>
                <a:cubicBezTo>
                  <a:pt x="0" y="22"/>
                  <a:pt x="8" y="23"/>
                  <a:pt x="8" y="21"/>
                </a:cubicBezTo>
                <a:cubicBezTo>
                  <a:pt x="12" y="21"/>
                  <a:pt x="11" y="19"/>
                  <a:pt x="13" y="19"/>
                </a:cubicBezTo>
                <a:cubicBezTo>
                  <a:pt x="11" y="18"/>
                  <a:pt x="8" y="19"/>
                  <a:pt x="6" y="20"/>
                </a:cubicBezTo>
                <a:cubicBezTo>
                  <a:pt x="6" y="19"/>
                  <a:pt x="8" y="19"/>
                  <a:pt x="9" y="19"/>
                </a:cubicBezTo>
                <a:cubicBezTo>
                  <a:pt x="9" y="19"/>
                  <a:pt x="9" y="18"/>
                  <a:pt x="9" y="18"/>
                </a:cubicBezTo>
                <a:cubicBezTo>
                  <a:pt x="11" y="18"/>
                  <a:pt x="12" y="18"/>
                  <a:pt x="14" y="18"/>
                </a:cubicBezTo>
                <a:cubicBezTo>
                  <a:pt x="16" y="17"/>
                  <a:pt x="15" y="15"/>
                  <a:pt x="19" y="15"/>
                </a:cubicBezTo>
                <a:cubicBezTo>
                  <a:pt x="21" y="15"/>
                  <a:pt x="26" y="14"/>
                  <a:pt x="28" y="15"/>
                </a:cubicBezTo>
                <a:cubicBezTo>
                  <a:pt x="26" y="15"/>
                  <a:pt x="28" y="16"/>
                  <a:pt x="29" y="16"/>
                </a:cubicBezTo>
                <a:cubicBezTo>
                  <a:pt x="30" y="16"/>
                  <a:pt x="30" y="16"/>
                  <a:pt x="31" y="16"/>
                </a:cubicBezTo>
                <a:cubicBezTo>
                  <a:pt x="32" y="14"/>
                  <a:pt x="33" y="13"/>
                  <a:pt x="32" y="12"/>
                </a:cubicBezTo>
                <a:cubicBezTo>
                  <a:pt x="28" y="12"/>
                  <a:pt x="28" y="13"/>
                  <a:pt x="28" y="15"/>
                </a:cubicBezTo>
                <a:cubicBezTo>
                  <a:pt x="26" y="12"/>
                  <a:pt x="34" y="10"/>
                  <a:pt x="37" y="12"/>
                </a:cubicBezTo>
                <a:cubicBezTo>
                  <a:pt x="38" y="12"/>
                  <a:pt x="39" y="11"/>
                  <a:pt x="41" y="11"/>
                </a:cubicBezTo>
                <a:cubicBezTo>
                  <a:pt x="43" y="12"/>
                  <a:pt x="46" y="12"/>
                  <a:pt x="48" y="12"/>
                </a:cubicBezTo>
                <a:cubicBezTo>
                  <a:pt x="49" y="12"/>
                  <a:pt x="53" y="12"/>
                  <a:pt x="54" y="11"/>
                </a:cubicBezTo>
                <a:cubicBezTo>
                  <a:pt x="54" y="10"/>
                  <a:pt x="51" y="9"/>
                  <a:pt x="53" y="9"/>
                </a:cubicBezTo>
                <a:cubicBezTo>
                  <a:pt x="55" y="9"/>
                  <a:pt x="55" y="11"/>
                  <a:pt x="56" y="10"/>
                </a:cubicBezTo>
                <a:cubicBezTo>
                  <a:pt x="57" y="11"/>
                  <a:pt x="55" y="12"/>
                  <a:pt x="57" y="13"/>
                </a:cubicBezTo>
                <a:cubicBezTo>
                  <a:pt x="58" y="13"/>
                  <a:pt x="60" y="13"/>
                  <a:pt x="61" y="12"/>
                </a:cubicBezTo>
                <a:cubicBezTo>
                  <a:pt x="60" y="12"/>
                  <a:pt x="58" y="12"/>
                  <a:pt x="58" y="13"/>
                </a:cubicBezTo>
                <a:cubicBezTo>
                  <a:pt x="57" y="12"/>
                  <a:pt x="60" y="12"/>
                  <a:pt x="60" y="11"/>
                </a:cubicBezTo>
                <a:cubicBezTo>
                  <a:pt x="60" y="12"/>
                  <a:pt x="60" y="12"/>
                  <a:pt x="62" y="12"/>
                </a:cubicBezTo>
                <a:cubicBezTo>
                  <a:pt x="62" y="12"/>
                  <a:pt x="62" y="11"/>
                  <a:pt x="61" y="11"/>
                </a:cubicBezTo>
                <a:cubicBezTo>
                  <a:pt x="61" y="11"/>
                  <a:pt x="63" y="11"/>
                  <a:pt x="64" y="11"/>
                </a:cubicBezTo>
                <a:cubicBezTo>
                  <a:pt x="63" y="10"/>
                  <a:pt x="64" y="10"/>
                  <a:pt x="64" y="9"/>
                </a:cubicBezTo>
                <a:cubicBezTo>
                  <a:pt x="65" y="9"/>
                  <a:pt x="64" y="10"/>
                  <a:pt x="64" y="11"/>
                </a:cubicBezTo>
                <a:cubicBezTo>
                  <a:pt x="66" y="11"/>
                  <a:pt x="70" y="13"/>
                  <a:pt x="72" y="11"/>
                </a:cubicBezTo>
                <a:cubicBezTo>
                  <a:pt x="71" y="11"/>
                  <a:pt x="69" y="11"/>
                  <a:pt x="69" y="9"/>
                </a:cubicBezTo>
                <a:cubicBezTo>
                  <a:pt x="70" y="10"/>
                  <a:pt x="71" y="10"/>
                  <a:pt x="72" y="11"/>
                </a:cubicBezTo>
                <a:cubicBezTo>
                  <a:pt x="74" y="11"/>
                  <a:pt x="73" y="10"/>
                  <a:pt x="73" y="10"/>
                </a:cubicBezTo>
                <a:cubicBezTo>
                  <a:pt x="75" y="9"/>
                  <a:pt x="75" y="10"/>
                  <a:pt x="78" y="10"/>
                </a:cubicBezTo>
                <a:cubicBezTo>
                  <a:pt x="79" y="9"/>
                  <a:pt x="78" y="7"/>
                  <a:pt x="80" y="7"/>
                </a:cubicBezTo>
                <a:cubicBezTo>
                  <a:pt x="80" y="8"/>
                  <a:pt x="79" y="9"/>
                  <a:pt x="79" y="10"/>
                </a:cubicBezTo>
                <a:cubicBezTo>
                  <a:pt x="80" y="10"/>
                  <a:pt x="82" y="11"/>
                  <a:pt x="82" y="12"/>
                </a:cubicBezTo>
                <a:cubicBezTo>
                  <a:pt x="84" y="11"/>
                  <a:pt x="84" y="12"/>
                  <a:pt x="86" y="12"/>
                </a:cubicBezTo>
                <a:cubicBezTo>
                  <a:pt x="86" y="11"/>
                  <a:pt x="85" y="11"/>
                  <a:pt x="83" y="11"/>
                </a:cubicBezTo>
                <a:cubicBezTo>
                  <a:pt x="83" y="10"/>
                  <a:pt x="83" y="10"/>
                  <a:pt x="83" y="9"/>
                </a:cubicBezTo>
                <a:cubicBezTo>
                  <a:pt x="84" y="10"/>
                  <a:pt x="84" y="9"/>
                  <a:pt x="86" y="9"/>
                </a:cubicBezTo>
                <a:cubicBezTo>
                  <a:pt x="83" y="10"/>
                  <a:pt x="86" y="11"/>
                  <a:pt x="86" y="12"/>
                </a:cubicBezTo>
                <a:cubicBezTo>
                  <a:pt x="89" y="12"/>
                  <a:pt x="93" y="13"/>
                  <a:pt x="95" y="11"/>
                </a:cubicBezTo>
                <a:cubicBezTo>
                  <a:pt x="96" y="12"/>
                  <a:pt x="96" y="12"/>
                  <a:pt x="96" y="12"/>
                </a:cubicBezTo>
                <a:cubicBezTo>
                  <a:pt x="97" y="12"/>
                  <a:pt x="101" y="12"/>
                  <a:pt x="102" y="11"/>
                </a:cubicBezTo>
                <a:cubicBezTo>
                  <a:pt x="100" y="11"/>
                  <a:pt x="101" y="9"/>
                  <a:pt x="103" y="9"/>
                </a:cubicBezTo>
                <a:cubicBezTo>
                  <a:pt x="103" y="8"/>
                  <a:pt x="102" y="8"/>
                  <a:pt x="102" y="7"/>
                </a:cubicBezTo>
                <a:cubicBezTo>
                  <a:pt x="104" y="8"/>
                  <a:pt x="103" y="9"/>
                  <a:pt x="105" y="10"/>
                </a:cubicBezTo>
                <a:cubicBezTo>
                  <a:pt x="105" y="9"/>
                  <a:pt x="104" y="7"/>
                  <a:pt x="106" y="6"/>
                </a:cubicBezTo>
                <a:cubicBezTo>
                  <a:pt x="107" y="6"/>
                  <a:pt x="108" y="7"/>
                  <a:pt x="109" y="6"/>
                </a:cubicBezTo>
                <a:cubicBezTo>
                  <a:pt x="109" y="8"/>
                  <a:pt x="106" y="8"/>
                  <a:pt x="105" y="9"/>
                </a:cubicBezTo>
                <a:cubicBezTo>
                  <a:pt x="106" y="9"/>
                  <a:pt x="108" y="9"/>
                  <a:pt x="108" y="10"/>
                </a:cubicBezTo>
                <a:cubicBezTo>
                  <a:pt x="109" y="10"/>
                  <a:pt x="111" y="10"/>
                  <a:pt x="110" y="10"/>
                </a:cubicBezTo>
                <a:cubicBezTo>
                  <a:pt x="110" y="9"/>
                  <a:pt x="112" y="10"/>
                  <a:pt x="112" y="10"/>
                </a:cubicBezTo>
                <a:cubicBezTo>
                  <a:pt x="113" y="10"/>
                  <a:pt x="114" y="10"/>
                  <a:pt x="116" y="10"/>
                </a:cubicBezTo>
                <a:cubicBezTo>
                  <a:pt x="116" y="9"/>
                  <a:pt x="114" y="8"/>
                  <a:pt x="116" y="8"/>
                </a:cubicBezTo>
                <a:cubicBezTo>
                  <a:pt x="116" y="9"/>
                  <a:pt x="116" y="9"/>
                  <a:pt x="116" y="9"/>
                </a:cubicBezTo>
                <a:cubicBezTo>
                  <a:pt x="119" y="8"/>
                  <a:pt x="119" y="10"/>
                  <a:pt x="122" y="9"/>
                </a:cubicBezTo>
                <a:cubicBezTo>
                  <a:pt x="122" y="8"/>
                  <a:pt x="121" y="8"/>
                  <a:pt x="121" y="7"/>
                </a:cubicBezTo>
                <a:cubicBezTo>
                  <a:pt x="122" y="7"/>
                  <a:pt x="123" y="8"/>
                  <a:pt x="124" y="8"/>
                </a:cubicBezTo>
                <a:cubicBezTo>
                  <a:pt x="124" y="8"/>
                  <a:pt x="123" y="8"/>
                  <a:pt x="123" y="8"/>
                </a:cubicBezTo>
                <a:cubicBezTo>
                  <a:pt x="126" y="8"/>
                  <a:pt x="125" y="7"/>
                  <a:pt x="126" y="6"/>
                </a:cubicBezTo>
                <a:cubicBezTo>
                  <a:pt x="127" y="6"/>
                  <a:pt x="125" y="7"/>
                  <a:pt x="127" y="7"/>
                </a:cubicBezTo>
                <a:cubicBezTo>
                  <a:pt x="129" y="7"/>
                  <a:pt x="128" y="6"/>
                  <a:pt x="129" y="6"/>
                </a:cubicBezTo>
                <a:cubicBezTo>
                  <a:pt x="129" y="5"/>
                  <a:pt x="128" y="6"/>
                  <a:pt x="128" y="5"/>
                </a:cubicBezTo>
                <a:cubicBezTo>
                  <a:pt x="129" y="5"/>
                  <a:pt x="130" y="4"/>
                  <a:pt x="131" y="3"/>
                </a:cubicBezTo>
                <a:cubicBezTo>
                  <a:pt x="133" y="3"/>
                  <a:pt x="135" y="4"/>
                  <a:pt x="135" y="5"/>
                </a:cubicBezTo>
                <a:cubicBezTo>
                  <a:pt x="142" y="4"/>
                  <a:pt x="145" y="6"/>
                  <a:pt x="150" y="5"/>
                </a:cubicBezTo>
                <a:cubicBezTo>
                  <a:pt x="150" y="5"/>
                  <a:pt x="151" y="4"/>
                  <a:pt x="151" y="4"/>
                </a:cubicBezTo>
                <a:cubicBezTo>
                  <a:pt x="154" y="4"/>
                  <a:pt x="155" y="4"/>
                  <a:pt x="156" y="3"/>
                </a:cubicBezTo>
                <a:cubicBezTo>
                  <a:pt x="157" y="3"/>
                  <a:pt x="156" y="4"/>
                  <a:pt x="156" y="5"/>
                </a:cubicBezTo>
                <a:cubicBezTo>
                  <a:pt x="157" y="4"/>
                  <a:pt x="157" y="4"/>
                  <a:pt x="158" y="3"/>
                </a:cubicBezTo>
                <a:cubicBezTo>
                  <a:pt x="159" y="4"/>
                  <a:pt x="157" y="4"/>
                  <a:pt x="158" y="4"/>
                </a:cubicBezTo>
                <a:cubicBezTo>
                  <a:pt x="160" y="4"/>
                  <a:pt x="159" y="4"/>
                  <a:pt x="160" y="3"/>
                </a:cubicBezTo>
                <a:cubicBezTo>
                  <a:pt x="162" y="4"/>
                  <a:pt x="159" y="4"/>
                  <a:pt x="160" y="4"/>
                </a:cubicBezTo>
                <a:cubicBezTo>
                  <a:pt x="160" y="5"/>
                  <a:pt x="161" y="5"/>
                  <a:pt x="161" y="5"/>
                </a:cubicBezTo>
                <a:cubicBezTo>
                  <a:pt x="163" y="4"/>
                  <a:pt x="164" y="3"/>
                  <a:pt x="166" y="2"/>
                </a:cubicBezTo>
                <a:cubicBezTo>
                  <a:pt x="167" y="2"/>
                  <a:pt x="167" y="2"/>
                  <a:pt x="168" y="2"/>
                </a:cubicBezTo>
                <a:cubicBezTo>
                  <a:pt x="167" y="3"/>
                  <a:pt x="170" y="2"/>
                  <a:pt x="168" y="3"/>
                </a:cubicBezTo>
                <a:cubicBezTo>
                  <a:pt x="170" y="4"/>
                  <a:pt x="172" y="3"/>
                  <a:pt x="173" y="3"/>
                </a:cubicBezTo>
                <a:cubicBezTo>
                  <a:pt x="173" y="3"/>
                  <a:pt x="173" y="4"/>
                  <a:pt x="173" y="4"/>
                </a:cubicBezTo>
                <a:cubicBezTo>
                  <a:pt x="175" y="3"/>
                  <a:pt x="176" y="5"/>
                  <a:pt x="178" y="4"/>
                </a:cubicBezTo>
                <a:cubicBezTo>
                  <a:pt x="178" y="5"/>
                  <a:pt x="176" y="4"/>
                  <a:pt x="176" y="5"/>
                </a:cubicBezTo>
                <a:cubicBezTo>
                  <a:pt x="175" y="5"/>
                  <a:pt x="177" y="5"/>
                  <a:pt x="177" y="6"/>
                </a:cubicBezTo>
                <a:cubicBezTo>
                  <a:pt x="177" y="4"/>
                  <a:pt x="183" y="2"/>
                  <a:pt x="187" y="3"/>
                </a:cubicBezTo>
                <a:cubicBezTo>
                  <a:pt x="186" y="4"/>
                  <a:pt x="187" y="4"/>
                  <a:pt x="185" y="4"/>
                </a:cubicBezTo>
                <a:cubicBezTo>
                  <a:pt x="185" y="4"/>
                  <a:pt x="186" y="4"/>
                  <a:pt x="186" y="4"/>
                </a:cubicBezTo>
                <a:cubicBezTo>
                  <a:pt x="181" y="4"/>
                  <a:pt x="178" y="6"/>
                  <a:pt x="182" y="8"/>
                </a:cubicBezTo>
                <a:cubicBezTo>
                  <a:pt x="183" y="8"/>
                  <a:pt x="183" y="7"/>
                  <a:pt x="182" y="6"/>
                </a:cubicBezTo>
                <a:cubicBezTo>
                  <a:pt x="184" y="6"/>
                  <a:pt x="184" y="5"/>
                  <a:pt x="186" y="5"/>
                </a:cubicBezTo>
                <a:cubicBezTo>
                  <a:pt x="186" y="6"/>
                  <a:pt x="185" y="6"/>
                  <a:pt x="185" y="6"/>
                </a:cubicBezTo>
                <a:cubicBezTo>
                  <a:pt x="185" y="6"/>
                  <a:pt x="187" y="5"/>
                  <a:pt x="187" y="5"/>
                </a:cubicBezTo>
                <a:cubicBezTo>
                  <a:pt x="188" y="5"/>
                  <a:pt x="186" y="5"/>
                  <a:pt x="187" y="6"/>
                </a:cubicBezTo>
                <a:cubicBezTo>
                  <a:pt x="188" y="6"/>
                  <a:pt x="189" y="5"/>
                  <a:pt x="190" y="5"/>
                </a:cubicBezTo>
                <a:cubicBezTo>
                  <a:pt x="189" y="4"/>
                  <a:pt x="189" y="4"/>
                  <a:pt x="188" y="3"/>
                </a:cubicBezTo>
                <a:cubicBezTo>
                  <a:pt x="189" y="3"/>
                  <a:pt x="190" y="3"/>
                  <a:pt x="191" y="2"/>
                </a:cubicBezTo>
                <a:cubicBezTo>
                  <a:pt x="190" y="1"/>
                  <a:pt x="192" y="1"/>
                  <a:pt x="194" y="1"/>
                </a:cubicBezTo>
                <a:cubicBezTo>
                  <a:pt x="194" y="1"/>
                  <a:pt x="193" y="1"/>
                  <a:pt x="193" y="2"/>
                </a:cubicBezTo>
                <a:cubicBezTo>
                  <a:pt x="194" y="2"/>
                  <a:pt x="193" y="3"/>
                  <a:pt x="195" y="3"/>
                </a:cubicBezTo>
                <a:cubicBezTo>
                  <a:pt x="193" y="4"/>
                  <a:pt x="192" y="6"/>
                  <a:pt x="189" y="5"/>
                </a:cubicBezTo>
                <a:cubicBezTo>
                  <a:pt x="188" y="6"/>
                  <a:pt x="187" y="7"/>
                  <a:pt x="187" y="8"/>
                </a:cubicBezTo>
                <a:cubicBezTo>
                  <a:pt x="186" y="8"/>
                  <a:pt x="186" y="7"/>
                  <a:pt x="185" y="7"/>
                </a:cubicBezTo>
                <a:cubicBezTo>
                  <a:pt x="184" y="7"/>
                  <a:pt x="186" y="8"/>
                  <a:pt x="185" y="8"/>
                </a:cubicBezTo>
                <a:cubicBezTo>
                  <a:pt x="184" y="8"/>
                  <a:pt x="185" y="7"/>
                  <a:pt x="184" y="7"/>
                </a:cubicBezTo>
                <a:cubicBezTo>
                  <a:pt x="183" y="7"/>
                  <a:pt x="184" y="8"/>
                  <a:pt x="182" y="8"/>
                </a:cubicBezTo>
                <a:cubicBezTo>
                  <a:pt x="183" y="8"/>
                  <a:pt x="184" y="9"/>
                  <a:pt x="185" y="9"/>
                </a:cubicBezTo>
                <a:cubicBezTo>
                  <a:pt x="187" y="8"/>
                  <a:pt x="189" y="8"/>
                  <a:pt x="190" y="6"/>
                </a:cubicBezTo>
                <a:cubicBezTo>
                  <a:pt x="192" y="6"/>
                  <a:pt x="193" y="7"/>
                  <a:pt x="195" y="7"/>
                </a:cubicBezTo>
                <a:cubicBezTo>
                  <a:pt x="196" y="6"/>
                  <a:pt x="198" y="5"/>
                  <a:pt x="200" y="6"/>
                </a:cubicBezTo>
                <a:cubicBezTo>
                  <a:pt x="200" y="6"/>
                  <a:pt x="199" y="6"/>
                  <a:pt x="199" y="6"/>
                </a:cubicBezTo>
                <a:cubicBezTo>
                  <a:pt x="204" y="7"/>
                  <a:pt x="208" y="3"/>
                  <a:pt x="209" y="2"/>
                </a:cubicBezTo>
                <a:cubicBezTo>
                  <a:pt x="211" y="0"/>
                  <a:pt x="212" y="1"/>
                  <a:pt x="215" y="1"/>
                </a:cubicBezTo>
                <a:cubicBezTo>
                  <a:pt x="216" y="2"/>
                  <a:pt x="217" y="3"/>
                  <a:pt x="218" y="4"/>
                </a:cubicBezTo>
                <a:cubicBezTo>
                  <a:pt x="223" y="0"/>
                  <a:pt x="231" y="4"/>
                  <a:pt x="233" y="7"/>
                </a:cubicBezTo>
                <a:cubicBezTo>
                  <a:pt x="232" y="6"/>
                  <a:pt x="238" y="7"/>
                  <a:pt x="239" y="5"/>
                </a:cubicBezTo>
                <a:cubicBezTo>
                  <a:pt x="240" y="5"/>
                  <a:pt x="239" y="6"/>
                  <a:pt x="240" y="6"/>
                </a:cubicBezTo>
                <a:cubicBezTo>
                  <a:pt x="240" y="7"/>
                  <a:pt x="239" y="6"/>
                  <a:pt x="238" y="6"/>
                </a:cubicBezTo>
                <a:cubicBezTo>
                  <a:pt x="239" y="7"/>
                  <a:pt x="238" y="7"/>
                  <a:pt x="239" y="7"/>
                </a:cubicBezTo>
                <a:cubicBezTo>
                  <a:pt x="241" y="8"/>
                  <a:pt x="240" y="6"/>
                  <a:pt x="242" y="6"/>
                </a:cubicBezTo>
                <a:cubicBezTo>
                  <a:pt x="242" y="7"/>
                  <a:pt x="241" y="7"/>
                  <a:pt x="241" y="7"/>
                </a:cubicBezTo>
                <a:cubicBezTo>
                  <a:pt x="242" y="7"/>
                  <a:pt x="242" y="7"/>
                  <a:pt x="242" y="7"/>
                </a:cubicBezTo>
                <a:cubicBezTo>
                  <a:pt x="244" y="8"/>
                  <a:pt x="243" y="6"/>
                  <a:pt x="245" y="6"/>
                </a:cubicBezTo>
                <a:cubicBezTo>
                  <a:pt x="245" y="7"/>
                  <a:pt x="244" y="7"/>
                  <a:pt x="244" y="7"/>
                </a:cubicBezTo>
                <a:cubicBezTo>
                  <a:pt x="244" y="7"/>
                  <a:pt x="244" y="7"/>
                  <a:pt x="244" y="8"/>
                </a:cubicBezTo>
                <a:cubicBezTo>
                  <a:pt x="248" y="7"/>
                  <a:pt x="249" y="5"/>
                  <a:pt x="252" y="5"/>
                </a:cubicBezTo>
                <a:cubicBezTo>
                  <a:pt x="255" y="6"/>
                  <a:pt x="260" y="6"/>
                  <a:pt x="261" y="7"/>
                </a:cubicBezTo>
                <a:cubicBezTo>
                  <a:pt x="262" y="7"/>
                  <a:pt x="263" y="6"/>
                  <a:pt x="264" y="7"/>
                </a:cubicBezTo>
                <a:cubicBezTo>
                  <a:pt x="267" y="7"/>
                  <a:pt x="266" y="5"/>
                  <a:pt x="270" y="5"/>
                </a:cubicBezTo>
                <a:cubicBezTo>
                  <a:pt x="269" y="5"/>
                  <a:pt x="268" y="5"/>
                  <a:pt x="268" y="5"/>
                </a:cubicBezTo>
                <a:cubicBezTo>
                  <a:pt x="268" y="6"/>
                  <a:pt x="269" y="5"/>
                  <a:pt x="270" y="5"/>
                </a:cubicBezTo>
                <a:cubicBezTo>
                  <a:pt x="268" y="6"/>
                  <a:pt x="267" y="6"/>
                  <a:pt x="266" y="7"/>
                </a:cubicBezTo>
                <a:cubicBezTo>
                  <a:pt x="266" y="7"/>
                  <a:pt x="267" y="7"/>
                  <a:pt x="267" y="7"/>
                </a:cubicBezTo>
                <a:cubicBezTo>
                  <a:pt x="268" y="7"/>
                  <a:pt x="268" y="7"/>
                  <a:pt x="269" y="7"/>
                </a:cubicBezTo>
                <a:cubicBezTo>
                  <a:pt x="271" y="8"/>
                  <a:pt x="272" y="8"/>
                  <a:pt x="273" y="7"/>
                </a:cubicBezTo>
                <a:cubicBezTo>
                  <a:pt x="274" y="7"/>
                  <a:pt x="272" y="7"/>
                  <a:pt x="272" y="7"/>
                </a:cubicBezTo>
                <a:cubicBezTo>
                  <a:pt x="273" y="8"/>
                  <a:pt x="273" y="8"/>
                  <a:pt x="273" y="8"/>
                </a:cubicBezTo>
                <a:cubicBezTo>
                  <a:pt x="274" y="8"/>
                  <a:pt x="274" y="8"/>
                  <a:pt x="274" y="7"/>
                </a:cubicBezTo>
                <a:cubicBezTo>
                  <a:pt x="275" y="8"/>
                  <a:pt x="275" y="8"/>
                  <a:pt x="275" y="8"/>
                </a:cubicBezTo>
                <a:cubicBezTo>
                  <a:pt x="276" y="8"/>
                  <a:pt x="277" y="8"/>
                  <a:pt x="278" y="9"/>
                </a:cubicBezTo>
                <a:cubicBezTo>
                  <a:pt x="281" y="8"/>
                  <a:pt x="283" y="6"/>
                  <a:pt x="285" y="6"/>
                </a:cubicBezTo>
                <a:cubicBezTo>
                  <a:pt x="286" y="6"/>
                  <a:pt x="286" y="6"/>
                  <a:pt x="286" y="7"/>
                </a:cubicBezTo>
                <a:cubicBezTo>
                  <a:pt x="287" y="6"/>
                  <a:pt x="290" y="7"/>
                  <a:pt x="291" y="8"/>
                </a:cubicBezTo>
                <a:cubicBezTo>
                  <a:pt x="290" y="8"/>
                  <a:pt x="289" y="7"/>
                  <a:pt x="287" y="7"/>
                </a:cubicBezTo>
                <a:cubicBezTo>
                  <a:pt x="286" y="7"/>
                  <a:pt x="286" y="8"/>
                  <a:pt x="286" y="8"/>
                </a:cubicBezTo>
                <a:cubicBezTo>
                  <a:pt x="288" y="9"/>
                  <a:pt x="291" y="9"/>
                  <a:pt x="292" y="11"/>
                </a:cubicBezTo>
                <a:cubicBezTo>
                  <a:pt x="293" y="10"/>
                  <a:pt x="294" y="9"/>
                  <a:pt x="292" y="10"/>
                </a:cubicBezTo>
                <a:cubicBezTo>
                  <a:pt x="294" y="9"/>
                  <a:pt x="296" y="9"/>
                  <a:pt x="300" y="9"/>
                </a:cubicBezTo>
                <a:cubicBezTo>
                  <a:pt x="301" y="9"/>
                  <a:pt x="302" y="7"/>
                  <a:pt x="304" y="8"/>
                </a:cubicBezTo>
                <a:cubicBezTo>
                  <a:pt x="304" y="9"/>
                  <a:pt x="302" y="9"/>
                  <a:pt x="302" y="10"/>
                </a:cubicBezTo>
                <a:cubicBezTo>
                  <a:pt x="305" y="9"/>
                  <a:pt x="306" y="7"/>
                  <a:pt x="310" y="7"/>
                </a:cubicBezTo>
                <a:cubicBezTo>
                  <a:pt x="310" y="7"/>
                  <a:pt x="310" y="8"/>
                  <a:pt x="310" y="8"/>
                </a:cubicBezTo>
                <a:cubicBezTo>
                  <a:pt x="305" y="8"/>
                  <a:pt x="303" y="10"/>
                  <a:pt x="302" y="11"/>
                </a:cubicBezTo>
                <a:cubicBezTo>
                  <a:pt x="304" y="11"/>
                  <a:pt x="305" y="11"/>
                  <a:pt x="303" y="12"/>
                </a:cubicBezTo>
                <a:cubicBezTo>
                  <a:pt x="307" y="12"/>
                  <a:pt x="307" y="10"/>
                  <a:pt x="310" y="10"/>
                </a:cubicBezTo>
                <a:cubicBezTo>
                  <a:pt x="310" y="10"/>
                  <a:pt x="310" y="10"/>
                  <a:pt x="309" y="10"/>
                </a:cubicBezTo>
                <a:cubicBezTo>
                  <a:pt x="309" y="10"/>
                  <a:pt x="310" y="10"/>
                  <a:pt x="310" y="10"/>
                </a:cubicBezTo>
                <a:cubicBezTo>
                  <a:pt x="311" y="10"/>
                  <a:pt x="311" y="10"/>
                  <a:pt x="312" y="10"/>
                </a:cubicBezTo>
                <a:cubicBezTo>
                  <a:pt x="313" y="10"/>
                  <a:pt x="313" y="10"/>
                  <a:pt x="313" y="11"/>
                </a:cubicBezTo>
                <a:cubicBezTo>
                  <a:pt x="314" y="11"/>
                  <a:pt x="313" y="10"/>
                  <a:pt x="314" y="10"/>
                </a:cubicBezTo>
                <a:cubicBezTo>
                  <a:pt x="314" y="10"/>
                  <a:pt x="313" y="10"/>
                  <a:pt x="313" y="10"/>
                </a:cubicBezTo>
                <a:cubicBezTo>
                  <a:pt x="315" y="10"/>
                  <a:pt x="319" y="10"/>
                  <a:pt x="322" y="10"/>
                </a:cubicBezTo>
                <a:cubicBezTo>
                  <a:pt x="322" y="11"/>
                  <a:pt x="319" y="12"/>
                  <a:pt x="321" y="12"/>
                </a:cubicBezTo>
                <a:cubicBezTo>
                  <a:pt x="321" y="13"/>
                  <a:pt x="320" y="12"/>
                  <a:pt x="319" y="12"/>
                </a:cubicBezTo>
                <a:cubicBezTo>
                  <a:pt x="321" y="13"/>
                  <a:pt x="323" y="13"/>
                  <a:pt x="324" y="15"/>
                </a:cubicBezTo>
                <a:cubicBezTo>
                  <a:pt x="325" y="14"/>
                  <a:pt x="326" y="14"/>
                  <a:pt x="326" y="14"/>
                </a:cubicBezTo>
                <a:cubicBezTo>
                  <a:pt x="326" y="14"/>
                  <a:pt x="325" y="14"/>
                  <a:pt x="325" y="14"/>
                </a:cubicBezTo>
                <a:cubicBezTo>
                  <a:pt x="326" y="13"/>
                  <a:pt x="328" y="14"/>
                  <a:pt x="329" y="15"/>
                </a:cubicBezTo>
                <a:cubicBezTo>
                  <a:pt x="330" y="15"/>
                  <a:pt x="330" y="14"/>
                  <a:pt x="330" y="14"/>
                </a:cubicBezTo>
                <a:cubicBezTo>
                  <a:pt x="331" y="14"/>
                  <a:pt x="330" y="15"/>
                  <a:pt x="330" y="15"/>
                </a:cubicBezTo>
                <a:cubicBezTo>
                  <a:pt x="330" y="15"/>
                  <a:pt x="331" y="15"/>
                  <a:pt x="332" y="15"/>
                </a:cubicBezTo>
                <a:cubicBezTo>
                  <a:pt x="330" y="16"/>
                  <a:pt x="331" y="16"/>
                  <a:pt x="331" y="17"/>
                </a:cubicBezTo>
                <a:cubicBezTo>
                  <a:pt x="332" y="17"/>
                  <a:pt x="334" y="16"/>
                  <a:pt x="333" y="15"/>
                </a:cubicBezTo>
                <a:cubicBezTo>
                  <a:pt x="331" y="15"/>
                  <a:pt x="334" y="15"/>
                  <a:pt x="333" y="16"/>
                </a:cubicBezTo>
                <a:cubicBezTo>
                  <a:pt x="334" y="14"/>
                  <a:pt x="332" y="13"/>
                  <a:pt x="331" y="12"/>
                </a:cubicBezTo>
                <a:cubicBezTo>
                  <a:pt x="332" y="12"/>
                  <a:pt x="333" y="12"/>
                  <a:pt x="333" y="11"/>
                </a:cubicBezTo>
                <a:cubicBezTo>
                  <a:pt x="334" y="11"/>
                  <a:pt x="335" y="11"/>
                  <a:pt x="335" y="12"/>
                </a:cubicBezTo>
                <a:cubicBezTo>
                  <a:pt x="341" y="11"/>
                  <a:pt x="344" y="14"/>
                  <a:pt x="344" y="16"/>
                </a:cubicBezTo>
                <a:cubicBezTo>
                  <a:pt x="347" y="18"/>
                  <a:pt x="349" y="20"/>
                  <a:pt x="352" y="22"/>
                </a:cubicBezTo>
                <a:cubicBezTo>
                  <a:pt x="352" y="22"/>
                  <a:pt x="353" y="22"/>
                  <a:pt x="354" y="22"/>
                </a:cubicBezTo>
                <a:cubicBezTo>
                  <a:pt x="354" y="21"/>
                  <a:pt x="353" y="21"/>
                  <a:pt x="353" y="20"/>
                </a:cubicBezTo>
                <a:cubicBezTo>
                  <a:pt x="354" y="20"/>
                  <a:pt x="355" y="20"/>
                  <a:pt x="355" y="20"/>
                </a:cubicBezTo>
                <a:cubicBezTo>
                  <a:pt x="356" y="22"/>
                  <a:pt x="361" y="22"/>
                  <a:pt x="363" y="22"/>
                </a:cubicBezTo>
                <a:cubicBezTo>
                  <a:pt x="365" y="22"/>
                  <a:pt x="363" y="24"/>
                  <a:pt x="364" y="24"/>
                </a:cubicBezTo>
                <a:cubicBezTo>
                  <a:pt x="362" y="24"/>
                  <a:pt x="363" y="22"/>
                  <a:pt x="360" y="22"/>
                </a:cubicBezTo>
                <a:cubicBezTo>
                  <a:pt x="359" y="22"/>
                  <a:pt x="360" y="23"/>
                  <a:pt x="360" y="23"/>
                </a:cubicBezTo>
                <a:cubicBezTo>
                  <a:pt x="362" y="23"/>
                  <a:pt x="363" y="24"/>
                  <a:pt x="363" y="25"/>
                </a:cubicBezTo>
                <a:cubicBezTo>
                  <a:pt x="364" y="25"/>
                  <a:pt x="365" y="25"/>
                  <a:pt x="365" y="24"/>
                </a:cubicBezTo>
                <a:cubicBezTo>
                  <a:pt x="366" y="25"/>
                  <a:pt x="367" y="26"/>
                  <a:pt x="365" y="25"/>
                </a:cubicBezTo>
                <a:cubicBezTo>
                  <a:pt x="365" y="25"/>
                  <a:pt x="366" y="25"/>
                  <a:pt x="365" y="25"/>
                </a:cubicBezTo>
                <a:cubicBezTo>
                  <a:pt x="365" y="25"/>
                  <a:pt x="364" y="26"/>
                  <a:pt x="365" y="26"/>
                </a:cubicBezTo>
                <a:cubicBezTo>
                  <a:pt x="365" y="26"/>
                  <a:pt x="364" y="25"/>
                  <a:pt x="363" y="26"/>
                </a:cubicBezTo>
                <a:cubicBezTo>
                  <a:pt x="364" y="25"/>
                  <a:pt x="363" y="25"/>
                  <a:pt x="361" y="25"/>
                </a:cubicBezTo>
                <a:cubicBezTo>
                  <a:pt x="361" y="25"/>
                  <a:pt x="363" y="25"/>
                  <a:pt x="362" y="26"/>
                </a:cubicBezTo>
                <a:cubicBezTo>
                  <a:pt x="361" y="26"/>
                  <a:pt x="361" y="25"/>
                  <a:pt x="361" y="25"/>
                </a:cubicBezTo>
                <a:cubicBezTo>
                  <a:pt x="360" y="25"/>
                  <a:pt x="361" y="26"/>
                  <a:pt x="361" y="26"/>
                </a:cubicBezTo>
                <a:cubicBezTo>
                  <a:pt x="360" y="26"/>
                  <a:pt x="360" y="26"/>
                  <a:pt x="360" y="25"/>
                </a:cubicBezTo>
                <a:cubicBezTo>
                  <a:pt x="359" y="25"/>
                  <a:pt x="358" y="27"/>
                  <a:pt x="359" y="26"/>
                </a:cubicBezTo>
                <a:cubicBezTo>
                  <a:pt x="357" y="26"/>
                  <a:pt x="357" y="27"/>
                  <a:pt x="357" y="27"/>
                </a:cubicBezTo>
                <a:cubicBezTo>
                  <a:pt x="356" y="27"/>
                  <a:pt x="355" y="27"/>
                  <a:pt x="355" y="26"/>
                </a:cubicBezTo>
                <a:cubicBezTo>
                  <a:pt x="358" y="27"/>
                  <a:pt x="359" y="23"/>
                  <a:pt x="356" y="24"/>
                </a:cubicBezTo>
                <a:cubicBezTo>
                  <a:pt x="355" y="24"/>
                  <a:pt x="357" y="23"/>
                  <a:pt x="359" y="23"/>
                </a:cubicBezTo>
                <a:cubicBezTo>
                  <a:pt x="359" y="24"/>
                  <a:pt x="358" y="24"/>
                  <a:pt x="358" y="25"/>
                </a:cubicBezTo>
                <a:cubicBezTo>
                  <a:pt x="361" y="24"/>
                  <a:pt x="358" y="23"/>
                  <a:pt x="359" y="22"/>
                </a:cubicBezTo>
                <a:cubicBezTo>
                  <a:pt x="357" y="22"/>
                  <a:pt x="357" y="23"/>
                  <a:pt x="357" y="22"/>
                </a:cubicBezTo>
                <a:cubicBezTo>
                  <a:pt x="357" y="22"/>
                  <a:pt x="357" y="23"/>
                  <a:pt x="357" y="23"/>
                </a:cubicBezTo>
                <a:cubicBezTo>
                  <a:pt x="359" y="23"/>
                  <a:pt x="356" y="22"/>
                  <a:pt x="358" y="23"/>
                </a:cubicBezTo>
                <a:cubicBezTo>
                  <a:pt x="359" y="23"/>
                  <a:pt x="357" y="23"/>
                  <a:pt x="357" y="23"/>
                </a:cubicBezTo>
                <a:cubicBezTo>
                  <a:pt x="356" y="23"/>
                  <a:pt x="356" y="23"/>
                  <a:pt x="356" y="22"/>
                </a:cubicBezTo>
                <a:cubicBezTo>
                  <a:pt x="354" y="23"/>
                  <a:pt x="354" y="22"/>
                  <a:pt x="353" y="23"/>
                </a:cubicBezTo>
                <a:cubicBezTo>
                  <a:pt x="354" y="23"/>
                  <a:pt x="354" y="24"/>
                  <a:pt x="355" y="24"/>
                </a:cubicBezTo>
                <a:cubicBezTo>
                  <a:pt x="355" y="25"/>
                  <a:pt x="355" y="25"/>
                  <a:pt x="355" y="25"/>
                </a:cubicBezTo>
                <a:cubicBezTo>
                  <a:pt x="354" y="25"/>
                  <a:pt x="355" y="25"/>
                  <a:pt x="354" y="24"/>
                </a:cubicBezTo>
                <a:cubicBezTo>
                  <a:pt x="355" y="26"/>
                  <a:pt x="352" y="28"/>
                  <a:pt x="354" y="30"/>
                </a:cubicBezTo>
                <a:cubicBezTo>
                  <a:pt x="356" y="30"/>
                  <a:pt x="354" y="29"/>
                  <a:pt x="354" y="29"/>
                </a:cubicBezTo>
                <a:cubicBezTo>
                  <a:pt x="354" y="29"/>
                  <a:pt x="354" y="29"/>
                  <a:pt x="355" y="29"/>
                </a:cubicBezTo>
                <a:cubicBezTo>
                  <a:pt x="356" y="29"/>
                  <a:pt x="355" y="28"/>
                  <a:pt x="356" y="28"/>
                </a:cubicBezTo>
                <a:cubicBezTo>
                  <a:pt x="356" y="29"/>
                  <a:pt x="355" y="30"/>
                  <a:pt x="355" y="31"/>
                </a:cubicBezTo>
                <a:cubicBezTo>
                  <a:pt x="355" y="31"/>
                  <a:pt x="356" y="31"/>
                  <a:pt x="356" y="31"/>
                </a:cubicBezTo>
                <a:cubicBezTo>
                  <a:pt x="357" y="31"/>
                  <a:pt x="357" y="31"/>
                  <a:pt x="358" y="31"/>
                </a:cubicBezTo>
                <a:cubicBezTo>
                  <a:pt x="358" y="30"/>
                  <a:pt x="359" y="30"/>
                  <a:pt x="359" y="29"/>
                </a:cubicBezTo>
                <a:cubicBezTo>
                  <a:pt x="358" y="29"/>
                  <a:pt x="358" y="30"/>
                  <a:pt x="356" y="29"/>
                </a:cubicBezTo>
                <a:cubicBezTo>
                  <a:pt x="360" y="29"/>
                  <a:pt x="360" y="28"/>
                  <a:pt x="360" y="27"/>
                </a:cubicBezTo>
                <a:cubicBezTo>
                  <a:pt x="362" y="28"/>
                  <a:pt x="362" y="31"/>
                  <a:pt x="365" y="32"/>
                </a:cubicBezTo>
                <a:cubicBezTo>
                  <a:pt x="366" y="32"/>
                  <a:pt x="367" y="31"/>
                  <a:pt x="366" y="30"/>
                </a:cubicBezTo>
                <a:cubicBezTo>
                  <a:pt x="367" y="31"/>
                  <a:pt x="368" y="31"/>
                  <a:pt x="368" y="32"/>
                </a:cubicBezTo>
                <a:cubicBezTo>
                  <a:pt x="368" y="31"/>
                  <a:pt x="370" y="31"/>
                  <a:pt x="372" y="31"/>
                </a:cubicBezTo>
                <a:cubicBezTo>
                  <a:pt x="372" y="31"/>
                  <a:pt x="372" y="32"/>
                  <a:pt x="373" y="32"/>
                </a:cubicBezTo>
                <a:cubicBezTo>
                  <a:pt x="372" y="33"/>
                  <a:pt x="373" y="32"/>
                  <a:pt x="368" y="33"/>
                </a:cubicBezTo>
                <a:close/>
                <a:moveTo>
                  <a:pt x="233" y="36"/>
                </a:moveTo>
                <a:cubicBezTo>
                  <a:pt x="233" y="35"/>
                  <a:pt x="232" y="34"/>
                  <a:pt x="231" y="33"/>
                </a:cubicBezTo>
                <a:cubicBezTo>
                  <a:pt x="232" y="34"/>
                  <a:pt x="229" y="35"/>
                  <a:pt x="233" y="36"/>
                </a:cubicBezTo>
                <a:close/>
                <a:moveTo>
                  <a:pt x="238" y="6"/>
                </a:moveTo>
                <a:cubicBezTo>
                  <a:pt x="236" y="6"/>
                  <a:pt x="236" y="7"/>
                  <a:pt x="235" y="7"/>
                </a:cubicBezTo>
                <a:cubicBezTo>
                  <a:pt x="236" y="8"/>
                  <a:pt x="235" y="9"/>
                  <a:pt x="236" y="9"/>
                </a:cubicBezTo>
                <a:cubicBezTo>
                  <a:pt x="237" y="8"/>
                  <a:pt x="237" y="8"/>
                  <a:pt x="236" y="7"/>
                </a:cubicBezTo>
                <a:cubicBezTo>
                  <a:pt x="237" y="7"/>
                  <a:pt x="238" y="8"/>
                  <a:pt x="239" y="7"/>
                </a:cubicBezTo>
                <a:cubicBezTo>
                  <a:pt x="238" y="7"/>
                  <a:pt x="238" y="7"/>
                  <a:pt x="238" y="6"/>
                </a:cubicBezTo>
                <a:close/>
                <a:moveTo>
                  <a:pt x="351" y="28"/>
                </a:moveTo>
                <a:cubicBezTo>
                  <a:pt x="350" y="28"/>
                  <a:pt x="352" y="27"/>
                  <a:pt x="351" y="26"/>
                </a:cubicBezTo>
                <a:cubicBezTo>
                  <a:pt x="349" y="27"/>
                  <a:pt x="350" y="28"/>
                  <a:pt x="351" y="28"/>
                </a:cubicBezTo>
                <a:close/>
                <a:moveTo>
                  <a:pt x="349" y="26"/>
                </a:moveTo>
                <a:cubicBezTo>
                  <a:pt x="348" y="26"/>
                  <a:pt x="348" y="27"/>
                  <a:pt x="346" y="27"/>
                </a:cubicBezTo>
                <a:cubicBezTo>
                  <a:pt x="347" y="27"/>
                  <a:pt x="346" y="28"/>
                  <a:pt x="347" y="28"/>
                </a:cubicBezTo>
                <a:cubicBezTo>
                  <a:pt x="347" y="27"/>
                  <a:pt x="348" y="28"/>
                  <a:pt x="349" y="28"/>
                </a:cubicBezTo>
                <a:cubicBezTo>
                  <a:pt x="349" y="28"/>
                  <a:pt x="350" y="26"/>
                  <a:pt x="349" y="26"/>
                </a:cubicBezTo>
                <a:close/>
                <a:moveTo>
                  <a:pt x="341" y="38"/>
                </a:moveTo>
                <a:cubicBezTo>
                  <a:pt x="342" y="38"/>
                  <a:pt x="343" y="38"/>
                  <a:pt x="344" y="38"/>
                </a:cubicBezTo>
                <a:cubicBezTo>
                  <a:pt x="343" y="38"/>
                  <a:pt x="341" y="38"/>
                  <a:pt x="341" y="38"/>
                </a:cubicBezTo>
                <a:close/>
                <a:moveTo>
                  <a:pt x="337" y="12"/>
                </a:moveTo>
                <a:cubicBezTo>
                  <a:pt x="339" y="13"/>
                  <a:pt x="341" y="15"/>
                  <a:pt x="343" y="16"/>
                </a:cubicBezTo>
                <a:cubicBezTo>
                  <a:pt x="342" y="13"/>
                  <a:pt x="341" y="13"/>
                  <a:pt x="337" y="12"/>
                </a:cubicBezTo>
                <a:close/>
                <a:moveTo>
                  <a:pt x="338" y="14"/>
                </a:moveTo>
                <a:cubicBezTo>
                  <a:pt x="340" y="14"/>
                  <a:pt x="337" y="15"/>
                  <a:pt x="339" y="16"/>
                </a:cubicBezTo>
                <a:cubicBezTo>
                  <a:pt x="338" y="15"/>
                  <a:pt x="340" y="16"/>
                  <a:pt x="340" y="15"/>
                </a:cubicBezTo>
                <a:cubicBezTo>
                  <a:pt x="339" y="15"/>
                  <a:pt x="339" y="13"/>
                  <a:pt x="338" y="14"/>
                </a:cubicBezTo>
                <a:close/>
                <a:moveTo>
                  <a:pt x="336" y="14"/>
                </a:moveTo>
                <a:cubicBezTo>
                  <a:pt x="335" y="14"/>
                  <a:pt x="336" y="15"/>
                  <a:pt x="338" y="15"/>
                </a:cubicBezTo>
                <a:cubicBezTo>
                  <a:pt x="338" y="14"/>
                  <a:pt x="337" y="14"/>
                  <a:pt x="336" y="14"/>
                </a:cubicBezTo>
                <a:close/>
                <a:moveTo>
                  <a:pt x="333" y="18"/>
                </a:moveTo>
                <a:cubicBezTo>
                  <a:pt x="333" y="19"/>
                  <a:pt x="334" y="19"/>
                  <a:pt x="335" y="19"/>
                </a:cubicBezTo>
                <a:cubicBezTo>
                  <a:pt x="333" y="20"/>
                  <a:pt x="334" y="20"/>
                  <a:pt x="334" y="21"/>
                </a:cubicBezTo>
                <a:cubicBezTo>
                  <a:pt x="336" y="21"/>
                  <a:pt x="336" y="21"/>
                  <a:pt x="337" y="20"/>
                </a:cubicBezTo>
                <a:cubicBezTo>
                  <a:pt x="335" y="19"/>
                  <a:pt x="336" y="18"/>
                  <a:pt x="333" y="18"/>
                </a:cubicBezTo>
                <a:close/>
                <a:moveTo>
                  <a:pt x="335" y="16"/>
                </a:moveTo>
                <a:cubicBezTo>
                  <a:pt x="334" y="16"/>
                  <a:pt x="333" y="16"/>
                  <a:pt x="333" y="16"/>
                </a:cubicBezTo>
                <a:cubicBezTo>
                  <a:pt x="335" y="16"/>
                  <a:pt x="334" y="17"/>
                  <a:pt x="335" y="17"/>
                </a:cubicBezTo>
                <a:cubicBezTo>
                  <a:pt x="336" y="17"/>
                  <a:pt x="335" y="16"/>
                  <a:pt x="335" y="16"/>
                </a:cubicBezTo>
                <a:close/>
                <a:moveTo>
                  <a:pt x="332" y="36"/>
                </a:moveTo>
                <a:cubicBezTo>
                  <a:pt x="332" y="36"/>
                  <a:pt x="332" y="37"/>
                  <a:pt x="333" y="37"/>
                </a:cubicBezTo>
                <a:cubicBezTo>
                  <a:pt x="334" y="36"/>
                  <a:pt x="333" y="36"/>
                  <a:pt x="332" y="36"/>
                </a:cubicBezTo>
                <a:close/>
                <a:moveTo>
                  <a:pt x="254" y="7"/>
                </a:moveTo>
                <a:cubicBezTo>
                  <a:pt x="256" y="8"/>
                  <a:pt x="258" y="8"/>
                  <a:pt x="260" y="9"/>
                </a:cubicBezTo>
                <a:cubicBezTo>
                  <a:pt x="261" y="8"/>
                  <a:pt x="256" y="5"/>
                  <a:pt x="254" y="7"/>
                </a:cubicBezTo>
                <a:close/>
                <a:moveTo>
                  <a:pt x="251" y="6"/>
                </a:moveTo>
                <a:cubicBezTo>
                  <a:pt x="250" y="7"/>
                  <a:pt x="252" y="7"/>
                  <a:pt x="250" y="7"/>
                </a:cubicBezTo>
                <a:cubicBezTo>
                  <a:pt x="252" y="8"/>
                  <a:pt x="252" y="6"/>
                  <a:pt x="254" y="6"/>
                </a:cubicBezTo>
                <a:cubicBezTo>
                  <a:pt x="252" y="6"/>
                  <a:pt x="253" y="6"/>
                  <a:pt x="251" y="6"/>
                </a:cubicBezTo>
                <a:close/>
                <a:moveTo>
                  <a:pt x="239" y="36"/>
                </a:moveTo>
                <a:cubicBezTo>
                  <a:pt x="240" y="37"/>
                  <a:pt x="241" y="37"/>
                  <a:pt x="242" y="36"/>
                </a:cubicBezTo>
                <a:cubicBezTo>
                  <a:pt x="241" y="36"/>
                  <a:pt x="241" y="36"/>
                  <a:pt x="242" y="35"/>
                </a:cubicBezTo>
                <a:cubicBezTo>
                  <a:pt x="242" y="35"/>
                  <a:pt x="243" y="35"/>
                  <a:pt x="242" y="35"/>
                </a:cubicBezTo>
                <a:cubicBezTo>
                  <a:pt x="240" y="35"/>
                  <a:pt x="240" y="36"/>
                  <a:pt x="239" y="36"/>
                </a:cubicBezTo>
                <a:close/>
                <a:moveTo>
                  <a:pt x="238" y="9"/>
                </a:moveTo>
                <a:cubicBezTo>
                  <a:pt x="239" y="9"/>
                  <a:pt x="237" y="10"/>
                  <a:pt x="238" y="10"/>
                </a:cubicBezTo>
                <a:cubicBezTo>
                  <a:pt x="238" y="10"/>
                  <a:pt x="238" y="10"/>
                  <a:pt x="239" y="10"/>
                </a:cubicBezTo>
                <a:cubicBezTo>
                  <a:pt x="239" y="10"/>
                  <a:pt x="239" y="10"/>
                  <a:pt x="239" y="10"/>
                </a:cubicBezTo>
                <a:cubicBezTo>
                  <a:pt x="240" y="10"/>
                  <a:pt x="238" y="9"/>
                  <a:pt x="238" y="9"/>
                </a:cubicBezTo>
                <a:close/>
                <a:moveTo>
                  <a:pt x="235" y="34"/>
                </a:moveTo>
                <a:cubicBezTo>
                  <a:pt x="235" y="35"/>
                  <a:pt x="236" y="36"/>
                  <a:pt x="236" y="35"/>
                </a:cubicBezTo>
                <a:cubicBezTo>
                  <a:pt x="235" y="35"/>
                  <a:pt x="237" y="34"/>
                  <a:pt x="235" y="34"/>
                </a:cubicBezTo>
                <a:close/>
                <a:moveTo>
                  <a:pt x="227" y="6"/>
                </a:moveTo>
                <a:cubicBezTo>
                  <a:pt x="228" y="6"/>
                  <a:pt x="229" y="6"/>
                  <a:pt x="229" y="6"/>
                </a:cubicBezTo>
                <a:cubicBezTo>
                  <a:pt x="228" y="6"/>
                  <a:pt x="229" y="5"/>
                  <a:pt x="229" y="5"/>
                </a:cubicBezTo>
                <a:cubicBezTo>
                  <a:pt x="226" y="3"/>
                  <a:pt x="224" y="2"/>
                  <a:pt x="219" y="4"/>
                </a:cubicBezTo>
                <a:cubicBezTo>
                  <a:pt x="218" y="4"/>
                  <a:pt x="220" y="5"/>
                  <a:pt x="219" y="5"/>
                </a:cubicBezTo>
                <a:cubicBezTo>
                  <a:pt x="219" y="4"/>
                  <a:pt x="218" y="4"/>
                  <a:pt x="217" y="3"/>
                </a:cubicBezTo>
                <a:cubicBezTo>
                  <a:pt x="214" y="4"/>
                  <a:pt x="214" y="2"/>
                  <a:pt x="212" y="2"/>
                </a:cubicBezTo>
                <a:cubicBezTo>
                  <a:pt x="212" y="3"/>
                  <a:pt x="209" y="4"/>
                  <a:pt x="208" y="5"/>
                </a:cubicBezTo>
                <a:cubicBezTo>
                  <a:pt x="209" y="5"/>
                  <a:pt x="209" y="5"/>
                  <a:pt x="209" y="5"/>
                </a:cubicBezTo>
                <a:cubicBezTo>
                  <a:pt x="210" y="5"/>
                  <a:pt x="211" y="4"/>
                  <a:pt x="211" y="5"/>
                </a:cubicBezTo>
                <a:cubicBezTo>
                  <a:pt x="210" y="5"/>
                  <a:pt x="210" y="6"/>
                  <a:pt x="209" y="6"/>
                </a:cubicBezTo>
                <a:cubicBezTo>
                  <a:pt x="209" y="6"/>
                  <a:pt x="209" y="6"/>
                  <a:pt x="209" y="6"/>
                </a:cubicBezTo>
                <a:cubicBezTo>
                  <a:pt x="209" y="6"/>
                  <a:pt x="210" y="7"/>
                  <a:pt x="209" y="7"/>
                </a:cubicBezTo>
                <a:cubicBezTo>
                  <a:pt x="208" y="7"/>
                  <a:pt x="209" y="7"/>
                  <a:pt x="208" y="6"/>
                </a:cubicBezTo>
                <a:cubicBezTo>
                  <a:pt x="209" y="8"/>
                  <a:pt x="211" y="9"/>
                  <a:pt x="213" y="10"/>
                </a:cubicBezTo>
                <a:cubicBezTo>
                  <a:pt x="213" y="9"/>
                  <a:pt x="214" y="9"/>
                  <a:pt x="213" y="8"/>
                </a:cubicBezTo>
                <a:cubicBezTo>
                  <a:pt x="216" y="9"/>
                  <a:pt x="216" y="7"/>
                  <a:pt x="218" y="6"/>
                </a:cubicBezTo>
                <a:cubicBezTo>
                  <a:pt x="220" y="7"/>
                  <a:pt x="222" y="5"/>
                  <a:pt x="223" y="4"/>
                </a:cubicBezTo>
                <a:cubicBezTo>
                  <a:pt x="225" y="5"/>
                  <a:pt x="226" y="5"/>
                  <a:pt x="227" y="6"/>
                </a:cubicBezTo>
                <a:close/>
                <a:moveTo>
                  <a:pt x="227" y="13"/>
                </a:moveTo>
                <a:cubicBezTo>
                  <a:pt x="228" y="13"/>
                  <a:pt x="227" y="12"/>
                  <a:pt x="228" y="12"/>
                </a:cubicBezTo>
                <a:cubicBezTo>
                  <a:pt x="226" y="12"/>
                  <a:pt x="226" y="13"/>
                  <a:pt x="227" y="13"/>
                </a:cubicBezTo>
                <a:close/>
                <a:moveTo>
                  <a:pt x="221" y="6"/>
                </a:moveTo>
                <a:cubicBezTo>
                  <a:pt x="223" y="6"/>
                  <a:pt x="224" y="6"/>
                  <a:pt x="225" y="7"/>
                </a:cubicBezTo>
                <a:cubicBezTo>
                  <a:pt x="225" y="6"/>
                  <a:pt x="221" y="5"/>
                  <a:pt x="221" y="6"/>
                </a:cubicBezTo>
                <a:close/>
                <a:moveTo>
                  <a:pt x="222" y="7"/>
                </a:moveTo>
                <a:cubicBezTo>
                  <a:pt x="223" y="7"/>
                  <a:pt x="224" y="7"/>
                  <a:pt x="224" y="7"/>
                </a:cubicBezTo>
                <a:cubicBezTo>
                  <a:pt x="223" y="7"/>
                  <a:pt x="222" y="7"/>
                  <a:pt x="222" y="7"/>
                </a:cubicBezTo>
                <a:close/>
                <a:moveTo>
                  <a:pt x="219" y="15"/>
                </a:moveTo>
                <a:cubicBezTo>
                  <a:pt x="218" y="15"/>
                  <a:pt x="219" y="15"/>
                  <a:pt x="219" y="16"/>
                </a:cubicBezTo>
                <a:cubicBezTo>
                  <a:pt x="221" y="16"/>
                  <a:pt x="219" y="15"/>
                  <a:pt x="219" y="15"/>
                </a:cubicBezTo>
                <a:close/>
                <a:moveTo>
                  <a:pt x="192" y="40"/>
                </a:moveTo>
                <a:cubicBezTo>
                  <a:pt x="193" y="41"/>
                  <a:pt x="193" y="39"/>
                  <a:pt x="193" y="39"/>
                </a:cubicBezTo>
                <a:cubicBezTo>
                  <a:pt x="193" y="40"/>
                  <a:pt x="192" y="40"/>
                  <a:pt x="192" y="40"/>
                </a:cubicBezTo>
                <a:close/>
                <a:moveTo>
                  <a:pt x="189" y="39"/>
                </a:moveTo>
                <a:cubicBezTo>
                  <a:pt x="188" y="39"/>
                  <a:pt x="186" y="40"/>
                  <a:pt x="187" y="40"/>
                </a:cubicBezTo>
                <a:cubicBezTo>
                  <a:pt x="187" y="40"/>
                  <a:pt x="188" y="41"/>
                  <a:pt x="189" y="41"/>
                </a:cubicBezTo>
                <a:cubicBezTo>
                  <a:pt x="190" y="40"/>
                  <a:pt x="190" y="39"/>
                  <a:pt x="189" y="39"/>
                </a:cubicBezTo>
                <a:close/>
                <a:moveTo>
                  <a:pt x="183" y="41"/>
                </a:moveTo>
                <a:cubicBezTo>
                  <a:pt x="183" y="41"/>
                  <a:pt x="184" y="42"/>
                  <a:pt x="184" y="42"/>
                </a:cubicBezTo>
                <a:cubicBezTo>
                  <a:pt x="184" y="41"/>
                  <a:pt x="184" y="41"/>
                  <a:pt x="185" y="40"/>
                </a:cubicBezTo>
                <a:cubicBezTo>
                  <a:pt x="183" y="40"/>
                  <a:pt x="183" y="41"/>
                  <a:pt x="183" y="41"/>
                </a:cubicBezTo>
                <a:close/>
                <a:moveTo>
                  <a:pt x="179" y="10"/>
                </a:moveTo>
                <a:cubicBezTo>
                  <a:pt x="178" y="11"/>
                  <a:pt x="178" y="12"/>
                  <a:pt x="180" y="12"/>
                </a:cubicBezTo>
                <a:cubicBezTo>
                  <a:pt x="180" y="11"/>
                  <a:pt x="180" y="11"/>
                  <a:pt x="179" y="10"/>
                </a:cubicBezTo>
                <a:close/>
                <a:moveTo>
                  <a:pt x="177" y="7"/>
                </a:moveTo>
                <a:cubicBezTo>
                  <a:pt x="176" y="7"/>
                  <a:pt x="177" y="7"/>
                  <a:pt x="177" y="6"/>
                </a:cubicBezTo>
                <a:cubicBezTo>
                  <a:pt x="176" y="6"/>
                  <a:pt x="175" y="6"/>
                  <a:pt x="174" y="6"/>
                </a:cubicBezTo>
                <a:cubicBezTo>
                  <a:pt x="175" y="7"/>
                  <a:pt x="171" y="8"/>
                  <a:pt x="174" y="9"/>
                </a:cubicBezTo>
                <a:cubicBezTo>
                  <a:pt x="176" y="8"/>
                  <a:pt x="178" y="8"/>
                  <a:pt x="180" y="8"/>
                </a:cubicBezTo>
                <a:cubicBezTo>
                  <a:pt x="180" y="7"/>
                  <a:pt x="180" y="8"/>
                  <a:pt x="180" y="7"/>
                </a:cubicBezTo>
                <a:cubicBezTo>
                  <a:pt x="178" y="7"/>
                  <a:pt x="178" y="7"/>
                  <a:pt x="177" y="7"/>
                </a:cubicBezTo>
                <a:close/>
                <a:moveTo>
                  <a:pt x="177" y="41"/>
                </a:moveTo>
                <a:cubicBezTo>
                  <a:pt x="178" y="41"/>
                  <a:pt x="179" y="40"/>
                  <a:pt x="178" y="39"/>
                </a:cubicBezTo>
                <a:cubicBezTo>
                  <a:pt x="177" y="40"/>
                  <a:pt x="176" y="40"/>
                  <a:pt x="177" y="41"/>
                </a:cubicBezTo>
                <a:close/>
                <a:moveTo>
                  <a:pt x="171" y="5"/>
                </a:moveTo>
                <a:cubicBezTo>
                  <a:pt x="172" y="5"/>
                  <a:pt x="172" y="4"/>
                  <a:pt x="173" y="4"/>
                </a:cubicBezTo>
                <a:cubicBezTo>
                  <a:pt x="171" y="4"/>
                  <a:pt x="170" y="5"/>
                  <a:pt x="171" y="5"/>
                </a:cubicBezTo>
                <a:close/>
                <a:moveTo>
                  <a:pt x="168" y="47"/>
                </a:moveTo>
                <a:cubicBezTo>
                  <a:pt x="169" y="47"/>
                  <a:pt x="170" y="47"/>
                  <a:pt x="170" y="47"/>
                </a:cubicBezTo>
                <a:cubicBezTo>
                  <a:pt x="170" y="46"/>
                  <a:pt x="171" y="45"/>
                  <a:pt x="170" y="45"/>
                </a:cubicBezTo>
                <a:cubicBezTo>
                  <a:pt x="170" y="45"/>
                  <a:pt x="170" y="45"/>
                  <a:pt x="169" y="45"/>
                </a:cubicBezTo>
                <a:cubicBezTo>
                  <a:pt x="168" y="45"/>
                  <a:pt x="169" y="44"/>
                  <a:pt x="168" y="43"/>
                </a:cubicBezTo>
                <a:cubicBezTo>
                  <a:pt x="168" y="44"/>
                  <a:pt x="168" y="44"/>
                  <a:pt x="167" y="44"/>
                </a:cubicBezTo>
                <a:cubicBezTo>
                  <a:pt x="168" y="44"/>
                  <a:pt x="167" y="44"/>
                  <a:pt x="167" y="43"/>
                </a:cubicBezTo>
                <a:cubicBezTo>
                  <a:pt x="166" y="44"/>
                  <a:pt x="165" y="46"/>
                  <a:pt x="166" y="47"/>
                </a:cubicBezTo>
                <a:cubicBezTo>
                  <a:pt x="167" y="46"/>
                  <a:pt x="167" y="44"/>
                  <a:pt x="168" y="45"/>
                </a:cubicBezTo>
                <a:cubicBezTo>
                  <a:pt x="168" y="45"/>
                  <a:pt x="167" y="46"/>
                  <a:pt x="168" y="47"/>
                </a:cubicBezTo>
                <a:close/>
                <a:moveTo>
                  <a:pt x="165" y="48"/>
                </a:moveTo>
                <a:cubicBezTo>
                  <a:pt x="166" y="48"/>
                  <a:pt x="167" y="47"/>
                  <a:pt x="167" y="47"/>
                </a:cubicBezTo>
                <a:cubicBezTo>
                  <a:pt x="166" y="47"/>
                  <a:pt x="165" y="47"/>
                  <a:pt x="165" y="48"/>
                </a:cubicBezTo>
                <a:close/>
                <a:moveTo>
                  <a:pt x="164" y="6"/>
                </a:moveTo>
                <a:cubicBezTo>
                  <a:pt x="164" y="6"/>
                  <a:pt x="164" y="6"/>
                  <a:pt x="164" y="6"/>
                </a:cubicBezTo>
                <a:cubicBezTo>
                  <a:pt x="165" y="6"/>
                  <a:pt x="166" y="5"/>
                  <a:pt x="165" y="5"/>
                </a:cubicBezTo>
                <a:cubicBezTo>
                  <a:pt x="166" y="6"/>
                  <a:pt x="164" y="5"/>
                  <a:pt x="164" y="6"/>
                </a:cubicBezTo>
                <a:close/>
                <a:moveTo>
                  <a:pt x="160" y="45"/>
                </a:moveTo>
                <a:cubicBezTo>
                  <a:pt x="158" y="45"/>
                  <a:pt x="157" y="46"/>
                  <a:pt x="156" y="46"/>
                </a:cubicBezTo>
                <a:cubicBezTo>
                  <a:pt x="157" y="47"/>
                  <a:pt x="160" y="46"/>
                  <a:pt x="161" y="45"/>
                </a:cubicBezTo>
                <a:cubicBezTo>
                  <a:pt x="160" y="45"/>
                  <a:pt x="160" y="45"/>
                  <a:pt x="160" y="45"/>
                </a:cubicBezTo>
                <a:close/>
                <a:moveTo>
                  <a:pt x="155" y="5"/>
                </a:moveTo>
                <a:cubicBezTo>
                  <a:pt x="153" y="5"/>
                  <a:pt x="156" y="4"/>
                  <a:pt x="154" y="4"/>
                </a:cubicBezTo>
                <a:cubicBezTo>
                  <a:pt x="152" y="4"/>
                  <a:pt x="151" y="5"/>
                  <a:pt x="152" y="6"/>
                </a:cubicBezTo>
                <a:cubicBezTo>
                  <a:pt x="153" y="6"/>
                  <a:pt x="152" y="7"/>
                  <a:pt x="155" y="7"/>
                </a:cubicBezTo>
                <a:cubicBezTo>
                  <a:pt x="155" y="6"/>
                  <a:pt x="156" y="5"/>
                  <a:pt x="155" y="5"/>
                </a:cubicBezTo>
                <a:cubicBezTo>
                  <a:pt x="155" y="5"/>
                  <a:pt x="155" y="5"/>
                  <a:pt x="155" y="5"/>
                </a:cubicBezTo>
                <a:close/>
                <a:moveTo>
                  <a:pt x="113" y="11"/>
                </a:moveTo>
                <a:cubicBezTo>
                  <a:pt x="113" y="11"/>
                  <a:pt x="114" y="11"/>
                  <a:pt x="113" y="11"/>
                </a:cubicBezTo>
                <a:cubicBezTo>
                  <a:pt x="115" y="12"/>
                  <a:pt x="115" y="11"/>
                  <a:pt x="115" y="11"/>
                </a:cubicBezTo>
                <a:cubicBezTo>
                  <a:pt x="114" y="11"/>
                  <a:pt x="114" y="11"/>
                  <a:pt x="113" y="11"/>
                </a:cubicBezTo>
                <a:close/>
                <a:moveTo>
                  <a:pt x="112" y="49"/>
                </a:moveTo>
                <a:cubicBezTo>
                  <a:pt x="112" y="49"/>
                  <a:pt x="111" y="50"/>
                  <a:pt x="113" y="50"/>
                </a:cubicBezTo>
                <a:cubicBezTo>
                  <a:pt x="112" y="49"/>
                  <a:pt x="114" y="49"/>
                  <a:pt x="114" y="49"/>
                </a:cubicBezTo>
                <a:cubicBezTo>
                  <a:pt x="113" y="49"/>
                  <a:pt x="113" y="49"/>
                  <a:pt x="112" y="49"/>
                </a:cubicBezTo>
                <a:close/>
                <a:moveTo>
                  <a:pt x="71" y="39"/>
                </a:moveTo>
                <a:cubicBezTo>
                  <a:pt x="71" y="40"/>
                  <a:pt x="72" y="41"/>
                  <a:pt x="71" y="41"/>
                </a:cubicBezTo>
                <a:cubicBezTo>
                  <a:pt x="73" y="41"/>
                  <a:pt x="73" y="41"/>
                  <a:pt x="75" y="41"/>
                </a:cubicBezTo>
                <a:cubicBezTo>
                  <a:pt x="76" y="40"/>
                  <a:pt x="74" y="39"/>
                  <a:pt x="72" y="39"/>
                </a:cubicBezTo>
                <a:cubicBezTo>
                  <a:pt x="73" y="39"/>
                  <a:pt x="75" y="39"/>
                  <a:pt x="75" y="38"/>
                </a:cubicBezTo>
                <a:cubicBezTo>
                  <a:pt x="73" y="38"/>
                  <a:pt x="73" y="39"/>
                  <a:pt x="71" y="39"/>
                </a:cubicBezTo>
                <a:close/>
                <a:moveTo>
                  <a:pt x="70" y="42"/>
                </a:moveTo>
                <a:cubicBezTo>
                  <a:pt x="71" y="43"/>
                  <a:pt x="72" y="44"/>
                  <a:pt x="75" y="44"/>
                </a:cubicBezTo>
                <a:cubicBezTo>
                  <a:pt x="75" y="43"/>
                  <a:pt x="73" y="42"/>
                  <a:pt x="75" y="42"/>
                </a:cubicBezTo>
                <a:cubicBezTo>
                  <a:pt x="73" y="42"/>
                  <a:pt x="71" y="41"/>
                  <a:pt x="70" y="42"/>
                </a:cubicBezTo>
                <a:close/>
                <a:moveTo>
                  <a:pt x="64" y="40"/>
                </a:moveTo>
                <a:cubicBezTo>
                  <a:pt x="64" y="40"/>
                  <a:pt x="64" y="40"/>
                  <a:pt x="65" y="40"/>
                </a:cubicBezTo>
                <a:cubicBezTo>
                  <a:pt x="65" y="40"/>
                  <a:pt x="65" y="39"/>
                  <a:pt x="64" y="40"/>
                </a:cubicBezTo>
                <a:close/>
                <a:moveTo>
                  <a:pt x="58" y="14"/>
                </a:moveTo>
                <a:cubicBezTo>
                  <a:pt x="59" y="14"/>
                  <a:pt x="61" y="14"/>
                  <a:pt x="61" y="13"/>
                </a:cubicBezTo>
                <a:cubicBezTo>
                  <a:pt x="59" y="13"/>
                  <a:pt x="57" y="14"/>
                  <a:pt x="58" y="14"/>
                </a:cubicBezTo>
                <a:close/>
                <a:moveTo>
                  <a:pt x="36" y="35"/>
                </a:moveTo>
                <a:cubicBezTo>
                  <a:pt x="38" y="35"/>
                  <a:pt x="40" y="36"/>
                  <a:pt x="41" y="35"/>
                </a:cubicBezTo>
                <a:cubicBezTo>
                  <a:pt x="40" y="35"/>
                  <a:pt x="38" y="34"/>
                  <a:pt x="36" y="35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Freeform 8"/>
          <p:cNvSpPr/>
          <p:nvPr>
            <p:custDataLst>
              <p:tags r:id="rId3"/>
            </p:custDataLst>
          </p:nvPr>
        </p:nvSpPr>
        <p:spPr bwMode="auto">
          <a:xfrm>
            <a:off x="5369161" y="3990175"/>
            <a:ext cx="1406525" cy="72000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3" h="54">
                <a:moveTo>
                  <a:pt x="368" y="33"/>
                </a:moveTo>
                <a:cubicBezTo>
                  <a:pt x="368" y="32"/>
                  <a:pt x="367" y="33"/>
                  <a:pt x="367" y="32"/>
                </a:cubicBezTo>
                <a:cubicBezTo>
                  <a:pt x="364" y="32"/>
                  <a:pt x="361" y="34"/>
                  <a:pt x="361" y="35"/>
                </a:cubicBezTo>
                <a:cubicBezTo>
                  <a:pt x="360" y="35"/>
                  <a:pt x="359" y="34"/>
                  <a:pt x="357" y="35"/>
                </a:cubicBezTo>
                <a:cubicBezTo>
                  <a:pt x="356" y="35"/>
                  <a:pt x="358" y="34"/>
                  <a:pt x="357" y="34"/>
                </a:cubicBezTo>
                <a:cubicBezTo>
                  <a:pt x="357" y="34"/>
                  <a:pt x="357" y="34"/>
                  <a:pt x="356" y="34"/>
                </a:cubicBezTo>
                <a:cubicBezTo>
                  <a:pt x="355" y="34"/>
                  <a:pt x="357" y="35"/>
                  <a:pt x="354" y="35"/>
                </a:cubicBezTo>
                <a:cubicBezTo>
                  <a:pt x="354" y="35"/>
                  <a:pt x="355" y="35"/>
                  <a:pt x="354" y="35"/>
                </a:cubicBezTo>
                <a:cubicBezTo>
                  <a:pt x="352" y="35"/>
                  <a:pt x="351" y="35"/>
                  <a:pt x="351" y="36"/>
                </a:cubicBezTo>
                <a:cubicBezTo>
                  <a:pt x="350" y="36"/>
                  <a:pt x="350" y="36"/>
                  <a:pt x="349" y="36"/>
                </a:cubicBezTo>
                <a:cubicBezTo>
                  <a:pt x="349" y="37"/>
                  <a:pt x="349" y="38"/>
                  <a:pt x="348" y="38"/>
                </a:cubicBezTo>
                <a:cubicBezTo>
                  <a:pt x="346" y="38"/>
                  <a:pt x="348" y="38"/>
                  <a:pt x="349" y="38"/>
                </a:cubicBezTo>
                <a:cubicBezTo>
                  <a:pt x="349" y="37"/>
                  <a:pt x="347" y="38"/>
                  <a:pt x="347" y="37"/>
                </a:cubicBezTo>
                <a:cubicBezTo>
                  <a:pt x="346" y="37"/>
                  <a:pt x="347" y="38"/>
                  <a:pt x="346" y="38"/>
                </a:cubicBezTo>
                <a:cubicBezTo>
                  <a:pt x="345" y="39"/>
                  <a:pt x="342" y="38"/>
                  <a:pt x="341" y="39"/>
                </a:cubicBezTo>
                <a:cubicBezTo>
                  <a:pt x="340" y="39"/>
                  <a:pt x="340" y="38"/>
                  <a:pt x="341" y="38"/>
                </a:cubicBezTo>
                <a:cubicBezTo>
                  <a:pt x="339" y="38"/>
                  <a:pt x="340" y="38"/>
                  <a:pt x="340" y="39"/>
                </a:cubicBezTo>
                <a:cubicBezTo>
                  <a:pt x="339" y="38"/>
                  <a:pt x="338" y="38"/>
                  <a:pt x="339" y="37"/>
                </a:cubicBezTo>
                <a:cubicBezTo>
                  <a:pt x="337" y="37"/>
                  <a:pt x="338" y="38"/>
                  <a:pt x="338" y="39"/>
                </a:cubicBezTo>
                <a:cubicBezTo>
                  <a:pt x="336" y="38"/>
                  <a:pt x="334" y="39"/>
                  <a:pt x="334" y="41"/>
                </a:cubicBezTo>
                <a:cubicBezTo>
                  <a:pt x="333" y="40"/>
                  <a:pt x="331" y="40"/>
                  <a:pt x="331" y="39"/>
                </a:cubicBezTo>
                <a:cubicBezTo>
                  <a:pt x="330" y="39"/>
                  <a:pt x="329" y="39"/>
                  <a:pt x="329" y="40"/>
                </a:cubicBezTo>
                <a:cubicBezTo>
                  <a:pt x="328" y="40"/>
                  <a:pt x="330" y="39"/>
                  <a:pt x="329" y="39"/>
                </a:cubicBezTo>
                <a:cubicBezTo>
                  <a:pt x="327" y="39"/>
                  <a:pt x="328" y="40"/>
                  <a:pt x="326" y="40"/>
                </a:cubicBezTo>
                <a:cubicBezTo>
                  <a:pt x="326" y="38"/>
                  <a:pt x="324" y="39"/>
                  <a:pt x="323" y="38"/>
                </a:cubicBezTo>
                <a:cubicBezTo>
                  <a:pt x="321" y="39"/>
                  <a:pt x="324" y="41"/>
                  <a:pt x="320" y="41"/>
                </a:cubicBezTo>
                <a:cubicBezTo>
                  <a:pt x="321" y="41"/>
                  <a:pt x="322" y="41"/>
                  <a:pt x="322" y="40"/>
                </a:cubicBezTo>
                <a:cubicBezTo>
                  <a:pt x="318" y="40"/>
                  <a:pt x="315" y="41"/>
                  <a:pt x="313" y="42"/>
                </a:cubicBezTo>
                <a:cubicBezTo>
                  <a:pt x="314" y="41"/>
                  <a:pt x="311" y="40"/>
                  <a:pt x="308" y="40"/>
                </a:cubicBezTo>
                <a:cubicBezTo>
                  <a:pt x="307" y="41"/>
                  <a:pt x="306" y="41"/>
                  <a:pt x="304" y="41"/>
                </a:cubicBezTo>
                <a:cubicBezTo>
                  <a:pt x="305" y="42"/>
                  <a:pt x="304" y="42"/>
                  <a:pt x="304" y="43"/>
                </a:cubicBezTo>
                <a:cubicBezTo>
                  <a:pt x="303" y="43"/>
                  <a:pt x="300" y="43"/>
                  <a:pt x="299" y="42"/>
                </a:cubicBezTo>
                <a:cubicBezTo>
                  <a:pt x="295" y="42"/>
                  <a:pt x="293" y="43"/>
                  <a:pt x="289" y="43"/>
                </a:cubicBezTo>
                <a:cubicBezTo>
                  <a:pt x="291" y="42"/>
                  <a:pt x="294" y="43"/>
                  <a:pt x="295" y="42"/>
                </a:cubicBezTo>
                <a:cubicBezTo>
                  <a:pt x="295" y="41"/>
                  <a:pt x="295" y="41"/>
                  <a:pt x="294" y="41"/>
                </a:cubicBezTo>
                <a:cubicBezTo>
                  <a:pt x="289" y="41"/>
                  <a:pt x="286" y="43"/>
                  <a:pt x="280" y="41"/>
                </a:cubicBezTo>
                <a:cubicBezTo>
                  <a:pt x="278" y="42"/>
                  <a:pt x="278" y="42"/>
                  <a:pt x="277" y="43"/>
                </a:cubicBezTo>
                <a:cubicBezTo>
                  <a:pt x="270" y="42"/>
                  <a:pt x="270" y="47"/>
                  <a:pt x="262" y="46"/>
                </a:cubicBezTo>
                <a:cubicBezTo>
                  <a:pt x="260" y="43"/>
                  <a:pt x="257" y="40"/>
                  <a:pt x="253" y="40"/>
                </a:cubicBezTo>
                <a:cubicBezTo>
                  <a:pt x="253" y="38"/>
                  <a:pt x="250" y="38"/>
                  <a:pt x="248" y="38"/>
                </a:cubicBezTo>
                <a:cubicBezTo>
                  <a:pt x="246" y="38"/>
                  <a:pt x="245" y="37"/>
                  <a:pt x="242" y="37"/>
                </a:cubicBezTo>
                <a:cubicBezTo>
                  <a:pt x="240" y="36"/>
                  <a:pt x="235" y="36"/>
                  <a:pt x="234" y="35"/>
                </a:cubicBezTo>
                <a:cubicBezTo>
                  <a:pt x="232" y="35"/>
                  <a:pt x="235" y="37"/>
                  <a:pt x="234" y="38"/>
                </a:cubicBezTo>
                <a:cubicBezTo>
                  <a:pt x="233" y="38"/>
                  <a:pt x="233" y="37"/>
                  <a:pt x="233" y="36"/>
                </a:cubicBezTo>
                <a:cubicBezTo>
                  <a:pt x="233" y="36"/>
                  <a:pt x="231" y="36"/>
                  <a:pt x="231" y="36"/>
                </a:cubicBezTo>
                <a:cubicBezTo>
                  <a:pt x="230" y="36"/>
                  <a:pt x="230" y="36"/>
                  <a:pt x="230" y="36"/>
                </a:cubicBezTo>
                <a:cubicBezTo>
                  <a:pt x="230" y="37"/>
                  <a:pt x="232" y="37"/>
                  <a:pt x="231" y="38"/>
                </a:cubicBezTo>
                <a:cubicBezTo>
                  <a:pt x="229" y="38"/>
                  <a:pt x="230" y="37"/>
                  <a:pt x="228" y="36"/>
                </a:cubicBezTo>
                <a:cubicBezTo>
                  <a:pt x="228" y="36"/>
                  <a:pt x="229" y="37"/>
                  <a:pt x="228" y="38"/>
                </a:cubicBezTo>
                <a:cubicBezTo>
                  <a:pt x="227" y="38"/>
                  <a:pt x="227" y="37"/>
                  <a:pt x="228" y="37"/>
                </a:cubicBezTo>
                <a:cubicBezTo>
                  <a:pt x="228" y="37"/>
                  <a:pt x="227" y="37"/>
                  <a:pt x="228" y="36"/>
                </a:cubicBezTo>
                <a:cubicBezTo>
                  <a:pt x="226" y="37"/>
                  <a:pt x="220" y="37"/>
                  <a:pt x="218" y="39"/>
                </a:cubicBezTo>
                <a:cubicBezTo>
                  <a:pt x="217" y="39"/>
                  <a:pt x="216" y="39"/>
                  <a:pt x="215" y="38"/>
                </a:cubicBezTo>
                <a:cubicBezTo>
                  <a:pt x="214" y="39"/>
                  <a:pt x="214" y="40"/>
                  <a:pt x="213" y="40"/>
                </a:cubicBezTo>
                <a:cubicBezTo>
                  <a:pt x="214" y="39"/>
                  <a:pt x="214" y="38"/>
                  <a:pt x="215" y="37"/>
                </a:cubicBezTo>
                <a:cubicBezTo>
                  <a:pt x="210" y="35"/>
                  <a:pt x="205" y="38"/>
                  <a:pt x="202" y="39"/>
                </a:cubicBezTo>
                <a:cubicBezTo>
                  <a:pt x="197" y="37"/>
                  <a:pt x="194" y="40"/>
                  <a:pt x="192" y="41"/>
                </a:cubicBezTo>
                <a:cubicBezTo>
                  <a:pt x="192" y="42"/>
                  <a:pt x="193" y="41"/>
                  <a:pt x="194" y="41"/>
                </a:cubicBezTo>
                <a:cubicBezTo>
                  <a:pt x="193" y="42"/>
                  <a:pt x="191" y="42"/>
                  <a:pt x="189" y="42"/>
                </a:cubicBezTo>
                <a:cubicBezTo>
                  <a:pt x="188" y="41"/>
                  <a:pt x="190" y="42"/>
                  <a:pt x="190" y="41"/>
                </a:cubicBezTo>
                <a:cubicBezTo>
                  <a:pt x="190" y="40"/>
                  <a:pt x="188" y="41"/>
                  <a:pt x="187" y="41"/>
                </a:cubicBezTo>
                <a:cubicBezTo>
                  <a:pt x="186" y="42"/>
                  <a:pt x="188" y="43"/>
                  <a:pt x="188" y="44"/>
                </a:cubicBezTo>
                <a:cubicBezTo>
                  <a:pt x="186" y="43"/>
                  <a:pt x="187" y="42"/>
                  <a:pt x="183" y="42"/>
                </a:cubicBezTo>
                <a:cubicBezTo>
                  <a:pt x="182" y="43"/>
                  <a:pt x="183" y="43"/>
                  <a:pt x="182" y="44"/>
                </a:cubicBezTo>
                <a:cubicBezTo>
                  <a:pt x="181" y="44"/>
                  <a:pt x="182" y="43"/>
                  <a:pt x="182" y="42"/>
                </a:cubicBezTo>
                <a:cubicBezTo>
                  <a:pt x="181" y="43"/>
                  <a:pt x="181" y="43"/>
                  <a:pt x="180" y="43"/>
                </a:cubicBezTo>
                <a:cubicBezTo>
                  <a:pt x="180" y="43"/>
                  <a:pt x="181" y="43"/>
                  <a:pt x="180" y="44"/>
                </a:cubicBezTo>
                <a:cubicBezTo>
                  <a:pt x="179" y="44"/>
                  <a:pt x="179" y="44"/>
                  <a:pt x="179" y="45"/>
                </a:cubicBezTo>
                <a:cubicBezTo>
                  <a:pt x="178" y="44"/>
                  <a:pt x="179" y="43"/>
                  <a:pt x="179" y="43"/>
                </a:cubicBezTo>
                <a:cubicBezTo>
                  <a:pt x="177" y="43"/>
                  <a:pt x="176" y="43"/>
                  <a:pt x="175" y="44"/>
                </a:cubicBezTo>
                <a:cubicBezTo>
                  <a:pt x="175" y="44"/>
                  <a:pt x="176" y="44"/>
                  <a:pt x="178" y="44"/>
                </a:cubicBezTo>
                <a:cubicBezTo>
                  <a:pt x="176" y="44"/>
                  <a:pt x="175" y="45"/>
                  <a:pt x="175" y="46"/>
                </a:cubicBezTo>
                <a:cubicBezTo>
                  <a:pt x="175" y="46"/>
                  <a:pt x="175" y="45"/>
                  <a:pt x="174" y="45"/>
                </a:cubicBezTo>
                <a:cubicBezTo>
                  <a:pt x="173" y="46"/>
                  <a:pt x="174" y="46"/>
                  <a:pt x="174" y="47"/>
                </a:cubicBezTo>
                <a:cubicBezTo>
                  <a:pt x="173" y="47"/>
                  <a:pt x="173" y="47"/>
                  <a:pt x="172" y="47"/>
                </a:cubicBezTo>
                <a:cubicBezTo>
                  <a:pt x="174" y="46"/>
                  <a:pt x="174" y="45"/>
                  <a:pt x="173" y="44"/>
                </a:cubicBezTo>
                <a:cubicBezTo>
                  <a:pt x="172" y="45"/>
                  <a:pt x="172" y="45"/>
                  <a:pt x="172" y="46"/>
                </a:cubicBezTo>
                <a:cubicBezTo>
                  <a:pt x="172" y="46"/>
                  <a:pt x="172" y="45"/>
                  <a:pt x="172" y="45"/>
                </a:cubicBezTo>
                <a:cubicBezTo>
                  <a:pt x="171" y="47"/>
                  <a:pt x="171" y="48"/>
                  <a:pt x="171" y="50"/>
                </a:cubicBezTo>
                <a:cubicBezTo>
                  <a:pt x="168" y="51"/>
                  <a:pt x="163" y="51"/>
                  <a:pt x="161" y="52"/>
                </a:cubicBezTo>
                <a:cubicBezTo>
                  <a:pt x="160" y="52"/>
                  <a:pt x="161" y="52"/>
                  <a:pt x="161" y="51"/>
                </a:cubicBezTo>
                <a:cubicBezTo>
                  <a:pt x="160" y="51"/>
                  <a:pt x="158" y="51"/>
                  <a:pt x="157" y="51"/>
                </a:cubicBezTo>
                <a:cubicBezTo>
                  <a:pt x="157" y="51"/>
                  <a:pt x="157" y="50"/>
                  <a:pt x="158" y="50"/>
                </a:cubicBezTo>
                <a:cubicBezTo>
                  <a:pt x="158" y="50"/>
                  <a:pt x="158" y="50"/>
                  <a:pt x="157" y="50"/>
                </a:cubicBezTo>
                <a:cubicBezTo>
                  <a:pt x="156" y="50"/>
                  <a:pt x="155" y="51"/>
                  <a:pt x="154" y="51"/>
                </a:cubicBezTo>
                <a:cubicBezTo>
                  <a:pt x="154" y="52"/>
                  <a:pt x="154" y="53"/>
                  <a:pt x="153" y="54"/>
                </a:cubicBezTo>
                <a:cubicBezTo>
                  <a:pt x="152" y="54"/>
                  <a:pt x="152" y="54"/>
                  <a:pt x="151" y="54"/>
                </a:cubicBezTo>
                <a:cubicBezTo>
                  <a:pt x="150" y="54"/>
                  <a:pt x="152" y="54"/>
                  <a:pt x="152" y="54"/>
                </a:cubicBezTo>
                <a:cubicBezTo>
                  <a:pt x="151" y="53"/>
                  <a:pt x="149" y="53"/>
                  <a:pt x="149" y="53"/>
                </a:cubicBezTo>
                <a:cubicBezTo>
                  <a:pt x="149" y="53"/>
                  <a:pt x="150" y="50"/>
                  <a:pt x="152" y="49"/>
                </a:cubicBezTo>
                <a:cubicBezTo>
                  <a:pt x="151" y="49"/>
                  <a:pt x="150" y="49"/>
                  <a:pt x="148" y="49"/>
                </a:cubicBezTo>
                <a:cubicBezTo>
                  <a:pt x="148" y="50"/>
                  <a:pt x="147" y="51"/>
                  <a:pt x="147" y="51"/>
                </a:cubicBezTo>
                <a:cubicBezTo>
                  <a:pt x="145" y="51"/>
                  <a:pt x="143" y="52"/>
                  <a:pt x="140" y="52"/>
                </a:cubicBezTo>
                <a:cubicBezTo>
                  <a:pt x="141" y="52"/>
                  <a:pt x="142" y="52"/>
                  <a:pt x="143" y="52"/>
                </a:cubicBezTo>
                <a:cubicBezTo>
                  <a:pt x="143" y="51"/>
                  <a:pt x="143" y="51"/>
                  <a:pt x="143" y="51"/>
                </a:cubicBezTo>
                <a:cubicBezTo>
                  <a:pt x="140" y="51"/>
                  <a:pt x="137" y="51"/>
                  <a:pt x="135" y="52"/>
                </a:cubicBezTo>
                <a:cubicBezTo>
                  <a:pt x="134" y="52"/>
                  <a:pt x="134" y="51"/>
                  <a:pt x="135" y="51"/>
                </a:cubicBezTo>
                <a:cubicBezTo>
                  <a:pt x="131" y="51"/>
                  <a:pt x="128" y="50"/>
                  <a:pt x="125" y="51"/>
                </a:cubicBezTo>
                <a:cubicBezTo>
                  <a:pt x="124" y="51"/>
                  <a:pt x="120" y="52"/>
                  <a:pt x="120" y="51"/>
                </a:cubicBezTo>
                <a:cubicBezTo>
                  <a:pt x="122" y="51"/>
                  <a:pt x="123" y="51"/>
                  <a:pt x="125" y="50"/>
                </a:cubicBezTo>
                <a:cubicBezTo>
                  <a:pt x="125" y="50"/>
                  <a:pt x="124" y="50"/>
                  <a:pt x="124" y="49"/>
                </a:cubicBezTo>
                <a:cubicBezTo>
                  <a:pt x="121" y="49"/>
                  <a:pt x="120" y="50"/>
                  <a:pt x="118" y="51"/>
                </a:cubicBezTo>
                <a:cubicBezTo>
                  <a:pt x="117" y="50"/>
                  <a:pt x="119" y="50"/>
                  <a:pt x="118" y="49"/>
                </a:cubicBezTo>
                <a:cubicBezTo>
                  <a:pt x="117" y="50"/>
                  <a:pt x="116" y="50"/>
                  <a:pt x="116" y="50"/>
                </a:cubicBezTo>
                <a:cubicBezTo>
                  <a:pt x="115" y="50"/>
                  <a:pt x="118" y="49"/>
                  <a:pt x="116" y="49"/>
                </a:cubicBezTo>
                <a:cubicBezTo>
                  <a:pt x="116" y="50"/>
                  <a:pt x="114" y="50"/>
                  <a:pt x="115" y="51"/>
                </a:cubicBezTo>
                <a:cubicBezTo>
                  <a:pt x="114" y="52"/>
                  <a:pt x="114" y="51"/>
                  <a:pt x="114" y="50"/>
                </a:cubicBezTo>
                <a:cubicBezTo>
                  <a:pt x="113" y="50"/>
                  <a:pt x="113" y="51"/>
                  <a:pt x="112" y="50"/>
                </a:cubicBezTo>
                <a:cubicBezTo>
                  <a:pt x="112" y="51"/>
                  <a:pt x="111" y="52"/>
                  <a:pt x="109" y="52"/>
                </a:cubicBezTo>
                <a:cubicBezTo>
                  <a:pt x="112" y="51"/>
                  <a:pt x="110" y="50"/>
                  <a:pt x="111" y="49"/>
                </a:cubicBezTo>
                <a:cubicBezTo>
                  <a:pt x="110" y="50"/>
                  <a:pt x="107" y="49"/>
                  <a:pt x="107" y="51"/>
                </a:cubicBezTo>
                <a:cubicBezTo>
                  <a:pt x="104" y="50"/>
                  <a:pt x="95" y="48"/>
                  <a:pt x="93" y="51"/>
                </a:cubicBezTo>
                <a:cubicBezTo>
                  <a:pt x="91" y="50"/>
                  <a:pt x="90" y="52"/>
                  <a:pt x="86" y="52"/>
                </a:cubicBezTo>
                <a:cubicBezTo>
                  <a:pt x="87" y="51"/>
                  <a:pt x="89" y="51"/>
                  <a:pt x="90" y="50"/>
                </a:cubicBezTo>
                <a:cubicBezTo>
                  <a:pt x="89" y="50"/>
                  <a:pt x="87" y="48"/>
                  <a:pt x="86" y="50"/>
                </a:cubicBezTo>
                <a:cubicBezTo>
                  <a:pt x="87" y="48"/>
                  <a:pt x="80" y="47"/>
                  <a:pt x="75" y="47"/>
                </a:cubicBezTo>
                <a:cubicBezTo>
                  <a:pt x="74" y="49"/>
                  <a:pt x="71" y="51"/>
                  <a:pt x="66" y="51"/>
                </a:cubicBezTo>
                <a:cubicBezTo>
                  <a:pt x="66" y="51"/>
                  <a:pt x="68" y="51"/>
                  <a:pt x="68" y="51"/>
                </a:cubicBezTo>
                <a:cubicBezTo>
                  <a:pt x="68" y="50"/>
                  <a:pt x="65" y="51"/>
                  <a:pt x="65" y="50"/>
                </a:cubicBezTo>
                <a:cubicBezTo>
                  <a:pt x="67" y="50"/>
                  <a:pt x="69" y="50"/>
                  <a:pt x="71" y="49"/>
                </a:cubicBezTo>
                <a:cubicBezTo>
                  <a:pt x="70" y="49"/>
                  <a:pt x="68" y="50"/>
                  <a:pt x="66" y="49"/>
                </a:cubicBezTo>
                <a:cubicBezTo>
                  <a:pt x="68" y="49"/>
                  <a:pt x="71" y="49"/>
                  <a:pt x="73" y="48"/>
                </a:cubicBezTo>
                <a:cubicBezTo>
                  <a:pt x="73" y="48"/>
                  <a:pt x="72" y="47"/>
                  <a:pt x="73" y="47"/>
                </a:cubicBezTo>
                <a:cubicBezTo>
                  <a:pt x="71" y="46"/>
                  <a:pt x="68" y="45"/>
                  <a:pt x="67" y="43"/>
                </a:cubicBezTo>
                <a:cubicBezTo>
                  <a:pt x="67" y="43"/>
                  <a:pt x="65" y="43"/>
                  <a:pt x="64" y="43"/>
                </a:cubicBezTo>
                <a:cubicBezTo>
                  <a:pt x="64" y="43"/>
                  <a:pt x="66" y="42"/>
                  <a:pt x="64" y="42"/>
                </a:cubicBezTo>
                <a:cubicBezTo>
                  <a:pt x="63" y="42"/>
                  <a:pt x="63" y="43"/>
                  <a:pt x="61" y="44"/>
                </a:cubicBezTo>
                <a:cubicBezTo>
                  <a:pt x="62" y="43"/>
                  <a:pt x="63" y="42"/>
                  <a:pt x="64" y="42"/>
                </a:cubicBezTo>
                <a:cubicBezTo>
                  <a:pt x="64" y="41"/>
                  <a:pt x="63" y="41"/>
                  <a:pt x="62" y="41"/>
                </a:cubicBezTo>
                <a:cubicBezTo>
                  <a:pt x="63" y="41"/>
                  <a:pt x="64" y="40"/>
                  <a:pt x="63" y="39"/>
                </a:cubicBezTo>
                <a:cubicBezTo>
                  <a:pt x="62" y="39"/>
                  <a:pt x="63" y="40"/>
                  <a:pt x="62" y="41"/>
                </a:cubicBezTo>
                <a:cubicBezTo>
                  <a:pt x="60" y="41"/>
                  <a:pt x="58" y="40"/>
                  <a:pt x="56" y="40"/>
                </a:cubicBezTo>
                <a:cubicBezTo>
                  <a:pt x="54" y="40"/>
                  <a:pt x="56" y="41"/>
                  <a:pt x="56" y="41"/>
                </a:cubicBezTo>
                <a:cubicBezTo>
                  <a:pt x="55" y="42"/>
                  <a:pt x="55" y="40"/>
                  <a:pt x="55" y="40"/>
                </a:cubicBezTo>
                <a:cubicBezTo>
                  <a:pt x="54" y="40"/>
                  <a:pt x="53" y="40"/>
                  <a:pt x="52" y="40"/>
                </a:cubicBezTo>
                <a:cubicBezTo>
                  <a:pt x="53" y="42"/>
                  <a:pt x="50" y="42"/>
                  <a:pt x="46" y="42"/>
                </a:cubicBezTo>
                <a:cubicBezTo>
                  <a:pt x="47" y="41"/>
                  <a:pt x="44" y="41"/>
                  <a:pt x="42" y="41"/>
                </a:cubicBezTo>
                <a:cubicBezTo>
                  <a:pt x="42" y="41"/>
                  <a:pt x="41" y="42"/>
                  <a:pt x="41" y="43"/>
                </a:cubicBezTo>
                <a:cubicBezTo>
                  <a:pt x="38" y="42"/>
                  <a:pt x="39" y="41"/>
                  <a:pt x="40" y="40"/>
                </a:cubicBezTo>
                <a:cubicBezTo>
                  <a:pt x="38" y="40"/>
                  <a:pt x="37" y="40"/>
                  <a:pt x="36" y="40"/>
                </a:cubicBezTo>
                <a:cubicBezTo>
                  <a:pt x="38" y="40"/>
                  <a:pt x="34" y="41"/>
                  <a:pt x="36" y="41"/>
                </a:cubicBezTo>
                <a:cubicBezTo>
                  <a:pt x="34" y="42"/>
                  <a:pt x="31" y="43"/>
                  <a:pt x="29" y="43"/>
                </a:cubicBezTo>
                <a:cubicBezTo>
                  <a:pt x="30" y="42"/>
                  <a:pt x="31" y="42"/>
                  <a:pt x="31" y="41"/>
                </a:cubicBezTo>
                <a:cubicBezTo>
                  <a:pt x="29" y="41"/>
                  <a:pt x="32" y="38"/>
                  <a:pt x="28" y="38"/>
                </a:cubicBezTo>
                <a:cubicBezTo>
                  <a:pt x="30" y="37"/>
                  <a:pt x="26" y="38"/>
                  <a:pt x="26" y="37"/>
                </a:cubicBezTo>
                <a:cubicBezTo>
                  <a:pt x="28" y="38"/>
                  <a:pt x="32" y="38"/>
                  <a:pt x="35" y="38"/>
                </a:cubicBezTo>
                <a:cubicBezTo>
                  <a:pt x="36" y="38"/>
                  <a:pt x="36" y="39"/>
                  <a:pt x="36" y="39"/>
                </a:cubicBezTo>
                <a:cubicBezTo>
                  <a:pt x="41" y="39"/>
                  <a:pt x="41" y="38"/>
                  <a:pt x="42" y="36"/>
                </a:cubicBezTo>
                <a:cubicBezTo>
                  <a:pt x="37" y="35"/>
                  <a:pt x="33" y="34"/>
                  <a:pt x="27" y="33"/>
                </a:cubicBezTo>
                <a:cubicBezTo>
                  <a:pt x="25" y="33"/>
                  <a:pt x="26" y="35"/>
                  <a:pt x="25" y="36"/>
                </a:cubicBezTo>
                <a:cubicBezTo>
                  <a:pt x="22" y="34"/>
                  <a:pt x="24" y="32"/>
                  <a:pt x="20" y="32"/>
                </a:cubicBezTo>
                <a:cubicBezTo>
                  <a:pt x="18" y="32"/>
                  <a:pt x="18" y="32"/>
                  <a:pt x="16" y="32"/>
                </a:cubicBezTo>
                <a:cubicBezTo>
                  <a:pt x="15" y="31"/>
                  <a:pt x="11" y="32"/>
                  <a:pt x="12" y="30"/>
                </a:cubicBezTo>
                <a:cubicBezTo>
                  <a:pt x="11" y="30"/>
                  <a:pt x="11" y="30"/>
                  <a:pt x="10" y="31"/>
                </a:cubicBezTo>
                <a:cubicBezTo>
                  <a:pt x="11" y="30"/>
                  <a:pt x="9" y="29"/>
                  <a:pt x="8" y="28"/>
                </a:cubicBezTo>
                <a:cubicBezTo>
                  <a:pt x="4" y="28"/>
                  <a:pt x="3" y="26"/>
                  <a:pt x="0" y="26"/>
                </a:cubicBezTo>
                <a:cubicBezTo>
                  <a:pt x="1" y="25"/>
                  <a:pt x="1" y="24"/>
                  <a:pt x="3" y="25"/>
                </a:cubicBezTo>
                <a:cubicBezTo>
                  <a:pt x="0" y="22"/>
                  <a:pt x="8" y="23"/>
                  <a:pt x="8" y="21"/>
                </a:cubicBezTo>
                <a:cubicBezTo>
                  <a:pt x="12" y="21"/>
                  <a:pt x="11" y="19"/>
                  <a:pt x="13" y="19"/>
                </a:cubicBezTo>
                <a:cubicBezTo>
                  <a:pt x="11" y="18"/>
                  <a:pt x="8" y="19"/>
                  <a:pt x="6" y="20"/>
                </a:cubicBezTo>
                <a:cubicBezTo>
                  <a:pt x="6" y="19"/>
                  <a:pt x="8" y="19"/>
                  <a:pt x="9" y="19"/>
                </a:cubicBezTo>
                <a:cubicBezTo>
                  <a:pt x="9" y="19"/>
                  <a:pt x="9" y="18"/>
                  <a:pt x="9" y="18"/>
                </a:cubicBezTo>
                <a:cubicBezTo>
                  <a:pt x="11" y="18"/>
                  <a:pt x="12" y="18"/>
                  <a:pt x="14" y="18"/>
                </a:cubicBezTo>
                <a:cubicBezTo>
                  <a:pt x="16" y="17"/>
                  <a:pt x="15" y="15"/>
                  <a:pt x="19" y="15"/>
                </a:cubicBezTo>
                <a:cubicBezTo>
                  <a:pt x="21" y="15"/>
                  <a:pt x="26" y="14"/>
                  <a:pt x="28" y="15"/>
                </a:cubicBezTo>
                <a:cubicBezTo>
                  <a:pt x="26" y="15"/>
                  <a:pt x="28" y="16"/>
                  <a:pt x="29" y="16"/>
                </a:cubicBezTo>
                <a:cubicBezTo>
                  <a:pt x="30" y="16"/>
                  <a:pt x="30" y="16"/>
                  <a:pt x="31" y="16"/>
                </a:cubicBezTo>
                <a:cubicBezTo>
                  <a:pt x="32" y="14"/>
                  <a:pt x="33" y="13"/>
                  <a:pt x="32" y="12"/>
                </a:cubicBezTo>
                <a:cubicBezTo>
                  <a:pt x="28" y="12"/>
                  <a:pt x="28" y="13"/>
                  <a:pt x="28" y="15"/>
                </a:cubicBezTo>
                <a:cubicBezTo>
                  <a:pt x="26" y="12"/>
                  <a:pt x="34" y="10"/>
                  <a:pt x="37" y="12"/>
                </a:cubicBezTo>
                <a:cubicBezTo>
                  <a:pt x="38" y="12"/>
                  <a:pt x="39" y="11"/>
                  <a:pt x="41" y="11"/>
                </a:cubicBezTo>
                <a:cubicBezTo>
                  <a:pt x="43" y="12"/>
                  <a:pt x="46" y="12"/>
                  <a:pt x="48" y="12"/>
                </a:cubicBezTo>
                <a:cubicBezTo>
                  <a:pt x="49" y="12"/>
                  <a:pt x="53" y="12"/>
                  <a:pt x="54" y="11"/>
                </a:cubicBezTo>
                <a:cubicBezTo>
                  <a:pt x="54" y="10"/>
                  <a:pt x="51" y="9"/>
                  <a:pt x="53" y="9"/>
                </a:cubicBezTo>
                <a:cubicBezTo>
                  <a:pt x="55" y="9"/>
                  <a:pt x="55" y="11"/>
                  <a:pt x="56" y="10"/>
                </a:cubicBezTo>
                <a:cubicBezTo>
                  <a:pt x="57" y="11"/>
                  <a:pt x="55" y="12"/>
                  <a:pt x="57" y="13"/>
                </a:cubicBezTo>
                <a:cubicBezTo>
                  <a:pt x="58" y="13"/>
                  <a:pt x="60" y="13"/>
                  <a:pt x="61" y="12"/>
                </a:cubicBezTo>
                <a:cubicBezTo>
                  <a:pt x="60" y="12"/>
                  <a:pt x="58" y="12"/>
                  <a:pt x="58" y="13"/>
                </a:cubicBezTo>
                <a:cubicBezTo>
                  <a:pt x="57" y="12"/>
                  <a:pt x="60" y="12"/>
                  <a:pt x="60" y="11"/>
                </a:cubicBezTo>
                <a:cubicBezTo>
                  <a:pt x="60" y="12"/>
                  <a:pt x="60" y="12"/>
                  <a:pt x="62" y="12"/>
                </a:cubicBezTo>
                <a:cubicBezTo>
                  <a:pt x="62" y="12"/>
                  <a:pt x="62" y="11"/>
                  <a:pt x="61" y="11"/>
                </a:cubicBezTo>
                <a:cubicBezTo>
                  <a:pt x="61" y="11"/>
                  <a:pt x="63" y="11"/>
                  <a:pt x="64" y="11"/>
                </a:cubicBezTo>
                <a:cubicBezTo>
                  <a:pt x="63" y="10"/>
                  <a:pt x="64" y="10"/>
                  <a:pt x="64" y="9"/>
                </a:cubicBezTo>
                <a:cubicBezTo>
                  <a:pt x="65" y="9"/>
                  <a:pt x="64" y="10"/>
                  <a:pt x="64" y="11"/>
                </a:cubicBezTo>
                <a:cubicBezTo>
                  <a:pt x="66" y="11"/>
                  <a:pt x="70" y="13"/>
                  <a:pt x="72" y="11"/>
                </a:cubicBezTo>
                <a:cubicBezTo>
                  <a:pt x="71" y="11"/>
                  <a:pt x="69" y="11"/>
                  <a:pt x="69" y="9"/>
                </a:cubicBezTo>
                <a:cubicBezTo>
                  <a:pt x="70" y="10"/>
                  <a:pt x="71" y="10"/>
                  <a:pt x="72" y="11"/>
                </a:cubicBezTo>
                <a:cubicBezTo>
                  <a:pt x="74" y="11"/>
                  <a:pt x="73" y="10"/>
                  <a:pt x="73" y="10"/>
                </a:cubicBezTo>
                <a:cubicBezTo>
                  <a:pt x="75" y="9"/>
                  <a:pt x="75" y="10"/>
                  <a:pt x="78" y="10"/>
                </a:cubicBezTo>
                <a:cubicBezTo>
                  <a:pt x="79" y="9"/>
                  <a:pt x="78" y="7"/>
                  <a:pt x="80" y="7"/>
                </a:cubicBezTo>
                <a:cubicBezTo>
                  <a:pt x="80" y="8"/>
                  <a:pt x="79" y="9"/>
                  <a:pt x="79" y="10"/>
                </a:cubicBezTo>
                <a:cubicBezTo>
                  <a:pt x="80" y="10"/>
                  <a:pt x="82" y="11"/>
                  <a:pt x="82" y="12"/>
                </a:cubicBezTo>
                <a:cubicBezTo>
                  <a:pt x="84" y="11"/>
                  <a:pt x="84" y="12"/>
                  <a:pt x="86" y="12"/>
                </a:cubicBezTo>
                <a:cubicBezTo>
                  <a:pt x="86" y="11"/>
                  <a:pt x="85" y="11"/>
                  <a:pt x="83" y="11"/>
                </a:cubicBezTo>
                <a:cubicBezTo>
                  <a:pt x="83" y="10"/>
                  <a:pt x="83" y="10"/>
                  <a:pt x="83" y="9"/>
                </a:cubicBezTo>
                <a:cubicBezTo>
                  <a:pt x="84" y="10"/>
                  <a:pt x="84" y="9"/>
                  <a:pt x="86" y="9"/>
                </a:cubicBezTo>
                <a:cubicBezTo>
                  <a:pt x="83" y="10"/>
                  <a:pt x="86" y="11"/>
                  <a:pt x="86" y="12"/>
                </a:cubicBezTo>
                <a:cubicBezTo>
                  <a:pt x="89" y="12"/>
                  <a:pt x="93" y="13"/>
                  <a:pt x="95" y="11"/>
                </a:cubicBezTo>
                <a:cubicBezTo>
                  <a:pt x="96" y="12"/>
                  <a:pt x="96" y="12"/>
                  <a:pt x="96" y="12"/>
                </a:cubicBezTo>
                <a:cubicBezTo>
                  <a:pt x="97" y="12"/>
                  <a:pt x="101" y="12"/>
                  <a:pt x="102" y="11"/>
                </a:cubicBezTo>
                <a:cubicBezTo>
                  <a:pt x="100" y="11"/>
                  <a:pt x="101" y="9"/>
                  <a:pt x="103" y="9"/>
                </a:cubicBezTo>
                <a:cubicBezTo>
                  <a:pt x="103" y="8"/>
                  <a:pt x="102" y="8"/>
                  <a:pt x="102" y="7"/>
                </a:cubicBezTo>
                <a:cubicBezTo>
                  <a:pt x="104" y="8"/>
                  <a:pt x="103" y="9"/>
                  <a:pt x="105" y="10"/>
                </a:cubicBezTo>
                <a:cubicBezTo>
                  <a:pt x="105" y="9"/>
                  <a:pt x="104" y="7"/>
                  <a:pt x="106" y="6"/>
                </a:cubicBezTo>
                <a:cubicBezTo>
                  <a:pt x="107" y="6"/>
                  <a:pt x="108" y="7"/>
                  <a:pt x="109" y="6"/>
                </a:cubicBezTo>
                <a:cubicBezTo>
                  <a:pt x="109" y="8"/>
                  <a:pt x="106" y="8"/>
                  <a:pt x="105" y="9"/>
                </a:cubicBezTo>
                <a:cubicBezTo>
                  <a:pt x="106" y="9"/>
                  <a:pt x="108" y="9"/>
                  <a:pt x="108" y="10"/>
                </a:cubicBezTo>
                <a:cubicBezTo>
                  <a:pt x="109" y="10"/>
                  <a:pt x="111" y="10"/>
                  <a:pt x="110" y="10"/>
                </a:cubicBezTo>
                <a:cubicBezTo>
                  <a:pt x="110" y="9"/>
                  <a:pt x="112" y="10"/>
                  <a:pt x="112" y="10"/>
                </a:cubicBezTo>
                <a:cubicBezTo>
                  <a:pt x="113" y="10"/>
                  <a:pt x="114" y="10"/>
                  <a:pt x="116" y="10"/>
                </a:cubicBezTo>
                <a:cubicBezTo>
                  <a:pt x="116" y="9"/>
                  <a:pt x="114" y="8"/>
                  <a:pt x="116" y="8"/>
                </a:cubicBezTo>
                <a:cubicBezTo>
                  <a:pt x="116" y="9"/>
                  <a:pt x="116" y="9"/>
                  <a:pt x="116" y="9"/>
                </a:cubicBezTo>
                <a:cubicBezTo>
                  <a:pt x="119" y="8"/>
                  <a:pt x="119" y="10"/>
                  <a:pt x="122" y="9"/>
                </a:cubicBezTo>
                <a:cubicBezTo>
                  <a:pt x="122" y="8"/>
                  <a:pt x="121" y="8"/>
                  <a:pt x="121" y="7"/>
                </a:cubicBezTo>
                <a:cubicBezTo>
                  <a:pt x="122" y="7"/>
                  <a:pt x="123" y="8"/>
                  <a:pt x="124" y="8"/>
                </a:cubicBezTo>
                <a:cubicBezTo>
                  <a:pt x="124" y="8"/>
                  <a:pt x="123" y="8"/>
                  <a:pt x="123" y="8"/>
                </a:cubicBezTo>
                <a:cubicBezTo>
                  <a:pt x="126" y="8"/>
                  <a:pt x="125" y="7"/>
                  <a:pt x="126" y="6"/>
                </a:cubicBezTo>
                <a:cubicBezTo>
                  <a:pt x="127" y="6"/>
                  <a:pt x="125" y="7"/>
                  <a:pt x="127" y="7"/>
                </a:cubicBezTo>
                <a:cubicBezTo>
                  <a:pt x="129" y="7"/>
                  <a:pt x="128" y="6"/>
                  <a:pt x="129" y="6"/>
                </a:cubicBezTo>
                <a:cubicBezTo>
                  <a:pt x="129" y="5"/>
                  <a:pt x="128" y="6"/>
                  <a:pt x="128" y="5"/>
                </a:cubicBezTo>
                <a:cubicBezTo>
                  <a:pt x="129" y="5"/>
                  <a:pt x="130" y="4"/>
                  <a:pt x="131" y="3"/>
                </a:cubicBezTo>
                <a:cubicBezTo>
                  <a:pt x="133" y="3"/>
                  <a:pt x="135" y="4"/>
                  <a:pt x="135" y="5"/>
                </a:cubicBezTo>
                <a:cubicBezTo>
                  <a:pt x="142" y="4"/>
                  <a:pt x="145" y="6"/>
                  <a:pt x="150" y="5"/>
                </a:cubicBezTo>
                <a:cubicBezTo>
                  <a:pt x="150" y="5"/>
                  <a:pt x="151" y="4"/>
                  <a:pt x="151" y="4"/>
                </a:cubicBezTo>
                <a:cubicBezTo>
                  <a:pt x="154" y="4"/>
                  <a:pt x="155" y="4"/>
                  <a:pt x="156" y="3"/>
                </a:cubicBezTo>
                <a:cubicBezTo>
                  <a:pt x="157" y="3"/>
                  <a:pt x="156" y="4"/>
                  <a:pt x="156" y="5"/>
                </a:cubicBezTo>
                <a:cubicBezTo>
                  <a:pt x="157" y="4"/>
                  <a:pt x="157" y="4"/>
                  <a:pt x="158" y="3"/>
                </a:cubicBezTo>
                <a:cubicBezTo>
                  <a:pt x="159" y="4"/>
                  <a:pt x="157" y="4"/>
                  <a:pt x="158" y="4"/>
                </a:cubicBezTo>
                <a:cubicBezTo>
                  <a:pt x="160" y="4"/>
                  <a:pt x="159" y="4"/>
                  <a:pt x="160" y="3"/>
                </a:cubicBezTo>
                <a:cubicBezTo>
                  <a:pt x="162" y="4"/>
                  <a:pt x="159" y="4"/>
                  <a:pt x="160" y="4"/>
                </a:cubicBezTo>
                <a:cubicBezTo>
                  <a:pt x="160" y="5"/>
                  <a:pt x="161" y="5"/>
                  <a:pt x="161" y="5"/>
                </a:cubicBezTo>
                <a:cubicBezTo>
                  <a:pt x="163" y="4"/>
                  <a:pt x="164" y="3"/>
                  <a:pt x="166" y="2"/>
                </a:cubicBezTo>
                <a:cubicBezTo>
                  <a:pt x="167" y="2"/>
                  <a:pt x="167" y="2"/>
                  <a:pt x="168" y="2"/>
                </a:cubicBezTo>
                <a:cubicBezTo>
                  <a:pt x="167" y="3"/>
                  <a:pt x="170" y="2"/>
                  <a:pt x="168" y="3"/>
                </a:cubicBezTo>
                <a:cubicBezTo>
                  <a:pt x="170" y="4"/>
                  <a:pt x="172" y="3"/>
                  <a:pt x="173" y="3"/>
                </a:cubicBezTo>
                <a:cubicBezTo>
                  <a:pt x="173" y="3"/>
                  <a:pt x="173" y="4"/>
                  <a:pt x="173" y="4"/>
                </a:cubicBezTo>
                <a:cubicBezTo>
                  <a:pt x="175" y="3"/>
                  <a:pt x="176" y="5"/>
                  <a:pt x="178" y="4"/>
                </a:cubicBezTo>
                <a:cubicBezTo>
                  <a:pt x="178" y="5"/>
                  <a:pt x="176" y="4"/>
                  <a:pt x="176" y="5"/>
                </a:cubicBezTo>
                <a:cubicBezTo>
                  <a:pt x="175" y="5"/>
                  <a:pt x="177" y="5"/>
                  <a:pt x="177" y="6"/>
                </a:cubicBezTo>
                <a:cubicBezTo>
                  <a:pt x="177" y="4"/>
                  <a:pt x="183" y="2"/>
                  <a:pt x="187" y="3"/>
                </a:cubicBezTo>
                <a:cubicBezTo>
                  <a:pt x="186" y="4"/>
                  <a:pt x="187" y="4"/>
                  <a:pt x="185" y="4"/>
                </a:cubicBezTo>
                <a:cubicBezTo>
                  <a:pt x="185" y="4"/>
                  <a:pt x="186" y="4"/>
                  <a:pt x="186" y="4"/>
                </a:cubicBezTo>
                <a:cubicBezTo>
                  <a:pt x="181" y="4"/>
                  <a:pt x="178" y="6"/>
                  <a:pt x="182" y="8"/>
                </a:cubicBezTo>
                <a:cubicBezTo>
                  <a:pt x="183" y="8"/>
                  <a:pt x="183" y="7"/>
                  <a:pt x="182" y="6"/>
                </a:cubicBezTo>
                <a:cubicBezTo>
                  <a:pt x="184" y="6"/>
                  <a:pt x="184" y="5"/>
                  <a:pt x="186" y="5"/>
                </a:cubicBezTo>
                <a:cubicBezTo>
                  <a:pt x="186" y="6"/>
                  <a:pt x="185" y="6"/>
                  <a:pt x="185" y="6"/>
                </a:cubicBezTo>
                <a:cubicBezTo>
                  <a:pt x="185" y="6"/>
                  <a:pt x="187" y="5"/>
                  <a:pt x="187" y="5"/>
                </a:cubicBezTo>
                <a:cubicBezTo>
                  <a:pt x="188" y="5"/>
                  <a:pt x="186" y="5"/>
                  <a:pt x="187" y="6"/>
                </a:cubicBezTo>
                <a:cubicBezTo>
                  <a:pt x="188" y="6"/>
                  <a:pt x="189" y="5"/>
                  <a:pt x="190" y="5"/>
                </a:cubicBezTo>
                <a:cubicBezTo>
                  <a:pt x="189" y="4"/>
                  <a:pt x="189" y="4"/>
                  <a:pt x="188" y="3"/>
                </a:cubicBezTo>
                <a:cubicBezTo>
                  <a:pt x="189" y="3"/>
                  <a:pt x="190" y="3"/>
                  <a:pt x="191" y="2"/>
                </a:cubicBezTo>
                <a:cubicBezTo>
                  <a:pt x="190" y="1"/>
                  <a:pt x="192" y="1"/>
                  <a:pt x="194" y="1"/>
                </a:cubicBezTo>
                <a:cubicBezTo>
                  <a:pt x="194" y="1"/>
                  <a:pt x="193" y="1"/>
                  <a:pt x="193" y="2"/>
                </a:cubicBezTo>
                <a:cubicBezTo>
                  <a:pt x="194" y="2"/>
                  <a:pt x="193" y="3"/>
                  <a:pt x="195" y="3"/>
                </a:cubicBezTo>
                <a:cubicBezTo>
                  <a:pt x="193" y="4"/>
                  <a:pt x="192" y="6"/>
                  <a:pt x="189" y="5"/>
                </a:cubicBezTo>
                <a:cubicBezTo>
                  <a:pt x="188" y="6"/>
                  <a:pt x="187" y="7"/>
                  <a:pt x="187" y="8"/>
                </a:cubicBezTo>
                <a:cubicBezTo>
                  <a:pt x="186" y="8"/>
                  <a:pt x="186" y="7"/>
                  <a:pt x="185" y="7"/>
                </a:cubicBezTo>
                <a:cubicBezTo>
                  <a:pt x="184" y="7"/>
                  <a:pt x="186" y="8"/>
                  <a:pt x="185" y="8"/>
                </a:cubicBezTo>
                <a:cubicBezTo>
                  <a:pt x="184" y="8"/>
                  <a:pt x="185" y="7"/>
                  <a:pt x="184" y="7"/>
                </a:cubicBezTo>
                <a:cubicBezTo>
                  <a:pt x="183" y="7"/>
                  <a:pt x="184" y="8"/>
                  <a:pt x="182" y="8"/>
                </a:cubicBezTo>
                <a:cubicBezTo>
                  <a:pt x="183" y="8"/>
                  <a:pt x="184" y="9"/>
                  <a:pt x="185" y="9"/>
                </a:cubicBezTo>
                <a:cubicBezTo>
                  <a:pt x="187" y="8"/>
                  <a:pt x="189" y="8"/>
                  <a:pt x="190" y="6"/>
                </a:cubicBezTo>
                <a:cubicBezTo>
                  <a:pt x="192" y="6"/>
                  <a:pt x="193" y="7"/>
                  <a:pt x="195" y="7"/>
                </a:cubicBezTo>
                <a:cubicBezTo>
                  <a:pt x="196" y="6"/>
                  <a:pt x="198" y="5"/>
                  <a:pt x="200" y="6"/>
                </a:cubicBezTo>
                <a:cubicBezTo>
                  <a:pt x="200" y="6"/>
                  <a:pt x="199" y="6"/>
                  <a:pt x="199" y="6"/>
                </a:cubicBezTo>
                <a:cubicBezTo>
                  <a:pt x="204" y="7"/>
                  <a:pt x="208" y="3"/>
                  <a:pt x="209" y="2"/>
                </a:cubicBezTo>
                <a:cubicBezTo>
                  <a:pt x="211" y="0"/>
                  <a:pt x="212" y="1"/>
                  <a:pt x="215" y="1"/>
                </a:cubicBezTo>
                <a:cubicBezTo>
                  <a:pt x="216" y="2"/>
                  <a:pt x="217" y="3"/>
                  <a:pt x="218" y="4"/>
                </a:cubicBezTo>
                <a:cubicBezTo>
                  <a:pt x="223" y="0"/>
                  <a:pt x="231" y="4"/>
                  <a:pt x="233" y="7"/>
                </a:cubicBezTo>
                <a:cubicBezTo>
                  <a:pt x="232" y="6"/>
                  <a:pt x="238" y="7"/>
                  <a:pt x="239" y="5"/>
                </a:cubicBezTo>
                <a:cubicBezTo>
                  <a:pt x="240" y="5"/>
                  <a:pt x="239" y="6"/>
                  <a:pt x="240" y="6"/>
                </a:cubicBezTo>
                <a:cubicBezTo>
                  <a:pt x="240" y="7"/>
                  <a:pt x="239" y="6"/>
                  <a:pt x="238" y="6"/>
                </a:cubicBezTo>
                <a:cubicBezTo>
                  <a:pt x="239" y="7"/>
                  <a:pt x="238" y="7"/>
                  <a:pt x="239" y="7"/>
                </a:cubicBezTo>
                <a:cubicBezTo>
                  <a:pt x="241" y="8"/>
                  <a:pt x="240" y="6"/>
                  <a:pt x="242" y="6"/>
                </a:cubicBezTo>
                <a:cubicBezTo>
                  <a:pt x="242" y="7"/>
                  <a:pt x="241" y="7"/>
                  <a:pt x="241" y="7"/>
                </a:cubicBezTo>
                <a:cubicBezTo>
                  <a:pt x="242" y="7"/>
                  <a:pt x="242" y="7"/>
                  <a:pt x="242" y="7"/>
                </a:cubicBezTo>
                <a:cubicBezTo>
                  <a:pt x="244" y="8"/>
                  <a:pt x="243" y="6"/>
                  <a:pt x="245" y="6"/>
                </a:cubicBezTo>
                <a:cubicBezTo>
                  <a:pt x="245" y="7"/>
                  <a:pt x="244" y="7"/>
                  <a:pt x="244" y="7"/>
                </a:cubicBezTo>
                <a:cubicBezTo>
                  <a:pt x="244" y="7"/>
                  <a:pt x="244" y="7"/>
                  <a:pt x="244" y="8"/>
                </a:cubicBezTo>
                <a:cubicBezTo>
                  <a:pt x="248" y="7"/>
                  <a:pt x="249" y="5"/>
                  <a:pt x="252" y="5"/>
                </a:cubicBezTo>
                <a:cubicBezTo>
                  <a:pt x="255" y="6"/>
                  <a:pt x="260" y="6"/>
                  <a:pt x="261" y="7"/>
                </a:cubicBezTo>
                <a:cubicBezTo>
                  <a:pt x="262" y="7"/>
                  <a:pt x="263" y="6"/>
                  <a:pt x="264" y="7"/>
                </a:cubicBezTo>
                <a:cubicBezTo>
                  <a:pt x="267" y="7"/>
                  <a:pt x="266" y="5"/>
                  <a:pt x="270" y="5"/>
                </a:cubicBezTo>
                <a:cubicBezTo>
                  <a:pt x="269" y="5"/>
                  <a:pt x="268" y="5"/>
                  <a:pt x="268" y="5"/>
                </a:cubicBezTo>
                <a:cubicBezTo>
                  <a:pt x="268" y="6"/>
                  <a:pt x="269" y="5"/>
                  <a:pt x="270" y="5"/>
                </a:cubicBezTo>
                <a:cubicBezTo>
                  <a:pt x="268" y="6"/>
                  <a:pt x="267" y="6"/>
                  <a:pt x="266" y="7"/>
                </a:cubicBezTo>
                <a:cubicBezTo>
                  <a:pt x="266" y="7"/>
                  <a:pt x="267" y="7"/>
                  <a:pt x="267" y="7"/>
                </a:cubicBezTo>
                <a:cubicBezTo>
                  <a:pt x="268" y="7"/>
                  <a:pt x="268" y="7"/>
                  <a:pt x="269" y="7"/>
                </a:cubicBezTo>
                <a:cubicBezTo>
                  <a:pt x="271" y="8"/>
                  <a:pt x="272" y="8"/>
                  <a:pt x="273" y="7"/>
                </a:cubicBezTo>
                <a:cubicBezTo>
                  <a:pt x="274" y="7"/>
                  <a:pt x="272" y="7"/>
                  <a:pt x="272" y="7"/>
                </a:cubicBezTo>
                <a:cubicBezTo>
                  <a:pt x="273" y="8"/>
                  <a:pt x="273" y="8"/>
                  <a:pt x="273" y="8"/>
                </a:cubicBezTo>
                <a:cubicBezTo>
                  <a:pt x="274" y="8"/>
                  <a:pt x="274" y="8"/>
                  <a:pt x="274" y="7"/>
                </a:cubicBezTo>
                <a:cubicBezTo>
                  <a:pt x="275" y="8"/>
                  <a:pt x="275" y="8"/>
                  <a:pt x="275" y="8"/>
                </a:cubicBezTo>
                <a:cubicBezTo>
                  <a:pt x="276" y="8"/>
                  <a:pt x="277" y="8"/>
                  <a:pt x="278" y="9"/>
                </a:cubicBezTo>
                <a:cubicBezTo>
                  <a:pt x="281" y="8"/>
                  <a:pt x="283" y="6"/>
                  <a:pt x="285" y="6"/>
                </a:cubicBezTo>
                <a:cubicBezTo>
                  <a:pt x="286" y="6"/>
                  <a:pt x="286" y="6"/>
                  <a:pt x="286" y="7"/>
                </a:cubicBezTo>
                <a:cubicBezTo>
                  <a:pt x="287" y="6"/>
                  <a:pt x="290" y="7"/>
                  <a:pt x="291" y="8"/>
                </a:cubicBezTo>
                <a:cubicBezTo>
                  <a:pt x="290" y="8"/>
                  <a:pt x="289" y="7"/>
                  <a:pt x="287" y="7"/>
                </a:cubicBezTo>
                <a:cubicBezTo>
                  <a:pt x="286" y="7"/>
                  <a:pt x="286" y="8"/>
                  <a:pt x="286" y="8"/>
                </a:cubicBezTo>
                <a:cubicBezTo>
                  <a:pt x="288" y="9"/>
                  <a:pt x="291" y="9"/>
                  <a:pt x="292" y="11"/>
                </a:cubicBezTo>
                <a:cubicBezTo>
                  <a:pt x="293" y="10"/>
                  <a:pt x="294" y="9"/>
                  <a:pt x="292" y="10"/>
                </a:cubicBezTo>
                <a:cubicBezTo>
                  <a:pt x="294" y="9"/>
                  <a:pt x="296" y="9"/>
                  <a:pt x="300" y="9"/>
                </a:cubicBezTo>
                <a:cubicBezTo>
                  <a:pt x="301" y="9"/>
                  <a:pt x="302" y="7"/>
                  <a:pt x="304" y="8"/>
                </a:cubicBezTo>
                <a:cubicBezTo>
                  <a:pt x="304" y="9"/>
                  <a:pt x="302" y="9"/>
                  <a:pt x="302" y="10"/>
                </a:cubicBezTo>
                <a:cubicBezTo>
                  <a:pt x="305" y="9"/>
                  <a:pt x="306" y="7"/>
                  <a:pt x="310" y="7"/>
                </a:cubicBezTo>
                <a:cubicBezTo>
                  <a:pt x="310" y="7"/>
                  <a:pt x="310" y="8"/>
                  <a:pt x="310" y="8"/>
                </a:cubicBezTo>
                <a:cubicBezTo>
                  <a:pt x="305" y="8"/>
                  <a:pt x="303" y="10"/>
                  <a:pt x="302" y="11"/>
                </a:cubicBezTo>
                <a:cubicBezTo>
                  <a:pt x="304" y="11"/>
                  <a:pt x="305" y="11"/>
                  <a:pt x="303" y="12"/>
                </a:cubicBezTo>
                <a:cubicBezTo>
                  <a:pt x="307" y="12"/>
                  <a:pt x="307" y="10"/>
                  <a:pt x="310" y="10"/>
                </a:cubicBezTo>
                <a:cubicBezTo>
                  <a:pt x="310" y="10"/>
                  <a:pt x="310" y="10"/>
                  <a:pt x="309" y="10"/>
                </a:cubicBezTo>
                <a:cubicBezTo>
                  <a:pt x="309" y="10"/>
                  <a:pt x="310" y="10"/>
                  <a:pt x="310" y="10"/>
                </a:cubicBezTo>
                <a:cubicBezTo>
                  <a:pt x="311" y="10"/>
                  <a:pt x="311" y="10"/>
                  <a:pt x="312" y="10"/>
                </a:cubicBezTo>
                <a:cubicBezTo>
                  <a:pt x="313" y="10"/>
                  <a:pt x="313" y="10"/>
                  <a:pt x="313" y="11"/>
                </a:cubicBezTo>
                <a:cubicBezTo>
                  <a:pt x="314" y="11"/>
                  <a:pt x="313" y="10"/>
                  <a:pt x="314" y="10"/>
                </a:cubicBezTo>
                <a:cubicBezTo>
                  <a:pt x="314" y="10"/>
                  <a:pt x="313" y="10"/>
                  <a:pt x="313" y="10"/>
                </a:cubicBezTo>
                <a:cubicBezTo>
                  <a:pt x="315" y="10"/>
                  <a:pt x="319" y="10"/>
                  <a:pt x="322" y="10"/>
                </a:cubicBezTo>
                <a:cubicBezTo>
                  <a:pt x="322" y="11"/>
                  <a:pt x="319" y="12"/>
                  <a:pt x="321" y="12"/>
                </a:cubicBezTo>
                <a:cubicBezTo>
                  <a:pt x="321" y="13"/>
                  <a:pt x="320" y="12"/>
                  <a:pt x="319" y="12"/>
                </a:cubicBezTo>
                <a:cubicBezTo>
                  <a:pt x="321" y="13"/>
                  <a:pt x="323" y="13"/>
                  <a:pt x="324" y="15"/>
                </a:cubicBezTo>
                <a:cubicBezTo>
                  <a:pt x="325" y="14"/>
                  <a:pt x="326" y="14"/>
                  <a:pt x="326" y="14"/>
                </a:cubicBezTo>
                <a:cubicBezTo>
                  <a:pt x="326" y="14"/>
                  <a:pt x="325" y="14"/>
                  <a:pt x="325" y="14"/>
                </a:cubicBezTo>
                <a:cubicBezTo>
                  <a:pt x="326" y="13"/>
                  <a:pt x="328" y="14"/>
                  <a:pt x="329" y="15"/>
                </a:cubicBezTo>
                <a:cubicBezTo>
                  <a:pt x="330" y="15"/>
                  <a:pt x="330" y="14"/>
                  <a:pt x="330" y="14"/>
                </a:cubicBezTo>
                <a:cubicBezTo>
                  <a:pt x="331" y="14"/>
                  <a:pt x="330" y="15"/>
                  <a:pt x="330" y="15"/>
                </a:cubicBezTo>
                <a:cubicBezTo>
                  <a:pt x="330" y="15"/>
                  <a:pt x="331" y="15"/>
                  <a:pt x="332" y="15"/>
                </a:cubicBezTo>
                <a:cubicBezTo>
                  <a:pt x="330" y="16"/>
                  <a:pt x="331" y="16"/>
                  <a:pt x="331" y="17"/>
                </a:cubicBezTo>
                <a:cubicBezTo>
                  <a:pt x="332" y="17"/>
                  <a:pt x="334" y="16"/>
                  <a:pt x="333" y="15"/>
                </a:cubicBezTo>
                <a:cubicBezTo>
                  <a:pt x="331" y="15"/>
                  <a:pt x="334" y="15"/>
                  <a:pt x="333" y="16"/>
                </a:cubicBezTo>
                <a:cubicBezTo>
                  <a:pt x="334" y="14"/>
                  <a:pt x="332" y="13"/>
                  <a:pt x="331" y="12"/>
                </a:cubicBezTo>
                <a:cubicBezTo>
                  <a:pt x="332" y="12"/>
                  <a:pt x="333" y="12"/>
                  <a:pt x="333" y="11"/>
                </a:cubicBezTo>
                <a:cubicBezTo>
                  <a:pt x="334" y="11"/>
                  <a:pt x="335" y="11"/>
                  <a:pt x="335" y="12"/>
                </a:cubicBezTo>
                <a:cubicBezTo>
                  <a:pt x="341" y="11"/>
                  <a:pt x="344" y="14"/>
                  <a:pt x="344" y="16"/>
                </a:cubicBezTo>
                <a:cubicBezTo>
                  <a:pt x="347" y="18"/>
                  <a:pt x="349" y="20"/>
                  <a:pt x="352" y="22"/>
                </a:cubicBezTo>
                <a:cubicBezTo>
                  <a:pt x="352" y="22"/>
                  <a:pt x="353" y="22"/>
                  <a:pt x="354" y="22"/>
                </a:cubicBezTo>
                <a:cubicBezTo>
                  <a:pt x="354" y="21"/>
                  <a:pt x="353" y="21"/>
                  <a:pt x="353" y="20"/>
                </a:cubicBezTo>
                <a:cubicBezTo>
                  <a:pt x="354" y="20"/>
                  <a:pt x="355" y="20"/>
                  <a:pt x="355" y="20"/>
                </a:cubicBezTo>
                <a:cubicBezTo>
                  <a:pt x="356" y="22"/>
                  <a:pt x="361" y="22"/>
                  <a:pt x="363" y="22"/>
                </a:cubicBezTo>
                <a:cubicBezTo>
                  <a:pt x="365" y="22"/>
                  <a:pt x="363" y="24"/>
                  <a:pt x="364" y="24"/>
                </a:cubicBezTo>
                <a:cubicBezTo>
                  <a:pt x="362" y="24"/>
                  <a:pt x="363" y="22"/>
                  <a:pt x="360" y="22"/>
                </a:cubicBezTo>
                <a:cubicBezTo>
                  <a:pt x="359" y="22"/>
                  <a:pt x="360" y="23"/>
                  <a:pt x="360" y="23"/>
                </a:cubicBezTo>
                <a:cubicBezTo>
                  <a:pt x="362" y="23"/>
                  <a:pt x="363" y="24"/>
                  <a:pt x="363" y="25"/>
                </a:cubicBezTo>
                <a:cubicBezTo>
                  <a:pt x="364" y="25"/>
                  <a:pt x="365" y="25"/>
                  <a:pt x="365" y="24"/>
                </a:cubicBezTo>
                <a:cubicBezTo>
                  <a:pt x="366" y="25"/>
                  <a:pt x="367" y="26"/>
                  <a:pt x="365" y="25"/>
                </a:cubicBezTo>
                <a:cubicBezTo>
                  <a:pt x="365" y="25"/>
                  <a:pt x="366" y="25"/>
                  <a:pt x="365" y="25"/>
                </a:cubicBezTo>
                <a:cubicBezTo>
                  <a:pt x="365" y="25"/>
                  <a:pt x="364" y="26"/>
                  <a:pt x="365" y="26"/>
                </a:cubicBezTo>
                <a:cubicBezTo>
                  <a:pt x="365" y="26"/>
                  <a:pt x="364" y="25"/>
                  <a:pt x="363" y="26"/>
                </a:cubicBezTo>
                <a:cubicBezTo>
                  <a:pt x="364" y="25"/>
                  <a:pt x="363" y="25"/>
                  <a:pt x="361" y="25"/>
                </a:cubicBezTo>
                <a:cubicBezTo>
                  <a:pt x="361" y="25"/>
                  <a:pt x="363" y="25"/>
                  <a:pt x="362" y="26"/>
                </a:cubicBezTo>
                <a:cubicBezTo>
                  <a:pt x="361" y="26"/>
                  <a:pt x="361" y="25"/>
                  <a:pt x="361" y="25"/>
                </a:cubicBezTo>
                <a:cubicBezTo>
                  <a:pt x="360" y="25"/>
                  <a:pt x="361" y="26"/>
                  <a:pt x="361" y="26"/>
                </a:cubicBezTo>
                <a:cubicBezTo>
                  <a:pt x="360" y="26"/>
                  <a:pt x="360" y="26"/>
                  <a:pt x="360" y="25"/>
                </a:cubicBezTo>
                <a:cubicBezTo>
                  <a:pt x="359" y="25"/>
                  <a:pt x="358" y="27"/>
                  <a:pt x="359" y="26"/>
                </a:cubicBezTo>
                <a:cubicBezTo>
                  <a:pt x="357" y="26"/>
                  <a:pt x="357" y="27"/>
                  <a:pt x="357" y="27"/>
                </a:cubicBezTo>
                <a:cubicBezTo>
                  <a:pt x="356" y="27"/>
                  <a:pt x="355" y="27"/>
                  <a:pt x="355" y="26"/>
                </a:cubicBezTo>
                <a:cubicBezTo>
                  <a:pt x="358" y="27"/>
                  <a:pt x="359" y="23"/>
                  <a:pt x="356" y="24"/>
                </a:cubicBezTo>
                <a:cubicBezTo>
                  <a:pt x="355" y="24"/>
                  <a:pt x="357" y="23"/>
                  <a:pt x="359" y="23"/>
                </a:cubicBezTo>
                <a:cubicBezTo>
                  <a:pt x="359" y="24"/>
                  <a:pt x="358" y="24"/>
                  <a:pt x="358" y="25"/>
                </a:cubicBezTo>
                <a:cubicBezTo>
                  <a:pt x="361" y="24"/>
                  <a:pt x="358" y="23"/>
                  <a:pt x="359" y="22"/>
                </a:cubicBezTo>
                <a:cubicBezTo>
                  <a:pt x="357" y="22"/>
                  <a:pt x="357" y="23"/>
                  <a:pt x="357" y="22"/>
                </a:cubicBezTo>
                <a:cubicBezTo>
                  <a:pt x="357" y="22"/>
                  <a:pt x="357" y="23"/>
                  <a:pt x="357" y="23"/>
                </a:cubicBezTo>
                <a:cubicBezTo>
                  <a:pt x="359" y="23"/>
                  <a:pt x="356" y="22"/>
                  <a:pt x="358" y="23"/>
                </a:cubicBezTo>
                <a:cubicBezTo>
                  <a:pt x="359" y="23"/>
                  <a:pt x="357" y="23"/>
                  <a:pt x="357" y="23"/>
                </a:cubicBezTo>
                <a:cubicBezTo>
                  <a:pt x="356" y="23"/>
                  <a:pt x="356" y="23"/>
                  <a:pt x="356" y="22"/>
                </a:cubicBezTo>
                <a:cubicBezTo>
                  <a:pt x="354" y="23"/>
                  <a:pt x="354" y="22"/>
                  <a:pt x="353" y="23"/>
                </a:cubicBezTo>
                <a:cubicBezTo>
                  <a:pt x="354" y="23"/>
                  <a:pt x="354" y="24"/>
                  <a:pt x="355" y="24"/>
                </a:cubicBezTo>
                <a:cubicBezTo>
                  <a:pt x="355" y="25"/>
                  <a:pt x="355" y="25"/>
                  <a:pt x="355" y="25"/>
                </a:cubicBezTo>
                <a:cubicBezTo>
                  <a:pt x="354" y="25"/>
                  <a:pt x="355" y="25"/>
                  <a:pt x="354" y="24"/>
                </a:cubicBezTo>
                <a:cubicBezTo>
                  <a:pt x="355" y="26"/>
                  <a:pt x="352" y="28"/>
                  <a:pt x="354" y="30"/>
                </a:cubicBezTo>
                <a:cubicBezTo>
                  <a:pt x="356" y="30"/>
                  <a:pt x="354" y="29"/>
                  <a:pt x="354" y="29"/>
                </a:cubicBezTo>
                <a:cubicBezTo>
                  <a:pt x="354" y="29"/>
                  <a:pt x="354" y="29"/>
                  <a:pt x="355" y="29"/>
                </a:cubicBezTo>
                <a:cubicBezTo>
                  <a:pt x="356" y="29"/>
                  <a:pt x="355" y="28"/>
                  <a:pt x="356" y="28"/>
                </a:cubicBezTo>
                <a:cubicBezTo>
                  <a:pt x="356" y="29"/>
                  <a:pt x="355" y="30"/>
                  <a:pt x="355" y="31"/>
                </a:cubicBezTo>
                <a:cubicBezTo>
                  <a:pt x="355" y="31"/>
                  <a:pt x="356" y="31"/>
                  <a:pt x="356" y="31"/>
                </a:cubicBezTo>
                <a:cubicBezTo>
                  <a:pt x="357" y="31"/>
                  <a:pt x="357" y="31"/>
                  <a:pt x="358" y="31"/>
                </a:cubicBezTo>
                <a:cubicBezTo>
                  <a:pt x="358" y="30"/>
                  <a:pt x="359" y="30"/>
                  <a:pt x="359" y="29"/>
                </a:cubicBezTo>
                <a:cubicBezTo>
                  <a:pt x="358" y="29"/>
                  <a:pt x="358" y="30"/>
                  <a:pt x="356" y="29"/>
                </a:cubicBezTo>
                <a:cubicBezTo>
                  <a:pt x="360" y="29"/>
                  <a:pt x="360" y="28"/>
                  <a:pt x="360" y="27"/>
                </a:cubicBezTo>
                <a:cubicBezTo>
                  <a:pt x="362" y="28"/>
                  <a:pt x="362" y="31"/>
                  <a:pt x="365" y="32"/>
                </a:cubicBezTo>
                <a:cubicBezTo>
                  <a:pt x="366" y="32"/>
                  <a:pt x="367" y="31"/>
                  <a:pt x="366" y="30"/>
                </a:cubicBezTo>
                <a:cubicBezTo>
                  <a:pt x="367" y="31"/>
                  <a:pt x="368" y="31"/>
                  <a:pt x="368" y="32"/>
                </a:cubicBezTo>
                <a:cubicBezTo>
                  <a:pt x="368" y="31"/>
                  <a:pt x="370" y="31"/>
                  <a:pt x="372" y="31"/>
                </a:cubicBezTo>
                <a:cubicBezTo>
                  <a:pt x="372" y="31"/>
                  <a:pt x="372" y="32"/>
                  <a:pt x="373" y="32"/>
                </a:cubicBezTo>
                <a:cubicBezTo>
                  <a:pt x="372" y="33"/>
                  <a:pt x="373" y="32"/>
                  <a:pt x="368" y="33"/>
                </a:cubicBezTo>
                <a:close/>
                <a:moveTo>
                  <a:pt x="233" y="36"/>
                </a:moveTo>
                <a:cubicBezTo>
                  <a:pt x="233" y="35"/>
                  <a:pt x="232" y="34"/>
                  <a:pt x="231" y="33"/>
                </a:cubicBezTo>
                <a:cubicBezTo>
                  <a:pt x="232" y="34"/>
                  <a:pt x="229" y="35"/>
                  <a:pt x="233" y="36"/>
                </a:cubicBezTo>
                <a:close/>
                <a:moveTo>
                  <a:pt x="238" y="6"/>
                </a:moveTo>
                <a:cubicBezTo>
                  <a:pt x="236" y="6"/>
                  <a:pt x="236" y="7"/>
                  <a:pt x="235" y="7"/>
                </a:cubicBezTo>
                <a:cubicBezTo>
                  <a:pt x="236" y="8"/>
                  <a:pt x="235" y="9"/>
                  <a:pt x="236" y="9"/>
                </a:cubicBezTo>
                <a:cubicBezTo>
                  <a:pt x="237" y="8"/>
                  <a:pt x="237" y="8"/>
                  <a:pt x="236" y="7"/>
                </a:cubicBezTo>
                <a:cubicBezTo>
                  <a:pt x="237" y="7"/>
                  <a:pt x="238" y="8"/>
                  <a:pt x="239" y="7"/>
                </a:cubicBezTo>
                <a:cubicBezTo>
                  <a:pt x="238" y="7"/>
                  <a:pt x="238" y="7"/>
                  <a:pt x="238" y="6"/>
                </a:cubicBezTo>
                <a:close/>
                <a:moveTo>
                  <a:pt x="351" y="28"/>
                </a:moveTo>
                <a:cubicBezTo>
                  <a:pt x="350" y="28"/>
                  <a:pt x="352" y="27"/>
                  <a:pt x="351" y="26"/>
                </a:cubicBezTo>
                <a:cubicBezTo>
                  <a:pt x="349" y="27"/>
                  <a:pt x="350" y="28"/>
                  <a:pt x="351" y="28"/>
                </a:cubicBezTo>
                <a:close/>
                <a:moveTo>
                  <a:pt x="349" y="26"/>
                </a:moveTo>
                <a:cubicBezTo>
                  <a:pt x="348" y="26"/>
                  <a:pt x="348" y="27"/>
                  <a:pt x="346" y="27"/>
                </a:cubicBezTo>
                <a:cubicBezTo>
                  <a:pt x="347" y="27"/>
                  <a:pt x="346" y="28"/>
                  <a:pt x="347" y="28"/>
                </a:cubicBezTo>
                <a:cubicBezTo>
                  <a:pt x="347" y="27"/>
                  <a:pt x="348" y="28"/>
                  <a:pt x="349" y="28"/>
                </a:cubicBezTo>
                <a:cubicBezTo>
                  <a:pt x="349" y="28"/>
                  <a:pt x="350" y="26"/>
                  <a:pt x="349" y="26"/>
                </a:cubicBezTo>
                <a:close/>
                <a:moveTo>
                  <a:pt x="341" y="38"/>
                </a:moveTo>
                <a:cubicBezTo>
                  <a:pt x="342" y="38"/>
                  <a:pt x="343" y="38"/>
                  <a:pt x="344" y="38"/>
                </a:cubicBezTo>
                <a:cubicBezTo>
                  <a:pt x="343" y="38"/>
                  <a:pt x="341" y="38"/>
                  <a:pt x="341" y="38"/>
                </a:cubicBezTo>
                <a:close/>
                <a:moveTo>
                  <a:pt x="337" y="12"/>
                </a:moveTo>
                <a:cubicBezTo>
                  <a:pt x="339" y="13"/>
                  <a:pt x="341" y="15"/>
                  <a:pt x="343" y="16"/>
                </a:cubicBezTo>
                <a:cubicBezTo>
                  <a:pt x="342" y="13"/>
                  <a:pt x="341" y="13"/>
                  <a:pt x="337" y="12"/>
                </a:cubicBezTo>
                <a:close/>
                <a:moveTo>
                  <a:pt x="338" y="14"/>
                </a:moveTo>
                <a:cubicBezTo>
                  <a:pt x="340" y="14"/>
                  <a:pt x="337" y="15"/>
                  <a:pt x="339" y="16"/>
                </a:cubicBezTo>
                <a:cubicBezTo>
                  <a:pt x="338" y="15"/>
                  <a:pt x="340" y="16"/>
                  <a:pt x="340" y="15"/>
                </a:cubicBezTo>
                <a:cubicBezTo>
                  <a:pt x="339" y="15"/>
                  <a:pt x="339" y="13"/>
                  <a:pt x="338" y="14"/>
                </a:cubicBezTo>
                <a:close/>
                <a:moveTo>
                  <a:pt x="336" y="14"/>
                </a:moveTo>
                <a:cubicBezTo>
                  <a:pt x="335" y="14"/>
                  <a:pt x="336" y="15"/>
                  <a:pt x="338" y="15"/>
                </a:cubicBezTo>
                <a:cubicBezTo>
                  <a:pt x="338" y="14"/>
                  <a:pt x="337" y="14"/>
                  <a:pt x="336" y="14"/>
                </a:cubicBezTo>
                <a:close/>
                <a:moveTo>
                  <a:pt x="333" y="18"/>
                </a:moveTo>
                <a:cubicBezTo>
                  <a:pt x="333" y="19"/>
                  <a:pt x="334" y="19"/>
                  <a:pt x="335" y="19"/>
                </a:cubicBezTo>
                <a:cubicBezTo>
                  <a:pt x="333" y="20"/>
                  <a:pt x="334" y="20"/>
                  <a:pt x="334" y="21"/>
                </a:cubicBezTo>
                <a:cubicBezTo>
                  <a:pt x="336" y="21"/>
                  <a:pt x="336" y="21"/>
                  <a:pt x="337" y="20"/>
                </a:cubicBezTo>
                <a:cubicBezTo>
                  <a:pt x="335" y="19"/>
                  <a:pt x="336" y="18"/>
                  <a:pt x="333" y="18"/>
                </a:cubicBezTo>
                <a:close/>
                <a:moveTo>
                  <a:pt x="335" y="16"/>
                </a:moveTo>
                <a:cubicBezTo>
                  <a:pt x="334" y="16"/>
                  <a:pt x="333" y="16"/>
                  <a:pt x="333" y="16"/>
                </a:cubicBezTo>
                <a:cubicBezTo>
                  <a:pt x="335" y="16"/>
                  <a:pt x="334" y="17"/>
                  <a:pt x="335" y="17"/>
                </a:cubicBezTo>
                <a:cubicBezTo>
                  <a:pt x="336" y="17"/>
                  <a:pt x="335" y="16"/>
                  <a:pt x="335" y="16"/>
                </a:cubicBezTo>
                <a:close/>
                <a:moveTo>
                  <a:pt x="332" y="36"/>
                </a:moveTo>
                <a:cubicBezTo>
                  <a:pt x="332" y="36"/>
                  <a:pt x="332" y="37"/>
                  <a:pt x="333" y="37"/>
                </a:cubicBezTo>
                <a:cubicBezTo>
                  <a:pt x="334" y="36"/>
                  <a:pt x="333" y="36"/>
                  <a:pt x="332" y="36"/>
                </a:cubicBezTo>
                <a:close/>
                <a:moveTo>
                  <a:pt x="254" y="7"/>
                </a:moveTo>
                <a:cubicBezTo>
                  <a:pt x="256" y="8"/>
                  <a:pt x="258" y="8"/>
                  <a:pt x="260" y="9"/>
                </a:cubicBezTo>
                <a:cubicBezTo>
                  <a:pt x="261" y="8"/>
                  <a:pt x="256" y="5"/>
                  <a:pt x="254" y="7"/>
                </a:cubicBezTo>
                <a:close/>
                <a:moveTo>
                  <a:pt x="251" y="6"/>
                </a:moveTo>
                <a:cubicBezTo>
                  <a:pt x="250" y="7"/>
                  <a:pt x="252" y="7"/>
                  <a:pt x="250" y="7"/>
                </a:cubicBezTo>
                <a:cubicBezTo>
                  <a:pt x="252" y="8"/>
                  <a:pt x="252" y="6"/>
                  <a:pt x="254" y="6"/>
                </a:cubicBezTo>
                <a:cubicBezTo>
                  <a:pt x="252" y="6"/>
                  <a:pt x="253" y="6"/>
                  <a:pt x="251" y="6"/>
                </a:cubicBezTo>
                <a:close/>
                <a:moveTo>
                  <a:pt x="239" y="36"/>
                </a:moveTo>
                <a:cubicBezTo>
                  <a:pt x="240" y="37"/>
                  <a:pt x="241" y="37"/>
                  <a:pt x="242" y="36"/>
                </a:cubicBezTo>
                <a:cubicBezTo>
                  <a:pt x="241" y="36"/>
                  <a:pt x="241" y="36"/>
                  <a:pt x="242" y="35"/>
                </a:cubicBezTo>
                <a:cubicBezTo>
                  <a:pt x="242" y="35"/>
                  <a:pt x="243" y="35"/>
                  <a:pt x="242" y="35"/>
                </a:cubicBezTo>
                <a:cubicBezTo>
                  <a:pt x="240" y="35"/>
                  <a:pt x="240" y="36"/>
                  <a:pt x="239" y="36"/>
                </a:cubicBezTo>
                <a:close/>
                <a:moveTo>
                  <a:pt x="238" y="9"/>
                </a:moveTo>
                <a:cubicBezTo>
                  <a:pt x="239" y="9"/>
                  <a:pt x="237" y="10"/>
                  <a:pt x="238" y="10"/>
                </a:cubicBezTo>
                <a:cubicBezTo>
                  <a:pt x="238" y="10"/>
                  <a:pt x="238" y="10"/>
                  <a:pt x="239" y="10"/>
                </a:cubicBezTo>
                <a:cubicBezTo>
                  <a:pt x="239" y="10"/>
                  <a:pt x="239" y="10"/>
                  <a:pt x="239" y="10"/>
                </a:cubicBezTo>
                <a:cubicBezTo>
                  <a:pt x="240" y="10"/>
                  <a:pt x="238" y="9"/>
                  <a:pt x="238" y="9"/>
                </a:cubicBezTo>
                <a:close/>
                <a:moveTo>
                  <a:pt x="235" y="34"/>
                </a:moveTo>
                <a:cubicBezTo>
                  <a:pt x="235" y="35"/>
                  <a:pt x="236" y="36"/>
                  <a:pt x="236" y="35"/>
                </a:cubicBezTo>
                <a:cubicBezTo>
                  <a:pt x="235" y="35"/>
                  <a:pt x="237" y="34"/>
                  <a:pt x="235" y="34"/>
                </a:cubicBezTo>
                <a:close/>
                <a:moveTo>
                  <a:pt x="227" y="6"/>
                </a:moveTo>
                <a:cubicBezTo>
                  <a:pt x="228" y="6"/>
                  <a:pt x="229" y="6"/>
                  <a:pt x="229" y="6"/>
                </a:cubicBezTo>
                <a:cubicBezTo>
                  <a:pt x="228" y="6"/>
                  <a:pt x="229" y="5"/>
                  <a:pt x="229" y="5"/>
                </a:cubicBezTo>
                <a:cubicBezTo>
                  <a:pt x="226" y="3"/>
                  <a:pt x="224" y="2"/>
                  <a:pt x="219" y="4"/>
                </a:cubicBezTo>
                <a:cubicBezTo>
                  <a:pt x="218" y="4"/>
                  <a:pt x="220" y="5"/>
                  <a:pt x="219" y="5"/>
                </a:cubicBezTo>
                <a:cubicBezTo>
                  <a:pt x="219" y="4"/>
                  <a:pt x="218" y="4"/>
                  <a:pt x="217" y="3"/>
                </a:cubicBezTo>
                <a:cubicBezTo>
                  <a:pt x="214" y="4"/>
                  <a:pt x="214" y="2"/>
                  <a:pt x="212" y="2"/>
                </a:cubicBezTo>
                <a:cubicBezTo>
                  <a:pt x="212" y="3"/>
                  <a:pt x="209" y="4"/>
                  <a:pt x="208" y="5"/>
                </a:cubicBezTo>
                <a:cubicBezTo>
                  <a:pt x="209" y="5"/>
                  <a:pt x="209" y="5"/>
                  <a:pt x="209" y="5"/>
                </a:cubicBezTo>
                <a:cubicBezTo>
                  <a:pt x="210" y="5"/>
                  <a:pt x="211" y="4"/>
                  <a:pt x="211" y="5"/>
                </a:cubicBezTo>
                <a:cubicBezTo>
                  <a:pt x="210" y="5"/>
                  <a:pt x="210" y="6"/>
                  <a:pt x="209" y="6"/>
                </a:cubicBezTo>
                <a:cubicBezTo>
                  <a:pt x="209" y="6"/>
                  <a:pt x="209" y="6"/>
                  <a:pt x="209" y="6"/>
                </a:cubicBezTo>
                <a:cubicBezTo>
                  <a:pt x="209" y="6"/>
                  <a:pt x="210" y="7"/>
                  <a:pt x="209" y="7"/>
                </a:cubicBezTo>
                <a:cubicBezTo>
                  <a:pt x="208" y="7"/>
                  <a:pt x="209" y="7"/>
                  <a:pt x="208" y="6"/>
                </a:cubicBezTo>
                <a:cubicBezTo>
                  <a:pt x="209" y="8"/>
                  <a:pt x="211" y="9"/>
                  <a:pt x="213" y="10"/>
                </a:cubicBezTo>
                <a:cubicBezTo>
                  <a:pt x="213" y="9"/>
                  <a:pt x="214" y="9"/>
                  <a:pt x="213" y="8"/>
                </a:cubicBezTo>
                <a:cubicBezTo>
                  <a:pt x="216" y="9"/>
                  <a:pt x="216" y="7"/>
                  <a:pt x="218" y="6"/>
                </a:cubicBezTo>
                <a:cubicBezTo>
                  <a:pt x="220" y="7"/>
                  <a:pt x="222" y="5"/>
                  <a:pt x="223" y="4"/>
                </a:cubicBezTo>
                <a:cubicBezTo>
                  <a:pt x="225" y="5"/>
                  <a:pt x="226" y="5"/>
                  <a:pt x="227" y="6"/>
                </a:cubicBezTo>
                <a:close/>
                <a:moveTo>
                  <a:pt x="227" y="13"/>
                </a:moveTo>
                <a:cubicBezTo>
                  <a:pt x="228" y="13"/>
                  <a:pt x="227" y="12"/>
                  <a:pt x="228" y="12"/>
                </a:cubicBezTo>
                <a:cubicBezTo>
                  <a:pt x="226" y="12"/>
                  <a:pt x="226" y="13"/>
                  <a:pt x="227" y="13"/>
                </a:cubicBezTo>
                <a:close/>
                <a:moveTo>
                  <a:pt x="221" y="6"/>
                </a:moveTo>
                <a:cubicBezTo>
                  <a:pt x="223" y="6"/>
                  <a:pt x="224" y="6"/>
                  <a:pt x="225" y="7"/>
                </a:cubicBezTo>
                <a:cubicBezTo>
                  <a:pt x="225" y="6"/>
                  <a:pt x="221" y="5"/>
                  <a:pt x="221" y="6"/>
                </a:cubicBezTo>
                <a:close/>
                <a:moveTo>
                  <a:pt x="222" y="7"/>
                </a:moveTo>
                <a:cubicBezTo>
                  <a:pt x="223" y="7"/>
                  <a:pt x="224" y="7"/>
                  <a:pt x="224" y="7"/>
                </a:cubicBezTo>
                <a:cubicBezTo>
                  <a:pt x="223" y="7"/>
                  <a:pt x="222" y="7"/>
                  <a:pt x="222" y="7"/>
                </a:cubicBezTo>
                <a:close/>
                <a:moveTo>
                  <a:pt x="219" y="15"/>
                </a:moveTo>
                <a:cubicBezTo>
                  <a:pt x="218" y="15"/>
                  <a:pt x="219" y="15"/>
                  <a:pt x="219" y="16"/>
                </a:cubicBezTo>
                <a:cubicBezTo>
                  <a:pt x="221" y="16"/>
                  <a:pt x="219" y="15"/>
                  <a:pt x="219" y="15"/>
                </a:cubicBezTo>
                <a:close/>
                <a:moveTo>
                  <a:pt x="192" y="40"/>
                </a:moveTo>
                <a:cubicBezTo>
                  <a:pt x="193" y="41"/>
                  <a:pt x="193" y="39"/>
                  <a:pt x="193" y="39"/>
                </a:cubicBezTo>
                <a:cubicBezTo>
                  <a:pt x="193" y="40"/>
                  <a:pt x="192" y="40"/>
                  <a:pt x="192" y="40"/>
                </a:cubicBezTo>
                <a:close/>
                <a:moveTo>
                  <a:pt x="189" y="39"/>
                </a:moveTo>
                <a:cubicBezTo>
                  <a:pt x="188" y="39"/>
                  <a:pt x="186" y="40"/>
                  <a:pt x="187" y="40"/>
                </a:cubicBezTo>
                <a:cubicBezTo>
                  <a:pt x="187" y="40"/>
                  <a:pt x="188" y="41"/>
                  <a:pt x="189" y="41"/>
                </a:cubicBezTo>
                <a:cubicBezTo>
                  <a:pt x="190" y="40"/>
                  <a:pt x="190" y="39"/>
                  <a:pt x="189" y="39"/>
                </a:cubicBezTo>
                <a:close/>
                <a:moveTo>
                  <a:pt x="183" y="41"/>
                </a:moveTo>
                <a:cubicBezTo>
                  <a:pt x="183" y="41"/>
                  <a:pt x="184" y="42"/>
                  <a:pt x="184" y="42"/>
                </a:cubicBezTo>
                <a:cubicBezTo>
                  <a:pt x="184" y="41"/>
                  <a:pt x="184" y="41"/>
                  <a:pt x="185" y="40"/>
                </a:cubicBezTo>
                <a:cubicBezTo>
                  <a:pt x="183" y="40"/>
                  <a:pt x="183" y="41"/>
                  <a:pt x="183" y="41"/>
                </a:cubicBezTo>
                <a:close/>
                <a:moveTo>
                  <a:pt x="179" y="10"/>
                </a:moveTo>
                <a:cubicBezTo>
                  <a:pt x="178" y="11"/>
                  <a:pt x="178" y="12"/>
                  <a:pt x="180" y="12"/>
                </a:cubicBezTo>
                <a:cubicBezTo>
                  <a:pt x="180" y="11"/>
                  <a:pt x="180" y="11"/>
                  <a:pt x="179" y="10"/>
                </a:cubicBezTo>
                <a:close/>
                <a:moveTo>
                  <a:pt x="177" y="7"/>
                </a:moveTo>
                <a:cubicBezTo>
                  <a:pt x="176" y="7"/>
                  <a:pt x="177" y="7"/>
                  <a:pt x="177" y="6"/>
                </a:cubicBezTo>
                <a:cubicBezTo>
                  <a:pt x="176" y="6"/>
                  <a:pt x="175" y="6"/>
                  <a:pt x="174" y="6"/>
                </a:cubicBezTo>
                <a:cubicBezTo>
                  <a:pt x="175" y="7"/>
                  <a:pt x="171" y="8"/>
                  <a:pt x="174" y="9"/>
                </a:cubicBezTo>
                <a:cubicBezTo>
                  <a:pt x="176" y="8"/>
                  <a:pt x="178" y="8"/>
                  <a:pt x="180" y="8"/>
                </a:cubicBezTo>
                <a:cubicBezTo>
                  <a:pt x="180" y="7"/>
                  <a:pt x="180" y="8"/>
                  <a:pt x="180" y="7"/>
                </a:cubicBezTo>
                <a:cubicBezTo>
                  <a:pt x="178" y="7"/>
                  <a:pt x="178" y="7"/>
                  <a:pt x="177" y="7"/>
                </a:cubicBezTo>
                <a:close/>
                <a:moveTo>
                  <a:pt x="177" y="41"/>
                </a:moveTo>
                <a:cubicBezTo>
                  <a:pt x="178" y="41"/>
                  <a:pt x="179" y="40"/>
                  <a:pt x="178" y="39"/>
                </a:cubicBezTo>
                <a:cubicBezTo>
                  <a:pt x="177" y="40"/>
                  <a:pt x="176" y="40"/>
                  <a:pt x="177" y="41"/>
                </a:cubicBezTo>
                <a:close/>
                <a:moveTo>
                  <a:pt x="171" y="5"/>
                </a:moveTo>
                <a:cubicBezTo>
                  <a:pt x="172" y="5"/>
                  <a:pt x="172" y="4"/>
                  <a:pt x="173" y="4"/>
                </a:cubicBezTo>
                <a:cubicBezTo>
                  <a:pt x="171" y="4"/>
                  <a:pt x="170" y="5"/>
                  <a:pt x="171" y="5"/>
                </a:cubicBezTo>
                <a:close/>
                <a:moveTo>
                  <a:pt x="168" y="47"/>
                </a:moveTo>
                <a:cubicBezTo>
                  <a:pt x="169" y="47"/>
                  <a:pt x="170" y="47"/>
                  <a:pt x="170" y="47"/>
                </a:cubicBezTo>
                <a:cubicBezTo>
                  <a:pt x="170" y="46"/>
                  <a:pt x="171" y="45"/>
                  <a:pt x="170" y="45"/>
                </a:cubicBezTo>
                <a:cubicBezTo>
                  <a:pt x="170" y="45"/>
                  <a:pt x="170" y="45"/>
                  <a:pt x="169" y="45"/>
                </a:cubicBezTo>
                <a:cubicBezTo>
                  <a:pt x="168" y="45"/>
                  <a:pt x="169" y="44"/>
                  <a:pt x="168" y="43"/>
                </a:cubicBezTo>
                <a:cubicBezTo>
                  <a:pt x="168" y="44"/>
                  <a:pt x="168" y="44"/>
                  <a:pt x="167" y="44"/>
                </a:cubicBezTo>
                <a:cubicBezTo>
                  <a:pt x="168" y="44"/>
                  <a:pt x="167" y="44"/>
                  <a:pt x="167" y="43"/>
                </a:cubicBezTo>
                <a:cubicBezTo>
                  <a:pt x="166" y="44"/>
                  <a:pt x="165" y="46"/>
                  <a:pt x="166" y="47"/>
                </a:cubicBezTo>
                <a:cubicBezTo>
                  <a:pt x="167" y="46"/>
                  <a:pt x="167" y="44"/>
                  <a:pt x="168" y="45"/>
                </a:cubicBezTo>
                <a:cubicBezTo>
                  <a:pt x="168" y="45"/>
                  <a:pt x="167" y="46"/>
                  <a:pt x="168" y="47"/>
                </a:cubicBezTo>
                <a:close/>
                <a:moveTo>
                  <a:pt x="165" y="48"/>
                </a:moveTo>
                <a:cubicBezTo>
                  <a:pt x="166" y="48"/>
                  <a:pt x="167" y="47"/>
                  <a:pt x="167" y="47"/>
                </a:cubicBezTo>
                <a:cubicBezTo>
                  <a:pt x="166" y="47"/>
                  <a:pt x="165" y="47"/>
                  <a:pt x="165" y="48"/>
                </a:cubicBezTo>
                <a:close/>
                <a:moveTo>
                  <a:pt x="164" y="6"/>
                </a:moveTo>
                <a:cubicBezTo>
                  <a:pt x="164" y="6"/>
                  <a:pt x="164" y="6"/>
                  <a:pt x="164" y="6"/>
                </a:cubicBezTo>
                <a:cubicBezTo>
                  <a:pt x="165" y="6"/>
                  <a:pt x="166" y="5"/>
                  <a:pt x="165" y="5"/>
                </a:cubicBezTo>
                <a:cubicBezTo>
                  <a:pt x="166" y="6"/>
                  <a:pt x="164" y="5"/>
                  <a:pt x="164" y="6"/>
                </a:cubicBezTo>
                <a:close/>
                <a:moveTo>
                  <a:pt x="160" y="45"/>
                </a:moveTo>
                <a:cubicBezTo>
                  <a:pt x="158" y="45"/>
                  <a:pt x="157" y="46"/>
                  <a:pt x="156" y="46"/>
                </a:cubicBezTo>
                <a:cubicBezTo>
                  <a:pt x="157" y="47"/>
                  <a:pt x="160" y="46"/>
                  <a:pt x="161" y="45"/>
                </a:cubicBezTo>
                <a:cubicBezTo>
                  <a:pt x="160" y="45"/>
                  <a:pt x="160" y="45"/>
                  <a:pt x="160" y="45"/>
                </a:cubicBezTo>
                <a:close/>
                <a:moveTo>
                  <a:pt x="155" y="5"/>
                </a:moveTo>
                <a:cubicBezTo>
                  <a:pt x="153" y="5"/>
                  <a:pt x="156" y="4"/>
                  <a:pt x="154" y="4"/>
                </a:cubicBezTo>
                <a:cubicBezTo>
                  <a:pt x="152" y="4"/>
                  <a:pt x="151" y="5"/>
                  <a:pt x="152" y="6"/>
                </a:cubicBezTo>
                <a:cubicBezTo>
                  <a:pt x="153" y="6"/>
                  <a:pt x="152" y="7"/>
                  <a:pt x="155" y="7"/>
                </a:cubicBezTo>
                <a:cubicBezTo>
                  <a:pt x="155" y="6"/>
                  <a:pt x="156" y="5"/>
                  <a:pt x="155" y="5"/>
                </a:cubicBezTo>
                <a:cubicBezTo>
                  <a:pt x="155" y="5"/>
                  <a:pt x="155" y="5"/>
                  <a:pt x="155" y="5"/>
                </a:cubicBezTo>
                <a:close/>
                <a:moveTo>
                  <a:pt x="113" y="11"/>
                </a:moveTo>
                <a:cubicBezTo>
                  <a:pt x="113" y="11"/>
                  <a:pt x="114" y="11"/>
                  <a:pt x="113" y="11"/>
                </a:cubicBezTo>
                <a:cubicBezTo>
                  <a:pt x="115" y="12"/>
                  <a:pt x="115" y="11"/>
                  <a:pt x="115" y="11"/>
                </a:cubicBezTo>
                <a:cubicBezTo>
                  <a:pt x="114" y="11"/>
                  <a:pt x="114" y="11"/>
                  <a:pt x="113" y="11"/>
                </a:cubicBezTo>
                <a:close/>
                <a:moveTo>
                  <a:pt x="112" y="49"/>
                </a:moveTo>
                <a:cubicBezTo>
                  <a:pt x="112" y="49"/>
                  <a:pt x="111" y="50"/>
                  <a:pt x="113" y="50"/>
                </a:cubicBezTo>
                <a:cubicBezTo>
                  <a:pt x="112" y="49"/>
                  <a:pt x="114" y="49"/>
                  <a:pt x="114" y="49"/>
                </a:cubicBezTo>
                <a:cubicBezTo>
                  <a:pt x="113" y="49"/>
                  <a:pt x="113" y="49"/>
                  <a:pt x="112" y="49"/>
                </a:cubicBezTo>
                <a:close/>
                <a:moveTo>
                  <a:pt x="71" y="39"/>
                </a:moveTo>
                <a:cubicBezTo>
                  <a:pt x="71" y="40"/>
                  <a:pt x="72" y="41"/>
                  <a:pt x="71" y="41"/>
                </a:cubicBezTo>
                <a:cubicBezTo>
                  <a:pt x="73" y="41"/>
                  <a:pt x="73" y="41"/>
                  <a:pt x="75" y="41"/>
                </a:cubicBezTo>
                <a:cubicBezTo>
                  <a:pt x="76" y="40"/>
                  <a:pt x="74" y="39"/>
                  <a:pt x="72" y="39"/>
                </a:cubicBezTo>
                <a:cubicBezTo>
                  <a:pt x="73" y="39"/>
                  <a:pt x="75" y="39"/>
                  <a:pt x="75" y="38"/>
                </a:cubicBezTo>
                <a:cubicBezTo>
                  <a:pt x="73" y="38"/>
                  <a:pt x="73" y="39"/>
                  <a:pt x="71" y="39"/>
                </a:cubicBezTo>
                <a:close/>
                <a:moveTo>
                  <a:pt x="70" y="42"/>
                </a:moveTo>
                <a:cubicBezTo>
                  <a:pt x="71" y="43"/>
                  <a:pt x="72" y="44"/>
                  <a:pt x="75" y="44"/>
                </a:cubicBezTo>
                <a:cubicBezTo>
                  <a:pt x="75" y="43"/>
                  <a:pt x="73" y="42"/>
                  <a:pt x="75" y="42"/>
                </a:cubicBezTo>
                <a:cubicBezTo>
                  <a:pt x="73" y="42"/>
                  <a:pt x="71" y="41"/>
                  <a:pt x="70" y="42"/>
                </a:cubicBezTo>
                <a:close/>
                <a:moveTo>
                  <a:pt x="64" y="40"/>
                </a:moveTo>
                <a:cubicBezTo>
                  <a:pt x="64" y="40"/>
                  <a:pt x="64" y="40"/>
                  <a:pt x="65" y="40"/>
                </a:cubicBezTo>
                <a:cubicBezTo>
                  <a:pt x="65" y="40"/>
                  <a:pt x="65" y="39"/>
                  <a:pt x="64" y="40"/>
                </a:cubicBezTo>
                <a:close/>
                <a:moveTo>
                  <a:pt x="58" y="14"/>
                </a:moveTo>
                <a:cubicBezTo>
                  <a:pt x="59" y="14"/>
                  <a:pt x="61" y="14"/>
                  <a:pt x="61" y="13"/>
                </a:cubicBezTo>
                <a:cubicBezTo>
                  <a:pt x="59" y="13"/>
                  <a:pt x="57" y="14"/>
                  <a:pt x="58" y="14"/>
                </a:cubicBezTo>
                <a:close/>
                <a:moveTo>
                  <a:pt x="36" y="35"/>
                </a:moveTo>
                <a:cubicBezTo>
                  <a:pt x="38" y="35"/>
                  <a:pt x="40" y="36"/>
                  <a:pt x="41" y="35"/>
                </a:cubicBezTo>
                <a:cubicBezTo>
                  <a:pt x="40" y="35"/>
                  <a:pt x="38" y="34"/>
                  <a:pt x="36" y="35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Freeform 8"/>
          <p:cNvSpPr/>
          <p:nvPr>
            <p:custDataLst>
              <p:tags r:id="rId4"/>
            </p:custDataLst>
          </p:nvPr>
        </p:nvSpPr>
        <p:spPr bwMode="auto">
          <a:xfrm>
            <a:off x="8832896" y="3990175"/>
            <a:ext cx="1406525" cy="72000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3" h="54">
                <a:moveTo>
                  <a:pt x="368" y="33"/>
                </a:moveTo>
                <a:cubicBezTo>
                  <a:pt x="368" y="32"/>
                  <a:pt x="367" y="33"/>
                  <a:pt x="367" y="32"/>
                </a:cubicBezTo>
                <a:cubicBezTo>
                  <a:pt x="364" y="32"/>
                  <a:pt x="361" y="34"/>
                  <a:pt x="361" y="35"/>
                </a:cubicBezTo>
                <a:cubicBezTo>
                  <a:pt x="360" y="35"/>
                  <a:pt x="359" y="34"/>
                  <a:pt x="357" y="35"/>
                </a:cubicBezTo>
                <a:cubicBezTo>
                  <a:pt x="356" y="35"/>
                  <a:pt x="358" y="34"/>
                  <a:pt x="357" y="34"/>
                </a:cubicBezTo>
                <a:cubicBezTo>
                  <a:pt x="357" y="34"/>
                  <a:pt x="357" y="34"/>
                  <a:pt x="356" y="34"/>
                </a:cubicBezTo>
                <a:cubicBezTo>
                  <a:pt x="355" y="34"/>
                  <a:pt x="357" y="35"/>
                  <a:pt x="354" y="35"/>
                </a:cubicBezTo>
                <a:cubicBezTo>
                  <a:pt x="354" y="35"/>
                  <a:pt x="355" y="35"/>
                  <a:pt x="354" y="35"/>
                </a:cubicBezTo>
                <a:cubicBezTo>
                  <a:pt x="352" y="35"/>
                  <a:pt x="351" y="35"/>
                  <a:pt x="351" y="36"/>
                </a:cubicBezTo>
                <a:cubicBezTo>
                  <a:pt x="350" y="36"/>
                  <a:pt x="350" y="36"/>
                  <a:pt x="349" y="36"/>
                </a:cubicBezTo>
                <a:cubicBezTo>
                  <a:pt x="349" y="37"/>
                  <a:pt x="349" y="38"/>
                  <a:pt x="348" y="38"/>
                </a:cubicBezTo>
                <a:cubicBezTo>
                  <a:pt x="346" y="38"/>
                  <a:pt x="348" y="38"/>
                  <a:pt x="349" y="38"/>
                </a:cubicBezTo>
                <a:cubicBezTo>
                  <a:pt x="349" y="37"/>
                  <a:pt x="347" y="38"/>
                  <a:pt x="347" y="37"/>
                </a:cubicBezTo>
                <a:cubicBezTo>
                  <a:pt x="346" y="37"/>
                  <a:pt x="347" y="38"/>
                  <a:pt x="346" y="38"/>
                </a:cubicBezTo>
                <a:cubicBezTo>
                  <a:pt x="345" y="39"/>
                  <a:pt x="342" y="38"/>
                  <a:pt x="341" y="39"/>
                </a:cubicBezTo>
                <a:cubicBezTo>
                  <a:pt x="340" y="39"/>
                  <a:pt x="340" y="38"/>
                  <a:pt x="341" y="38"/>
                </a:cubicBezTo>
                <a:cubicBezTo>
                  <a:pt x="339" y="38"/>
                  <a:pt x="340" y="38"/>
                  <a:pt x="340" y="39"/>
                </a:cubicBezTo>
                <a:cubicBezTo>
                  <a:pt x="339" y="38"/>
                  <a:pt x="338" y="38"/>
                  <a:pt x="339" y="37"/>
                </a:cubicBezTo>
                <a:cubicBezTo>
                  <a:pt x="337" y="37"/>
                  <a:pt x="338" y="38"/>
                  <a:pt x="338" y="39"/>
                </a:cubicBezTo>
                <a:cubicBezTo>
                  <a:pt x="336" y="38"/>
                  <a:pt x="334" y="39"/>
                  <a:pt x="334" y="41"/>
                </a:cubicBezTo>
                <a:cubicBezTo>
                  <a:pt x="333" y="40"/>
                  <a:pt x="331" y="40"/>
                  <a:pt x="331" y="39"/>
                </a:cubicBezTo>
                <a:cubicBezTo>
                  <a:pt x="330" y="39"/>
                  <a:pt x="329" y="39"/>
                  <a:pt x="329" y="40"/>
                </a:cubicBezTo>
                <a:cubicBezTo>
                  <a:pt x="328" y="40"/>
                  <a:pt x="330" y="39"/>
                  <a:pt x="329" y="39"/>
                </a:cubicBezTo>
                <a:cubicBezTo>
                  <a:pt x="327" y="39"/>
                  <a:pt x="328" y="40"/>
                  <a:pt x="326" y="40"/>
                </a:cubicBezTo>
                <a:cubicBezTo>
                  <a:pt x="326" y="38"/>
                  <a:pt x="324" y="39"/>
                  <a:pt x="323" y="38"/>
                </a:cubicBezTo>
                <a:cubicBezTo>
                  <a:pt x="321" y="39"/>
                  <a:pt x="324" y="41"/>
                  <a:pt x="320" y="41"/>
                </a:cubicBezTo>
                <a:cubicBezTo>
                  <a:pt x="321" y="41"/>
                  <a:pt x="322" y="41"/>
                  <a:pt x="322" y="40"/>
                </a:cubicBezTo>
                <a:cubicBezTo>
                  <a:pt x="318" y="40"/>
                  <a:pt x="315" y="41"/>
                  <a:pt x="313" y="42"/>
                </a:cubicBezTo>
                <a:cubicBezTo>
                  <a:pt x="314" y="41"/>
                  <a:pt x="311" y="40"/>
                  <a:pt x="308" y="40"/>
                </a:cubicBezTo>
                <a:cubicBezTo>
                  <a:pt x="307" y="41"/>
                  <a:pt x="306" y="41"/>
                  <a:pt x="304" y="41"/>
                </a:cubicBezTo>
                <a:cubicBezTo>
                  <a:pt x="305" y="42"/>
                  <a:pt x="304" y="42"/>
                  <a:pt x="304" y="43"/>
                </a:cubicBezTo>
                <a:cubicBezTo>
                  <a:pt x="303" y="43"/>
                  <a:pt x="300" y="43"/>
                  <a:pt x="299" y="42"/>
                </a:cubicBezTo>
                <a:cubicBezTo>
                  <a:pt x="295" y="42"/>
                  <a:pt x="293" y="43"/>
                  <a:pt x="289" y="43"/>
                </a:cubicBezTo>
                <a:cubicBezTo>
                  <a:pt x="291" y="42"/>
                  <a:pt x="294" y="43"/>
                  <a:pt x="295" y="42"/>
                </a:cubicBezTo>
                <a:cubicBezTo>
                  <a:pt x="295" y="41"/>
                  <a:pt x="295" y="41"/>
                  <a:pt x="294" y="41"/>
                </a:cubicBezTo>
                <a:cubicBezTo>
                  <a:pt x="289" y="41"/>
                  <a:pt x="286" y="43"/>
                  <a:pt x="280" y="41"/>
                </a:cubicBezTo>
                <a:cubicBezTo>
                  <a:pt x="278" y="42"/>
                  <a:pt x="278" y="42"/>
                  <a:pt x="277" y="43"/>
                </a:cubicBezTo>
                <a:cubicBezTo>
                  <a:pt x="270" y="42"/>
                  <a:pt x="270" y="47"/>
                  <a:pt x="262" y="46"/>
                </a:cubicBezTo>
                <a:cubicBezTo>
                  <a:pt x="260" y="43"/>
                  <a:pt x="257" y="40"/>
                  <a:pt x="253" y="40"/>
                </a:cubicBezTo>
                <a:cubicBezTo>
                  <a:pt x="253" y="38"/>
                  <a:pt x="250" y="38"/>
                  <a:pt x="248" y="38"/>
                </a:cubicBezTo>
                <a:cubicBezTo>
                  <a:pt x="246" y="38"/>
                  <a:pt x="245" y="37"/>
                  <a:pt x="242" y="37"/>
                </a:cubicBezTo>
                <a:cubicBezTo>
                  <a:pt x="240" y="36"/>
                  <a:pt x="235" y="36"/>
                  <a:pt x="234" y="35"/>
                </a:cubicBezTo>
                <a:cubicBezTo>
                  <a:pt x="232" y="35"/>
                  <a:pt x="235" y="37"/>
                  <a:pt x="234" y="38"/>
                </a:cubicBezTo>
                <a:cubicBezTo>
                  <a:pt x="233" y="38"/>
                  <a:pt x="233" y="37"/>
                  <a:pt x="233" y="36"/>
                </a:cubicBezTo>
                <a:cubicBezTo>
                  <a:pt x="233" y="36"/>
                  <a:pt x="231" y="36"/>
                  <a:pt x="231" y="36"/>
                </a:cubicBezTo>
                <a:cubicBezTo>
                  <a:pt x="230" y="36"/>
                  <a:pt x="230" y="36"/>
                  <a:pt x="230" y="36"/>
                </a:cubicBezTo>
                <a:cubicBezTo>
                  <a:pt x="230" y="37"/>
                  <a:pt x="232" y="37"/>
                  <a:pt x="231" y="38"/>
                </a:cubicBezTo>
                <a:cubicBezTo>
                  <a:pt x="229" y="38"/>
                  <a:pt x="230" y="37"/>
                  <a:pt x="228" y="36"/>
                </a:cubicBezTo>
                <a:cubicBezTo>
                  <a:pt x="228" y="36"/>
                  <a:pt x="229" y="37"/>
                  <a:pt x="228" y="38"/>
                </a:cubicBezTo>
                <a:cubicBezTo>
                  <a:pt x="227" y="38"/>
                  <a:pt x="227" y="37"/>
                  <a:pt x="228" y="37"/>
                </a:cubicBezTo>
                <a:cubicBezTo>
                  <a:pt x="228" y="37"/>
                  <a:pt x="227" y="37"/>
                  <a:pt x="228" y="36"/>
                </a:cubicBezTo>
                <a:cubicBezTo>
                  <a:pt x="226" y="37"/>
                  <a:pt x="220" y="37"/>
                  <a:pt x="218" y="39"/>
                </a:cubicBezTo>
                <a:cubicBezTo>
                  <a:pt x="217" y="39"/>
                  <a:pt x="216" y="39"/>
                  <a:pt x="215" y="38"/>
                </a:cubicBezTo>
                <a:cubicBezTo>
                  <a:pt x="214" y="39"/>
                  <a:pt x="214" y="40"/>
                  <a:pt x="213" y="40"/>
                </a:cubicBezTo>
                <a:cubicBezTo>
                  <a:pt x="214" y="39"/>
                  <a:pt x="214" y="38"/>
                  <a:pt x="215" y="37"/>
                </a:cubicBezTo>
                <a:cubicBezTo>
                  <a:pt x="210" y="35"/>
                  <a:pt x="205" y="38"/>
                  <a:pt x="202" y="39"/>
                </a:cubicBezTo>
                <a:cubicBezTo>
                  <a:pt x="197" y="37"/>
                  <a:pt x="194" y="40"/>
                  <a:pt x="192" y="41"/>
                </a:cubicBezTo>
                <a:cubicBezTo>
                  <a:pt x="192" y="42"/>
                  <a:pt x="193" y="41"/>
                  <a:pt x="194" y="41"/>
                </a:cubicBezTo>
                <a:cubicBezTo>
                  <a:pt x="193" y="42"/>
                  <a:pt x="191" y="42"/>
                  <a:pt x="189" y="42"/>
                </a:cubicBezTo>
                <a:cubicBezTo>
                  <a:pt x="188" y="41"/>
                  <a:pt x="190" y="42"/>
                  <a:pt x="190" y="41"/>
                </a:cubicBezTo>
                <a:cubicBezTo>
                  <a:pt x="190" y="40"/>
                  <a:pt x="188" y="41"/>
                  <a:pt x="187" y="41"/>
                </a:cubicBezTo>
                <a:cubicBezTo>
                  <a:pt x="186" y="42"/>
                  <a:pt x="188" y="43"/>
                  <a:pt x="188" y="44"/>
                </a:cubicBezTo>
                <a:cubicBezTo>
                  <a:pt x="186" y="43"/>
                  <a:pt x="187" y="42"/>
                  <a:pt x="183" y="42"/>
                </a:cubicBezTo>
                <a:cubicBezTo>
                  <a:pt x="182" y="43"/>
                  <a:pt x="183" y="43"/>
                  <a:pt x="182" y="44"/>
                </a:cubicBezTo>
                <a:cubicBezTo>
                  <a:pt x="181" y="44"/>
                  <a:pt x="182" y="43"/>
                  <a:pt x="182" y="42"/>
                </a:cubicBezTo>
                <a:cubicBezTo>
                  <a:pt x="181" y="43"/>
                  <a:pt x="181" y="43"/>
                  <a:pt x="180" y="43"/>
                </a:cubicBezTo>
                <a:cubicBezTo>
                  <a:pt x="180" y="43"/>
                  <a:pt x="181" y="43"/>
                  <a:pt x="180" y="44"/>
                </a:cubicBezTo>
                <a:cubicBezTo>
                  <a:pt x="179" y="44"/>
                  <a:pt x="179" y="44"/>
                  <a:pt x="179" y="45"/>
                </a:cubicBezTo>
                <a:cubicBezTo>
                  <a:pt x="178" y="44"/>
                  <a:pt x="179" y="43"/>
                  <a:pt x="179" y="43"/>
                </a:cubicBezTo>
                <a:cubicBezTo>
                  <a:pt x="177" y="43"/>
                  <a:pt x="176" y="43"/>
                  <a:pt x="175" y="44"/>
                </a:cubicBezTo>
                <a:cubicBezTo>
                  <a:pt x="175" y="44"/>
                  <a:pt x="176" y="44"/>
                  <a:pt x="178" y="44"/>
                </a:cubicBezTo>
                <a:cubicBezTo>
                  <a:pt x="176" y="44"/>
                  <a:pt x="175" y="45"/>
                  <a:pt x="175" y="46"/>
                </a:cubicBezTo>
                <a:cubicBezTo>
                  <a:pt x="175" y="46"/>
                  <a:pt x="175" y="45"/>
                  <a:pt x="174" y="45"/>
                </a:cubicBezTo>
                <a:cubicBezTo>
                  <a:pt x="173" y="46"/>
                  <a:pt x="174" y="46"/>
                  <a:pt x="174" y="47"/>
                </a:cubicBezTo>
                <a:cubicBezTo>
                  <a:pt x="173" y="47"/>
                  <a:pt x="173" y="47"/>
                  <a:pt x="172" y="47"/>
                </a:cubicBezTo>
                <a:cubicBezTo>
                  <a:pt x="174" y="46"/>
                  <a:pt x="174" y="45"/>
                  <a:pt x="173" y="44"/>
                </a:cubicBezTo>
                <a:cubicBezTo>
                  <a:pt x="172" y="45"/>
                  <a:pt x="172" y="45"/>
                  <a:pt x="172" y="46"/>
                </a:cubicBezTo>
                <a:cubicBezTo>
                  <a:pt x="172" y="46"/>
                  <a:pt x="172" y="45"/>
                  <a:pt x="172" y="45"/>
                </a:cubicBezTo>
                <a:cubicBezTo>
                  <a:pt x="171" y="47"/>
                  <a:pt x="171" y="48"/>
                  <a:pt x="171" y="50"/>
                </a:cubicBezTo>
                <a:cubicBezTo>
                  <a:pt x="168" y="51"/>
                  <a:pt x="163" y="51"/>
                  <a:pt x="161" y="52"/>
                </a:cubicBezTo>
                <a:cubicBezTo>
                  <a:pt x="160" y="52"/>
                  <a:pt x="161" y="52"/>
                  <a:pt x="161" y="51"/>
                </a:cubicBezTo>
                <a:cubicBezTo>
                  <a:pt x="160" y="51"/>
                  <a:pt x="158" y="51"/>
                  <a:pt x="157" y="51"/>
                </a:cubicBezTo>
                <a:cubicBezTo>
                  <a:pt x="157" y="51"/>
                  <a:pt x="157" y="50"/>
                  <a:pt x="158" y="50"/>
                </a:cubicBezTo>
                <a:cubicBezTo>
                  <a:pt x="158" y="50"/>
                  <a:pt x="158" y="50"/>
                  <a:pt x="157" y="50"/>
                </a:cubicBezTo>
                <a:cubicBezTo>
                  <a:pt x="156" y="50"/>
                  <a:pt x="155" y="51"/>
                  <a:pt x="154" y="51"/>
                </a:cubicBezTo>
                <a:cubicBezTo>
                  <a:pt x="154" y="52"/>
                  <a:pt x="154" y="53"/>
                  <a:pt x="153" y="54"/>
                </a:cubicBezTo>
                <a:cubicBezTo>
                  <a:pt x="152" y="54"/>
                  <a:pt x="152" y="54"/>
                  <a:pt x="151" y="54"/>
                </a:cubicBezTo>
                <a:cubicBezTo>
                  <a:pt x="150" y="54"/>
                  <a:pt x="152" y="54"/>
                  <a:pt x="152" y="54"/>
                </a:cubicBezTo>
                <a:cubicBezTo>
                  <a:pt x="151" y="53"/>
                  <a:pt x="149" y="53"/>
                  <a:pt x="149" y="53"/>
                </a:cubicBezTo>
                <a:cubicBezTo>
                  <a:pt x="149" y="53"/>
                  <a:pt x="150" y="50"/>
                  <a:pt x="152" y="49"/>
                </a:cubicBezTo>
                <a:cubicBezTo>
                  <a:pt x="151" y="49"/>
                  <a:pt x="150" y="49"/>
                  <a:pt x="148" y="49"/>
                </a:cubicBezTo>
                <a:cubicBezTo>
                  <a:pt x="148" y="50"/>
                  <a:pt x="147" y="51"/>
                  <a:pt x="147" y="51"/>
                </a:cubicBezTo>
                <a:cubicBezTo>
                  <a:pt x="145" y="51"/>
                  <a:pt x="143" y="52"/>
                  <a:pt x="140" y="52"/>
                </a:cubicBezTo>
                <a:cubicBezTo>
                  <a:pt x="141" y="52"/>
                  <a:pt x="142" y="52"/>
                  <a:pt x="143" y="52"/>
                </a:cubicBezTo>
                <a:cubicBezTo>
                  <a:pt x="143" y="51"/>
                  <a:pt x="143" y="51"/>
                  <a:pt x="143" y="51"/>
                </a:cubicBezTo>
                <a:cubicBezTo>
                  <a:pt x="140" y="51"/>
                  <a:pt x="137" y="51"/>
                  <a:pt x="135" y="52"/>
                </a:cubicBezTo>
                <a:cubicBezTo>
                  <a:pt x="134" y="52"/>
                  <a:pt x="134" y="51"/>
                  <a:pt x="135" y="51"/>
                </a:cubicBezTo>
                <a:cubicBezTo>
                  <a:pt x="131" y="51"/>
                  <a:pt x="128" y="50"/>
                  <a:pt x="125" y="51"/>
                </a:cubicBezTo>
                <a:cubicBezTo>
                  <a:pt x="124" y="51"/>
                  <a:pt x="120" y="52"/>
                  <a:pt x="120" y="51"/>
                </a:cubicBezTo>
                <a:cubicBezTo>
                  <a:pt x="122" y="51"/>
                  <a:pt x="123" y="51"/>
                  <a:pt x="125" y="50"/>
                </a:cubicBezTo>
                <a:cubicBezTo>
                  <a:pt x="125" y="50"/>
                  <a:pt x="124" y="50"/>
                  <a:pt x="124" y="49"/>
                </a:cubicBezTo>
                <a:cubicBezTo>
                  <a:pt x="121" y="49"/>
                  <a:pt x="120" y="50"/>
                  <a:pt x="118" y="51"/>
                </a:cubicBezTo>
                <a:cubicBezTo>
                  <a:pt x="117" y="50"/>
                  <a:pt x="119" y="50"/>
                  <a:pt x="118" y="49"/>
                </a:cubicBezTo>
                <a:cubicBezTo>
                  <a:pt x="117" y="50"/>
                  <a:pt x="116" y="50"/>
                  <a:pt x="116" y="50"/>
                </a:cubicBezTo>
                <a:cubicBezTo>
                  <a:pt x="115" y="50"/>
                  <a:pt x="118" y="49"/>
                  <a:pt x="116" y="49"/>
                </a:cubicBezTo>
                <a:cubicBezTo>
                  <a:pt x="116" y="50"/>
                  <a:pt x="114" y="50"/>
                  <a:pt x="115" y="51"/>
                </a:cubicBezTo>
                <a:cubicBezTo>
                  <a:pt x="114" y="52"/>
                  <a:pt x="114" y="51"/>
                  <a:pt x="114" y="50"/>
                </a:cubicBezTo>
                <a:cubicBezTo>
                  <a:pt x="113" y="50"/>
                  <a:pt x="113" y="51"/>
                  <a:pt x="112" y="50"/>
                </a:cubicBezTo>
                <a:cubicBezTo>
                  <a:pt x="112" y="51"/>
                  <a:pt x="111" y="52"/>
                  <a:pt x="109" y="52"/>
                </a:cubicBezTo>
                <a:cubicBezTo>
                  <a:pt x="112" y="51"/>
                  <a:pt x="110" y="50"/>
                  <a:pt x="111" y="49"/>
                </a:cubicBezTo>
                <a:cubicBezTo>
                  <a:pt x="110" y="50"/>
                  <a:pt x="107" y="49"/>
                  <a:pt x="107" y="51"/>
                </a:cubicBezTo>
                <a:cubicBezTo>
                  <a:pt x="104" y="50"/>
                  <a:pt x="95" y="48"/>
                  <a:pt x="93" y="51"/>
                </a:cubicBezTo>
                <a:cubicBezTo>
                  <a:pt x="91" y="50"/>
                  <a:pt x="90" y="52"/>
                  <a:pt x="86" y="52"/>
                </a:cubicBezTo>
                <a:cubicBezTo>
                  <a:pt x="87" y="51"/>
                  <a:pt x="89" y="51"/>
                  <a:pt x="90" y="50"/>
                </a:cubicBezTo>
                <a:cubicBezTo>
                  <a:pt x="89" y="50"/>
                  <a:pt x="87" y="48"/>
                  <a:pt x="86" y="50"/>
                </a:cubicBezTo>
                <a:cubicBezTo>
                  <a:pt x="87" y="48"/>
                  <a:pt x="80" y="47"/>
                  <a:pt x="75" y="47"/>
                </a:cubicBezTo>
                <a:cubicBezTo>
                  <a:pt x="74" y="49"/>
                  <a:pt x="71" y="51"/>
                  <a:pt x="66" y="51"/>
                </a:cubicBezTo>
                <a:cubicBezTo>
                  <a:pt x="66" y="51"/>
                  <a:pt x="68" y="51"/>
                  <a:pt x="68" y="51"/>
                </a:cubicBezTo>
                <a:cubicBezTo>
                  <a:pt x="68" y="50"/>
                  <a:pt x="65" y="51"/>
                  <a:pt x="65" y="50"/>
                </a:cubicBezTo>
                <a:cubicBezTo>
                  <a:pt x="67" y="50"/>
                  <a:pt x="69" y="50"/>
                  <a:pt x="71" y="49"/>
                </a:cubicBezTo>
                <a:cubicBezTo>
                  <a:pt x="70" y="49"/>
                  <a:pt x="68" y="50"/>
                  <a:pt x="66" y="49"/>
                </a:cubicBezTo>
                <a:cubicBezTo>
                  <a:pt x="68" y="49"/>
                  <a:pt x="71" y="49"/>
                  <a:pt x="73" y="48"/>
                </a:cubicBezTo>
                <a:cubicBezTo>
                  <a:pt x="73" y="48"/>
                  <a:pt x="72" y="47"/>
                  <a:pt x="73" y="47"/>
                </a:cubicBezTo>
                <a:cubicBezTo>
                  <a:pt x="71" y="46"/>
                  <a:pt x="68" y="45"/>
                  <a:pt x="67" y="43"/>
                </a:cubicBezTo>
                <a:cubicBezTo>
                  <a:pt x="67" y="43"/>
                  <a:pt x="65" y="43"/>
                  <a:pt x="64" y="43"/>
                </a:cubicBezTo>
                <a:cubicBezTo>
                  <a:pt x="64" y="43"/>
                  <a:pt x="66" y="42"/>
                  <a:pt x="64" y="42"/>
                </a:cubicBezTo>
                <a:cubicBezTo>
                  <a:pt x="63" y="42"/>
                  <a:pt x="63" y="43"/>
                  <a:pt x="61" y="44"/>
                </a:cubicBezTo>
                <a:cubicBezTo>
                  <a:pt x="62" y="43"/>
                  <a:pt x="63" y="42"/>
                  <a:pt x="64" y="42"/>
                </a:cubicBezTo>
                <a:cubicBezTo>
                  <a:pt x="64" y="41"/>
                  <a:pt x="63" y="41"/>
                  <a:pt x="62" y="41"/>
                </a:cubicBezTo>
                <a:cubicBezTo>
                  <a:pt x="63" y="41"/>
                  <a:pt x="64" y="40"/>
                  <a:pt x="63" y="39"/>
                </a:cubicBezTo>
                <a:cubicBezTo>
                  <a:pt x="62" y="39"/>
                  <a:pt x="63" y="40"/>
                  <a:pt x="62" y="41"/>
                </a:cubicBezTo>
                <a:cubicBezTo>
                  <a:pt x="60" y="41"/>
                  <a:pt x="58" y="40"/>
                  <a:pt x="56" y="40"/>
                </a:cubicBezTo>
                <a:cubicBezTo>
                  <a:pt x="54" y="40"/>
                  <a:pt x="56" y="41"/>
                  <a:pt x="56" y="41"/>
                </a:cubicBezTo>
                <a:cubicBezTo>
                  <a:pt x="55" y="42"/>
                  <a:pt x="55" y="40"/>
                  <a:pt x="55" y="40"/>
                </a:cubicBezTo>
                <a:cubicBezTo>
                  <a:pt x="54" y="40"/>
                  <a:pt x="53" y="40"/>
                  <a:pt x="52" y="40"/>
                </a:cubicBezTo>
                <a:cubicBezTo>
                  <a:pt x="53" y="42"/>
                  <a:pt x="50" y="42"/>
                  <a:pt x="46" y="42"/>
                </a:cubicBezTo>
                <a:cubicBezTo>
                  <a:pt x="47" y="41"/>
                  <a:pt x="44" y="41"/>
                  <a:pt x="42" y="41"/>
                </a:cubicBezTo>
                <a:cubicBezTo>
                  <a:pt x="42" y="41"/>
                  <a:pt x="41" y="42"/>
                  <a:pt x="41" y="43"/>
                </a:cubicBezTo>
                <a:cubicBezTo>
                  <a:pt x="38" y="42"/>
                  <a:pt x="39" y="41"/>
                  <a:pt x="40" y="40"/>
                </a:cubicBezTo>
                <a:cubicBezTo>
                  <a:pt x="38" y="40"/>
                  <a:pt x="37" y="40"/>
                  <a:pt x="36" y="40"/>
                </a:cubicBezTo>
                <a:cubicBezTo>
                  <a:pt x="38" y="40"/>
                  <a:pt x="34" y="41"/>
                  <a:pt x="36" y="41"/>
                </a:cubicBezTo>
                <a:cubicBezTo>
                  <a:pt x="34" y="42"/>
                  <a:pt x="31" y="43"/>
                  <a:pt x="29" y="43"/>
                </a:cubicBezTo>
                <a:cubicBezTo>
                  <a:pt x="30" y="42"/>
                  <a:pt x="31" y="42"/>
                  <a:pt x="31" y="41"/>
                </a:cubicBezTo>
                <a:cubicBezTo>
                  <a:pt x="29" y="41"/>
                  <a:pt x="32" y="38"/>
                  <a:pt x="28" y="38"/>
                </a:cubicBezTo>
                <a:cubicBezTo>
                  <a:pt x="30" y="37"/>
                  <a:pt x="26" y="38"/>
                  <a:pt x="26" y="37"/>
                </a:cubicBezTo>
                <a:cubicBezTo>
                  <a:pt x="28" y="38"/>
                  <a:pt x="32" y="38"/>
                  <a:pt x="35" y="38"/>
                </a:cubicBezTo>
                <a:cubicBezTo>
                  <a:pt x="36" y="38"/>
                  <a:pt x="36" y="39"/>
                  <a:pt x="36" y="39"/>
                </a:cubicBezTo>
                <a:cubicBezTo>
                  <a:pt x="41" y="39"/>
                  <a:pt x="41" y="38"/>
                  <a:pt x="42" y="36"/>
                </a:cubicBezTo>
                <a:cubicBezTo>
                  <a:pt x="37" y="35"/>
                  <a:pt x="33" y="34"/>
                  <a:pt x="27" y="33"/>
                </a:cubicBezTo>
                <a:cubicBezTo>
                  <a:pt x="25" y="33"/>
                  <a:pt x="26" y="35"/>
                  <a:pt x="25" y="36"/>
                </a:cubicBezTo>
                <a:cubicBezTo>
                  <a:pt x="22" y="34"/>
                  <a:pt x="24" y="32"/>
                  <a:pt x="20" y="32"/>
                </a:cubicBezTo>
                <a:cubicBezTo>
                  <a:pt x="18" y="32"/>
                  <a:pt x="18" y="32"/>
                  <a:pt x="16" y="32"/>
                </a:cubicBezTo>
                <a:cubicBezTo>
                  <a:pt x="15" y="31"/>
                  <a:pt x="11" y="32"/>
                  <a:pt x="12" y="30"/>
                </a:cubicBezTo>
                <a:cubicBezTo>
                  <a:pt x="11" y="30"/>
                  <a:pt x="11" y="30"/>
                  <a:pt x="10" y="31"/>
                </a:cubicBezTo>
                <a:cubicBezTo>
                  <a:pt x="11" y="30"/>
                  <a:pt x="9" y="29"/>
                  <a:pt x="8" y="28"/>
                </a:cubicBezTo>
                <a:cubicBezTo>
                  <a:pt x="4" y="28"/>
                  <a:pt x="3" y="26"/>
                  <a:pt x="0" y="26"/>
                </a:cubicBezTo>
                <a:cubicBezTo>
                  <a:pt x="1" y="25"/>
                  <a:pt x="1" y="24"/>
                  <a:pt x="3" y="25"/>
                </a:cubicBezTo>
                <a:cubicBezTo>
                  <a:pt x="0" y="22"/>
                  <a:pt x="8" y="23"/>
                  <a:pt x="8" y="21"/>
                </a:cubicBezTo>
                <a:cubicBezTo>
                  <a:pt x="12" y="21"/>
                  <a:pt x="11" y="19"/>
                  <a:pt x="13" y="19"/>
                </a:cubicBezTo>
                <a:cubicBezTo>
                  <a:pt x="11" y="18"/>
                  <a:pt x="8" y="19"/>
                  <a:pt x="6" y="20"/>
                </a:cubicBezTo>
                <a:cubicBezTo>
                  <a:pt x="6" y="19"/>
                  <a:pt x="8" y="19"/>
                  <a:pt x="9" y="19"/>
                </a:cubicBezTo>
                <a:cubicBezTo>
                  <a:pt x="9" y="19"/>
                  <a:pt x="9" y="18"/>
                  <a:pt x="9" y="18"/>
                </a:cubicBezTo>
                <a:cubicBezTo>
                  <a:pt x="11" y="18"/>
                  <a:pt x="12" y="18"/>
                  <a:pt x="14" y="18"/>
                </a:cubicBezTo>
                <a:cubicBezTo>
                  <a:pt x="16" y="17"/>
                  <a:pt x="15" y="15"/>
                  <a:pt x="19" y="15"/>
                </a:cubicBezTo>
                <a:cubicBezTo>
                  <a:pt x="21" y="15"/>
                  <a:pt x="26" y="14"/>
                  <a:pt x="28" y="15"/>
                </a:cubicBezTo>
                <a:cubicBezTo>
                  <a:pt x="26" y="15"/>
                  <a:pt x="28" y="16"/>
                  <a:pt x="29" y="16"/>
                </a:cubicBezTo>
                <a:cubicBezTo>
                  <a:pt x="30" y="16"/>
                  <a:pt x="30" y="16"/>
                  <a:pt x="31" y="16"/>
                </a:cubicBezTo>
                <a:cubicBezTo>
                  <a:pt x="32" y="14"/>
                  <a:pt x="33" y="13"/>
                  <a:pt x="32" y="12"/>
                </a:cubicBezTo>
                <a:cubicBezTo>
                  <a:pt x="28" y="12"/>
                  <a:pt x="28" y="13"/>
                  <a:pt x="28" y="15"/>
                </a:cubicBezTo>
                <a:cubicBezTo>
                  <a:pt x="26" y="12"/>
                  <a:pt x="34" y="10"/>
                  <a:pt x="37" y="12"/>
                </a:cubicBezTo>
                <a:cubicBezTo>
                  <a:pt x="38" y="12"/>
                  <a:pt x="39" y="11"/>
                  <a:pt x="41" y="11"/>
                </a:cubicBezTo>
                <a:cubicBezTo>
                  <a:pt x="43" y="12"/>
                  <a:pt x="46" y="12"/>
                  <a:pt x="48" y="12"/>
                </a:cubicBezTo>
                <a:cubicBezTo>
                  <a:pt x="49" y="12"/>
                  <a:pt x="53" y="12"/>
                  <a:pt x="54" y="11"/>
                </a:cubicBezTo>
                <a:cubicBezTo>
                  <a:pt x="54" y="10"/>
                  <a:pt x="51" y="9"/>
                  <a:pt x="53" y="9"/>
                </a:cubicBezTo>
                <a:cubicBezTo>
                  <a:pt x="55" y="9"/>
                  <a:pt x="55" y="11"/>
                  <a:pt x="56" y="10"/>
                </a:cubicBezTo>
                <a:cubicBezTo>
                  <a:pt x="57" y="11"/>
                  <a:pt x="55" y="12"/>
                  <a:pt x="57" y="13"/>
                </a:cubicBezTo>
                <a:cubicBezTo>
                  <a:pt x="58" y="13"/>
                  <a:pt x="60" y="13"/>
                  <a:pt x="61" y="12"/>
                </a:cubicBezTo>
                <a:cubicBezTo>
                  <a:pt x="60" y="12"/>
                  <a:pt x="58" y="12"/>
                  <a:pt x="58" y="13"/>
                </a:cubicBezTo>
                <a:cubicBezTo>
                  <a:pt x="57" y="12"/>
                  <a:pt x="60" y="12"/>
                  <a:pt x="60" y="11"/>
                </a:cubicBezTo>
                <a:cubicBezTo>
                  <a:pt x="60" y="12"/>
                  <a:pt x="60" y="12"/>
                  <a:pt x="62" y="12"/>
                </a:cubicBezTo>
                <a:cubicBezTo>
                  <a:pt x="62" y="12"/>
                  <a:pt x="62" y="11"/>
                  <a:pt x="61" y="11"/>
                </a:cubicBezTo>
                <a:cubicBezTo>
                  <a:pt x="61" y="11"/>
                  <a:pt x="63" y="11"/>
                  <a:pt x="64" y="11"/>
                </a:cubicBezTo>
                <a:cubicBezTo>
                  <a:pt x="63" y="10"/>
                  <a:pt x="64" y="10"/>
                  <a:pt x="64" y="9"/>
                </a:cubicBezTo>
                <a:cubicBezTo>
                  <a:pt x="65" y="9"/>
                  <a:pt x="64" y="10"/>
                  <a:pt x="64" y="11"/>
                </a:cubicBezTo>
                <a:cubicBezTo>
                  <a:pt x="66" y="11"/>
                  <a:pt x="70" y="13"/>
                  <a:pt x="72" y="11"/>
                </a:cubicBezTo>
                <a:cubicBezTo>
                  <a:pt x="71" y="11"/>
                  <a:pt x="69" y="11"/>
                  <a:pt x="69" y="9"/>
                </a:cubicBezTo>
                <a:cubicBezTo>
                  <a:pt x="70" y="10"/>
                  <a:pt x="71" y="10"/>
                  <a:pt x="72" y="11"/>
                </a:cubicBezTo>
                <a:cubicBezTo>
                  <a:pt x="74" y="11"/>
                  <a:pt x="73" y="10"/>
                  <a:pt x="73" y="10"/>
                </a:cubicBezTo>
                <a:cubicBezTo>
                  <a:pt x="75" y="9"/>
                  <a:pt x="75" y="10"/>
                  <a:pt x="78" y="10"/>
                </a:cubicBezTo>
                <a:cubicBezTo>
                  <a:pt x="79" y="9"/>
                  <a:pt x="78" y="7"/>
                  <a:pt x="80" y="7"/>
                </a:cubicBezTo>
                <a:cubicBezTo>
                  <a:pt x="80" y="8"/>
                  <a:pt x="79" y="9"/>
                  <a:pt x="79" y="10"/>
                </a:cubicBezTo>
                <a:cubicBezTo>
                  <a:pt x="80" y="10"/>
                  <a:pt x="82" y="11"/>
                  <a:pt x="82" y="12"/>
                </a:cubicBezTo>
                <a:cubicBezTo>
                  <a:pt x="84" y="11"/>
                  <a:pt x="84" y="12"/>
                  <a:pt x="86" y="12"/>
                </a:cubicBezTo>
                <a:cubicBezTo>
                  <a:pt x="86" y="11"/>
                  <a:pt x="85" y="11"/>
                  <a:pt x="83" y="11"/>
                </a:cubicBezTo>
                <a:cubicBezTo>
                  <a:pt x="83" y="10"/>
                  <a:pt x="83" y="10"/>
                  <a:pt x="83" y="9"/>
                </a:cubicBezTo>
                <a:cubicBezTo>
                  <a:pt x="84" y="10"/>
                  <a:pt x="84" y="9"/>
                  <a:pt x="86" y="9"/>
                </a:cubicBezTo>
                <a:cubicBezTo>
                  <a:pt x="83" y="10"/>
                  <a:pt x="86" y="11"/>
                  <a:pt x="86" y="12"/>
                </a:cubicBezTo>
                <a:cubicBezTo>
                  <a:pt x="89" y="12"/>
                  <a:pt x="93" y="13"/>
                  <a:pt x="95" y="11"/>
                </a:cubicBezTo>
                <a:cubicBezTo>
                  <a:pt x="96" y="12"/>
                  <a:pt x="96" y="12"/>
                  <a:pt x="96" y="12"/>
                </a:cubicBezTo>
                <a:cubicBezTo>
                  <a:pt x="97" y="12"/>
                  <a:pt x="101" y="12"/>
                  <a:pt x="102" y="11"/>
                </a:cubicBezTo>
                <a:cubicBezTo>
                  <a:pt x="100" y="11"/>
                  <a:pt x="101" y="9"/>
                  <a:pt x="103" y="9"/>
                </a:cubicBezTo>
                <a:cubicBezTo>
                  <a:pt x="103" y="8"/>
                  <a:pt x="102" y="8"/>
                  <a:pt x="102" y="7"/>
                </a:cubicBezTo>
                <a:cubicBezTo>
                  <a:pt x="104" y="8"/>
                  <a:pt x="103" y="9"/>
                  <a:pt x="105" y="10"/>
                </a:cubicBezTo>
                <a:cubicBezTo>
                  <a:pt x="105" y="9"/>
                  <a:pt x="104" y="7"/>
                  <a:pt x="106" y="6"/>
                </a:cubicBezTo>
                <a:cubicBezTo>
                  <a:pt x="107" y="6"/>
                  <a:pt x="108" y="7"/>
                  <a:pt x="109" y="6"/>
                </a:cubicBezTo>
                <a:cubicBezTo>
                  <a:pt x="109" y="8"/>
                  <a:pt x="106" y="8"/>
                  <a:pt x="105" y="9"/>
                </a:cubicBezTo>
                <a:cubicBezTo>
                  <a:pt x="106" y="9"/>
                  <a:pt x="108" y="9"/>
                  <a:pt x="108" y="10"/>
                </a:cubicBezTo>
                <a:cubicBezTo>
                  <a:pt x="109" y="10"/>
                  <a:pt x="111" y="10"/>
                  <a:pt x="110" y="10"/>
                </a:cubicBezTo>
                <a:cubicBezTo>
                  <a:pt x="110" y="9"/>
                  <a:pt x="112" y="10"/>
                  <a:pt x="112" y="10"/>
                </a:cubicBezTo>
                <a:cubicBezTo>
                  <a:pt x="113" y="10"/>
                  <a:pt x="114" y="10"/>
                  <a:pt x="116" y="10"/>
                </a:cubicBezTo>
                <a:cubicBezTo>
                  <a:pt x="116" y="9"/>
                  <a:pt x="114" y="8"/>
                  <a:pt x="116" y="8"/>
                </a:cubicBezTo>
                <a:cubicBezTo>
                  <a:pt x="116" y="9"/>
                  <a:pt x="116" y="9"/>
                  <a:pt x="116" y="9"/>
                </a:cubicBezTo>
                <a:cubicBezTo>
                  <a:pt x="119" y="8"/>
                  <a:pt x="119" y="10"/>
                  <a:pt x="122" y="9"/>
                </a:cubicBezTo>
                <a:cubicBezTo>
                  <a:pt x="122" y="8"/>
                  <a:pt x="121" y="8"/>
                  <a:pt x="121" y="7"/>
                </a:cubicBezTo>
                <a:cubicBezTo>
                  <a:pt x="122" y="7"/>
                  <a:pt x="123" y="8"/>
                  <a:pt x="124" y="8"/>
                </a:cubicBezTo>
                <a:cubicBezTo>
                  <a:pt x="124" y="8"/>
                  <a:pt x="123" y="8"/>
                  <a:pt x="123" y="8"/>
                </a:cubicBezTo>
                <a:cubicBezTo>
                  <a:pt x="126" y="8"/>
                  <a:pt x="125" y="7"/>
                  <a:pt x="126" y="6"/>
                </a:cubicBezTo>
                <a:cubicBezTo>
                  <a:pt x="127" y="6"/>
                  <a:pt x="125" y="7"/>
                  <a:pt x="127" y="7"/>
                </a:cubicBezTo>
                <a:cubicBezTo>
                  <a:pt x="129" y="7"/>
                  <a:pt x="128" y="6"/>
                  <a:pt x="129" y="6"/>
                </a:cubicBezTo>
                <a:cubicBezTo>
                  <a:pt x="129" y="5"/>
                  <a:pt x="128" y="6"/>
                  <a:pt x="128" y="5"/>
                </a:cubicBezTo>
                <a:cubicBezTo>
                  <a:pt x="129" y="5"/>
                  <a:pt x="130" y="4"/>
                  <a:pt x="131" y="3"/>
                </a:cubicBezTo>
                <a:cubicBezTo>
                  <a:pt x="133" y="3"/>
                  <a:pt x="135" y="4"/>
                  <a:pt x="135" y="5"/>
                </a:cubicBezTo>
                <a:cubicBezTo>
                  <a:pt x="142" y="4"/>
                  <a:pt x="145" y="6"/>
                  <a:pt x="150" y="5"/>
                </a:cubicBezTo>
                <a:cubicBezTo>
                  <a:pt x="150" y="5"/>
                  <a:pt x="151" y="4"/>
                  <a:pt x="151" y="4"/>
                </a:cubicBezTo>
                <a:cubicBezTo>
                  <a:pt x="154" y="4"/>
                  <a:pt x="155" y="4"/>
                  <a:pt x="156" y="3"/>
                </a:cubicBezTo>
                <a:cubicBezTo>
                  <a:pt x="157" y="3"/>
                  <a:pt x="156" y="4"/>
                  <a:pt x="156" y="5"/>
                </a:cubicBezTo>
                <a:cubicBezTo>
                  <a:pt x="157" y="4"/>
                  <a:pt x="157" y="4"/>
                  <a:pt x="158" y="3"/>
                </a:cubicBezTo>
                <a:cubicBezTo>
                  <a:pt x="159" y="4"/>
                  <a:pt x="157" y="4"/>
                  <a:pt x="158" y="4"/>
                </a:cubicBezTo>
                <a:cubicBezTo>
                  <a:pt x="160" y="4"/>
                  <a:pt x="159" y="4"/>
                  <a:pt x="160" y="3"/>
                </a:cubicBezTo>
                <a:cubicBezTo>
                  <a:pt x="162" y="4"/>
                  <a:pt x="159" y="4"/>
                  <a:pt x="160" y="4"/>
                </a:cubicBezTo>
                <a:cubicBezTo>
                  <a:pt x="160" y="5"/>
                  <a:pt x="161" y="5"/>
                  <a:pt x="161" y="5"/>
                </a:cubicBezTo>
                <a:cubicBezTo>
                  <a:pt x="163" y="4"/>
                  <a:pt x="164" y="3"/>
                  <a:pt x="166" y="2"/>
                </a:cubicBezTo>
                <a:cubicBezTo>
                  <a:pt x="167" y="2"/>
                  <a:pt x="167" y="2"/>
                  <a:pt x="168" y="2"/>
                </a:cubicBezTo>
                <a:cubicBezTo>
                  <a:pt x="167" y="3"/>
                  <a:pt x="170" y="2"/>
                  <a:pt x="168" y="3"/>
                </a:cubicBezTo>
                <a:cubicBezTo>
                  <a:pt x="170" y="4"/>
                  <a:pt x="172" y="3"/>
                  <a:pt x="173" y="3"/>
                </a:cubicBezTo>
                <a:cubicBezTo>
                  <a:pt x="173" y="3"/>
                  <a:pt x="173" y="4"/>
                  <a:pt x="173" y="4"/>
                </a:cubicBezTo>
                <a:cubicBezTo>
                  <a:pt x="175" y="3"/>
                  <a:pt x="176" y="5"/>
                  <a:pt x="178" y="4"/>
                </a:cubicBezTo>
                <a:cubicBezTo>
                  <a:pt x="178" y="5"/>
                  <a:pt x="176" y="4"/>
                  <a:pt x="176" y="5"/>
                </a:cubicBezTo>
                <a:cubicBezTo>
                  <a:pt x="175" y="5"/>
                  <a:pt x="177" y="5"/>
                  <a:pt x="177" y="6"/>
                </a:cubicBezTo>
                <a:cubicBezTo>
                  <a:pt x="177" y="4"/>
                  <a:pt x="183" y="2"/>
                  <a:pt x="187" y="3"/>
                </a:cubicBezTo>
                <a:cubicBezTo>
                  <a:pt x="186" y="4"/>
                  <a:pt x="187" y="4"/>
                  <a:pt x="185" y="4"/>
                </a:cubicBezTo>
                <a:cubicBezTo>
                  <a:pt x="185" y="4"/>
                  <a:pt x="186" y="4"/>
                  <a:pt x="186" y="4"/>
                </a:cubicBezTo>
                <a:cubicBezTo>
                  <a:pt x="181" y="4"/>
                  <a:pt x="178" y="6"/>
                  <a:pt x="182" y="8"/>
                </a:cubicBezTo>
                <a:cubicBezTo>
                  <a:pt x="183" y="8"/>
                  <a:pt x="183" y="7"/>
                  <a:pt x="182" y="6"/>
                </a:cubicBezTo>
                <a:cubicBezTo>
                  <a:pt x="184" y="6"/>
                  <a:pt x="184" y="5"/>
                  <a:pt x="186" y="5"/>
                </a:cubicBezTo>
                <a:cubicBezTo>
                  <a:pt x="186" y="6"/>
                  <a:pt x="185" y="6"/>
                  <a:pt x="185" y="6"/>
                </a:cubicBezTo>
                <a:cubicBezTo>
                  <a:pt x="185" y="6"/>
                  <a:pt x="187" y="5"/>
                  <a:pt x="187" y="5"/>
                </a:cubicBezTo>
                <a:cubicBezTo>
                  <a:pt x="188" y="5"/>
                  <a:pt x="186" y="5"/>
                  <a:pt x="187" y="6"/>
                </a:cubicBezTo>
                <a:cubicBezTo>
                  <a:pt x="188" y="6"/>
                  <a:pt x="189" y="5"/>
                  <a:pt x="190" y="5"/>
                </a:cubicBezTo>
                <a:cubicBezTo>
                  <a:pt x="189" y="4"/>
                  <a:pt x="189" y="4"/>
                  <a:pt x="188" y="3"/>
                </a:cubicBezTo>
                <a:cubicBezTo>
                  <a:pt x="189" y="3"/>
                  <a:pt x="190" y="3"/>
                  <a:pt x="191" y="2"/>
                </a:cubicBezTo>
                <a:cubicBezTo>
                  <a:pt x="190" y="1"/>
                  <a:pt x="192" y="1"/>
                  <a:pt x="194" y="1"/>
                </a:cubicBezTo>
                <a:cubicBezTo>
                  <a:pt x="194" y="1"/>
                  <a:pt x="193" y="1"/>
                  <a:pt x="193" y="2"/>
                </a:cubicBezTo>
                <a:cubicBezTo>
                  <a:pt x="194" y="2"/>
                  <a:pt x="193" y="3"/>
                  <a:pt x="195" y="3"/>
                </a:cubicBezTo>
                <a:cubicBezTo>
                  <a:pt x="193" y="4"/>
                  <a:pt x="192" y="6"/>
                  <a:pt x="189" y="5"/>
                </a:cubicBezTo>
                <a:cubicBezTo>
                  <a:pt x="188" y="6"/>
                  <a:pt x="187" y="7"/>
                  <a:pt x="187" y="8"/>
                </a:cubicBezTo>
                <a:cubicBezTo>
                  <a:pt x="186" y="8"/>
                  <a:pt x="186" y="7"/>
                  <a:pt x="185" y="7"/>
                </a:cubicBezTo>
                <a:cubicBezTo>
                  <a:pt x="184" y="7"/>
                  <a:pt x="186" y="8"/>
                  <a:pt x="185" y="8"/>
                </a:cubicBezTo>
                <a:cubicBezTo>
                  <a:pt x="184" y="8"/>
                  <a:pt x="185" y="7"/>
                  <a:pt x="184" y="7"/>
                </a:cubicBezTo>
                <a:cubicBezTo>
                  <a:pt x="183" y="7"/>
                  <a:pt x="184" y="8"/>
                  <a:pt x="182" y="8"/>
                </a:cubicBezTo>
                <a:cubicBezTo>
                  <a:pt x="183" y="8"/>
                  <a:pt x="184" y="9"/>
                  <a:pt x="185" y="9"/>
                </a:cubicBezTo>
                <a:cubicBezTo>
                  <a:pt x="187" y="8"/>
                  <a:pt x="189" y="8"/>
                  <a:pt x="190" y="6"/>
                </a:cubicBezTo>
                <a:cubicBezTo>
                  <a:pt x="192" y="6"/>
                  <a:pt x="193" y="7"/>
                  <a:pt x="195" y="7"/>
                </a:cubicBezTo>
                <a:cubicBezTo>
                  <a:pt x="196" y="6"/>
                  <a:pt x="198" y="5"/>
                  <a:pt x="200" y="6"/>
                </a:cubicBezTo>
                <a:cubicBezTo>
                  <a:pt x="200" y="6"/>
                  <a:pt x="199" y="6"/>
                  <a:pt x="199" y="6"/>
                </a:cubicBezTo>
                <a:cubicBezTo>
                  <a:pt x="204" y="7"/>
                  <a:pt x="208" y="3"/>
                  <a:pt x="209" y="2"/>
                </a:cubicBezTo>
                <a:cubicBezTo>
                  <a:pt x="211" y="0"/>
                  <a:pt x="212" y="1"/>
                  <a:pt x="215" y="1"/>
                </a:cubicBezTo>
                <a:cubicBezTo>
                  <a:pt x="216" y="2"/>
                  <a:pt x="217" y="3"/>
                  <a:pt x="218" y="4"/>
                </a:cubicBezTo>
                <a:cubicBezTo>
                  <a:pt x="223" y="0"/>
                  <a:pt x="231" y="4"/>
                  <a:pt x="233" y="7"/>
                </a:cubicBezTo>
                <a:cubicBezTo>
                  <a:pt x="232" y="6"/>
                  <a:pt x="238" y="7"/>
                  <a:pt x="239" y="5"/>
                </a:cubicBezTo>
                <a:cubicBezTo>
                  <a:pt x="240" y="5"/>
                  <a:pt x="239" y="6"/>
                  <a:pt x="240" y="6"/>
                </a:cubicBezTo>
                <a:cubicBezTo>
                  <a:pt x="240" y="7"/>
                  <a:pt x="239" y="6"/>
                  <a:pt x="238" y="6"/>
                </a:cubicBezTo>
                <a:cubicBezTo>
                  <a:pt x="239" y="7"/>
                  <a:pt x="238" y="7"/>
                  <a:pt x="239" y="7"/>
                </a:cubicBezTo>
                <a:cubicBezTo>
                  <a:pt x="241" y="8"/>
                  <a:pt x="240" y="6"/>
                  <a:pt x="242" y="6"/>
                </a:cubicBezTo>
                <a:cubicBezTo>
                  <a:pt x="242" y="7"/>
                  <a:pt x="241" y="7"/>
                  <a:pt x="241" y="7"/>
                </a:cubicBezTo>
                <a:cubicBezTo>
                  <a:pt x="242" y="7"/>
                  <a:pt x="242" y="7"/>
                  <a:pt x="242" y="7"/>
                </a:cubicBezTo>
                <a:cubicBezTo>
                  <a:pt x="244" y="8"/>
                  <a:pt x="243" y="6"/>
                  <a:pt x="245" y="6"/>
                </a:cubicBezTo>
                <a:cubicBezTo>
                  <a:pt x="245" y="7"/>
                  <a:pt x="244" y="7"/>
                  <a:pt x="244" y="7"/>
                </a:cubicBezTo>
                <a:cubicBezTo>
                  <a:pt x="244" y="7"/>
                  <a:pt x="244" y="7"/>
                  <a:pt x="244" y="8"/>
                </a:cubicBezTo>
                <a:cubicBezTo>
                  <a:pt x="248" y="7"/>
                  <a:pt x="249" y="5"/>
                  <a:pt x="252" y="5"/>
                </a:cubicBezTo>
                <a:cubicBezTo>
                  <a:pt x="255" y="6"/>
                  <a:pt x="260" y="6"/>
                  <a:pt x="261" y="7"/>
                </a:cubicBezTo>
                <a:cubicBezTo>
                  <a:pt x="262" y="7"/>
                  <a:pt x="263" y="6"/>
                  <a:pt x="264" y="7"/>
                </a:cubicBezTo>
                <a:cubicBezTo>
                  <a:pt x="267" y="7"/>
                  <a:pt x="266" y="5"/>
                  <a:pt x="270" y="5"/>
                </a:cubicBezTo>
                <a:cubicBezTo>
                  <a:pt x="269" y="5"/>
                  <a:pt x="268" y="5"/>
                  <a:pt x="268" y="5"/>
                </a:cubicBezTo>
                <a:cubicBezTo>
                  <a:pt x="268" y="6"/>
                  <a:pt x="269" y="5"/>
                  <a:pt x="270" y="5"/>
                </a:cubicBezTo>
                <a:cubicBezTo>
                  <a:pt x="268" y="6"/>
                  <a:pt x="267" y="6"/>
                  <a:pt x="266" y="7"/>
                </a:cubicBezTo>
                <a:cubicBezTo>
                  <a:pt x="266" y="7"/>
                  <a:pt x="267" y="7"/>
                  <a:pt x="267" y="7"/>
                </a:cubicBezTo>
                <a:cubicBezTo>
                  <a:pt x="268" y="7"/>
                  <a:pt x="268" y="7"/>
                  <a:pt x="269" y="7"/>
                </a:cubicBezTo>
                <a:cubicBezTo>
                  <a:pt x="271" y="8"/>
                  <a:pt x="272" y="8"/>
                  <a:pt x="273" y="7"/>
                </a:cubicBezTo>
                <a:cubicBezTo>
                  <a:pt x="274" y="7"/>
                  <a:pt x="272" y="7"/>
                  <a:pt x="272" y="7"/>
                </a:cubicBezTo>
                <a:cubicBezTo>
                  <a:pt x="273" y="8"/>
                  <a:pt x="273" y="8"/>
                  <a:pt x="273" y="8"/>
                </a:cubicBezTo>
                <a:cubicBezTo>
                  <a:pt x="274" y="8"/>
                  <a:pt x="274" y="8"/>
                  <a:pt x="274" y="7"/>
                </a:cubicBezTo>
                <a:cubicBezTo>
                  <a:pt x="275" y="8"/>
                  <a:pt x="275" y="8"/>
                  <a:pt x="275" y="8"/>
                </a:cubicBezTo>
                <a:cubicBezTo>
                  <a:pt x="276" y="8"/>
                  <a:pt x="277" y="8"/>
                  <a:pt x="278" y="9"/>
                </a:cubicBezTo>
                <a:cubicBezTo>
                  <a:pt x="281" y="8"/>
                  <a:pt x="283" y="6"/>
                  <a:pt x="285" y="6"/>
                </a:cubicBezTo>
                <a:cubicBezTo>
                  <a:pt x="286" y="6"/>
                  <a:pt x="286" y="6"/>
                  <a:pt x="286" y="7"/>
                </a:cubicBezTo>
                <a:cubicBezTo>
                  <a:pt x="287" y="6"/>
                  <a:pt x="290" y="7"/>
                  <a:pt x="291" y="8"/>
                </a:cubicBezTo>
                <a:cubicBezTo>
                  <a:pt x="290" y="8"/>
                  <a:pt x="289" y="7"/>
                  <a:pt x="287" y="7"/>
                </a:cubicBezTo>
                <a:cubicBezTo>
                  <a:pt x="286" y="7"/>
                  <a:pt x="286" y="8"/>
                  <a:pt x="286" y="8"/>
                </a:cubicBezTo>
                <a:cubicBezTo>
                  <a:pt x="288" y="9"/>
                  <a:pt x="291" y="9"/>
                  <a:pt x="292" y="11"/>
                </a:cubicBezTo>
                <a:cubicBezTo>
                  <a:pt x="293" y="10"/>
                  <a:pt x="294" y="9"/>
                  <a:pt x="292" y="10"/>
                </a:cubicBezTo>
                <a:cubicBezTo>
                  <a:pt x="294" y="9"/>
                  <a:pt x="296" y="9"/>
                  <a:pt x="300" y="9"/>
                </a:cubicBezTo>
                <a:cubicBezTo>
                  <a:pt x="301" y="9"/>
                  <a:pt x="302" y="7"/>
                  <a:pt x="304" y="8"/>
                </a:cubicBezTo>
                <a:cubicBezTo>
                  <a:pt x="304" y="9"/>
                  <a:pt x="302" y="9"/>
                  <a:pt x="302" y="10"/>
                </a:cubicBezTo>
                <a:cubicBezTo>
                  <a:pt x="305" y="9"/>
                  <a:pt x="306" y="7"/>
                  <a:pt x="310" y="7"/>
                </a:cubicBezTo>
                <a:cubicBezTo>
                  <a:pt x="310" y="7"/>
                  <a:pt x="310" y="8"/>
                  <a:pt x="310" y="8"/>
                </a:cubicBezTo>
                <a:cubicBezTo>
                  <a:pt x="305" y="8"/>
                  <a:pt x="303" y="10"/>
                  <a:pt x="302" y="11"/>
                </a:cubicBezTo>
                <a:cubicBezTo>
                  <a:pt x="304" y="11"/>
                  <a:pt x="305" y="11"/>
                  <a:pt x="303" y="12"/>
                </a:cubicBezTo>
                <a:cubicBezTo>
                  <a:pt x="307" y="12"/>
                  <a:pt x="307" y="10"/>
                  <a:pt x="310" y="10"/>
                </a:cubicBezTo>
                <a:cubicBezTo>
                  <a:pt x="310" y="10"/>
                  <a:pt x="310" y="10"/>
                  <a:pt x="309" y="10"/>
                </a:cubicBezTo>
                <a:cubicBezTo>
                  <a:pt x="309" y="10"/>
                  <a:pt x="310" y="10"/>
                  <a:pt x="310" y="10"/>
                </a:cubicBezTo>
                <a:cubicBezTo>
                  <a:pt x="311" y="10"/>
                  <a:pt x="311" y="10"/>
                  <a:pt x="312" y="10"/>
                </a:cubicBezTo>
                <a:cubicBezTo>
                  <a:pt x="313" y="10"/>
                  <a:pt x="313" y="10"/>
                  <a:pt x="313" y="11"/>
                </a:cubicBezTo>
                <a:cubicBezTo>
                  <a:pt x="314" y="11"/>
                  <a:pt x="313" y="10"/>
                  <a:pt x="314" y="10"/>
                </a:cubicBezTo>
                <a:cubicBezTo>
                  <a:pt x="314" y="10"/>
                  <a:pt x="313" y="10"/>
                  <a:pt x="313" y="10"/>
                </a:cubicBezTo>
                <a:cubicBezTo>
                  <a:pt x="315" y="10"/>
                  <a:pt x="319" y="10"/>
                  <a:pt x="322" y="10"/>
                </a:cubicBezTo>
                <a:cubicBezTo>
                  <a:pt x="322" y="11"/>
                  <a:pt x="319" y="12"/>
                  <a:pt x="321" y="12"/>
                </a:cubicBezTo>
                <a:cubicBezTo>
                  <a:pt x="321" y="13"/>
                  <a:pt x="320" y="12"/>
                  <a:pt x="319" y="12"/>
                </a:cubicBezTo>
                <a:cubicBezTo>
                  <a:pt x="321" y="13"/>
                  <a:pt x="323" y="13"/>
                  <a:pt x="324" y="15"/>
                </a:cubicBezTo>
                <a:cubicBezTo>
                  <a:pt x="325" y="14"/>
                  <a:pt x="326" y="14"/>
                  <a:pt x="326" y="14"/>
                </a:cubicBezTo>
                <a:cubicBezTo>
                  <a:pt x="326" y="14"/>
                  <a:pt x="325" y="14"/>
                  <a:pt x="325" y="14"/>
                </a:cubicBezTo>
                <a:cubicBezTo>
                  <a:pt x="326" y="13"/>
                  <a:pt x="328" y="14"/>
                  <a:pt x="329" y="15"/>
                </a:cubicBezTo>
                <a:cubicBezTo>
                  <a:pt x="330" y="15"/>
                  <a:pt x="330" y="14"/>
                  <a:pt x="330" y="14"/>
                </a:cubicBezTo>
                <a:cubicBezTo>
                  <a:pt x="331" y="14"/>
                  <a:pt x="330" y="15"/>
                  <a:pt x="330" y="15"/>
                </a:cubicBezTo>
                <a:cubicBezTo>
                  <a:pt x="330" y="15"/>
                  <a:pt x="331" y="15"/>
                  <a:pt x="332" y="15"/>
                </a:cubicBezTo>
                <a:cubicBezTo>
                  <a:pt x="330" y="16"/>
                  <a:pt x="331" y="16"/>
                  <a:pt x="331" y="17"/>
                </a:cubicBezTo>
                <a:cubicBezTo>
                  <a:pt x="332" y="17"/>
                  <a:pt x="334" y="16"/>
                  <a:pt x="333" y="15"/>
                </a:cubicBezTo>
                <a:cubicBezTo>
                  <a:pt x="331" y="15"/>
                  <a:pt x="334" y="15"/>
                  <a:pt x="333" y="16"/>
                </a:cubicBezTo>
                <a:cubicBezTo>
                  <a:pt x="334" y="14"/>
                  <a:pt x="332" y="13"/>
                  <a:pt x="331" y="12"/>
                </a:cubicBezTo>
                <a:cubicBezTo>
                  <a:pt x="332" y="12"/>
                  <a:pt x="333" y="12"/>
                  <a:pt x="333" y="11"/>
                </a:cubicBezTo>
                <a:cubicBezTo>
                  <a:pt x="334" y="11"/>
                  <a:pt x="335" y="11"/>
                  <a:pt x="335" y="12"/>
                </a:cubicBezTo>
                <a:cubicBezTo>
                  <a:pt x="341" y="11"/>
                  <a:pt x="344" y="14"/>
                  <a:pt x="344" y="16"/>
                </a:cubicBezTo>
                <a:cubicBezTo>
                  <a:pt x="347" y="18"/>
                  <a:pt x="349" y="20"/>
                  <a:pt x="352" y="22"/>
                </a:cubicBezTo>
                <a:cubicBezTo>
                  <a:pt x="352" y="22"/>
                  <a:pt x="353" y="22"/>
                  <a:pt x="354" y="22"/>
                </a:cubicBezTo>
                <a:cubicBezTo>
                  <a:pt x="354" y="21"/>
                  <a:pt x="353" y="21"/>
                  <a:pt x="353" y="20"/>
                </a:cubicBezTo>
                <a:cubicBezTo>
                  <a:pt x="354" y="20"/>
                  <a:pt x="355" y="20"/>
                  <a:pt x="355" y="20"/>
                </a:cubicBezTo>
                <a:cubicBezTo>
                  <a:pt x="356" y="22"/>
                  <a:pt x="361" y="22"/>
                  <a:pt x="363" y="22"/>
                </a:cubicBezTo>
                <a:cubicBezTo>
                  <a:pt x="365" y="22"/>
                  <a:pt x="363" y="24"/>
                  <a:pt x="364" y="24"/>
                </a:cubicBezTo>
                <a:cubicBezTo>
                  <a:pt x="362" y="24"/>
                  <a:pt x="363" y="22"/>
                  <a:pt x="360" y="22"/>
                </a:cubicBezTo>
                <a:cubicBezTo>
                  <a:pt x="359" y="22"/>
                  <a:pt x="360" y="23"/>
                  <a:pt x="360" y="23"/>
                </a:cubicBezTo>
                <a:cubicBezTo>
                  <a:pt x="362" y="23"/>
                  <a:pt x="363" y="24"/>
                  <a:pt x="363" y="25"/>
                </a:cubicBezTo>
                <a:cubicBezTo>
                  <a:pt x="364" y="25"/>
                  <a:pt x="365" y="25"/>
                  <a:pt x="365" y="24"/>
                </a:cubicBezTo>
                <a:cubicBezTo>
                  <a:pt x="366" y="25"/>
                  <a:pt x="367" y="26"/>
                  <a:pt x="365" y="25"/>
                </a:cubicBezTo>
                <a:cubicBezTo>
                  <a:pt x="365" y="25"/>
                  <a:pt x="366" y="25"/>
                  <a:pt x="365" y="25"/>
                </a:cubicBezTo>
                <a:cubicBezTo>
                  <a:pt x="365" y="25"/>
                  <a:pt x="364" y="26"/>
                  <a:pt x="365" y="26"/>
                </a:cubicBezTo>
                <a:cubicBezTo>
                  <a:pt x="365" y="26"/>
                  <a:pt x="364" y="25"/>
                  <a:pt x="363" y="26"/>
                </a:cubicBezTo>
                <a:cubicBezTo>
                  <a:pt x="364" y="25"/>
                  <a:pt x="363" y="25"/>
                  <a:pt x="361" y="25"/>
                </a:cubicBezTo>
                <a:cubicBezTo>
                  <a:pt x="361" y="25"/>
                  <a:pt x="363" y="25"/>
                  <a:pt x="362" y="26"/>
                </a:cubicBezTo>
                <a:cubicBezTo>
                  <a:pt x="361" y="26"/>
                  <a:pt x="361" y="25"/>
                  <a:pt x="361" y="25"/>
                </a:cubicBezTo>
                <a:cubicBezTo>
                  <a:pt x="360" y="25"/>
                  <a:pt x="361" y="26"/>
                  <a:pt x="361" y="26"/>
                </a:cubicBezTo>
                <a:cubicBezTo>
                  <a:pt x="360" y="26"/>
                  <a:pt x="360" y="26"/>
                  <a:pt x="360" y="25"/>
                </a:cubicBezTo>
                <a:cubicBezTo>
                  <a:pt x="359" y="25"/>
                  <a:pt x="358" y="27"/>
                  <a:pt x="359" y="26"/>
                </a:cubicBezTo>
                <a:cubicBezTo>
                  <a:pt x="357" y="26"/>
                  <a:pt x="357" y="27"/>
                  <a:pt x="357" y="27"/>
                </a:cubicBezTo>
                <a:cubicBezTo>
                  <a:pt x="356" y="27"/>
                  <a:pt x="355" y="27"/>
                  <a:pt x="355" y="26"/>
                </a:cubicBezTo>
                <a:cubicBezTo>
                  <a:pt x="358" y="27"/>
                  <a:pt x="359" y="23"/>
                  <a:pt x="356" y="24"/>
                </a:cubicBezTo>
                <a:cubicBezTo>
                  <a:pt x="355" y="24"/>
                  <a:pt x="357" y="23"/>
                  <a:pt x="359" y="23"/>
                </a:cubicBezTo>
                <a:cubicBezTo>
                  <a:pt x="359" y="24"/>
                  <a:pt x="358" y="24"/>
                  <a:pt x="358" y="25"/>
                </a:cubicBezTo>
                <a:cubicBezTo>
                  <a:pt x="361" y="24"/>
                  <a:pt x="358" y="23"/>
                  <a:pt x="359" y="22"/>
                </a:cubicBezTo>
                <a:cubicBezTo>
                  <a:pt x="357" y="22"/>
                  <a:pt x="357" y="23"/>
                  <a:pt x="357" y="22"/>
                </a:cubicBezTo>
                <a:cubicBezTo>
                  <a:pt x="357" y="22"/>
                  <a:pt x="357" y="23"/>
                  <a:pt x="357" y="23"/>
                </a:cubicBezTo>
                <a:cubicBezTo>
                  <a:pt x="359" y="23"/>
                  <a:pt x="356" y="22"/>
                  <a:pt x="358" y="23"/>
                </a:cubicBezTo>
                <a:cubicBezTo>
                  <a:pt x="359" y="23"/>
                  <a:pt x="357" y="23"/>
                  <a:pt x="357" y="23"/>
                </a:cubicBezTo>
                <a:cubicBezTo>
                  <a:pt x="356" y="23"/>
                  <a:pt x="356" y="23"/>
                  <a:pt x="356" y="22"/>
                </a:cubicBezTo>
                <a:cubicBezTo>
                  <a:pt x="354" y="23"/>
                  <a:pt x="354" y="22"/>
                  <a:pt x="353" y="23"/>
                </a:cubicBezTo>
                <a:cubicBezTo>
                  <a:pt x="354" y="23"/>
                  <a:pt x="354" y="24"/>
                  <a:pt x="355" y="24"/>
                </a:cubicBezTo>
                <a:cubicBezTo>
                  <a:pt x="355" y="25"/>
                  <a:pt x="355" y="25"/>
                  <a:pt x="355" y="25"/>
                </a:cubicBezTo>
                <a:cubicBezTo>
                  <a:pt x="354" y="25"/>
                  <a:pt x="355" y="25"/>
                  <a:pt x="354" y="24"/>
                </a:cubicBezTo>
                <a:cubicBezTo>
                  <a:pt x="355" y="26"/>
                  <a:pt x="352" y="28"/>
                  <a:pt x="354" y="30"/>
                </a:cubicBezTo>
                <a:cubicBezTo>
                  <a:pt x="356" y="30"/>
                  <a:pt x="354" y="29"/>
                  <a:pt x="354" y="29"/>
                </a:cubicBezTo>
                <a:cubicBezTo>
                  <a:pt x="354" y="29"/>
                  <a:pt x="354" y="29"/>
                  <a:pt x="355" y="29"/>
                </a:cubicBezTo>
                <a:cubicBezTo>
                  <a:pt x="356" y="29"/>
                  <a:pt x="355" y="28"/>
                  <a:pt x="356" y="28"/>
                </a:cubicBezTo>
                <a:cubicBezTo>
                  <a:pt x="356" y="29"/>
                  <a:pt x="355" y="30"/>
                  <a:pt x="355" y="31"/>
                </a:cubicBezTo>
                <a:cubicBezTo>
                  <a:pt x="355" y="31"/>
                  <a:pt x="356" y="31"/>
                  <a:pt x="356" y="31"/>
                </a:cubicBezTo>
                <a:cubicBezTo>
                  <a:pt x="357" y="31"/>
                  <a:pt x="357" y="31"/>
                  <a:pt x="358" y="31"/>
                </a:cubicBezTo>
                <a:cubicBezTo>
                  <a:pt x="358" y="30"/>
                  <a:pt x="359" y="30"/>
                  <a:pt x="359" y="29"/>
                </a:cubicBezTo>
                <a:cubicBezTo>
                  <a:pt x="358" y="29"/>
                  <a:pt x="358" y="30"/>
                  <a:pt x="356" y="29"/>
                </a:cubicBezTo>
                <a:cubicBezTo>
                  <a:pt x="360" y="29"/>
                  <a:pt x="360" y="28"/>
                  <a:pt x="360" y="27"/>
                </a:cubicBezTo>
                <a:cubicBezTo>
                  <a:pt x="362" y="28"/>
                  <a:pt x="362" y="31"/>
                  <a:pt x="365" y="32"/>
                </a:cubicBezTo>
                <a:cubicBezTo>
                  <a:pt x="366" y="32"/>
                  <a:pt x="367" y="31"/>
                  <a:pt x="366" y="30"/>
                </a:cubicBezTo>
                <a:cubicBezTo>
                  <a:pt x="367" y="31"/>
                  <a:pt x="368" y="31"/>
                  <a:pt x="368" y="32"/>
                </a:cubicBezTo>
                <a:cubicBezTo>
                  <a:pt x="368" y="31"/>
                  <a:pt x="370" y="31"/>
                  <a:pt x="372" y="31"/>
                </a:cubicBezTo>
                <a:cubicBezTo>
                  <a:pt x="372" y="31"/>
                  <a:pt x="372" y="32"/>
                  <a:pt x="373" y="32"/>
                </a:cubicBezTo>
                <a:cubicBezTo>
                  <a:pt x="372" y="33"/>
                  <a:pt x="373" y="32"/>
                  <a:pt x="368" y="33"/>
                </a:cubicBezTo>
                <a:close/>
                <a:moveTo>
                  <a:pt x="233" y="36"/>
                </a:moveTo>
                <a:cubicBezTo>
                  <a:pt x="233" y="35"/>
                  <a:pt x="232" y="34"/>
                  <a:pt x="231" y="33"/>
                </a:cubicBezTo>
                <a:cubicBezTo>
                  <a:pt x="232" y="34"/>
                  <a:pt x="229" y="35"/>
                  <a:pt x="233" y="36"/>
                </a:cubicBezTo>
                <a:close/>
                <a:moveTo>
                  <a:pt x="238" y="6"/>
                </a:moveTo>
                <a:cubicBezTo>
                  <a:pt x="236" y="6"/>
                  <a:pt x="236" y="7"/>
                  <a:pt x="235" y="7"/>
                </a:cubicBezTo>
                <a:cubicBezTo>
                  <a:pt x="236" y="8"/>
                  <a:pt x="235" y="9"/>
                  <a:pt x="236" y="9"/>
                </a:cubicBezTo>
                <a:cubicBezTo>
                  <a:pt x="237" y="8"/>
                  <a:pt x="237" y="8"/>
                  <a:pt x="236" y="7"/>
                </a:cubicBezTo>
                <a:cubicBezTo>
                  <a:pt x="237" y="7"/>
                  <a:pt x="238" y="8"/>
                  <a:pt x="239" y="7"/>
                </a:cubicBezTo>
                <a:cubicBezTo>
                  <a:pt x="238" y="7"/>
                  <a:pt x="238" y="7"/>
                  <a:pt x="238" y="6"/>
                </a:cubicBezTo>
                <a:close/>
                <a:moveTo>
                  <a:pt x="351" y="28"/>
                </a:moveTo>
                <a:cubicBezTo>
                  <a:pt x="350" y="28"/>
                  <a:pt x="352" y="27"/>
                  <a:pt x="351" y="26"/>
                </a:cubicBezTo>
                <a:cubicBezTo>
                  <a:pt x="349" y="27"/>
                  <a:pt x="350" y="28"/>
                  <a:pt x="351" y="28"/>
                </a:cubicBezTo>
                <a:close/>
                <a:moveTo>
                  <a:pt x="349" y="26"/>
                </a:moveTo>
                <a:cubicBezTo>
                  <a:pt x="348" y="26"/>
                  <a:pt x="348" y="27"/>
                  <a:pt x="346" y="27"/>
                </a:cubicBezTo>
                <a:cubicBezTo>
                  <a:pt x="347" y="27"/>
                  <a:pt x="346" y="28"/>
                  <a:pt x="347" y="28"/>
                </a:cubicBezTo>
                <a:cubicBezTo>
                  <a:pt x="347" y="27"/>
                  <a:pt x="348" y="28"/>
                  <a:pt x="349" y="28"/>
                </a:cubicBezTo>
                <a:cubicBezTo>
                  <a:pt x="349" y="28"/>
                  <a:pt x="350" y="26"/>
                  <a:pt x="349" y="26"/>
                </a:cubicBezTo>
                <a:close/>
                <a:moveTo>
                  <a:pt x="341" y="38"/>
                </a:moveTo>
                <a:cubicBezTo>
                  <a:pt x="342" y="38"/>
                  <a:pt x="343" y="38"/>
                  <a:pt x="344" y="38"/>
                </a:cubicBezTo>
                <a:cubicBezTo>
                  <a:pt x="343" y="38"/>
                  <a:pt x="341" y="38"/>
                  <a:pt x="341" y="38"/>
                </a:cubicBezTo>
                <a:close/>
                <a:moveTo>
                  <a:pt x="337" y="12"/>
                </a:moveTo>
                <a:cubicBezTo>
                  <a:pt x="339" y="13"/>
                  <a:pt x="341" y="15"/>
                  <a:pt x="343" y="16"/>
                </a:cubicBezTo>
                <a:cubicBezTo>
                  <a:pt x="342" y="13"/>
                  <a:pt x="341" y="13"/>
                  <a:pt x="337" y="12"/>
                </a:cubicBezTo>
                <a:close/>
                <a:moveTo>
                  <a:pt x="338" y="14"/>
                </a:moveTo>
                <a:cubicBezTo>
                  <a:pt x="340" y="14"/>
                  <a:pt x="337" y="15"/>
                  <a:pt x="339" y="16"/>
                </a:cubicBezTo>
                <a:cubicBezTo>
                  <a:pt x="338" y="15"/>
                  <a:pt x="340" y="16"/>
                  <a:pt x="340" y="15"/>
                </a:cubicBezTo>
                <a:cubicBezTo>
                  <a:pt x="339" y="15"/>
                  <a:pt x="339" y="13"/>
                  <a:pt x="338" y="14"/>
                </a:cubicBezTo>
                <a:close/>
                <a:moveTo>
                  <a:pt x="336" y="14"/>
                </a:moveTo>
                <a:cubicBezTo>
                  <a:pt x="335" y="14"/>
                  <a:pt x="336" y="15"/>
                  <a:pt x="338" y="15"/>
                </a:cubicBezTo>
                <a:cubicBezTo>
                  <a:pt x="338" y="14"/>
                  <a:pt x="337" y="14"/>
                  <a:pt x="336" y="14"/>
                </a:cubicBezTo>
                <a:close/>
                <a:moveTo>
                  <a:pt x="333" y="18"/>
                </a:moveTo>
                <a:cubicBezTo>
                  <a:pt x="333" y="19"/>
                  <a:pt x="334" y="19"/>
                  <a:pt x="335" y="19"/>
                </a:cubicBezTo>
                <a:cubicBezTo>
                  <a:pt x="333" y="20"/>
                  <a:pt x="334" y="20"/>
                  <a:pt x="334" y="21"/>
                </a:cubicBezTo>
                <a:cubicBezTo>
                  <a:pt x="336" y="21"/>
                  <a:pt x="336" y="21"/>
                  <a:pt x="337" y="20"/>
                </a:cubicBezTo>
                <a:cubicBezTo>
                  <a:pt x="335" y="19"/>
                  <a:pt x="336" y="18"/>
                  <a:pt x="333" y="18"/>
                </a:cubicBezTo>
                <a:close/>
                <a:moveTo>
                  <a:pt x="335" y="16"/>
                </a:moveTo>
                <a:cubicBezTo>
                  <a:pt x="334" y="16"/>
                  <a:pt x="333" y="16"/>
                  <a:pt x="333" y="16"/>
                </a:cubicBezTo>
                <a:cubicBezTo>
                  <a:pt x="335" y="16"/>
                  <a:pt x="334" y="17"/>
                  <a:pt x="335" y="17"/>
                </a:cubicBezTo>
                <a:cubicBezTo>
                  <a:pt x="336" y="17"/>
                  <a:pt x="335" y="16"/>
                  <a:pt x="335" y="16"/>
                </a:cubicBezTo>
                <a:close/>
                <a:moveTo>
                  <a:pt x="332" y="36"/>
                </a:moveTo>
                <a:cubicBezTo>
                  <a:pt x="332" y="36"/>
                  <a:pt x="332" y="37"/>
                  <a:pt x="333" y="37"/>
                </a:cubicBezTo>
                <a:cubicBezTo>
                  <a:pt x="334" y="36"/>
                  <a:pt x="333" y="36"/>
                  <a:pt x="332" y="36"/>
                </a:cubicBezTo>
                <a:close/>
                <a:moveTo>
                  <a:pt x="254" y="7"/>
                </a:moveTo>
                <a:cubicBezTo>
                  <a:pt x="256" y="8"/>
                  <a:pt x="258" y="8"/>
                  <a:pt x="260" y="9"/>
                </a:cubicBezTo>
                <a:cubicBezTo>
                  <a:pt x="261" y="8"/>
                  <a:pt x="256" y="5"/>
                  <a:pt x="254" y="7"/>
                </a:cubicBezTo>
                <a:close/>
                <a:moveTo>
                  <a:pt x="251" y="6"/>
                </a:moveTo>
                <a:cubicBezTo>
                  <a:pt x="250" y="7"/>
                  <a:pt x="252" y="7"/>
                  <a:pt x="250" y="7"/>
                </a:cubicBezTo>
                <a:cubicBezTo>
                  <a:pt x="252" y="8"/>
                  <a:pt x="252" y="6"/>
                  <a:pt x="254" y="6"/>
                </a:cubicBezTo>
                <a:cubicBezTo>
                  <a:pt x="252" y="6"/>
                  <a:pt x="253" y="6"/>
                  <a:pt x="251" y="6"/>
                </a:cubicBezTo>
                <a:close/>
                <a:moveTo>
                  <a:pt x="239" y="36"/>
                </a:moveTo>
                <a:cubicBezTo>
                  <a:pt x="240" y="37"/>
                  <a:pt x="241" y="37"/>
                  <a:pt x="242" y="36"/>
                </a:cubicBezTo>
                <a:cubicBezTo>
                  <a:pt x="241" y="36"/>
                  <a:pt x="241" y="36"/>
                  <a:pt x="242" y="35"/>
                </a:cubicBezTo>
                <a:cubicBezTo>
                  <a:pt x="242" y="35"/>
                  <a:pt x="243" y="35"/>
                  <a:pt x="242" y="35"/>
                </a:cubicBezTo>
                <a:cubicBezTo>
                  <a:pt x="240" y="35"/>
                  <a:pt x="240" y="36"/>
                  <a:pt x="239" y="36"/>
                </a:cubicBezTo>
                <a:close/>
                <a:moveTo>
                  <a:pt x="238" y="9"/>
                </a:moveTo>
                <a:cubicBezTo>
                  <a:pt x="239" y="9"/>
                  <a:pt x="237" y="10"/>
                  <a:pt x="238" y="10"/>
                </a:cubicBezTo>
                <a:cubicBezTo>
                  <a:pt x="238" y="10"/>
                  <a:pt x="238" y="10"/>
                  <a:pt x="239" y="10"/>
                </a:cubicBezTo>
                <a:cubicBezTo>
                  <a:pt x="239" y="10"/>
                  <a:pt x="239" y="10"/>
                  <a:pt x="239" y="10"/>
                </a:cubicBezTo>
                <a:cubicBezTo>
                  <a:pt x="240" y="10"/>
                  <a:pt x="238" y="9"/>
                  <a:pt x="238" y="9"/>
                </a:cubicBezTo>
                <a:close/>
                <a:moveTo>
                  <a:pt x="235" y="34"/>
                </a:moveTo>
                <a:cubicBezTo>
                  <a:pt x="235" y="35"/>
                  <a:pt x="236" y="36"/>
                  <a:pt x="236" y="35"/>
                </a:cubicBezTo>
                <a:cubicBezTo>
                  <a:pt x="235" y="35"/>
                  <a:pt x="237" y="34"/>
                  <a:pt x="235" y="34"/>
                </a:cubicBezTo>
                <a:close/>
                <a:moveTo>
                  <a:pt x="227" y="6"/>
                </a:moveTo>
                <a:cubicBezTo>
                  <a:pt x="228" y="6"/>
                  <a:pt x="229" y="6"/>
                  <a:pt x="229" y="6"/>
                </a:cubicBezTo>
                <a:cubicBezTo>
                  <a:pt x="228" y="6"/>
                  <a:pt x="229" y="5"/>
                  <a:pt x="229" y="5"/>
                </a:cubicBezTo>
                <a:cubicBezTo>
                  <a:pt x="226" y="3"/>
                  <a:pt x="224" y="2"/>
                  <a:pt x="219" y="4"/>
                </a:cubicBezTo>
                <a:cubicBezTo>
                  <a:pt x="218" y="4"/>
                  <a:pt x="220" y="5"/>
                  <a:pt x="219" y="5"/>
                </a:cubicBezTo>
                <a:cubicBezTo>
                  <a:pt x="219" y="4"/>
                  <a:pt x="218" y="4"/>
                  <a:pt x="217" y="3"/>
                </a:cubicBezTo>
                <a:cubicBezTo>
                  <a:pt x="214" y="4"/>
                  <a:pt x="214" y="2"/>
                  <a:pt x="212" y="2"/>
                </a:cubicBezTo>
                <a:cubicBezTo>
                  <a:pt x="212" y="3"/>
                  <a:pt x="209" y="4"/>
                  <a:pt x="208" y="5"/>
                </a:cubicBezTo>
                <a:cubicBezTo>
                  <a:pt x="209" y="5"/>
                  <a:pt x="209" y="5"/>
                  <a:pt x="209" y="5"/>
                </a:cubicBezTo>
                <a:cubicBezTo>
                  <a:pt x="210" y="5"/>
                  <a:pt x="211" y="4"/>
                  <a:pt x="211" y="5"/>
                </a:cubicBezTo>
                <a:cubicBezTo>
                  <a:pt x="210" y="5"/>
                  <a:pt x="210" y="6"/>
                  <a:pt x="209" y="6"/>
                </a:cubicBezTo>
                <a:cubicBezTo>
                  <a:pt x="209" y="6"/>
                  <a:pt x="209" y="6"/>
                  <a:pt x="209" y="6"/>
                </a:cubicBezTo>
                <a:cubicBezTo>
                  <a:pt x="209" y="6"/>
                  <a:pt x="210" y="7"/>
                  <a:pt x="209" y="7"/>
                </a:cubicBezTo>
                <a:cubicBezTo>
                  <a:pt x="208" y="7"/>
                  <a:pt x="209" y="7"/>
                  <a:pt x="208" y="6"/>
                </a:cubicBezTo>
                <a:cubicBezTo>
                  <a:pt x="209" y="8"/>
                  <a:pt x="211" y="9"/>
                  <a:pt x="213" y="10"/>
                </a:cubicBezTo>
                <a:cubicBezTo>
                  <a:pt x="213" y="9"/>
                  <a:pt x="214" y="9"/>
                  <a:pt x="213" y="8"/>
                </a:cubicBezTo>
                <a:cubicBezTo>
                  <a:pt x="216" y="9"/>
                  <a:pt x="216" y="7"/>
                  <a:pt x="218" y="6"/>
                </a:cubicBezTo>
                <a:cubicBezTo>
                  <a:pt x="220" y="7"/>
                  <a:pt x="222" y="5"/>
                  <a:pt x="223" y="4"/>
                </a:cubicBezTo>
                <a:cubicBezTo>
                  <a:pt x="225" y="5"/>
                  <a:pt x="226" y="5"/>
                  <a:pt x="227" y="6"/>
                </a:cubicBezTo>
                <a:close/>
                <a:moveTo>
                  <a:pt x="227" y="13"/>
                </a:moveTo>
                <a:cubicBezTo>
                  <a:pt x="228" y="13"/>
                  <a:pt x="227" y="12"/>
                  <a:pt x="228" y="12"/>
                </a:cubicBezTo>
                <a:cubicBezTo>
                  <a:pt x="226" y="12"/>
                  <a:pt x="226" y="13"/>
                  <a:pt x="227" y="13"/>
                </a:cubicBezTo>
                <a:close/>
                <a:moveTo>
                  <a:pt x="221" y="6"/>
                </a:moveTo>
                <a:cubicBezTo>
                  <a:pt x="223" y="6"/>
                  <a:pt x="224" y="6"/>
                  <a:pt x="225" y="7"/>
                </a:cubicBezTo>
                <a:cubicBezTo>
                  <a:pt x="225" y="6"/>
                  <a:pt x="221" y="5"/>
                  <a:pt x="221" y="6"/>
                </a:cubicBezTo>
                <a:close/>
                <a:moveTo>
                  <a:pt x="222" y="7"/>
                </a:moveTo>
                <a:cubicBezTo>
                  <a:pt x="223" y="7"/>
                  <a:pt x="224" y="7"/>
                  <a:pt x="224" y="7"/>
                </a:cubicBezTo>
                <a:cubicBezTo>
                  <a:pt x="223" y="7"/>
                  <a:pt x="222" y="7"/>
                  <a:pt x="222" y="7"/>
                </a:cubicBezTo>
                <a:close/>
                <a:moveTo>
                  <a:pt x="219" y="15"/>
                </a:moveTo>
                <a:cubicBezTo>
                  <a:pt x="218" y="15"/>
                  <a:pt x="219" y="15"/>
                  <a:pt x="219" y="16"/>
                </a:cubicBezTo>
                <a:cubicBezTo>
                  <a:pt x="221" y="16"/>
                  <a:pt x="219" y="15"/>
                  <a:pt x="219" y="15"/>
                </a:cubicBezTo>
                <a:close/>
                <a:moveTo>
                  <a:pt x="192" y="40"/>
                </a:moveTo>
                <a:cubicBezTo>
                  <a:pt x="193" y="41"/>
                  <a:pt x="193" y="39"/>
                  <a:pt x="193" y="39"/>
                </a:cubicBezTo>
                <a:cubicBezTo>
                  <a:pt x="193" y="40"/>
                  <a:pt x="192" y="40"/>
                  <a:pt x="192" y="40"/>
                </a:cubicBezTo>
                <a:close/>
                <a:moveTo>
                  <a:pt x="189" y="39"/>
                </a:moveTo>
                <a:cubicBezTo>
                  <a:pt x="188" y="39"/>
                  <a:pt x="186" y="40"/>
                  <a:pt x="187" y="40"/>
                </a:cubicBezTo>
                <a:cubicBezTo>
                  <a:pt x="187" y="40"/>
                  <a:pt x="188" y="41"/>
                  <a:pt x="189" y="41"/>
                </a:cubicBezTo>
                <a:cubicBezTo>
                  <a:pt x="190" y="40"/>
                  <a:pt x="190" y="39"/>
                  <a:pt x="189" y="39"/>
                </a:cubicBezTo>
                <a:close/>
                <a:moveTo>
                  <a:pt x="183" y="41"/>
                </a:moveTo>
                <a:cubicBezTo>
                  <a:pt x="183" y="41"/>
                  <a:pt x="184" y="42"/>
                  <a:pt x="184" y="42"/>
                </a:cubicBezTo>
                <a:cubicBezTo>
                  <a:pt x="184" y="41"/>
                  <a:pt x="184" y="41"/>
                  <a:pt x="185" y="40"/>
                </a:cubicBezTo>
                <a:cubicBezTo>
                  <a:pt x="183" y="40"/>
                  <a:pt x="183" y="41"/>
                  <a:pt x="183" y="41"/>
                </a:cubicBezTo>
                <a:close/>
                <a:moveTo>
                  <a:pt x="179" y="10"/>
                </a:moveTo>
                <a:cubicBezTo>
                  <a:pt x="178" y="11"/>
                  <a:pt x="178" y="12"/>
                  <a:pt x="180" y="12"/>
                </a:cubicBezTo>
                <a:cubicBezTo>
                  <a:pt x="180" y="11"/>
                  <a:pt x="180" y="11"/>
                  <a:pt x="179" y="10"/>
                </a:cubicBezTo>
                <a:close/>
                <a:moveTo>
                  <a:pt x="177" y="7"/>
                </a:moveTo>
                <a:cubicBezTo>
                  <a:pt x="176" y="7"/>
                  <a:pt x="177" y="7"/>
                  <a:pt x="177" y="6"/>
                </a:cubicBezTo>
                <a:cubicBezTo>
                  <a:pt x="176" y="6"/>
                  <a:pt x="175" y="6"/>
                  <a:pt x="174" y="6"/>
                </a:cubicBezTo>
                <a:cubicBezTo>
                  <a:pt x="175" y="7"/>
                  <a:pt x="171" y="8"/>
                  <a:pt x="174" y="9"/>
                </a:cubicBezTo>
                <a:cubicBezTo>
                  <a:pt x="176" y="8"/>
                  <a:pt x="178" y="8"/>
                  <a:pt x="180" y="8"/>
                </a:cubicBezTo>
                <a:cubicBezTo>
                  <a:pt x="180" y="7"/>
                  <a:pt x="180" y="8"/>
                  <a:pt x="180" y="7"/>
                </a:cubicBezTo>
                <a:cubicBezTo>
                  <a:pt x="178" y="7"/>
                  <a:pt x="178" y="7"/>
                  <a:pt x="177" y="7"/>
                </a:cubicBezTo>
                <a:close/>
                <a:moveTo>
                  <a:pt x="177" y="41"/>
                </a:moveTo>
                <a:cubicBezTo>
                  <a:pt x="178" y="41"/>
                  <a:pt x="179" y="40"/>
                  <a:pt x="178" y="39"/>
                </a:cubicBezTo>
                <a:cubicBezTo>
                  <a:pt x="177" y="40"/>
                  <a:pt x="176" y="40"/>
                  <a:pt x="177" y="41"/>
                </a:cubicBezTo>
                <a:close/>
                <a:moveTo>
                  <a:pt x="171" y="5"/>
                </a:moveTo>
                <a:cubicBezTo>
                  <a:pt x="172" y="5"/>
                  <a:pt x="172" y="4"/>
                  <a:pt x="173" y="4"/>
                </a:cubicBezTo>
                <a:cubicBezTo>
                  <a:pt x="171" y="4"/>
                  <a:pt x="170" y="5"/>
                  <a:pt x="171" y="5"/>
                </a:cubicBezTo>
                <a:close/>
                <a:moveTo>
                  <a:pt x="168" y="47"/>
                </a:moveTo>
                <a:cubicBezTo>
                  <a:pt x="169" y="47"/>
                  <a:pt x="170" y="47"/>
                  <a:pt x="170" y="47"/>
                </a:cubicBezTo>
                <a:cubicBezTo>
                  <a:pt x="170" y="46"/>
                  <a:pt x="171" y="45"/>
                  <a:pt x="170" y="45"/>
                </a:cubicBezTo>
                <a:cubicBezTo>
                  <a:pt x="170" y="45"/>
                  <a:pt x="170" y="45"/>
                  <a:pt x="169" y="45"/>
                </a:cubicBezTo>
                <a:cubicBezTo>
                  <a:pt x="168" y="45"/>
                  <a:pt x="169" y="44"/>
                  <a:pt x="168" y="43"/>
                </a:cubicBezTo>
                <a:cubicBezTo>
                  <a:pt x="168" y="44"/>
                  <a:pt x="168" y="44"/>
                  <a:pt x="167" y="44"/>
                </a:cubicBezTo>
                <a:cubicBezTo>
                  <a:pt x="168" y="44"/>
                  <a:pt x="167" y="44"/>
                  <a:pt x="167" y="43"/>
                </a:cubicBezTo>
                <a:cubicBezTo>
                  <a:pt x="166" y="44"/>
                  <a:pt x="165" y="46"/>
                  <a:pt x="166" y="47"/>
                </a:cubicBezTo>
                <a:cubicBezTo>
                  <a:pt x="167" y="46"/>
                  <a:pt x="167" y="44"/>
                  <a:pt x="168" y="45"/>
                </a:cubicBezTo>
                <a:cubicBezTo>
                  <a:pt x="168" y="45"/>
                  <a:pt x="167" y="46"/>
                  <a:pt x="168" y="47"/>
                </a:cubicBezTo>
                <a:close/>
                <a:moveTo>
                  <a:pt x="165" y="48"/>
                </a:moveTo>
                <a:cubicBezTo>
                  <a:pt x="166" y="48"/>
                  <a:pt x="167" y="47"/>
                  <a:pt x="167" y="47"/>
                </a:cubicBezTo>
                <a:cubicBezTo>
                  <a:pt x="166" y="47"/>
                  <a:pt x="165" y="47"/>
                  <a:pt x="165" y="48"/>
                </a:cubicBezTo>
                <a:close/>
                <a:moveTo>
                  <a:pt x="164" y="6"/>
                </a:moveTo>
                <a:cubicBezTo>
                  <a:pt x="164" y="6"/>
                  <a:pt x="164" y="6"/>
                  <a:pt x="164" y="6"/>
                </a:cubicBezTo>
                <a:cubicBezTo>
                  <a:pt x="165" y="6"/>
                  <a:pt x="166" y="5"/>
                  <a:pt x="165" y="5"/>
                </a:cubicBezTo>
                <a:cubicBezTo>
                  <a:pt x="166" y="6"/>
                  <a:pt x="164" y="5"/>
                  <a:pt x="164" y="6"/>
                </a:cubicBezTo>
                <a:close/>
                <a:moveTo>
                  <a:pt x="160" y="45"/>
                </a:moveTo>
                <a:cubicBezTo>
                  <a:pt x="158" y="45"/>
                  <a:pt x="157" y="46"/>
                  <a:pt x="156" y="46"/>
                </a:cubicBezTo>
                <a:cubicBezTo>
                  <a:pt x="157" y="47"/>
                  <a:pt x="160" y="46"/>
                  <a:pt x="161" y="45"/>
                </a:cubicBezTo>
                <a:cubicBezTo>
                  <a:pt x="160" y="45"/>
                  <a:pt x="160" y="45"/>
                  <a:pt x="160" y="45"/>
                </a:cubicBezTo>
                <a:close/>
                <a:moveTo>
                  <a:pt x="155" y="5"/>
                </a:moveTo>
                <a:cubicBezTo>
                  <a:pt x="153" y="5"/>
                  <a:pt x="156" y="4"/>
                  <a:pt x="154" y="4"/>
                </a:cubicBezTo>
                <a:cubicBezTo>
                  <a:pt x="152" y="4"/>
                  <a:pt x="151" y="5"/>
                  <a:pt x="152" y="6"/>
                </a:cubicBezTo>
                <a:cubicBezTo>
                  <a:pt x="153" y="6"/>
                  <a:pt x="152" y="7"/>
                  <a:pt x="155" y="7"/>
                </a:cubicBezTo>
                <a:cubicBezTo>
                  <a:pt x="155" y="6"/>
                  <a:pt x="156" y="5"/>
                  <a:pt x="155" y="5"/>
                </a:cubicBezTo>
                <a:cubicBezTo>
                  <a:pt x="155" y="5"/>
                  <a:pt x="155" y="5"/>
                  <a:pt x="155" y="5"/>
                </a:cubicBezTo>
                <a:close/>
                <a:moveTo>
                  <a:pt x="113" y="11"/>
                </a:moveTo>
                <a:cubicBezTo>
                  <a:pt x="113" y="11"/>
                  <a:pt x="114" y="11"/>
                  <a:pt x="113" y="11"/>
                </a:cubicBezTo>
                <a:cubicBezTo>
                  <a:pt x="115" y="12"/>
                  <a:pt x="115" y="11"/>
                  <a:pt x="115" y="11"/>
                </a:cubicBezTo>
                <a:cubicBezTo>
                  <a:pt x="114" y="11"/>
                  <a:pt x="114" y="11"/>
                  <a:pt x="113" y="11"/>
                </a:cubicBezTo>
                <a:close/>
                <a:moveTo>
                  <a:pt x="112" y="49"/>
                </a:moveTo>
                <a:cubicBezTo>
                  <a:pt x="112" y="49"/>
                  <a:pt x="111" y="50"/>
                  <a:pt x="113" y="50"/>
                </a:cubicBezTo>
                <a:cubicBezTo>
                  <a:pt x="112" y="49"/>
                  <a:pt x="114" y="49"/>
                  <a:pt x="114" y="49"/>
                </a:cubicBezTo>
                <a:cubicBezTo>
                  <a:pt x="113" y="49"/>
                  <a:pt x="113" y="49"/>
                  <a:pt x="112" y="49"/>
                </a:cubicBezTo>
                <a:close/>
                <a:moveTo>
                  <a:pt x="71" y="39"/>
                </a:moveTo>
                <a:cubicBezTo>
                  <a:pt x="71" y="40"/>
                  <a:pt x="72" y="41"/>
                  <a:pt x="71" y="41"/>
                </a:cubicBezTo>
                <a:cubicBezTo>
                  <a:pt x="73" y="41"/>
                  <a:pt x="73" y="41"/>
                  <a:pt x="75" y="41"/>
                </a:cubicBezTo>
                <a:cubicBezTo>
                  <a:pt x="76" y="40"/>
                  <a:pt x="74" y="39"/>
                  <a:pt x="72" y="39"/>
                </a:cubicBezTo>
                <a:cubicBezTo>
                  <a:pt x="73" y="39"/>
                  <a:pt x="75" y="39"/>
                  <a:pt x="75" y="38"/>
                </a:cubicBezTo>
                <a:cubicBezTo>
                  <a:pt x="73" y="38"/>
                  <a:pt x="73" y="39"/>
                  <a:pt x="71" y="39"/>
                </a:cubicBezTo>
                <a:close/>
                <a:moveTo>
                  <a:pt x="70" y="42"/>
                </a:moveTo>
                <a:cubicBezTo>
                  <a:pt x="71" y="43"/>
                  <a:pt x="72" y="44"/>
                  <a:pt x="75" y="44"/>
                </a:cubicBezTo>
                <a:cubicBezTo>
                  <a:pt x="75" y="43"/>
                  <a:pt x="73" y="42"/>
                  <a:pt x="75" y="42"/>
                </a:cubicBezTo>
                <a:cubicBezTo>
                  <a:pt x="73" y="42"/>
                  <a:pt x="71" y="41"/>
                  <a:pt x="70" y="42"/>
                </a:cubicBezTo>
                <a:close/>
                <a:moveTo>
                  <a:pt x="64" y="40"/>
                </a:moveTo>
                <a:cubicBezTo>
                  <a:pt x="64" y="40"/>
                  <a:pt x="64" y="40"/>
                  <a:pt x="65" y="40"/>
                </a:cubicBezTo>
                <a:cubicBezTo>
                  <a:pt x="65" y="40"/>
                  <a:pt x="65" y="39"/>
                  <a:pt x="64" y="40"/>
                </a:cubicBezTo>
                <a:close/>
                <a:moveTo>
                  <a:pt x="58" y="14"/>
                </a:moveTo>
                <a:cubicBezTo>
                  <a:pt x="59" y="14"/>
                  <a:pt x="61" y="14"/>
                  <a:pt x="61" y="13"/>
                </a:cubicBezTo>
                <a:cubicBezTo>
                  <a:pt x="59" y="13"/>
                  <a:pt x="57" y="14"/>
                  <a:pt x="58" y="14"/>
                </a:cubicBezTo>
                <a:close/>
                <a:moveTo>
                  <a:pt x="36" y="35"/>
                </a:moveTo>
                <a:cubicBezTo>
                  <a:pt x="38" y="35"/>
                  <a:pt x="40" y="36"/>
                  <a:pt x="41" y="35"/>
                </a:cubicBezTo>
                <a:cubicBezTo>
                  <a:pt x="40" y="35"/>
                  <a:pt x="38" y="34"/>
                  <a:pt x="36" y="35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587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6" name="图片" descr="F:/内容验收/2024/套系风格单页/中国风素材-图片-笔刷/中国风素材-图片-笔刷/图片/VCG41N1471040888.jpgVCG41N147104088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lum contrast="24000"/>
          </a:blip>
          <a:srcRect l="1475" r="1475"/>
          <a:stretch>
            <a:fillRect/>
          </a:stretch>
        </p:blipFill>
        <p:spPr>
          <a:xfrm>
            <a:off x="4933172" y="1752031"/>
            <a:ext cx="2319655" cy="15925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53" h="2508">
                <a:moveTo>
                  <a:pt x="2445" y="2490"/>
                </a:moveTo>
                <a:cubicBezTo>
                  <a:pt x="2444" y="2492"/>
                  <a:pt x="2438" y="2501"/>
                  <a:pt x="2447" y="2497"/>
                </a:cubicBezTo>
                <a:lnTo>
                  <a:pt x="2448" y="2497"/>
                </a:lnTo>
                <a:cubicBezTo>
                  <a:pt x="2443" y="2495"/>
                  <a:pt x="2455" y="2492"/>
                  <a:pt x="2445" y="2490"/>
                </a:cubicBezTo>
                <a:close/>
                <a:moveTo>
                  <a:pt x="1075" y="2469"/>
                </a:moveTo>
                <a:cubicBezTo>
                  <a:pt x="1070" y="2469"/>
                  <a:pt x="1063" y="2470"/>
                  <a:pt x="1065" y="2474"/>
                </a:cubicBezTo>
                <a:cubicBezTo>
                  <a:pt x="1071" y="2473"/>
                  <a:pt x="1077" y="2473"/>
                  <a:pt x="1082" y="2472"/>
                </a:cubicBezTo>
                <a:lnTo>
                  <a:pt x="1082" y="2472"/>
                </a:lnTo>
                <a:cubicBezTo>
                  <a:pt x="1081" y="2470"/>
                  <a:pt x="1079" y="2469"/>
                  <a:pt x="1075" y="2469"/>
                </a:cubicBezTo>
                <a:close/>
                <a:moveTo>
                  <a:pt x="1028" y="2468"/>
                </a:moveTo>
                <a:cubicBezTo>
                  <a:pt x="1022" y="2471"/>
                  <a:pt x="1035" y="2479"/>
                  <a:pt x="1017" y="2477"/>
                </a:cubicBezTo>
                <a:cubicBezTo>
                  <a:pt x="1017" y="2481"/>
                  <a:pt x="1023" y="2480"/>
                  <a:pt x="1023" y="2484"/>
                </a:cubicBezTo>
                <a:cubicBezTo>
                  <a:pt x="1028" y="2483"/>
                  <a:pt x="1032" y="2483"/>
                  <a:pt x="1032" y="2486"/>
                </a:cubicBezTo>
                <a:cubicBezTo>
                  <a:pt x="1038" y="2483"/>
                  <a:pt x="1046" y="2482"/>
                  <a:pt x="1054" y="2481"/>
                </a:cubicBezTo>
                <a:lnTo>
                  <a:pt x="1052" y="2476"/>
                </a:lnTo>
                <a:cubicBezTo>
                  <a:pt x="1037" y="2477"/>
                  <a:pt x="1043" y="2473"/>
                  <a:pt x="1028" y="2468"/>
                </a:cubicBezTo>
                <a:lnTo>
                  <a:pt x="1028" y="2468"/>
                </a:lnTo>
                <a:close/>
                <a:moveTo>
                  <a:pt x="640" y="2458"/>
                </a:moveTo>
                <a:lnTo>
                  <a:pt x="640" y="2459"/>
                </a:lnTo>
                <a:lnTo>
                  <a:pt x="637" y="2459"/>
                </a:lnTo>
                <a:lnTo>
                  <a:pt x="637" y="2459"/>
                </a:lnTo>
                <a:lnTo>
                  <a:pt x="640" y="2458"/>
                </a:lnTo>
                <a:close/>
                <a:moveTo>
                  <a:pt x="1766" y="2453"/>
                </a:moveTo>
                <a:cubicBezTo>
                  <a:pt x="1766" y="2455"/>
                  <a:pt x="1763" y="2458"/>
                  <a:pt x="1766" y="2458"/>
                </a:cubicBezTo>
                <a:lnTo>
                  <a:pt x="1767" y="2458"/>
                </a:lnTo>
                <a:cubicBezTo>
                  <a:pt x="1771" y="2457"/>
                  <a:pt x="1773" y="2455"/>
                  <a:pt x="1766" y="2453"/>
                </a:cubicBezTo>
                <a:close/>
                <a:moveTo>
                  <a:pt x="1099" y="2449"/>
                </a:moveTo>
                <a:lnTo>
                  <a:pt x="1098" y="2451"/>
                </a:lnTo>
                <a:lnTo>
                  <a:pt x="1115" y="2453"/>
                </a:lnTo>
                <a:lnTo>
                  <a:pt x="1116" y="2451"/>
                </a:lnTo>
                <a:lnTo>
                  <a:pt x="1099" y="2449"/>
                </a:lnTo>
                <a:close/>
                <a:moveTo>
                  <a:pt x="642" y="2448"/>
                </a:moveTo>
                <a:lnTo>
                  <a:pt x="640" y="2450"/>
                </a:lnTo>
                <a:lnTo>
                  <a:pt x="645" y="2451"/>
                </a:lnTo>
                <a:lnTo>
                  <a:pt x="647" y="2449"/>
                </a:lnTo>
                <a:cubicBezTo>
                  <a:pt x="645" y="2448"/>
                  <a:pt x="643" y="2448"/>
                  <a:pt x="642" y="2448"/>
                </a:cubicBezTo>
                <a:close/>
                <a:moveTo>
                  <a:pt x="1932" y="2443"/>
                </a:moveTo>
                <a:lnTo>
                  <a:pt x="1930" y="2447"/>
                </a:lnTo>
                <a:cubicBezTo>
                  <a:pt x="1931" y="2448"/>
                  <a:pt x="1933" y="2448"/>
                  <a:pt x="1935" y="2448"/>
                </a:cubicBezTo>
                <a:lnTo>
                  <a:pt x="1937" y="2443"/>
                </a:lnTo>
                <a:lnTo>
                  <a:pt x="1932" y="2443"/>
                </a:lnTo>
                <a:close/>
                <a:moveTo>
                  <a:pt x="2057" y="2442"/>
                </a:moveTo>
                <a:lnTo>
                  <a:pt x="2054" y="2447"/>
                </a:lnTo>
                <a:lnTo>
                  <a:pt x="2062" y="2447"/>
                </a:lnTo>
                <a:lnTo>
                  <a:pt x="2061" y="2447"/>
                </a:lnTo>
                <a:cubicBezTo>
                  <a:pt x="2064" y="2444"/>
                  <a:pt x="2063" y="2442"/>
                  <a:pt x="2057" y="2442"/>
                </a:cubicBezTo>
                <a:close/>
                <a:moveTo>
                  <a:pt x="1771" y="2441"/>
                </a:moveTo>
                <a:cubicBezTo>
                  <a:pt x="1766" y="2441"/>
                  <a:pt x="1766" y="2444"/>
                  <a:pt x="1759" y="2442"/>
                </a:cubicBezTo>
                <a:cubicBezTo>
                  <a:pt x="1756" y="2445"/>
                  <a:pt x="1758" y="2448"/>
                  <a:pt x="1763" y="2449"/>
                </a:cubicBezTo>
                <a:cubicBezTo>
                  <a:pt x="1764" y="2445"/>
                  <a:pt x="1771" y="2446"/>
                  <a:pt x="1773" y="2442"/>
                </a:cubicBezTo>
                <a:lnTo>
                  <a:pt x="1774" y="2441"/>
                </a:lnTo>
                <a:cubicBezTo>
                  <a:pt x="1773" y="2441"/>
                  <a:pt x="1772" y="2441"/>
                  <a:pt x="1771" y="2441"/>
                </a:cubicBezTo>
                <a:close/>
                <a:moveTo>
                  <a:pt x="647" y="2441"/>
                </a:moveTo>
                <a:cubicBezTo>
                  <a:pt x="642" y="2441"/>
                  <a:pt x="640" y="2444"/>
                  <a:pt x="651" y="2442"/>
                </a:cubicBezTo>
                <a:cubicBezTo>
                  <a:pt x="650" y="2441"/>
                  <a:pt x="648" y="2441"/>
                  <a:pt x="647" y="2441"/>
                </a:cubicBezTo>
                <a:close/>
                <a:moveTo>
                  <a:pt x="2267" y="2431"/>
                </a:moveTo>
                <a:cubicBezTo>
                  <a:pt x="2265" y="2431"/>
                  <a:pt x="2264" y="2432"/>
                  <a:pt x="2264" y="2433"/>
                </a:cubicBezTo>
                <a:cubicBezTo>
                  <a:pt x="2266" y="2433"/>
                  <a:pt x="2268" y="2434"/>
                  <a:pt x="2270" y="2434"/>
                </a:cubicBezTo>
                <a:cubicBezTo>
                  <a:pt x="2270" y="2433"/>
                  <a:pt x="2272" y="2433"/>
                  <a:pt x="2273" y="2432"/>
                </a:cubicBezTo>
                <a:lnTo>
                  <a:pt x="2273" y="2431"/>
                </a:lnTo>
                <a:cubicBezTo>
                  <a:pt x="2271" y="2431"/>
                  <a:pt x="2269" y="2431"/>
                  <a:pt x="2267" y="2431"/>
                </a:cubicBezTo>
                <a:close/>
                <a:moveTo>
                  <a:pt x="1900" y="2431"/>
                </a:moveTo>
                <a:cubicBezTo>
                  <a:pt x="1900" y="2433"/>
                  <a:pt x="1897" y="2432"/>
                  <a:pt x="1896" y="2435"/>
                </a:cubicBezTo>
                <a:lnTo>
                  <a:pt x="1904" y="2436"/>
                </a:lnTo>
                <a:lnTo>
                  <a:pt x="1906" y="2432"/>
                </a:lnTo>
                <a:cubicBezTo>
                  <a:pt x="1904" y="2432"/>
                  <a:pt x="1902" y="2432"/>
                  <a:pt x="1901" y="2432"/>
                </a:cubicBezTo>
                <a:lnTo>
                  <a:pt x="1900" y="2431"/>
                </a:lnTo>
                <a:close/>
                <a:moveTo>
                  <a:pt x="1742" y="2430"/>
                </a:moveTo>
                <a:cubicBezTo>
                  <a:pt x="1734" y="2431"/>
                  <a:pt x="1724" y="2434"/>
                  <a:pt x="1725" y="2436"/>
                </a:cubicBezTo>
                <a:cubicBezTo>
                  <a:pt x="1729" y="2433"/>
                  <a:pt x="1741" y="2435"/>
                  <a:pt x="1744" y="2431"/>
                </a:cubicBezTo>
                <a:lnTo>
                  <a:pt x="1745" y="2431"/>
                </a:lnTo>
                <a:cubicBezTo>
                  <a:pt x="1744" y="2430"/>
                  <a:pt x="1743" y="2430"/>
                  <a:pt x="1742" y="2430"/>
                </a:cubicBezTo>
                <a:close/>
                <a:moveTo>
                  <a:pt x="2218" y="2430"/>
                </a:moveTo>
                <a:cubicBezTo>
                  <a:pt x="2217" y="2431"/>
                  <a:pt x="2215" y="2431"/>
                  <a:pt x="2215" y="2432"/>
                </a:cubicBezTo>
                <a:cubicBezTo>
                  <a:pt x="2218" y="2433"/>
                  <a:pt x="2217" y="2434"/>
                  <a:pt x="2222" y="2434"/>
                </a:cubicBezTo>
                <a:lnTo>
                  <a:pt x="2223" y="2431"/>
                </a:lnTo>
                <a:cubicBezTo>
                  <a:pt x="2222" y="2430"/>
                  <a:pt x="2220" y="2430"/>
                  <a:pt x="2218" y="2430"/>
                </a:cubicBezTo>
                <a:lnTo>
                  <a:pt x="2218" y="2430"/>
                </a:lnTo>
                <a:close/>
                <a:moveTo>
                  <a:pt x="1955" y="2429"/>
                </a:moveTo>
                <a:lnTo>
                  <a:pt x="1958" y="2429"/>
                </a:lnTo>
                <a:cubicBezTo>
                  <a:pt x="1957" y="2430"/>
                  <a:pt x="1957" y="2430"/>
                  <a:pt x="1956" y="2430"/>
                </a:cubicBezTo>
                <a:lnTo>
                  <a:pt x="1955" y="2430"/>
                </a:lnTo>
                <a:lnTo>
                  <a:pt x="1955" y="2429"/>
                </a:lnTo>
                <a:close/>
                <a:moveTo>
                  <a:pt x="691" y="2428"/>
                </a:moveTo>
                <a:cubicBezTo>
                  <a:pt x="690" y="2428"/>
                  <a:pt x="690" y="2428"/>
                  <a:pt x="689" y="2429"/>
                </a:cubicBezTo>
                <a:cubicBezTo>
                  <a:pt x="696" y="2433"/>
                  <a:pt x="696" y="2427"/>
                  <a:pt x="691" y="2428"/>
                </a:cubicBezTo>
                <a:close/>
                <a:moveTo>
                  <a:pt x="2035" y="2427"/>
                </a:moveTo>
                <a:cubicBezTo>
                  <a:pt x="2033" y="2428"/>
                  <a:pt x="2031" y="2428"/>
                  <a:pt x="2029" y="2429"/>
                </a:cubicBezTo>
                <a:cubicBezTo>
                  <a:pt x="2033" y="2434"/>
                  <a:pt x="2048" y="2436"/>
                  <a:pt x="2055" y="2441"/>
                </a:cubicBezTo>
                <a:cubicBezTo>
                  <a:pt x="2054" y="2436"/>
                  <a:pt x="2060" y="2438"/>
                  <a:pt x="2062" y="2436"/>
                </a:cubicBezTo>
                <a:lnTo>
                  <a:pt x="2062" y="2436"/>
                </a:lnTo>
                <a:cubicBezTo>
                  <a:pt x="2053" y="2436"/>
                  <a:pt x="2047" y="2426"/>
                  <a:pt x="2035" y="2427"/>
                </a:cubicBezTo>
                <a:close/>
                <a:moveTo>
                  <a:pt x="648" y="2426"/>
                </a:moveTo>
                <a:cubicBezTo>
                  <a:pt x="643" y="2427"/>
                  <a:pt x="639" y="2430"/>
                  <a:pt x="640" y="2433"/>
                </a:cubicBezTo>
                <a:cubicBezTo>
                  <a:pt x="633" y="2431"/>
                  <a:pt x="629" y="2429"/>
                  <a:pt x="624" y="2431"/>
                </a:cubicBezTo>
                <a:cubicBezTo>
                  <a:pt x="632" y="2432"/>
                  <a:pt x="646" y="2440"/>
                  <a:pt x="654" y="2435"/>
                </a:cubicBezTo>
                <a:cubicBezTo>
                  <a:pt x="650" y="2435"/>
                  <a:pt x="646" y="2435"/>
                  <a:pt x="643" y="2434"/>
                </a:cubicBezTo>
                <a:cubicBezTo>
                  <a:pt x="648" y="2431"/>
                  <a:pt x="652" y="2429"/>
                  <a:pt x="662" y="2431"/>
                </a:cubicBezTo>
                <a:cubicBezTo>
                  <a:pt x="656" y="2430"/>
                  <a:pt x="654" y="2427"/>
                  <a:pt x="648" y="2426"/>
                </a:cubicBezTo>
                <a:close/>
                <a:moveTo>
                  <a:pt x="1751" y="2421"/>
                </a:moveTo>
                <a:cubicBezTo>
                  <a:pt x="1750" y="2421"/>
                  <a:pt x="1748" y="2421"/>
                  <a:pt x="1746" y="2422"/>
                </a:cubicBezTo>
                <a:cubicBezTo>
                  <a:pt x="1753" y="2422"/>
                  <a:pt x="1751" y="2430"/>
                  <a:pt x="1759" y="2426"/>
                </a:cubicBezTo>
                <a:lnTo>
                  <a:pt x="1760" y="2426"/>
                </a:lnTo>
                <a:cubicBezTo>
                  <a:pt x="1754" y="2426"/>
                  <a:pt x="1754" y="2422"/>
                  <a:pt x="1751" y="2421"/>
                </a:cubicBezTo>
                <a:close/>
                <a:moveTo>
                  <a:pt x="1779" y="2421"/>
                </a:moveTo>
                <a:cubicBezTo>
                  <a:pt x="1771" y="2422"/>
                  <a:pt x="1772" y="2428"/>
                  <a:pt x="1778" y="2431"/>
                </a:cubicBezTo>
                <a:cubicBezTo>
                  <a:pt x="1778" y="2418"/>
                  <a:pt x="1804" y="2433"/>
                  <a:pt x="1809" y="2427"/>
                </a:cubicBezTo>
                <a:cubicBezTo>
                  <a:pt x="1806" y="2423"/>
                  <a:pt x="1787" y="2425"/>
                  <a:pt x="1778" y="2421"/>
                </a:cubicBezTo>
                <a:lnTo>
                  <a:pt x="1779" y="2421"/>
                </a:lnTo>
                <a:close/>
                <a:moveTo>
                  <a:pt x="982" y="2417"/>
                </a:moveTo>
                <a:cubicBezTo>
                  <a:pt x="981" y="2417"/>
                  <a:pt x="980" y="2417"/>
                  <a:pt x="977" y="2418"/>
                </a:cubicBezTo>
                <a:cubicBezTo>
                  <a:pt x="982" y="2421"/>
                  <a:pt x="985" y="2418"/>
                  <a:pt x="982" y="2417"/>
                </a:cubicBezTo>
                <a:close/>
                <a:moveTo>
                  <a:pt x="2138" y="2416"/>
                </a:moveTo>
                <a:cubicBezTo>
                  <a:pt x="2137" y="2416"/>
                  <a:pt x="2136" y="2416"/>
                  <a:pt x="2135" y="2417"/>
                </a:cubicBezTo>
                <a:cubicBezTo>
                  <a:pt x="2147" y="2417"/>
                  <a:pt x="2141" y="2426"/>
                  <a:pt x="2154" y="2423"/>
                </a:cubicBezTo>
                <a:cubicBezTo>
                  <a:pt x="2155" y="2421"/>
                  <a:pt x="2152" y="2420"/>
                  <a:pt x="2154" y="2418"/>
                </a:cubicBezTo>
                <a:lnTo>
                  <a:pt x="2153" y="2418"/>
                </a:lnTo>
                <a:cubicBezTo>
                  <a:pt x="2149" y="2418"/>
                  <a:pt x="2142" y="2416"/>
                  <a:pt x="2138" y="2416"/>
                </a:cubicBezTo>
                <a:close/>
                <a:moveTo>
                  <a:pt x="2037" y="2414"/>
                </a:moveTo>
                <a:cubicBezTo>
                  <a:pt x="2035" y="2414"/>
                  <a:pt x="2033" y="2414"/>
                  <a:pt x="2033" y="2415"/>
                </a:cubicBezTo>
                <a:cubicBezTo>
                  <a:pt x="2037" y="2416"/>
                  <a:pt x="2036" y="2417"/>
                  <a:pt x="2040" y="2417"/>
                </a:cubicBezTo>
                <a:lnTo>
                  <a:pt x="2040" y="2417"/>
                </a:lnTo>
                <a:cubicBezTo>
                  <a:pt x="2043" y="2415"/>
                  <a:pt x="2040" y="2414"/>
                  <a:pt x="2037" y="2414"/>
                </a:cubicBezTo>
                <a:close/>
                <a:moveTo>
                  <a:pt x="1860" y="2412"/>
                </a:moveTo>
                <a:cubicBezTo>
                  <a:pt x="1858" y="2417"/>
                  <a:pt x="1873" y="2417"/>
                  <a:pt x="1871" y="2421"/>
                </a:cubicBezTo>
                <a:cubicBezTo>
                  <a:pt x="1874" y="2420"/>
                  <a:pt x="1876" y="2418"/>
                  <a:pt x="1876" y="2416"/>
                </a:cubicBezTo>
                <a:lnTo>
                  <a:pt x="1877" y="2416"/>
                </a:lnTo>
                <a:cubicBezTo>
                  <a:pt x="1868" y="2415"/>
                  <a:pt x="1865" y="2413"/>
                  <a:pt x="1860" y="2412"/>
                </a:cubicBezTo>
                <a:close/>
                <a:moveTo>
                  <a:pt x="2093" y="2409"/>
                </a:moveTo>
                <a:cubicBezTo>
                  <a:pt x="2090" y="2409"/>
                  <a:pt x="2088" y="2410"/>
                  <a:pt x="2086" y="2410"/>
                </a:cubicBezTo>
                <a:cubicBezTo>
                  <a:pt x="2094" y="2410"/>
                  <a:pt x="2107" y="2414"/>
                  <a:pt x="2112" y="2412"/>
                </a:cubicBezTo>
                <a:lnTo>
                  <a:pt x="2111" y="2411"/>
                </a:lnTo>
                <a:cubicBezTo>
                  <a:pt x="2106" y="2410"/>
                  <a:pt x="2099" y="2409"/>
                  <a:pt x="2093" y="2409"/>
                </a:cubicBezTo>
                <a:close/>
                <a:moveTo>
                  <a:pt x="1306" y="2409"/>
                </a:moveTo>
                <a:lnTo>
                  <a:pt x="1301" y="2409"/>
                </a:lnTo>
                <a:lnTo>
                  <a:pt x="1301" y="2409"/>
                </a:lnTo>
                <a:lnTo>
                  <a:pt x="1300" y="2409"/>
                </a:lnTo>
                <a:lnTo>
                  <a:pt x="1301" y="2409"/>
                </a:lnTo>
                <a:lnTo>
                  <a:pt x="1301" y="2410"/>
                </a:lnTo>
                <a:cubicBezTo>
                  <a:pt x="1300" y="2412"/>
                  <a:pt x="1302" y="2412"/>
                  <a:pt x="1300" y="2415"/>
                </a:cubicBezTo>
                <a:cubicBezTo>
                  <a:pt x="1304" y="2415"/>
                  <a:pt x="1308" y="2416"/>
                  <a:pt x="1313" y="2416"/>
                </a:cubicBezTo>
                <a:cubicBezTo>
                  <a:pt x="1314" y="2414"/>
                  <a:pt x="1314" y="2412"/>
                  <a:pt x="1318" y="2412"/>
                </a:cubicBezTo>
                <a:cubicBezTo>
                  <a:pt x="1323" y="2413"/>
                  <a:pt x="1330" y="2414"/>
                  <a:pt x="1328" y="2418"/>
                </a:cubicBezTo>
                <a:cubicBezTo>
                  <a:pt x="1300" y="2423"/>
                  <a:pt x="1330" y="2425"/>
                  <a:pt x="1341" y="2418"/>
                </a:cubicBezTo>
                <a:cubicBezTo>
                  <a:pt x="1333" y="2414"/>
                  <a:pt x="1321" y="2408"/>
                  <a:pt x="1306" y="2409"/>
                </a:cubicBezTo>
                <a:close/>
                <a:moveTo>
                  <a:pt x="2133" y="2403"/>
                </a:moveTo>
                <a:cubicBezTo>
                  <a:pt x="2130" y="2403"/>
                  <a:pt x="2125" y="2405"/>
                  <a:pt x="2119" y="2404"/>
                </a:cubicBezTo>
                <a:lnTo>
                  <a:pt x="2118" y="2403"/>
                </a:lnTo>
                <a:cubicBezTo>
                  <a:pt x="2118" y="2407"/>
                  <a:pt x="2113" y="2407"/>
                  <a:pt x="2112" y="2410"/>
                </a:cubicBezTo>
                <a:cubicBezTo>
                  <a:pt x="2116" y="2412"/>
                  <a:pt x="2125" y="2417"/>
                  <a:pt x="2132" y="2414"/>
                </a:cubicBezTo>
                <a:cubicBezTo>
                  <a:pt x="2121" y="2409"/>
                  <a:pt x="2133" y="2410"/>
                  <a:pt x="2137" y="2404"/>
                </a:cubicBezTo>
                <a:cubicBezTo>
                  <a:pt x="2135" y="2404"/>
                  <a:pt x="2134" y="2403"/>
                  <a:pt x="2133" y="2403"/>
                </a:cubicBezTo>
                <a:close/>
                <a:moveTo>
                  <a:pt x="673" y="2402"/>
                </a:moveTo>
                <a:lnTo>
                  <a:pt x="671" y="2406"/>
                </a:lnTo>
                <a:cubicBezTo>
                  <a:pt x="676" y="2407"/>
                  <a:pt x="681" y="2407"/>
                  <a:pt x="682" y="2405"/>
                </a:cubicBezTo>
                <a:cubicBezTo>
                  <a:pt x="679" y="2404"/>
                  <a:pt x="678" y="2402"/>
                  <a:pt x="673" y="2402"/>
                </a:cubicBezTo>
                <a:close/>
                <a:moveTo>
                  <a:pt x="3091" y="2402"/>
                </a:moveTo>
                <a:cubicBezTo>
                  <a:pt x="3089" y="2402"/>
                  <a:pt x="3087" y="2402"/>
                  <a:pt x="3087" y="2403"/>
                </a:cubicBezTo>
                <a:cubicBezTo>
                  <a:pt x="3091" y="2403"/>
                  <a:pt x="3092" y="2404"/>
                  <a:pt x="3094" y="2404"/>
                </a:cubicBezTo>
                <a:lnTo>
                  <a:pt x="3097" y="2405"/>
                </a:lnTo>
                <a:lnTo>
                  <a:pt x="3097" y="2405"/>
                </a:lnTo>
                <a:lnTo>
                  <a:pt x="3097" y="2405"/>
                </a:lnTo>
                <a:lnTo>
                  <a:pt x="3097" y="2405"/>
                </a:lnTo>
                <a:lnTo>
                  <a:pt x="3097" y="2404"/>
                </a:lnTo>
                <a:cubicBezTo>
                  <a:pt x="3099" y="2403"/>
                  <a:pt x="3094" y="2402"/>
                  <a:pt x="3091" y="2402"/>
                </a:cubicBezTo>
                <a:close/>
                <a:moveTo>
                  <a:pt x="1865" y="2402"/>
                </a:moveTo>
                <a:lnTo>
                  <a:pt x="1864" y="2404"/>
                </a:lnTo>
                <a:lnTo>
                  <a:pt x="1869" y="2405"/>
                </a:lnTo>
                <a:lnTo>
                  <a:pt x="1870" y="2402"/>
                </a:lnTo>
                <a:lnTo>
                  <a:pt x="1865" y="2402"/>
                </a:lnTo>
                <a:close/>
                <a:moveTo>
                  <a:pt x="920" y="2395"/>
                </a:moveTo>
                <a:lnTo>
                  <a:pt x="919" y="2397"/>
                </a:lnTo>
                <a:cubicBezTo>
                  <a:pt x="921" y="2398"/>
                  <a:pt x="922" y="2398"/>
                  <a:pt x="924" y="2398"/>
                </a:cubicBezTo>
                <a:lnTo>
                  <a:pt x="925" y="2395"/>
                </a:lnTo>
                <a:cubicBezTo>
                  <a:pt x="924" y="2395"/>
                  <a:pt x="922" y="2395"/>
                  <a:pt x="920" y="2395"/>
                </a:cubicBezTo>
                <a:close/>
                <a:moveTo>
                  <a:pt x="893" y="2387"/>
                </a:moveTo>
                <a:cubicBezTo>
                  <a:pt x="876" y="2390"/>
                  <a:pt x="888" y="2400"/>
                  <a:pt x="877" y="2402"/>
                </a:cubicBezTo>
                <a:cubicBezTo>
                  <a:pt x="864" y="2401"/>
                  <a:pt x="853" y="2396"/>
                  <a:pt x="846" y="2401"/>
                </a:cubicBezTo>
                <a:cubicBezTo>
                  <a:pt x="848" y="2408"/>
                  <a:pt x="854" y="2418"/>
                  <a:pt x="836" y="2420"/>
                </a:cubicBezTo>
                <a:cubicBezTo>
                  <a:pt x="826" y="2417"/>
                  <a:pt x="807" y="2420"/>
                  <a:pt x="792" y="2418"/>
                </a:cubicBezTo>
                <a:cubicBezTo>
                  <a:pt x="784" y="2427"/>
                  <a:pt x="807" y="2427"/>
                  <a:pt x="808" y="2434"/>
                </a:cubicBezTo>
                <a:lnTo>
                  <a:pt x="804" y="2441"/>
                </a:lnTo>
                <a:cubicBezTo>
                  <a:pt x="798" y="2440"/>
                  <a:pt x="803" y="2436"/>
                  <a:pt x="797" y="2435"/>
                </a:cubicBezTo>
                <a:cubicBezTo>
                  <a:pt x="786" y="2443"/>
                  <a:pt x="756" y="2437"/>
                  <a:pt x="742" y="2442"/>
                </a:cubicBezTo>
                <a:cubicBezTo>
                  <a:pt x="752" y="2445"/>
                  <a:pt x="760" y="2449"/>
                  <a:pt x="768" y="2453"/>
                </a:cubicBezTo>
                <a:cubicBezTo>
                  <a:pt x="826" y="2460"/>
                  <a:pt x="843" y="2443"/>
                  <a:pt x="878" y="2435"/>
                </a:cubicBezTo>
                <a:cubicBezTo>
                  <a:pt x="870" y="2432"/>
                  <a:pt x="861" y="2425"/>
                  <a:pt x="867" y="2422"/>
                </a:cubicBezTo>
                <a:cubicBezTo>
                  <a:pt x="874" y="2426"/>
                  <a:pt x="884" y="2429"/>
                  <a:pt x="895" y="2429"/>
                </a:cubicBezTo>
                <a:cubicBezTo>
                  <a:pt x="902" y="2418"/>
                  <a:pt x="937" y="2428"/>
                  <a:pt x="955" y="2425"/>
                </a:cubicBezTo>
                <a:cubicBezTo>
                  <a:pt x="958" y="2420"/>
                  <a:pt x="950" y="2418"/>
                  <a:pt x="960" y="2416"/>
                </a:cubicBezTo>
                <a:cubicBezTo>
                  <a:pt x="959" y="2416"/>
                  <a:pt x="959" y="2416"/>
                  <a:pt x="958" y="2416"/>
                </a:cubicBezTo>
                <a:cubicBezTo>
                  <a:pt x="940" y="2416"/>
                  <a:pt x="925" y="2408"/>
                  <a:pt x="926" y="2399"/>
                </a:cubicBezTo>
                <a:cubicBezTo>
                  <a:pt x="914" y="2406"/>
                  <a:pt x="897" y="2392"/>
                  <a:pt x="893" y="2387"/>
                </a:cubicBezTo>
                <a:close/>
                <a:moveTo>
                  <a:pt x="3168" y="2379"/>
                </a:moveTo>
                <a:lnTo>
                  <a:pt x="3168" y="2379"/>
                </a:lnTo>
                <a:cubicBezTo>
                  <a:pt x="3166" y="2381"/>
                  <a:pt x="3161" y="2382"/>
                  <a:pt x="3163" y="2386"/>
                </a:cubicBezTo>
                <a:cubicBezTo>
                  <a:pt x="3166" y="2386"/>
                  <a:pt x="3170" y="2386"/>
                  <a:pt x="3173" y="2387"/>
                </a:cubicBezTo>
                <a:cubicBezTo>
                  <a:pt x="3174" y="2385"/>
                  <a:pt x="3178" y="2384"/>
                  <a:pt x="3178" y="2381"/>
                </a:cubicBezTo>
                <a:cubicBezTo>
                  <a:pt x="3175" y="2380"/>
                  <a:pt x="3172" y="2379"/>
                  <a:pt x="3168" y="2379"/>
                </a:cubicBezTo>
                <a:close/>
                <a:moveTo>
                  <a:pt x="928" y="2374"/>
                </a:moveTo>
                <a:cubicBezTo>
                  <a:pt x="927" y="2374"/>
                  <a:pt x="926" y="2374"/>
                  <a:pt x="926" y="2374"/>
                </a:cubicBezTo>
                <a:lnTo>
                  <a:pt x="925" y="2374"/>
                </a:lnTo>
                <a:cubicBezTo>
                  <a:pt x="920" y="2380"/>
                  <a:pt x="931" y="2380"/>
                  <a:pt x="938" y="2382"/>
                </a:cubicBezTo>
                <a:cubicBezTo>
                  <a:pt x="939" y="2378"/>
                  <a:pt x="934" y="2374"/>
                  <a:pt x="928" y="2374"/>
                </a:cubicBezTo>
                <a:close/>
                <a:moveTo>
                  <a:pt x="3479" y="2374"/>
                </a:moveTo>
                <a:lnTo>
                  <a:pt x="3485" y="2375"/>
                </a:lnTo>
                <a:lnTo>
                  <a:pt x="3479" y="2375"/>
                </a:lnTo>
                <a:cubicBezTo>
                  <a:pt x="3479" y="2375"/>
                  <a:pt x="3479" y="2374"/>
                  <a:pt x="3479" y="2374"/>
                </a:cubicBezTo>
                <a:lnTo>
                  <a:pt x="3479" y="2374"/>
                </a:lnTo>
                <a:close/>
                <a:moveTo>
                  <a:pt x="3152" y="2373"/>
                </a:moveTo>
                <a:cubicBezTo>
                  <a:pt x="3152" y="2373"/>
                  <a:pt x="3151" y="2374"/>
                  <a:pt x="3151" y="2375"/>
                </a:cubicBezTo>
                <a:lnTo>
                  <a:pt x="3150" y="2375"/>
                </a:lnTo>
                <a:cubicBezTo>
                  <a:pt x="3150" y="2377"/>
                  <a:pt x="3149" y="2384"/>
                  <a:pt x="3153" y="2380"/>
                </a:cubicBezTo>
                <a:cubicBezTo>
                  <a:pt x="3153" y="2378"/>
                  <a:pt x="3154" y="2374"/>
                  <a:pt x="3152" y="2373"/>
                </a:cubicBezTo>
                <a:close/>
                <a:moveTo>
                  <a:pt x="3503" y="2371"/>
                </a:moveTo>
                <a:lnTo>
                  <a:pt x="3503" y="2373"/>
                </a:lnTo>
                <a:cubicBezTo>
                  <a:pt x="3502" y="2374"/>
                  <a:pt x="3501" y="2376"/>
                  <a:pt x="3500" y="2378"/>
                </a:cubicBezTo>
                <a:cubicBezTo>
                  <a:pt x="3496" y="2377"/>
                  <a:pt x="3491" y="2377"/>
                  <a:pt x="3487" y="2376"/>
                </a:cubicBezTo>
                <a:lnTo>
                  <a:pt x="3485" y="2375"/>
                </a:lnTo>
                <a:lnTo>
                  <a:pt x="3487" y="2375"/>
                </a:lnTo>
                <a:cubicBezTo>
                  <a:pt x="3494" y="2374"/>
                  <a:pt x="3500" y="2374"/>
                  <a:pt x="3503" y="2372"/>
                </a:cubicBezTo>
                <a:lnTo>
                  <a:pt x="3503" y="2371"/>
                </a:lnTo>
                <a:close/>
                <a:moveTo>
                  <a:pt x="3503" y="2371"/>
                </a:moveTo>
                <a:lnTo>
                  <a:pt x="3504" y="2371"/>
                </a:lnTo>
                <a:lnTo>
                  <a:pt x="3503" y="2371"/>
                </a:lnTo>
                <a:lnTo>
                  <a:pt x="3503" y="2371"/>
                </a:lnTo>
                <a:close/>
                <a:moveTo>
                  <a:pt x="3210" y="2371"/>
                </a:moveTo>
                <a:cubicBezTo>
                  <a:pt x="3199" y="2373"/>
                  <a:pt x="3198" y="2381"/>
                  <a:pt x="3184" y="2378"/>
                </a:cubicBezTo>
                <a:lnTo>
                  <a:pt x="3183" y="2378"/>
                </a:lnTo>
                <a:cubicBezTo>
                  <a:pt x="3180" y="2383"/>
                  <a:pt x="3191" y="2381"/>
                  <a:pt x="3191" y="2384"/>
                </a:cubicBezTo>
                <a:cubicBezTo>
                  <a:pt x="3183" y="2383"/>
                  <a:pt x="3174" y="2394"/>
                  <a:pt x="3183" y="2394"/>
                </a:cubicBezTo>
                <a:cubicBezTo>
                  <a:pt x="3184" y="2388"/>
                  <a:pt x="3211" y="2388"/>
                  <a:pt x="3196" y="2383"/>
                </a:cubicBezTo>
                <a:cubicBezTo>
                  <a:pt x="3199" y="2380"/>
                  <a:pt x="3205" y="2378"/>
                  <a:pt x="3212" y="2378"/>
                </a:cubicBezTo>
                <a:cubicBezTo>
                  <a:pt x="3210" y="2374"/>
                  <a:pt x="3219" y="2372"/>
                  <a:pt x="3210" y="2371"/>
                </a:cubicBezTo>
                <a:close/>
                <a:moveTo>
                  <a:pt x="3274" y="2370"/>
                </a:moveTo>
                <a:lnTo>
                  <a:pt x="3274" y="2375"/>
                </a:lnTo>
                <a:cubicBezTo>
                  <a:pt x="3278" y="2376"/>
                  <a:pt x="3283" y="2375"/>
                  <a:pt x="3287" y="2374"/>
                </a:cubicBezTo>
                <a:cubicBezTo>
                  <a:pt x="3287" y="2371"/>
                  <a:pt x="3281" y="2370"/>
                  <a:pt x="3274" y="2370"/>
                </a:cubicBezTo>
                <a:close/>
                <a:moveTo>
                  <a:pt x="3237" y="2368"/>
                </a:moveTo>
                <a:cubicBezTo>
                  <a:pt x="3230" y="2368"/>
                  <a:pt x="3230" y="2376"/>
                  <a:pt x="3238" y="2375"/>
                </a:cubicBezTo>
                <a:cubicBezTo>
                  <a:pt x="3236" y="2371"/>
                  <a:pt x="3242" y="2372"/>
                  <a:pt x="3241" y="2369"/>
                </a:cubicBezTo>
                <a:lnTo>
                  <a:pt x="3240" y="2369"/>
                </a:lnTo>
                <a:cubicBezTo>
                  <a:pt x="3239" y="2369"/>
                  <a:pt x="3238" y="2368"/>
                  <a:pt x="3237" y="2368"/>
                </a:cubicBezTo>
                <a:close/>
                <a:moveTo>
                  <a:pt x="3264" y="2368"/>
                </a:moveTo>
                <a:cubicBezTo>
                  <a:pt x="3260" y="2368"/>
                  <a:pt x="3256" y="2370"/>
                  <a:pt x="3259" y="2373"/>
                </a:cubicBezTo>
                <a:cubicBezTo>
                  <a:pt x="3261" y="2373"/>
                  <a:pt x="3263" y="2373"/>
                  <a:pt x="3265" y="2373"/>
                </a:cubicBezTo>
                <a:lnTo>
                  <a:pt x="3271" y="2372"/>
                </a:lnTo>
                <a:lnTo>
                  <a:pt x="3271" y="2372"/>
                </a:lnTo>
                <a:lnTo>
                  <a:pt x="3271" y="2372"/>
                </a:lnTo>
                <a:lnTo>
                  <a:pt x="3271" y="2372"/>
                </a:lnTo>
                <a:lnTo>
                  <a:pt x="3271" y="2371"/>
                </a:lnTo>
                <a:cubicBezTo>
                  <a:pt x="3271" y="2369"/>
                  <a:pt x="3267" y="2368"/>
                  <a:pt x="3264" y="2368"/>
                </a:cubicBezTo>
                <a:close/>
                <a:moveTo>
                  <a:pt x="179" y="2363"/>
                </a:moveTo>
                <a:cubicBezTo>
                  <a:pt x="175" y="2371"/>
                  <a:pt x="187" y="2366"/>
                  <a:pt x="179" y="2363"/>
                </a:cubicBezTo>
                <a:close/>
                <a:moveTo>
                  <a:pt x="3285" y="2359"/>
                </a:moveTo>
                <a:cubicBezTo>
                  <a:pt x="3281" y="2359"/>
                  <a:pt x="3280" y="2364"/>
                  <a:pt x="3285" y="2363"/>
                </a:cubicBezTo>
                <a:cubicBezTo>
                  <a:pt x="3285" y="2362"/>
                  <a:pt x="3286" y="2362"/>
                  <a:pt x="3288" y="2362"/>
                </a:cubicBezTo>
                <a:lnTo>
                  <a:pt x="3288" y="2359"/>
                </a:lnTo>
                <a:lnTo>
                  <a:pt x="3287" y="2360"/>
                </a:lnTo>
                <a:cubicBezTo>
                  <a:pt x="3286" y="2360"/>
                  <a:pt x="3286" y="2359"/>
                  <a:pt x="3285" y="2359"/>
                </a:cubicBezTo>
                <a:close/>
                <a:moveTo>
                  <a:pt x="3487" y="2350"/>
                </a:moveTo>
                <a:lnTo>
                  <a:pt x="3488" y="2351"/>
                </a:lnTo>
                <a:lnTo>
                  <a:pt x="3486" y="2352"/>
                </a:lnTo>
                <a:cubicBezTo>
                  <a:pt x="3484" y="2353"/>
                  <a:pt x="3484" y="2355"/>
                  <a:pt x="3484" y="2357"/>
                </a:cubicBezTo>
                <a:cubicBezTo>
                  <a:pt x="3498" y="2355"/>
                  <a:pt x="3492" y="2363"/>
                  <a:pt x="3499" y="2364"/>
                </a:cubicBezTo>
                <a:cubicBezTo>
                  <a:pt x="3499" y="2364"/>
                  <a:pt x="3499" y="2364"/>
                  <a:pt x="3500" y="2363"/>
                </a:cubicBezTo>
                <a:cubicBezTo>
                  <a:pt x="3503" y="2359"/>
                  <a:pt x="3499" y="2354"/>
                  <a:pt x="3491" y="2351"/>
                </a:cubicBezTo>
                <a:lnTo>
                  <a:pt x="3488" y="2351"/>
                </a:lnTo>
                <a:lnTo>
                  <a:pt x="3488" y="2351"/>
                </a:lnTo>
                <a:lnTo>
                  <a:pt x="3487" y="2350"/>
                </a:lnTo>
                <a:close/>
                <a:moveTo>
                  <a:pt x="3403" y="2348"/>
                </a:moveTo>
                <a:cubicBezTo>
                  <a:pt x="3402" y="2348"/>
                  <a:pt x="3400" y="2348"/>
                  <a:pt x="3399" y="2349"/>
                </a:cubicBezTo>
                <a:cubicBezTo>
                  <a:pt x="3411" y="2350"/>
                  <a:pt x="3408" y="2348"/>
                  <a:pt x="3403" y="2348"/>
                </a:cubicBezTo>
                <a:close/>
                <a:moveTo>
                  <a:pt x="3467" y="2346"/>
                </a:moveTo>
                <a:cubicBezTo>
                  <a:pt x="3464" y="2346"/>
                  <a:pt x="3460" y="2347"/>
                  <a:pt x="3461" y="2349"/>
                </a:cubicBezTo>
                <a:lnTo>
                  <a:pt x="3473" y="2349"/>
                </a:lnTo>
                <a:cubicBezTo>
                  <a:pt x="3474" y="2347"/>
                  <a:pt x="3471" y="2345"/>
                  <a:pt x="3467" y="2346"/>
                </a:cubicBezTo>
                <a:close/>
                <a:moveTo>
                  <a:pt x="3565" y="2240"/>
                </a:moveTo>
                <a:cubicBezTo>
                  <a:pt x="3563" y="2240"/>
                  <a:pt x="3563" y="2243"/>
                  <a:pt x="3564" y="2242"/>
                </a:cubicBezTo>
                <a:cubicBezTo>
                  <a:pt x="3564" y="2242"/>
                  <a:pt x="3565" y="2241"/>
                  <a:pt x="3565" y="2240"/>
                </a:cubicBezTo>
                <a:lnTo>
                  <a:pt x="3567" y="2240"/>
                </a:lnTo>
                <a:cubicBezTo>
                  <a:pt x="3566" y="2240"/>
                  <a:pt x="3566" y="2240"/>
                  <a:pt x="3565" y="2240"/>
                </a:cubicBezTo>
                <a:close/>
                <a:moveTo>
                  <a:pt x="166" y="2201"/>
                </a:moveTo>
                <a:cubicBezTo>
                  <a:pt x="162" y="2209"/>
                  <a:pt x="174" y="2204"/>
                  <a:pt x="166" y="2201"/>
                </a:cubicBezTo>
                <a:close/>
                <a:moveTo>
                  <a:pt x="172" y="2194"/>
                </a:moveTo>
                <a:cubicBezTo>
                  <a:pt x="167" y="2194"/>
                  <a:pt x="167" y="2200"/>
                  <a:pt x="172" y="2199"/>
                </a:cubicBezTo>
                <a:cubicBezTo>
                  <a:pt x="171" y="2197"/>
                  <a:pt x="175" y="2196"/>
                  <a:pt x="175" y="2194"/>
                </a:cubicBezTo>
                <a:lnTo>
                  <a:pt x="175" y="2194"/>
                </a:lnTo>
                <a:cubicBezTo>
                  <a:pt x="174" y="2194"/>
                  <a:pt x="173" y="2194"/>
                  <a:pt x="172" y="2194"/>
                </a:cubicBezTo>
                <a:close/>
                <a:moveTo>
                  <a:pt x="138" y="2175"/>
                </a:moveTo>
                <a:cubicBezTo>
                  <a:pt x="133" y="2175"/>
                  <a:pt x="129" y="2176"/>
                  <a:pt x="129" y="2177"/>
                </a:cubicBezTo>
                <a:lnTo>
                  <a:pt x="130" y="2177"/>
                </a:lnTo>
                <a:cubicBezTo>
                  <a:pt x="132" y="2178"/>
                  <a:pt x="147" y="2183"/>
                  <a:pt x="146" y="2177"/>
                </a:cubicBezTo>
                <a:cubicBezTo>
                  <a:pt x="146" y="2176"/>
                  <a:pt x="142" y="2175"/>
                  <a:pt x="138" y="2175"/>
                </a:cubicBezTo>
                <a:close/>
                <a:moveTo>
                  <a:pt x="123" y="2171"/>
                </a:moveTo>
                <a:lnTo>
                  <a:pt x="124" y="2174"/>
                </a:lnTo>
                <a:cubicBezTo>
                  <a:pt x="126" y="2174"/>
                  <a:pt x="127" y="2174"/>
                  <a:pt x="129" y="2174"/>
                </a:cubicBezTo>
                <a:lnTo>
                  <a:pt x="129" y="2171"/>
                </a:lnTo>
                <a:cubicBezTo>
                  <a:pt x="127" y="2171"/>
                  <a:pt x="125" y="2171"/>
                  <a:pt x="123" y="2171"/>
                </a:cubicBezTo>
                <a:close/>
                <a:moveTo>
                  <a:pt x="135" y="2130"/>
                </a:moveTo>
                <a:lnTo>
                  <a:pt x="137" y="2131"/>
                </a:lnTo>
                <a:lnTo>
                  <a:pt x="134" y="2132"/>
                </a:lnTo>
                <a:cubicBezTo>
                  <a:pt x="132" y="2134"/>
                  <a:pt x="132" y="2137"/>
                  <a:pt x="135" y="2139"/>
                </a:cubicBezTo>
                <a:cubicBezTo>
                  <a:pt x="144" y="2139"/>
                  <a:pt x="144" y="2136"/>
                  <a:pt x="144" y="2132"/>
                </a:cubicBezTo>
                <a:cubicBezTo>
                  <a:pt x="142" y="2132"/>
                  <a:pt x="141" y="2132"/>
                  <a:pt x="139" y="2132"/>
                </a:cubicBezTo>
                <a:lnTo>
                  <a:pt x="137" y="2131"/>
                </a:lnTo>
                <a:lnTo>
                  <a:pt x="137" y="2131"/>
                </a:lnTo>
                <a:lnTo>
                  <a:pt x="135" y="2130"/>
                </a:lnTo>
                <a:close/>
                <a:moveTo>
                  <a:pt x="117" y="1933"/>
                </a:moveTo>
                <a:cubicBezTo>
                  <a:pt x="115" y="1937"/>
                  <a:pt x="119" y="1938"/>
                  <a:pt x="119" y="1941"/>
                </a:cubicBezTo>
                <a:lnTo>
                  <a:pt x="133" y="1941"/>
                </a:lnTo>
                <a:lnTo>
                  <a:pt x="135" y="1941"/>
                </a:lnTo>
                <a:cubicBezTo>
                  <a:pt x="134" y="1938"/>
                  <a:pt x="140" y="1938"/>
                  <a:pt x="137" y="1935"/>
                </a:cubicBezTo>
                <a:cubicBezTo>
                  <a:pt x="126" y="1933"/>
                  <a:pt x="131" y="1939"/>
                  <a:pt x="125" y="1940"/>
                </a:cubicBezTo>
                <a:cubicBezTo>
                  <a:pt x="121" y="1938"/>
                  <a:pt x="121" y="1935"/>
                  <a:pt x="117" y="1933"/>
                </a:cubicBezTo>
                <a:close/>
                <a:moveTo>
                  <a:pt x="106" y="1850"/>
                </a:moveTo>
                <a:cubicBezTo>
                  <a:pt x="106" y="1850"/>
                  <a:pt x="105" y="1850"/>
                  <a:pt x="104" y="1850"/>
                </a:cubicBezTo>
                <a:cubicBezTo>
                  <a:pt x="103" y="1850"/>
                  <a:pt x="103" y="1851"/>
                  <a:pt x="103" y="1851"/>
                </a:cubicBezTo>
                <a:cubicBezTo>
                  <a:pt x="104" y="1854"/>
                  <a:pt x="109" y="1856"/>
                  <a:pt x="115" y="1856"/>
                </a:cubicBezTo>
                <a:lnTo>
                  <a:pt x="116" y="1856"/>
                </a:lnTo>
                <a:cubicBezTo>
                  <a:pt x="117" y="1854"/>
                  <a:pt x="121" y="1854"/>
                  <a:pt x="121" y="1852"/>
                </a:cubicBezTo>
                <a:cubicBezTo>
                  <a:pt x="113" y="1853"/>
                  <a:pt x="112" y="1850"/>
                  <a:pt x="106" y="1850"/>
                </a:cubicBezTo>
                <a:close/>
                <a:moveTo>
                  <a:pt x="128" y="1829"/>
                </a:moveTo>
                <a:cubicBezTo>
                  <a:pt x="119" y="1828"/>
                  <a:pt x="116" y="1836"/>
                  <a:pt x="122" y="1838"/>
                </a:cubicBezTo>
                <a:lnTo>
                  <a:pt x="123" y="1838"/>
                </a:lnTo>
                <a:cubicBezTo>
                  <a:pt x="126" y="1837"/>
                  <a:pt x="124" y="1833"/>
                  <a:pt x="131" y="1834"/>
                </a:cubicBezTo>
                <a:cubicBezTo>
                  <a:pt x="131" y="1832"/>
                  <a:pt x="128" y="1831"/>
                  <a:pt x="128" y="1829"/>
                </a:cubicBezTo>
                <a:close/>
                <a:moveTo>
                  <a:pt x="3555" y="1784"/>
                </a:moveTo>
                <a:lnTo>
                  <a:pt x="3555" y="1787"/>
                </a:lnTo>
                <a:lnTo>
                  <a:pt x="3555" y="1785"/>
                </a:lnTo>
                <a:lnTo>
                  <a:pt x="3555" y="1784"/>
                </a:lnTo>
                <a:close/>
                <a:moveTo>
                  <a:pt x="3609" y="1705"/>
                </a:moveTo>
                <a:lnTo>
                  <a:pt x="3609" y="1708"/>
                </a:lnTo>
                <a:cubicBezTo>
                  <a:pt x="3611" y="1708"/>
                  <a:pt x="3613" y="1708"/>
                  <a:pt x="3615" y="1708"/>
                </a:cubicBezTo>
                <a:lnTo>
                  <a:pt x="3615" y="1705"/>
                </a:lnTo>
                <a:cubicBezTo>
                  <a:pt x="3613" y="1705"/>
                  <a:pt x="3611" y="1705"/>
                  <a:pt x="3609" y="1705"/>
                </a:cubicBezTo>
                <a:close/>
                <a:moveTo>
                  <a:pt x="121" y="1664"/>
                </a:moveTo>
                <a:cubicBezTo>
                  <a:pt x="111" y="1668"/>
                  <a:pt x="116" y="1674"/>
                  <a:pt x="130" y="1676"/>
                </a:cubicBezTo>
                <a:lnTo>
                  <a:pt x="131" y="1676"/>
                </a:lnTo>
                <a:cubicBezTo>
                  <a:pt x="136" y="1672"/>
                  <a:pt x="134" y="1669"/>
                  <a:pt x="134" y="1666"/>
                </a:cubicBezTo>
                <a:lnTo>
                  <a:pt x="121" y="1664"/>
                </a:lnTo>
                <a:close/>
                <a:moveTo>
                  <a:pt x="3497" y="1518"/>
                </a:moveTo>
                <a:cubicBezTo>
                  <a:pt x="3497" y="1519"/>
                  <a:pt x="3495" y="1519"/>
                  <a:pt x="3494" y="1520"/>
                </a:cubicBezTo>
                <a:cubicBezTo>
                  <a:pt x="3498" y="1520"/>
                  <a:pt x="3503" y="1521"/>
                  <a:pt x="3503" y="1518"/>
                </a:cubicBezTo>
                <a:cubicBezTo>
                  <a:pt x="3501" y="1518"/>
                  <a:pt x="3499" y="1518"/>
                  <a:pt x="3497" y="1518"/>
                </a:cubicBezTo>
                <a:lnTo>
                  <a:pt x="3497" y="1518"/>
                </a:lnTo>
                <a:close/>
                <a:moveTo>
                  <a:pt x="3481" y="1513"/>
                </a:moveTo>
                <a:lnTo>
                  <a:pt x="3480" y="1517"/>
                </a:lnTo>
                <a:lnTo>
                  <a:pt x="3480" y="1517"/>
                </a:lnTo>
                <a:lnTo>
                  <a:pt x="3480" y="1517"/>
                </a:lnTo>
                <a:lnTo>
                  <a:pt x="3480" y="1517"/>
                </a:lnTo>
                <a:lnTo>
                  <a:pt x="3484" y="1517"/>
                </a:lnTo>
                <a:cubicBezTo>
                  <a:pt x="3487" y="1517"/>
                  <a:pt x="3490" y="1517"/>
                  <a:pt x="3489" y="1515"/>
                </a:cubicBezTo>
                <a:cubicBezTo>
                  <a:pt x="3486" y="1515"/>
                  <a:pt x="3483" y="1514"/>
                  <a:pt x="3481" y="1513"/>
                </a:cubicBezTo>
                <a:close/>
                <a:moveTo>
                  <a:pt x="3454" y="1506"/>
                </a:moveTo>
                <a:cubicBezTo>
                  <a:pt x="3449" y="1506"/>
                  <a:pt x="3445" y="1506"/>
                  <a:pt x="3445" y="1508"/>
                </a:cubicBezTo>
                <a:cubicBezTo>
                  <a:pt x="3448" y="1509"/>
                  <a:pt x="3447" y="1511"/>
                  <a:pt x="3450" y="1511"/>
                </a:cubicBezTo>
                <a:cubicBezTo>
                  <a:pt x="3446" y="1506"/>
                  <a:pt x="3458" y="1509"/>
                  <a:pt x="3459" y="1506"/>
                </a:cubicBezTo>
                <a:lnTo>
                  <a:pt x="3460" y="1506"/>
                </a:lnTo>
                <a:cubicBezTo>
                  <a:pt x="3458" y="1506"/>
                  <a:pt x="3456" y="1506"/>
                  <a:pt x="3454" y="1506"/>
                </a:cubicBezTo>
                <a:close/>
                <a:moveTo>
                  <a:pt x="3517" y="1470"/>
                </a:moveTo>
                <a:cubicBezTo>
                  <a:pt x="3512" y="1470"/>
                  <a:pt x="3511" y="1476"/>
                  <a:pt x="3516" y="1476"/>
                </a:cubicBezTo>
                <a:cubicBezTo>
                  <a:pt x="3518" y="1473"/>
                  <a:pt x="3525" y="1474"/>
                  <a:pt x="3520" y="1471"/>
                </a:cubicBezTo>
                <a:lnTo>
                  <a:pt x="3520" y="1471"/>
                </a:lnTo>
                <a:cubicBezTo>
                  <a:pt x="3519" y="1470"/>
                  <a:pt x="3518" y="1470"/>
                  <a:pt x="3517" y="1470"/>
                </a:cubicBezTo>
                <a:close/>
                <a:moveTo>
                  <a:pt x="3556" y="1441"/>
                </a:moveTo>
                <a:cubicBezTo>
                  <a:pt x="3555" y="1444"/>
                  <a:pt x="3554" y="1446"/>
                  <a:pt x="3558" y="1447"/>
                </a:cubicBezTo>
                <a:lnTo>
                  <a:pt x="3560" y="1448"/>
                </a:lnTo>
                <a:lnTo>
                  <a:pt x="3559" y="1448"/>
                </a:lnTo>
                <a:lnTo>
                  <a:pt x="3560" y="1448"/>
                </a:lnTo>
                <a:lnTo>
                  <a:pt x="3560" y="1448"/>
                </a:lnTo>
                <a:lnTo>
                  <a:pt x="3561" y="1447"/>
                </a:lnTo>
                <a:cubicBezTo>
                  <a:pt x="3563" y="1445"/>
                  <a:pt x="3560" y="1442"/>
                  <a:pt x="3556" y="1441"/>
                </a:cubicBezTo>
                <a:close/>
                <a:moveTo>
                  <a:pt x="3523" y="1420"/>
                </a:moveTo>
                <a:cubicBezTo>
                  <a:pt x="3517" y="1422"/>
                  <a:pt x="3524" y="1425"/>
                  <a:pt x="3530" y="1426"/>
                </a:cubicBezTo>
                <a:cubicBezTo>
                  <a:pt x="3530" y="1422"/>
                  <a:pt x="3524" y="1422"/>
                  <a:pt x="3523" y="1420"/>
                </a:cubicBezTo>
                <a:close/>
                <a:moveTo>
                  <a:pt x="3503" y="1417"/>
                </a:moveTo>
                <a:cubicBezTo>
                  <a:pt x="3503" y="1420"/>
                  <a:pt x="3501" y="1422"/>
                  <a:pt x="3509" y="1422"/>
                </a:cubicBezTo>
                <a:lnTo>
                  <a:pt x="3509" y="1419"/>
                </a:lnTo>
                <a:cubicBezTo>
                  <a:pt x="3506" y="1419"/>
                  <a:pt x="3505" y="1418"/>
                  <a:pt x="3503" y="1417"/>
                </a:cubicBezTo>
                <a:lnTo>
                  <a:pt x="3503" y="1417"/>
                </a:lnTo>
                <a:close/>
                <a:moveTo>
                  <a:pt x="3546" y="1407"/>
                </a:moveTo>
                <a:cubicBezTo>
                  <a:pt x="3544" y="1407"/>
                  <a:pt x="3542" y="1408"/>
                  <a:pt x="3540" y="1408"/>
                </a:cubicBezTo>
                <a:lnTo>
                  <a:pt x="3539" y="1414"/>
                </a:lnTo>
                <a:cubicBezTo>
                  <a:pt x="3540" y="1414"/>
                  <a:pt x="3541" y="1414"/>
                  <a:pt x="3542" y="1414"/>
                </a:cubicBezTo>
                <a:cubicBezTo>
                  <a:pt x="3550" y="1416"/>
                  <a:pt x="3559" y="1415"/>
                  <a:pt x="3563" y="1411"/>
                </a:cubicBezTo>
                <a:cubicBezTo>
                  <a:pt x="3557" y="1410"/>
                  <a:pt x="3551" y="1407"/>
                  <a:pt x="3546" y="1407"/>
                </a:cubicBezTo>
                <a:close/>
                <a:moveTo>
                  <a:pt x="3516" y="1403"/>
                </a:moveTo>
                <a:cubicBezTo>
                  <a:pt x="3514" y="1403"/>
                  <a:pt x="3513" y="1404"/>
                  <a:pt x="3514" y="1407"/>
                </a:cubicBezTo>
                <a:cubicBezTo>
                  <a:pt x="3518" y="1407"/>
                  <a:pt x="3522" y="1406"/>
                  <a:pt x="3523" y="1405"/>
                </a:cubicBezTo>
                <a:lnTo>
                  <a:pt x="3523" y="1405"/>
                </a:lnTo>
                <a:cubicBezTo>
                  <a:pt x="3521" y="1403"/>
                  <a:pt x="3518" y="1403"/>
                  <a:pt x="3516" y="1403"/>
                </a:cubicBezTo>
                <a:close/>
                <a:moveTo>
                  <a:pt x="3552" y="1344"/>
                </a:moveTo>
                <a:cubicBezTo>
                  <a:pt x="3548" y="1344"/>
                  <a:pt x="3546" y="1345"/>
                  <a:pt x="3545" y="1346"/>
                </a:cubicBezTo>
                <a:cubicBezTo>
                  <a:pt x="3550" y="1346"/>
                  <a:pt x="3559" y="1349"/>
                  <a:pt x="3557" y="1344"/>
                </a:cubicBezTo>
                <a:lnTo>
                  <a:pt x="3557" y="1345"/>
                </a:lnTo>
                <a:cubicBezTo>
                  <a:pt x="3555" y="1344"/>
                  <a:pt x="3554" y="1344"/>
                  <a:pt x="3552" y="1344"/>
                </a:cubicBezTo>
                <a:close/>
                <a:moveTo>
                  <a:pt x="3499" y="1340"/>
                </a:moveTo>
                <a:cubicBezTo>
                  <a:pt x="3497" y="1340"/>
                  <a:pt x="3494" y="1342"/>
                  <a:pt x="3499" y="1345"/>
                </a:cubicBezTo>
                <a:cubicBezTo>
                  <a:pt x="3501" y="1341"/>
                  <a:pt x="3500" y="1340"/>
                  <a:pt x="3499" y="1340"/>
                </a:cubicBezTo>
                <a:close/>
                <a:moveTo>
                  <a:pt x="3485" y="1327"/>
                </a:moveTo>
                <a:cubicBezTo>
                  <a:pt x="3482" y="1327"/>
                  <a:pt x="3478" y="1328"/>
                  <a:pt x="3476" y="1330"/>
                </a:cubicBezTo>
                <a:cubicBezTo>
                  <a:pt x="3483" y="1330"/>
                  <a:pt x="3488" y="1333"/>
                  <a:pt x="3491" y="1329"/>
                </a:cubicBezTo>
                <a:lnTo>
                  <a:pt x="3491" y="1329"/>
                </a:lnTo>
                <a:cubicBezTo>
                  <a:pt x="3490" y="1328"/>
                  <a:pt x="3490" y="1328"/>
                  <a:pt x="3489" y="1328"/>
                </a:cubicBezTo>
                <a:cubicBezTo>
                  <a:pt x="3488" y="1328"/>
                  <a:pt x="3487" y="1327"/>
                  <a:pt x="3485" y="1327"/>
                </a:cubicBezTo>
                <a:close/>
                <a:moveTo>
                  <a:pt x="3450" y="1281"/>
                </a:moveTo>
                <a:lnTo>
                  <a:pt x="3449" y="1281"/>
                </a:lnTo>
                <a:lnTo>
                  <a:pt x="3450" y="1281"/>
                </a:lnTo>
                <a:lnTo>
                  <a:pt x="3450" y="1283"/>
                </a:lnTo>
                <a:cubicBezTo>
                  <a:pt x="3450" y="1287"/>
                  <a:pt x="3442" y="1286"/>
                  <a:pt x="3441" y="1290"/>
                </a:cubicBezTo>
                <a:cubicBezTo>
                  <a:pt x="3459" y="1297"/>
                  <a:pt x="3461" y="1286"/>
                  <a:pt x="3453" y="1282"/>
                </a:cubicBezTo>
                <a:lnTo>
                  <a:pt x="3450" y="1281"/>
                </a:lnTo>
                <a:lnTo>
                  <a:pt x="3450" y="1281"/>
                </a:lnTo>
                <a:close/>
                <a:moveTo>
                  <a:pt x="3490" y="1279"/>
                </a:moveTo>
                <a:cubicBezTo>
                  <a:pt x="3487" y="1279"/>
                  <a:pt x="3483" y="1280"/>
                  <a:pt x="3481" y="1281"/>
                </a:cubicBezTo>
                <a:cubicBezTo>
                  <a:pt x="3492" y="1279"/>
                  <a:pt x="3482" y="1286"/>
                  <a:pt x="3489" y="1286"/>
                </a:cubicBezTo>
                <a:cubicBezTo>
                  <a:pt x="3490" y="1283"/>
                  <a:pt x="3497" y="1284"/>
                  <a:pt x="3496" y="1280"/>
                </a:cubicBezTo>
                <a:lnTo>
                  <a:pt x="3496" y="1281"/>
                </a:lnTo>
                <a:cubicBezTo>
                  <a:pt x="3495" y="1280"/>
                  <a:pt x="3495" y="1280"/>
                  <a:pt x="3494" y="1280"/>
                </a:cubicBezTo>
                <a:cubicBezTo>
                  <a:pt x="3493" y="1279"/>
                  <a:pt x="3492" y="1279"/>
                  <a:pt x="3490" y="1279"/>
                </a:cubicBezTo>
                <a:close/>
                <a:moveTo>
                  <a:pt x="3465" y="1261"/>
                </a:moveTo>
                <a:lnTo>
                  <a:pt x="3466" y="1261"/>
                </a:lnTo>
                <a:lnTo>
                  <a:pt x="3464" y="1262"/>
                </a:lnTo>
                <a:cubicBezTo>
                  <a:pt x="3461" y="1264"/>
                  <a:pt x="3454" y="1264"/>
                  <a:pt x="3455" y="1269"/>
                </a:cubicBezTo>
                <a:cubicBezTo>
                  <a:pt x="3467" y="1270"/>
                  <a:pt x="3471" y="1266"/>
                  <a:pt x="3467" y="1262"/>
                </a:cubicBezTo>
                <a:lnTo>
                  <a:pt x="3466" y="1261"/>
                </a:lnTo>
                <a:lnTo>
                  <a:pt x="3466" y="1261"/>
                </a:lnTo>
                <a:lnTo>
                  <a:pt x="3465" y="1261"/>
                </a:lnTo>
                <a:close/>
                <a:moveTo>
                  <a:pt x="3489" y="1258"/>
                </a:moveTo>
                <a:cubicBezTo>
                  <a:pt x="3489" y="1259"/>
                  <a:pt x="3489" y="1260"/>
                  <a:pt x="3486" y="1259"/>
                </a:cubicBezTo>
                <a:lnTo>
                  <a:pt x="3486" y="1262"/>
                </a:lnTo>
                <a:cubicBezTo>
                  <a:pt x="3492" y="1264"/>
                  <a:pt x="3495" y="1258"/>
                  <a:pt x="3489" y="1258"/>
                </a:cubicBezTo>
                <a:close/>
                <a:moveTo>
                  <a:pt x="3452" y="1231"/>
                </a:moveTo>
                <a:cubicBezTo>
                  <a:pt x="3452" y="1234"/>
                  <a:pt x="3448" y="1234"/>
                  <a:pt x="3448" y="1237"/>
                </a:cubicBezTo>
                <a:cubicBezTo>
                  <a:pt x="3453" y="1237"/>
                  <a:pt x="3457" y="1238"/>
                  <a:pt x="3462" y="1238"/>
                </a:cubicBezTo>
                <a:cubicBezTo>
                  <a:pt x="3462" y="1237"/>
                  <a:pt x="3462" y="1237"/>
                  <a:pt x="3462" y="1237"/>
                </a:cubicBezTo>
                <a:cubicBezTo>
                  <a:pt x="3462" y="1234"/>
                  <a:pt x="3458" y="1232"/>
                  <a:pt x="3452" y="1232"/>
                </a:cubicBezTo>
                <a:lnTo>
                  <a:pt x="3452" y="1231"/>
                </a:lnTo>
                <a:close/>
                <a:moveTo>
                  <a:pt x="3511" y="1217"/>
                </a:moveTo>
                <a:cubicBezTo>
                  <a:pt x="3510" y="1217"/>
                  <a:pt x="3510" y="1217"/>
                  <a:pt x="3510" y="1218"/>
                </a:cubicBezTo>
                <a:cubicBezTo>
                  <a:pt x="3510" y="1219"/>
                  <a:pt x="3509" y="1219"/>
                  <a:pt x="3507" y="1219"/>
                </a:cubicBezTo>
                <a:lnTo>
                  <a:pt x="3507" y="1222"/>
                </a:lnTo>
                <a:cubicBezTo>
                  <a:pt x="3509" y="1222"/>
                  <a:pt x="3510" y="1222"/>
                  <a:pt x="3509" y="1223"/>
                </a:cubicBezTo>
                <a:lnTo>
                  <a:pt x="3515" y="1223"/>
                </a:lnTo>
                <a:cubicBezTo>
                  <a:pt x="3515" y="1222"/>
                  <a:pt x="3516" y="1222"/>
                  <a:pt x="3518" y="1222"/>
                </a:cubicBezTo>
                <a:lnTo>
                  <a:pt x="3518" y="1219"/>
                </a:lnTo>
                <a:cubicBezTo>
                  <a:pt x="3516" y="1219"/>
                  <a:pt x="3515" y="1219"/>
                  <a:pt x="3516" y="1218"/>
                </a:cubicBezTo>
                <a:cubicBezTo>
                  <a:pt x="3514" y="1218"/>
                  <a:pt x="3512" y="1217"/>
                  <a:pt x="3511" y="1217"/>
                </a:cubicBezTo>
                <a:close/>
                <a:moveTo>
                  <a:pt x="3468" y="1212"/>
                </a:moveTo>
                <a:lnTo>
                  <a:pt x="3467" y="1212"/>
                </a:lnTo>
                <a:cubicBezTo>
                  <a:pt x="3463" y="1216"/>
                  <a:pt x="3467" y="1216"/>
                  <a:pt x="3466" y="1221"/>
                </a:cubicBezTo>
                <a:cubicBezTo>
                  <a:pt x="3473" y="1219"/>
                  <a:pt x="3475" y="1225"/>
                  <a:pt x="3477" y="1222"/>
                </a:cubicBezTo>
                <a:cubicBezTo>
                  <a:pt x="3471" y="1220"/>
                  <a:pt x="3480" y="1212"/>
                  <a:pt x="3468" y="1212"/>
                </a:cubicBezTo>
                <a:close/>
                <a:moveTo>
                  <a:pt x="3561" y="1209"/>
                </a:moveTo>
                <a:cubicBezTo>
                  <a:pt x="3556" y="1210"/>
                  <a:pt x="3556" y="1212"/>
                  <a:pt x="3554" y="1215"/>
                </a:cubicBezTo>
                <a:lnTo>
                  <a:pt x="3566" y="1215"/>
                </a:lnTo>
                <a:cubicBezTo>
                  <a:pt x="3567" y="1213"/>
                  <a:pt x="3563" y="1212"/>
                  <a:pt x="3564" y="1209"/>
                </a:cubicBezTo>
                <a:cubicBezTo>
                  <a:pt x="3563" y="1209"/>
                  <a:pt x="3562" y="1209"/>
                  <a:pt x="3561" y="1209"/>
                </a:cubicBezTo>
                <a:close/>
                <a:moveTo>
                  <a:pt x="3454" y="1171"/>
                </a:moveTo>
                <a:lnTo>
                  <a:pt x="3454" y="1171"/>
                </a:lnTo>
                <a:lnTo>
                  <a:pt x="3454" y="1171"/>
                </a:lnTo>
                <a:lnTo>
                  <a:pt x="3454" y="1173"/>
                </a:lnTo>
                <a:cubicBezTo>
                  <a:pt x="3454" y="1175"/>
                  <a:pt x="3452" y="1176"/>
                  <a:pt x="3449" y="1178"/>
                </a:cubicBezTo>
                <a:cubicBezTo>
                  <a:pt x="3459" y="1179"/>
                  <a:pt x="3460" y="1174"/>
                  <a:pt x="3456" y="1172"/>
                </a:cubicBezTo>
                <a:lnTo>
                  <a:pt x="3454" y="1171"/>
                </a:lnTo>
                <a:lnTo>
                  <a:pt x="3454" y="1171"/>
                </a:lnTo>
                <a:close/>
                <a:moveTo>
                  <a:pt x="3488" y="1163"/>
                </a:moveTo>
                <a:cubicBezTo>
                  <a:pt x="3484" y="1163"/>
                  <a:pt x="3481" y="1164"/>
                  <a:pt x="3481" y="1167"/>
                </a:cubicBezTo>
                <a:cubicBezTo>
                  <a:pt x="3489" y="1166"/>
                  <a:pt x="3486" y="1170"/>
                  <a:pt x="3492" y="1170"/>
                </a:cubicBezTo>
                <a:cubicBezTo>
                  <a:pt x="3494" y="1169"/>
                  <a:pt x="3496" y="1167"/>
                  <a:pt x="3496" y="1165"/>
                </a:cubicBezTo>
                <a:lnTo>
                  <a:pt x="3496" y="1163"/>
                </a:lnTo>
                <a:lnTo>
                  <a:pt x="3496" y="1163"/>
                </a:lnTo>
                <a:lnTo>
                  <a:pt x="3496" y="1163"/>
                </a:lnTo>
                <a:lnTo>
                  <a:pt x="3496" y="1163"/>
                </a:lnTo>
                <a:lnTo>
                  <a:pt x="3490" y="1163"/>
                </a:lnTo>
                <a:cubicBezTo>
                  <a:pt x="3490" y="1163"/>
                  <a:pt x="3489" y="1163"/>
                  <a:pt x="3488" y="1163"/>
                </a:cubicBezTo>
                <a:close/>
                <a:moveTo>
                  <a:pt x="125" y="1065"/>
                </a:moveTo>
                <a:cubicBezTo>
                  <a:pt x="122" y="1065"/>
                  <a:pt x="119" y="1065"/>
                  <a:pt x="119" y="1066"/>
                </a:cubicBezTo>
                <a:cubicBezTo>
                  <a:pt x="122" y="1066"/>
                  <a:pt x="122" y="1068"/>
                  <a:pt x="125" y="1068"/>
                </a:cubicBezTo>
                <a:lnTo>
                  <a:pt x="125" y="1068"/>
                </a:lnTo>
                <a:cubicBezTo>
                  <a:pt x="125" y="1067"/>
                  <a:pt x="129" y="1066"/>
                  <a:pt x="127" y="1065"/>
                </a:cubicBezTo>
                <a:cubicBezTo>
                  <a:pt x="127" y="1065"/>
                  <a:pt x="126" y="1065"/>
                  <a:pt x="125" y="1065"/>
                </a:cubicBezTo>
                <a:close/>
                <a:moveTo>
                  <a:pt x="84" y="972"/>
                </a:moveTo>
                <a:lnTo>
                  <a:pt x="84" y="974"/>
                </a:lnTo>
                <a:lnTo>
                  <a:pt x="84" y="974"/>
                </a:lnTo>
                <a:cubicBezTo>
                  <a:pt x="86" y="974"/>
                  <a:pt x="87" y="973"/>
                  <a:pt x="87" y="972"/>
                </a:cubicBezTo>
                <a:cubicBezTo>
                  <a:pt x="86" y="972"/>
                  <a:pt x="85" y="972"/>
                  <a:pt x="84" y="972"/>
                </a:cubicBezTo>
                <a:close/>
                <a:moveTo>
                  <a:pt x="3461" y="970"/>
                </a:moveTo>
                <a:cubicBezTo>
                  <a:pt x="3457" y="970"/>
                  <a:pt x="3455" y="972"/>
                  <a:pt x="3455" y="974"/>
                </a:cubicBezTo>
                <a:cubicBezTo>
                  <a:pt x="3460" y="977"/>
                  <a:pt x="3467" y="975"/>
                  <a:pt x="3470" y="972"/>
                </a:cubicBezTo>
                <a:lnTo>
                  <a:pt x="3470" y="972"/>
                </a:lnTo>
                <a:cubicBezTo>
                  <a:pt x="3468" y="971"/>
                  <a:pt x="3464" y="970"/>
                  <a:pt x="3461" y="970"/>
                </a:cubicBezTo>
                <a:close/>
                <a:moveTo>
                  <a:pt x="118" y="961"/>
                </a:moveTo>
                <a:cubicBezTo>
                  <a:pt x="111" y="961"/>
                  <a:pt x="106" y="964"/>
                  <a:pt x="108" y="967"/>
                </a:cubicBezTo>
                <a:lnTo>
                  <a:pt x="109" y="967"/>
                </a:lnTo>
                <a:cubicBezTo>
                  <a:pt x="115" y="966"/>
                  <a:pt x="116" y="963"/>
                  <a:pt x="118" y="961"/>
                </a:cubicBezTo>
                <a:close/>
                <a:moveTo>
                  <a:pt x="3471" y="949"/>
                </a:moveTo>
                <a:cubicBezTo>
                  <a:pt x="3469" y="949"/>
                  <a:pt x="3466" y="950"/>
                  <a:pt x="3471" y="953"/>
                </a:cubicBezTo>
                <a:cubicBezTo>
                  <a:pt x="3476" y="951"/>
                  <a:pt x="3474" y="949"/>
                  <a:pt x="3471" y="949"/>
                </a:cubicBezTo>
                <a:close/>
                <a:moveTo>
                  <a:pt x="156" y="947"/>
                </a:moveTo>
                <a:cubicBezTo>
                  <a:pt x="155" y="947"/>
                  <a:pt x="154" y="947"/>
                  <a:pt x="153" y="948"/>
                </a:cubicBezTo>
                <a:cubicBezTo>
                  <a:pt x="158" y="949"/>
                  <a:pt x="158" y="947"/>
                  <a:pt x="156" y="947"/>
                </a:cubicBezTo>
                <a:close/>
                <a:moveTo>
                  <a:pt x="99" y="929"/>
                </a:moveTo>
                <a:cubicBezTo>
                  <a:pt x="96" y="930"/>
                  <a:pt x="87" y="928"/>
                  <a:pt x="88" y="932"/>
                </a:cubicBezTo>
                <a:cubicBezTo>
                  <a:pt x="91" y="931"/>
                  <a:pt x="94" y="931"/>
                  <a:pt x="97" y="932"/>
                </a:cubicBezTo>
                <a:lnTo>
                  <a:pt x="97" y="932"/>
                </a:lnTo>
                <a:cubicBezTo>
                  <a:pt x="97" y="931"/>
                  <a:pt x="103" y="930"/>
                  <a:pt x="99" y="929"/>
                </a:cubicBezTo>
                <a:close/>
                <a:moveTo>
                  <a:pt x="107" y="927"/>
                </a:moveTo>
                <a:cubicBezTo>
                  <a:pt x="106" y="927"/>
                  <a:pt x="104" y="928"/>
                  <a:pt x="104" y="929"/>
                </a:cubicBezTo>
                <a:lnTo>
                  <a:pt x="105" y="929"/>
                </a:lnTo>
                <a:cubicBezTo>
                  <a:pt x="106" y="929"/>
                  <a:pt x="107" y="929"/>
                  <a:pt x="109" y="929"/>
                </a:cubicBezTo>
                <a:cubicBezTo>
                  <a:pt x="109" y="928"/>
                  <a:pt x="108" y="928"/>
                  <a:pt x="107" y="927"/>
                </a:cubicBezTo>
                <a:close/>
                <a:moveTo>
                  <a:pt x="59" y="898"/>
                </a:moveTo>
                <a:lnTo>
                  <a:pt x="59" y="899"/>
                </a:lnTo>
                <a:lnTo>
                  <a:pt x="61" y="899"/>
                </a:lnTo>
                <a:lnTo>
                  <a:pt x="61" y="898"/>
                </a:lnTo>
                <a:lnTo>
                  <a:pt x="59" y="898"/>
                </a:lnTo>
                <a:close/>
                <a:moveTo>
                  <a:pt x="3463" y="865"/>
                </a:moveTo>
                <a:cubicBezTo>
                  <a:pt x="3459" y="868"/>
                  <a:pt x="3443" y="864"/>
                  <a:pt x="3439" y="867"/>
                </a:cubicBezTo>
                <a:lnTo>
                  <a:pt x="3439" y="867"/>
                </a:lnTo>
                <a:cubicBezTo>
                  <a:pt x="3445" y="872"/>
                  <a:pt x="3432" y="877"/>
                  <a:pt x="3439" y="882"/>
                </a:cubicBezTo>
                <a:cubicBezTo>
                  <a:pt x="3442" y="882"/>
                  <a:pt x="3446" y="882"/>
                  <a:pt x="3450" y="882"/>
                </a:cubicBezTo>
                <a:cubicBezTo>
                  <a:pt x="3451" y="875"/>
                  <a:pt x="3470" y="871"/>
                  <a:pt x="3463" y="865"/>
                </a:cubicBezTo>
                <a:close/>
                <a:moveTo>
                  <a:pt x="3467" y="857"/>
                </a:moveTo>
                <a:cubicBezTo>
                  <a:pt x="3461" y="857"/>
                  <a:pt x="3458" y="858"/>
                  <a:pt x="3458" y="861"/>
                </a:cubicBezTo>
                <a:lnTo>
                  <a:pt x="3467" y="861"/>
                </a:lnTo>
                <a:lnTo>
                  <a:pt x="3467" y="857"/>
                </a:lnTo>
                <a:close/>
                <a:moveTo>
                  <a:pt x="47" y="753"/>
                </a:moveTo>
                <a:cubicBezTo>
                  <a:pt x="42" y="752"/>
                  <a:pt x="42" y="755"/>
                  <a:pt x="37" y="755"/>
                </a:cubicBezTo>
                <a:lnTo>
                  <a:pt x="37" y="756"/>
                </a:lnTo>
                <a:lnTo>
                  <a:pt x="37" y="761"/>
                </a:lnTo>
                <a:lnTo>
                  <a:pt x="37" y="761"/>
                </a:lnTo>
                <a:cubicBezTo>
                  <a:pt x="40" y="762"/>
                  <a:pt x="44" y="761"/>
                  <a:pt x="47" y="760"/>
                </a:cubicBezTo>
                <a:cubicBezTo>
                  <a:pt x="52" y="758"/>
                  <a:pt x="53" y="755"/>
                  <a:pt x="49" y="753"/>
                </a:cubicBezTo>
                <a:cubicBezTo>
                  <a:pt x="48" y="753"/>
                  <a:pt x="47" y="753"/>
                  <a:pt x="47" y="753"/>
                </a:cubicBezTo>
                <a:close/>
                <a:moveTo>
                  <a:pt x="47" y="736"/>
                </a:moveTo>
                <a:cubicBezTo>
                  <a:pt x="39" y="738"/>
                  <a:pt x="38" y="748"/>
                  <a:pt x="51" y="749"/>
                </a:cubicBezTo>
                <a:cubicBezTo>
                  <a:pt x="55" y="747"/>
                  <a:pt x="51" y="744"/>
                  <a:pt x="54" y="741"/>
                </a:cubicBezTo>
                <a:lnTo>
                  <a:pt x="55" y="740"/>
                </a:lnTo>
                <a:lnTo>
                  <a:pt x="55" y="740"/>
                </a:lnTo>
                <a:lnTo>
                  <a:pt x="55" y="739"/>
                </a:lnTo>
                <a:lnTo>
                  <a:pt x="55" y="740"/>
                </a:lnTo>
                <a:lnTo>
                  <a:pt x="53" y="739"/>
                </a:lnTo>
                <a:cubicBezTo>
                  <a:pt x="51" y="738"/>
                  <a:pt x="50" y="737"/>
                  <a:pt x="47" y="736"/>
                </a:cubicBezTo>
                <a:close/>
                <a:moveTo>
                  <a:pt x="31" y="729"/>
                </a:moveTo>
                <a:cubicBezTo>
                  <a:pt x="13" y="737"/>
                  <a:pt x="56" y="741"/>
                  <a:pt x="43" y="730"/>
                </a:cubicBezTo>
                <a:lnTo>
                  <a:pt x="43" y="731"/>
                </a:lnTo>
                <a:cubicBezTo>
                  <a:pt x="43" y="729"/>
                  <a:pt x="36" y="729"/>
                  <a:pt x="31" y="729"/>
                </a:cubicBezTo>
                <a:close/>
                <a:moveTo>
                  <a:pt x="30" y="645"/>
                </a:moveTo>
                <a:lnTo>
                  <a:pt x="29" y="645"/>
                </a:lnTo>
                <a:cubicBezTo>
                  <a:pt x="22" y="646"/>
                  <a:pt x="22" y="652"/>
                  <a:pt x="21" y="657"/>
                </a:cubicBezTo>
                <a:cubicBezTo>
                  <a:pt x="24" y="657"/>
                  <a:pt x="27" y="657"/>
                  <a:pt x="30" y="658"/>
                </a:cubicBezTo>
                <a:cubicBezTo>
                  <a:pt x="33" y="657"/>
                  <a:pt x="41" y="645"/>
                  <a:pt x="30" y="645"/>
                </a:cubicBezTo>
                <a:close/>
                <a:moveTo>
                  <a:pt x="87" y="507"/>
                </a:moveTo>
                <a:lnTo>
                  <a:pt x="87" y="507"/>
                </a:lnTo>
                <a:cubicBezTo>
                  <a:pt x="89" y="513"/>
                  <a:pt x="74" y="517"/>
                  <a:pt x="91" y="518"/>
                </a:cubicBezTo>
                <a:cubicBezTo>
                  <a:pt x="90" y="513"/>
                  <a:pt x="103" y="508"/>
                  <a:pt x="87" y="507"/>
                </a:cubicBezTo>
                <a:close/>
                <a:moveTo>
                  <a:pt x="3467" y="216"/>
                </a:moveTo>
                <a:lnTo>
                  <a:pt x="3466" y="217"/>
                </a:lnTo>
                <a:cubicBezTo>
                  <a:pt x="3455" y="217"/>
                  <a:pt x="3455" y="222"/>
                  <a:pt x="3450" y="225"/>
                </a:cubicBezTo>
                <a:cubicBezTo>
                  <a:pt x="3462" y="225"/>
                  <a:pt x="3465" y="221"/>
                  <a:pt x="3467" y="216"/>
                </a:cubicBezTo>
                <a:close/>
                <a:moveTo>
                  <a:pt x="3461" y="201"/>
                </a:moveTo>
                <a:lnTo>
                  <a:pt x="3461" y="202"/>
                </a:lnTo>
                <a:cubicBezTo>
                  <a:pt x="3458" y="206"/>
                  <a:pt x="3462" y="206"/>
                  <a:pt x="3458" y="211"/>
                </a:cubicBezTo>
                <a:cubicBezTo>
                  <a:pt x="3462" y="211"/>
                  <a:pt x="3466" y="211"/>
                  <a:pt x="3470" y="212"/>
                </a:cubicBezTo>
                <a:cubicBezTo>
                  <a:pt x="3468" y="208"/>
                  <a:pt x="3478" y="209"/>
                  <a:pt x="3475" y="204"/>
                </a:cubicBezTo>
                <a:cubicBezTo>
                  <a:pt x="3466" y="205"/>
                  <a:pt x="3467" y="202"/>
                  <a:pt x="3461" y="201"/>
                </a:cubicBezTo>
                <a:close/>
                <a:moveTo>
                  <a:pt x="533" y="117"/>
                </a:moveTo>
                <a:lnTo>
                  <a:pt x="533" y="120"/>
                </a:lnTo>
                <a:lnTo>
                  <a:pt x="539" y="120"/>
                </a:lnTo>
                <a:lnTo>
                  <a:pt x="539" y="117"/>
                </a:lnTo>
                <a:lnTo>
                  <a:pt x="533" y="117"/>
                </a:lnTo>
                <a:close/>
                <a:moveTo>
                  <a:pt x="738" y="115"/>
                </a:moveTo>
                <a:cubicBezTo>
                  <a:pt x="737" y="115"/>
                  <a:pt x="736" y="115"/>
                  <a:pt x="734" y="116"/>
                </a:cubicBezTo>
                <a:cubicBezTo>
                  <a:pt x="733" y="125"/>
                  <a:pt x="751" y="123"/>
                  <a:pt x="752" y="116"/>
                </a:cubicBezTo>
                <a:lnTo>
                  <a:pt x="751" y="116"/>
                </a:lnTo>
                <a:cubicBezTo>
                  <a:pt x="746" y="116"/>
                  <a:pt x="742" y="114"/>
                  <a:pt x="738" y="115"/>
                </a:cubicBezTo>
                <a:close/>
                <a:moveTo>
                  <a:pt x="479" y="109"/>
                </a:moveTo>
                <a:cubicBezTo>
                  <a:pt x="467" y="109"/>
                  <a:pt x="466" y="116"/>
                  <a:pt x="470" y="120"/>
                </a:cubicBezTo>
                <a:lnTo>
                  <a:pt x="470" y="120"/>
                </a:lnTo>
                <a:cubicBezTo>
                  <a:pt x="483" y="121"/>
                  <a:pt x="478" y="114"/>
                  <a:pt x="479" y="109"/>
                </a:cubicBezTo>
                <a:close/>
                <a:moveTo>
                  <a:pt x="844" y="103"/>
                </a:moveTo>
                <a:cubicBezTo>
                  <a:pt x="841" y="103"/>
                  <a:pt x="837" y="104"/>
                  <a:pt x="837" y="105"/>
                </a:cubicBezTo>
                <a:cubicBezTo>
                  <a:pt x="841" y="106"/>
                  <a:pt x="843" y="107"/>
                  <a:pt x="849" y="107"/>
                </a:cubicBezTo>
                <a:cubicBezTo>
                  <a:pt x="851" y="105"/>
                  <a:pt x="848" y="104"/>
                  <a:pt x="844" y="103"/>
                </a:cubicBezTo>
                <a:close/>
                <a:moveTo>
                  <a:pt x="3407" y="101"/>
                </a:moveTo>
                <a:cubicBezTo>
                  <a:pt x="3408" y="104"/>
                  <a:pt x="3407" y="106"/>
                  <a:pt x="3404" y="108"/>
                </a:cubicBezTo>
                <a:lnTo>
                  <a:pt x="3403" y="108"/>
                </a:lnTo>
                <a:cubicBezTo>
                  <a:pt x="3411" y="109"/>
                  <a:pt x="3414" y="101"/>
                  <a:pt x="3407" y="101"/>
                </a:cubicBezTo>
                <a:close/>
                <a:moveTo>
                  <a:pt x="441" y="97"/>
                </a:moveTo>
                <a:cubicBezTo>
                  <a:pt x="437" y="97"/>
                  <a:pt x="429" y="97"/>
                  <a:pt x="430" y="98"/>
                </a:cubicBezTo>
                <a:cubicBezTo>
                  <a:pt x="431" y="100"/>
                  <a:pt x="442" y="103"/>
                  <a:pt x="444" y="100"/>
                </a:cubicBezTo>
                <a:cubicBezTo>
                  <a:pt x="442" y="99"/>
                  <a:pt x="442" y="98"/>
                  <a:pt x="442" y="97"/>
                </a:cubicBezTo>
                <a:lnTo>
                  <a:pt x="441" y="97"/>
                </a:lnTo>
                <a:close/>
                <a:moveTo>
                  <a:pt x="464" y="95"/>
                </a:moveTo>
                <a:cubicBezTo>
                  <a:pt x="465" y="100"/>
                  <a:pt x="456" y="99"/>
                  <a:pt x="456" y="102"/>
                </a:cubicBezTo>
                <a:lnTo>
                  <a:pt x="465" y="102"/>
                </a:lnTo>
                <a:cubicBezTo>
                  <a:pt x="466" y="102"/>
                  <a:pt x="467" y="102"/>
                  <a:pt x="467" y="101"/>
                </a:cubicBezTo>
                <a:cubicBezTo>
                  <a:pt x="456" y="97"/>
                  <a:pt x="486" y="97"/>
                  <a:pt x="487" y="100"/>
                </a:cubicBezTo>
                <a:cubicBezTo>
                  <a:pt x="489" y="94"/>
                  <a:pt x="467" y="99"/>
                  <a:pt x="465" y="95"/>
                </a:cubicBezTo>
                <a:lnTo>
                  <a:pt x="464" y="95"/>
                </a:lnTo>
                <a:close/>
                <a:moveTo>
                  <a:pt x="666" y="95"/>
                </a:moveTo>
                <a:cubicBezTo>
                  <a:pt x="654" y="95"/>
                  <a:pt x="648" y="102"/>
                  <a:pt x="660" y="104"/>
                </a:cubicBezTo>
                <a:cubicBezTo>
                  <a:pt x="657" y="100"/>
                  <a:pt x="666" y="101"/>
                  <a:pt x="671" y="101"/>
                </a:cubicBezTo>
                <a:lnTo>
                  <a:pt x="671" y="95"/>
                </a:lnTo>
                <a:cubicBezTo>
                  <a:pt x="669" y="95"/>
                  <a:pt x="667" y="95"/>
                  <a:pt x="666" y="95"/>
                </a:cubicBezTo>
                <a:close/>
                <a:moveTo>
                  <a:pt x="774" y="90"/>
                </a:moveTo>
                <a:cubicBezTo>
                  <a:pt x="768" y="95"/>
                  <a:pt x="789" y="96"/>
                  <a:pt x="786" y="92"/>
                </a:cubicBezTo>
                <a:cubicBezTo>
                  <a:pt x="785" y="90"/>
                  <a:pt x="779" y="90"/>
                  <a:pt x="774" y="90"/>
                </a:cubicBezTo>
                <a:lnTo>
                  <a:pt x="774" y="90"/>
                </a:lnTo>
                <a:close/>
                <a:moveTo>
                  <a:pt x="749" y="90"/>
                </a:moveTo>
                <a:lnTo>
                  <a:pt x="749" y="93"/>
                </a:lnTo>
                <a:lnTo>
                  <a:pt x="754" y="93"/>
                </a:lnTo>
                <a:lnTo>
                  <a:pt x="754" y="90"/>
                </a:lnTo>
                <a:lnTo>
                  <a:pt x="749" y="90"/>
                </a:lnTo>
                <a:close/>
                <a:moveTo>
                  <a:pt x="594" y="90"/>
                </a:moveTo>
                <a:cubicBezTo>
                  <a:pt x="592" y="97"/>
                  <a:pt x="614" y="93"/>
                  <a:pt x="617" y="90"/>
                </a:cubicBezTo>
                <a:lnTo>
                  <a:pt x="594" y="90"/>
                </a:lnTo>
                <a:close/>
                <a:moveTo>
                  <a:pt x="399" y="90"/>
                </a:moveTo>
                <a:cubicBezTo>
                  <a:pt x="397" y="90"/>
                  <a:pt x="396" y="90"/>
                  <a:pt x="396" y="91"/>
                </a:cubicBezTo>
                <a:cubicBezTo>
                  <a:pt x="405" y="92"/>
                  <a:pt x="398" y="100"/>
                  <a:pt x="413" y="98"/>
                </a:cubicBezTo>
                <a:lnTo>
                  <a:pt x="413" y="91"/>
                </a:lnTo>
                <a:lnTo>
                  <a:pt x="413" y="91"/>
                </a:lnTo>
                <a:cubicBezTo>
                  <a:pt x="407" y="92"/>
                  <a:pt x="402" y="90"/>
                  <a:pt x="399" y="90"/>
                </a:cubicBezTo>
                <a:close/>
                <a:moveTo>
                  <a:pt x="370" y="87"/>
                </a:moveTo>
                <a:cubicBezTo>
                  <a:pt x="365" y="87"/>
                  <a:pt x="369" y="91"/>
                  <a:pt x="361" y="90"/>
                </a:cubicBezTo>
                <a:lnTo>
                  <a:pt x="361" y="90"/>
                </a:lnTo>
                <a:cubicBezTo>
                  <a:pt x="361" y="92"/>
                  <a:pt x="358" y="97"/>
                  <a:pt x="367" y="95"/>
                </a:cubicBezTo>
                <a:cubicBezTo>
                  <a:pt x="363" y="90"/>
                  <a:pt x="373" y="91"/>
                  <a:pt x="373" y="87"/>
                </a:cubicBezTo>
                <a:cubicBezTo>
                  <a:pt x="371" y="87"/>
                  <a:pt x="371" y="87"/>
                  <a:pt x="370" y="87"/>
                </a:cubicBezTo>
                <a:close/>
                <a:moveTo>
                  <a:pt x="624" y="79"/>
                </a:moveTo>
                <a:cubicBezTo>
                  <a:pt x="621" y="83"/>
                  <a:pt x="644" y="83"/>
                  <a:pt x="640" y="79"/>
                </a:cubicBezTo>
                <a:lnTo>
                  <a:pt x="624" y="79"/>
                </a:lnTo>
                <a:close/>
                <a:moveTo>
                  <a:pt x="502" y="79"/>
                </a:moveTo>
                <a:cubicBezTo>
                  <a:pt x="494" y="79"/>
                  <a:pt x="501" y="87"/>
                  <a:pt x="498" y="90"/>
                </a:cubicBezTo>
                <a:lnTo>
                  <a:pt x="505" y="90"/>
                </a:lnTo>
                <a:lnTo>
                  <a:pt x="505" y="79"/>
                </a:lnTo>
                <a:lnTo>
                  <a:pt x="504" y="79"/>
                </a:lnTo>
                <a:cubicBezTo>
                  <a:pt x="504" y="79"/>
                  <a:pt x="503" y="79"/>
                  <a:pt x="502" y="79"/>
                </a:cubicBezTo>
                <a:close/>
                <a:moveTo>
                  <a:pt x="3404" y="77"/>
                </a:moveTo>
                <a:lnTo>
                  <a:pt x="3403" y="77"/>
                </a:lnTo>
                <a:cubicBezTo>
                  <a:pt x="3397" y="78"/>
                  <a:pt x="3394" y="86"/>
                  <a:pt x="3403" y="87"/>
                </a:cubicBezTo>
                <a:cubicBezTo>
                  <a:pt x="3404" y="90"/>
                  <a:pt x="3407" y="91"/>
                  <a:pt x="3411" y="92"/>
                </a:cubicBezTo>
                <a:cubicBezTo>
                  <a:pt x="3414" y="90"/>
                  <a:pt x="3412" y="87"/>
                  <a:pt x="3407" y="85"/>
                </a:cubicBezTo>
                <a:cubicBezTo>
                  <a:pt x="3411" y="82"/>
                  <a:pt x="3416" y="77"/>
                  <a:pt x="3404" y="77"/>
                </a:cubicBezTo>
                <a:close/>
                <a:moveTo>
                  <a:pt x="396" y="76"/>
                </a:moveTo>
                <a:lnTo>
                  <a:pt x="396" y="79"/>
                </a:lnTo>
                <a:lnTo>
                  <a:pt x="404" y="79"/>
                </a:lnTo>
                <a:lnTo>
                  <a:pt x="404" y="76"/>
                </a:lnTo>
                <a:lnTo>
                  <a:pt x="396" y="76"/>
                </a:lnTo>
                <a:close/>
                <a:moveTo>
                  <a:pt x="3229" y="76"/>
                </a:moveTo>
                <a:cubicBezTo>
                  <a:pt x="3228" y="76"/>
                  <a:pt x="3227" y="76"/>
                  <a:pt x="3227" y="77"/>
                </a:cubicBezTo>
                <a:cubicBezTo>
                  <a:pt x="3229" y="77"/>
                  <a:pt x="3230" y="77"/>
                  <a:pt x="3229" y="79"/>
                </a:cubicBezTo>
                <a:cubicBezTo>
                  <a:pt x="3231" y="79"/>
                  <a:pt x="3233" y="79"/>
                  <a:pt x="3235" y="79"/>
                </a:cubicBezTo>
                <a:lnTo>
                  <a:pt x="3235" y="79"/>
                </a:lnTo>
                <a:cubicBezTo>
                  <a:pt x="3239" y="77"/>
                  <a:pt x="3232" y="76"/>
                  <a:pt x="3229" y="76"/>
                </a:cubicBezTo>
                <a:close/>
                <a:moveTo>
                  <a:pt x="3179" y="66"/>
                </a:moveTo>
                <a:cubicBezTo>
                  <a:pt x="3173" y="74"/>
                  <a:pt x="3191" y="68"/>
                  <a:pt x="3179" y="66"/>
                </a:cubicBezTo>
                <a:close/>
                <a:moveTo>
                  <a:pt x="2576" y="55"/>
                </a:moveTo>
                <a:cubicBezTo>
                  <a:pt x="2572" y="55"/>
                  <a:pt x="2576" y="60"/>
                  <a:pt x="2582" y="57"/>
                </a:cubicBezTo>
                <a:cubicBezTo>
                  <a:pt x="2579" y="56"/>
                  <a:pt x="2577" y="55"/>
                  <a:pt x="2576" y="55"/>
                </a:cubicBezTo>
                <a:close/>
                <a:moveTo>
                  <a:pt x="1269" y="52"/>
                </a:moveTo>
                <a:cubicBezTo>
                  <a:pt x="1269" y="51"/>
                  <a:pt x="1264" y="62"/>
                  <a:pt x="1268" y="53"/>
                </a:cubicBezTo>
                <a:cubicBezTo>
                  <a:pt x="1268" y="52"/>
                  <a:pt x="1269" y="52"/>
                  <a:pt x="1269" y="52"/>
                </a:cubicBezTo>
                <a:close/>
                <a:moveTo>
                  <a:pt x="2540" y="40"/>
                </a:moveTo>
                <a:lnTo>
                  <a:pt x="2539" y="43"/>
                </a:lnTo>
                <a:cubicBezTo>
                  <a:pt x="2542" y="43"/>
                  <a:pt x="2544" y="43"/>
                  <a:pt x="2547" y="43"/>
                </a:cubicBezTo>
                <a:lnTo>
                  <a:pt x="2548" y="41"/>
                </a:lnTo>
                <a:cubicBezTo>
                  <a:pt x="2546" y="41"/>
                  <a:pt x="2543" y="40"/>
                  <a:pt x="2540" y="40"/>
                </a:cubicBezTo>
                <a:close/>
                <a:moveTo>
                  <a:pt x="2716" y="19"/>
                </a:moveTo>
                <a:lnTo>
                  <a:pt x="2715" y="22"/>
                </a:lnTo>
                <a:cubicBezTo>
                  <a:pt x="2717" y="23"/>
                  <a:pt x="2718" y="23"/>
                  <a:pt x="2720" y="23"/>
                </a:cubicBezTo>
                <a:lnTo>
                  <a:pt x="2721" y="20"/>
                </a:lnTo>
                <a:cubicBezTo>
                  <a:pt x="2720" y="20"/>
                  <a:pt x="2718" y="19"/>
                  <a:pt x="2716" y="19"/>
                </a:cubicBezTo>
                <a:close/>
                <a:moveTo>
                  <a:pt x="2936" y="16"/>
                </a:moveTo>
                <a:cubicBezTo>
                  <a:pt x="2934" y="16"/>
                  <a:pt x="2934" y="16"/>
                  <a:pt x="2934" y="17"/>
                </a:cubicBezTo>
                <a:cubicBezTo>
                  <a:pt x="2936" y="17"/>
                  <a:pt x="2937" y="18"/>
                  <a:pt x="2936" y="19"/>
                </a:cubicBezTo>
                <a:cubicBezTo>
                  <a:pt x="2937" y="19"/>
                  <a:pt x="2938" y="19"/>
                  <a:pt x="2939" y="19"/>
                </a:cubicBezTo>
                <a:lnTo>
                  <a:pt x="2941" y="19"/>
                </a:lnTo>
                <a:lnTo>
                  <a:pt x="2941" y="19"/>
                </a:lnTo>
                <a:lnTo>
                  <a:pt x="2942" y="19"/>
                </a:lnTo>
                <a:lnTo>
                  <a:pt x="2941" y="19"/>
                </a:lnTo>
                <a:lnTo>
                  <a:pt x="2942" y="19"/>
                </a:lnTo>
                <a:cubicBezTo>
                  <a:pt x="2944" y="17"/>
                  <a:pt x="2939" y="16"/>
                  <a:pt x="2936" y="16"/>
                </a:cubicBezTo>
                <a:close/>
                <a:moveTo>
                  <a:pt x="2063" y="15"/>
                </a:moveTo>
                <a:cubicBezTo>
                  <a:pt x="2057" y="15"/>
                  <a:pt x="2051" y="16"/>
                  <a:pt x="2049" y="18"/>
                </a:cubicBezTo>
                <a:lnTo>
                  <a:pt x="2049" y="19"/>
                </a:lnTo>
                <a:lnTo>
                  <a:pt x="2048" y="19"/>
                </a:lnTo>
                <a:lnTo>
                  <a:pt x="2049" y="19"/>
                </a:lnTo>
                <a:lnTo>
                  <a:pt x="2049" y="19"/>
                </a:lnTo>
                <a:lnTo>
                  <a:pt x="2053" y="19"/>
                </a:lnTo>
                <a:cubicBezTo>
                  <a:pt x="2064" y="19"/>
                  <a:pt x="2069" y="17"/>
                  <a:pt x="2078" y="19"/>
                </a:cubicBezTo>
                <a:cubicBezTo>
                  <a:pt x="2078" y="16"/>
                  <a:pt x="2070" y="14"/>
                  <a:pt x="2063" y="15"/>
                </a:cubicBezTo>
                <a:close/>
                <a:moveTo>
                  <a:pt x="2800" y="0"/>
                </a:moveTo>
                <a:cubicBezTo>
                  <a:pt x="2803" y="0"/>
                  <a:pt x="2806" y="0"/>
                  <a:pt x="2809" y="1"/>
                </a:cubicBezTo>
                <a:cubicBezTo>
                  <a:pt x="2809" y="5"/>
                  <a:pt x="2802" y="3"/>
                  <a:pt x="2801" y="6"/>
                </a:cubicBezTo>
                <a:lnTo>
                  <a:pt x="2824" y="8"/>
                </a:lnTo>
                <a:cubicBezTo>
                  <a:pt x="2823" y="13"/>
                  <a:pt x="2823" y="13"/>
                  <a:pt x="2838" y="15"/>
                </a:cubicBezTo>
                <a:cubicBezTo>
                  <a:pt x="2845" y="14"/>
                  <a:pt x="2845" y="8"/>
                  <a:pt x="2857" y="11"/>
                </a:cubicBezTo>
                <a:cubicBezTo>
                  <a:pt x="2854" y="14"/>
                  <a:pt x="2849" y="20"/>
                  <a:pt x="2858" y="22"/>
                </a:cubicBezTo>
                <a:cubicBezTo>
                  <a:pt x="2858" y="17"/>
                  <a:pt x="2865" y="5"/>
                  <a:pt x="2876" y="2"/>
                </a:cubicBezTo>
                <a:cubicBezTo>
                  <a:pt x="2877" y="3"/>
                  <a:pt x="2879" y="4"/>
                  <a:pt x="2881" y="5"/>
                </a:cubicBezTo>
                <a:cubicBezTo>
                  <a:pt x="2887" y="8"/>
                  <a:pt x="2898" y="8"/>
                  <a:pt x="2904" y="5"/>
                </a:cubicBezTo>
                <a:cubicBezTo>
                  <a:pt x="2915" y="8"/>
                  <a:pt x="2920" y="13"/>
                  <a:pt x="2931" y="17"/>
                </a:cubicBezTo>
                <a:cubicBezTo>
                  <a:pt x="2939" y="12"/>
                  <a:pt x="2947" y="13"/>
                  <a:pt x="2961" y="16"/>
                </a:cubicBezTo>
                <a:cubicBezTo>
                  <a:pt x="2954" y="20"/>
                  <a:pt x="2952" y="21"/>
                  <a:pt x="2963" y="24"/>
                </a:cubicBezTo>
                <a:cubicBezTo>
                  <a:pt x="2966" y="21"/>
                  <a:pt x="2965" y="17"/>
                  <a:pt x="2978" y="17"/>
                </a:cubicBezTo>
                <a:cubicBezTo>
                  <a:pt x="2978" y="24"/>
                  <a:pt x="2988" y="26"/>
                  <a:pt x="2999" y="29"/>
                </a:cubicBezTo>
                <a:cubicBezTo>
                  <a:pt x="3003" y="26"/>
                  <a:pt x="3012" y="24"/>
                  <a:pt x="3021" y="25"/>
                </a:cubicBezTo>
                <a:cubicBezTo>
                  <a:pt x="3022" y="30"/>
                  <a:pt x="3012" y="31"/>
                  <a:pt x="3017" y="34"/>
                </a:cubicBezTo>
                <a:cubicBezTo>
                  <a:pt x="3030" y="36"/>
                  <a:pt x="3033" y="32"/>
                  <a:pt x="3042" y="32"/>
                </a:cubicBezTo>
                <a:cubicBezTo>
                  <a:pt x="3057" y="37"/>
                  <a:pt x="3082" y="44"/>
                  <a:pt x="3073" y="55"/>
                </a:cubicBezTo>
                <a:cubicBezTo>
                  <a:pt x="3087" y="55"/>
                  <a:pt x="3090" y="44"/>
                  <a:pt x="3110" y="44"/>
                </a:cubicBezTo>
                <a:cubicBezTo>
                  <a:pt x="3113" y="48"/>
                  <a:pt x="3106" y="47"/>
                  <a:pt x="3110" y="50"/>
                </a:cubicBezTo>
                <a:cubicBezTo>
                  <a:pt x="3115" y="51"/>
                  <a:pt x="3116" y="49"/>
                  <a:pt x="3119" y="48"/>
                </a:cubicBezTo>
                <a:cubicBezTo>
                  <a:pt x="3116" y="53"/>
                  <a:pt x="3128" y="53"/>
                  <a:pt x="3124" y="57"/>
                </a:cubicBezTo>
                <a:cubicBezTo>
                  <a:pt x="3121" y="57"/>
                  <a:pt x="3117" y="57"/>
                  <a:pt x="3115" y="59"/>
                </a:cubicBezTo>
                <a:cubicBezTo>
                  <a:pt x="3130" y="65"/>
                  <a:pt x="3131" y="62"/>
                  <a:pt x="3147" y="65"/>
                </a:cubicBezTo>
                <a:cubicBezTo>
                  <a:pt x="3155" y="58"/>
                  <a:pt x="3166" y="52"/>
                  <a:pt x="3181" y="49"/>
                </a:cubicBezTo>
                <a:cubicBezTo>
                  <a:pt x="3186" y="50"/>
                  <a:pt x="3185" y="53"/>
                  <a:pt x="3190" y="55"/>
                </a:cubicBezTo>
                <a:cubicBezTo>
                  <a:pt x="3200" y="57"/>
                  <a:pt x="3201" y="52"/>
                  <a:pt x="3209" y="52"/>
                </a:cubicBezTo>
                <a:cubicBezTo>
                  <a:pt x="3220" y="58"/>
                  <a:pt x="3207" y="66"/>
                  <a:pt x="3206" y="71"/>
                </a:cubicBezTo>
                <a:cubicBezTo>
                  <a:pt x="3221" y="72"/>
                  <a:pt x="3220" y="74"/>
                  <a:pt x="3229" y="73"/>
                </a:cubicBezTo>
                <a:cubicBezTo>
                  <a:pt x="3231" y="71"/>
                  <a:pt x="3229" y="65"/>
                  <a:pt x="3235" y="66"/>
                </a:cubicBezTo>
                <a:cubicBezTo>
                  <a:pt x="3257" y="68"/>
                  <a:pt x="3265" y="53"/>
                  <a:pt x="3276" y="67"/>
                </a:cubicBezTo>
                <a:lnTo>
                  <a:pt x="3272" y="76"/>
                </a:lnTo>
                <a:cubicBezTo>
                  <a:pt x="3283" y="78"/>
                  <a:pt x="3279" y="86"/>
                  <a:pt x="3297" y="86"/>
                </a:cubicBezTo>
                <a:cubicBezTo>
                  <a:pt x="3304" y="86"/>
                  <a:pt x="3303" y="80"/>
                  <a:pt x="3312" y="82"/>
                </a:cubicBezTo>
                <a:cubicBezTo>
                  <a:pt x="3325" y="87"/>
                  <a:pt x="3335" y="92"/>
                  <a:pt x="3346" y="98"/>
                </a:cubicBezTo>
                <a:cubicBezTo>
                  <a:pt x="3355" y="96"/>
                  <a:pt x="3361" y="92"/>
                  <a:pt x="3377" y="95"/>
                </a:cubicBezTo>
                <a:cubicBezTo>
                  <a:pt x="3378" y="92"/>
                  <a:pt x="3381" y="88"/>
                  <a:pt x="3378" y="85"/>
                </a:cubicBezTo>
                <a:cubicBezTo>
                  <a:pt x="3363" y="85"/>
                  <a:pt x="3335" y="81"/>
                  <a:pt x="3334" y="73"/>
                </a:cubicBezTo>
                <a:cubicBezTo>
                  <a:pt x="3339" y="63"/>
                  <a:pt x="3358" y="71"/>
                  <a:pt x="3370" y="69"/>
                </a:cubicBezTo>
                <a:cubicBezTo>
                  <a:pt x="3365" y="61"/>
                  <a:pt x="3348" y="55"/>
                  <a:pt x="3330" y="55"/>
                </a:cubicBezTo>
                <a:cubicBezTo>
                  <a:pt x="3326" y="53"/>
                  <a:pt x="3330" y="49"/>
                  <a:pt x="3321" y="48"/>
                </a:cubicBezTo>
                <a:cubicBezTo>
                  <a:pt x="3304" y="45"/>
                  <a:pt x="3315" y="62"/>
                  <a:pt x="3301" y="61"/>
                </a:cubicBezTo>
                <a:cubicBezTo>
                  <a:pt x="3301" y="60"/>
                  <a:pt x="3297" y="59"/>
                  <a:pt x="3293" y="59"/>
                </a:cubicBezTo>
                <a:cubicBezTo>
                  <a:pt x="3300" y="50"/>
                  <a:pt x="3288" y="47"/>
                  <a:pt x="3290" y="39"/>
                </a:cubicBezTo>
                <a:cubicBezTo>
                  <a:pt x="3307" y="35"/>
                  <a:pt x="3333" y="44"/>
                  <a:pt x="3354" y="47"/>
                </a:cubicBezTo>
                <a:cubicBezTo>
                  <a:pt x="3365" y="45"/>
                  <a:pt x="3384" y="43"/>
                  <a:pt x="3388" y="50"/>
                </a:cubicBezTo>
                <a:cubicBezTo>
                  <a:pt x="3386" y="55"/>
                  <a:pt x="3374" y="53"/>
                  <a:pt x="3374" y="60"/>
                </a:cubicBezTo>
                <a:cubicBezTo>
                  <a:pt x="3388" y="62"/>
                  <a:pt x="3389" y="67"/>
                  <a:pt x="3400" y="69"/>
                </a:cubicBezTo>
                <a:cubicBezTo>
                  <a:pt x="3414" y="66"/>
                  <a:pt x="3429" y="71"/>
                  <a:pt x="3442" y="74"/>
                </a:cubicBezTo>
                <a:cubicBezTo>
                  <a:pt x="3443" y="82"/>
                  <a:pt x="3438" y="91"/>
                  <a:pt x="3429" y="98"/>
                </a:cubicBezTo>
                <a:cubicBezTo>
                  <a:pt x="3442" y="109"/>
                  <a:pt x="3444" y="123"/>
                  <a:pt x="3434" y="136"/>
                </a:cubicBezTo>
                <a:cubicBezTo>
                  <a:pt x="3437" y="137"/>
                  <a:pt x="3441" y="136"/>
                  <a:pt x="3446" y="139"/>
                </a:cubicBezTo>
                <a:cubicBezTo>
                  <a:pt x="3439" y="148"/>
                  <a:pt x="3453" y="150"/>
                  <a:pt x="3460" y="156"/>
                </a:cubicBezTo>
                <a:cubicBezTo>
                  <a:pt x="3438" y="166"/>
                  <a:pt x="3483" y="182"/>
                  <a:pt x="3454" y="191"/>
                </a:cubicBezTo>
                <a:cubicBezTo>
                  <a:pt x="3450" y="191"/>
                  <a:pt x="3449" y="190"/>
                  <a:pt x="3449" y="188"/>
                </a:cubicBezTo>
                <a:cubicBezTo>
                  <a:pt x="3440" y="194"/>
                  <a:pt x="3456" y="197"/>
                  <a:pt x="3457" y="200"/>
                </a:cubicBezTo>
                <a:cubicBezTo>
                  <a:pt x="3477" y="198"/>
                  <a:pt x="3464" y="180"/>
                  <a:pt x="3492" y="181"/>
                </a:cubicBezTo>
                <a:cubicBezTo>
                  <a:pt x="3495" y="187"/>
                  <a:pt x="3494" y="192"/>
                  <a:pt x="3489" y="198"/>
                </a:cubicBezTo>
                <a:cubicBezTo>
                  <a:pt x="3494" y="200"/>
                  <a:pt x="3500" y="202"/>
                  <a:pt x="3506" y="203"/>
                </a:cubicBezTo>
                <a:cubicBezTo>
                  <a:pt x="3503" y="207"/>
                  <a:pt x="3505" y="208"/>
                  <a:pt x="3509" y="211"/>
                </a:cubicBezTo>
                <a:cubicBezTo>
                  <a:pt x="3507" y="215"/>
                  <a:pt x="3502" y="219"/>
                  <a:pt x="3494" y="221"/>
                </a:cubicBezTo>
                <a:cubicBezTo>
                  <a:pt x="3502" y="223"/>
                  <a:pt x="3502" y="228"/>
                  <a:pt x="3506" y="232"/>
                </a:cubicBezTo>
                <a:cubicBezTo>
                  <a:pt x="3502" y="236"/>
                  <a:pt x="3493" y="237"/>
                  <a:pt x="3492" y="241"/>
                </a:cubicBezTo>
                <a:cubicBezTo>
                  <a:pt x="3475" y="241"/>
                  <a:pt x="3477" y="239"/>
                  <a:pt x="3466" y="237"/>
                </a:cubicBezTo>
                <a:cubicBezTo>
                  <a:pt x="3458" y="239"/>
                  <a:pt x="3467" y="243"/>
                  <a:pt x="3466" y="246"/>
                </a:cubicBezTo>
                <a:cubicBezTo>
                  <a:pt x="3475" y="244"/>
                  <a:pt x="3475" y="246"/>
                  <a:pt x="3486" y="246"/>
                </a:cubicBezTo>
                <a:cubicBezTo>
                  <a:pt x="3473" y="248"/>
                  <a:pt x="3480" y="261"/>
                  <a:pt x="3492" y="263"/>
                </a:cubicBezTo>
                <a:cubicBezTo>
                  <a:pt x="3490" y="265"/>
                  <a:pt x="3487" y="267"/>
                  <a:pt x="3486" y="269"/>
                </a:cubicBezTo>
                <a:cubicBezTo>
                  <a:pt x="3505" y="274"/>
                  <a:pt x="3505" y="287"/>
                  <a:pt x="3520" y="294"/>
                </a:cubicBezTo>
                <a:cubicBezTo>
                  <a:pt x="3511" y="297"/>
                  <a:pt x="3511" y="305"/>
                  <a:pt x="3503" y="310"/>
                </a:cubicBezTo>
                <a:cubicBezTo>
                  <a:pt x="3505" y="314"/>
                  <a:pt x="3516" y="315"/>
                  <a:pt x="3523" y="317"/>
                </a:cubicBezTo>
                <a:cubicBezTo>
                  <a:pt x="3529" y="314"/>
                  <a:pt x="3536" y="309"/>
                  <a:pt x="3549" y="313"/>
                </a:cubicBezTo>
                <a:cubicBezTo>
                  <a:pt x="3541" y="319"/>
                  <a:pt x="3550" y="322"/>
                  <a:pt x="3546" y="329"/>
                </a:cubicBezTo>
                <a:cubicBezTo>
                  <a:pt x="3528" y="331"/>
                  <a:pt x="3533" y="322"/>
                  <a:pt x="3518" y="322"/>
                </a:cubicBezTo>
                <a:cubicBezTo>
                  <a:pt x="3515" y="323"/>
                  <a:pt x="3515" y="324"/>
                  <a:pt x="3512" y="324"/>
                </a:cubicBezTo>
                <a:cubicBezTo>
                  <a:pt x="3515" y="328"/>
                  <a:pt x="3519" y="327"/>
                  <a:pt x="3512" y="331"/>
                </a:cubicBezTo>
                <a:cubicBezTo>
                  <a:pt x="3512" y="331"/>
                  <a:pt x="3512" y="331"/>
                  <a:pt x="3512" y="331"/>
                </a:cubicBezTo>
                <a:cubicBezTo>
                  <a:pt x="3512" y="334"/>
                  <a:pt x="3517" y="336"/>
                  <a:pt x="3523" y="336"/>
                </a:cubicBezTo>
                <a:cubicBezTo>
                  <a:pt x="3518" y="337"/>
                  <a:pt x="3523" y="343"/>
                  <a:pt x="3518" y="343"/>
                </a:cubicBezTo>
                <a:cubicBezTo>
                  <a:pt x="3542" y="343"/>
                  <a:pt x="3584" y="365"/>
                  <a:pt x="3541" y="365"/>
                </a:cubicBezTo>
                <a:cubicBezTo>
                  <a:pt x="3537" y="360"/>
                  <a:pt x="3550" y="364"/>
                  <a:pt x="3546" y="359"/>
                </a:cubicBezTo>
                <a:cubicBezTo>
                  <a:pt x="3546" y="359"/>
                  <a:pt x="3545" y="359"/>
                  <a:pt x="3545" y="358"/>
                </a:cubicBezTo>
                <a:cubicBezTo>
                  <a:pt x="3541" y="357"/>
                  <a:pt x="3536" y="356"/>
                  <a:pt x="3532" y="358"/>
                </a:cubicBezTo>
                <a:cubicBezTo>
                  <a:pt x="3538" y="363"/>
                  <a:pt x="3532" y="369"/>
                  <a:pt x="3541" y="370"/>
                </a:cubicBezTo>
                <a:cubicBezTo>
                  <a:pt x="3538" y="375"/>
                  <a:pt x="3530" y="370"/>
                  <a:pt x="3526" y="373"/>
                </a:cubicBezTo>
                <a:cubicBezTo>
                  <a:pt x="3531" y="388"/>
                  <a:pt x="3533" y="403"/>
                  <a:pt x="3563" y="406"/>
                </a:cubicBezTo>
                <a:cubicBezTo>
                  <a:pt x="3562" y="412"/>
                  <a:pt x="3557" y="418"/>
                  <a:pt x="3549" y="424"/>
                </a:cubicBezTo>
                <a:cubicBezTo>
                  <a:pt x="3548" y="428"/>
                  <a:pt x="3558" y="428"/>
                  <a:pt x="3561" y="431"/>
                </a:cubicBezTo>
                <a:cubicBezTo>
                  <a:pt x="3560" y="434"/>
                  <a:pt x="3552" y="434"/>
                  <a:pt x="3549" y="436"/>
                </a:cubicBezTo>
                <a:cubicBezTo>
                  <a:pt x="3570" y="437"/>
                  <a:pt x="3590" y="467"/>
                  <a:pt x="3549" y="466"/>
                </a:cubicBezTo>
                <a:cubicBezTo>
                  <a:pt x="3548" y="469"/>
                  <a:pt x="3554" y="469"/>
                  <a:pt x="3552" y="473"/>
                </a:cubicBezTo>
                <a:cubicBezTo>
                  <a:pt x="3518" y="476"/>
                  <a:pt x="3540" y="495"/>
                  <a:pt x="3526" y="503"/>
                </a:cubicBezTo>
                <a:cubicBezTo>
                  <a:pt x="3529" y="505"/>
                  <a:pt x="3530" y="507"/>
                  <a:pt x="3538" y="507"/>
                </a:cubicBezTo>
                <a:cubicBezTo>
                  <a:pt x="3547" y="507"/>
                  <a:pt x="3548" y="503"/>
                  <a:pt x="3552" y="500"/>
                </a:cubicBezTo>
                <a:cubicBezTo>
                  <a:pt x="3559" y="502"/>
                  <a:pt x="3569" y="502"/>
                  <a:pt x="3575" y="504"/>
                </a:cubicBezTo>
                <a:cubicBezTo>
                  <a:pt x="3578" y="510"/>
                  <a:pt x="3568" y="513"/>
                  <a:pt x="3578" y="515"/>
                </a:cubicBezTo>
                <a:cubicBezTo>
                  <a:pt x="3576" y="519"/>
                  <a:pt x="3566" y="518"/>
                  <a:pt x="3563" y="522"/>
                </a:cubicBezTo>
                <a:cubicBezTo>
                  <a:pt x="3564" y="528"/>
                  <a:pt x="3581" y="526"/>
                  <a:pt x="3586" y="529"/>
                </a:cubicBezTo>
                <a:cubicBezTo>
                  <a:pt x="3576" y="532"/>
                  <a:pt x="3582" y="543"/>
                  <a:pt x="3563" y="543"/>
                </a:cubicBezTo>
                <a:cubicBezTo>
                  <a:pt x="3568" y="547"/>
                  <a:pt x="3563" y="548"/>
                  <a:pt x="3563" y="554"/>
                </a:cubicBezTo>
                <a:cubicBezTo>
                  <a:pt x="3556" y="550"/>
                  <a:pt x="3558" y="542"/>
                  <a:pt x="3541" y="544"/>
                </a:cubicBezTo>
                <a:cubicBezTo>
                  <a:pt x="3541" y="545"/>
                  <a:pt x="3546" y="545"/>
                  <a:pt x="3549" y="545"/>
                </a:cubicBezTo>
                <a:cubicBezTo>
                  <a:pt x="3544" y="557"/>
                  <a:pt x="3547" y="568"/>
                  <a:pt x="3558" y="578"/>
                </a:cubicBezTo>
                <a:cubicBezTo>
                  <a:pt x="3542" y="585"/>
                  <a:pt x="3543" y="599"/>
                  <a:pt x="3532" y="604"/>
                </a:cubicBezTo>
                <a:cubicBezTo>
                  <a:pt x="3534" y="606"/>
                  <a:pt x="3541" y="606"/>
                  <a:pt x="3546" y="607"/>
                </a:cubicBezTo>
                <a:cubicBezTo>
                  <a:pt x="3546" y="603"/>
                  <a:pt x="3541" y="601"/>
                  <a:pt x="3541" y="597"/>
                </a:cubicBezTo>
                <a:cubicBezTo>
                  <a:pt x="3548" y="594"/>
                  <a:pt x="3556" y="585"/>
                  <a:pt x="3572" y="591"/>
                </a:cubicBezTo>
                <a:cubicBezTo>
                  <a:pt x="3568" y="598"/>
                  <a:pt x="3566" y="597"/>
                  <a:pt x="3578" y="600"/>
                </a:cubicBezTo>
                <a:cubicBezTo>
                  <a:pt x="3578" y="609"/>
                  <a:pt x="3559" y="609"/>
                  <a:pt x="3546" y="611"/>
                </a:cubicBezTo>
                <a:cubicBezTo>
                  <a:pt x="3546" y="615"/>
                  <a:pt x="3560" y="613"/>
                  <a:pt x="3563" y="615"/>
                </a:cubicBezTo>
                <a:cubicBezTo>
                  <a:pt x="3564" y="625"/>
                  <a:pt x="3544" y="624"/>
                  <a:pt x="3535" y="629"/>
                </a:cubicBezTo>
                <a:cubicBezTo>
                  <a:pt x="3536" y="636"/>
                  <a:pt x="3540" y="643"/>
                  <a:pt x="3546" y="650"/>
                </a:cubicBezTo>
                <a:cubicBezTo>
                  <a:pt x="3542" y="651"/>
                  <a:pt x="3542" y="650"/>
                  <a:pt x="3538" y="650"/>
                </a:cubicBezTo>
                <a:cubicBezTo>
                  <a:pt x="3545" y="653"/>
                  <a:pt x="3549" y="657"/>
                  <a:pt x="3549" y="662"/>
                </a:cubicBezTo>
                <a:cubicBezTo>
                  <a:pt x="3526" y="659"/>
                  <a:pt x="3543" y="675"/>
                  <a:pt x="3529" y="676"/>
                </a:cubicBezTo>
                <a:cubicBezTo>
                  <a:pt x="3533" y="678"/>
                  <a:pt x="3539" y="679"/>
                  <a:pt x="3538" y="684"/>
                </a:cubicBezTo>
                <a:cubicBezTo>
                  <a:pt x="3533" y="685"/>
                  <a:pt x="3528" y="686"/>
                  <a:pt x="3523" y="685"/>
                </a:cubicBezTo>
                <a:cubicBezTo>
                  <a:pt x="3526" y="687"/>
                  <a:pt x="3527" y="689"/>
                  <a:pt x="3526" y="691"/>
                </a:cubicBezTo>
                <a:cubicBezTo>
                  <a:pt x="3526" y="691"/>
                  <a:pt x="3527" y="691"/>
                  <a:pt x="3527" y="691"/>
                </a:cubicBezTo>
                <a:cubicBezTo>
                  <a:pt x="3542" y="687"/>
                  <a:pt x="3559" y="690"/>
                  <a:pt x="3566" y="698"/>
                </a:cubicBezTo>
                <a:lnTo>
                  <a:pt x="3543" y="698"/>
                </a:lnTo>
                <a:cubicBezTo>
                  <a:pt x="3531" y="703"/>
                  <a:pt x="3529" y="709"/>
                  <a:pt x="3526" y="722"/>
                </a:cubicBezTo>
                <a:cubicBezTo>
                  <a:pt x="3530" y="727"/>
                  <a:pt x="3532" y="723"/>
                  <a:pt x="3541" y="725"/>
                </a:cubicBezTo>
                <a:cubicBezTo>
                  <a:pt x="3527" y="728"/>
                  <a:pt x="3542" y="738"/>
                  <a:pt x="3523" y="740"/>
                </a:cubicBezTo>
                <a:cubicBezTo>
                  <a:pt x="3535" y="744"/>
                  <a:pt x="3537" y="754"/>
                  <a:pt x="3535" y="765"/>
                </a:cubicBezTo>
                <a:cubicBezTo>
                  <a:pt x="3527" y="765"/>
                  <a:pt x="3529" y="762"/>
                  <a:pt x="3523" y="765"/>
                </a:cubicBezTo>
                <a:cubicBezTo>
                  <a:pt x="3527" y="773"/>
                  <a:pt x="3523" y="772"/>
                  <a:pt x="3515" y="777"/>
                </a:cubicBezTo>
                <a:cubicBezTo>
                  <a:pt x="3517" y="776"/>
                  <a:pt x="3520" y="776"/>
                  <a:pt x="3523" y="776"/>
                </a:cubicBezTo>
                <a:cubicBezTo>
                  <a:pt x="3521" y="794"/>
                  <a:pt x="3520" y="810"/>
                  <a:pt x="3541" y="822"/>
                </a:cubicBezTo>
                <a:cubicBezTo>
                  <a:pt x="3538" y="823"/>
                  <a:pt x="3536" y="824"/>
                  <a:pt x="3535" y="826"/>
                </a:cubicBezTo>
                <a:cubicBezTo>
                  <a:pt x="3534" y="825"/>
                  <a:pt x="3534" y="825"/>
                  <a:pt x="3535" y="825"/>
                </a:cubicBezTo>
                <a:cubicBezTo>
                  <a:pt x="3533" y="825"/>
                  <a:pt x="3531" y="825"/>
                  <a:pt x="3529" y="825"/>
                </a:cubicBezTo>
                <a:cubicBezTo>
                  <a:pt x="3526" y="827"/>
                  <a:pt x="3530" y="828"/>
                  <a:pt x="3533" y="828"/>
                </a:cubicBezTo>
                <a:cubicBezTo>
                  <a:pt x="3532" y="830"/>
                  <a:pt x="3531" y="831"/>
                  <a:pt x="3531" y="833"/>
                </a:cubicBezTo>
                <a:cubicBezTo>
                  <a:pt x="3524" y="832"/>
                  <a:pt x="3515" y="831"/>
                  <a:pt x="3513" y="833"/>
                </a:cubicBezTo>
                <a:cubicBezTo>
                  <a:pt x="3516" y="840"/>
                  <a:pt x="3505" y="855"/>
                  <a:pt x="3513" y="861"/>
                </a:cubicBezTo>
                <a:cubicBezTo>
                  <a:pt x="3506" y="864"/>
                  <a:pt x="3497" y="866"/>
                  <a:pt x="3495" y="872"/>
                </a:cubicBezTo>
                <a:cubicBezTo>
                  <a:pt x="3498" y="873"/>
                  <a:pt x="3500" y="874"/>
                  <a:pt x="3501" y="875"/>
                </a:cubicBezTo>
                <a:cubicBezTo>
                  <a:pt x="3504" y="879"/>
                  <a:pt x="3500" y="883"/>
                  <a:pt x="3493" y="885"/>
                </a:cubicBezTo>
                <a:cubicBezTo>
                  <a:pt x="3488" y="880"/>
                  <a:pt x="3475" y="884"/>
                  <a:pt x="3467" y="883"/>
                </a:cubicBezTo>
                <a:cubicBezTo>
                  <a:pt x="3467" y="888"/>
                  <a:pt x="3466" y="892"/>
                  <a:pt x="3454" y="889"/>
                </a:cubicBezTo>
                <a:cubicBezTo>
                  <a:pt x="3450" y="895"/>
                  <a:pt x="3464" y="892"/>
                  <a:pt x="3461" y="897"/>
                </a:cubicBezTo>
                <a:cubicBezTo>
                  <a:pt x="3445" y="908"/>
                  <a:pt x="3447" y="926"/>
                  <a:pt x="3448" y="940"/>
                </a:cubicBezTo>
                <a:cubicBezTo>
                  <a:pt x="3457" y="934"/>
                  <a:pt x="3448" y="927"/>
                  <a:pt x="3454" y="914"/>
                </a:cubicBezTo>
                <a:cubicBezTo>
                  <a:pt x="3471" y="919"/>
                  <a:pt x="3493" y="928"/>
                  <a:pt x="3475" y="939"/>
                </a:cubicBezTo>
                <a:cubicBezTo>
                  <a:pt x="3483" y="945"/>
                  <a:pt x="3485" y="952"/>
                  <a:pt x="3479" y="958"/>
                </a:cubicBezTo>
                <a:cubicBezTo>
                  <a:pt x="3505" y="964"/>
                  <a:pt x="3471" y="991"/>
                  <a:pt x="3460" y="978"/>
                </a:cubicBezTo>
                <a:cubicBezTo>
                  <a:pt x="3454" y="986"/>
                  <a:pt x="3453" y="994"/>
                  <a:pt x="3458" y="1002"/>
                </a:cubicBezTo>
                <a:cubicBezTo>
                  <a:pt x="3466" y="1003"/>
                  <a:pt x="3462" y="997"/>
                  <a:pt x="3473" y="1000"/>
                </a:cubicBezTo>
                <a:cubicBezTo>
                  <a:pt x="3471" y="1002"/>
                  <a:pt x="3475" y="1003"/>
                  <a:pt x="3474" y="1005"/>
                </a:cubicBezTo>
                <a:cubicBezTo>
                  <a:pt x="3461" y="1006"/>
                  <a:pt x="3450" y="1004"/>
                  <a:pt x="3441" y="1010"/>
                </a:cubicBezTo>
                <a:cubicBezTo>
                  <a:pt x="3449" y="1016"/>
                  <a:pt x="3454" y="1011"/>
                  <a:pt x="3467" y="1012"/>
                </a:cubicBezTo>
                <a:cubicBezTo>
                  <a:pt x="3469" y="1023"/>
                  <a:pt x="3457" y="1020"/>
                  <a:pt x="3453" y="1022"/>
                </a:cubicBezTo>
                <a:cubicBezTo>
                  <a:pt x="3456" y="1028"/>
                  <a:pt x="3472" y="1022"/>
                  <a:pt x="3472" y="1028"/>
                </a:cubicBezTo>
                <a:cubicBezTo>
                  <a:pt x="3465" y="1035"/>
                  <a:pt x="3463" y="1043"/>
                  <a:pt x="3464" y="1050"/>
                </a:cubicBezTo>
                <a:cubicBezTo>
                  <a:pt x="3457" y="1049"/>
                  <a:pt x="3455" y="1052"/>
                  <a:pt x="3449" y="1052"/>
                </a:cubicBezTo>
                <a:cubicBezTo>
                  <a:pt x="3444" y="1058"/>
                  <a:pt x="3456" y="1058"/>
                  <a:pt x="3453" y="1063"/>
                </a:cubicBezTo>
                <a:cubicBezTo>
                  <a:pt x="3443" y="1067"/>
                  <a:pt x="3446" y="1062"/>
                  <a:pt x="3438" y="1064"/>
                </a:cubicBezTo>
                <a:cubicBezTo>
                  <a:pt x="3436" y="1069"/>
                  <a:pt x="3439" y="1073"/>
                  <a:pt x="3447" y="1077"/>
                </a:cubicBezTo>
                <a:cubicBezTo>
                  <a:pt x="3436" y="1076"/>
                  <a:pt x="3437" y="1082"/>
                  <a:pt x="3436" y="1087"/>
                </a:cubicBezTo>
                <a:cubicBezTo>
                  <a:pt x="3449" y="1088"/>
                  <a:pt x="3442" y="1097"/>
                  <a:pt x="3453" y="1099"/>
                </a:cubicBezTo>
                <a:cubicBezTo>
                  <a:pt x="3464" y="1102"/>
                  <a:pt x="3455" y="1093"/>
                  <a:pt x="3463" y="1094"/>
                </a:cubicBezTo>
                <a:cubicBezTo>
                  <a:pt x="3466" y="1095"/>
                  <a:pt x="3469" y="1096"/>
                  <a:pt x="3471" y="1097"/>
                </a:cubicBezTo>
                <a:cubicBezTo>
                  <a:pt x="3444" y="1098"/>
                  <a:pt x="3468" y="1111"/>
                  <a:pt x="3452" y="1117"/>
                </a:cubicBezTo>
                <a:cubicBezTo>
                  <a:pt x="3457" y="1119"/>
                  <a:pt x="3459" y="1122"/>
                  <a:pt x="3465" y="1123"/>
                </a:cubicBezTo>
                <a:cubicBezTo>
                  <a:pt x="3457" y="1126"/>
                  <a:pt x="3455" y="1132"/>
                  <a:pt x="3450" y="1138"/>
                </a:cubicBezTo>
                <a:cubicBezTo>
                  <a:pt x="3463" y="1141"/>
                  <a:pt x="3460" y="1153"/>
                  <a:pt x="3452" y="1157"/>
                </a:cubicBezTo>
                <a:cubicBezTo>
                  <a:pt x="3463" y="1158"/>
                  <a:pt x="3474" y="1160"/>
                  <a:pt x="3484" y="1163"/>
                </a:cubicBezTo>
                <a:cubicBezTo>
                  <a:pt x="3488" y="1155"/>
                  <a:pt x="3483" y="1150"/>
                  <a:pt x="3485" y="1143"/>
                </a:cubicBezTo>
                <a:cubicBezTo>
                  <a:pt x="3500" y="1144"/>
                  <a:pt x="3499" y="1143"/>
                  <a:pt x="3510" y="1147"/>
                </a:cubicBezTo>
                <a:cubicBezTo>
                  <a:pt x="3502" y="1146"/>
                  <a:pt x="3495" y="1146"/>
                  <a:pt x="3495" y="1150"/>
                </a:cubicBezTo>
                <a:cubicBezTo>
                  <a:pt x="3514" y="1155"/>
                  <a:pt x="3503" y="1175"/>
                  <a:pt x="3508" y="1181"/>
                </a:cubicBezTo>
                <a:cubicBezTo>
                  <a:pt x="3487" y="1182"/>
                  <a:pt x="3497" y="1193"/>
                  <a:pt x="3482" y="1195"/>
                </a:cubicBezTo>
                <a:cubicBezTo>
                  <a:pt x="3480" y="1192"/>
                  <a:pt x="3473" y="1190"/>
                  <a:pt x="3463" y="1190"/>
                </a:cubicBezTo>
                <a:cubicBezTo>
                  <a:pt x="3460" y="1194"/>
                  <a:pt x="3466" y="1195"/>
                  <a:pt x="3463" y="1200"/>
                </a:cubicBezTo>
                <a:cubicBezTo>
                  <a:pt x="3471" y="1201"/>
                  <a:pt x="3474" y="1199"/>
                  <a:pt x="3480" y="1199"/>
                </a:cubicBezTo>
                <a:cubicBezTo>
                  <a:pt x="3476" y="1201"/>
                  <a:pt x="3475" y="1204"/>
                  <a:pt x="3482" y="1205"/>
                </a:cubicBezTo>
                <a:cubicBezTo>
                  <a:pt x="3483" y="1203"/>
                  <a:pt x="3483" y="1200"/>
                  <a:pt x="3489" y="1201"/>
                </a:cubicBezTo>
                <a:cubicBezTo>
                  <a:pt x="3489" y="1203"/>
                  <a:pt x="3484" y="1204"/>
                  <a:pt x="3484" y="1206"/>
                </a:cubicBezTo>
                <a:cubicBezTo>
                  <a:pt x="3498" y="1207"/>
                  <a:pt x="3507" y="1212"/>
                  <a:pt x="3503" y="1214"/>
                </a:cubicBezTo>
                <a:cubicBezTo>
                  <a:pt x="3513" y="1215"/>
                  <a:pt x="3524" y="1215"/>
                  <a:pt x="3534" y="1214"/>
                </a:cubicBezTo>
                <a:cubicBezTo>
                  <a:pt x="3534" y="1209"/>
                  <a:pt x="3522" y="1209"/>
                  <a:pt x="3519" y="1206"/>
                </a:cubicBezTo>
                <a:cubicBezTo>
                  <a:pt x="3533" y="1202"/>
                  <a:pt x="3550" y="1197"/>
                  <a:pt x="3551" y="1189"/>
                </a:cubicBezTo>
                <a:cubicBezTo>
                  <a:pt x="3552" y="1191"/>
                  <a:pt x="3564" y="1188"/>
                  <a:pt x="3565" y="1192"/>
                </a:cubicBezTo>
                <a:cubicBezTo>
                  <a:pt x="3566" y="1196"/>
                  <a:pt x="3552" y="1190"/>
                  <a:pt x="3553" y="1194"/>
                </a:cubicBezTo>
                <a:cubicBezTo>
                  <a:pt x="3560" y="1195"/>
                  <a:pt x="3568" y="1195"/>
                  <a:pt x="3576" y="1195"/>
                </a:cubicBezTo>
                <a:cubicBezTo>
                  <a:pt x="3582" y="1192"/>
                  <a:pt x="3587" y="1188"/>
                  <a:pt x="3590" y="1184"/>
                </a:cubicBezTo>
                <a:cubicBezTo>
                  <a:pt x="3579" y="1182"/>
                  <a:pt x="3574" y="1186"/>
                  <a:pt x="3570" y="1181"/>
                </a:cubicBezTo>
                <a:cubicBezTo>
                  <a:pt x="3584" y="1181"/>
                  <a:pt x="3577" y="1176"/>
                  <a:pt x="3575" y="1172"/>
                </a:cubicBezTo>
                <a:cubicBezTo>
                  <a:pt x="3584" y="1172"/>
                  <a:pt x="3582" y="1165"/>
                  <a:pt x="3594" y="1166"/>
                </a:cubicBezTo>
                <a:cubicBezTo>
                  <a:pt x="3595" y="1178"/>
                  <a:pt x="3620" y="1175"/>
                  <a:pt x="3618" y="1185"/>
                </a:cubicBezTo>
                <a:cubicBezTo>
                  <a:pt x="3611" y="1185"/>
                  <a:pt x="3602" y="1184"/>
                  <a:pt x="3601" y="1187"/>
                </a:cubicBezTo>
                <a:cubicBezTo>
                  <a:pt x="3606" y="1189"/>
                  <a:pt x="3607" y="1196"/>
                  <a:pt x="3598" y="1197"/>
                </a:cubicBezTo>
                <a:cubicBezTo>
                  <a:pt x="3601" y="1198"/>
                  <a:pt x="3609" y="1197"/>
                  <a:pt x="3606" y="1201"/>
                </a:cubicBezTo>
                <a:cubicBezTo>
                  <a:pt x="3608" y="1206"/>
                  <a:pt x="3596" y="1202"/>
                  <a:pt x="3596" y="1206"/>
                </a:cubicBezTo>
                <a:cubicBezTo>
                  <a:pt x="3600" y="1206"/>
                  <a:pt x="3605" y="1206"/>
                  <a:pt x="3605" y="1208"/>
                </a:cubicBezTo>
                <a:cubicBezTo>
                  <a:pt x="3597" y="1208"/>
                  <a:pt x="3592" y="1209"/>
                  <a:pt x="3589" y="1211"/>
                </a:cubicBezTo>
                <a:cubicBezTo>
                  <a:pt x="3596" y="1217"/>
                  <a:pt x="3605" y="1212"/>
                  <a:pt x="3617" y="1213"/>
                </a:cubicBezTo>
                <a:lnTo>
                  <a:pt x="3616" y="1221"/>
                </a:lnTo>
                <a:cubicBezTo>
                  <a:pt x="3606" y="1221"/>
                  <a:pt x="3602" y="1224"/>
                  <a:pt x="3593" y="1221"/>
                </a:cubicBezTo>
                <a:cubicBezTo>
                  <a:pt x="3591" y="1223"/>
                  <a:pt x="3594" y="1228"/>
                  <a:pt x="3588" y="1227"/>
                </a:cubicBezTo>
                <a:cubicBezTo>
                  <a:pt x="3575" y="1229"/>
                  <a:pt x="3587" y="1221"/>
                  <a:pt x="3573" y="1223"/>
                </a:cubicBezTo>
                <a:cubicBezTo>
                  <a:pt x="3570" y="1226"/>
                  <a:pt x="3561" y="1226"/>
                  <a:pt x="3559" y="1230"/>
                </a:cubicBezTo>
                <a:cubicBezTo>
                  <a:pt x="3562" y="1233"/>
                  <a:pt x="3571" y="1234"/>
                  <a:pt x="3566" y="1240"/>
                </a:cubicBezTo>
                <a:cubicBezTo>
                  <a:pt x="3555" y="1241"/>
                  <a:pt x="3545" y="1241"/>
                  <a:pt x="3534" y="1241"/>
                </a:cubicBezTo>
                <a:cubicBezTo>
                  <a:pt x="3540" y="1244"/>
                  <a:pt x="3525" y="1248"/>
                  <a:pt x="3513" y="1245"/>
                </a:cubicBezTo>
                <a:cubicBezTo>
                  <a:pt x="3512" y="1249"/>
                  <a:pt x="3517" y="1250"/>
                  <a:pt x="3514" y="1254"/>
                </a:cubicBezTo>
                <a:cubicBezTo>
                  <a:pt x="3487" y="1249"/>
                  <a:pt x="3501" y="1269"/>
                  <a:pt x="3513" y="1273"/>
                </a:cubicBezTo>
                <a:cubicBezTo>
                  <a:pt x="3508" y="1275"/>
                  <a:pt x="3500" y="1276"/>
                  <a:pt x="3500" y="1281"/>
                </a:cubicBezTo>
                <a:cubicBezTo>
                  <a:pt x="3507" y="1282"/>
                  <a:pt x="3499" y="1289"/>
                  <a:pt x="3509" y="1289"/>
                </a:cubicBezTo>
                <a:cubicBezTo>
                  <a:pt x="3520" y="1291"/>
                  <a:pt x="3514" y="1283"/>
                  <a:pt x="3525" y="1285"/>
                </a:cubicBezTo>
                <a:cubicBezTo>
                  <a:pt x="3522" y="1290"/>
                  <a:pt x="3533" y="1290"/>
                  <a:pt x="3538" y="1292"/>
                </a:cubicBezTo>
                <a:cubicBezTo>
                  <a:pt x="3539" y="1299"/>
                  <a:pt x="3531" y="1301"/>
                  <a:pt x="3529" y="1305"/>
                </a:cubicBezTo>
                <a:cubicBezTo>
                  <a:pt x="3537" y="1304"/>
                  <a:pt x="3545" y="1305"/>
                  <a:pt x="3551" y="1308"/>
                </a:cubicBezTo>
                <a:cubicBezTo>
                  <a:pt x="3539" y="1312"/>
                  <a:pt x="3527" y="1307"/>
                  <a:pt x="3520" y="1306"/>
                </a:cubicBezTo>
                <a:cubicBezTo>
                  <a:pt x="3514" y="1308"/>
                  <a:pt x="3514" y="1313"/>
                  <a:pt x="3504" y="1312"/>
                </a:cubicBezTo>
                <a:cubicBezTo>
                  <a:pt x="3509" y="1303"/>
                  <a:pt x="3487" y="1297"/>
                  <a:pt x="3481" y="1288"/>
                </a:cubicBezTo>
                <a:cubicBezTo>
                  <a:pt x="3483" y="1288"/>
                  <a:pt x="3487" y="1288"/>
                  <a:pt x="3487" y="1287"/>
                </a:cubicBezTo>
                <a:cubicBezTo>
                  <a:pt x="3475" y="1286"/>
                  <a:pt x="3463" y="1290"/>
                  <a:pt x="3459" y="1295"/>
                </a:cubicBezTo>
                <a:cubicBezTo>
                  <a:pt x="3451" y="1293"/>
                  <a:pt x="3449" y="1295"/>
                  <a:pt x="3436" y="1294"/>
                </a:cubicBezTo>
                <a:cubicBezTo>
                  <a:pt x="3437" y="1298"/>
                  <a:pt x="3430" y="1298"/>
                  <a:pt x="3431" y="1302"/>
                </a:cubicBezTo>
                <a:cubicBezTo>
                  <a:pt x="3449" y="1301"/>
                  <a:pt x="3441" y="1310"/>
                  <a:pt x="3458" y="1310"/>
                </a:cubicBezTo>
                <a:cubicBezTo>
                  <a:pt x="3459" y="1308"/>
                  <a:pt x="3459" y="1305"/>
                  <a:pt x="3465" y="1306"/>
                </a:cubicBezTo>
                <a:cubicBezTo>
                  <a:pt x="3481" y="1312"/>
                  <a:pt x="3482" y="1323"/>
                  <a:pt x="3507" y="1325"/>
                </a:cubicBezTo>
                <a:cubicBezTo>
                  <a:pt x="3508" y="1322"/>
                  <a:pt x="3504" y="1322"/>
                  <a:pt x="3502" y="1321"/>
                </a:cubicBezTo>
                <a:cubicBezTo>
                  <a:pt x="3511" y="1320"/>
                  <a:pt x="3536" y="1316"/>
                  <a:pt x="3536" y="1324"/>
                </a:cubicBezTo>
                <a:cubicBezTo>
                  <a:pt x="3536" y="1324"/>
                  <a:pt x="3536" y="1324"/>
                  <a:pt x="3535" y="1324"/>
                </a:cubicBezTo>
                <a:cubicBezTo>
                  <a:pt x="3523" y="1327"/>
                  <a:pt x="3518" y="1334"/>
                  <a:pt x="3524" y="1340"/>
                </a:cubicBezTo>
                <a:cubicBezTo>
                  <a:pt x="3534" y="1333"/>
                  <a:pt x="3552" y="1342"/>
                  <a:pt x="3557" y="1333"/>
                </a:cubicBezTo>
                <a:cubicBezTo>
                  <a:pt x="3574" y="1339"/>
                  <a:pt x="3558" y="1341"/>
                  <a:pt x="3577" y="1345"/>
                </a:cubicBezTo>
                <a:cubicBezTo>
                  <a:pt x="3579" y="1342"/>
                  <a:pt x="3592" y="1337"/>
                  <a:pt x="3598" y="1342"/>
                </a:cubicBezTo>
                <a:cubicBezTo>
                  <a:pt x="3599" y="1346"/>
                  <a:pt x="3590" y="1345"/>
                  <a:pt x="3588" y="1348"/>
                </a:cubicBezTo>
                <a:cubicBezTo>
                  <a:pt x="3613" y="1358"/>
                  <a:pt x="3607" y="1378"/>
                  <a:pt x="3620" y="1389"/>
                </a:cubicBezTo>
                <a:cubicBezTo>
                  <a:pt x="3609" y="1389"/>
                  <a:pt x="3608" y="1394"/>
                  <a:pt x="3596" y="1393"/>
                </a:cubicBezTo>
                <a:cubicBezTo>
                  <a:pt x="3598" y="1390"/>
                  <a:pt x="3596" y="1388"/>
                  <a:pt x="3588" y="1388"/>
                </a:cubicBezTo>
                <a:cubicBezTo>
                  <a:pt x="3584" y="1391"/>
                  <a:pt x="3576" y="1393"/>
                  <a:pt x="3577" y="1399"/>
                </a:cubicBezTo>
                <a:cubicBezTo>
                  <a:pt x="3598" y="1401"/>
                  <a:pt x="3619" y="1396"/>
                  <a:pt x="3619" y="1406"/>
                </a:cubicBezTo>
                <a:cubicBezTo>
                  <a:pt x="3609" y="1407"/>
                  <a:pt x="3605" y="1411"/>
                  <a:pt x="3597" y="1412"/>
                </a:cubicBezTo>
                <a:cubicBezTo>
                  <a:pt x="3596" y="1405"/>
                  <a:pt x="3580" y="1404"/>
                  <a:pt x="3571" y="1400"/>
                </a:cubicBezTo>
                <a:cubicBezTo>
                  <a:pt x="3566" y="1402"/>
                  <a:pt x="3567" y="1407"/>
                  <a:pt x="3566" y="1411"/>
                </a:cubicBezTo>
                <a:cubicBezTo>
                  <a:pt x="3576" y="1411"/>
                  <a:pt x="3581" y="1410"/>
                  <a:pt x="3588" y="1413"/>
                </a:cubicBezTo>
                <a:cubicBezTo>
                  <a:pt x="3588" y="1415"/>
                  <a:pt x="3591" y="1415"/>
                  <a:pt x="3590" y="1417"/>
                </a:cubicBezTo>
                <a:cubicBezTo>
                  <a:pt x="3582" y="1422"/>
                  <a:pt x="3574" y="1411"/>
                  <a:pt x="3573" y="1418"/>
                </a:cubicBezTo>
                <a:cubicBezTo>
                  <a:pt x="3570" y="1423"/>
                  <a:pt x="3584" y="1420"/>
                  <a:pt x="3580" y="1425"/>
                </a:cubicBezTo>
                <a:cubicBezTo>
                  <a:pt x="3598" y="1421"/>
                  <a:pt x="3613" y="1413"/>
                  <a:pt x="3622" y="1404"/>
                </a:cubicBezTo>
                <a:cubicBezTo>
                  <a:pt x="3626" y="1405"/>
                  <a:pt x="3627" y="1406"/>
                  <a:pt x="3633" y="1406"/>
                </a:cubicBezTo>
                <a:cubicBezTo>
                  <a:pt x="3625" y="1409"/>
                  <a:pt x="3631" y="1413"/>
                  <a:pt x="3633" y="1416"/>
                </a:cubicBezTo>
                <a:cubicBezTo>
                  <a:pt x="3639" y="1417"/>
                  <a:pt x="3653" y="1415"/>
                  <a:pt x="3653" y="1418"/>
                </a:cubicBezTo>
                <a:cubicBezTo>
                  <a:pt x="3647" y="1417"/>
                  <a:pt x="3647" y="1420"/>
                  <a:pt x="3644" y="1420"/>
                </a:cubicBezTo>
                <a:cubicBezTo>
                  <a:pt x="3639" y="1420"/>
                  <a:pt x="3642" y="1417"/>
                  <a:pt x="3636" y="1417"/>
                </a:cubicBezTo>
                <a:cubicBezTo>
                  <a:pt x="3626" y="1419"/>
                  <a:pt x="3621" y="1423"/>
                  <a:pt x="3616" y="1427"/>
                </a:cubicBezTo>
                <a:cubicBezTo>
                  <a:pt x="3616" y="1425"/>
                  <a:pt x="3618" y="1422"/>
                  <a:pt x="3615" y="1422"/>
                </a:cubicBezTo>
                <a:cubicBezTo>
                  <a:pt x="3597" y="1423"/>
                  <a:pt x="3612" y="1445"/>
                  <a:pt x="3589" y="1446"/>
                </a:cubicBezTo>
                <a:cubicBezTo>
                  <a:pt x="3582" y="1442"/>
                  <a:pt x="3576" y="1441"/>
                  <a:pt x="3571" y="1447"/>
                </a:cubicBezTo>
                <a:cubicBezTo>
                  <a:pt x="3584" y="1448"/>
                  <a:pt x="3604" y="1447"/>
                  <a:pt x="3611" y="1450"/>
                </a:cubicBezTo>
                <a:cubicBezTo>
                  <a:pt x="3588" y="1450"/>
                  <a:pt x="3603" y="1464"/>
                  <a:pt x="3585" y="1465"/>
                </a:cubicBezTo>
                <a:cubicBezTo>
                  <a:pt x="3582" y="1456"/>
                  <a:pt x="3563" y="1471"/>
                  <a:pt x="3551" y="1462"/>
                </a:cubicBezTo>
                <a:cubicBezTo>
                  <a:pt x="3547" y="1467"/>
                  <a:pt x="3533" y="1466"/>
                  <a:pt x="3540" y="1471"/>
                </a:cubicBezTo>
                <a:cubicBezTo>
                  <a:pt x="3546" y="1477"/>
                  <a:pt x="3551" y="1465"/>
                  <a:pt x="3555" y="1469"/>
                </a:cubicBezTo>
                <a:lnTo>
                  <a:pt x="3553" y="1476"/>
                </a:lnTo>
                <a:cubicBezTo>
                  <a:pt x="3543" y="1473"/>
                  <a:pt x="3543" y="1477"/>
                  <a:pt x="3535" y="1479"/>
                </a:cubicBezTo>
                <a:cubicBezTo>
                  <a:pt x="3540" y="1482"/>
                  <a:pt x="3547" y="1478"/>
                  <a:pt x="3546" y="1484"/>
                </a:cubicBezTo>
                <a:cubicBezTo>
                  <a:pt x="3539" y="1487"/>
                  <a:pt x="3535" y="1483"/>
                  <a:pt x="3526" y="1483"/>
                </a:cubicBezTo>
                <a:cubicBezTo>
                  <a:pt x="3527" y="1489"/>
                  <a:pt x="3519" y="1489"/>
                  <a:pt x="3518" y="1494"/>
                </a:cubicBezTo>
                <a:cubicBezTo>
                  <a:pt x="3519" y="1496"/>
                  <a:pt x="3531" y="1494"/>
                  <a:pt x="3531" y="1497"/>
                </a:cubicBezTo>
                <a:cubicBezTo>
                  <a:pt x="3526" y="1502"/>
                  <a:pt x="3525" y="1508"/>
                  <a:pt x="3527" y="1513"/>
                </a:cubicBezTo>
                <a:cubicBezTo>
                  <a:pt x="3520" y="1513"/>
                  <a:pt x="3514" y="1512"/>
                  <a:pt x="3513" y="1515"/>
                </a:cubicBezTo>
                <a:cubicBezTo>
                  <a:pt x="3518" y="1521"/>
                  <a:pt x="3540" y="1520"/>
                  <a:pt x="3545" y="1525"/>
                </a:cubicBezTo>
                <a:lnTo>
                  <a:pt x="3544" y="1532"/>
                </a:lnTo>
                <a:cubicBezTo>
                  <a:pt x="3537" y="1531"/>
                  <a:pt x="3537" y="1534"/>
                  <a:pt x="3529" y="1533"/>
                </a:cubicBezTo>
                <a:cubicBezTo>
                  <a:pt x="3524" y="1530"/>
                  <a:pt x="3529" y="1529"/>
                  <a:pt x="3530" y="1526"/>
                </a:cubicBezTo>
                <a:cubicBezTo>
                  <a:pt x="3515" y="1528"/>
                  <a:pt x="3520" y="1522"/>
                  <a:pt x="3511" y="1521"/>
                </a:cubicBezTo>
                <a:cubicBezTo>
                  <a:pt x="3506" y="1527"/>
                  <a:pt x="3520" y="1526"/>
                  <a:pt x="3515" y="1532"/>
                </a:cubicBezTo>
                <a:cubicBezTo>
                  <a:pt x="3510" y="1532"/>
                  <a:pt x="3504" y="1532"/>
                  <a:pt x="3500" y="1533"/>
                </a:cubicBezTo>
                <a:cubicBezTo>
                  <a:pt x="3502" y="1540"/>
                  <a:pt x="3496" y="1544"/>
                  <a:pt x="3486" y="1544"/>
                </a:cubicBezTo>
                <a:cubicBezTo>
                  <a:pt x="3492" y="1546"/>
                  <a:pt x="3508" y="1544"/>
                  <a:pt x="3505" y="1550"/>
                </a:cubicBezTo>
                <a:cubicBezTo>
                  <a:pt x="3495" y="1550"/>
                  <a:pt x="3489" y="1553"/>
                  <a:pt x="3478" y="1553"/>
                </a:cubicBezTo>
                <a:cubicBezTo>
                  <a:pt x="3480" y="1562"/>
                  <a:pt x="3470" y="1563"/>
                  <a:pt x="3469" y="1570"/>
                </a:cubicBezTo>
                <a:cubicBezTo>
                  <a:pt x="3481" y="1571"/>
                  <a:pt x="3483" y="1576"/>
                  <a:pt x="3490" y="1580"/>
                </a:cubicBezTo>
                <a:cubicBezTo>
                  <a:pt x="3470" y="1584"/>
                  <a:pt x="3457" y="1575"/>
                  <a:pt x="3437" y="1581"/>
                </a:cubicBezTo>
                <a:cubicBezTo>
                  <a:pt x="3440" y="1586"/>
                  <a:pt x="3442" y="1583"/>
                  <a:pt x="3438" y="1589"/>
                </a:cubicBezTo>
                <a:cubicBezTo>
                  <a:pt x="3470" y="1589"/>
                  <a:pt x="3482" y="1593"/>
                  <a:pt x="3478" y="1604"/>
                </a:cubicBezTo>
                <a:cubicBezTo>
                  <a:pt x="3470" y="1606"/>
                  <a:pt x="3457" y="1605"/>
                  <a:pt x="3454" y="1610"/>
                </a:cubicBezTo>
                <a:cubicBezTo>
                  <a:pt x="3451" y="1614"/>
                  <a:pt x="3469" y="1611"/>
                  <a:pt x="3470" y="1614"/>
                </a:cubicBezTo>
                <a:cubicBezTo>
                  <a:pt x="3457" y="1616"/>
                  <a:pt x="3454" y="1625"/>
                  <a:pt x="3454" y="1634"/>
                </a:cubicBezTo>
                <a:cubicBezTo>
                  <a:pt x="3455" y="1633"/>
                  <a:pt x="3456" y="1631"/>
                  <a:pt x="3460" y="1632"/>
                </a:cubicBezTo>
                <a:cubicBezTo>
                  <a:pt x="3460" y="1635"/>
                  <a:pt x="3463" y="1637"/>
                  <a:pt x="3460" y="1642"/>
                </a:cubicBezTo>
                <a:cubicBezTo>
                  <a:pt x="3484" y="1640"/>
                  <a:pt x="3492" y="1645"/>
                  <a:pt x="3508" y="1649"/>
                </a:cubicBezTo>
                <a:cubicBezTo>
                  <a:pt x="3504" y="1637"/>
                  <a:pt x="3540" y="1641"/>
                  <a:pt x="3536" y="1649"/>
                </a:cubicBezTo>
                <a:cubicBezTo>
                  <a:pt x="3528" y="1655"/>
                  <a:pt x="3525" y="1665"/>
                  <a:pt x="3510" y="1666"/>
                </a:cubicBezTo>
                <a:cubicBezTo>
                  <a:pt x="3509" y="1670"/>
                  <a:pt x="3514" y="1676"/>
                  <a:pt x="3507" y="1680"/>
                </a:cubicBezTo>
                <a:cubicBezTo>
                  <a:pt x="3519" y="1681"/>
                  <a:pt x="3531" y="1682"/>
                  <a:pt x="3544" y="1682"/>
                </a:cubicBezTo>
                <a:cubicBezTo>
                  <a:pt x="3547" y="1677"/>
                  <a:pt x="3536" y="1678"/>
                  <a:pt x="3536" y="1676"/>
                </a:cubicBezTo>
                <a:cubicBezTo>
                  <a:pt x="3551" y="1672"/>
                  <a:pt x="3558" y="1663"/>
                  <a:pt x="3585" y="1666"/>
                </a:cubicBezTo>
                <a:cubicBezTo>
                  <a:pt x="3586" y="1673"/>
                  <a:pt x="3586" y="1680"/>
                  <a:pt x="3583" y="1686"/>
                </a:cubicBezTo>
                <a:cubicBezTo>
                  <a:pt x="3565" y="1687"/>
                  <a:pt x="3571" y="1697"/>
                  <a:pt x="3577" y="1701"/>
                </a:cubicBezTo>
                <a:cubicBezTo>
                  <a:pt x="3569" y="1702"/>
                  <a:pt x="3566" y="1706"/>
                  <a:pt x="3566" y="1712"/>
                </a:cubicBezTo>
                <a:cubicBezTo>
                  <a:pt x="3578" y="1711"/>
                  <a:pt x="3586" y="1713"/>
                  <a:pt x="3582" y="1719"/>
                </a:cubicBezTo>
                <a:cubicBezTo>
                  <a:pt x="3589" y="1719"/>
                  <a:pt x="3595" y="1718"/>
                  <a:pt x="3597" y="1715"/>
                </a:cubicBezTo>
                <a:cubicBezTo>
                  <a:pt x="3595" y="1712"/>
                  <a:pt x="3585" y="1712"/>
                  <a:pt x="3587" y="1707"/>
                </a:cubicBezTo>
                <a:cubicBezTo>
                  <a:pt x="3597" y="1705"/>
                  <a:pt x="3595" y="1696"/>
                  <a:pt x="3605" y="1694"/>
                </a:cubicBezTo>
                <a:cubicBezTo>
                  <a:pt x="3634" y="1698"/>
                  <a:pt x="3630" y="1702"/>
                  <a:pt x="3629" y="1712"/>
                </a:cubicBezTo>
                <a:cubicBezTo>
                  <a:pt x="3629" y="1719"/>
                  <a:pt x="3637" y="1727"/>
                  <a:pt x="3633" y="1734"/>
                </a:cubicBezTo>
                <a:cubicBezTo>
                  <a:pt x="3632" y="1736"/>
                  <a:pt x="3631" y="1737"/>
                  <a:pt x="3629" y="1739"/>
                </a:cubicBezTo>
                <a:cubicBezTo>
                  <a:pt x="3607" y="1744"/>
                  <a:pt x="3587" y="1752"/>
                  <a:pt x="3572" y="1762"/>
                </a:cubicBezTo>
                <a:lnTo>
                  <a:pt x="3572" y="1762"/>
                </a:lnTo>
                <a:cubicBezTo>
                  <a:pt x="3572" y="1767"/>
                  <a:pt x="3562" y="1767"/>
                  <a:pt x="3562" y="1771"/>
                </a:cubicBezTo>
                <a:lnTo>
                  <a:pt x="3556" y="1771"/>
                </a:lnTo>
                <a:cubicBezTo>
                  <a:pt x="3553" y="1775"/>
                  <a:pt x="3552" y="1779"/>
                  <a:pt x="3554" y="1783"/>
                </a:cubicBezTo>
                <a:lnTo>
                  <a:pt x="3555" y="1785"/>
                </a:lnTo>
                <a:lnTo>
                  <a:pt x="3553" y="1787"/>
                </a:lnTo>
                <a:cubicBezTo>
                  <a:pt x="3552" y="1790"/>
                  <a:pt x="3550" y="1793"/>
                  <a:pt x="3550" y="1797"/>
                </a:cubicBezTo>
                <a:lnTo>
                  <a:pt x="3550" y="1797"/>
                </a:lnTo>
                <a:cubicBezTo>
                  <a:pt x="3546" y="1801"/>
                  <a:pt x="3543" y="1805"/>
                  <a:pt x="3540" y="1810"/>
                </a:cubicBezTo>
                <a:cubicBezTo>
                  <a:pt x="3541" y="1811"/>
                  <a:pt x="3544" y="1811"/>
                  <a:pt x="3547" y="1811"/>
                </a:cubicBezTo>
                <a:cubicBezTo>
                  <a:pt x="3539" y="1821"/>
                  <a:pt x="3534" y="1831"/>
                  <a:pt x="3532" y="1841"/>
                </a:cubicBezTo>
                <a:cubicBezTo>
                  <a:pt x="3532" y="1850"/>
                  <a:pt x="3547" y="1855"/>
                  <a:pt x="3550" y="1864"/>
                </a:cubicBezTo>
                <a:cubicBezTo>
                  <a:pt x="3551" y="1866"/>
                  <a:pt x="3556" y="1865"/>
                  <a:pt x="3556" y="1867"/>
                </a:cubicBezTo>
                <a:cubicBezTo>
                  <a:pt x="3555" y="1873"/>
                  <a:pt x="3545" y="1875"/>
                  <a:pt x="3544" y="1881"/>
                </a:cubicBezTo>
                <a:cubicBezTo>
                  <a:pt x="3556" y="1889"/>
                  <a:pt x="3534" y="1894"/>
                  <a:pt x="3538" y="1904"/>
                </a:cubicBezTo>
                <a:cubicBezTo>
                  <a:pt x="3541" y="1907"/>
                  <a:pt x="3551" y="1906"/>
                  <a:pt x="3549" y="1912"/>
                </a:cubicBezTo>
                <a:cubicBezTo>
                  <a:pt x="3553" y="1912"/>
                  <a:pt x="3557" y="1911"/>
                  <a:pt x="3560" y="1910"/>
                </a:cubicBezTo>
                <a:cubicBezTo>
                  <a:pt x="3566" y="1915"/>
                  <a:pt x="3548" y="1918"/>
                  <a:pt x="3546" y="1924"/>
                </a:cubicBezTo>
                <a:cubicBezTo>
                  <a:pt x="3546" y="1924"/>
                  <a:pt x="3548" y="1924"/>
                  <a:pt x="3548" y="1925"/>
                </a:cubicBezTo>
                <a:cubicBezTo>
                  <a:pt x="3560" y="1922"/>
                  <a:pt x="3563" y="1927"/>
                  <a:pt x="3575" y="1927"/>
                </a:cubicBezTo>
                <a:cubicBezTo>
                  <a:pt x="3578" y="1931"/>
                  <a:pt x="3586" y="1932"/>
                  <a:pt x="3587" y="1937"/>
                </a:cubicBezTo>
                <a:cubicBezTo>
                  <a:pt x="3574" y="1949"/>
                  <a:pt x="3547" y="1955"/>
                  <a:pt x="3537" y="1968"/>
                </a:cubicBezTo>
                <a:cubicBezTo>
                  <a:pt x="3542" y="1970"/>
                  <a:pt x="3551" y="1970"/>
                  <a:pt x="3557" y="1972"/>
                </a:cubicBezTo>
                <a:cubicBezTo>
                  <a:pt x="3558" y="1974"/>
                  <a:pt x="3555" y="1974"/>
                  <a:pt x="3557" y="1975"/>
                </a:cubicBezTo>
                <a:cubicBezTo>
                  <a:pt x="3562" y="1975"/>
                  <a:pt x="3568" y="1974"/>
                  <a:pt x="3573" y="1974"/>
                </a:cubicBezTo>
                <a:cubicBezTo>
                  <a:pt x="3567" y="1979"/>
                  <a:pt x="3561" y="1983"/>
                  <a:pt x="3555" y="1988"/>
                </a:cubicBezTo>
                <a:cubicBezTo>
                  <a:pt x="3555" y="1990"/>
                  <a:pt x="3560" y="1990"/>
                  <a:pt x="3561" y="1992"/>
                </a:cubicBezTo>
                <a:cubicBezTo>
                  <a:pt x="3563" y="1997"/>
                  <a:pt x="3551" y="1999"/>
                  <a:pt x="3556" y="2003"/>
                </a:cubicBezTo>
                <a:cubicBezTo>
                  <a:pt x="3560" y="2003"/>
                  <a:pt x="3557" y="2001"/>
                  <a:pt x="3563" y="2002"/>
                </a:cubicBezTo>
                <a:cubicBezTo>
                  <a:pt x="3562" y="2009"/>
                  <a:pt x="3578" y="2007"/>
                  <a:pt x="3586" y="2009"/>
                </a:cubicBezTo>
                <a:cubicBezTo>
                  <a:pt x="3581" y="2015"/>
                  <a:pt x="3567" y="2018"/>
                  <a:pt x="3564" y="2025"/>
                </a:cubicBezTo>
                <a:cubicBezTo>
                  <a:pt x="3567" y="2029"/>
                  <a:pt x="3579" y="2027"/>
                  <a:pt x="3584" y="2030"/>
                </a:cubicBezTo>
                <a:cubicBezTo>
                  <a:pt x="3583" y="2033"/>
                  <a:pt x="3577" y="2034"/>
                  <a:pt x="3569" y="2036"/>
                </a:cubicBezTo>
                <a:cubicBezTo>
                  <a:pt x="3543" y="2042"/>
                  <a:pt x="3521" y="2051"/>
                  <a:pt x="3506" y="2063"/>
                </a:cubicBezTo>
                <a:cubicBezTo>
                  <a:pt x="3504" y="2066"/>
                  <a:pt x="3504" y="2069"/>
                  <a:pt x="3506" y="2072"/>
                </a:cubicBezTo>
                <a:cubicBezTo>
                  <a:pt x="3518" y="2070"/>
                  <a:pt x="3523" y="2075"/>
                  <a:pt x="3529" y="2078"/>
                </a:cubicBezTo>
                <a:cubicBezTo>
                  <a:pt x="3535" y="2078"/>
                  <a:pt x="3536" y="2077"/>
                  <a:pt x="3542" y="2077"/>
                </a:cubicBezTo>
                <a:cubicBezTo>
                  <a:pt x="3546" y="2084"/>
                  <a:pt x="3557" y="2086"/>
                  <a:pt x="3554" y="2094"/>
                </a:cubicBezTo>
                <a:cubicBezTo>
                  <a:pt x="3560" y="2099"/>
                  <a:pt x="3572" y="2099"/>
                  <a:pt x="3582" y="2102"/>
                </a:cubicBezTo>
                <a:cubicBezTo>
                  <a:pt x="3580" y="2105"/>
                  <a:pt x="3573" y="2105"/>
                  <a:pt x="3574" y="2108"/>
                </a:cubicBezTo>
                <a:cubicBezTo>
                  <a:pt x="3581" y="2111"/>
                  <a:pt x="3585" y="2116"/>
                  <a:pt x="3592" y="2120"/>
                </a:cubicBezTo>
                <a:cubicBezTo>
                  <a:pt x="3587" y="2126"/>
                  <a:pt x="3566" y="2132"/>
                  <a:pt x="3575" y="2141"/>
                </a:cubicBezTo>
                <a:cubicBezTo>
                  <a:pt x="3577" y="2140"/>
                  <a:pt x="3576" y="2138"/>
                  <a:pt x="3582" y="2138"/>
                </a:cubicBezTo>
                <a:cubicBezTo>
                  <a:pt x="3583" y="2141"/>
                  <a:pt x="3585" y="2144"/>
                  <a:pt x="3588" y="2147"/>
                </a:cubicBezTo>
                <a:cubicBezTo>
                  <a:pt x="3578" y="2150"/>
                  <a:pt x="3570" y="2155"/>
                  <a:pt x="3563" y="2160"/>
                </a:cubicBezTo>
                <a:cubicBezTo>
                  <a:pt x="3570" y="2162"/>
                  <a:pt x="3576" y="2165"/>
                  <a:pt x="3581" y="2168"/>
                </a:cubicBezTo>
                <a:cubicBezTo>
                  <a:pt x="3592" y="2168"/>
                  <a:pt x="3603" y="2171"/>
                  <a:pt x="3607" y="2176"/>
                </a:cubicBezTo>
                <a:cubicBezTo>
                  <a:pt x="3603" y="2180"/>
                  <a:pt x="3592" y="2183"/>
                  <a:pt x="3586" y="2187"/>
                </a:cubicBezTo>
                <a:cubicBezTo>
                  <a:pt x="3585" y="2196"/>
                  <a:pt x="3607" y="2194"/>
                  <a:pt x="3613" y="2199"/>
                </a:cubicBezTo>
                <a:cubicBezTo>
                  <a:pt x="3601" y="2203"/>
                  <a:pt x="3581" y="2207"/>
                  <a:pt x="3585" y="2215"/>
                </a:cubicBezTo>
                <a:cubicBezTo>
                  <a:pt x="3589" y="2216"/>
                  <a:pt x="3586" y="2213"/>
                  <a:pt x="3589" y="2213"/>
                </a:cubicBezTo>
                <a:cubicBezTo>
                  <a:pt x="3593" y="2212"/>
                  <a:pt x="3592" y="2214"/>
                  <a:pt x="3596" y="2213"/>
                </a:cubicBezTo>
                <a:cubicBezTo>
                  <a:pt x="3597" y="2217"/>
                  <a:pt x="3606" y="2217"/>
                  <a:pt x="3606" y="2222"/>
                </a:cubicBezTo>
                <a:cubicBezTo>
                  <a:pt x="3593" y="2225"/>
                  <a:pt x="3580" y="2230"/>
                  <a:pt x="3569" y="2235"/>
                </a:cubicBezTo>
                <a:cubicBezTo>
                  <a:pt x="3571" y="2238"/>
                  <a:pt x="3570" y="2238"/>
                  <a:pt x="3567" y="2240"/>
                </a:cubicBezTo>
                <a:cubicBezTo>
                  <a:pt x="3569" y="2242"/>
                  <a:pt x="3573" y="2242"/>
                  <a:pt x="3577" y="2242"/>
                </a:cubicBezTo>
                <a:cubicBezTo>
                  <a:pt x="3575" y="2243"/>
                  <a:pt x="3574" y="2244"/>
                  <a:pt x="3573" y="2245"/>
                </a:cubicBezTo>
                <a:cubicBezTo>
                  <a:pt x="3560" y="2246"/>
                  <a:pt x="3553" y="2236"/>
                  <a:pt x="3540" y="2242"/>
                </a:cubicBezTo>
                <a:cubicBezTo>
                  <a:pt x="3550" y="2248"/>
                  <a:pt x="3567" y="2252"/>
                  <a:pt x="3584" y="2251"/>
                </a:cubicBezTo>
                <a:lnTo>
                  <a:pt x="3584" y="2252"/>
                </a:lnTo>
                <a:cubicBezTo>
                  <a:pt x="3584" y="2252"/>
                  <a:pt x="3585" y="2253"/>
                  <a:pt x="3585" y="2253"/>
                </a:cubicBezTo>
                <a:cubicBezTo>
                  <a:pt x="3585" y="2257"/>
                  <a:pt x="3575" y="2257"/>
                  <a:pt x="3576" y="2261"/>
                </a:cubicBezTo>
                <a:cubicBezTo>
                  <a:pt x="3541" y="2262"/>
                  <a:pt x="3511" y="2265"/>
                  <a:pt x="3513" y="2281"/>
                </a:cubicBezTo>
                <a:cubicBezTo>
                  <a:pt x="3499" y="2287"/>
                  <a:pt x="3483" y="2284"/>
                  <a:pt x="3472" y="2289"/>
                </a:cubicBezTo>
                <a:cubicBezTo>
                  <a:pt x="3478" y="2298"/>
                  <a:pt x="3468" y="2301"/>
                  <a:pt x="3463" y="2306"/>
                </a:cubicBezTo>
                <a:cubicBezTo>
                  <a:pt x="3462" y="2310"/>
                  <a:pt x="3468" y="2309"/>
                  <a:pt x="3468" y="2313"/>
                </a:cubicBezTo>
                <a:cubicBezTo>
                  <a:pt x="3486" y="2305"/>
                  <a:pt x="3532" y="2299"/>
                  <a:pt x="3543" y="2311"/>
                </a:cubicBezTo>
                <a:cubicBezTo>
                  <a:pt x="3542" y="2326"/>
                  <a:pt x="3492" y="2318"/>
                  <a:pt x="3473" y="2328"/>
                </a:cubicBezTo>
                <a:cubicBezTo>
                  <a:pt x="3475" y="2338"/>
                  <a:pt x="3492" y="2333"/>
                  <a:pt x="3506" y="2332"/>
                </a:cubicBezTo>
                <a:cubicBezTo>
                  <a:pt x="3511" y="2341"/>
                  <a:pt x="3535" y="2336"/>
                  <a:pt x="3535" y="2349"/>
                </a:cubicBezTo>
                <a:cubicBezTo>
                  <a:pt x="3530" y="2347"/>
                  <a:pt x="3521" y="2348"/>
                  <a:pt x="3515" y="2347"/>
                </a:cubicBezTo>
                <a:cubicBezTo>
                  <a:pt x="3515" y="2347"/>
                  <a:pt x="3515" y="2348"/>
                  <a:pt x="3515" y="2348"/>
                </a:cubicBezTo>
                <a:cubicBezTo>
                  <a:pt x="3515" y="2350"/>
                  <a:pt x="3519" y="2353"/>
                  <a:pt x="3525" y="2353"/>
                </a:cubicBezTo>
                <a:cubicBezTo>
                  <a:pt x="3522" y="2354"/>
                  <a:pt x="3521" y="2355"/>
                  <a:pt x="3520" y="2356"/>
                </a:cubicBezTo>
                <a:cubicBezTo>
                  <a:pt x="3527" y="2359"/>
                  <a:pt x="3537" y="2361"/>
                  <a:pt x="3546" y="2359"/>
                </a:cubicBezTo>
                <a:cubicBezTo>
                  <a:pt x="3547" y="2360"/>
                  <a:pt x="3549" y="2360"/>
                  <a:pt x="3551" y="2359"/>
                </a:cubicBezTo>
                <a:cubicBezTo>
                  <a:pt x="3552" y="2359"/>
                  <a:pt x="3554" y="2359"/>
                  <a:pt x="3555" y="2359"/>
                </a:cubicBezTo>
                <a:cubicBezTo>
                  <a:pt x="3554" y="2361"/>
                  <a:pt x="3553" y="2363"/>
                  <a:pt x="3551" y="2365"/>
                </a:cubicBezTo>
                <a:cubicBezTo>
                  <a:pt x="3549" y="2365"/>
                  <a:pt x="3546" y="2366"/>
                  <a:pt x="3543" y="2366"/>
                </a:cubicBezTo>
                <a:cubicBezTo>
                  <a:pt x="3543" y="2365"/>
                  <a:pt x="3543" y="2365"/>
                  <a:pt x="3542" y="2365"/>
                </a:cubicBezTo>
                <a:cubicBezTo>
                  <a:pt x="3531" y="2365"/>
                  <a:pt x="3523" y="2366"/>
                  <a:pt x="3519" y="2361"/>
                </a:cubicBezTo>
                <a:cubicBezTo>
                  <a:pt x="3508" y="2361"/>
                  <a:pt x="3506" y="2365"/>
                  <a:pt x="3504" y="2370"/>
                </a:cubicBezTo>
                <a:lnTo>
                  <a:pt x="3503" y="2371"/>
                </a:lnTo>
                <a:lnTo>
                  <a:pt x="3495" y="2370"/>
                </a:lnTo>
                <a:cubicBezTo>
                  <a:pt x="3494" y="2368"/>
                  <a:pt x="3490" y="2368"/>
                  <a:pt x="3488" y="2366"/>
                </a:cubicBezTo>
                <a:cubicBezTo>
                  <a:pt x="3488" y="2368"/>
                  <a:pt x="3486" y="2369"/>
                  <a:pt x="3486" y="2371"/>
                </a:cubicBezTo>
                <a:lnTo>
                  <a:pt x="3487" y="2371"/>
                </a:lnTo>
                <a:cubicBezTo>
                  <a:pt x="3484" y="2371"/>
                  <a:pt x="3482" y="2372"/>
                  <a:pt x="3481" y="2372"/>
                </a:cubicBezTo>
                <a:lnTo>
                  <a:pt x="3479" y="2374"/>
                </a:lnTo>
                <a:lnTo>
                  <a:pt x="3476" y="2373"/>
                </a:lnTo>
                <a:cubicBezTo>
                  <a:pt x="3468" y="2371"/>
                  <a:pt x="3460" y="2370"/>
                  <a:pt x="3447" y="2372"/>
                </a:cubicBezTo>
                <a:cubicBezTo>
                  <a:pt x="3447" y="2367"/>
                  <a:pt x="3441" y="2365"/>
                  <a:pt x="3443" y="2356"/>
                </a:cubicBezTo>
                <a:cubicBezTo>
                  <a:pt x="3440" y="2356"/>
                  <a:pt x="3437" y="2356"/>
                  <a:pt x="3437" y="2357"/>
                </a:cubicBezTo>
                <a:cubicBezTo>
                  <a:pt x="3433" y="2352"/>
                  <a:pt x="3445" y="2357"/>
                  <a:pt x="3458" y="2356"/>
                </a:cubicBezTo>
                <a:lnTo>
                  <a:pt x="3458" y="2363"/>
                </a:lnTo>
                <a:cubicBezTo>
                  <a:pt x="3463" y="2362"/>
                  <a:pt x="3467" y="2360"/>
                  <a:pt x="3469" y="2358"/>
                </a:cubicBezTo>
                <a:cubicBezTo>
                  <a:pt x="3460" y="2355"/>
                  <a:pt x="3452" y="2352"/>
                  <a:pt x="3444" y="2349"/>
                </a:cubicBezTo>
                <a:cubicBezTo>
                  <a:pt x="3419" y="2353"/>
                  <a:pt x="3423" y="2356"/>
                  <a:pt x="3396" y="2357"/>
                </a:cubicBezTo>
                <a:cubicBezTo>
                  <a:pt x="3393" y="2365"/>
                  <a:pt x="3406" y="2367"/>
                  <a:pt x="3413" y="2371"/>
                </a:cubicBezTo>
                <a:cubicBezTo>
                  <a:pt x="3413" y="2374"/>
                  <a:pt x="3404" y="2373"/>
                  <a:pt x="3398" y="2373"/>
                </a:cubicBezTo>
                <a:lnTo>
                  <a:pt x="3398" y="2368"/>
                </a:lnTo>
                <a:cubicBezTo>
                  <a:pt x="3394" y="2368"/>
                  <a:pt x="3391" y="2368"/>
                  <a:pt x="3387" y="2368"/>
                </a:cubicBezTo>
                <a:cubicBezTo>
                  <a:pt x="3387" y="2372"/>
                  <a:pt x="3400" y="2370"/>
                  <a:pt x="3397" y="2375"/>
                </a:cubicBezTo>
                <a:cubicBezTo>
                  <a:pt x="3382" y="2375"/>
                  <a:pt x="3366" y="2367"/>
                  <a:pt x="3356" y="2375"/>
                </a:cubicBezTo>
                <a:cubicBezTo>
                  <a:pt x="3349" y="2375"/>
                  <a:pt x="3349" y="2372"/>
                  <a:pt x="3349" y="2368"/>
                </a:cubicBezTo>
                <a:cubicBezTo>
                  <a:pt x="3341" y="2369"/>
                  <a:pt x="3348" y="2378"/>
                  <a:pt x="3338" y="2378"/>
                </a:cubicBezTo>
                <a:cubicBezTo>
                  <a:pt x="3328" y="2378"/>
                  <a:pt x="3330" y="2373"/>
                  <a:pt x="3322" y="2373"/>
                </a:cubicBezTo>
                <a:cubicBezTo>
                  <a:pt x="3314" y="2373"/>
                  <a:pt x="3317" y="2379"/>
                  <a:pt x="3304" y="2378"/>
                </a:cubicBezTo>
                <a:cubicBezTo>
                  <a:pt x="3304" y="2384"/>
                  <a:pt x="3321" y="2384"/>
                  <a:pt x="3321" y="2391"/>
                </a:cubicBezTo>
                <a:cubicBezTo>
                  <a:pt x="3306" y="2390"/>
                  <a:pt x="3301" y="2392"/>
                  <a:pt x="3290" y="2397"/>
                </a:cubicBezTo>
                <a:cubicBezTo>
                  <a:pt x="3291" y="2402"/>
                  <a:pt x="3302" y="2402"/>
                  <a:pt x="3292" y="2406"/>
                </a:cubicBezTo>
                <a:cubicBezTo>
                  <a:pt x="3285" y="2402"/>
                  <a:pt x="3280" y="2398"/>
                  <a:pt x="3277" y="2393"/>
                </a:cubicBezTo>
                <a:cubicBezTo>
                  <a:pt x="3270" y="2393"/>
                  <a:pt x="3263" y="2393"/>
                  <a:pt x="3257" y="2393"/>
                </a:cubicBezTo>
                <a:cubicBezTo>
                  <a:pt x="3254" y="2397"/>
                  <a:pt x="3260" y="2397"/>
                  <a:pt x="3264" y="2398"/>
                </a:cubicBezTo>
                <a:cubicBezTo>
                  <a:pt x="3261" y="2403"/>
                  <a:pt x="3256" y="2399"/>
                  <a:pt x="3248" y="2399"/>
                </a:cubicBezTo>
                <a:lnTo>
                  <a:pt x="3248" y="2394"/>
                </a:lnTo>
                <a:cubicBezTo>
                  <a:pt x="3229" y="2390"/>
                  <a:pt x="3226" y="2394"/>
                  <a:pt x="3207" y="2395"/>
                </a:cubicBezTo>
                <a:cubicBezTo>
                  <a:pt x="3212" y="2391"/>
                  <a:pt x="3206" y="2389"/>
                  <a:pt x="3208" y="2383"/>
                </a:cubicBezTo>
                <a:cubicBezTo>
                  <a:pt x="3199" y="2386"/>
                  <a:pt x="3205" y="2397"/>
                  <a:pt x="3186" y="2396"/>
                </a:cubicBezTo>
                <a:cubicBezTo>
                  <a:pt x="3186" y="2404"/>
                  <a:pt x="3181" y="2401"/>
                  <a:pt x="3186" y="2408"/>
                </a:cubicBezTo>
                <a:cubicBezTo>
                  <a:pt x="3182" y="2409"/>
                  <a:pt x="3176" y="2409"/>
                  <a:pt x="3175" y="2411"/>
                </a:cubicBezTo>
                <a:cubicBezTo>
                  <a:pt x="3178" y="2404"/>
                  <a:pt x="3148" y="2395"/>
                  <a:pt x="3145" y="2401"/>
                </a:cubicBezTo>
                <a:cubicBezTo>
                  <a:pt x="3140" y="2399"/>
                  <a:pt x="3143" y="2394"/>
                  <a:pt x="3135" y="2394"/>
                </a:cubicBezTo>
                <a:cubicBezTo>
                  <a:pt x="3127" y="2392"/>
                  <a:pt x="3126" y="2401"/>
                  <a:pt x="3125" y="2395"/>
                </a:cubicBezTo>
                <a:cubicBezTo>
                  <a:pt x="3118" y="2396"/>
                  <a:pt x="3117" y="2407"/>
                  <a:pt x="3121" y="2410"/>
                </a:cubicBezTo>
                <a:cubicBezTo>
                  <a:pt x="3115" y="2415"/>
                  <a:pt x="3100" y="2415"/>
                  <a:pt x="3102" y="2424"/>
                </a:cubicBezTo>
                <a:cubicBezTo>
                  <a:pt x="3086" y="2420"/>
                  <a:pt x="3056" y="2430"/>
                  <a:pt x="3038" y="2420"/>
                </a:cubicBezTo>
                <a:cubicBezTo>
                  <a:pt x="3036" y="2420"/>
                  <a:pt x="3036" y="2423"/>
                  <a:pt x="3036" y="2424"/>
                </a:cubicBezTo>
                <a:cubicBezTo>
                  <a:pt x="3021" y="2423"/>
                  <a:pt x="3012" y="2414"/>
                  <a:pt x="2995" y="2418"/>
                </a:cubicBezTo>
                <a:cubicBezTo>
                  <a:pt x="2997" y="2419"/>
                  <a:pt x="3001" y="2419"/>
                  <a:pt x="3000" y="2421"/>
                </a:cubicBezTo>
                <a:cubicBezTo>
                  <a:pt x="2983" y="2422"/>
                  <a:pt x="2962" y="2421"/>
                  <a:pt x="2958" y="2431"/>
                </a:cubicBezTo>
                <a:cubicBezTo>
                  <a:pt x="2952" y="2431"/>
                  <a:pt x="2950" y="2428"/>
                  <a:pt x="2942" y="2429"/>
                </a:cubicBezTo>
                <a:lnTo>
                  <a:pt x="2942" y="2424"/>
                </a:lnTo>
                <a:cubicBezTo>
                  <a:pt x="2935" y="2424"/>
                  <a:pt x="2931" y="2426"/>
                  <a:pt x="2924" y="2426"/>
                </a:cubicBezTo>
                <a:cubicBezTo>
                  <a:pt x="2931" y="2422"/>
                  <a:pt x="2918" y="2420"/>
                  <a:pt x="2912" y="2420"/>
                </a:cubicBezTo>
                <a:cubicBezTo>
                  <a:pt x="2923" y="2415"/>
                  <a:pt x="2908" y="2415"/>
                  <a:pt x="2910" y="2408"/>
                </a:cubicBezTo>
                <a:lnTo>
                  <a:pt x="2897" y="2408"/>
                </a:lnTo>
                <a:cubicBezTo>
                  <a:pt x="2896" y="2412"/>
                  <a:pt x="2907" y="2411"/>
                  <a:pt x="2904" y="2416"/>
                </a:cubicBezTo>
                <a:cubicBezTo>
                  <a:pt x="2905" y="2420"/>
                  <a:pt x="2897" y="2420"/>
                  <a:pt x="2896" y="2423"/>
                </a:cubicBezTo>
                <a:cubicBezTo>
                  <a:pt x="2885" y="2422"/>
                  <a:pt x="2873" y="2422"/>
                  <a:pt x="2871" y="2417"/>
                </a:cubicBezTo>
                <a:cubicBezTo>
                  <a:pt x="2859" y="2417"/>
                  <a:pt x="2861" y="2424"/>
                  <a:pt x="2847" y="2423"/>
                </a:cubicBezTo>
                <a:cubicBezTo>
                  <a:pt x="2829" y="2418"/>
                  <a:pt x="2821" y="2408"/>
                  <a:pt x="2808" y="2401"/>
                </a:cubicBezTo>
                <a:cubicBezTo>
                  <a:pt x="2796" y="2398"/>
                  <a:pt x="2795" y="2404"/>
                  <a:pt x="2790" y="2401"/>
                </a:cubicBezTo>
                <a:cubicBezTo>
                  <a:pt x="2791" y="2398"/>
                  <a:pt x="2798" y="2398"/>
                  <a:pt x="2795" y="2393"/>
                </a:cubicBezTo>
                <a:cubicBezTo>
                  <a:pt x="2786" y="2393"/>
                  <a:pt x="2778" y="2394"/>
                  <a:pt x="2770" y="2395"/>
                </a:cubicBezTo>
                <a:cubicBezTo>
                  <a:pt x="2770" y="2399"/>
                  <a:pt x="2791" y="2393"/>
                  <a:pt x="2787" y="2399"/>
                </a:cubicBezTo>
                <a:cubicBezTo>
                  <a:pt x="2762" y="2399"/>
                  <a:pt x="2753" y="2397"/>
                  <a:pt x="2747" y="2390"/>
                </a:cubicBezTo>
                <a:cubicBezTo>
                  <a:pt x="2740" y="2392"/>
                  <a:pt x="2733" y="2393"/>
                  <a:pt x="2726" y="2396"/>
                </a:cubicBezTo>
                <a:cubicBezTo>
                  <a:pt x="2723" y="2399"/>
                  <a:pt x="2729" y="2399"/>
                  <a:pt x="2728" y="2402"/>
                </a:cubicBezTo>
                <a:cubicBezTo>
                  <a:pt x="2712" y="2402"/>
                  <a:pt x="2709" y="2409"/>
                  <a:pt x="2697" y="2411"/>
                </a:cubicBezTo>
                <a:cubicBezTo>
                  <a:pt x="2694" y="2409"/>
                  <a:pt x="2694" y="2407"/>
                  <a:pt x="2692" y="2405"/>
                </a:cubicBezTo>
                <a:cubicBezTo>
                  <a:pt x="2676" y="2409"/>
                  <a:pt x="2671" y="2403"/>
                  <a:pt x="2658" y="2408"/>
                </a:cubicBezTo>
                <a:cubicBezTo>
                  <a:pt x="2661" y="2423"/>
                  <a:pt x="2628" y="2414"/>
                  <a:pt x="2614" y="2418"/>
                </a:cubicBezTo>
                <a:cubicBezTo>
                  <a:pt x="2619" y="2421"/>
                  <a:pt x="2620" y="2425"/>
                  <a:pt x="2618" y="2428"/>
                </a:cubicBezTo>
                <a:cubicBezTo>
                  <a:pt x="2611" y="2428"/>
                  <a:pt x="2609" y="2430"/>
                  <a:pt x="2605" y="2432"/>
                </a:cubicBezTo>
                <a:cubicBezTo>
                  <a:pt x="2608" y="2434"/>
                  <a:pt x="2610" y="2437"/>
                  <a:pt x="2610" y="2440"/>
                </a:cubicBezTo>
                <a:cubicBezTo>
                  <a:pt x="2597" y="2441"/>
                  <a:pt x="2584" y="2442"/>
                  <a:pt x="2571" y="2441"/>
                </a:cubicBezTo>
                <a:cubicBezTo>
                  <a:pt x="2567" y="2442"/>
                  <a:pt x="2569" y="2448"/>
                  <a:pt x="2558" y="2446"/>
                </a:cubicBezTo>
                <a:cubicBezTo>
                  <a:pt x="2557" y="2452"/>
                  <a:pt x="2566" y="2452"/>
                  <a:pt x="2560" y="2458"/>
                </a:cubicBezTo>
                <a:cubicBezTo>
                  <a:pt x="2555" y="2457"/>
                  <a:pt x="2549" y="2462"/>
                  <a:pt x="2547" y="2458"/>
                </a:cubicBezTo>
                <a:cubicBezTo>
                  <a:pt x="2532" y="2464"/>
                  <a:pt x="2547" y="2474"/>
                  <a:pt x="2548" y="2483"/>
                </a:cubicBezTo>
                <a:cubicBezTo>
                  <a:pt x="2540" y="2483"/>
                  <a:pt x="2537" y="2486"/>
                  <a:pt x="2527" y="2486"/>
                </a:cubicBezTo>
                <a:cubicBezTo>
                  <a:pt x="2528" y="2482"/>
                  <a:pt x="2526" y="2479"/>
                  <a:pt x="2520" y="2477"/>
                </a:cubicBezTo>
                <a:cubicBezTo>
                  <a:pt x="2503" y="2477"/>
                  <a:pt x="2487" y="2482"/>
                  <a:pt x="2481" y="2490"/>
                </a:cubicBezTo>
                <a:cubicBezTo>
                  <a:pt x="2484" y="2493"/>
                  <a:pt x="2491" y="2494"/>
                  <a:pt x="2488" y="2500"/>
                </a:cubicBezTo>
                <a:cubicBezTo>
                  <a:pt x="2481" y="2500"/>
                  <a:pt x="2475" y="2500"/>
                  <a:pt x="2469" y="2500"/>
                </a:cubicBezTo>
                <a:cubicBezTo>
                  <a:pt x="2468" y="2499"/>
                  <a:pt x="2468" y="2498"/>
                  <a:pt x="2467" y="2497"/>
                </a:cubicBezTo>
                <a:cubicBezTo>
                  <a:pt x="2460" y="2498"/>
                  <a:pt x="2458" y="2503"/>
                  <a:pt x="2448" y="2498"/>
                </a:cubicBezTo>
                <a:cubicBezTo>
                  <a:pt x="2448" y="2499"/>
                  <a:pt x="2451" y="2499"/>
                  <a:pt x="2453" y="2500"/>
                </a:cubicBezTo>
                <a:cubicBezTo>
                  <a:pt x="2443" y="2504"/>
                  <a:pt x="2443" y="2497"/>
                  <a:pt x="2433" y="2496"/>
                </a:cubicBezTo>
                <a:cubicBezTo>
                  <a:pt x="2449" y="2484"/>
                  <a:pt x="2458" y="2470"/>
                  <a:pt x="2456" y="2456"/>
                </a:cubicBezTo>
                <a:cubicBezTo>
                  <a:pt x="2454" y="2452"/>
                  <a:pt x="2441" y="2453"/>
                  <a:pt x="2434" y="2453"/>
                </a:cubicBezTo>
                <a:cubicBezTo>
                  <a:pt x="2434" y="2459"/>
                  <a:pt x="2432" y="2459"/>
                  <a:pt x="2428" y="2464"/>
                </a:cubicBezTo>
                <a:cubicBezTo>
                  <a:pt x="2422" y="2464"/>
                  <a:pt x="2424" y="2462"/>
                  <a:pt x="2417" y="2462"/>
                </a:cubicBezTo>
                <a:cubicBezTo>
                  <a:pt x="2417" y="2459"/>
                  <a:pt x="2421" y="2456"/>
                  <a:pt x="2426" y="2454"/>
                </a:cubicBezTo>
                <a:cubicBezTo>
                  <a:pt x="2422" y="2452"/>
                  <a:pt x="2423" y="2449"/>
                  <a:pt x="2418" y="2448"/>
                </a:cubicBezTo>
                <a:cubicBezTo>
                  <a:pt x="2411" y="2450"/>
                  <a:pt x="2422" y="2451"/>
                  <a:pt x="2417" y="2456"/>
                </a:cubicBezTo>
                <a:cubicBezTo>
                  <a:pt x="2412" y="2455"/>
                  <a:pt x="2411" y="2457"/>
                  <a:pt x="2404" y="2456"/>
                </a:cubicBezTo>
                <a:cubicBezTo>
                  <a:pt x="2401" y="2452"/>
                  <a:pt x="2409" y="2452"/>
                  <a:pt x="2402" y="2449"/>
                </a:cubicBezTo>
                <a:cubicBezTo>
                  <a:pt x="2396" y="2448"/>
                  <a:pt x="2401" y="2456"/>
                  <a:pt x="2392" y="2453"/>
                </a:cubicBezTo>
                <a:cubicBezTo>
                  <a:pt x="2389" y="2450"/>
                  <a:pt x="2394" y="2452"/>
                  <a:pt x="2397" y="2450"/>
                </a:cubicBezTo>
                <a:cubicBezTo>
                  <a:pt x="2397" y="2449"/>
                  <a:pt x="2395" y="2448"/>
                  <a:pt x="2395" y="2447"/>
                </a:cubicBezTo>
                <a:cubicBezTo>
                  <a:pt x="2385" y="2446"/>
                  <a:pt x="2379" y="2448"/>
                  <a:pt x="2371" y="2448"/>
                </a:cubicBezTo>
                <a:cubicBezTo>
                  <a:pt x="2367" y="2452"/>
                  <a:pt x="2373" y="2453"/>
                  <a:pt x="2367" y="2455"/>
                </a:cubicBezTo>
                <a:cubicBezTo>
                  <a:pt x="2351" y="2452"/>
                  <a:pt x="2347" y="2441"/>
                  <a:pt x="2326" y="2443"/>
                </a:cubicBezTo>
                <a:cubicBezTo>
                  <a:pt x="2325" y="2448"/>
                  <a:pt x="2338" y="2444"/>
                  <a:pt x="2340" y="2447"/>
                </a:cubicBezTo>
                <a:cubicBezTo>
                  <a:pt x="2344" y="2454"/>
                  <a:pt x="2326" y="2449"/>
                  <a:pt x="2326" y="2458"/>
                </a:cubicBezTo>
                <a:cubicBezTo>
                  <a:pt x="2310" y="2454"/>
                  <a:pt x="2292" y="2447"/>
                  <a:pt x="2274" y="2447"/>
                </a:cubicBezTo>
                <a:cubicBezTo>
                  <a:pt x="2272" y="2449"/>
                  <a:pt x="2272" y="2451"/>
                  <a:pt x="2276" y="2452"/>
                </a:cubicBezTo>
                <a:cubicBezTo>
                  <a:pt x="2252" y="2459"/>
                  <a:pt x="2277" y="2440"/>
                  <a:pt x="2258" y="2442"/>
                </a:cubicBezTo>
                <a:cubicBezTo>
                  <a:pt x="2251" y="2438"/>
                  <a:pt x="2259" y="2432"/>
                  <a:pt x="2262" y="2429"/>
                </a:cubicBezTo>
                <a:cubicBezTo>
                  <a:pt x="2224" y="2426"/>
                  <a:pt x="2253" y="2450"/>
                  <a:pt x="2256" y="2451"/>
                </a:cubicBezTo>
                <a:cubicBezTo>
                  <a:pt x="2243" y="2447"/>
                  <a:pt x="2226" y="2447"/>
                  <a:pt x="2214" y="2451"/>
                </a:cubicBezTo>
                <a:lnTo>
                  <a:pt x="2217" y="2445"/>
                </a:lnTo>
                <a:cubicBezTo>
                  <a:pt x="2220" y="2445"/>
                  <a:pt x="2223" y="2446"/>
                  <a:pt x="2226" y="2446"/>
                </a:cubicBezTo>
                <a:cubicBezTo>
                  <a:pt x="2230" y="2440"/>
                  <a:pt x="2219" y="2439"/>
                  <a:pt x="2216" y="2435"/>
                </a:cubicBezTo>
                <a:cubicBezTo>
                  <a:pt x="2214" y="2436"/>
                  <a:pt x="2211" y="2437"/>
                  <a:pt x="2210" y="2438"/>
                </a:cubicBezTo>
                <a:cubicBezTo>
                  <a:pt x="2204" y="2437"/>
                  <a:pt x="2206" y="2434"/>
                  <a:pt x="2210" y="2433"/>
                </a:cubicBezTo>
                <a:cubicBezTo>
                  <a:pt x="2192" y="2427"/>
                  <a:pt x="2190" y="2436"/>
                  <a:pt x="2176" y="2431"/>
                </a:cubicBezTo>
                <a:cubicBezTo>
                  <a:pt x="2171" y="2437"/>
                  <a:pt x="2175" y="2440"/>
                  <a:pt x="2187" y="2441"/>
                </a:cubicBezTo>
                <a:cubicBezTo>
                  <a:pt x="2185" y="2445"/>
                  <a:pt x="2177" y="2445"/>
                  <a:pt x="2169" y="2444"/>
                </a:cubicBezTo>
                <a:cubicBezTo>
                  <a:pt x="2170" y="2442"/>
                  <a:pt x="2174" y="2442"/>
                  <a:pt x="2174" y="2440"/>
                </a:cubicBezTo>
                <a:cubicBezTo>
                  <a:pt x="2166" y="2441"/>
                  <a:pt x="2162" y="2445"/>
                  <a:pt x="2153" y="2445"/>
                </a:cubicBezTo>
                <a:cubicBezTo>
                  <a:pt x="2144" y="2446"/>
                  <a:pt x="2153" y="2441"/>
                  <a:pt x="2144" y="2442"/>
                </a:cubicBezTo>
                <a:cubicBezTo>
                  <a:pt x="2135" y="2441"/>
                  <a:pt x="2148" y="2447"/>
                  <a:pt x="2139" y="2446"/>
                </a:cubicBezTo>
                <a:cubicBezTo>
                  <a:pt x="2133" y="2442"/>
                  <a:pt x="2129" y="2440"/>
                  <a:pt x="2118" y="2442"/>
                </a:cubicBezTo>
                <a:cubicBezTo>
                  <a:pt x="2119" y="2440"/>
                  <a:pt x="2119" y="2438"/>
                  <a:pt x="2118" y="2436"/>
                </a:cubicBezTo>
                <a:cubicBezTo>
                  <a:pt x="2108" y="2438"/>
                  <a:pt x="2092" y="2435"/>
                  <a:pt x="2092" y="2429"/>
                </a:cubicBezTo>
                <a:cubicBezTo>
                  <a:pt x="2080" y="2431"/>
                  <a:pt x="2067" y="2431"/>
                  <a:pt x="2055" y="2429"/>
                </a:cubicBezTo>
                <a:cubicBezTo>
                  <a:pt x="2061" y="2432"/>
                  <a:pt x="2065" y="2436"/>
                  <a:pt x="2065" y="2440"/>
                </a:cubicBezTo>
                <a:cubicBezTo>
                  <a:pt x="2077" y="2434"/>
                  <a:pt x="2084" y="2443"/>
                  <a:pt x="2089" y="2435"/>
                </a:cubicBezTo>
                <a:cubicBezTo>
                  <a:pt x="2089" y="2437"/>
                  <a:pt x="2092" y="2448"/>
                  <a:pt x="2105" y="2446"/>
                </a:cubicBezTo>
                <a:cubicBezTo>
                  <a:pt x="2107" y="2450"/>
                  <a:pt x="2093" y="2448"/>
                  <a:pt x="2097" y="2455"/>
                </a:cubicBezTo>
                <a:cubicBezTo>
                  <a:pt x="2089" y="2454"/>
                  <a:pt x="2085" y="2452"/>
                  <a:pt x="2085" y="2449"/>
                </a:cubicBezTo>
                <a:cubicBezTo>
                  <a:pt x="2081" y="2449"/>
                  <a:pt x="2078" y="2451"/>
                  <a:pt x="2071" y="2449"/>
                </a:cubicBezTo>
                <a:cubicBezTo>
                  <a:pt x="2064" y="2451"/>
                  <a:pt x="2061" y="2454"/>
                  <a:pt x="2057" y="2457"/>
                </a:cubicBezTo>
                <a:cubicBezTo>
                  <a:pt x="2053" y="2456"/>
                  <a:pt x="2052" y="2454"/>
                  <a:pt x="2054" y="2452"/>
                </a:cubicBezTo>
                <a:cubicBezTo>
                  <a:pt x="2045" y="2452"/>
                  <a:pt x="2040" y="2447"/>
                  <a:pt x="2031" y="2445"/>
                </a:cubicBezTo>
                <a:cubicBezTo>
                  <a:pt x="2022" y="2443"/>
                  <a:pt x="2015" y="2446"/>
                  <a:pt x="2011" y="2444"/>
                </a:cubicBezTo>
                <a:cubicBezTo>
                  <a:pt x="2006" y="2442"/>
                  <a:pt x="2005" y="2427"/>
                  <a:pt x="2015" y="2426"/>
                </a:cubicBezTo>
                <a:cubicBezTo>
                  <a:pt x="2005" y="2428"/>
                  <a:pt x="1989" y="2434"/>
                  <a:pt x="1982" y="2428"/>
                </a:cubicBezTo>
                <a:cubicBezTo>
                  <a:pt x="1978" y="2429"/>
                  <a:pt x="1976" y="2431"/>
                  <a:pt x="1974" y="2433"/>
                </a:cubicBezTo>
                <a:cubicBezTo>
                  <a:pt x="1966" y="2431"/>
                  <a:pt x="1968" y="2428"/>
                  <a:pt x="1955" y="2429"/>
                </a:cubicBezTo>
                <a:lnTo>
                  <a:pt x="1955" y="2429"/>
                </a:lnTo>
                <a:lnTo>
                  <a:pt x="1950" y="2428"/>
                </a:lnTo>
                <a:lnTo>
                  <a:pt x="1950" y="2428"/>
                </a:lnTo>
                <a:cubicBezTo>
                  <a:pt x="1949" y="2429"/>
                  <a:pt x="1947" y="2431"/>
                  <a:pt x="1951" y="2432"/>
                </a:cubicBezTo>
                <a:cubicBezTo>
                  <a:pt x="1951" y="2431"/>
                  <a:pt x="1953" y="2431"/>
                  <a:pt x="1954" y="2431"/>
                </a:cubicBezTo>
                <a:lnTo>
                  <a:pt x="1955" y="2430"/>
                </a:lnTo>
                <a:lnTo>
                  <a:pt x="1956" y="2433"/>
                </a:lnTo>
                <a:cubicBezTo>
                  <a:pt x="1956" y="2437"/>
                  <a:pt x="1955" y="2442"/>
                  <a:pt x="1945" y="2443"/>
                </a:cubicBezTo>
                <a:cubicBezTo>
                  <a:pt x="1945" y="2444"/>
                  <a:pt x="1951" y="2444"/>
                  <a:pt x="1955" y="2445"/>
                </a:cubicBezTo>
                <a:cubicBezTo>
                  <a:pt x="1941" y="2449"/>
                  <a:pt x="1937" y="2452"/>
                  <a:pt x="1935" y="2463"/>
                </a:cubicBezTo>
                <a:cubicBezTo>
                  <a:pt x="1928" y="2461"/>
                  <a:pt x="1928" y="2466"/>
                  <a:pt x="1921" y="2464"/>
                </a:cubicBezTo>
                <a:cubicBezTo>
                  <a:pt x="1918" y="2458"/>
                  <a:pt x="1914" y="2453"/>
                  <a:pt x="1909" y="2447"/>
                </a:cubicBezTo>
                <a:cubicBezTo>
                  <a:pt x="1915" y="2449"/>
                  <a:pt x="1916" y="2446"/>
                  <a:pt x="1922" y="2447"/>
                </a:cubicBezTo>
                <a:cubicBezTo>
                  <a:pt x="1922" y="2445"/>
                  <a:pt x="1921" y="2442"/>
                  <a:pt x="1920" y="2440"/>
                </a:cubicBezTo>
                <a:cubicBezTo>
                  <a:pt x="1894" y="2446"/>
                  <a:pt x="1887" y="2428"/>
                  <a:pt x="1862" y="2434"/>
                </a:cubicBezTo>
                <a:cubicBezTo>
                  <a:pt x="1850" y="2429"/>
                  <a:pt x="1835" y="2426"/>
                  <a:pt x="1819" y="2427"/>
                </a:cubicBezTo>
                <a:cubicBezTo>
                  <a:pt x="1825" y="2420"/>
                  <a:pt x="1829" y="2412"/>
                  <a:pt x="1842" y="2412"/>
                </a:cubicBezTo>
                <a:cubicBezTo>
                  <a:pt x="1826" y="2408"/>
                  <a:pt x="1808" y="2417"/>
                  <a:pt x="1789" y="2417"/>
                </a:cubicBezTo>
                <a:cubicBezTo>
                  <a:pt x="1792" y="2423"/>
                  <a:pt x="1797" y="2415"/>
                  <a:pt x="1807" y="2418"/>
                </a:cubicBezTo>
                <a:cubicBezTo>
                  <a:pt x="1806" y="2421"/>
                  <a:pt x="1809" y="2423"/>
                  <a:pt x="1817" y="2424"/>
                </a:cubicBezTo>
                <a:cubicBezTo>
                  <a:pt x="1816" y="2427"/>
                  <a:pt x="1812" y="2427"/>
                  <a:pt x="1809" y="2429"/>
                </a:cubicBezTo>
                <a:cubicBezTo>
                  <a:pt x="1810" y="2433"/>
                  <a:pt x="1817" y="2434"/>
                  <a:pt x="1818" y="2438"/>
                </a:cubicBezTo>
                <a:cubicBezTo>
                  <a:pt x="1825" y="2437"/>
                  <a:pt x="1827" y="2434"/>
                  <a:pt x="1830" y="2430"/>
                </a:cubicBezTo>
                <a:cubicBezTo>
                  <a:pt x="1839" y="2435"/>
                  <a:pt x="1830" y="2434"/>
                  <a:pt x="1842" y="2432"/>
                </a:cubicBezTo>
                <a:cubicBezTo>
                  <a:pt x="1841" y="2436"/>
                  <a:pt x="1846" y="2438"/>
                  <a:pt x="1846" y="2441"/>
                </a:cubicBezTo>
                <a:cubicBezTo>
                  <a:pt x="1833" y="2446"/>
                  <a:pt x="1837" y="2456"/>
                  <a:pt x="1822" y="2459"/>
                </a:cubicBezTo>
                <a:lnTo>
                  <a:pt x="1822" y="2458"/>
                </a:lnTo>
                <a:lnTo>
                  <a:pt x="1818" y="2459"/>
                </a:lnTo>
                <a:cubicBezTo>
                  <a:pt x="1819" y="2456"/>
                  <a:pt x="1827" y="2458"/>
                  <a:pt x="1827" y="2454"/>
                </a:cubicBezTo>
                <a:cubicBezTo>
                  <a:pt x="1825" y="2452"/>
                  <a:pt x="1824" y="2449"/>
                  <a:pt x="1818" y="2449"/>
                </a:cubicBezTo>
                <a:cubicBezTo>
                  <a:pt x="1812" y="2449"/>
                  <a:pt x="1815" y="2456"/>
                  <a:pt x="1810" y="2456"/>
                </a:cubicBezTo>
                <a:cubicBezTo>
                  <a:pt x="1801" y="2456"/>
                  <a:pt x="1792" y="2455"/>
                  <a:pt x="1785" y="2452"/>
                </a:cubicBezTo>
                <a:cubicBezTo>
                  <a:pt x="1792" y="2447"/>
                  <a:pt x="1788" y="2443"/>
                  <a:pt x="1794" y="2435"/>
                </a:cubicBezTo>
                <a:cubicBezTo>
                  <a:pt x="1778" y="2439"/>
                  <a:pt x="1777" y="2454"/>
                  <a:pt x="1778" y="2460"/>
                </a:cubicBezTo>
                <a:cubicBezTo>
                  <a:pt x="1785" y="2461"/>
                  <a:pt x="1779" y="2453"/>
                  <a:pt x="1788" y="2456"/>
                </a:cubicBezTo>
                <a:cubicBezTo>
                  <a:pt x="1778" y="2458"/>
                  <a:pt x="1793" y="2464"/>
                  <a:pt x="1799" y="2461"/>
                </a:cubicBezTo>
                <a:cubicBezTo>
                  <a:pt x="1801" y="2461"/>
                  <a:pt x="1801" y="2462"/>
                  <a:pt x="1801" y="2463"/>
                </a:cubicBezTo>
                <a:cubicBezTo>
                  <a:pt x="1797" y="2464"/>
                  <a:pt x="1794" y="2465"/>
                  <a:pt x="1791" y="2466"/>
                </a:cubicBezTo>
                <a:cubicBezTo>
                  <a:pt x="1781" y="2463"/>
                  <a:pt x="1764" y="2459"/>
                  <a:pt x="1753" y="2462"/>
                </a:cubicBezTo>
                <a:cubicBezTo>
                  <a:pt x="1758" y="2458"/>
                  <a:pt x="1752" y="2458"/>
                  <a:pt x="1745" y="2457"/>
                </a:cubicBezTo>
                <a:cubicBezTo>
                  <a:pt x="1745" y="2452"/>
                  <a:pt x="1747" y="2446"/>
                  <a:pt x="1750" y="2441"/>
                </a:cubicBezTo>
                <a:cubicBezTo>
                  <a:pt x="1745" y="2444"/>
                  <a:pt x="1740" y="2448"/>
                  <a:pt x="1735" y="2451"/>
                </a:cubicBezTo>
                <a:cubicBezTo>
                  <a:pt x="1736" y="2452"/>
                  <a:pt x="1738" y="2453"/>
                  <a:pt x="1741" y="2454"/>
                </a:cubicBezTo>
                <a:cubicBezTo>
                  <a:pt x="1732" y="2457"/>
                  <a:pt x="1730" y="2467"/>
                  <a:pt x="1719" y="2467"/>
                </a:cubicBezTo>
                <a:cubicBezTo>
                  <a:pt x="1723" y="2458"/>
                  <a:pt x="1718" y="2448"/>
                  <a:pt x="1704" y="2442"/>
                </a:cubicBezTo>
                <a:cubicBezTo>
                  <a:pt x="1708" y="2452"/>
                  <a:pt x="1700" y="2462"/>
                  <a:pt x="1683" y="2469"/>
                </a:cubicBezTo>
                <a:cubicBezTo>
                  <a:pt x="1676" y="2467"/>
                  <a:pt x="1669" y="2466"/>
                  <a:pt x="1662" y="2464"/>
                </a:cubicBezTo>
                <a:cubicBezTo>
                  <a:pt x="1656" y="2465"/>
                  <a:pt x="1653" y="2468"/>
                  <a:pt x="1648" y="2470"/>
                </a:cubicBezTo>
                <a:cubicBezTo>
                  <a:pt x="1622" y="2466"/>
                  <a:pt x="1607" y="2473"/>
                  <a:pt x="1590" y="2464"/>
                </a:cubicBezTo>
                <a:cubicBezTo>
                  <a:pt x="1582" y="2465"/>
                  <a:pt x="1575" y="2469"/>
                  <a:pt x="1566" y="2465"/>
                </a:cubicBezTo>
                <a:cubicBezTo>
                  <a:pt x="1566" y="2462"/>
                  <a:pt x="1572" y="2464"/>
                  <a:pt x="1574" y="2461"/>
                </a:cubicBezTo>
                <a:cubicBezTo>
                  <a:pt x="1566" y="2459"/>
                  <a:pt x="1570" y="2465"/>
                  <a:pt x="1562" y="2462"/>
                </a:cubicBezTo>
                <a:cubicBezTo>
                  <a:pt x="1554" y="2454"/>
                  <a:pt x="1514" y="2464"/>
                  <a:pt x="1505" y="2456"/>
                </a:cubicBezTo>
                <a:cubicBezTo>
                  <a:pt x="1496" y="2455"/>
                  <a:pt x="1498" y="2457"/>
                  <a:pt x="1498" y="2460"/>
                </a:cubicBezTo>
                <a:cubicBezTo>
                  <a:pt x="1491" y="2459"/>
                  <a:pt x="1481" y="2459"/>
                  <a:pt x="1487" y="2455"/>
                </a:cubicBezTo>
                <a:cubicBezTo>
                  <a:pt x="1476" y="2455"/>
                  <a:pt x="1463" y="2460"/>
                  <a:pt x="1455" y="2456"/>
                </a:cubicBezTo>
                <a:cubicBezTo>
                  <a:pt x="1448" y="2456"/>
                  <a:pt x="1457" y="2459"/>
                  <a:pt x="1452" y="2461"/>
                </a:cubicBezTo>
                <a:cubicBezTo>
                  <a:pt x="1440" y="2451"/>
                  <a:pt x="1417" y="2462"/>
                  <a:pt x="1404" y="2451"/>
                </a:cubicBezTo>
                <a:cubicBezTo>
                  <a:pt x="1395" y="2449"/>
                  <a:pt x="1398" y="2455"/>
                  <a:pt x="1390" y="2454"/>
                </a:cubicBezTo>
                <a:cubicBezTo>
                  <a:pt x="1393" y="2449"/>
                  <a:pt x="1384" y="2449"/>
                  <a:pt x="1377" y="2448"/>
                </a:cubicBezTo>
                <a:cubicBezTo>
                  <a:pt x="1375" y="2453"/>
                  <a:pt x="1379" y="2455"/>
                  <a:pt x="1379" y="2459"/>
                </a:cubicBezTo>
                <a:cubicBezTo>
                  <a:pt x="1376" y="2459"/>
                  <a:pt x="1372" y="2460"/>
                  <a:pt x="1370" y="2461"/>
                </a:cubicBezTo>
                <a:cubicBezTo>
                  <a:pt x="1361" y="2460"/>
                  <a:pt x="1364" y="2457"/>
                  <a:pt x="1354" y="2455"/>
                </a:cubicBezTo>
                <a:cubicBezTo>
                  <a:pt x="1345" y="2452"/>
                  <a:pt x="1347" y="2460"/>
                  <a:pt x="1337" y="2458"/>
                </a:cubicBezTo>
                <a:cubicBezTo>
                  <a:pt x="1337" y="2448"/>
                  <a:pt x="1311" y="2453"/>
                  <a:pt x="1298" y="2451"/>
                </a:cubicBezTo>
                <a:cubicBezTo>
                  <a:pt x="1302" y="2447"/>
                  <a:pt x="1301" y="2445"/>
                  <a:pt x="1297" y="2443"/>
                </a:cubicBezTo>
                <a:cubicBezTo>
                  <a:pt x="1277" y="2445"/>
                  <a:pt x="1264" y="2452"/>
                  <a:pt x="1244" y="2453"/>
                </a:cubicBezTo>
                <a:cubicBezTo>
                  <a:pt x="1247" y="2452"/>
                  <a:pt x="1249" y="2451"/>
                  <a:pt x="1249" y="2449"/>
                </a:cubicBezTo>
                <a:cubicBezTo>
                  <a:pt x="1229" y="2447"/>
                  <a:pt x="1243" y="2455"/>
                  <a:pt x="1222" y="2451"/>
                </a:cubicBezTo>
                <a:cubicBezTo>
                  <a:pt x="1222" y="2447"/>
                  <a:pt x="1216" y="2446"/>
                  <a:pt x="1218" y="2443"/>
                </a:cubicBezTo>
                <a:lnTo>
                  <a:pt x="1208" y="2442"/>
                </a:lnTo>
                <a:cubicBezTo>
                  <a:pt x="1205" y="2442"/>
                  <a:pt x="1203" y="2451"/>
                  <a:pt x="1211" y="2452"/>
                </a:cubicBezTo>
                <a:cubicBezTo>
                  <a:pt x="1208" y="2458"/>
                  <a:pt x="1194" y="2455"/>
                  <a:pt x="1192" y="2462"/>
                </a:cubicBezTo>
                <a:cubicBezTo>
                  <a:pt x="1172" y="2453"/>
                  <a:pt x="1156" y="2459"/>
                  <a:pt x="1131" y="2458"/>
                </a:cubicBezTo>
                <a:cubicBezTo>
                  <a:pt x="1127" y="2465"/>
                  <a:pt x="1126" y="2472"/>
                  <a:pt x="1128" y="2479"/>
                </a:cubicBezTo>
                <a:cubicBezTo>
                  <a:pt x="1123" y="2478"/>
                  <a:pt x="1123" y="2482"/>
                  <a:pt x="1117" y="2480"/>
                </a:cubicBezTo>
                <a:cubicBezTo>
                  <a:pt x="1109" y="2480"/>
                  <a:pt x="1115" y="2475"/>
                  <a:pt x="1109" y="2475"/>
                </a:cubicBezTo>
                <a:cubicBezTo>
                  <a:pt x="1095" y="2477"/>
                  <a:pt x="1087" y="2482"/>
                  <a:pt x="1072" y="2482"/>
                </a:cubicBezTo>
                <a:cubicBezTo>
                  <a:pt x="1067" y="2482"/>
                  <a:pt x="1062" y="2483"/>
                  <a:pt x="1058" y="2485"/>
                </a:cubicBezTo>
                <a:cubicBezTo>
                  <a:pt x="1062" y="2487"/>
                  <a:pt x="1068" y="2487"/>
                  <a:pt x="1074" y="2486"/>
                </a:cubicBezTo>
                <a:lnTo>
                  <a:pt x="1074" y="2485"/>
                </a:lnTo>
                <a:cubicBezTo>
                  <a:pt x="1081" y="2488"/>
                  <a:pt x="1090" y="2489"/>
                  <a:pt x="1098" y="2490"/>
                </a:cubicBezTo>
                <a:cubicBezTo>
                  <a:pt x="1083" y="2491"/>
                  <a:pt x="1068" y="2493"/>
                  <a:pt x="1055" y="2496"/>
                </a:cubicBezTo>
                <a:cubicBezTo>
                  <a:pt x="1047" y="2488"/>
                  <a:pt x="1017" y="2492"/>
                  <a:pt x="1005" y="2496"/>
                </a:cubicBezTo>
                <a:cubicBezTo>
                  <a:pt x="1000" y="2491"/>
                  <a:pt x="984" y="2492"/>
                  <a:pt x="980" y="2491"/>
                </a:cubicBezTo>
                <a:cubicBezTo>
                  <a:pt x="990" y="2486"/>
                  <a:pt x="968" y="2490"/>
                  <a:pt x="971" y="2484"/>
                </a:cubicBezTo>
                <a:cubicBezTo>
                  <a:pt x="988" y="2485"/>
                  <a:pt x="993" y="2494"/>
                  <a:pt x="1015" y="2491"/>
                </a:cubicBezTo>
                <a:cubicBezTo>
                  <a:pt x="1015" y="2488"/>
                  <a:pt x="1017" y="2486"/>
                  <a:pt x="1009" y="2485"/>
                </a:cubicBezTo>
                <a:cubicBezTo>
                  <a:pt x="1001" y="2486"/>
                  <a:pt x="996" y="2485"/>
                  <a:pt x="989" y="2485"/>
                </a:cubicBezTo>
                <a:cubicBezTo>
                  <a:pt x="988" y="2483"/>
                  <a:pt x="991" y="2482"/>
                  <a:pt x="990" y="2480"/>
                </a:cubicBezTo>
                <a:cubicBezTo>
                  <a:pt x="978" y="2478"/>
                  <a:pt x="973" y="2483"/>
                  <a:pt x="961" y="2480"/>
                </a:cubicBezTo>
                <a:cubicBezTo>
                  <a:pt x="955" y="2482"/>
                  <a:pt x="955" y="2485"/>
                  <a:pt x="949" y="2488"/>
                </a:cubicBezTo>
                <a:cubicBezTo>
                  <a:pt x="945" y="2484"/>
                  <a:pt x="936" y="2484"/>
                  <a:pt x="930" y="2482"/>
                </a:cubicBezTo>
                <a:cubicBezTo>
                  <a:pt x="940" y="2488"/>
                  <a:pt x="924" y="2485"/>
                  <a:pt x="920" y="2488"/>
                </a:cubicBezTo>
                <a:cubicBezTo>
                  <a:pt x="924" y="2488"/>
                  <a:pt x="928" y="2489"/>
                  <a:pt x="930" y="2491"/>
                </a:cubicBezTo>
                <a:cubicBezTo>
                  <a:pt x="912" y="2491"/>
                  <a:pt x="899" y="2494"/>
                  <a:pt x="895" y="2499"/>
                </a:cubicBezTo>
                <a:cubicBezTo>
                  <a:pt x="899" y="2499"/>
                  <a:pt x="903" y="2501"/>
                  <a:pt x="905" y="2502"/>
                </a:cubicBezTo>
                <a:cubicBezTo>
                  <a:pt x="894" y="2502"/>
                  <a:pt x="883" y="2504"/>
                  <a:pt x="876" y="2508"/>
                </a:cubicBezTo>
                <a:cubicBezTo>
                  <a:pt x="871" y="2507"/>
                  <a:pt x="866" y="2507"/>
                  <a:pt x="861" y="2506"/>
                </a:cubicBezTo>
                <a:cubicBezTo>
                  <a:pt x="862" y="2505"/>
                  <a:pt x="862" y="2504"/>
                  <a:pt x="861" y="2503"/>
                </a:cubicBezTo>
                <a:cubicBezTo>
                  <a:pt x="857" y="2503"/>
                  <a:pt x="852" y="2503"/>
                  <a:pt x="848" y="2504"/>
                </a:cubicBezTo>
                <a:cubicBezTo>
                  <a:pt x="839" y="2503"/>
                  <a:pt x="830" y="2501"/>
                  <a:pt x="822" y="2500"/>
                </a:cubicBezTo>
                <a:cubicBezTo>
                  <a:pt x="846" y="2495"/>
                  <a:pt x="871" y="2502"/>
                  <a:pt x="887" y="2501"/>
                </a:cubicBezTo>
                <a:cubicBezTo>
                  <a:pt x="885" y="2499"/>
                  <a:pt x="877" y="2501"/>
                  <a:pt x="879" y="2496"/>
                </a:cubicBezTo>
                <a:cubicBezTo>
                  <a:pt x="888" y="2494"/>
                  <a:pt x="886" y="2500"/>
                  <a:pt x="892" y="2500"/>
                </a:cubicBezTo>
                <a:lnTo>
                  <a:pt x="889" y="2491"/>
                </a:lnTo>
                <a:cubicBezTo>
                  <a:pt x="894" y="2488"/>
                  <a:pt x="908" y="2488"/>
                  <a:pt x="913" y="2485"/>
                </a:cubicBezTo>
                <a:cubicBezTo>
                  <a:pt x="909" y="2485"/>
                  <a:pt x="911" y="2480"/>
                  <a:pt x="905" y="2480"/>
                </a:cubicBezTo>
                <a:cubicBezTo>
                  <a:pt x="892" y="2483"/>
                  <a:pt x="875" y="2478"/>
                  <a:pt x="872" y="2485"/>
                </a:cubicBezTo>
                <a:cubicBezTo>
                  <a:pt x="881" y="2486"/>
                  <a:pt x="886" y="2479"/>
                  <a:pt x="886" y="2485"/>
                </a:cubicBezTo>
                <a:cubicBezTo>
                  <a:pt x="857" y="2488"/>
                  <a:pt x="818" y="2484"/>
                  <a:pt x="787" y="2490"/>
                </a:cubicBezTo>
                <a:cubicBezTo>
                  <a:pt x="779" y="2488"/>
                  <a:pt x="772" y="2487"/>
                  <a:pt x="764" y="2485"/>
                </a:cubicBezTo>
                <a:cubicBezTo>
                  <a:pt x="758" y="2484"/>
                  <a:pt x="755" y="2486"/>
                  <a:pt x="752" y="2488"/>
                </a:cubicBezTo>
                <a:cubicBezTo>
                  <a:pt x="751" y="2488"/>
                  <a:pt x="751" y="2488"/>
                  <a:pt x="751" y="2488"/>
                </a:cubicBezTo>
                <a:cubicBezTo>
                  <a:pt x="755" y="2482"/>
                  <a:pt x="753" y="2476"/>
                  <a:pt x="746" y="2471"/>
                </a:cubicBezTo>
                <a:cubicBezTo>
                  <a:pt x="753" y="2473"/>
                  <a:pt x="760" y="2474"/>
                  <a:pt x="767" y="2474"/>
                </a:cubicBezTo>
                <a:cubicBezTo>
                  <a:pt x="767" y="2473"/>
                  <a:pt x="767" y="2472"/>
                  <a:pt x="768" y="2471"/>
                </a:cubicBezTo>
                <a:cubicBezTo>
                  <a:pt x="775" y="2471"/>
                  <a:pt x="777" y="2469"/>
                  <a:pt x="779" y="2467"/>
                </a:cubicBezTo>
                <a:lnTo>
                  <a:pt x="781" y="2467"/>
                </a:lnTo>
                <a:lnTo>
                  <a:pt x="780" y="2467"/>
                </a:lnTo>
                <a:cubicBezTo>
                  <a:pt x="782" y="2466"/>
                  <a:pt x="784" y="2466"/>
                  <a:pt x="786" y="2465"/>
                </a:cubicBezTo>
                <a:cubicBezTo>
                  <a:pt x="785" y="2464"/>
                  <a:pt x="782" y="2464"/>
                  <a:pt x="778" y="2464"/>
                </a:cubicBezTo>
                <a:cubicBezTo>
                  <a:pt x="767" y="2457"/>
                  <a:pt x="741" y="2453"/>
                  <a:pt x="725" y="2447"/>
                </a:cubicBezTo>
                <a:cubicBezTo>
                  <a:pt x="725" y="2460"/>
                  <a:pt x="699" y="2454"/>
                  <a:pt x="691" y="2462"/>
                </a:cubicBezTo>
                <a:cubicBezTo>
                  <a:pt x="699" y="2463"/>
                  <a:pt x="706" y="2465"/>
                  <a:pt x="714" y="2468"/>
                </a:cubicBezTo>
                <a:cubicBezTo>
                  <a:pt x="712" y="2470"/>
                  <a:pt x="708" y="2472"/>
                  <a:pt x="703" y="2472"/>
                </a:cubicBezTo>
                <a:cubicBezTo>
                  <a:pt x="699" y="2467"/>
                  <a:pt x="685" y="2465"/>
                  <a:pt x="687" y="2459"/>
                </a:cubicBezTo>
                <a:cubicBezTo>
                  <a:pt x="683" y="2459"/>
                  <a:pt x="678" y="2459"/>
                  <a:pt x="674" y="2458"/>
                </a:cubicBezTo>
                <a:cubicBezTo>
                  <a:pt x="677" y="2458"/>
                  <a:pt x="677" y="2456"/>
                  <a:pt x="677" y="2455"/>
                </a:cubicBezTo>
                <a:cubicBezTo>
                  <a:pt x="675" y="2455"/>
                  <a:pt x="674" y="2455"/>
                  <a:pt x="674" y="2454"/>
                </a:cubicBezTo>
                <a:cubicBezTo>
                  <a:pt x="671" y="2454"/>
                  <a:pt x="672" y="2456"/>
                  <a:pt x="672" y="2458"/>
                </a:cubicBezTo>
                <a:cubicBezTo>
                  <a:pt x="665" y="2456"/>
                  <a:pt x="658" y="2454"/>
                  <a:pt x="650" y="2453"/>
                </a:cubicBezTo>
                <a:cubicBezTo>
                  <a:pt x="649" y="2456"/>
                  <a:pt x="645" y="2457"/>
                  <a:pt x="641" y="2458"/>
                </a:cubicBezTo>
                <a:lnTo>
                  <a:pt x="640" y="2458"/>
                </a:lnTo>
                <a:lnTo>
                  <a:pt x="641" y="2458"/>
                </a:lnTo>
                <a:cubicBezTo>
                  <a:pt x="646" y="2451"/>
                  <a:pt x="630" y="2449"/>
                  <a:pt x="624" y="2446"/>
                </a:cubicBezTo>
                <a:cubicBezTo>
                  <a:pt x="619" y="2446"/>
                  <a:pt x="621" y="2453"/>
                  <a:pt x="625" y="2452"/>
                </a:cubicBezTo>
                <a:cubicBezTo>
                  <a:pt x="632" y="2452"/>
                  <a:pt x="629" y="2457"/>
                  <a:pt x="624" y="2457"/>
                </a:cubicBezTo>
                <a:cubicBezTo>
                  <a:pt x="627" y="2459"/>
                  <a:pt x="631" y="2460"/>
                  <a:pt x="636" y="2459"/>
                </a:cubicBezTo>
                <a:lnTo>
                  <a:pt x="637" y="2459"/>
                </a:lnTo>
                <a:lnTo>
                  <a:pt x="648" y="2462"/>
                </a:lnTo>
                <a:cubicBezTo>
                  <a:pt x="639" y="2463"/>
                  <a:pt x="631" y="2464"/>
                  <a:pt x="622" y="2464"/>
                </a:cubicBezTo>
                <a:cubicBezTo>
                  <a:pt x="619" y="2460"/>
                  <a:pt x="617" y="2457"/>
                  <a:pt x="618" y="2453"/>
                </a:cubicBezTo>
                <a:cubicBezTo>
                  <a:pt x="611" y="2452"/>
                  <a:pt x="601" y="2454"/>
                  <a:pt x="594" y="2452"/>
                </a:cubicBezTo>
                <a:cubicBezTo>
                  <a:pt x="598" y="2457"/>
                  <a:pt x="585" y="2457"/>
                  <a:pt x="576" y="2458"/>
                </a:cubicBezTo>
                <a:cubicBezTo>
                  <a:pt x="570" y="2447"/>
                  <a:pt x="549" y="2458"/>
                  <a:pt x="539" y="2451"/>
                </a:cubicBezTo>
                <a:cubicBezTo>
                  <a:pt x="533" y="2452"/>
                  <a:pt x="538" y="2456"/>
                  <a:pt x="532" y="2456"/>
                </a:cubicBezTo>
                <a:cubicBezTo>
                  <a:pt x="520" y="2452"/>
                  <a:pt x="511" y="2446"/>
                  <a:pt x="505" y="2440"/>
                </a:cubicBezTo>
                <a:cubicBezTo>
                  <a:pt x="502" y="2441"/>
                  <a:pt x="497" y="2440"/>
                  <a:pt x="497" y="2442"/>
                </a:cubicBezTo>
                <a:cubicBezTo>
                  <a:pt x="498" y="2444"/>
                  <a:pt x="503" y="2443"/>
                  <a:pt x="504" y="2444"/>
                </a:cubicBezTo>
                <a:cubicBezTo>
                  <a:pt x="478" y="2456"/>
                  <a:pt x="446" y="2432"/>
                  <a:pt x="423" y="2446"/>
                </a:cubicBezTo>
                <a:cubicBezTo>
                  <a:pt x="431" y="2444"/>
                  <a:pt x="439" y="2445"/>
                  <a:pt x="446" y="2446"/>
                </a:cubicBezTo>
                <a:cubicBezTo>
                  <a:pt x="446" y="2450"/>
                  <a:pt x="447" y="2453"/>
                  <a:pt x="450" y="2456"/>
                </a:cubicBezTo>
                <a:cubicBezTo>
                  <a:pt x="420" y="2465"/>
                  <a:pt x="382" y="2466"/>
                  <a:pt x="351" y="2457"/>
                </a:cubicBezTo>
                <a:cubicBezTo>
                  <a:pt x="349" y="2459"/>
                  <a:pt x="349" y="2462"/>
                  <a:pt x="351" y="2464"/>
                </a:cubicBezTo>
                <a:cubicBezTo>
                  <a:pt x="346" y="2465"/>
                  <a:pt x="336" y="2471"/>
                  <a:pt x="329" y="2467"/>
                </a:cubicBezTo>
                <a:cubicBezTo>
                  <a:pt x="337" y="2464"/>
                  <a:pt x="325" y="2460"/>
                  <a:pt x="323" y="2458"/>
                </a:cubicBezTo>
                <a:cubicBezTo>
                  <a:pt x="336" y="2457"/>
                  <a:pt x="347" y="2456"/>
                  <a:pt x="350" y="2452"/>
                </a:cubicBezTo>
                <a:cubicBezTo>
                  <a:pt x="348" y="2450"/>
                  <a:pt x="344" y="2449"/>
                  <a:pt x="340" y="2448"/>
                </a:cubicBezTo>
                <a:cubicBezTo>
                  <a:pt x="330" y="2450"/>
                  <a:pt x="313" y="2450"/>
                  <a:pt x="316" y="2456"/>
                </a:cubicBezTo>
                <a:cubicBezTo>
                  <a:pt x="309" y="2457"/>
                  <a:pt x="301" y="2457"/>
                  <a:pt x="294" y="2458"/>
                </a:cubicBezTo>
                <a:cubicBezTo>
                  <a:pt x="290" y="2454"/>
                  <a:pt x="298" y="2453"/>
                  <a:pt x="291" y="2451"/>
                </a:cubicBezTo>
                <a:cubicBezTo>
                  <a:pt x="269" y="2455"/>
                  <a:pt x="248" y="2443"/>
                  <a:pt x="225" y="2445"/>
                </a:cubicBezTo>
                <a:cubicBezTo>
                  <a:pt x="212" y="2440"/>
                  <a:pt x="193" y="2439"/>
                  <a:pt x="178" y="2443"/>
                </a:cubicBezTo>
                <a:cubicBezTo>
                  <a:pt x="175" y="2441"/>
                  <a:pt x="171" y="2440"/>
                  <a:pt x="171" y="2437"/>
                </a:cubicBezTo>
                <a:cubicBezTo>
                  <a:pt x="189" y="2437"/>
                  <a:pt x="184" y="2423"/>
                  <a:pt x="179" y="2419"/>
                </a:cubicBezTo>
                <a:cubicBezTo>
                  <a:pt x="185" y="2419"/>
                  <a:pt x="188" y="2418"/>
                  <a:pt x="188" y="2415"/>
                </a:cubicBezTo>
                <a:cubicBezTo>
                  <a:pt x="186" y="2410"/>
                  <a:pt x="170" y="2410"/>
                  <a:pt x="165" y="2406"/>
                </a:cubicBezTo>
                <a:cubicBezTo>
                  <a:pt x="170" y="2404"/>
                  <a:pt x="170" y="2399"/>
                  <a:pt x="175" y="2397"/>
                </a:cubicBezTo>
                <a:cubicBezTo>
                  <a:pt x="156" y="2398"/>
                  <a:pt x="156" y="2391"/>
                  <a:pt x="150" y="2387"/>
                </a:cubicBezTo>
                <a:cubicBezTo>
                  <a:pt x="158" y="2384"/>
                  <a:pt x="169" y="2384"/>
                  <a:pt x="179" y="2385"/>
                </a:cubicBezTo>
                <a:cubicBezTo>
                  <a:pt x="181" y="2380"/>
                  <a:pt x="169" y="2383"/>
                  <a:pt x="173" y="2378"/>
                </a:cubicBezTo>
                <a:cubicBezTo>
                  <a:pt x="167" y="2378"/>
                  <a:pt x="161" y="2385"/>
                  <a:pt x="153" y="2380"/>
                </a:cubicBezTo>
                <a:cubicBezTo>
                  <a:pt x="155" y="2376"/>
                  <a:pt x="167" y="2377"/>
                  <a:pt x="165" y="2371"/>
                </a:cubicBezTo>
                <a:cubicBezTo>
                  <a:pt x="158" y="2370"/>
                  <a:pt x="144" y="2372"/>
                  <a:pt x="142" y="2369"/>
                </a:cubicBezTo>
                <a:cubicBezTo>
                  <a:pt x="160" y="2368"/>
                  <a:pt x="147" y="2359"/>
                  <a:pt x="147" y="2354"/>
                </a:cubicBezTo>
                <a:cubicBezTo>
                  <a:pt x="152" y="2353"/>
                  <a:pt x="152" y="2350"/>
                  <a:pt x="156" y="2349"/>
                </a:cubicBezTo>
                <a:cubicBezTo>
                  <a:pt x="155" y="2355"/>
                  <a:pt x="155" y="2361"/>
                  <a:pt x="157" y="2368"/>
                </a:cubicBezTo>
                <a:cubicBezTo>
                  <a:pt x="162" y="2368"/>
                  <a:pt x="167" y="2368"/>
                  <a:pt x="171" y="2367"/>
                </a:cubicBezTo>
                <a:cubicBezTo>
                  <a:pt x="172" y="2360"/>
                  <a:pt x="160" y="2354"/>
                  <a:pt x="170" y="2347"/>
                </a:cubicBezTo>
                <a:cubicBezTo>
                  <a:pt x="165" y="2346"/>
                  <a:pt x="160" y="2352"/>
                  <a:pt x="159" y="2347"/>
                </a:cubicBezTo>
                <a:cubicBezTo>
                  <a:pt x="164" y="2342"/>
                  <a:pt x="155" y="2334"/>
                  <a:pt x="155" y="2327"/>
                </a:cubicBezTo>
                <a:cubicBezTo>
                  <a:pt x="160" y="2322"/>
                  <a:pt x="171" y="2320"/>
                  <a:pt x="170" y="2312"/>
                </a:cubicBezTo>
                <a:cubicBezTo>
                  <a:pt x="157" y="2311"/>
                  <a:pt x="159" y="2307"/>
                  <a:pt x="153" y="2313"/>
                </a:cubicBezTo>
                <a:cubicBezTo>
                  <a:pt x="156" y="2306"/>
                  <a:pt x="153" y="2299"/>
                  <a:pt x="143" y="2293"/>
                </a:cubicBezTo>
                <a:cubicBezTo>
                  <a:pt x="158" y="2294"/>
                  <a:pt x="150" y="2284"/>
                  <a:pt x="167" y="2286"/>
                </a:cubicBezTo>
                <a:cubicBezTo>
                  <a:pt x="166" y="2278"/>
                  <a:pt x="173" y="2274"/>
                  <a:pt x="171" y="2265"/>
                </a:cubicBezTo>
                <a:cubicBezTo>
                  <a:pt x="154" y="2268"/>
                  <a:pt x="164" y="2259"/>
                  <a:pt x="158" y="2257"/>
                </a:cubicBezTo>
                <a:cubicBezTo>
                  <a:pt x="152" y="2262"/>
                  <a:pt x="143" y="2252"/>
                  <a:pt x="138" y="2249"/>
                </a:cubicBezTo>
                <a:cubicBezTo>
                  <a:pt x="145" y="2248"/>
                  <a:pt x="163" y="2252"/>
                  <a:pt x="161" y="2247"/>
                </a:cubicBezTo>
                <a:cubicBezTo>
                  <a:pt x="153" y="2248"/>
                  <a:pt x="143" y="2248"/>
                  <a:pt x="136" y="2245"/>
                </a:cubicBezTo>
                <a:cubicBezTo>
                  <a:pt x="145" y="2237"/>
                  <a:pt x="137" y="2240"/>
                  <a:pt x="134" y="2233"/>
                </a:cubicBezTo>
                <a:cubicBezTo>
                  <a:pt x="145" y="2232"/>
                  <a:pt x="156" y="2236"/>
                  <a:pt x="163" y="2228"/>
                </a:cubicBezTo>
                <a:cubicBezTo>
                  <a:pt x="160" y="2220"/>
                  <a:pt x="137" y="2216"/>
                  <a:pt x="150" y="2205"/>
                </a:cubicBezTo>
                <a:cubicBezTo>
                  <a:pt x="139" y="2203"/>
                  <a:pt x="135" y="2197"/>
                  <a:pt x="137" y="2189"/>
                </a:cubicBezTo>
                <a:cubicBezTo>
                  <a:pt x="129" y="2185"/>
                  <a:pt x="110" y="2186"/>
                  <a:pt x="103" y="2181"/>
                </a:cubicBezTo>
                <a:cubicBezTo>
                  <a:pt x="108" y="2180"/>
                  <a:pt x="116" y="2180"/>
                  <a:pt x="115" y="2176"/>
                </a:cubicBezTo>
                <a:cubicBezTo>
                  <a:pt x="105" y="2172"/>
                  <a:pt x="90" y="2169"/>
                  <a:pt x="88" y="2162"/>
                </a:cubicBezTo>
                <a:cubicBezTo>
                  <a:pt x="92" y="2162"/>
                  <a:pt x="95" y="2164"/>
                  <a:pt x="99" y="2165"/>
                </a:cubicBezTo>
                <a:cubicBezTo>
                  <a:pt x="95" y="2155"/>
                  <a:pt x="119" y="2160"/>
                  <a:pt x="117" y="2151"/>
                </a:cubicBezTo>
                <a:cubicBezTo>
                  <a:pt x="107" y="2150"/>
                  <a:pt x="120" y="2145"/>
                  <a:pt x="112" y="2141"/>
                </a:cubicBezTo>
                <a:cubicBezTo>
                  <a:pt x="106" y="2140"/>
                  <a:pt x="100" y="2146"/>
                  <a:pt x="98" y="2143"/>
                </a:cubicBezTo>
                <a:cubicBezTo>
                  <a:pt x="94" y="2139"/>
                  <a:pt x="95" y="2134"/>
                  <a:pt x="102" y="2130"/>
                </a:cubicBezTo>
                <a:cubicBezTo>
                  <a:pt x="100" y="2134"/>
                  <a:pt x="102" y="2135"/>
                  <a:pt x="110" y="2135"/>
                </a:cubicBezTo>
                <a:cubicBezTo>
                  <a:pt x="115" y="2130"/>
                  <a:pt x="100" y="2129"/>
                  <a:pt x="108" y="2128"/>
                </a:cubicBezTo>
                <a:cubicBezTo>
                  <a:pt x="113" y="2128"/>
                  <a:pt x="118" y="2128"/>
                  <a:pt x="122" y="2127"/>
                </a:cubicBezTo>
                <a:cubicBezTo>
                  <a:pt x="122" y="2116"/>
                  <a:pt x="139" y="2114"/>
                  <a:pt x="144" y="2105"/>
                </a:cubicBezTo>
                <a:cubicBezTo>
                  <a:pt x="126" y="2103"/>
                  <a:pt x="135" y="2085"/>
                  <a:pt x="144" y="2078"/>
                </a:cubicBezTo>
                <a:cubicBezTo>
                  <a:pt x="136" y="2076"/>
                  <a:pt x="124" y="2079"/>
                  <a:pt x="124" y="2077"/>
                </a:cubicBezTo>
                <a:cubicBezTo>
                  <a:pt x="124" y="2076"/>
                  <a:pt x="121" y="2076"/>
                  <a:pt x="121" y="2074"/>
                </a:cubicBezTo>
                <a:cubicBezTo>
                  <a:pt x="122" y="2071"/>
                  <a:pt x="132" y="2072"/>
                  <a:pt x="136" y="2071"/>
                </a:cubicBezTo>
                <a:cubicBezTo>
                  <a:pt x="130" y="2062"/>
                  <a:pt x="113" y="2059"/>
                  <a:pt x="103" y="2052"/>
                </a:cubicBezTo>
                <a:cubicBezTo>
                  <a:pt x="111" y="2047"/>
                  <a:pt x="144" y="2053"/>
                  <a:pt x="144" y="2043"/>
                </a:cubicBezTo>
                <a:cubicBezTo>
                  <a:pt x="130" y="2044"/>
                  <a:pt x="120" y="2042"/>
                  <a:pt x="115" y="2039"/>
                </a:cubicBezTo>
                <a:cubicBezTo>
                  <a:pt x="118" y="2035"/>
                  <a:pt x="124" y="2033"/>
                  <a:pt x="125" y="2029"/>
                </a:cubicBezTo>
                <a:cubicBezTo>
                  <a:pt x="111" y="2025"/>
                  <a:pt x="98" y="2034"/>
                  <a:pt x="88" y="2027"/>
                </a:cubicBezTo>
                <a:cubicBezTo>
                  <a:pt x="88" y="2027"/>
                  <a:pt x="89" y="2027"/>
                  <a:pt x="89" y="2027"/>
                </a:cubicBezTo>
                <a:cubicBezTo>
                  <a:pt x="95" y="2027"/>
                  <a:pt x="100" y="2025"/>
                  <a:pt x="100" y="2022"/>
                </a:cubicBezTo>
                <a:cubicBezTo>
                  <a:pt x="96" y="2019"/>
                  <a:pt x="84" y="2019"/>
                  <a:pt x="80" y="2016"/>
                </a:cubicBezTo>
                <a:cubicBezTo>
                  <a:pt x="90" y="2016"/>
                  <a:pt x="96" y="2019"/>
                  <a:pt x="100" y="2015"/>
                </a:cubicBezTo>
                <a:cubicBezTo>
                  <a:pt x="105" y="2016"/>
                  <a:pt x="112" y="2022"/>
                  <a:pt x="117" y="2018"/>
                </a:cubicBezTo>
                <a:cubicBezTo>
                  <a:pt x="114" y="2018"/>
                  <a:pt x="110" y="2018"/>
                  <a:pt x="112" y="2015"/>
                </a:cubicBezTo>
                <a:cubicBezTo>
                  <a:pt x="119" y="2014"/>
                  <a:pt x="122" y="2022"/>
                  <a:pt x="123" y="2015"/>
                </a:cubicBezTo>
                <a:cubicBezTo>
                  <a:pt x="117" y="2006"/>
                  <a:pt x="119" y="1987"/>
                  <a:pt x="112" y="1977"/>
                </a:cubicBezTo>
                <a:cubicBezTo>
                  <a:pt x="119" y="1977"/>
                  <a:pt x="121" y="1975"/>
                  <a:pt x="121" y="1971"/>
                </a:cubicBezTo>
                <a:cubicBezTo>
                  <a:pt x="113" y="1972"/>
                  <a:pt x="100" y="1971"/>
                  <a:pt x="98" y="1968"/>
                </a:cubicBezTo>
                <a:cubicBezTo>
                  <a:pt x="106" y="1966"/>
                  <a:pt x="116" y="1969"/>
                  <a:pt x="122" y="1963"/>
                </a:cubicBezTo>
                <a:cubicBezTo>
                  <a:pt x="118" y="1958"/>
                  <a:pt x="113" y="1945"/>
                  <a:pt x="94" y="1948"/>
                </a:cubicBezTo>
                <a:cubicBezTo>
                  <a:pt x="95" y="1946"/>
                  <a:pt x="99" y="1946"/>
                  <a:pt x="103" y="1946"/>
                </a:cubicBezTo>
                <a:cubicBezTo>
                  <a:pt x="98" y="1941"/>
                  <a:pt x="85" y="1939"/>
                  <a:pt x="90" y="1930"/>
                </a:cubicBezTo>
                <a:cubicBezTo>
                  <a:pt x="96" y="1929"/>
                  <a:pt x="109" y="1932"/>
                  <a:pt x="110" y="1929"/>
                </a:cubicBezTo>
                <a:cubicBezTo>
                  <a:pt x="102" y="1926"/>
                  <a:pt x="71" y="1931"/>
                  <a:pt x="70" y="1922"/>
                </a:cubicBezTo>
                <a:cubicBezTo>
                  <a:pt x="72" y="1918"/>
                  <a:pt x="85" y="1919"/>
                  <a:pt x="86" y="1915"/>
                </a:cubicBezTo>
                <a:cubicBezTo>
                  <a:pt x="71" y="1912"/>
                  <a:pt x="80" y="1898"/>
                  <a:pt x="96" y="1898"/>
                </a:cubicBezTo>
                <a:cubicBezTo>
                  <a:pt x="100" y="1902"/>
                  <a:pt x="119" y="1899"/>
                  <a:pt x="115" y="1906"/>
                </a:cubicBezTo>
                <a:cubicBezTo>
                  <a:pt x="123" y="1907"/>
                  <a:pt x="128" y="1899"/>
                  <a:pt x="122" y="1898"/>
                </a:cubicBezTo>
                <a:cubicBezTo>
                  <a:pt x="122" y="1903"/>
                  <a:pt x="104" y="1896"/>
                  <a:pt x="96" y="1896"/>
                </a:cubicBezTo>
                <a:cubicBezTo>
                  <a:pt x="106" y="1892"/>
                  <a:pt x="128" y="1895"/>
                  <a:pt x="126" y="1885"/>
                </a:cubicBezTo>
                <a:cubicBezTo>
                  <a:pt x="118" y="1887"/>
                  <a:pt x="104" y="1887"/>
                  <a:pt x="100" y="1883"/>
                </a:cubicBezTo>
                <a:cubicBezTo>
                  <a:pt x="99" y="1880"/>
                  <a:pt x="107" y="1880"/>
                  <a:pt x="103" y="1877"/>
                </a:cubicBezTo>
                <a:cubicBezTo>
                  <a:pt x="100" y="1873"/>
                  <a:pt x="92" y="1878"/>
                  <a:pt x="92" y="1875"/>
                </a:cubicBezTo>
                <a:cubicBezTo>
                  <a:pt x="92" y="1873"/>
                  <a:pt x="94" y="1871"/>
                  <a:pt x="98" y="1871"/>
                </a:cubicBezTo>
                <a:cubicBezTo>
                  <a:pt x="104" y="1871"/>
                  <a:pt x="99" y="1875"/>
                  <a:pt x="104" y="1875"/>
                </a:cubicBezTo>
                <a:cubicBezTo>
                  <a:pt x="101" y="1871"/>
                  <a:pt x="111" y="1873"/>
                  <a:pt x="113" y="1870"/>
                </a:cubicBezTo>
                <a:cubicBezTo>
                  <a:pt x="109" y="1867"/>
                  <a:pt x="104" y="1872"/>
                  <a:pt x="101" y="1868"/>
                </a:cubicBezTo>
                <a:cubicBezTo>
                  <a:pt x="102" y="1866"/>
                  <a:pt x="109" y="1866"/>
                  <a:pt x="110" y="1863"/>
                </a:cubicBezTo>
                <a:cubicBezTo>
                  <a:pt x="101" y="1861"/>
                  <a:pt x="98" y="1864"/>
                  <a:pt x="93" y="1861"/>
                </a:cubicBezTo>
                <a:cubicBezTo>
                  <a:pt x="86" y="1857"/>
                  <a:pt x="83" y="1835"/>
                  <a:pt x="77" y="1849"/>
                </a:cubicBezTo>
                <a:cubicBezTo>
                  <a:pt x="80" y="1842"/>
                  <a:pt x="72" y="1842"/>
                  <a:pt x="67" y="1836"/>
                </a:cubicBezTo>
                <a:cubicBezTo>
                  <a:pt x="79" y="1830"/>
                  <a:pt x="99" y="1823"/>
                  <a:pt x="122" y="1828"/>
                </a:cubicBezTo>
                <a:cubicBezTo>
                  <a:pt x="120" y="1822"/>
                  <a:pt x="110" y="1824"/>
                  <a:pt x="103" y="1819"/>
                </a:cubicBezTo>
                <a:cubicBezTo>
                  <a:pt x="101" y="1826"/>
                  <a:pt x="80" y="1821"/>
                  <a:pt x="83" y="1815"/>
                </a:cubicBezTo>
                <a:cubicBezTo>
                  <a:pt x="104" y="1814"/>
                  <a:pt x="117" y="1822"/>
                  <a:pt x="124" y="1811"/>
                </a:cubicBezTo>
                <a:cubicBezTo>
                  <a:pt x="115" y="1808"/>
                  <a:pt x="108" y="1804"/>
                  <a:pt x="104" y="1799"/>
                </a:cubicBezTo>
                <a:cubicBezTo>
                  <a:pt x="108" y="1799"/>
                  <a:pt x="112" y="1799"/>
                  <a:pt x="116" y="1799"/>
                </a:cubicBezTo>
                <a:cubicBezTo>
                  <a:pt x="117" y="1780"/>
                  <a:pt x="85" y="1762"/>
                  <a:pt x="136" y="1763"/>
                </a:cubicBezTo>
                <a:cubicBezTo>
                  <a:pt x="140" y="1758"/>
                  <a:pt x="152" y="1757"/>
                  <a:pt x="154" y="1751"/>
                </a:cubicBezTo>
                <a:cubicBezTo>
                  <a:pt x="150" y="1746"/>
                  <a:pt x="140" y="1743"/>
                  <a:pt x="129" y="1743"/>
                </a:cubicBezTo>
                <a:cubicBezTo>
                  <a:pt x="129" y="1743"/>
                  <a:pt x="129" y="1743"/>
                  <a:pt x="129" y="1743"/>
                </a:cubicBezTo>
                <a:cubicBezTo>
                  <a:pt x="130" y="1752"/>
                  <a:pt x="117" y="1759"/>
                  <a:pt x="99" y="1760"/>
                </a:cubicBezTo>
                <a:cubicBezTo>
                  <a:pt x="88" y="1755"/>
                  <a:pt x="78" y="1750"/>
                  <a:pt x="70" y="1743"/>
                </a:cubicBezTo>
                <a:cubicBezTo>
                  <a:pt x="73" y="1737"/>
                  <a:pt x="74" y="1731"/>
                  <a:pt x="74" y="1725"/>
                </a:cubicBezTo>
                <a:cubicBezTo>
                  <a:pt x="77" y="1724"/>
                  <a:pt x="80" y="1723"/>
                  <a:pt x="82" y="1721"/>
                </a:cubicBezTo>
                <a:cubicBezTo>
                  <a:pt x="80" y="1720"/>
                  <a:pt x="78" y="1719"/>
                  <a:pt x="78" y="1717"/>
                </a:cubicBezTo>
                <a:cubicBezTo>
                  <a:pt x="79" y="1714"/>
                  <a:pt x="82" y="1712"/>
                  <a:pt x="86" y="1710"/>
                </a:cubicBezTo>
                <a:cubicBezTo>
                  <a:pt x="84" y="1708"/>
                  <a:pt x="89" y="1704"/>
                  <a:pt x="81" y="1704"/>
                </a:cubicBezTo>
                <a:cubicBezTo>
                  <a:pt x="101" y="1702"/>
                  <a:pt x="84" y="1688"/>
                  <a:pt x="105" y="1688"/>
                </a:cubicBezTo>
                <a:cubicBezTo>
                  <a:pt x="118" y="1678"/>
                  <a:pt x="93" y="1678"/>
                  <a:pt x="88" y="1675"/>
                </a:cubicBezTo>
                <a:cubicBezTo>
                  <a:pt x="97" y="1675"/>
                  <a:pt x="103" y="1670"/>
                  <a:pt x="111" y="1669"/>
                </a:cubicBezTo>
                <a:cubicBezTo>
                  <a:pt x="111" y="1667"/>
                  <a:pt x="108" y="1665"/>
                  <a:pt x="104" y="1665"/>
                </a:cubicBezTo>
                <a:cubicBezTo>
                  <a:pt x="113" y="1662"/>
                  <a:pt x="118" y="1662"/>
                  <a:pt x="118" y="1655"/>
                </a:cubicBezTo>
                <a:cubicBezTo>
                  <a:pt x="123" y="1656"/>
                  <a:pt x="123" y="1652"/>
                  <a:pt x="130" y="1654"/>
                </a:cubicBezTo>
                <a:cubicBezTo>
                  <a:pt x="128" y="1649"/>
                  <a:pt x="139" y="1646"/>
                  <a:pt x="142" y="1639"/>
                </a:cubicBezTo>
                <a:cubicBezTo>
                  <a:pt x="142" y="1637"/>
                  <a:pt x="136" y="1637"/>
                  <a:pt x="132" y="1636"/>
                </a:cubicBezTo>
                <a:cubicBezTo>
                  <a:pt x="139" y="1632"/>
                  <a:pt x="138" y="1624"/>
                  <a:pt x="146" y="1625"/>
                </a:cubicBezTo>
                <a:cubicBezTo>
                  <a:pt x="145" y="1616"/>
                  <a:pt x="137" y="1612"/>
                  <a:pt x="111" y="1610"/>
                </a:cubicBezTo>
                <a:cubicBezTo>
                  <a:pt x="105" y="1603"/>
                  <a:pt x="105" y="1590"/>
                  <a:pt x="126" y="1587"/>
                </a:cubicBezTo>
                <a:cubicBezTo>
                  <a:pt x="125" y="1568"/>
                  <a:pt x="150" y="1552"/>
                  <a:pt x="162" y="1533"/>
                </a:cubicBezTo>
                <a:cubicBezTo>
                  <a:pt x="141" y="1522"/>
                  <a:pt x="168" y="1499"/>
                  <a:pt x="126" y="1492"/>
                </a:cubicBezTo>
                <a:cubicBezTo>
                  <a:pt x="126" y="1486"/>
                  <a:pt x="140" y="1485"/>
                  <a:pt x="137" y="1481"/>
                </a:cubicBezTo>
                <a:cubicBezTo>
                  <a:pt x="129" y="1480"/>
                  <a:pt x="127" y="1485"/>
                  <a:pt x="122" y="1480"/>
                </a:cubicBezTo>
                <a:cubicBezTo>
                  <a:pt x="138" y="1479"/>
                  <a:pt x="126" y="1469"/>
                  <a:pt x="139" y="1461"/>
                </a:cubicBezTo>
                <a:cubicBezTo>
                  <a:pt x="134" y="1452"/>
                  <a:pt x="119" y="1449"/>
                  <a:pt x="104" y="1444"/>
                </a:cubicBezTo>
                <a:cubicBezTo>
                  <a:pt x="112" y="1430"/>
                  <a:pt x="129" y="1415"/>
                  <a:pt x="107" y="1409"/>
                </a:cubicBezTo>
                <a:lnTo>
                  <a:pt x="107" y="1408"/>
                </a:lnTo>
                <a:cubicBezTo>
                  <a:pt x="112" y="1403"/>
                  <a:pt x="106" y="1401"/>
                  <a:pt x="98" y="1399"/>
                </a:cubicBezTo>
                <a:cubicBezTo>
                  <a:pt x="102" y="1393"/>
                  <a:pt x="110" y="1390"/>
                  <a:pt x="115" y="1384"/>
                </a:cubicBezTo>
                <a:cubicBezTo>
                  <a:pt x="86" y="1372"/>
                  <a:pt x="91" y="1359"/>
                  <a:pt x="107" y="1338"/>
                </a:cubicBezTo>
                <a:cubicBezTo>
                  <a:pt x="103" y="1332"/>
                  <a:pt x="93" y="1327"/>
                  <a:pt x="80" y="1326"/>
                </a:cubicBezTo>
                <a:cubicBezTo>
                  <a:pt x="84" y="1321"/>
                  <a:pt x="87" y="1317"/>
                  <a:pt x="88" y="1312"/>
                </a:cubicBezTo>
                <a:lnTo>
                  <a:pt x="88" y="1311"/>
                </a:lnTo>
                <a:cubicBezTo>
                  <a:pt x="86" y="1308"/>
                  <a:pt x="86" y="1304"/>
                  <a:pt x="88" y="1301"/>
                </a:cubicBezTo>
                <a:lnTo>
                  <a:pt x="88" y="1300"/>
                </a:lnTo>
                <a:cubicBezTo>
                  <a:pt x="98" y="1295"/>
                  <a:pt x="105" y="1290"/>
                  <a:pt x="109" y="1284"/>
                </a:cubicBezTo>
                <a:lnTo>
                  <a:pt x="109" y="1283"/>
                </a:lnTo>
                <a:cubicBezTo>
                  <a:pt x="115" y="1275"/>
                  <a:pt x="113" y="1266"/>
                  <a:pt x="104" y="1259"/>
                </a:cubicBezTo>
                <a:cubicBezTo>
                  <a:pt x="112" y="1247"/>
                  <a:pt x="97" y="1235"/>
                  <a:pt x="107" y="1224"/>
                </a:cubicBezTo>
                <a:cubicBezTo>
                  <a:pt x="124" y="1215"/>
                  <a:pt x="115" y="1201"/>
                  <a:pt x="111" y="1189"/>
                </a:cubicBezTo>
                <a:cubicBezTo>
                  <a:pt x="111" y="1188"/>
                  <a:pt x="106" y="1189"/>
                  <a:pt x="105" y="1188"/>
                </a:cubicBezTo>
                <a:cubicBezTo>
                  <a:pt x="104" y="1186"/>
                  <a:pt x="107" y="1186"/>
                  <a:pt x="106" y="1184"/>
                </a:cubicBezTo>
                <a:lnTo>
                  <a:pt x="106" y="1183"/>
                </a:lnTo>
                <a:cubicBezTo>
                  <a:pt x="114" y="1178"/>
                  <a:pt x="120" y="1171"/>
                  <a:pt x="123" y="1165"/>
                </a:cubicBezTo>
                <a:cubicBezTo>
                  <a:pt x="123" y="1163"/>
                  <a:pt x="123" y="1162"/>
                  <a:pt x="123" y="1161"/>
                </a:cubicBezTo>
                <a:lnTo>
                  <a:pt x="123" y="1160"/>
                </a:lnTo>
                <a:cubicBezTo>
                  <a:pt x="123" y="1159"/>
                  <a:pt x="124" y="1159"/>
                  <a:pt x="126" y="1158"/>
                </a:cubicBezTo>
                <a:lnTo>
                  <a:pt x="126" y="1158"/>
                </a:lnTo>
                <a:cubicBezTo>
                  <a:pt x="128" y="1155"/>
                  <a:pt x="131" y="1152"/>
                  <a:pt x="133" y="1149"/>
                </a:cubicBezTo>
                <a:cubicBezTo>
                  <a:pt x="132" y="1146"/>
                  <a:pt x="126" y="1145"/>
                  <a:pt x="121" y="1145"/>
                </a:cubicBezTo>
                <a:cubicBezTo>
                  <a:pt x="121" y="1142"/>
                  <a:pt x="128" y="1143"/>
                  <a:pt x="133" y="1143"/>
                </a:cubicBezTo>
                <a:cubicBezTo>
                  <a:pt x="138" y="1139"/>
                  <a:pt x="125" y="1143"/>
                  <a:pt x="116" y="1140"/>
                </a:cubicBezTo>
                <a:cubicBezTo>
                  <a:pt x="119" y="1138"/>
                  <a:pt x="130" y="1139"/>
                  <a:pt x="131" y="1136"/>
                </a:cubicBezTo>
                <a:cubicBezTo>
                  <a:pt x="125" y="1134"/>
                  <a:pt x="118" y="1138"/>
                  <a:pt x="109" y="1137"/>
                </a:cubicBezTo>
                <a:cubicBezTo>
                  <a:pt x="113" y="1135"/>
                  <a:pt x="115" y="1134"/>
                  <a:pt x="119" y="1132"/>
                </a:cubicBezTo>
                <a:cubicBezTo>
                  <a:pt x="117" y="1131"/>
                  <a:pt x="115" y="1130"/>
                  <a:pt x="112" y="1130"/>
                </a:cubicBezTo>
                <a:cubicBezTo>
                  <a:pt x="112" y="1126"/>
                  <a:pt x="110" y="1125"/>
                  <a:pt x="111" y="1122"/>
                </a:cubicBezTo>
                <a:cubicBezTo>
                  <a:pt x="115" y="1122"/>
                  <a:pt x="117" y="1117"/>
                  <a:pt x="115" y="1116"/>
                </a:cubicBezTo>
                <a:cubicBezTo>
                  <a:pt x="123" y="1107"/>
                  <a:pt x="143" y="1104"/>
                  <a:pt x="150" y="1095"/>
                </a:cubicBezTo>
                <a:cubicBezTo>
                  <a:pt x="153" y="1095"/>
                  <a:pt x="152" y="1094"/>
                  <a:pt x="155" y="1094"/>
                </a:cubicBezTo>
                <a:cubicBezTo>
                  <a:pt x="155" y="1091"/>
                  <a:pt x="154" y="1089"/>
                  <a:pt x="151" y="1089"/>
                </a:cubicBezTo>
                <a:cubicBezTo>
                  <a:pt x="152" y="1089"/>
                  <a:pt x="157" y="1088"/>
                  <a:pt x="158" y="1087"/>
                </a:cubicBezTo>
                <a:cubicBezTo>
                  <a:pt x="155" y="1083"/>
                  <a:pt x="158" y="1081"/>
                  <a:pt x="153" y="1079"/>
                </a:cubicBezTo>
                <a:cubicBezTo>
                  <a:pt x="149" y="1080"/>
                  <a:pt x="152" y="1081"/>
                  <a:pt x="152" y="1083"/>
                </a:cubicBezTo>
                <a:cubicBezTo>
                  <a:pt x="149" y="1082"/>
                  <a:pt x="146" y="1082"/>
                  <a:pt x="147" y="1079"/>
                </a:cubicBezTo>
                <a:cubicBezTo>
                  <a:pt x="140" y="1079"/>
                  <a:pt x="140" y="1076"/>
                  <a:pt x="131" y="1077"/>
                </a:cubicBezTo>
                <a:cubicBezTo>
                  <a:pt x="131" y="1075"/>
                  <a:pt x="138" y="1076"/>
                  <a:pt x="139" y="1074"/>
                </a:cubicBezTo>
                <a:cubicBezTo>
                  <a:pt x="133" y="1072"/>
                  <a:pt x="123" y="1078"/>
                  <a:pt x="114" y="1074"/>
                </a:cubicBezTo>
                <a:cubicBezTo>
                  <a:pt x="115" y="1072"/>
                  <a:pt x="114" y="1069"/>
                  <a:pt x="115" y="1066"/>
                </a:cubicBezTo>
                <a:cubicBezTo>
                  <a:pt x="114" y="1064"/>
                  <a:pt x="108" y="1065"/>
                  <a:pt x="107" y="1063"/>
                </a:cubicBezTo>
                <a:cubicBezTo>
                  <a:pt x="106" y="1062"/>
                  <a:pt x="106" y="1060"/>
                  <a:pt x="102" y="1059"/>
                </a:cubicBezTo>
                <a:cubicBezTo>
                  <a:pt x="109" y="1054"/>
                  <a:pt x="128" y="1051"/>
                  <a:pt x="141" y="1047"/>
                </a:cubicBezTo>
                <a:cubicBezTo>
                  <a:pt x="138" y="1045"/>
                  <a:pt x="134" y="1045"/>
                  <a:pt x="136" y="1042"/>
                </a:cubicBezTo>
                <a:cubicBezTo>
                  <a:pt x="140" y="1041"/>
                  <a:pt x="145" y="1041"/>
                  <a:pt x="143" y="1037"/>
                </a:cubicBezTo>
                <a:cubicBezTo>
                  <a:pt x="147" y="1037"/>
                  <a:pt x="147" y="1038"/>
                  <a:pt x="147" y="1040"/>
                </a:cubicBezTo>
                <a:cubicBezTo>
                  <a:pt x="154" y="1041"/>
                  <a:pt x="154" y="1038"/>
                  <a:pt x="157" y="1037"/>
                </a:cubicBezTo>
                <a:cubicBezTo>
                  <a:pt x="156" y="1035"/>
                  <a:pt x="153" y="1034"/>
                  <a:pt x="158" y="1033"/>
                </a:cubicBezTo>
                <a:cubicBezTo>
                  <a:pt x="158" y="1030"/>
                  <a:pt x="152" y="1031"/>
                  <a:pt x="152" y="1028"/>
                </a:cubicBezTo>
                <a:cubicBezTo>
                  <a:pt x="148" y="1028"/>
                  <a:pt x="144" y="1028"/>
                  <a:pt x="141" y="1029"/>
                </a:cubicBezTo>
                <a:cubicBezTo>
                  <a:pt x="133" y="1024"/>
                  <a:pt x="113" y="1028"/>
                  <a:pt x="105" y="1021"/>
                </a:cubicBezTo>
                <a:cubicBezTo>
                  <a:pt x="110" y="1021"/>
                  <a:pt x="114" y="1021"/>
                  <a:pt x="117" y="1019"/>
                </a:cubicBezTo>
                <a:cubicBezTo>
                  <a:pt x="117" y="1018"/>
                  <a:pt x="115" y="1018"/>
                  <a:pt x="112" y="1018"/>
                </a:cubicBezTo>
                <a:cubicBezTo>
                  <a:pt x="116" y="1011"/>
                  <a:pt x="128" y="1009"/>
                  <a:pt x="125" y="1001"/>
                </a:cubicBezTo>
                <a:cubicBezTo>
                  <a:pt x="119" y="999"/>
                  <a:pt x="116" y="996"/>
                  <a:pt x="110" y="995"/>
                </a:cubicBezTo>
                <a:cubicBezTo>
                  <a:pt x="108" y="995"/>
                  <a:pt x="106" y="997"/>
                  <a:pt x="110" y="997"/>
                </a:cubicBezTo>
                <a:cubicBezTo>
                  <a:pt x="107" y="998"/>
                  <a:pt x="101" y="994"/>
                  <a:pt x="98" y="996"/>
                </a:cubicBezTo>
                <a:cubicBezTo>
                  <a:pt x="96" y="996"/>
                  <a:pt x="96" y="996"/>
                  <a:pt x="96" y="995"/>
                </a:cubicBezTo>
                <a:cubicBezTo>
                  <a:pt x="97" y="995"/>
                  <a:pt x="96" y="994"/>
                  <a:pt x="95" y="994"/>
                </a:cubicBezTo>
                <a:cubicBezTo>
                  <a:pt x="98" y="993"/>
                  <a:pt x="101" y="996"/>
                  <a:pt x="104" y="993"/>
                </a:cubicBezTo>
                <a:cubicBezTo>
                  <a:pt x="103" y="991"/>
                  <a:pt x="99" y="991"/>
                  <a:pt x="95" y="990"/>
                </a:cubicBezTo>
                <a:cubicBezTo>
                  <a:pt x="100" y="986"/>
                  <a:pt x="93" y="986"/>
                  <a:pt x="87" y="986"/>
                </a:cubicBezTo>
                <a:cubicBezTo>
                  <a:pt x="86" y="983"/>
                  <a:pt x="94" y="985"/>
                  <a:pt x="94" y="983"/>
                </a:cubicBezTo>
                <a:cubicBezTo>
                  <a:pt x="85" y="979"/>
                  <a:pt x="61" y="985"/>
                  <a:pt x="60" y="976"/>
                </a:cubicBezTo>
                <a:cubicBezTo>
                  <a:pt x="65" y="975"/>
                  <a:pt x="68" y="977"/>
                  <a:pt x="73" y="978"/>
                </a:cubicBezTo>
                <a:cubicBezTo>
                  <a:pt x="78" y="977"/>
                  <a:pt x="78" y="975"/>
                  <a:pt x="82" y="974"/>
                </a:cubicBezTo>
                <a:cubicBezTo>
                  <a:pt x="82" y="972"/>
                  <a:pt x="77" y="972"/>
                  <a:pt x="79" y="970"/>
                </a:cubicBezTo>
                <a:cubicBezTo>
                  <a:pt x="81" y="969"/>
                  <a:pt x="89" y="969"/>
                  <a:pt x="91" y="971"/>
                </a:cubicBezTo>
                <a:cubicBezTo>
                  <a:pt x="92" y="968"/>
                  <a:pt x="97" y="966"/>
                  <a:pt x="104" y="966"/>
                </a:cubicBezTo>
                <a:cubicBezTo>
                  <a:pt x="100" y="965"/>
                  <a:pt x="102" y="962"/>
                  <a:pt x="95" y="963"/>
                </a:cubicBezTo>
                <a:cubicBezTo>
                  <a:pt x="98" y="962"/>
                  <a:pt x="104" y="961"/>
                  <a:pt x="104" y="960"/>
                </a:cubicBezTo>
                <a:cubicBezTo>
                  <a:pt x="104" y="958"/>
                  <a:pt x="98" y="959"/>
                  <a:pt x="96" y="958"/>
                </a:cubicBezTo>
                <a:cubicBezTo>
                  <a:pt x="95" y="959"/>
                  <a:pt x="96" y="960"/>
                  <a:pt x="91" y="960"/>
                </a:cubicBezTo>
                <a:cubicBezTo>
                  <a:pt x="87" y="960"/>
                  <a:pt x="87" y="958"/>
                  <a:pt x="82" y="958"/>
                </a:cubicBezTo>
                <a:cubicBezTo>
                  <a:pt x="88" y="954"/>
                  <a:pt x="105" y="957"/>
                  <a:pt x="115" y="954"/>
                </a:cubicBezTo>
                <a:cubicBezTo>
                  <a:pt x="114" y="952"/>
                  <a:pt x="110" y="953"/>
                  <a:pt x="110" y="951"/>
                </a:cubicBezTo>
                <a:cubicBezTo>
                  <a:pt x="113" y="951"/>
                  <a:pt x="116" y="950"/>
                  <a:pt x="119" y="950"/>
                </a:cubicBezTo>
                <a:cubicBezTo>
                  <a:pt x="127" y="956"/>
                  <a:pt x="139" y="948"/>
                  <a:pt x="148" y="950"/>
                </a:cubicBezTo>
                <a:cubicBezTo>
                  <a:pt x="151" y="949"/>
                  <a:pt x="148" y="947"/>
                  <a:pt x="152" y="945"/>
                </a:cubicBezTo>
                <a:cubicBezTo>
                  <a:pt x="152" y="945"/>
                  <a:pt x="151" y="945"/>
                  <a:pt x="151" y="944"/>
                </a:cubicBezTo>
                <a:cubicBezTo>
                  <a:pt x="143" y="946"/>
                  <a:pt x="132" y="950"/>
                  <a:pt x="123" y="950"/>
                </a:cubicBezTo>
                <a:cubicBezTo>
                  <a:pt x="124" y="948"/>
                  <a:pt x="131" y="949"/>
                  <a:pt x="132" y="947"/>
                </a:cubicBezTo>
                <a:lnTo>
                  <a:pt x="133" y="946"/>
                </a:lnTo>
                <a:lnTo>
                  <a:pt x="133" y="946"/>
                </a:lnTo>
                <a:cubicBezTo>
                  <a:pt x="133" y="946"/>
                  <a:pt x="133" y="946"/>
                  <a:pt x="133" y="946"/>
                </a:cubicBezTo>
                <a:cubicBezTo>
                  <a:pt x="133" y="946"/>
                  <a:pt x="134" y="946"/>
                  <a:pt x="134" y="946"/>
                </a:cubicBezTo>
                <a:cubicBezTo>
                  <a:pt x="136" y="946"/>
                  <a:pt x="137" y="946"/>
                  <a:pt x="138" y="945"/>
                </a:cubicBezTo>
                <a:cubicBezTo>
                  <a:pt x="137" y="945"/>
                  <a:pt x="135" y="945"/>
                  <a:pt x="134" y="946"/>
                </a:cubicBezTo>
                <a:cubicBezTo>
                  <a:pt x="134" y="946"/>
                  <a:pt x="133" y="945"/>
                  <a:pt x="133" y="946"/>
                </a:cubicBezTo>
                <a:lnTo>
                  <a:pt x="133" y="946"/>
                </a:lnTo>
                <a:lnTo>
                  <a:pt x="126" y="947"/>
                </a:lnTo>
                <a:cubicBezTo>
                  <a:pt x="119" y="948"/>
                  <a:pt x="111" y="947"/>
                  <a:pt x="105" y="946"/>
                </a:cubicBezTo>
                <a:cubicBezTo>
                  <a:pt x="109" y="943"/>
                  <a:pt x="117" y="945"/>
                  <a:pt x="123" y="946"/>
                </a:cubicBezTo>
                <a:cubicBezTo>
                  <a:pt x="127" y="946"/>
                  <a:pt x="124" y="944"/>
                  <a:pt x="124" y="942"/>
                </a:cubicBezTo>
                <a:cubicBezTo>
                  <a:pt x="127" y="943"/>
                  <a:pt x="130" y="943"/>
                  <a:pt x="133" y="942"/>
                </a:cubicBezTo>
                <a:cubicBezTo>
                  <a:pt x="122" y="941"/>
                  <a:pt x="112" y="940"/>
                  <a:pt x="101" y="940"/>
                </a:cubicBezTo>
                <a:cubicBezTo>
                  <a:pt x="99" y="939"/>
                  <a:pt x="102" y="939"/>
                  <a:pt x="100" y="938"/>
                </a:cubicBezTo>
                <a:cubicBezTo>
                  <a:pt x="95" y="938"/>
                  <a:pt x="93" y="940"/>
                  <a:pt x="85" y="939"/>
                </a:cubicBezTo>
                <a:cubicBezTo>
                  <a:pt x="87" y="937"/>
                  <a:pt x="91" y="937"/>
                  <a:pt x="94" y="936"/>
                </a:cubicBezTo>
                <a:cubicBezTo>
                  <a:pt x="97" y="938"/>
                  <a:pt x="104" y="936"/>
                  <a:pt x="110" y="937"/>
                </a:cubicBezTo>
                <a:cubicBezTo>
                  <a:pt x="110" y="934"/>
                  <a:pt x="118" y="936"/>
                  <a:pt x="121" y="934"/>
                </a:cubicBezTo>
                <a:cubicBezTo>
                  <a:pt x="110" y="933"/>
                  <a:pt x="99" y="934"/>
                  <a:pt x="89" y="935"/>
                </a:cubicBezTo>
                <a:cubicBezTo>
                  <a:pt x="88" y="934"/>
                  <a:pt x="88" y="933"/>
                  <a:pt x="83" y="933"/>
                </a:cubicBezTo>
                <a:cubicBezTo>
                  <a:pt x="88" y="929"/>
                  <a:pt x="79" y="929"/>
                  <a:pt x="77" y="927"/>
                </a:cubicBezTo>
                <a:cubicBezTo>
                  <a:pt x="80" y="927"/>
                  <a:pt x="82" y="927"/>
                  <a:pt x="85" y="927"/>
                </a:cubicBezTo>
                <a:cubicBezTo>
                  <a:pt x="80" y="925"/>
                  <a:pt x="73" y="925"/>
                  <a:pt x="67" y="927"/>
                </a:cubicBezTo>
                <a:cubicBezTo>
                  <a:pt x="65" y="926"/>
                  <a:pt x="64" y="925"/>
                  <a:pt x="61" y="925"/>
                </a:cubicBezTo>
                <a:cubicBezTo>
                  <a:pt x="85" y="922"/>
                  <a:pt x="115" y="922"/>
                  <a:pt x="138" y="918"/>
                </a:cubicBezTo>
                <a:cubicBezTo>
                  <a:pt x="135" y="916"/>
                  <a:pt x="130" y="917"/>
                  <a:pt x="128" y="915"/>
                </a:cubicBezTo>
                <a:cubicBezTo>
                  <a:pt x="121" y="917"/>
                  <a:pt x="118" y="915"/>
                  <a:pt x="110" y="915"/>
                </a:cubicBezTo>
                <a:cubicBezTo>
                  <a:pt x="109" y="913"/>
                  <a:pt x="114" y="914"/>
                  <a:pt x="114" y="912"/>
                </a:cubicBezTo>
                <a:cubicBezTo>
                  <a:pt x="114" y="911"/>
                  <a:pt x="111" y="911"/>
                  <a:pt x="108" y="911"/>
                </a:cubicBezTo>
                <a:cubicBezTo>
                  <a:pt x="105" y="914"/>
                  <a:pt x="103" y="912"/>
                  <a:pt x="94" y="913"/>
                </a:cubicBezTo>
                <a:cubicBezTo>
                  <a:pt x="93" y="912"/>
                  <a:pt x="94" y="911"/>
                  <a:pt x="90" y="911"/>
                </a:cubicBezTo>
                <a:cubicBezTo>
                  <a:pt x="90" y="910"/>
                  <a:pt x="90" y="909"/>
                  <a:pt x="92" y="908"/>
                </a:cubicBezTo>
                <a:cubicBezTo>
                  <a:pt x="90" y="908"/>
                  <a:pt x="89" y="908"/>
                  <a:pt x="89" y="907"/>
                </a:cubicBezTo>
                <a:cubicBezTo>
                  <a:pt x="86" y="907"/>
                  <a:pt x="87" y="908"/>
                  <a:pt x="86" y="909"/>
                </a:cubicBezTo>
                <a:cubicBezTo>
                  <a:pt x="78" y="907"/>
                  <a:pt x="69" y="906"/>
                  <a:pt x="61" y="908"/>
                </a:cubicBezTo>
                <a:cubicBezTo>
                  <a:pt x="62" y="905"/>
                  <a:pt x="70" y="906"/>
                  <a:pt x="77" y="905"/>
                </a:cubicBezTo>
                <a:cubicBezTo>
                  <a:pt x="73" y="905"/>
                  <a:pt x="77" y="903"/>
                  <a:pt x="74" y="902"/>
                </a:cubicBezTo>
                <a:cubicBezTo>
                  <a:pt x="67" y="904"/>
                  <a:pt x="59" y="905"/>
                  <a:pt x="50" y="904"/>
                </a:cubicBezTo>
                <a:cubicBezTo>
                  <a:pt x="51" y="903"/>
                  <a:pt x="52" y="901"/>
                  <a:pt x="52" y="899"/>
                </a:cubicBezTo>
                <a:lnTo>
                  <a:pt x="55" y="899"/>
                </a:lnTo>
                <a:lnTo>
                  <a:pt x="55" y="898"/>
                </a:lnTo>
                <a:cubicBezTo>
                  <a:pt x="57" y="896"/>
                  <a:pt x="61" y="896"/>
                  <a:pt x="61" y="894"/>
                </a:cubicBezTo>
                <a:cubicBezTo>
                  <a:pt x="74" y="898"/>
                  <a:pt x="96" y="895"/>
                  <a:pt x="108" y="892"/>
                </a:cubicBezTo>
                <a:cubicBezTo>
                  <a:pt x="109" y="890"/>
                  <a:pt x="103" y="891"/>
                  <a:pt x="104" y="889"/>
                </a:cubicBezTo>
                <a:cubicBezTo>
                  <a:pt x="98" y="891"/>
                  <a:pt x="92" y="892"/>
                  <a:pt x="85" y="891"/>
                </a:cubicBezTo>
                <a:cubicBezTo>
                  <a:pt x="84" y="890"/>
                  <a:pt x="81" y="889"/>
                  <a:pt x="80" y="887"/>
                </a:cubicBezTo>
                <a:cubicBezTo>
                  <a:pt x="75" y="888"/>
                  <a:pt x="69" y="888"/>
                  <a:pt x="64" y="888"/>
                </a:cubicBezTo>
                <a:cubicBezTo>
                  <a:pt x="67" y="885"/>
                  <a:pt x="69" y="882"/>
                  <a:pt x="71" y="879"/>
                </a:cubicBezTo>
                <a:lnTo>
                  <a:pt x="71" y="877"/>
                </a:lnTo>
                <a:cubicBezTo>
                  <a:pt x="71" y="868"/>
                  <a:pt x="88" y="861"/>
                  <a:pt x="84" y="855"/>
                </a:cubicBezTo>
                <a:lnTo>
                  <a:pt x="84" y="852"/>
                </a:lnTo>
                <a:cubicBezTo>
                  <a:pt x="85" y="852"/>
                  <a:pt x="86" y="852"/>
                  <a:pt x="87" y="852"/>
                </a:cubicBezTo>
                <a:lnTo>
                  <a:pt x="87" y="850"/>
                </a:lnTo>
                <a:cubicBezTo>
                  <a:pt x="105" y="822"/>
                  <a:pt x="102" y="781"/>
                  <a:pt x="110" y="755"/>
                </a:cubicBezTo>
                <a:cubicBezTo>
                  <a:pt x="112" y="750"/>
                  <a:pt x="105" y="749"/>
                  <a:pt x="100" y="747"/>
                </a:cubicBezTo>
                <a:cubicBezTo>
                  <a:pt x="101" y="744"/>
                  <a:pt x="108" y="744"/>
                  <a:pt x="115" y="744"/>
                </a:cubicBezTo>
                <a:cubicBezTo>
                  <a:pt x="117" y="734"/>
                  <a:pt x="117" y="724"/>
                  <a:pt x="115" y="714"/>
                </a:cubicBezTo>
                <a:cubicBezTo>
                  <a:pt x="101" y="718"/>
                  <a:pt x="105" y="730"/>
                  <a:pt x="105" y="739"/>
                </a:cubicBezTo>
                <a:cubicBezTo>
                  <a:pt x="82" y="750"/>
                  <a:pt x="101" y="772"/>
                  <a:pt x="75" y="776"/>
                </a:cubicBezTo>
                <a:cubicBezTo>
                  <a:pt x="74" y="776"/>
                  <a:pt x="73" y="776"/>
                  <a:pt x="72" y="776"/>
                </a:cubicBezTo>
                <a:cubicBezTo>
                  <a:pt x="69" y="776"/>
                  <a:pt x="66" y="776"/>
                  <a:pt x="63" y="777"/>
                </a:cubicBezTo>
                <a:cubicBezTo>
                  <a:pt x="59" y="788"/>
                  <a:pt x="82" y="790"/>
                  <a:pt x="82" y="800"/>
                </a:cubicBezTo>
                <a:cubicBezTo>
                  <a:pt x="65" y="797"/>
                  <a:pt x="65" y="804"/>
                  <a:pt x="55" y="805"/>
                </a:cubicBezTo>
                <a:cubicBezTo>
                  <a:pt x="48" y="805"/>
                  <a:pt x="46" y="803"/>
                  <a:pt x="44" y="801"/>
                </a:cubicBezTo>
                <a:cubicBezTo>
                  <a:pt x="53" y="796"/>
                  <a:pt x="48" y="794"/>
                  <a:pt x="41" y="790"/>
                </a:cubicBezTo>
                <a:cubicBezTo>
                  <a:pt x="50" y="783"/>
                  <a:pt x="54" y="775"/>
                  <a:pt x="53" y="767"/>
                </a:cubicBezTo>
                <a:cubicBezTo>
                  <a:pt x="40" y="770"/>
                  <a:pt x="36" y="778"/>
                  <a:pt x="28" y="780"/>
                </a:cubicBezTo>
                <a:cubicBezTo>
                  <a:pt x="23" y="777"/>
                  <a:pt x="35" y="773"/>
                  <a:pt x="21" y="772"/>
                </a:cubicBezTo>
                <a:cubicBezTo>
                  <a:pt x="14" y="773"/>
                  <a:pt x="17" y="778"/>
                  <a:pt x="11" y="779"/>
                </a:cubicBezTo>
                <a:cubicBezTo>
                  <a:pt x="11" y="772"/>
                  <a:pt x="3" y="767"/>
                  <a:pt x="11" y="761"/>
                </a:cubicBezTo>
                <a:cubicBezTo>
                  <a:pt x="-8" y="759"/>
                  <a:pt x="1" y="741"/>
                  <a:pt x="20" y="742"/>
                </a:cubicBezTo>
                <a:cubicBezTo>
                  <a:pt x="22" y="734"/>
                  <a:pt x="25" y="724"/>
                  <a:pt x="19" y="719"/>
                </a:cubicBezTo>
                <a:cubicBezTo>
                  <a:pt x="18" y="719"/>
                  <a:pt x="17" y="719"/>
                  <a:pt x="16" y="719"/>
                </a:cubicBezTo>
                <a:cubicBezTo>
                  <a:pt x="11" y="719"/>
                  <a:pt x="6" y="718"/>
                  <a:pt x="2" y="718"/>
                </a:cubicBezTo>
                <a:cubicBezTo>
                  <a:pt x="-3" y="711"/>
                  <a:pt x="10" y="703"/>
                  <a:pt x="0" y="695"/>
                </a:cubicBezTo>
                <a:lnTo>
                  <a:pt x="2" y="687"/>
                </a:lnTo>
                <a:cubicBezTo>
                  <a:pt x="8" y="685"/>
                  <a:pt x="3" y="678"/>
                  <a:pt x="15" y="677"/>
                </a:cubicBezTo>
                <a:cubicBezTo>
                  <a:pt x="8" y="673"/>
                  <a:pt x="6" y="666"/>
                  <a:pt x="9" y="661"/>
                </a:cubicBezTo>
                <a:lnTo>
                  <a:pt x="9" y="659"/>
                </a:lnTo>
                <a:cubicBezTo>
                  <a:pt x="21" y="646"/>
                  <a:pt x="17" y="630"/>
                  <a:pt x="17" y="617"/>
                </a:cubicBezTo>
                <a:lnTo>
                  <a:pt x="17" y="616"/>
                </a:lnTo>
                <a:cubicBezTo>
                  <a:pt x="14" y="614"/>
                  <a:pt x="7" y="614"/>
                  <a:pt x="3" y="612"/>
                </a:cubicBezTo>
                <a:cubicBezTo>
                  <a:pt x="0" y="593"/>
                  <a:pt x="35" y="588"/>
                  <a:pt x="19" y="573"/>
                </a:cubicBezTo>
                <a:lnTo>
                  <a:pt x="19" y="572"/>
                </a:lnTo>
                <a:cubicBezTo>
                  <a:pt x="22" y="567"/>
                  <a:pt x="34" y="563"/>
                  <a:pt x="18" y="562"/>
                </a:cubicBezTo>
                <a:cubicBezTo>
                  <a:pt x="27" y="555"/>
                  <a:pt x="34" y="547"/>
                  <a:pt x="39" y="540"/>
                </a:cubicBezTo>
                <a:cubicBezTo>
                  <a:pt x="14" y="546"/>
                  <a:pt x="26" y="502"/>
                  <a:pt x="58" y="503"/>
                </a:cubicBezTo>
                <a:cubicBezTo>
                  <a:pt x="54" y="482"/>
                  <a:pt x="85" y="480"/>
                  <a:pt x="85" y="466"/>
                </a:cubicBezTo>
                <a:cubicBezTo>
                  <a:pt x="100" y="474"/>
                  <a:pt x="107" y="488"/>
                  <a:pt x="118" y="503"/>
                </a:cubicBezTo>
                <a:cubicBezTo>
                  <a:pt x="119" y="504"/>
                  <a:pt x="119" y="504"/>
                  <a:pt x="120" y="505"/>
                </a:cubicBezTo>
                <a:lnTo>
                  <a:pt x="123" y="509"/>
                </a:lnTo>
                <a:cubicBezTo>
                  <a:pt x="124" y="509"/>
                  <a:pt x="125" y="509"/>
                  <a:pt x="126" y="509"/>
                </a:cubicBezTo>
                <a:cubicBezTo>
                  <a:pt x="149" y="504"/>
                  <a:pt x="137" y="482"/>
                  <a:pt x="146" y="463"/>
                </a:cubicBezTo>
                <a:lnTo>
                  <a:pt x="146" y="461"/>
                </a:lnTo>
                <a:cubicBezTo>
                  <a:pt x="141" y="453"/>
                  <a:pt x="150" y="439"/>
                  <a:pt x="143" y="431"/>
                </a:cubicBezTo>
                <a:lnTo>
                  <a:pt x="145" y="419"/>
                </a:lnTo>
                <a:cubicBezTo>
                  <a:pt x="144" y="373"/>
                  <a:pt x="175" y="320"/>
                  <a:pt x="159" y="279"/>
                </a:cubicBezTo>
                <a:lnTo>
                  <a:pt x="159" y="278"/>
                </a:lnTo>
                <a:cubicBezTo>
                  <a:pt x="163" y="267"/>
                  <a:pt x="161" y="255"/>
                  <a:pt x="154" y="245"/>
                </a:cubicBezTo>
                <a:lnTo>
                  <a:pt x="154" y="243"/>
                </a:lnTo>
                <a:cubicBezTo>
                  <a:pt x="156" y="229"/>
                  <a:pt x="155" y="214"/>
                  <a:pt x="151" y="199"/>
                </a:cubicBezTo>
                <a:lnTo>
                  <a:pt x="152" y="194"/>
                </a:lnTo>
                <a:cubicBezTo>
                  <a:pt x="155" y="178"/>
                  <a:pt x="154" y="162"/>
                  <a:pt x="149" y="147"/>
                </a:cubicBezTo>
                <a:lnTo>
                  <a:pt x="149" y="145"/>
                </a:lnTo>
                <a:cubicBezTo>
                  <a:pt x="149" y="123"/>
                  <a:pt x="145" y="103"/>
                  <a:pt x="141" y="82"/>
                </a:cubicBezTo>
                <a:cubicBezTo>
                  <a:pt x="142" y="82"/>
                  <a:pt x="143" y="82"/>
                  <a:pt x="144" y="82"/>
                </a:cubicBezTo>
                <a:cubicBezTo>
                  <a:pt x="149" y="91"/>
                  <a:pt x="143" y="95"/>
                  <a:pt x="149" y="100"/>
                </a:cubicBezTo>
                <a:cubicBezTo>
                  <a:pt x="162" y="101"/>
                  <a:pt x="164" y="97"/>
                  <a:pt x="172" y="97"/>
                </a:cubicBezTo>
                <a:cubicBezTo>
                  <a:pt x="172" y="95"/>
                  <a:pt x="174" y="91"/>
                  <a:pt x="169" y="91"/>
                </a:cubicBezTo>
                <a:cubicBezTo>
                  <a:pt x="177" y="90"/>
                  <a:pt x="182" y="86"/>
                  <a:pt x="195" y="87"/>
                </a:cubicBezTo>
                <a:cubicBezTo>
                  <a:pt x="197" y="90"/>
                  <a:pt x="188" y="89"/>
                  <a:pt x="189" y="91"/>
                </a:cubicBezTo>
                <a:cubicBezTo>
                  <a:pt x="191" y="93"/>
                  <a:pt x="215" y="95"/>
                  <a:pt x="212" y="90"/>
                </a:cubicBezTo>
                <a:cubicBezTo>
                  <a:pt x="221" y="97"/>
                  <a:pt x="238" y="105"/>
                  <a:pt x="258" y="101"/>
                </a:cubicBezTo>
                <a:cubicBezTo>
                  <a:pt x="256" y="105"/>
                  <a:pt x="264" y="113"/>
                  <a:pt x="253" y="112"/>
                </a:cubicBezTo>
                <a:cubicBezTo>
                  <a:pt x="255" y="117"/>
                  <a:pt x="261" y="111"/>
                  <a:pt x="267" y="115"/>
                </a:cubicBezTo>
                <a:cubicBezTo>
                  <a:pt x="266" y="118"/>
                  <a:pt x="267" y="121"/>
                  <a:pt x="270" y="123"/>
                </a:cubicBezTo>
                <a:cubicBezTo>
                  <a:pt x="272" y="126"/>
                  <a:pt x="280" y="119"/>
                  <a:pt x="284" y="123"/>
                </a:cubicBezTo>
                <a:cubicBezTo>
                  <a:pt x="286" y="128"/>
                  <a:pt x="289" y="134"/>
                  <a:pt x="298" y="135"/>
                </a:cubicBezTo>
                <a:cubicBezTo>
                  <a:pt x="307" y="135"/>
                  <a:pt x="314" y="134"/>
                  <a:pt x="316" y="130"/>
                </a:cubicBezTo>
                <a:cubicBezTo>
                  <a:pt x="317" y="125"/>
                  <a:pt x="307" y="125"/>
                  <a:pt x="304" y="122"/>
                </a:cubicBezTo>
                <a:cubicBezTo>
                  <a:pt x="309" y="114"/>
                  <a:pt x="313" y="106"/>
                  <a:pt x="333" y="105"/>
                </a:cubicBezTo>
                <a:cubicBezTo>
                  <a:pt x="334" y="102"/>
                  <a:pt x="332" y="101"/>
                  <a:pt x="327" y="101"/>
                </a:cubicBezTo>
                <a:cubicBezTo>
                  <a:pt x="332" y="97"/>
                  <a:pt x="347" y="97"/>
                  <a:pt x="339" y="90"/>
                </a:cubicBezTo>
                <a:lnTo>
                  <a:pt x="353" y="90"/>
                </a:lnTo>
                <a:cubicBezTo>
                  <a:pt x="350" y="83"/>
                  <a:pt x="346" y="90"/>
                  <a:pt x="339" y="87"/>
                </a:cubicBezTo>
                <a:cubicBezTo>
                  <a:pt x="336" y="83"/>
                  <a:pt x="343" y="84"/>
                  <a:pt x="342" y="80"/>
                </a:cubicBezTo>
                <a:cubicBezTo>
                  <a:pt x="349" y="89"/>
                  <a:pt x="371" y="85"/>
                  <a:pt x="382" y="80"/>
                </a:cubicBezTo>
                <a:cubicBezTo>
                  <a:pt x="384" y="77"/>
                  <a:pt x="378" y="77"/>
                  <a:pt x="379" y="74"/>
                </a:cubicBezTo>
                <a:cubicBezTo>
                  <a:pt x="393" y="74"/>
                  <a:pt x="408" y="75"/>
                  <a:pt x="422" y="76"/>
                </a:cubicBezTo>
                <a:lnTo>
                  <a:pt x="422" y="85"/>
                </a:lnTo>
                <a:cubicBezTo>
                  <a:pt x="415" y="84"/>
                  <a:pt x="420" y="78"/>
                  <a:pt x="410" y="79"/>
                </a:cubicBezTo>
                <a:cubicBezTo>
                  <a:pt x="405" y="82"/>
                  <a:pt x="404" y="86"/>
                  <a:pt x="407" y="90"/>
                </a:cubicBezTo>
                <a:lnTo>
                  <a:pt x="451" y="90"/>
                </a:lnTo>
                <a:cubicBezTo>
                  <a:pt x="448" y="82"/>
                  <a:pt x="436" y="86"/>
                  <a:pt x="431" y="82"/>
                </a:cubicBezTo>
                <a:cubicBezTo>
                  <a:pt x="431" y="82"/>
                  <a:pt x="431" y="81"/>
                  <a:pt x="432" y="81"/>
                </a:cubicBezTo>
                <a:cubicBezTo>
                  <a:pt x="438" y="75"/>
                  <a:pt x="453" y="73"/>
                  <a:pt x="465" y="76"/>
                </a:cubicBezTo>
                <a:cubicBezTo>
                  <a:pt x="449" y="82"/>
                  <a:pt x="468" y="81"/>
                  <a:pt x="465" y="91"/>
                </a:cubicBezTo>
                <a:cubicBezTo>
                  <a:pt x="460" y="92"/>
                  <a:pt x="459" y="90"/>
                  <a:pt x="454" y="90"/>
                </a:cubicBezTo>
                <a:cubicBezTo>
                  <a:pt x="460" y="100"/>
                  <a:pt x="481" y="89"/>
                  <a:pt x="474" y="79"/>
                </a:cubicBezTo>
                <a:cubicBezTo>
                  <a:pt x="494" y="82"/>
                  <a:pt x="504" y="74"/>
                  <a:pt x="517" y="78"/>
                </a:cubicBezTo>
                <a:cubicBezTo>
                  <a:pt x="507" y="80"/>
                  <a:pt x="514" y="90"/>
                  <a:pt x="505" y="93"/>
                </a:cubicBezTo>
                <a:cubicBezTo>
                  <a:pt x="506" y="94"/>
                  <a:pt x="508" y="94"/>
                  <a:pt x="508" y="95"/>
                </a:cubicBezTo>
                <a:cubicBezTo>
                  <a:pt x="533" y="96"/>
                  <a:pt x="528" y="83"/>
                  <a:pt x="531" y="76"/>
                </a:cubicBezTo>
                <a:cubicBezTo>
                  <a:pt x="541" y="77"/>
                  <a:pt x="531" y="81"/>
                  <a:pt x="534" y="86"/>
                </a:cubicBezTo>
                <a:cubicBezTo>
                  <a:pt x="543" y="86"/>
                  <a:pt x="546" y="83"/>
                  <a:pt x="557" y="85"/>
                </a:cubicBezTo>
                <a:cubicBezTo>
                  <a:pt x="552" y="86"/>
                  <a:pt x="553" y="90"/>
                  <a:pt x="545" y="90"/>
                </a:cubicBezTo>
                <a:cubicBezTo>
                  <a:pt x="548" y="91"/>
                  <a:pt x="551" y="92"/>
                  <a:pt x="554" y="93"/>
                </a:cubicBezTo>
                <a:cubicBezTo>
                  <a:pt x="561" y="87"/>
                  <a:pt x="562" y="78"/>
                  <a:pt x="571" y="74"/>
                </a:cubicBezTo>
                <a:cubicBezTo>
                  <a:pt x="581" y="73"/>
                  <a:pt x="591" y="74"/>
                  <a:pt x="600" y="76"/>
                </a:cubicBezTo>
                <a:cubicBezTo>
                  <a:pt x="609" y="75"/>
                  <a:pt x="606" y="68"/>
                  <a:pt x="617" y="68"/>
                </a:cubicBezTo>
                <a:cubicBezTo>
                  <a:pt x="617" y="72"/>
                  <a:pt x="625" y="73"/>
                  <a:pt x="626" y="76"/>
                </a:cubicBezTo>
                <a:cubicBezTo>
                  <a:pt x="635" y="77"/>
                  <a:pt x="645" y="76"/>
                  <a:pt x="654" y="75"/>
                </a:cubicBezTo>
                <a:cubicBezTo>
                  <a:pt x="657" y="82"/>
                  <a:pt x="678" y="81"/>
                  <a:pt x="677" y="90"/>
                </a:cubicBezTo>
                <a:cubicBezTo>
                  <a:pt x="685" y="90"/>
                  <a:pt x="685" y="87"/>
                  <a:pt x="686" y="84"/>
                </a:cubicBezTo>
                <a:cubicBezTo>
                  <a:pt x="699" y="83"/>
                  <a:pt x="713" y="85"/>
                  <a:pt x="723" y="89"/>
                </a:cubicBezTo>
                <a:cubicBezTo>
                  <a:pt x="732" y="85"/>
                  <a:pt x="744" y="84"/>
                  <a:pt x="755" y="86"/>
                </a:cubicBezTo>
                <a:cubicBezTo>
                  <a:pt x="755" y="82"/>
                  <a:pt x="750" y="82"/>
                  <a:pt x="746" y="80"/>
                </a:cubicBezTo>
                <a:cubicBezTo>
                  <a:pt x="748" y="75"/>
                  <a:pt x="757" y="73"/>
                  <a:pt x="763" y="69"/>
                </a:cubicBezTo>
                <a:cubicBezTo>
                  <a:pt x="774" y="79"/>
                  <a:pt x="807" y="73"/>
                  <a:pt x="821" y="76"/>
                </a:cubicBezTo>
                <a:cubicBezTo>
                  <a:pt x="818" y="81"/>
                  <a:pt x="806" y="82"/>
                  <a:pt x="809" y="90"/>
                </a:cubicBezTo>
                <a:cubicBezTo>
                  <a:pt x="816" y="87"/>
                  <a:pt x="824" y="82"/>
                  <a:pt x="838" y="86"/>
                </a:cubicBezTo>
                <a:cubicBezTo>
                  <a:pt x="847" y="82"/>
                  <a:pt x="852" y="77"/>
                  <a:pt x="852" y="72"/>
                </a:cubicBezTo>
                <a:cubicBezTo>
                  <a:pt x="863" y="72"/>
                  <a:pt x="869" y="92"/>
                  <a:pt x="855" y="90"/>
                </a:cubicBezTo>
                <a:cubicBezTo>
                  <a:pt x="860" y="97"/>
                  <a:pt x="866" y="88"/>
                  <a:pt x="878" y="90"/>
                </a:cubicBezTo>
                <a:cubicBezTo>
                  <a:pt x="881" y="84"/>
                  <a:pt x="869" y="86"/>
                  <a:pt x="872" y="80"/>
                </a:cubicBezTo>
                <a:cubicBezTo>
                  <a:pt x="870" y="76"/>
                  <a:pt x="880" y="78"/>
                  <a:pt x="878" y="74"/>
                </a:cubicBezTo>
                <a:cubicBezTo>
                  <a:pt x="894" y="77"/>
                  <a:pt x="912" y="77"/>
                  <a:pt x="921" y="71"/>
                </a:cubicBezTo>
                <a:cubicBezTo>
                  <a:pt x="928" y="78"/>
                  <a:pt x="949" y="74"/>
                  <a:pt x="958" y="71"/>
                </a:cubicBezTo>
                <a:cubicBezTo>
                  <a:pt x="968" y="70"/>
                  <a:pt x="967" y="75"/>
                  <a:pt x="973" y="76"/>
                </a:cubicBezTo>
                <a:cubicBezTo>
                  <a:pt x="988" y="79"/>
                  <a:pt x="986" y="69"/>
                  <a:pt x="996" y="74"/>
                </a:cubicBezTo>
                <a:cubicBezTo>
                  <a:pt x="997" y="70"/>
                  <a:pt x="990" y="71"/>
                  <a:pt x="993" y="67"/>
                </a:cubicBezTo>
                <a:cubicBezTo>
                  <a:pt x="999" y="70"/>
                  <a:pt x="1012" y="70"/>
                  <a:pt x="1016" y="75"/>
                </a:cubicBezTo>
                <a:cubicBezTo>
                  <a:pt x="1030" y="72"/>
                  <a:pt x="1013" y="68"/>
                  <a:pt x="1016" y="63"/>
                </a:cubicBezTo>
                <a:cubicBezTo>
                  <a:pt x="1063" y="64"/>
                  <a:pt x="1048" y="45"/>
                  <a:pt x="1059" y="34"/>
                </a:cubicBezTo>
                <a:cubicBezTo>
                  <a:pt x="1076" y="40"/>
                  <a:pt x="1122" y="40"/>
                  <a:pt x="1134" y="32"/>
                </a:cubicBezTo>
                <a:cubicBezTo>
                  <a:pt x="1151" y="33"/>
                  <a:pt x="1155" y="41"/>
                  <a:pt x="1168" y="45"/>
                </a:cubicBezTo>
                <a:cubicBezTo>
                  <a:pt x="1166" y="49"/>
                  <a:pt x="1154" y="48"/>
                  <a:pt x="1154" y="53"/>
                </a:cubicBezTo>
                <a:cubicBezTo>
                  <a:pt x="1156" y="56"/>
                  <a:pt x="1166" y="52"/>
                  <a:pt x="1171" y="52"/>
                </a:cubicBezTo>
                <a:cubicBezTo>
                  <a:pt x="1174" y="49"/>
                  <a:pt x="1162" y="47"/>
                  <a:pt x="1171" y="46"/>
                </a:cubicBezTo>
                <a:cubicBezTo>
                  <a:pt x="1181" y="48"/>
                  <a:pt x="1186" y="53"/>
                  <a:pt x="1197" y="54"/>
                </a:cubicBezTo>
                <a:cubicBezTo>
                  <a:pt x="1212" y="51"/>
                  <a:pt x="1217" y="42"/>
                  <a:pt x="1234" y="39"/>
                </a:cubicBezTo>
                <a:cubicBezTo>
                  <a:pt x="1235" y="42"/>
                  <a:pt x="1242" y="42"/>
                  <a:pt x="1240" y="46"/>
                </a:cubicBezTo>
                <a:cubicBezTo>
                  <a:pt x="1235" y="47"/>
                  <a:pt x="1222" y="45"/>
                  <a:pt x="1222" y="48"/>
                </a:cubicBezTo>
                <a:cubicBezTo>
                  <a:pt x="1233" y="49"/>
                  <a:pt x="1233" y="57"/>
                  <a:pt x="1251" y="59"/>
                </a:cubicBezTo>
                <a:cubicBezTo>
                  <a:pt x="1250" y="57"/>
                  <a:pt x="1251" y="55"/>
                  <a:pt x="1254" y="49"/>
                </a:cubicBezTo>
                <a:cubicBezTo>
                  <a:pt x="1270" y="54"/>
                  <a:pt x="1290" y="43"/>
                  <a:pt x="1306" y="45"/>
                </a:cubicBezTo>
                <a:cubicBezTo>
                  <a:pt x="1292" y="48"/>
                  <a:pt x="1315" y="48"/>
                  <a:pt x="1323" y="49"/>
                </a:cubicBezTo>
                <a:cubicBezTo>
                  <a:pt x="1323" y="52"/>
                  <a:pt x="1328" y="53"/>
                  <a:pt x="1326" y="57"/>
                </a:cubicBezTo>
                <a:cubicBezTo>
                  <a:pt x="1344" y="58"/>
                  <a:pt x="1363" y="55"/>
                  <a:pt x="1378" y="50"/>
                </a:cubicBezTo>
                <a:cubicBezTo>
                  <a:pt x="1383" y="52"/>
                  <a:pt x="1385" y="57"/>
                  <a:pt x="1389" y="60"/>
                </a:cubicBezTo>
                <a:cubicBezTo>
                  <a:pt x="1404" y="55"/>
                  <a:pt x="1428" y="62"/>
                  <a:pt x="1444" y="57"/>
                </a:cubicBezTo>
                <a:lnTo>
                  <a:pt x="1444" y="50"/>
                </a:lnTo>
                <a:cubicBezTo>
                  <a:pt x="1457" y="48"/>
                  <a:pt x="1475" y="42"/>
                  <a:pt x="1489" y="45"/>
                </a:cubicBezTo>
                <a:cubicBezTo>
                  <a:pt x="1493" y="42"/>
                  <a:pt x="1493" y="37"/>
                  <a:pt x="1498" y="35"/>
                </a:cubicBezTo>
                <a:cubicBezTo>
                  <a:pt x="1507" y="36"/>
                  <a:pt x="1516" y="35"/>
                  <a:pt x="1524" y="32"/>
                </a:cubicBezTo>
                <a:cubicBezTo>
                  <a:pt x="1524" y="30"/>
                  <a:pt x="1521" y="30"/>
                  <a:pt x="1521" y="27"/>
                </a:cubicBezTo>
                <a:cubicBezTo>
                  <a:pt x="1532" y="27"/>
                  <a:pt x="1541" y="28"/>
                  <a:pt x="1544" y="31"/>
                </a:cubicBezTo>
                <a:cubicBezTo>
                  <a:pt x="1547" y="27"/>
                  <a:pt x="1564" y="29"/>
                  <a:pt x="1567" y="24"/>
                </a:cubicBezTo>
                <a:cubicBezTo>
                  <a:pt x="1576" y="28"/>
                  <a:pt x="1587" y="32"/>
                  <a:pt x="1598" y="34"/>
                </a:cubicBezTo>
                <a:cubicBezTo>
                  <a:pt x="1603" y="33"/>
                  <a:pt x="1603" y="29"/>
                  <a:pt x="1604" y="27"/>
                </a:cubicBezTo>
                <a:cubicBezTo>
                  <a:pt x="1613" y="28"/>
                  <a:pt x="1612" y="27"/>
                  <a:pt x="1619" y="28"/>
                </a:cubicBezTo>
                <a:cubicBezTo>
                  <a:pt x="1621" y="34"/>
                  <a:pt x="1608" y="33"/>
                  <a:pt x="1610" y="38"/>
                </a:cubicBezTo>
                <a:cubicBezTo>
                  <a:pt x="1618" y="42"/>
                  <a:pt x="1631" y="43"/>
                  <a:pt x="1633" y="50"/>
                </a:cubicBezTo>
                <a:cubicBezTo>
                  <a:pt x="1636" y="49"/>
                  <a:pt x="1638" y="46"/>
                  <a:pt x="1647" y="48"/>
                </a:cubicBezTo>
                <a:cubicBezTo>
                  <a:pt x="1638" y="45"/>
                  <a:pt x="1644" y="43"/>
                  <a:pt x="1644" y="38"/>
                </a:cubicBezTo>
                <a:cubicBezTo>
                  <a:pt x="1653" y="38"/>
                  <a:pt x="1652" y="43"/>
                  <a:pt x="1653" y="46"/>
                </a:cubicBezTo>
                <a:lnTo>
                  <a:pt x="1667" y="46"/>
                </a:lnTo>
                <a:cubicBezTo>
                  <a:pt x="1668" y="45"/>
                  <a:pt x="1669" y="45"/>
                  <a:pt x="1670" y="44"/>
                </a:cubicBezTo>
                <a:cubicBezTo>
                  <a:pt x="1681" y="37"/>
                  <a:pt x="1701" y="36"/>
                  <a:pt x="1716" y="41"/>
                </a:cubicBezTo>
                <a:cubicBezTo>
                  <a:pt x="1724" y="42"/>
                  <a:pt x="1714" y="34"/>
                  <a:pt x="1722" y="35"/>
                </a:cubicBezTo>
                <a:cubicBezTo>
                  <a:pt x="1737" y="36"/>
                  <a:pt x="1715" y="40"/>
                  <a:pt x="1725" y="42"/>
                </a:cubicBezTo>
                <a:cubicBezTo>
                  <a:pt x="1734" y="42"/>
                  <a:pt x="1734" y="36"/>
                  <a:pt x="1736" y="32"/>
                </a:cubicBezTo>
                <a:cubicBezTo>
                  <a:pt x="1748" y="31"/>
                  <a:pt x="1737" y="40"/>
                  <a:pt x="1748" y="39"/>
                </a:cubicBezTo>
                <a:cubicBezTo>
                  <a:pt x="1751" y="37"/>
                  <a:pt x="1753" y="34"/>
                  <a:pt x="1765" y="35"/>
                </a:cubicBezTo>
                <a:cubicBezTo>
                  <a:pt x="1757" y="42"/>
                  <a:pt x="1777" y="43"/>
                  <a:pt x="1788" y="45"/>
                </a:cubicBezTo>
                <a:cubicBezTo>
                  <a:pt x="1795" y="44"/>
                  <a:pt x="1798" y="41"/>
                  <a:pt x="1802" y="39"/>
                </a:cubicBezTo>
                <a:lnTo>
                  <a:pt x="1809" y="41"/>
                </a:lnTo>
                <a:cubicBezTo>
                  <a:pt x="1813" y="42"/>
                  <a:pt x="1817" y="43"/>
                  <a:pt x="1820" y="45"/>
                </a:cubicBezTo>
                <a:cubicBezTo>
                  <a:pt x="1825" y="44"/>
                  <a:pt x="1829" y="43"/>
                  <a:pt x="1834" y="43"/>
                </a:cubicBezTo>
                <a:cubicBezTo>
                  <a:pt x="1836" y="43"/>
                  <a:pt x="1839" y="43"/>
                  <a:pt x="1842" y="43"/>
                </a:cubicBezTo>
                <a:cubicBezTo>
                  <a:pt x="1845" y="42"/>
                  <a:pt x="1847" y="41"/>
                  <a:pt x="1848" y="40"/>
                </a:cubicBezTo>
                <a:cubicBezTo>
                  <a:pt x="1850" y="39"/>
                  <a:pt x="1853" y="39"/>
                  <a:pt x="1855" y="38"/>
                </a:cubicBezTo>
                <a:cubicBezTo>
                  <a:pt x="1857" y="42"/>
                  <a:pt x="1866" y="44"/>
                  <a:pt x="1876" y="43"/>
                </a:cubicBezTo>
                <a:cubicBezTo>
                  <a:pt x="1876" y="39"/>
                  <a:pt x="1866" y="39"/>
                  <a:pt x="1867" y="34"/>
                </a:cubicBezTo>
                <a:cubicBezTo>
                  <a:pt x="1874" y="34"/>
                  <a:pt x="1881" y="35"/>
                  <a:pt x="1888" y="37"/>
                </a:cubicBezTo>
                <a:cubicBezTo>
                  <a:pt x="1891" y="45"/>
                  <a:pt x="1879" y="45"/>
                  <a:pt x="1876" y="51"/>
                </a:cubicBezTo>
                <a:cubicBezTo>
                  <a:pt x="1862" y="49"/>
                  <a:pt x="1848" y="50"/>
                  <a:pt x="1836" y="53"/>
                </a:cubicBezTo>
                <a:cubicBezTo>
                  <a:pt x="1842" y="57"/>
                  <a:pt x="1846" y="55"/>
                  <a:pt x="1842" y="62"/>
                </a:cubicBezTo>
                <a:cubicBezTo>
                  <a:pt x="1848" y="65"/>
                  <a:pt x="1862" y="64"/>
                  <a:pt x="1862" y="70"/>
                </a:cubicBezTo>
                <a:cubicBezTo>
                  <a:pt x="1876" y="69"/>
                  <a:pt x="1867" y="57"/>
                  <a:pt x="1888" y="59"/>
                </a:cubicBezTo>
                <a:cubicBezTo>
                  <a:pt x="1889" y="54"/>
                  <a:pt x="1882" y="55"/>
                  <a:pt x="1888" y="52"/>
                </a:cubicBezTo>
                <a:cubicBezTo>
                  <a:pt x="1896" y="53"/>
                  <a:pt x="1890" y="54"/>
                  <a:pt x="1890" y="57"/>
                </a:cubicBezTo>
                <a:cubicBezTo>
                  <a:pt x="1918" y="51"/>
                  <a:pt x="1950" y="52"/>
                  <a:pt x="1977" y="59"/>
                </a:cubicBezTo>
                <a:cubicBezTo>
                  <a:pt x="1980" y="58"/>
                  <a:pt x="1980" y="55"/>
                  <a:pt x="1980" y="53"/>
                </a:cubicBezTo>
                <a:cubicBezTo>
                  <a:pt x="1987" y="53"/>
                  <a:pt x="1993" y="56"/>
                  <a:pt x="1988" y="59"/>
                </a:cubicBezTo>
                <a:cubicBezTo>
                  <a:pt x="1997" y="60"/>
                  <a:pt x="1993" y="55"/>
                  <a:pt x="2002" y="56"/>
                </a:cubicBezTo>
                <a:cubicBezTo>
                  <a:pt x="2000" y="62"/>
                  <a:pt x="2024" y="65"/>
                  <a:pt x="2023" y="57"/>
                </a:cubicBezTo>
                <a:cubicBezTo>
                  <a:pt x="2028" y="61"/>
                  <a:pt x="2040" y="61"/>
                  <a:pt x="2045" y="64"/>
                </a:cubicBezTo>
                <a:cubicBezTo>
                  <a:pt x="2057" y="59"/>
                  <a:pt x="2078" y="56"/>
                  <a:pt x="2091" y="62"/>
                </a:cubicBezTo>
                <a:cubicBezTo>
                  <a:pt x="2098" y="60"/>
                  <a:pt x="2092" y="53"/>
                  <a:pt x="2094" y="49"/>
                </a:cubicBezTo>
                <a:cubicBezTo>
                  <a:pt x="2116" y="51"/>
                  <a:pt x="2144" y="62"/>
                  <a:pt x="2172" y="56"/>
                </a:cubicBezTo>
                <a:cubicBezTo>
                  <a:pt x="2195" y="63"/>
                  <a:pt x="2182" y="73"/>
                  <a:pt x="2192" y="83"/>
                </a:cubicBezTo>
                <a:cubicBezTo>
                  <a:pt x="2199" y="84"/>
                  <a:pt x="2194" y="78"/>
                  <a:pt x="2203" y="79"/>
                </a:cubicBezTo>
                <a:cubicBezTo>
                  <a:pt x="2229" y="85"/>
                  <a:pt x="2254" y="105"/>
                  <a:pt x="2284" y="89"/>
                </a:cubicBezTo>
                <a:cubicBezTo>
                  <a:pt x="2301" y="90"/>
                  <a:pt x="2310" y="87"/>
                  <a:pt x="2327" y="88"/>
                </a:cubicBezTo>
                <a:cubicBezTo>
                  <a:pt x="2319" y="75"/>
                  <a:pt x="2295" y="71"/>
                  <a:pt x="2289" y="58"/>
                </a:cubicBezTo>
                <a:cubicBezTo>
                  <a:pt x="2237" y="65"/>
                  <a:pt x="2172" y="53"/>
                  <a:pt x="2134" y="41"/>
                </a:cubicBezTo>
                <a:cubicBezTo>
                  <a:pt x="2126" y="40"/>
                  <a:pt x="2126" y="44"/>
                  <a:pt x="2117" y="43"/>
                </a:cubicBezTo>
                <a:cubicBezTo>
                  <a:pt x="2102" y="43"/>
                  <a:pt x="2107" y="33"/>
                  <a:pt x="2091" y="34"/>
                </a:cubicBezTo>
                <a:cubicBezTo>
                  <a:pt x="2083" y="36"/>
                  <a:pt x="2089" y="39"/>
                  <a:pt x="2089" y="44"/>
                </a:cubicBezTo>
                <a:cubicBezTo>
                  <a:pt x="2062" y="53"/>
                  <a:pt x="2032" y="42"/>
                  <a:pt x="2002" y="44"/>
                </a:cubicBezTo>
                <a:lnTo>
                  <a:pt x="2002" y="49"/>
                </a:lnTo>
                <a:cubicBezTo>
                  <a:pt x="2002" y="42"/>
                  <a:pt x="1974" y="37"/>
                  <a:pt x="1988" y="26"/>
                </a:cubicBezTo>
                <a:cubicBezTo>
                  <a:pt x="1996" y="26"/>
                  <a:pt x="2004" y="26"/>
                  <a:pt x="2011" y="27"/>
                </a:cubicBezTo>
                <a:lnTo>
                  <a:pt x="2011" y="25"/>
                </a:lnTo>
                <a:cubicBezTo>
                  <a:pt x="2020" y="23"/>
                  <a:pt x="2015" y="16"/>
                  <a:pt x="2029" y="15"/>
                </a:cubicBezTo>
                <a:cubicBezTo>
                  <a:pt x="2034" y="19"/>
                  <a:pt x="2025" y="20"/>
                  <a:pt x="2037" y="22"/>
                </a:cubicBezTo>
                <a:cubicBezTo>
                  <a:pt x="2035" y="18"/>
                  <a:pt x="2048" y="15"/>
                  <a:pt x="2055" y="11"/>
                </a:cubicBezTo>
                <a:cubicBezTo>
                  <a:pt x="2058" y="13"/>
                  <a:pt x="2075" y="14"/>
                  <a:pt x="2076" y="12"/>
                </a:cubicBezTo>
                <a:cubicBezTo>
                  <a:pt x="2059" y="11"/>
                  <a:pt x="2079" y="9"/>
                  <a:pt x="2082" y="7"/>
                </a:cubicBezTo>
                <a:cubicBezTo>
                  <a:pt x="2082" y="8"/>
                  <a:pt x="2083" y="9"/>
                  <a:pt x="2087" y="9"/>
                </a:cubicBezTo>
                <a:cubicBezTo>
                  <a:pt x="2086" y="11"/>
                  <a:pt x="2070" y="13"/>
                  <a:pt x="2084" y="14"/>
                </a:cubicBezTo>
                <a:cubicBezTo>
                  <a:pt x="2098" y="16"/>
                  <a:pt x="2089" y="6"/>
                  <a:pt x="2108" y="8"/>
                </a:cubicBezTo>
                <a:cubicBezTo>
                  <a:pt x="2116" y="9"/>
                  <a:pt x="2106" y="16"/>
                  <a:pt x="2116" y="16"/>
                </a:cubicBezTo>
                <a:cubicBezTo>
                  <a:pt x="2119" y="16"/>
                  <a:pt x="2119" y="17"/>
                  <a:pt x="2121" y="18"/>
                </a:cubicBezTo>
                <a:cubicBezTo>
                  <a:pt x="2129" y="10"/>
                  <a:pt x="2173" y="6"/>
                  <a:pt x="2161" y="19"/>
                </a:cubicBezTo>
                <a:cubicBezTo>
                  <a:pt x="2170" y="20"/>
                  <a:pt x="2168" y="14"/>
                  <a:pt x="2178" y="15"/>
                </a:cubicBezTo>
                <a:cubicBezTo>
                  <a:pt x="2194" y="21"/>
                  <a:pt x="2215" y="24"/>
                  <a:pt x="2236" y="23"/>
                </a:cubicBezTo>
                <a:cubicBezTo>
                  <a:pt x="2239" y="17"/>
                  <a:pt x="2221" y="23"/>
                  <a:pt x="2223" y="18"/>
                </a:cubicBezTo>
                <a:cubicBezTo>
                  <a:pt x="2225" y="13"/>
                  <a:pt x="2228" y="7"/>
                  <a:pt x="2235" y="5"/>
                </a:cubicBezTo>
                <a:cubicBezTo>
                  <a:pt x="2242" y="9"/>
                  <a:pt x="2247" y="15"/>
                  <a:pt x="2235" y="19"/>
                </a:cubicBezTo>
                <a:cubicBezTo>
                  <a:pt x="2253" y="20"/>
                  <a:pt x="2237" y="23"/>
                  <a:pt x="2246" y="27"/>
                </a:cubicBezTo>
                <a:cubicBezTo>
                  <a:pt x="2257" y="26"/>
                  <a:pt x="2268" y="31"/>
                  <a:pt x="2276" y="25"/>
                </a:cubicBezTo>
                <a:cubicBezTo>
                  <a:pt x="2284" y="28"/>
                  <a:pt x="2284" y="27"/>
                  <a:pt x="2298" y="28"/>
                </a:cubicBezTo>
                <a:cubicBezTo>
                  <a:pt x="2299" y="29"/>
                  <a:pt x="2299" y="29"/>
                  <a:pt x="2300" y="29"/>
                </a:cubicBezTo>
                <a:cubicBezTo>
                  <a:pt x="2293" y="32"/>
                  <a:pt x="2290" y="35"/>
                  <a:pt x="2290" y="39"/>
                </a:cubicBezTo>
                <a:cubicBezTo>
                  <a:pt x="2286" y="37"/>
                  <a:pt x="2289" y="46"/>
                  <a:pt x="2284" y="50"/>
                </a:cubicBezTo>
                <a:cubicBezTo>
                  <a:pt x="2306" y="51"/>
                  <a:pt x="2322" y="63"/>
                  <a:pt x="2350" y="62"/>
                </a:cubicBezTo>
                <a:cubicBezTo>
                  <a:pt x="2355" y="60"/>
                  <a:pt x="2350" y="52"/>
                  <a:pt x="2364" y="54"/>
                </a:cubicBezTo>
                <a:cubicBezTo>
                  <a:pt x="2361" y="51"/>
                  <a:pt x="2359" y="44"/>
                  <a:pt x="2367" y="42"/>
                </a:cubicBezTo>
                <a:cubicBezTo>
                  <a:pt x="2376" y="45"/>
                  <a:pt x="2397" y="43"/>
                  <a:pt x="2405" y="47"/>
                </a:cubicBezTo>
                <a:cubicBezTo>
                  <a:pt x="2400" y="53"/>
                  <a:pt x="2387" y="54"/>
                  <a:pt x="2376" y="57"/>
                </a:cubicBezTo>
                <a:lnTo>
                  <a:pt x="2376" y="64"/>
                </a:lnTo>
                <a:cubicBezTo>
                  <a:pt x="2381" y="67"/>
                  <a:pt x="2402" y="63"/>
                  <a:pt x="2399" y="69"/>
                </a:cubicBezTo>
                <a:cubicBezTo>
                  <a:pt x="2397" y="73"/>
                  <a:pt x="2388" y="72"/>
                  <a:pt x="2382" y="73"/>
                </a:cubicBezTo>
                <a:cubicBezTo>
                  <a:pt x="2383" y="76"/>
                  <a:pt x="2383" y="79"/>
                  <a:pt x="2387" y="80"/>
                </a:cubicBezTo>
                <a:cubicBezTo>
                  <a:pt x="2406" y="73"/>
                  <a:pt x="2433" y="85"/>
                  <a:pt x="2459" y="78"/>
                </a:cubicBezTo>
                <a:cubicBezTo>
                  <a:pt x="2441" y="73"/>
                  <a:pt x="2414" y="76"/>
                  <a:pt x="2413" y="61"/>
                </a:cubicBezTo>
                <a:cubicBezTo>
                  <a:pt x="2417" y="61"/>
                  <a:pt x="2421" y="61"/>
                  <a:pt x="2425" y="60"/>
                </a:cubicBezTo>
                <a:cubicBezTo>
                  <a:pt x="2417" y="55"/>
                  <a:pt x="2418" y="46"/>
                  <a:pt x="2410" y="41"/>
                </a:cubicBezTo>
                <a:cubicBezTo>
                  <a:pt x="2405" y="41"/>
                  <a:pt x="2396" y="44"/>
                  <a:pt x="2393" y="41"/>
                </a:cubicBezTo>
                <a:lnTo>
                  <a:pt x="2395" y="39"/>
                </a:lnTo>
                <a:lnTo>
                  <a:pt x="2395" y="41"/>
                </a:lnTo>
                <a:cubicBezTo>
                  <a:pt x="2406" y="39"/>
                  <a:pt x="2410" y="32"/>
                  <a:pt x="2427" y="35"/>
                </a:cubicBezTo>
                <a:cubicBezTo>
                  <a:pt x="2423" y="39"/>
                  <a:pt x="2430" y="39"/>
                  <a:pt x="2427" y="42"/>
                </a:cubicBezTo>
                <a:cubicBezTo>
                  <a:pt x="2436" y="44"/>
                  <a:pt x="2438" y="40"/>
                  <a:pt x="2443" y="38"/>
                </a:cubicBezTo>
                <a:cubicBezTo>
                  <a:pt x="2445" y="40"/>
                  <a:pt x="2449" y="41"/>
                  <a:pt x="2453" y="41"/>
                </a:cubicBezTo>
                <a:cubicBezTo>
                  <a:pt x="2449" y="42"/>
                  <a:pt x="2445" y="42"/>
                  <a:pt x="2442" y="42"/>
                </a:cubicBezTo>
                <a:cubicBezTo>
                  <a:pt x="2440" y="46"/>
                  <a:pt x="2447" y="47"/>
                  <a:pt x="2445" y="52"/>
                </a:cubicBezTo>
                <a:cubicBezTo>
                  <a:pt x="2452" y="52"/>
                  <a:pt x="2457" y="51"/>
                  <a:pt x="2465" y="54"/>
                </a:cubicBezTo>
                <a:cubicBezTo>
                  <a:pt x="2471" y="50"/>
                  <a:pt x="2483" y="49"/>
                  <a:pt x="2491" y="45"/>
                </a:cubicBezTo>
                <a:cubicBezTo>
                  <a:pt x="2490" y="42"/>
                  <a:pt x="2490" y="39"/>
                  <a:pt x="2491" y="36"/>
                </a:cubicBezTo>
                <a:cubicBezTo>
                  <a:pt x="2494" y="33"/>
                  <a:pt x="2498" y="31"/>
                  <a:pt x="2503" y="29"/>
                </a:cubicBezTo>
                <a:cubicBezTo>
                  <a:pt x="2515" y="28"/>
                  <a:pt x="2510" y="33"/>
                  <a:pt x="2518" y="33"/>
                </a:cubicBezTo>
                <a:cubicBezTo>
                  <a:pt x="2523" y="31"/>
                  <a:pt x="2533" y="32"/>
                  <a:pt x="2533" y="26"/>
                </a:cubicBezTo>
                <a:cubicBezTo>
                  <a:pt x="2525" y="24"/>
                  <a:pt x="2519" y="31"/>
                  <a:pt x="2516" y="26"/>
                </a:cubicBezTo>
                <a:cubicBezTo>
                  <a:pt x="2523" y="26"/>
                  <a:pt x="2527" y="23"/>
                  <a:pt x="2537" y="24"/>
                </a:cubicBezTo>
                <a:cubicBezTo>
                  <a:pt x="2539" y="27"/>
                  <a:pt x="2546" y="28"/>
                  <a:pt x="2549" y="31"/>
                </a:cubicBezTo>
                <a:cubicBezTo>
                  <a:pt x="2559" y="30"/>
                  <a:pt x="2559" y="29"/>
                  <a:pt x="2562" y="34"/>
                </a:cubicBezTo>
                <a:cubicBezTo>
                  <a:pt x="2571" y="32"/>
                  <a:pt x="2575" y="26"/>
                  <a:pt x="2587" y="25"/>
                </a:cubicBezTo>
                <a:cubicBezTo>
                  <a:pt x="2593" y="28"/>
                  <a:pt x="2607" y="30"/>
                  <a:pt x="2602" y="36"/>
                </a:cubicBezTo>
                <a:cubicBezTo>
                  <a:pt x="2611" y="35"/>
                  <a:pt x="2618" y="27"/>
                  <a:pt x="2627" y="35"/>
                </a:cubicBezTo>
                <a:cubicBezTo>
                  <a:pt x="2629" y="30"/>
                  <a:pt x="2643" y="32"/>
                  <a:pt x="2645" y="27"/>
                </a:cubicBezTo>
                <a:cubicBezTo>
                  <a:pt x="2641" y="26"/>
                  <a:pt x="2634" y="26"/>
                  <a:pt x="2634" y="24"/>
                </a:cubicBezTo>
                <a:cubicBezTo>
                  <a:pt x="2643" y="24"/>
                  <a:pt x="2643" y="17"/>
                  <a:pt x="2652" y="16"/>
                </a:cubicBezTo>
                <a:cubicBezTo>
                  <a:pt x="2676" y="22"/>
                  <a:pt x="2692" y="9"/>
                  <a:pt x="2725" y="16"/>
                </a:cubicBezTo>
                <a:cubicBezTo>
                  <a:pt x="2732" y="12"/>
                  <a:pt x="2740" y="9"/>
                  <a:pt x="2750" y="7"/>
                </a:cubicBezTo>
                <a:cubicBezTo>
                  <a:pt x="2754" y="10"/>
                  <a:pt x="2753" y="13"/>
                  <a:pt x="2765" y="13"/>
                </a:cubicBezTo>
                <a:cubicBezTo>
                  <a:pt x="2772" y="10"/>
                  <a:pt x="2778" y="4"/>
                  <a:pt x="2788" y="8"/>
                </a:cubicBezTo>
                <a:cubicBezTo>
                  <a:pt x="2789" y="3"/>
                  <a:pt x="2793" y="0"/>
                  <a:pt x="2800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</p:pic>
      <p:pic>
        <p:nvPicPr>
          <p:cNvPr id="37" name="图片" descr="茶道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46835" b="4156"/>
          <a:stretch>
            <a:fillRect/>
          </a:stretch>
        </p:blipFill>
        <p:spPr>
          <a:xfrm>
            <a:off x="1538281" y="1752031"/>
            <a:ext cx="2179320" cy="1602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2" h="2524">
                <a:moveTo>
                  <a:pt x="825" y="2498"/>
                </a:moveTo>
                <a:cubicBezTo>
                  <a:pt x="825" y="2499"/>
                  <a:pt x="824" y="2500"/>
                  <a:pt x="823" y="2501"/>
                </a:cubicBezTo>
                <a:cubicBezTo>
                  <a:pt x="824" y="2501"/>
                  <a:pt x="826" y="2501"/>
                  <a:pt x="827" y="2501"/>
                </a:cubicBezTo>
                <a:lnTo>
                  <a:pt x="827" y="2500"/>
                </a:lnTo>
                <a:lnTo>
                  <a:pt x="827" y="2500"/>
                </a:lnTo>
                <a:lnTo>
                  <a:pt x="827" y="2500"/>
                </a:lnTo>
                <a:lnTo>
                  <a:pt x="827" y="2500"/>
                </a:lnTo>
                <a:lnTo>
                  <a:pt x="826" y="2500"/>
                </a:lnTo>
                <a:cubicBezTo>
                  <a:pt x="826" y="2499"/>
                  <a:pt x="826" y="2498"/>
                  <a:pt x="825" y="2498"/>
                </a:cubicBezTo>
                <a:close/>
                <a:moveTo>
                  <a:pt x="895" y="2494"/>
                </a:moveTo>
                <a:cubicBezTo>
                  <a:pt x="896" y="2496"/>
                  <a:pt x="896" y="2497"/>
                  <a:pt x="896" y="2498"/>
                </a:cubicBezTo>
                <a:lnTo>
                  <a:pt x="896" y="2498"/>
                </a:lnTo>
                <a:lnTo>
                  <a:pt x="896" y="2497"/>
                </a:lnTo>
                <a:lnTo>
                  <a:pt x="895" y="2495"/>
                </a:lnTo>
                <a:lnTo>
                  <a:pt x="895" y="2494"/>
                </a:lnTo>
                <a:close/>
                <a:moveTo>
                  <a:pt x="874" y="2493"/>
                </a:moveTo>
                <a:cubicBezTo>
                  <a:pt x="870" y="2494"/>
                  <a:pt x="874" y="2502"/>
                  <a:pt x="869" y="2500"/>
                </a:cubicBezTo>
                <a:cubicBezTo>
                  <a:pt x="869" y="2503"/>
                  <a:pt x="871" y="2504"/>
                  <a:pt x="872" y="2506"/>
                </a:cubicBezTo>
                <a:lnTo>
                  <a:pt x="872" y="2506"/>
                </a:lnTo>
                <a:cubicBezTo>
                  <a:pt x="873" y="2502"/>
                  <a:pt x="875" y="2498"/>
                  <a:pt x="876" y="2494"/>
                </a:cubicBezTo>
                <a:cubicBezTo>
                  <a:pt x="875" y="2493"/>
                  <a:pt x="874" y="2493"/>
                  <a:pt x="874" y="2493"/>
                </a:cubicBezTo>
                <a:close/>
                <a:moveTo>
                  <a:pt x="871" y="2492"/>
                </a:moveTo>
                <a:cubicBezTo>
                  <a:pt x="870" y="2491"/>
                  <a:pt x="868" y="2492"/>
                  <a:pt x="868" y="2494"/>
                </a:cubicBezTo>
                <a:lnTo>
                  <a:pt x="868" y="2494"/>
                </a:lnTo>
                <a:cubicBezTo>
                  <a:pt x="869" y="2494"/>
                  <a:pt x="871" y="2494"/>
                  <a:pt x="871" y="2492"/>
                </a:cubicBezTo>
                <a:close/>
                <a:moveTo>
                  <a:pt x="510" y="2476"/>
                </a:moveTo>
                <a:cubicBezTo>
                  <a:pt x="509" y="2478"/>
                  <a:pt x="509" y="2480"/>
                  <a:pt x="511" y="2481"/>
                </a:cubicBezTo>
                <a:cubicBezTo>
                  <a:pt x="511" y="2478"/>
                  <a:pt x="513" y="2478"/>
                  <a:pt x="510" y="2476"/>
                </a:cubicBezTo>
                <a:close/>
                <a:moveTo>
                  <a:pt x="595" y="2474"/>
                </a:moveTo>
                <a:cubicBezTo>
                  <a:pt x="597" y="2478"/>
                  <a:pt x="595" y="2478"/>
                  <a:pt x="594" y="2482"/>
                </a:cubicBezTo>
                <a:lnTo>
                  <a:pt x="594" y="2482"/>
                </a:lnTo>
                <a:cubicBezTo>
                  <a:pt x="598" y="2484"/>
                  <a:pt x="599" y="2474"/>
                  <a:pt x="595" y="2474"/>
                </a:cubicBezTo>
                <a:close/>
                <a:moveTo>
                  <a:pt x="1243" y="2470"/>
                </a:moveTo>
                <a:cubicBezTo>
                  <a:pt x="1242" y="2470"/>
                  <a:pt x="1241" y="2471"/>
                  <a:pt x="1241" y="2472"/>
                </a:cubicBezTo>
                <a:cubicBezTo>
                  <a:pt x="1243" y="2471"/>
                  <a:pt x="1247" y="2473"/>
                  <a:pt x="1247" y="2471"/>
                </a:cubicBezTo>
                <a:cubicBezTo>
                  <a:pt x="1246" y="2470"/>
                  <a:pt x="1245" y="2470"/>
                  <a:pt x="1243" y="2470"/>
                </a:cubicBezTo>
                <a:close/>
                <a:moveTo>
                  <a:pt x="637" y="2470"/>
                </a:moveTo>
                <a:cubicBezTo>
                  <a:pt x="637" y="2470"/>
                  <a:pt x="636" y="2470"/>
                  <a:pt x="636" y="2470"/>
                </a:cubicBezTo>
                <a:cubicBezTo>
                  <a:pt x="636" y="2473"/>
                  <a:pt x="633" y="2476"/>
                  <a:pt x="636" y="2478"/>
                </a:cubicBezTo>
                <a:cubicBezTo>
                  <a:pt x="638" y="2479"/>
                  <a:pt x="638" y="2472"/>
                  <a:pt x="640" y="2477"/>
                </a:cubicBezTo>
                <a:cubicBezTo>
                  <a:pt x="640" y="2478"/>
                  <a:pt x="637" y="2477"/>
                  <a:pt x="638" y="2480"/>
                </a:cubicBezTo>
                <a:lnTo>
                  <a:pt x="638" y="2482"/>
                </a:lnTo>
                <a:cubicBezTo>
                  <a:pt x="640" y="2480"/>
                  <a:pt x="643" y="2479"/>
                  <a:pt x="644" y="2475"/>
                </a:cubicBezTo>
                <a:lnTo>
                  <a:pt x="644" y="2473"/>
                </a:lnTo>
                <a:lnTo>
                  <a:pt x="644" y="2473"/>
                </a:lnTo>
                <a:lnTo>
                  <a:pt x="644" y="2473"/>
                </a:lnTo>
                <a:lnTo>
                  <a:pt x="644" y="2473"/>
                </a:lnTo>
                <a:lnTo>
                  <a:pt x="642" y="2472"/>
                </a:lnTo>
                <a:cubicBezTo>
                  <a:pt x="641" y="2471"/>
                  <a:pt x="640" y="2470"/>
                  <a:pt x="637" y="2470"/>
                </a:cubicBezTo>
                <a:close/>
                <a:moveTo>
                  <a:pt x="575" y="2468"/>
                </a:moveTo>
                <a:cubicBezTo>
                  <a:pt x="575" y="2470"/>
                  <a:pt x="576" y="2471"/>
                  <a:pt x="578" y="2471"/>
                </a:cubicBezTo>
                <a:lnTo>
                  <a:pt x="578" y="2468"/>
                </a:lnTo>
                <a:cubicBezTo>
                  <a:pt x="577" y="2468"/>
                  <a:pt x="576" y="2468"/>
                  <a:pt x="575" y="2468"/>
                </a:cubicBezTo>
                <a:close/>
                <a:moveTo>
                  <a:pt x="568" y="2468"/>
                </a:moveTo>
                <a:cubicBezTo>
                  <a:pt x="566" y="2472"/>
                  <a:pt x="566" y="2477"/>
                  <a:pt x="572" y="2477"/>
                </a:cubicBezTo>
                <a:lnTo>
                  <a:pt x="572" y="2477"/>
                </a:lnTo>
                <a:cubicBezTo>
                  <a:pt x="572" y="2473"/>
                  <a:pt x="571" y="2469"/>
                  <a:pt x="568" y="2468"/>
                </a:cubicBezTo>
                <a:close/>
                <a:moveTo>
                  <a:pt x="654" y="2466"/>
                </a:moveTo>
                <a:cubicBezTo>
                  <a:pt x="653" y="2466"/>
                  <a:pt x="652" y="2467"/>
                  <a:pt x="652" y="2468"/>
                </a:cubicBezTo>
                <a:cubicBezTo>
                  <a:pt x="654" y="2469"/>
                  <a:pt x="657" y="2472"/>
                  <a:pt x="659" y="2470"/>
                </a:cubicBezTo>
                <a:lnTo>
                  <a:pt x="659" y="2468"/>
                </a:lnTo>
                <a:lnTo>
                  <a:pt x="659" y="2468"/>
                </a:lnTo>
                <a:lnTo>
                  <a:pt x="659" y="2468"/>
                </a:lnTo>
                <a:lnTo>
                  <a:pt x="659" y="2468"/>
                </a:lnTo>
                <a:lnTo>
                  <a:pt x="657" y="2467"/>
                </a:lnTo>
                <a:cubicBezTo>
                  <a:pt x="656" y="2467"/>
                  <a:pt x="655" y="2466"/>
                  <a:pt x="654" y="2466"/>
                </a:cubicBezTo>
                <a:close/>
                <a:moveTo>
                  <a:pt x="508" y="2465"/>
                </a:moveTo>
                <a:cubicBezTo>
                  <a:pt x="507" y="2465"/>
                  <a:pt x="508" y="2469"/>
                  <a:pt x="510" y="2467"/>
                </a:cubicBezTo>
                <a:cubicBezTo>
                  <a:pt x="509" y="2465"/>
                  <a:pt x="509" y="2465"/>
                  <a:pt x="508" y="2465"/>
                </a:cubicBezTo>
                <a:close/>
                <a:moveTo>
                  <a:pt x="622" y="2464"/>
                </a:moveTo>
                <a:cubicBezTo>
                  <a:pt x="620" y="2467"/>
                  <a:pt x="625" y="2467"/>
                  <a:pt x="627" y="2466"/>
                </a:cubicBezTo>
                <a:lnTo>
                  <a:pt x="627" y="2465"/>
                </a:lnTo>
                <a:lnTo>
                  <a:pt x="627" y="2465"/>
                </a:lnTo>
                <a:lnTo>
                  <a:pt x="627" y="2465"/>
                </a:lnTo>
                <a:lnTo>
                  <a:pt x="627" y="2465"/>
                </a:lnTo>
                <a:lnTo>
                  <a:pt x="624" y="2464"/>
                </a:lnTo>
                <a:cubicBezTo>
                  <a:pt x="624" y="2464"/>
                  <a:pt x="623" y="2464"/>
                  <a:pt x="622" y="2464"/>
                </a:cubicBezTo>
                <a:close/>
                <a:moveTo>
                  <a:pt x="553" y="2462"/>
                </a:moveTo>
                <a:cubicBezTo>
                  <a:pt x="553" y="2463"/>
                  <a:pt x="552" y="2464"/>
                  <a:pt x="552" y="2465"/>
                </a:cubicBezTo>
                <a:lnTo>
                  <a:pt x="552" y="2465"/>
                </a:lnTo>
                <a:cubicBezTo>
                  <a:pt x="553" y="2466"/>
                  <a:pt x="554" y="2466"/>
                  <a:pt x="555" y="2465"/>
                </a:cubicBezTo>
                <a:lnTo>
                  <a:pt x="555" y="2462"/>
                </a:lnTo>
                <a:cubicBezTo>
                  <a:pt x="554" y="2462"/>
                  <a:pt x="554" y="2462"/>
                  <a:pt x="553" y="2462"/>
                </a:cubicBezTo>
                <a:close/>
                <a:moveTo>
                  <a:pt x="586" y="2462"/>
                </a:moveTo>
                <a:cubicBezTo>
                  <a:pt x="585" y="2462"/>
                  <a:pt x="583" y="2463"/>
                  <a:pt x="584" y="2465"/>
                </a:cubicBezTo>
                <a:lnTo>
                  <a:pt x="584" y="2465"/>
                </a:lnTo>
                <a:cubicBezTo>
                  <a:pt x="587" y="2466"/>
                  <a:pt x="587" y="2464"/>
                  <a:pt x="589" y="2464"/>
                </a:cubicBezTo>
                <a:cubicBezTo>
                  <a:pt x="590" y="2462"/>
                  <a:pt x="588" y="2461"/>
                  <a:pt x="586" y="2462"/>
                </a:cubicBezTo>
                <a:close/>
                <a:moveTo>
                  <a:pt x="592" y="2461"/>
                </a:moveTo>
                <a:cubicBezTo>
                  <a:pt x="592" y="2464"/>
                  <a:pt x="590" y="2467"/>
                  <a:pt x="591" y="2471"/>
                </a:cubicBezTo>
                <a:cubicBezTo>
                  <a:pt x="593" y="2472"/>
                  <a:pt x="596" y="2473"/>
                  <a:pt x="599" y="2473"/>
                </a:cubicBezTo>
                <a:lnTo>
                  <a:pt x="599" y="2463"/>
                </a:lnTo>
                <a:lnTo>
                  <a:pt x="599" y="2463"/>
                </a:lnTo>
                <a:lnTo>
                  <a:pt x="599" y="2463"/>
                </a:lnTo>
                <a:lnTo>
                  <a:pt x="599" y="2463"/>
                </a:lnTo>
                <a:lnTo>
                  <a:pt x="592" y="2461"/>
                </a:lnTo>
                <a:close/>
                <a:moveTo>
                  <a:pt x="1215" y="2461"/>
                </a:moveTo>
                <a:cubicBezTo>
                  <a:pt x="1213" y="2463"/>
                  <a:pt x="1217" y="2464"/>
                  <a:pt x="1219" y="2463"/>
                </a:cubicBezTo>
                <a:lnTo>
                  <a:pt x="1219" y="2462"/>
                </a:lnTo>
                <a:lnTo>
                  <a:pt x="1219" y="2462"/>
                </a:lnTo>
                <a:lnTo>
                  <a:pt x="1219" y="2462"/>
                </a:lnTo>
                <a:lnTo>
                  <a:pt x="1219" y="2462"/>
                </a:lnTo>
                <a:lnTo>
                  <a:pt x="1217" y="2461"/>
                </a:lnTo>
                <a:cubicBezTo>
                  <a:pt x="1216" y="2461"/>
                  <a:pt x="1216" y="2461"/>
                  <a:pt x="1215" y="2461"/>
                </a:cubicBezTo>
                <a:close/>
                <a:moveTo>
                  <a:pt x="575" y="2459"/>
                </a:moveTo>
                <a:cubicBezTo>
                  <a:pt x="574" y="2462"/>
                  <a:pt x="574" y="2465"/>
                  <a:pt x="575" y="2467"/>
                </a:cubicBezTo>
                <a:cubicBezTo>
                  <a:pt x="579" y="2468"/>
                  <a:pt x="579" y="2465"/>
                  <a:pt x="580" y="2463"/>
                </a:cubicBezTo>
                <a:lnTo>
                  <a:pt x="581" y="2462"/>
                </a:lnTo>
                <a:lnTo>
                  <a:pt x="581" y="2462"/>
                </a:lnTo>
                <a:lnTo>
                  <a:pt x="581" y="2462"/>
                </a:lnTo>
                <a:lnTo>
                  <a:pt x="581" y="2462"/>
                </a:lnTo>
                <a:lnTo>
                  <a:pt x="580" y="2461"/>
                </a:lnTo>
                <a:cubicBezTo>
                  <a:pt x="579" y="2460"/>
                  <a:pt x="578" y="2459"/>
                  <a:pt x="575" y="2459"/>
                </a:cubicBezTo>
                <a:close/>
                <a:moveTo>
                  <a:pt x="568" y="2459"/>
                </a:moveTo>
                <a:cubicBezTo>
                  <a:pt x="567" y="2459"/>
                  <a:pt x="567" y="2460"/>
                  <a:pt x="566" y="2460"/>
                </a:cubicBezTo>
                <a:cubicBezTo>
                  <a:pt x="570" y="2460"/>
                  <a:pt x="568" y="2465"/>
                  <a:pt x="571" y="2465"/>
                </a:cubicBezTo>
                <a:lnTo>
                  <a:pt x="571" y="2465"/>
                </a:lnTo>
                <a:cubicBezTo>
                  <a:pt x="571" y="2463"/>
                  <a:pt x="570" y="2460"/>
                  <a:pt x="568" y="2459"/>
                </a:cubicBezTo>
                <a:close/>
                <a:moveTo>
                  <a:pt x="392" y="2457"/>
                </a:moveTo>
                <a:lnTo>
                  <a:pt x="392" y="2458"/>
                </a:lnTo>
                <a:cubicBezTo>
                  <a:pt x="392" y="2458"/>
                  <a:pt x="392" y="2458"/>
                  <a:pt x="392" y="2458"/>
                </a:cubicBezTo>
                <a:lnTo>
                  <a:pt x="391" y="2458"/>
                </a:lnTo>
                <a:lnTo>
                  <a:pt x="392" y="2457"/>
                </a:lnTo>
                <a:close/>
                <a:moveTo>
                  <a:pt x="430" y="2456"/>
                </a:moveTo>
                <a:cubicBezTo>
                  <a:pt x="427" y="2458"/>
                  <a:pt x="428" y="2465"/>
                  <a:pt x="427" y="2467"/>
                </a:cubicBezTo>
                <a:cubicBezTo>
                  <a:pt x="424" y="2468"/>
                  <a:pt x="423" y="2463"/>
                  <a:pt x="423" y="2468"/>
                </a:cubicBezTo>
                <a:cubicBezTo>
                  <a:pt x="424" y="2470"/>
                  <a:pt x="428" y="2466"/>
                  <a:pt x="432" y="2468"/>
                </a:cubicBezTo>
                <a:lnTo>
                  <a:pt x="432" y="2468"/>
                </a:lnTo>
                <a:cubicBezTo>
                  <a:pt x="435" y="2465"/>
                  <a:pt x="435" y="2457"/>
                  <a:pt x="430" y="2456"/>
                </a:cubicBezTo>
                <a:close/>
                <a:moveTo>
                  <a:pt x="475" y="2454"/>
                </a:moveTo>
                <a:cubicBezTo>
                  <a:pt x="473" y="2454"/>
                  <a:pt x="470" y="2455"/>
                  <a:pt x="470" y="2457"/>
                </a:cubicBezTo>
                <a:lnTo>
                  <a:pt x="470" y="2457"/>
                </a:lnTo>
                <a:cubicBezTo>
                  <a:pt x="473" y="2457"/>
                  <a:pt x="475" y="2457"/>
                  <a:pt x="477" y="2456"/>
                </a:cubicBezTo>
                <a:cubicBezTo>
                  <a:pt x="477" y="2454"/>
                  <a:pt x="476" y="2454"/>
                  <a:pt x="475" y="2454"/>
                </a:cubicBezTo>
                <a:close/>
                <a:moveTo>
                  <a:pt x="1388" y="2454"/>
                </a:moveTo>
                <a:lnTo>
                  <a:pt x="1388" y="2456"/>
                </a:lnTo>
                <a:lnTo>
                  <a:pt x="1390" y="2456"/>
                </a:lnTo>
                <a:lnTo>
                  <a:pt x="1390" y="2454"/>
                </a:lnTo>
                <a:cubicBezTo>
                  <a:pt x="1389" y="2454"/>
                  <a:pt x="1388" y="2454"/>
                  <a:pt x="1388" y="2454"/>
                </a:cubicBezTo>
                <a:close/>
                <a:moveTo>
                  <a:pt x="493" y="2452"/>
                </a:moveTo>
                <a:cubicBezTo>
                  <a:pt x="491" y="2456"/>
                  <a:pt x="495" y="2455"/>
                  <a:pt x="494" y="2458"/>
                </a:cubicBezTo>
                <a:cubicBezTo>
                  <a:pt x="497" y="2458"/>
                  <a:pt x="498" y="2456"/>
                  <a:pt x="499" y="2454"/>
                </a:cubicBezTo>
                <a:lnTo>
                  <a:pt x="500" y="2453"/>
                </a:lnTo>
                <a:lnTo>
                  <a:pt x="500" y="2453"/>
                </a:lnTo>
                <a:lnTo>
                  <a:pt x="500" y="2453"/>
                </a:lnTo>
                <a:lnTo>
                  <a:pt x="500" y="2453"/>
                </a:lnTo>
                <a:lnTo>
                  <a:pt x="496" y="2453"/>
                </a:lnTo>
                <a:cubicBezTo>
                  <a:pt x="494" y="2453"/>
                  <a:pt x="493" y="2453"/>
                  <a:pt x="493" y="2452"/>
                </a:cubicBezTo>
                <a:close/>
                <a:moveTo>
                  <a:pt x="479" y="2451"/>
                </a:moveTo>
                <a:lnTo>
                  <a:pt x="479" y="2454"/>
                </a:lnTo>
                <a:cubicBezTo>
                  <a:pt x="480" y="2454"/>
                  <a:pt x="481" y="2454"/>
                  <a:pt x="482" y="2454"/>
                </a:cubicBezTo>
                <a:lnTo>
                  <a:pt x="482" y="2452"/>
                </a:lnTo>
                <a:lnTo>
                  <a:pt x="482" y="2452"/>
                </a:lnTo>
                <a:lnTo>
                  <a:pt x="482" y="2451"/>
                </a:lnTo>
                <a:lnTo>
                  <a:pt x="482" y="2452"/>
                </a:lnTo>
                <a:lnTo>
                  <a:pt x="479" y="2451"/>
                </a:lnTo>
                <a:close/>
                <a:moveTo>
                  <a:pt x="1057" y="2449"/>
                </a:moveTo>
                <a:cubicBezTo>
                  <a:pt x="1057" y="2449"/>
                  <a:pt x="1057" y="2449"/>
                  <a:pt x="1056" y="2449"/>
                </a:cubicBezTo>
                <a:lnTo>
                  <a:pt x="1056" y="2453"/>
                </a:lnTo>
                <a:cubicBezTo>
                  <a:pt x="1059" y="2453"/>
                  <a:pt x="1060" y="2449"/>
                  <a:pt x="1057" y="2449"/>
                </a:cubicBezTo>
                <a:close/>
                <a:moveTo>
                  <a:pt x="406" y="2448"/>
                </a:moveTo>
                <a:lnTo>
                  <a:pt x="406" y="2449"/>
                </a:lnTo>
                <a:cubicBezTo>
                  <a:pt x="406" y="2452"/>
                  <a:pt x="410" y="2451"/>
                  <a:pt x="412" y="2453"/>
                </a:cubicBezTo>
                <a:cubicBezTo>
                  <a:pt x="413" y="2448"/>
                  <a:pt x="409" y="2448"/>
                  <a:pt x="406" y="2448"/>
                </a:cubicBezTo>
                <a:close/>
                <a:moveTo>
                  <a:pt x="350" y="2447"/>
                </a:moveTo>
                <a:cubicBezTo>
                  <a:pt x="350" y="2449"/>
                  <a:pt x="350" y="2451"/>
                  <a:pt x="352" y="2451"/>
                </a:cubicBezTo>
                <a:cubicBezTo>
                  <a:pt x="352" y="2450"/>
                  <a:pt x="353" y="2449"/>
                  <a:pt x="353" y="2448"/>
                </a:cubicBezTo>
                <a:lnTo>
                  <a:pt x="353" y="2447"/>
                </a:lnTo>
                <a:lnTo>
                  <a:pt x="353" y="2447"/>
                </a:lnTo>
                <a:lnTo>
                  <a:pt x="353" y="2447"/>
                </a:lnTo>
                <a:lnTo>
                  <a:pt x="353" y="2447"/>
                </a:lnTo>
                <a:lnTo>
                  <a:pt x="350" y="2447"/>
                </a:lnTo>
                <a:close/>
                <a:moveTo>
                  <a:pt x="433" y="2445"/>
                </a:moveTo>
                <a:cubicBezTo>
                  <a:pt x="428" y="2446"/>
                  <a:pt x="423" y="2446"/>
                  <a:pt x="422" y="2452"/>
                </a:cubicBezTo>
                <a:cubicBezTo>
                  <a:pt x="427" y="2451"/>
                  <a:pt x="427" y="2454"/>
                  <a:pt x="431" y="2454"/>
                </a:cubicBezTo>
                <a:lnTo>
                  <a:pt x="431" y="2455"/>
                </a:lnTo>
                <a:cubicBezTo>
                  <a:pt x="432" y="2452"/>
                  <a:pt x="436" y="2448"/>
                  <a:pt x="433" y="2445"/>
                </a:cubicBezTo>
                <a:close/>
                <a:moveTo>
                  <a:pt x="414" y="2444"/>
                </a:moveTo>
                <a:lnTo>
                  <a:pt x="414" y="2444"/>
                </a:lnTo>
                <a:cubicBezTo>
                  <a:pt x="413" y="2446"/>
                  <a:pt x="414" y="2450"/>
                  <a:pt x="417" y="2450"/>
                </a:cubicBezTo>
                <a:cubicBezTo>
                  <a:pt x="418" y="2447"/>
                  <a:pt x="418" y="2445"/>
                  <a:pt x="414" y="2444"/>
                </a:cubicBezTo>
                <a:close/>
                <a:moveTo>
                  <a:pt x="866" y="2443"/>
                </a:moveTo>
                <a:lnTo>
                  <a:pt x="866" y="2443"/>
                </a:lnTo>
                <a:lnTo>
                  <a:pt x="866" y="2443"/>
                </a:lnTo>
                <a:lnTo>
                  <a:pt x="866" y="2443"/>
                </a:lnTo>
                <a:lnTo>
                  <a:pt x="866" y="2443"/>
                </a:lnTo>
                <a:close/>
                <a:moveTo>
                  <a:pt x="1025" y="2439"/>
                </a:moveTo>
                <a:cubicBezTo>
                  <a:pt x="1025" y="2439"/>
                  <a:pt x="1024" y="2439"/>
                  <a:pt x="1024" y="2439"/>
                </a:cubicBezTo>
                <a:lnTo>
                  <a:pt x="1024" y="2444"/>
                </a:lnTo>
                <a:cubicBezTo>
                  <a:pt x="1026" y="2445"/>
                  <a:pt x="1026" y="2442"/>
                  <a:pt x="1027" y="2440"/>
                </a:cubicBezTo>
                <a:lnTo>
                  <a:pt x="1027" y="2440"/>
                </a:lnTo>
                <a:cubicBezTo>
                  <a:pt x="1026" y="2440"/>
                  <a:pt x="1026" y="2439"/>
                  <a:pt x="1025" y="2439"/>
                </a:cubicBezTo>
                <a:close/>
                <a:moveTo>
                  <a:pt x="1372" y="2438"/>
                </a:moveTo>
                <a:cubicBezTo>
                  <a:pt x="1370" y="2438"/>
                  <a:pt x="1368" y="2439"/>
                  <a:pt x="1368" y="2441"/>
                </a:cubicBezTo>
                <a:cubicBezTo>
                  <a:pt x="1369" y="2442"/>
                  <a:pt x="1378" y="2443"/>
                  <a:pt x="1377" y="2440"/>
                </a:cubicBezTo>
                <a:cubicBezTo>
                  <a:pt x="1376" y="2439"/>
                  <a:pt x="1374" y="2438"/>
                  <a:pt x="1372" y="2438"/>
                </a:cubicBezTo>
                <a:close/>
                <a:moveTo>
                  <a:pt x="1142" y="2437"/>
                </a:moveTo>
                <a:cubicBezTo>
                  <a:pt x="1144" y="2442"/>
                  <a:pt x="1139" y="2454"/>
                  <a:pt x="1145" y="2454"/>
                </a:cubicBezTo>
                <a:lnTo>
                  <a:pt x="1145" y="2454"/>
                </a:lnTo>
                <a:cubicBezTo>
                  <a:pt x="1145" y="2450"/>
                  <a:pt x="1142" y="2443"/>
                  <a:pt x="1145" y="2437"/>
                </a:cubicBezTo>
                <a:cubicBezTo>
                  <a:pt x="1144" y="2437"/>
                  <a:pt x="1143" y="2437"/>
                  <a:pt x="1142" y="2437"/>
                </a:cubicBezTo>
                <a:close/>
                <a:moveTo>
                  <a:pt x="345" y="2436"/>
                </a:moveTo>
                <a:cubicBezTo>
                  <a:pt x="344" y="2445"/>
                  <a:pt x="337" y="2442"/>
                  <a:pt x="334" y="2450"/>
                </a:cubicBezTo>
                <a:cubicBezTo>
                  <a:pt x="336" y="2452"/>
                  <a:pt x="342" y="2450"/>
                  <a:pt x="345" y="2452"/>
                </a:cubicBezTo>
                <a:cubicBezTo>
                  <a:pt x="344" y="2443"/>
                  <a:pt x="349" y="2446"/>
                  <a:pt x="352" y="2444"/>
                </a:cubicBezTo>
                <a:lnTo>
                  <a:pt x="352" y="2444"/>
                </a:lnTo>
                <a:cubicBezTo>
                  <a:pt x="352" y="2439"/>
                  <a:pt x="346" y="2440"/>
                  <a:pt x="345" y="2436"/>
                </a:cubicBezTo>
                <a:close/>
                <a:moveTo>
                  <a:pt x="1343" y="2434"/>
                </a:moveTo>
                <a:cubicBezTo>
                  <a:pt x="1343" y="2435"/>
                  <a:pt x="1342" y="2436"/>
                  <a:pt x="1342" y="2438"/>
                </a:cubicBezTo>
                <a:cubicBezTo>
                  <a:pt x="1345" y="2440"/>
                  <a:pt x="1345" y="2434"/>
                  <a:pt x="1343" y="2434"/>
                </a:cubicBezTo>
                <a:close/>
                <a:moveTo>
                  <a:pt x="333" y="2433"/>
                </a:moveTo>
                <a:cubicBezTo>
                  <a:pt x="332" y="2433"/>
                  <a:pt x="332" y="2434"/>
                  <a:pt x="331" y="2435"/>
                </a:cubicBezTo>
                <a:lnTo>
                  <a:pt x="331" y="2436"/>
                </a:lnTo>
                <a:cubicBezTo>
                  <a:pt x="335" y="2434"/>
                  <a:pt x="332" y="2439"/>
                  <a:pt x="335" y="2438"/>
                </a:cubicBezTo>
                <a:cubicBezTo>
                  <a:pt x="336" y="2435"/>
                  <a:pt x="335" y="2433"/>
                  <a:pt x="333" y="2433"/>
                </a:cubicBezTo>
                <a:close/>
                <a:moveTo>
                  <a:pt x="1262" y="2431"/>
                </a:moveTo>
                <a:cubicBezTo>
                  <a:pt x="1262" y="2432"/>
                  <a:pt x="1261" y="2432"/>
                  <a:pt x="1261" y="2433"/>
                </a:cubicBezTo>
                <a:cubicBezTo>
                  <a:pt x="1262" y="2433"/>
                  <a:pt x="1263" y="2434"/>
                  <a:pt x="1264" y="2434"/>
                </a:cubicBezTo>
                <a:lnTo>
                  <a:pt x="1264" y="2431"/>
                </a:lnTo>
                <a:lnTo>
                  <a:pt x="1262" y="2431"/>
                </a:lnTo>
                <a:close/>
                <a:moveTo>
                  <a:pt x="1110" y="2431"/>
                </a:moveTo>
                <a:cubicBezTo>
                  <a:pt x="1109" y="2437"/>
                  <a:pt x="1114" y="2432"/>
                  <a:pt x="1110" y="2431"/>
                </a:cubicBezTo>
                <a:close/>
                <a:moveTo>
                  <a:pt x="1236" y="2429"/>
                </a:moveTo>
                <a:cubicBezTo>
                  <a:pt x="1235" y="2428"/>
                  <a:pt x="1234" y="2429"/>
                  <a:pt x="1234" y="2430"/>
                </a:cubicBezTo>
                <a:cubicBezTo>
                  <a:pt x="1237" y="2432"/>
                  <a:pt x="1239" y="2436"/>
                  <a:pt x="1241" y="2437"/>
                </a:cubicBezTo>
                <a:cubicBezTo>
                  <a:pt x="1241" y="2434"/>
                  <a:pt x="1239" y="2433"/>
                  <a:pt x="1240" y="2429"/>
                </a:cubicBezTo>
                <a:lnTo>
                  <a:pt x="1239" y="2429"/>
                </a:lnTo>
                <a:cubicBezTo>
                  <a:pt x="1239" y="2429"/>
                  <a:pt x="1237" y="2429"/>
                  <a:pt x="1236" y="2429"/>
                </a:cubicBezTo>
                <a:close/>
                <a:moveTo>
                  <a:pt x="1092" y="2428"/>
                </a:moveTo>
                <a:cubicBezTo>
                  <a:pt x="1088" y="2427"/>
                  <a:pt x="1090" y="2434"/>
                  <a:pt x="1090" y="2436"/>
                </a:cubicBezTo>
                <a:lnTo>
                  <a:pt x="1092" y="2436"/>
                </a:lnTo>
                <a:lnTo>
                  <a:pt x="1092" y="2428"/>
                </a:lnTo>
                <a:close/>
                <a:moveTo>
                  <a:pt x="1343" y="2427"/>
                </a:moveTo>
                <a:cubicBezTo>
                  <a:pt x="1341" y="2427"/>
                  <a:pt x="1340" y="2427"/>
                  <a:pt x="1340" y="2429"/>
                </a:cubicBezTo>
                <a:lnTo>
                  <a:pt x="1340" y="2430"/>
                </a:lnTo>
                <a:cubicBezTo>
                  <a:pt x="1343" y="2429"/>
                  <a:pt x="1349" y="2432"/>
                  <a:pt x="1348" y="2427"/>
                </a:cubicBezTo>
                <a:cubicBezTo>
                  <a:pt x="1347" y="2428"/>
                  <a:pt x="1345" y="2427"/>
                  <a:pt x="1343" y="2427"/>
                </a:cubicBezTo>
                <a:close/>
                <a:moveTo>
                  <a:pt x="283" y="2426"/>
                </a:moveTo>
                <a:cubicBezTo>
                  <a:pt x="283" y="2438"/>
                  <a:pt x="295" y="2426"/>
                  <a:pt x="283" y="2426"/>
                </a:cubicBezTo>
                <a:close/>
                <a:moveTo>
                  <a:pt x="272" y="2425"/>
                </a:moveTo>
                <a:cubicBezTo>
                  <a:pt x="271" y="2425"/>
                  <a:pt x="270" y="2426"/>
                  <a:pt x="270" y="2427"/>
                </a:cubicBezTo>
                <a:lnTo>
                  <a:pt x="270" y="2427"/>
                </a:lnTo>
                <a:cubicBezTo>
                  <a:pt x="272" y="2428"/>
                  <a:pt x="272" y="2430"/>
                  <a:pt x="276" y="2430"/>
                </a:cubicBezTo>
                <a:cubicBezTo>
                  <a:pt x="277" y="2427"/>
                  <a:pt x="274" y="2425"/>
                  <a:pt x="272" y="2425"/>
                </a:cubicBezTo>
                <a:close/>
                <a:moveTo>
                  <a:pt x="227" y="2425"/>
                </a:moveTo>
                <a:cubicBezTo>
                  <a:pt x="223" y="2425"/>
                  <a:pt x="224" y="2432"/>
                  <a:pt x="227" y="2432"/>
                </a:cubicBezTo>
                <a:cubicBezTo>
                  <a:pt x="227" y="2428"/>
                  <a:pt x="230" y="2427"/>
                  <a:pt x="227" y="2425"/>
                </a:cubicBezTo>
                <a:close/>
                <a:moveTo>
                  <a:pt x="895" y="2423"/>
                </a:moveTo>
                <a:cubicBezTo>
                  <a:pt x="894" y="2426"/>
                  <a:pt x="898" y="2426"/>
                  <a:pt x="898" y="2425"/>
                </a:cubicBezTo>
                <a:lnTo>
                  <a:pt x="898" y="2425"/>
                </a:lnTo>
                <a:lnTo>
                  <a:pt x="899" y="2425"/>
                </a:lnTo>
                <a:lnTo>
                  <a:pt x="898" y="2424"/>
                </a:lnTo>
                <a:lnTo>
                  <a:pt x="898" y="2425"/>
                </a:lnTo>
                <a:lnTo>
                  <a:pt x="898" y="2424"/>
                </a:lnTo>
                <a:cubicBezTo>
                  <a:pt x="897" y="2424"/>
                  <a:pt x="897" y="2423"/>
                  <a:pt x="895" y="2423"/>
                </a:cubicBezTo>
                <a:close/>
                <a:moveTo>
                  <a:pt x="1287" y="2421"/>
                </a:moveTo>
                <a:cubicBezTo>
                  <a:pt x="1287" y="2421"/>
                  <a:pt x="1287" y="2421"/>
                  <a:pt x="1286" y="2421"/>
                </a:cubicBezTo>
                <a:lnTo>
                  <a:pt x="1287" y="2421"/>
                </a:lnTo>
                <a:cubicBezTo>
                  <a:pt x="1289" y="2427"/>
                  <a:pt x="1283" y="2429"/>
                  <a:pt x="1285" y="2432"/>
                </a:cubicBezTo>
                <a:cubicBezTo>
                  <a:pt x="1289" y="2433"/>
                  <a:pt x="1288" y="2420"/>
                  <a:pt x="1287" y="2421"/>
                </a:cubicBezTo>
                <a:close/>
                <a:moveTo>
                  <a:pt x="1321" y="2420"/>
                </a:moveTo>
                <a:lnTo>
                  <a:pt x="1321" y="2421"/>
                </a:lnTo>
                <a:cubicBezTo>
                  <a:pt x="1322" y="2423"/>
                  <a:pt x="1322" y="2426"/>
                  <a:pt x="1325" y="2426"/>
                </a:cubicBezTo>
                <a:cubicBezTo>
                  <a:pt x="1324" y="2422"/>
                  <a:pt x="1328" y="2424"/>
                  <a:pt x="1327" y="2420"/>
                </a:cubicBezTo>
                <a:lnTo>
                  <a:pt x="1321" y="2420"/>
                </a:lnTo>
                <a:close/>
                <a:moveTo>
                  <a:pt x="188" y="2417"/>
                </a:moveTo>
                <a:cubicBezTo>
                  <a:pt x="188" y="2419"/>
                  <a:pt x="185" y="2426"/>
                  <a:pt x="187" y="2424"/>
                </a:cubicBezTo>
                <a:cubicBezTo>
                  <a:pt x="190" y="2420"/>
                  <a:pt x="193" y="2425"/>
                  <a:pt x="197" y="2423"/>
                </a:cubicBezTo>
                <a:lnTo>
                  <a:pt x="197" y="2423"/>
                </a:lnTo>
                <a:cubicBezTo>
                  <a:pt x="197" y="2419"/>
                  <a:pt x="192" y="2419"/>
                  <a:pt x="188" y="2417"/>
                </a:cubicBezTo>
                <a:close/>
                <a:moveTo>
                  <a:pt x="1183" y="2416"/>
                </a:moveTo>
                <a:cubicBezTo>
                  <a:pt x="1182" y="2423"/>
                  <a:pt x="1188" y="2417"/>
                  <a:pt x="1183" y="2416"/>
                </a:cubicBezTo>
                <a:close/>
                <a:moveTo>
                  <a:pt x="1253" y="2411"/>
                </a:moveTo>
                <a:cubicBezTo>
                  <a:pt x="1252" y="2411"/>
                  <a:pt x="1251" y="2411"/>
                  <a:pt x="1251" y="2411"/>
                </a:cubicBezTo>
                <a:cubicBezTo>
                  <a:pt x="1252" y="2414"/>
                  <a:pt x="1249" y="2421"/>
                  <a:pt x="1253" y="2420"/>
                </a:cubicBezTo>
                <a:cubicBezTo>
                  <a:pt x="1257" y="2421"/>
                  <a:pt x="1254" y="2414"/>
                  <a:pt x="1255" y="2412"/>
                </a:cubicBezTo>
                <a:lnTo>
                  <a:pt x="1255" y="2411"/>
                </a:lnTo>
                <a:cubicBezTo>
                  <a:pt x="1254" y="2411"/>
                  <a:pt x="1253" y="2411"/>
                  <a:pt x="1253" y="2411"/>
                </a:cubicBezTo>
                <a:close/>
                <a:moveTo>
                  <a:pt x="1198" y="2411"/>
                </a:moveTo>
                <a:cubicBezTo>
                  <a:pt x="1193" y="2411"/>
                  <a:pt x="1194" y="2417"/>
                  <a:pt x="1192" y="2420"/>
                </a:cubicBezTo>
                <a:cubicBezTo>
                  <a:pt x="1197" y="2419"/>
                  <a:pt x="1196" y="2414"/>
                  <a:pt x="1198" y="2411"/>
                </a:cubicBezTo>
                <a:lnTo>
                  <a:pt x="1198" y="2411"/>
                </a:lnTo>
                <a:close/>
                <a:moveTo>
                  <a:pt x="1153" y="2410"/>
                </a:moveTo>
                <a:lnTo>
                  <a:pt x="1153" y="2419"/>
                </a:lnTo>
                <a:cubicBezTo>
                  <a:pt x="1156" y="2420"/>
                  <a:pt x="1161" y="2418"/>
                  <a:pt x="1161" y="2420"/>
                </a:cubicBezTo>
                <a:cubicBezTo>
                  <a:pt x="1159" y="2422"/>
                  <a:pt x="1155" y="2421"/>
                  <a:pt x="1152" y="2422"/>
                </a:cubicBezTo>
                <a:cubicBezTo>
                  <a:pt x="1152" y="2428"/>
                  <a:pt x="1161" y="2423"/>
                  <a:pt x="1161" y="2428"/>
                </a:cubicBezTo>
                <a:cubicBezTo>
                  <a:pt x="1159" y="2427"/>
                  <a:pt x="1158" y="2428"/>
                  <a:pt x="1158" y="2431"/>
                </a:cubicBezTo>
                <a:cubicBezTo>
                  <a:pt x="1161" y="2430"/>
                  <a:pt x="1167" y="2433"/>
                  <a:pt x="1166" y="2429"/>
                </a:cubicBezTo>
                <a:cubicBezTo>
                  <a:pt x="1161" y="2426"/>
                  <a:pt x="1166" y="2427"/>
                  <a:pt x="1166" y="2422"/>
                </a:cubicBezTo>
                <a:cubicBezTo>
                  <a:pt x="1163" y="2421"/>
                  <a:pt x="1163" y="2416"/>
                  <a:pt x="1163" y="2410"/>
                </a:cubicBezTo>
                <a:cubicBezTo>
                  <a:pt x="1160" y="2410"/>
                  <a:pt x="1157" y="2410"/>
                  <a:pt x="1153" y="2410"/>
                </a:cubicBezTo>
                <a:close/>
                <a:moveTo>
                  <a:pt x="1135" y="2410"/>
                </a:moveTo>
                <a:cubicBezTo>
                  <a:pt x="1136" y="2417"/>
                  <a:pt x="1142" y="2419"/>
                  <a:pt x="1140" y="2428"/>
                </a:cubicBezTo>
                <a:cubicBezTo>
                  <a:pt x="1143" y="2425"/>
                  <a:pt x="1149" y="2425"/>
                  <a:pt x="1148" y="2418"/>
                </a:cubicBezTo>
                <a:cubicBezTo>
                  <a:pt x="1144" y="2417"/>
                  <a:pt x="1140" y="2416"/>
                  <a:pt x="1139" y="2410"/>
                </a:cubicBezTo>
                <a:cubicBezTo>
                  <a:pt x="1138" y="2410"/>
                  <a:pt x="1137" y="2410"/>
                  <a:pt x="1135" y="2410"/>
                </a:cubicBezTo>
                <a:close/>
                <a:moveTo>
                  <a:pt x="2048" y="2409"/>
                </a:moveTo>
                <a:lnTo>
                  <a:pt x="2048" y="2410"/>
                </a:lnTo>
                <a:cubicBezTo>
                  <a:pt x="2046" y="2415"/>
                  <a:pt x="2054" y="2414"/>
                  <a:pt x="2053" y="2409"/>
                </a:cubicBezTo>
                <a:cubicBezTo>
                  <a:pt x="2051" y="2409"/>
                  <a:pt x="2049" y="2409"/>
                  <a:pt x="2048" y="2409"/>
                </a:cubicBezTo>
                <a:close/>
                <a:moveTo>
                  <a:pt x="1233" y="2409"/>
                </a:moveTo>
                <a:cubicBezTo>
                  <a:pt x="1232" y="2409"/>
                  <a:pt x="1232" y="2409"/>
                  <a:pt x="1232" y="2409"/>
                </a:cubicBezTo>
                <a:cubicBezTo>
                  <a:pt x="1230" y="2412"/>
                  <a:pt x="1236" y="2412"/>
                  <a:pt x="1236" y="2410"/>
                </a:cubicBezTo>
                <a:lnTo>
                  <a:pt x="1235" y="2410"/>
                </a:lnTo>
                <a:cubicBezTo>
                  <a:pt x="1234" y="2410"/>
                  <a:pt x="1234" y="2409"/>
                  <a:pt x="1233" y="2409"/>
                </a:cubicBezTo>
                <a:close/>
                <a:moveTo>
                  <a:pt x="1175" y="2409"/>
                </a:moveTo>
                <a:cubicBezTo>
                  <a:pt x="1172" y="2408"/>
                  <a:pt x="1171" y="2411"/>
                  <a:pt x="1167" y="2410"/>
                </a:cubicBezTo>
                <a:cubicBezTo>
                  <a:pt x="1167" y="2413"/>
                  <a:pt x="1167" y="2416"/>
                  <a:pt x="1167" y="2417"/>
                </a:cubicBezTo>
                <a:cubicBezTo>
                  <a:pt x="1167" y="2414"/>
                  <a:pt x="1168" y="2408"/>
                  <a:pt x="1174" y="2411"/>
                </a:cubicBezTo>
                <a:cubicBezTo>
                  <a:pt x="1172" y="2419"/>
                  <a:pt x="1177" y="2420"/>
                  <a:pt x="1175" y="2428"/>
                </a:cubicBezTo>
                <a:lnTo>
                  <a:pt x="1172" y="2428"/>
                </a:lnTo>
                <a:lnTo>
                  <a:pt x="1172" y="2437"/>
                </a:lnTo>
                <a:cubicBezTo>
                  <a:pt x="1174" y="2437"/>
                  <a:pt x="1176" y="2437"/>
                  <a:pt x="1178" y="2437"/>
                </a:cubicBezTo>
                <a:cubicBezTo>
                  <a:pt x="1178" y="2433"/>
                  <a:pt x="1176" y="2426"/>
                  <a:pt x="1182" y="2428"/>
                </a:cubicBezTo>
                <a:lnTo>
                  <a:pt x="1182" y="2428"/>
                </a:lnTo>
                <a:cubicBezTo>
                  <a:pt x="1184" y="2416"/>
                  <a:pt x="1174" y="2418"/>
                  <a:pt x="1175" y="2409"/>
                </a:cubicBezTo>
                <a:close/>
                <a:moveTo>
                  <a:pt x="915" y="2408"/>
                </a:moveTo>
                <a:cubicBezTo>
                  <a:pt x="914" y="2408"/>
                  <a:pt x="914" y="2408"/>
                  <a:pt x="914" y="2408"/>
                </a:cubicBezTo>
                <a:lnTo>
                  <a:pt x="914" y="2411"/>
                </a:lnTo>
                <a:lnTo>
                  <a:pt x="914" y="2412"/>
                </a:lnTo>
                <a:cubicBezTo>
                  <a:pt x="917" y="2413"/>
                  <a:pt x="917" y="2408"/>
                  <a:pt x="915" y="2408"/>
                </a:cubicBezTo>
                <a:close/>
                <a:moveTo>
                  <a:pt x="105" y="2408"/>
                </a:moveTo>
                <a:lnTo>
                  <a:pt x="106" y="2408"/>
                </a:lnTo>
                <a:cubicBezTo>
                  <a:pt x="104" y="2415"/>
                  <a:pt x="112" y="2418"/>
                  <a:pt x="113" y="2411"/>
                </a:cubicBezTo>
                <a:cubicBezTo>
                  <a:pt x="111" y="2409"/>
                  <a:pt x="108" y="2407"/>
                  <a:pt x="105" y="2408"/>
                </a:cubicBezTo>
                <a:close/>
                <a:moveTo>
                  <a:pt x="2061" y="2407"/>
                </a:moveTo>
                <a:cubicBezTo>
                  <a:pt x="2060" y="2410"/>
                  <a:pt x="2063" y="2410"/>
                  <a:pt x="2064" y="2409"/>
                </a:cubicBezTo>
                <a:lnTo>
                  <a:pt x="2064" y="2409"/>
                </a:lnTo>
                <a:lnTo>
                  <a:pt x="2064" y="2409"/>
                </a:lnTo>
                <a:lnTo>
                  <a:pt x="2064" y="2408"/>
                </a:lnTo>
                <a:lnTo>
                  <a:pt x="2064" y="2409"/>
                </a:lnTo>
                <a:lnTo>
                  <a:pt x="2063" y="2408"/>
                </a:lnTo>
                <a:cubicBezTo>
                  <a:pt x="2063" y="2408"/>
                  <a:pt x="2062" y="2407"/>
                  <a:pt x="2061" y="2407"/>
                </a:cubicBezTo>
                <a:close/>
                <a:moveTo>
                  <a:pt x="1922" y="2406"/>
                </a:moveTo>
                <a:cubicBezTo>
                  <a:pt x="1920" y="2407"/>
                  <a:pt x="1921" y="2410"/>
                  <a:pt x="1923" y="2407"/>
                </a:cubicBezTo>
                <a:cubicBezTo>
                  <a:pt x="1923" y="2406"/>
                  <a:pt x="1922" y="2406"/>
                  <a:pt x="1922" y="2406"/>
                </a:cubicBezTo>
                <a:close/>
                <a:moveTo>
                  <a:pt x="1943" y="2406"/>
                </a:moveTo>
                <a:cubicBezTo>
                  <a:pt x="1941" y="2409"/>
                  <a:pt x="1946" y="2409"/>
                  <a:pt x="1947" y="2408"/>
                </a:cubicBezTo>
                <a:lnTo>
                  <a:pt x="1947" y="2408"/>
                </a:lnTo>
                <a:lnTo>
                  <a:pt x="1947" y="2408"/>
                </a:lnTo>
                <a:lnTo>
                  <a:pt x="1947" y="2407"/>
                </a:lnTo>
                <a:lnTo>
                  <a:pt x="1947" y="2408"/>
                </a:lnTo>
                <a:lnTo>
                  <a:pt x="1945" y="2407"/>
                </a:lnTo>
                <a:cubicBezTo>
                  <a:pt x="1944" y="2406"/>
                  <a:pt x="1944" y="2406"/>
                  <a:pt x="1943" y="2406"/>
                </a:cubicBezTo>
                <a:close/>
                <a:moveTo>
                  <a:pt x="1671" y="2406"/>
                </a:moveTo>
                <a:cubicBezTo>
                  <a:pt x="1669" y="2406"/>
                  <a:pt x="1667" y="2406"/>
                  <a:pt x="1668" y="2408"/>
                </a:cubicBezTo>
                <a:lnTo>
                  <a:pt x="1668" y="2408"/>
                </a:lnTo>
                <a:cubicBezTo>
                  <a:pt x="1669" y="2409"/>
                  <a:pt x="1671" y="2408"/>
                  <a:pt x="1671" y="2406"/>
                </a:cubicBezTo>
                <a:close/>
                <a:moveTo>
                  <a:pt x="1780" y="2406"/>
                </a:moveTo>
                <a:cubicBezTo>
                  <a:pt x="1780" y="2406"/>
                  <a:pt x="1780" y="2406"/>
                  <a:pt x="1780" y="2407"/>
                </a:cubicBezTo>
                <a:cubicBezTo>
                  <a:pt x="1782" y="2407"/>
                  <a:pt x="1780" y="2411"/>
                  <a:pt x="1781" y="2412"/>
                </a:cubicBezTo>
                <a:lnTo>
                  <a:pt x="1781" y="2413"/>
                </a:lnTo>
                <a:cubicBezTo>
                  <a:pt x="1784" y="2413"/>
                  <a:pt x="1784" y="2410"/>
                  <a:pt x="1784" y="2407"/>
                </a:cubicBezTo>
                <a:cubicBezTo>
                  <a:pt x="1782" y="2408"/>
                  <a:pt x="1781" y="2406"/>
                  <a:pt x="1780" y="2406"/>
                </a:cubicBezTo>
                <a:close/>
                <a:moveTo>
                  <a:pt x="122" y="2405"/>
                </a:moveTo>
                <a:cubicBezTo>
                  <a:pt x="122" y="2405"/>
                  <a:pt x="121" y="2405"/>
                  <a:pt x="121" y="2406"/>
                </a:cubicBezTo>
                <a:cubicBezTo>
                  <a:pt x="120" y="2410"/>
                  <a:pt x="126" y="2410"/>
                  <a:pt x="126" y="2407"/>
                </a:cubicBezTo>
                <a:cubicBezTo>
                  <a:pt x="124" y="2407"/>
                  <a:pt x="123" y="2405"/>
                  <a:pt x="122" y="2405"/>
                </a:cubicBezTo>
                <a:close/>
                <a:moveTo>
                  <a:pt x="1894" y="2405"/>
                </a:moveTo>
                <a:cubicBezTo>
                  <a:pt x="1895" y="2406"/>
                  <a:pt x="1893" y="2410"/>
                  <a:pt x="1895" y="2410"/>
                </a:cubicBezTo>
                <a:lnTo>
                  <a:pt x="1895" y="2410"/>
                </a:lnTo>
                <a:cubicBezTo>
                  <a:pt x="1897" y="2408"/>
                  <a:pt x="1897" y="2406"/>
                  <a:pt x="1894" y="2405"/>
                </a:cubicBezTo>
                <a:close/>
                <a:moveTo>
                  <a:pt x="1874" y="2405"/>
                </a:moveTo>
                <a:cubicBezTo>
                  <a:pt x="1874" y="2405"/>
                  <a:pt x="1874" y="2405"/>
                  <a:pt x="1873" y="2405"/>
                </a:cubicBezTo>
                <a:cubicBezTo>
                  <a:pt x="1872" y="2405"/>
                  <a:pt x="1872" y="2407"/>
                  <a:pt x="1872" y="2408"/>
                </a:cubicBezTo>
                <a:lnTo>
                  <a:pt x="1876" y="2408"/>
                </a:lnTo>
                <a:lnTo>
                  <a:pt x="1876" y="2408"/>
                </a:lnTo>
                <a:cubicBezTo>
                  <a:pt x="1876" y="2408"/>
                  <a:pt x="1876" y="2407"/>
                  <a:pt x="1876" y="2406"/>
                </a:cubicBezTo>
                <a:cubicBezTo>
                  <a:pt x="1876" y="2405"/>
                  <a:pt x="1875" y="2405"/>
                  <a:pt x="1874" y="2405"/>
                </a:cubicBezTo>
                <a:close/>
                <a:moveTo>
                  <a:pt x="1187" y="2402"/>
                </a:moveTo>
                <a:cubicBezTo>
                  <a:pt x="1187" y="2402"/>
                  <a:pt x="1186" y="2402"/>
                  <a:pt x="1186" y="2402"/>
                </a:cubicBezTo>
                <a:lnTo>
                  <a:pt x="1186" y="2405"/>
                </a:lnTo>
                <a:lnTo>
                  <a:pt x="1186" y="2405"/>
                </a:lnTo>
                <a:lnTo>
                  <a:pt x="1186" y="2405"/>
                </a:lnTo>
                <a:lnTo>
                  <a:pt x="1186" y="2405"/>
                </a:lnTo>
                <a:lnTo>
                  <a:pt x="1187" y="2406"/>
                </a:lnTo>
                <a:cubicBezTo>
                  <a:pt x="1188" y="2406"/>
                  <a:pt x="1188" y="2402"/>
                  <a:pt x="1187" y="2402"/>
                </a:cubicBezTo>
                <a:close/>
                <a:moveTo>
                  <a:pt x="939" y="2391"/>
                </a:moveTo>
                <a:cubicBezTo>
                  <a:pt x="938" y="2391"/>
                  <a:pt x="936" y="2391"/>
                  <a:pt x="936" y="2393"/>
                </a:cubicBezTo>
                <a:cubicBezTo>
                  <a:pt x="938" y="2393"/>
                  <a:pt x="938" y="2394"/>
                  <a:pt x="940" y="2394"/>
                </a:cubicBezTo>
                <a:lnTo>
                  <a:pt x="940" y="2393"/>
                </a:lnTo>
                <a:cubicBezTo>
                  <a:pt x="941" y="2392"/>
                  <a:pt x="940" y="2391"/>
                  <a:pt x="939" y="2391"/>
                </a:cubicBezTo>
                <a:close/>
                <a:moveTo>
                  <a:pt x="2035" y="2390"/>
                </a:moveTo>
                <a:cubicBezTo>
                  <a:pt x="2035" y="2390"/>
                  <a:pt x="2034" y="2390"/>
                  <a:pt x="2034" y="2392"/>
                </a:cubicBezTo>
                <a:cubicBezTo>
                  <a:pt x="2035" y="2393"/>
                  <a:pt x="2037" y="2395"/>
                  <a:pt x="2038" y="2393"/>
                </a:cubicBezTo>
                <a:lnTo>
                  <a:pt x="2039" y="2392"/>
                </a:lnTo>
                <a:lnTo>
                  <a:pt x="2039" y="2392"/>
                </a:lnTo>
                <a:lnTo>
                  <a:pt x="2039" y="2392"/>
                </a:lnTo>
                <a:lnTo>
                  <a:pt x="2039" y="2392"/>
                </a:lnTo>
                <a:lnTo>
                  <a:pt x="2038" y="2391"/>
                </a:lnTo>
                <a:cubicBezTo>
                  <a:pt x="2037" y="2390"/>
                  <a:pt x="2036" y="2390"/>
                  <a:pt x="2035" y="2390"/>
                </a:cubicBezTo>
                <a:close/>
                <a:moveTo>
                  <a:pt x="2138" y="2390"/>
                </a:moveTo>
                <a:cubicBezTo>
                  <a:pt x="2138" y="2390"/>
                  <a:pt x="2138" y="2390"/>
                  <a:pt x="2137" y="2390"/>
                </a:cubicBezTo>
                <a:cubicBezTo>
                  <a:pt x="2136" y="2390"/>
                  <a:pt x="2135" y="2392"/>
                  <a:pt x="2136" y="2393"/>
                </a:cubicBezTo>
                <a:lnTo>
                  <a:pt x="2140" y="2393"/>
                </a:lnTo>
                <a:lnTo>
                  <a:pt x="2140" y="2393"/>
                </a:lnTo>
                <a:cubicBezTo>
                  <a:pt x="2140" y="2392"/>
                  <a:pt x="2140" y="2392"/>
                  <a:pt x="2140" y="2391"/>
                </a:cubicBezTo>
                <a:cubicBezTo>
                  <a:pt x="2140" y="2391"/>
                  <a:pt x="2139" y="2390"/>
                  <a:pt x="2138" y="2390"/>
                </a:cubicBezTo>
                <a:close/>
                <a:moveTo>
                  <a:pt x="1959" y="2389"/>
                </a:moveTo>
                <a:cubicBezTo>
                  <a:pt x="1957" y="2390"/>
                  <a:pt x="1959" y="2393"/>
                  <a:pt x="1961" y="2390"/>
                </a:cubicBezTo>
                <a:cubicBezTo>
                  <a:pt x="1960" y="2389"/>
                  <a:pt x="1959" y="2389"/>
                  <a:pt x="1959" y="2389"/>
                </a:cubicBezTo>
                <a:close/>
                <a:moveTo>
                  <a:pt x="927" y="2389"/>
                </a:moveTo>
                <a:cubicBezTo>
                  <a:pt x="927" y="2389"/>
                  <a:pt x="927" y="2389"/>
                  <a:pt x="926" y="2389"/>
                </a:cubicBezTo>
                <a:lnTo>
                  <a:pt x="926" y="2391"/>
                </a:lnTo>
                <a:lnTo>
                  <a:pt x="928" y="2391"/>
                </a:lnTo>
                <a:lnTo>
                  <a:pt x="928" y="2389"/>
                </a:lnTo>
                <a:lnTo>
                  <a:pt x="928" y="2389"/>
                </a:lnTo>
                <a:cubicBezTo>
                  <a:pt x="928" y="2389"/>
                  <a:pt x="928" y="2389"/>
                  <a:pt x="927" y="2389"/>
                </a:cubicBezTo>
                <a:close/>
                <a:moveTo>
                  <a:pt x="1522" y="2385"/>
                </a:moveTo>
                <a:lnTo>
                  <a:pt x="1522" y="2385"/>
                </a:lnTo>
                <a:cubicBezTo>
                  <a:pt x="1523" y="2388"/>
                  <a:pt x="1521" y="2393"/>
                  <a:pt x="1524" y="2392"/>
                </a:cubicBezTo>
                <a:cubicBezTo>
                  <a:pt x="1524" y="2389"/>
                  <a:pt x="1525" y="2385"/>
                  <a:pt x="1522" y="2385"/>
                </a:cubicBezTo>
                <a:close/>
                <a:moveTo>
                  <a:pt x="1202" y="2385"/>
                </a:moveTo>
                <a:cubicBezTo>
                  <a:pt x="1200" y="2385"/>
                  <a:pt x="1199" y="2385"/>
                  <a:pt x="1199" y="2387"/>
                </a:cubicBezTo>
                <a:cubicBezTo>
                  <a:pt x="1201" y="2388"/>
                  <a:pt x="1202" y="2387"/>
                  <a:pt x="1202" y="2385"/>
                </a:cubicBezTo>
                <a:lnTo>
                  <a:pt x="1202" y="2385"/>
                </a:lnTo>
                <a:close/>
                <a:moveTo>
                  <a:pt x="1443" y="2384"/>
                </a:moveTo>
                <a:cubicBezTo>
                  <a:pt x="1443" y="2384"/>
                  <a:pt x="1442" y="2384"/>
                  <a:pt x="1442" y="2384"/>
                </a:cubicBezTo>
                <a:lnTo>
                  <a:pt x="1442" y="2385"/>
                </a:lnTo>
                <a:cubicBezTo>
                  <a:pt x="1440" y="2388"/>
                  <a:pt x="1446" y="2388"/>
                  <a:pt x="1446" y="2386"/>
                </a:cubicBezTo>
                <a:cubicBezTo>
                  <a:pt x="1445" y="2385"/>
                  <a:pt x="1444" y="2385"/>
                  <a:pt x="1443" y="2384"/>
                </a:cubicBezTo>
                <a:close/>
                <a:moveTo>
                  <a:pt x="1231" y="2383"/>
                </a:moveTo>
                <a:cubicBezTo>
                  <a:pt x="1230" y="2386"/>
                  <a:pt x="1228" y="2389"/>
                  <a:pt x="1232" y="2390"/>
                </a:cubicBezTo>
                <a:lnTo>
                  <a:pt x="1231" y="2389"/>
                </a:lnTo>
                <a:cubicBezTo>
                  <a:pt x="1231" y="2388"/>
                  <a:pt x="1233" y="2383"/>
                  <a:pt x="1231" y="2383"/>
                </a:cubicBezTo>
                <a:close/>
                <a:moveTo>
                  <a:pt x="1191" y="2383"/>
                </a:moveTo>
                <a:cubicBezTo>
                  <a:pt x="1192" y="2386"/>
                  <a:pt x="1189" y="2394"/>
                  <a:pt x="1193" y="2394"/>
                </a:cubicBezTo>
                <a:lnTo>
                  <a:pt x="1193" y="2393"/>
                </a:lnTo>
                <a:cubicBezTo>
                  <a:pt x="1192" y="2390"/>
                  <a:pt x="1195" y="2382"/>
                  <a:pt x="1191" y="2383"/>
                </a:cubicBezTo>
                <a:close/>
                <a:moveTo>
                  <a:pt x="1976" y="2383"/>
                </a:moveTo>
                <a:cubicBezTo>
                  <a:pt x="1976" y="2383"/>
                  <a:pt x="1976" y="2383"/>
                  <a:pt x="1975" y="2383"/>
                </a:cubicBezTo>
                <a:cubicBezTo>
                  <a:pt x="1976" y="2385"/>
                  <a:pt x="1975" y="2393"/>
                  <a:pt x="1976" y="2390"/>
                </a:cubicBezTo>
                <a:lnTo>
                  <a:pt x="1976" y="2390"/>
                </a:lnTo>
                <a:cubicBezTo>
                  <a:pt x="1976" y="2389"/>
                  <a:pt x="1977" y="2383"/>
                  <a:pt x="1976" y="2383"/>
                </a:cubicBezTo>
                <a:close/>
                <a:moveTo>
                  <a:pt x="1167" y="2382"/>
                </a:moveTo>
                <a:cubicBezTo>
                  <a:pt x="1167" y="2384"/>
                  <a:pt x="1165" y="2389"/>
                  <a:pt x="1169" y="2388"/>
                </a:cubicBezTo>
                <a:cubicBezTo>
                  <a:pt x="1169" y="2386"/>
                  <a:pt x="1169" y="2384"/>
                  <a:pt x="1167" y="2382"/>
                </a:cubicBezTo>
                <a:lnTo>
                  <a:pt x="1167" y="2382"/>
                </a:lnTo>
                <a:close/>
                <a:moveTo>
                  <a:pt x="1955" y="2382"/>
                </a:moveTo>
                <a:cubicBezTo>
                  <a:pt x="1954" y="2382"/>
                  <a:pt x="1953" y="2383"/>
                  <a:pt x="1953" y="2383"/>
                </a:cubicBezTo>
                <a:cubicBezTo>
                  <a:pt x="1952" y="2388"/>
                  <a:pt x="1958" y="2385"/>
                  <a:pt x="1956" y="2382"/>
                </a:cubicBezTo>
                <a:cubicBezTo>
                  <a:pt x="1956" y="2382"/>
                  <a:pt x="1956" y="2382"/>
                  <a:pt x="1955" y="2382"/>
                </a:cubicBezTo>
                <a:close/>
                <a:moveTo>
                  <a:pt x="2144" y="2382"/>
                </a:moveTo>
                <a:cubicBezTo>
                  <a:pt x="2144" y="2382"/>
                  <a:pt x="2143" y="2382"/>
                  <a:pt x="2143" y="2382"/>
                </a:cubicBezTo>
                <a:cubicBezTo>
                  <a:pt x="2142" y="2383"/>
                  <a:pt x="2142" y="2387"/>
                  <a:pt x="2144" y="2387"/>
                </a:cubicBezTo>
                <a:lnTo>
                  <a:pt x="2145" y="2387"/>
                </a:lnTo>
                <a:lnTo>
                  <a:pt x="2145" y="2388"/>
                </a:lnTo>
                <a:lnTo>
                  <a:pt x="2145" y="2387"/>
                </a:lnTo>
                <a:lnTo>
                  <a:pt x="2145" y="2387"/>
                </a:lnTo>
                <a:lnTo>
                  <a:pt x="2145" y="2386"/>
                </a:lnTo>
                <a:cubicBezTo>
                  <a:pt x="2145" y="2384"/>
                  <a:pt x="2145" y="2382"/>
                  <a:pt x="2144" y="2382"/>
                </a:cubicBezTo>
                <a:close/>
                <a:moveTo>
                  <a:pt x="2023" y="2381"/>
                </a:moveTo>
                <a:cubicBezTo>
                  <a:pt x="2023" y="2382"/>
                  <a:pt x="2021" y="2390"/>
                  <a:pt x="2023" y="2382"/>
                </a:cubicBezTo>
                <a:cubicBezTo>
                  <a:pt x="2023" y="2382"/>
                  <a:pt x="2023" y="2381"/>
                  <a:pt x="2023" y="2381"/>
                </a:cubicBezTo>
                <a:close/>
                <a:moveTo>
                  <a:pt x="1180" y="2381"/>
                </a:moveTo>
                <a:cubicBezTo>
                  <a:pt x="1181" y="2388"/>
                  <a:pt x="1177" y="2383"/>
                  <a:pt x="1174" y="2383"/>
                </a:cubicBezTo>
                <a:cubicBezTo>
                  <a:pt x="1174" y="2385"/>
                  <a:pt x="1176" y="2385"/>
                  <a:pt x="1175" y="2388"/>
                </a:cubicBezTo>
                <a:cubicBezTo>
                  <a:pt x="1178" y="2388"/>
                  <a:pt x="1180" y="2388"/>
                  <a:pt x="1183" y="2388"/>
                </a:cubicBezTo>
                <a:cubicBezTo>
                  <a:pt x="1182" y="2392"/>
                  <a:pt x="1186" y="2390"/>
                  <a:pt x="1185" y="2394"/>
                </a:cubicBezTo>
                <a:cubicBezTo>
                  <a:pt x="1183" y="2394"/>
                  <a:pt x="1180" y="2393"/>
                  <a:pt x="1180" y="2395"/>
                </a:cubicBezTo>
                <a:lnTo>
                  <a:pt x="1180" y="2396"/>
                </a:lnTo>
                <a:lnTo>
                  <a:pt x="1180" y="2396"/>
                </a:lnTo>
                <a:lnTo>
                  <a:pt x="1180" y="2396"/>
                </a:lnTo>
                <a:lnTo>
                  <a:pt x="1180" y="2396"/>
                </a:lnTo>
                <a:lnTo>
                  <a:pt x="1183" y="2396"/>
                </a:lnTo>
                <a:cubicBezTo>
                  <a:pt x="1187" y="2396"/>
                  <a:pt x="1190" y="2396"/>
                  <a:pt x="1190" y="2392"/>
                </a:cubicBezTo>
                <a:cubicBezTo>
                  <a:pt x="1185" y="2390"/>
                  <a:pt x="1188" y="2380"/>
                  <a:pt x="1180" y="2381"/>
                </a:cubicBezTo>
                <a:close/>
                <a:moveTo>
                  <a:pt x="1943" y="2379"/>
                </a:moveTo>
                <a:lnTo>
                  <a:pt x="1943" y="2382"/>
                </a:lnTo>
                <a:lnTo>
                  <a:pt x="1945" y="2382"/>
                </a:lnTo>
                <a:cubicBezTo>
                  <a:pt x="1945" y="2382"/>
                  <a:pt x="1946" y="2382"/>
                  <a:pt x="1946" y="2382"/>
                </a:cubicBezTo>
                <a:lnTo>
                  <a:pt x="1946" y="2382"/>
                </a:lnTo>
                <a:lnTo>
                  <a:pt x="1946" y="2382"/>
                </a:lnTo>
                <a:lnTo>
                  <a:pt x="1946" y="2381"/>
                </a:lnTo>
                <a:lnTo>
                  <a:pt x="1946" y="2382"/>
                </a:lnTo>
                <a:lnTo>
                  <a:pt x="1945" y="2381"/>
                </a:lnTo>
                <a:cubicBezTo>
                  <a:pt x="1944" y="2381"/>
                  <a:pt x="1944" y="2380"/>
                  <a:pt x="1943" y="2379"/>
                </a:cubicBezTo>
                <a:close/>
                <a:moveTo>
                  <a:pt x="1197" y="2379"/>
                </a:moveTo>
                <a:lnTo>
                  <a:pt x="1197" y="2383"/>
                </a:lnTo>
                <a:lnTo>
                  <a:pt x="1199" y="2383"/>
                </a:lnTo>
                <a:lnTo>
                  <a:pt x="1199" y="2379"/>
                </a:lnTo>
                <a:lnTo>
                  <a:pt x="1197" y="2379"/>
                </a:lnTo>
                <a:close/>
                <a:moveTo>
                  <a:pt x="1370" y="2378"/>
                </a:moveTo>
                <a:cubicBezTo>
                  <a:pt x="1370" y="2378"/>
                  <a:pt x="1370" y="2378"/>
                  <a:pt x="1369" y="2378"/>
                </a:cubicBezTo>
                <a:cubicBezTo>
                  <a:pt x="1369" y="2381"/>
                  <a:pt x="1369" y="2384"/>
                  <a:pt x="1372" y="2383"/>
                </a:cubicBezTo>
                <a:lnTo>
                  <a:pt x="1372" y="2382"/>
                </a:lnTo>
                <a:cubicBezTo>
                  <a:pt x="1372" y="2380"/>
                  <a:pt x="1372" y="2379"/>
                  <a:pt x="1370" y="2378"/>
                </a:cubicBezTo>
                <a:close/>
                <a:moveTo>
                  <a:pt x="1288" y="2377"/>
                </a:moveTo>
                <a:lnTo>
                  <a:pt x="1288" y="2380"/>
                </a:lnTo>
                <a:cubicBezTo>
                  <a:pt x="1291" y="2381"/>
                  <a:pt x="1290" y="2378"/>
                  <a:pt x="1291" y="2377"/>
                </a:cubicBezTo>
                <a:cubicBezTo>
                  <a:pt x="1290" y="2377"/>
                  <a:pt x="1289" y="2377"/>
                  <a:pt x="1288" y="2377"/>
                </a:cubicBezTo>
                <a:close/>
                <a:moveTo>
                  <a:pt x="2347" y="2373"/>
                </a:moveTo>
                <a:cubicBezTo>
                  <a:pt x="2345" y="2373"/>
                  <a:pt x="2344" y="2375"/>
                  <a:pt x="2344" y="2377"/>
                </a:cubicBezTo>
                <a:lnTo>
                  <a:pt x="2349" y="2377"/>
                </a:lnTo>
                <a:lnTo>
                  <a:pt x="2349" y="2377"/>
                </a:lnTo>
                <a:lnTo>
                  <a:pt x="2350" y="2377"/>
                </a:lnTo>
                <a:lnTo>
                  <a:pt x="2349" y="2377"/>
                </a:lnTo>
                <a:lnTo>
                  <a:pt x="2349" y="2375"/>
                </a:lnTo>
                <a:cubicBezTo>
                  <a:pt x="2349" y="2374"/>
                  <a:pt x="2348" y="2373"/>
                  <a:pt x="2347" y="2373"/>
                </a:cubicBezTo>
                <a:close/>
                <a:moveTo>
                  <a:pt x="1179" y="2373"/>
                </a:moveTo>
                <a:cubicBezTo>
                  <a:pt x="1178" y="2373"/>
                  <a:pt x="1178" y="2373"/>
                  <a:pt x="1177" y="2374"/>
                </a:cubicBezTo>
                <a:lnTo>
                  <a:pt x="1177" y="2374"/>
                </a:lnTo>
                <a:cubicBezTo>
                  <a:pt x="1177" y="2377"/>
                  <a:pt x="1179" y="2377"/>
                  <a:pt x="1180" y="2378"/>
                </a:cubicBezTo>
                <a:cubicBezTo>
                  <a:pt x="1180" y="2376"/>
                  <a:pt x="1181" y="2376"/>
                  <a:pt x="1181" y="2374"/>
                </a:cubicBezTo>
                <a:cubicBezTo>
                  <a:pt x="1181" y="2374"/>
                  <a:pt x="1181" y="2374"/>
                  <a:pt x="1181" y="2374"/>
                </a:cubicBezTo>
                <a:cubicBezTo>
                  <a:pt x="1180" y="2373"/>
                  <a:pt x="1180" y="2373"/>
                  <a:pt x="1179" y="2373"/>
                </a:cubicBezTo>
                <a:close/>
                <a:moveTo>
                  <a:pt x="1989" y="2368"/>
                </a:moveTo>
                <a:cubicBezTo>
                  <a:pt x="1988" y="2369"/>
                  <a:pt x="1988" y="2369"/>
                  <a:pt x="1987" y="2369"/>
                </a:cubicBezTo>
                <a:lnTo>
                  <a:pt x="1986" y="2369"/>
                </a:lnTo>
                <a:cubicBezTo>
                  <a:pt x="1986" y="2372"/>
                  <a:pt x="1988" y="2374"/>
                  <a:pt x="1991" y="2375"/>
                </a:cubicBezTo>
                <a:cubicBezTo>
                  <a:pt x="1993" y="2372"/>
                  <a:pt x="1990" y="2370"/>
                  <a:pt x="1989" y="2368"/>
                </a:cubicBezTo>
                <a:close/>
                <a:moveTo>
                  <a:pt x="1176" y="2367"/>
                </a:moveTo>
                <a:cubicBezTo>
                  <a:pt x="1175" y="2367"/>
                  <a:pt x="1174" y="2368"/>
                  <a:pt x="1174" y="2368"/>
                </a:cubicBezTo>
                <a:cubicBezTo>
                  <a:pt x="1173" y="2372"/>
                  <a:pt x="1179" y="2369"/>
                  <a:pt x="1177" y="2367"/>
                </a:cubicBezTo>
                <a:lnTo>
                  <a:pt x="1177" y="2367"/>
                </a:lnTo>
                <a:cubicBezTo>
                  <a:pt x="1177" y="2367"/>
                  <a:pt x="1176" y="2367"/>
                  <a:pt x="1176" y="2367"/>
                </a:cubicBezTo>
                <a:close/>
                <a:moveTo>
                  <a:pt x="1165" y="2365"/>
                </a:moveTo>
                <a:lnTo>
                  <a:pt x="1165" y="2369"/>
                </a:lnTo>
                <a:cubicBezTo>
                  <a:pt x="1166" y="2369"/>
                  <a:pt x="1166" y="2369"/>
                  <a:pt x="1167" y="2369"/>
                </a:cubicBezTo>
                <a:lnTo>
                  <a:pt x="1167" y="2365"/>
                </a:lnTo>
                <a:lnTo>
                  <a:pt x="1165" y="2365"/>
                </a:lnTo>
                <a:close/>
                <a:moveTo>
                  <a:pt x="1186" y="2364"/>
                </a:moveTo>
                <a:cubicBezTo>
                  <a:pt x="1184" y="2364"/>
                  <a:pt x="1183" y="2365"/>
                  <a:pt x="1181" y="2365"/>
                </a:cubicBezTo>
                <a:cubicBezTo>
                  <a:pt x="1180" y="2374"/>
                  <a:pt x="1190" y="2371"/>
                  <a:pt x="1189" y="2379"/>
                </a:cubicBezTo>
                <a:cubicBezTo>
                  <a:pt x="1195" y="2376"/>
                  <a:pt x="1201" y="2375"/>
                  <a:pt x="1207" y="2376"/>
                </a:cubicBezTo>
                <a:lnTo>
                  <a:pt x="1207" y="2383"/>
                </a:lnTo>
                <a:cubicBezTo>
                  <a:pt x="1216" y="2381"/>
                  <a:pt x="1216" y="2387"/>
                  <a:pt x="1220" y="2389"/>
                </a:cubicBezTo>
                <a:cubicBezTo>
                  <a:pt x="1221" y="2385"/>
                  <a:pt x="1225" y="2387"/>
                  <a:pt x="1225" y="2383"/>
                </a:cubicBezTo>
                <a:cubicBezTo>
                  <a:pt x="1224" y="2383"/>
                  <a:pt x="1224" y="2381"/>
                  <a:pt x="1224" y="2380"/>
                </a:cubicBezTo>
                <a:lnTo>
                  <a:pt x="1223" y="2380"/>
                </a:lnTo>
                <a:cubicBezTo>
                  <a:pt x="1212" y="2379"/>
                  <a:pt x="1206" y="2372"/>
                  <a:pt x="1191" y="2374"/>
                </a:cubicBezTo>
                <a:lnTo>
                  <a:pt x="1191" y="2364"/>
                </a:lnTo>
                <a:cubicBezTo>
                  <a:pt x="1190" y="2364"/>
                  <a:pt x="1188" y="2364"/>
                  <a:pt x="1186" y="2364"/>
                </a:cubicBezTo>
                <a:close/>
                <a:moveTo>
                  <a:pt x="1207" y="2364"/>
                </a:moveTo>
                <a:cubicBezTo>
                  <a:pt x="1208" y="2368"/>
                  <a:pt x="1207" y="2364"/>
                  <a:pt x="1204" y="2365"/>
                </a:cubicBezTo>
                <a:cubicBezTo>
                  <a:pt x="1203" y="2369"/>
                  <a:pt x="1207" y="2368"/>
                  <a:pt x="1209" y="2368"/>
                </a:cubicBezTo>
                <a:lnTo>
                  <a:pt x="1209" y="2368"/>
                </a:lnTo>
                <a:cubicBezTo>
                  <a:pt x="1210" y="2365"/>
                  <a:pt x="1209" y="2363"/>
                  <a:pt x="1207" y="2364"/>
                </a:cubicBezTo>
                <a:close/>
                <a:moveTo>
                  <a:pt x="2048" y="2363"/>
                </a:moveTo>
                <a:lnTo>
                  <a:pt x="2048" y="2370"/>
                </a:lnTo>
                <a:cubicBezTo>
                  <a:pt x="2054" y="2369"/>
                  <a:pt x="2052" y="2376"/>
                  <a:pt x="2056" y="2377"/>
                </a:cubicBezTo>
                <a:cubicBezTo>
                  <a:pt x="2056" y="2372"/>
                  <a:pt x="2062" y="2373"/>
                  <a:pt x="2062" y="2368"/>
                </a:cubicBezTo>
                <a:cubicBezTo>
                  <a:pt x="2059" y="2367"/>
                  <a:pt x="2049" y="2372"/>
                  <a:pt x="2048" y="2363"/>
                </a:cubicBezTo>
                <a:close/>
                <a:moveTo>
                  <a:pt x="1135" y="2362"/>
                </a:moveTo>
                <a:cubicBezTo>
                  <a:pt x="1134" y="2362"/>
                  <a:pt x="1132" y="2363"/>
                  <a:pt x="1132" y="2367"/>
                </a:cubicBezTo>
                <a:lnTo>
                  <a:pt x="1132" y="2367"/>
                </a:lnTo>
                <a:cubicBezTo>
                  <a:pt x="1138" y="2366"/>
                  <a:pt x="1135" y="2369"/>
                  <a:pt x="1137" y="2372"/>
                </a:cubicBezTo>
                <a:cubicBezTo>
                  <a:pt x="1138" y="2373"/>
                  <a:pt x="1140" y="2372"/>
                  <a:pt x="1142" y="2371"/>
                </a:cubicBezTo>
                <a:cubicBezTo>
                  <a:pt x="1142" y="2367"/>
                  <a:pt x="1138" y="2363"/>
                  <a:pt x="1135" y="2362"/>
                </a:cubicBezTo>
                <a:close/>
                <a:moveTo>
                  <a:pt x="2279" y="2359"/>
                </a:moveTo>
                <a:lnTo>
                  <a:pt x="2279" y="2359"/>
                </a:lnTo>
                <a:cubicBezTo>
                  <a:pt x="2279" y="2363"/>
                  <a:pt x="2281" y="2364"/>
                  <a:pt x="2280" y="2368"/>
                </a:cubicBezTo>
                <a:cubicBezTo>
                  <a:pt x="2283" y="2367"/>
                  <a:pt x="2283" y="2370"/>
                  <a:pt x="2286" y="2369"/>
                </a:cubicBezTo>
                <a:cubicBezTo>
                  <a:pt x="2288" y="2366"/>
                  <a:pt x="2284" y="2364"/>
                  <a:pt x="2285" y="2359"/>
                </a:cubicBezTo>
                <a:lnTo>
                  <a:pt x="2279" y="2359"/>
                </a:lnTo>
                <a:close/>
                <a:moveTo>
                  <a:pt x="2170" y="2358"/>
                </a:moveTo>
                <a:lnTo>
                  <a:pt x="2170" y="2364"/>
                </a:lnTo>
                <a:cubicBezTo>
                  <a:pt x="2172" y="2363"/>
                  <a:pt x="2173" y="2364"/>
                  <a:pt x="2173" y="2367"/>
                </a:cubicBezTo>
                <a:cubicBezTo>
                  <a:pt x="2174" y="2367"/>
                  <a:pt x="2176" y="2367"/>
                  <a:pt x="2178" y="2367"/>
                </a:cubicBezTo>
                <a:lnTo>
                  <a:pt x="2178" y="2362"/>
                </a:lnTo>
                <a:cubicBezTo>
                  <a:pt x="2175" y="2362"/>
                  <a:pt x="2174" y="2361"/>
                  <a:pt x="2175" y="2358"/>
                </a:cubicBezTo>
                <a:lnTo>
                  <a:pt x="2170" y="2358"/>
                </a:lnTo>
                <a:close/>
                <a:moveTo>
                  <a:pt x="2257" y="2357"/>
                </a:moveTo>
                <a:cubicBezTo>
                  <a:pt x="2256" y="2357"/>
                  <a:pt x="2254" y="2358"/>
                  <a:pt x="2254" y="2359"/>
                </a:cubicBezTo>
                <a:lnTo>
                  <a:pt x="2253" y="2359"/>
                </a:lnTo>
                <a:cubicBezTo>
                  <a:pt x="2255" y="2359"/>
                  <a:pt x="2259" y="2361"/>
                  <a:pt x="2259" y="2357"/>
                </a:cubicBezTo>
                <a:cubicBezTo>
                  <a:pt x="2258" y="2357"/>
                  <a:pt x="2258" y="2357"/>
                  <a:pt x="2257" y="2357"/>
                </a:cubicBezTo>
                <a:close/>
                <a:moveTo>
                  <a:pt x="2809" y="2357"/>
                </a:moveTo>
                <a:lnTo>
                  <a:pt x="2809" y="2359"/>
                </a:lnTo>
                <a:lnTo>
                  <a:pt x="2812" y="2359"/>
                </a:lnTo>
                <a:lnTo>
                  <a:pt x="2812" y="2357"/>
                </a:lnTo>
                <a:cubicBezTo>
                  <a:pt x="2811" y="2357"/>
                  <a:pt x="2810" y="2357"/>
                  <a:pt x="2809" y="2357"/>
                </a:cubicBezTo>
                <a:close/>
                <a:moveTo>
                  <a:pt x="2684" y="2356"/>
                </a:moveTo>
                <a:lnTo>
                  <a:pt x="2685" y="2356"/>
                </a:lnTo>
                <a:lnTo>
                  <a:pt x="2684" y="2357"/>
                </a:lnTo>
                <a:lnTo>
                  <a:pt x="2684" y="2356"/>
                </a:lnTo>
                <a:close/>
                <a:moveTo>
                  <a:pt x="2073" y="2355"/>
                </a:moveTo>
                <a:cubicBezTo>
                  <a:pt x="2071" y="2355"/>
                  <a:pt x="2070" y="2356"/>
                  <a:pt x="2069" y="2358"/>
                </a:cubicBezTo>
                <a:lnTo>
                  <a:pt x="2068" y="2358"/>
                </a:lnTo>
                <a:cubicBezTo>
                  <a:pt x="2070" y="2357"/>
                  <a:pt x="2073" y="2359"/>
                  <a:pt x="2073" y="2355"/>
                </a:cubicBezTo>
                <a:close/>
                <a:moveTo>
                  <a:pt x="2692" y="2352"/>
                </a:moveTo>
                <a:cubicBezTo>
                  <a:pt x="2690" y="2352"/>
                  <a:pt x="2690" y="2356"/>
                  <a:pt x="2692" y="2355"/>
                </a:cubicBezTo>
                <a:lnTo>
                  <a:pt x="2692" y="2352"/>
                </a:lnTo>
                <a:cubicBezTo>
                  <a:pt x="2692" y="2352"/>
                  <a:pt x="2692" y="2352"/>
                  <a:pt x="2692" y="2352"/>
                </a:cubicBezTo>
                <a:close/>
                <a:moveTo>
                  <a:pt x="2888" y="2351"/>
                </a:moveTo>
                <a:cubicBezTo>
                  <a:pt x="2888" y="2351"/>
                  <a:pt x="2887" y="2352"/>
                  <a:pt x="2889" y="2354"/>
                </a:cubicBezTo>
                <a:cubicBezTo>
                  <a:pt x="2890" y="2352"/>
                  <a:pt x="2889" y="2351"/>
                  <a:pt x="2888" y="2351"/>
                </a:cubicBezTo>
                <a:close/>
                <a:moveTo>
                  <a:pt x="1690" y="2350"/>
                </a:moveTo>
                <a:lnTo>
                  <a:pt x="1690" y="2354"/>
                </a:lnTo>
                <a:lnTo>
                  <a:pt x="1694" y="2354"/>
                </a:lnTo>
                <a:cubicBezTo>
                  <a:pt x="1695" y="2350"/>
                  <a:pt x="1691" y="2351"/>
                  <a:pt x="1690" y="2350"/>
                </a:cubicBezTo>
                <a:close/>
                <a:moveTo>
                  <a:pt x="2372" y="2348"/>
                </a:moveTo>
                <a:lnTo>
                  <a:pt x="2372" y="2355"/>
                </a:lnTo>
                <a:cubicBezTo>
                  <a:pt x="2377" y="2355"/>
                  <a:pt x="2375" y="2348"/>
                  <a:pt x="2372" y="2348"/>
                </a:cubicBezTo>
                <a:close/>
                <a:moveTo>
                  <a:pt x="2689" y="2346"/>
                </a:moveTo>
                <a:cubicBezTo>
                  <a:pt x="2684" y="2346"/>
                  <a:pt x="2687" y="2357"/>
                  <a:pt x="2680" y="2353"/>
                </a:cubicBezTo>
                <a:cubicBezTo>
                  <a:pt x="2682" y="2359"/>
                  <a:pt x="2681" y="2365"/>
                  <a:pt x="2678" y="2367"/>
                </a:cubicBezTo>
                <a:cubicBezTo>
                  <a:pt x="2679" y="2367"/>
                  <a:pt x="2679" y="2368"/>
                  <a:pt x="2680" y="2368"/>
                </a:cubicBezTo>
                <a:cubicBezTo>
                  <a:pt x="2682" y="2368"/>
                  <a:pt x="2684" y="2367"/>
                  <a:pt x="2684" y="2365"/>
                </a:cubicBezTo>
                <a:cubicBezTo>
                  <a:pt x="2681" y="2366"/>
                  <a:pt x="2683" y="2360"/>
                  <a:pt x="2684" y="2360"/>
                </a:cubicBezTo>
                <a:cubicBezTo>
                  <a:pt x="2686" y="2361"/>
                  <a:pt x="2685" y="2368"/>
                  <a:pt x="2686" y="2365"/>
                </a:cubicBezTo>
                <a:cubicBezTo>
                  <a:pt x="2686" y="2365"/>
                  <a:pt x="2686" y="2364"/>
                  <a:pt x="2686" y="2364"/>
                </a:cubicBezTo>
                <a:cubicBezTo>
                  <a:pt x="2686" y="2362"/>
                  <a:pt x="2688" y="2360"/>
                  <a:pt x="2690" y="2361"/>
                </a:cubicBezTo>
                <a:cubicBezTo>
                  <a:pt x="2691" y="2362"/>
                  <a:pt x="2691" y="2365"/>
                  <a:pt x="2693" y="2364"/>
                </a:cubicBezTo>
                <a:cubicBezTo>
                  <a:pt x="2693" y="2358"/>
                  <a:pt x="2695" y="2363"/>
                  <a:pt x="2697" y="2361"/>
                </a:cubicBezTo>
                <a:cubicBezTo>
                  <a:pt x="2698" y="2357"/>
                  <a:pt x="2694" y="2358"/>
                  <a:pt x="2693" y="2355"/>
                </a:cubicBezTo>
                <a:cubicBezTo>
                  <a:pt x="2694" y="2358"/>
                  <a:pt x="2693" y="2359"/>
                  <a:pt x="2691" y="2359"/>
                </a:cubicBezTo>
                <a:cubicBezTo>
                  <a:pt x="2690" y="2356"/>
                  <a:pt x="2687" y="2359"/>
                  <a:pt x="2685" y="2357"/>
                </a:cubicBezTo>
                <a:lnTo>
                  <a:pt x="2685" y="2356"/>
                </a:lnTo>
                <a:lnTo>
                  <a:pt x="2685" y="2356"/>
                </a:lnTo>
                <a:cubicBezTo>
                  <a:pt x="2687" y="2354"/>
                  <a:pt x="2686" y="2348"/>
                  <a:pt x="2689" y="2346"/>
                </a:cubicBezTo>
                <a:close/>
                <a:moveTo>
                  <a:pt x="2194" y="2344"/>
                </a:moveTo>
                <a:cubicBezTo>
                  <a:pt x="2193" y="2346"/>
                  <a:pt x="2195" y="2350"/>
                  <a:pt x="2193" y="2350"/>
                </a:cubicBezTo>
                <a:cubicBezTo>
                  <a:pt x="2191" y="2350"/>
                  <a:pt x="2188" y="2350"/>
                  <a:pt x="2186" y="2350"/>
                </a:cubicBezTo>
                <a:lnTo>
                  <a:pt x="2186" y="2347"/>
                </a:lnTo>
                <a:cubicBezTo>
                  <a:pt x="2183" y="2347"/>
                  <a:pt x="2177" y="2344"/>
                  <a:pt x="2178" y="2349"/>
                </a:cubicBezTo>
                <a:cubicBezTo>
                  <a:pt x="2178" y="2352"/>
                  <a:pt x="2185" y="2348"/>
                  <a:pt x="2186" y="2351"/>
                </a:cubicBezTo>
                <a:lnTo>
                  <a:pt x="2186" y="2358"/>
                </a:lnTo>
                <a:cubicBezTo>
                  <a:pt x="2190" y="2359"/>
                  <a:pt x="2189" y="2364"/>
                  <a:pt x="2194" y="2364"/>
                </a:cubicBezTo>
                <a:cubicBezTo>
                  <a:pt x="2193" y="2360"/>
                  <a:pt x="2198" y="2363"/>
                  <a:pt x="2199" y="2361"/>
                </a:cubicBezTo>
                <a:lnTo>
                  <a:pt x="2199" y="2350"/>
                </a:lnTo>
                <a:cubicBezTo>
                  <a:pt x="2194" y="2351"/>
                  <a:pt x="2196" y="2346"/>
                  <a:pt x="2194" y="2344"/>
                </a:cubicBezTo>
                <a:close/>
                <a:moveTo>
                  <a:pt x="1681" y="2343"/>
                </a:moveTo>
                <a:cubicBezTo>
                  <a:pt x="1681" y="2343"/>
                  <a:pt x="1680" y="2343"/>
                  <a:pt x="1679" y="2343"/>
                </a:cubicBezTo>
                <a:cubicBezTo>
                  <a:pt x="1681" y="2346"/>
                  <a:pt x="1689" y="2348"/>
                  <a:pt x="1690" y="2348"/>
                </a:cubicBezTo>
                <a:cubicBezTo>
                  <a:pt x="1689" y="2348"/>
                  <a:pt x="1688" y="2347"/>
                  <a:pt x="1689" y="2347"/>
                </a:cubicBezTo>
                <a:cubicBezTo>
                  <a:pt x="1689" y="2347"/>
                  <a:pt x="1690" y="2347"/>
                  <a:pt x="1690" y="2346"/>
                </a:cubicBezTo>
                <a:lnTo>
                  <a:pt x="1690" y="2346"/>
                </a:lnTo>
                <a:cubicBezTo>
                  <a:pt x="1685" y="2347"/>
                  <a:pt x="1685" y="2343"/>
                  <a:pt x="1681" y="2343"/>
                </a:cubicBezTo>
                <a:close/>
                <a:moveTo>
                  <a:pt x="2835" y="2343"/>
                </a:moveTo>
                <a:cubicBezTo>
                  <a:pt x="2833" y="2344"/>
                  <a:pt x="2833" y="2346"/>
                  <a:pt x="2833" y="2348"/>
                </a:cubicBezTo>
                <a:cubicBezTo>
                  <a:pt x="2840" y="2350"/>
                  <a:pt x="2831" y="2355"/>
                  <a:pt x="2834" y="2357"/>
                </a:cubicBezTo>
                <a:cubicBezTo>
                  <a:pt x="2835" y="2357"/>
                  <a:pt x="2836" y="2357"/>
                  <a:pt x="2837" y="2357"/>
                </a:cubicBezTo>
                <a:lnTo>
                  <a:pt x="2837" y="2357"/>
                </a:lnTo>
                <a:cubicBezTo>
                  <a:pt x="2834" y="2352"/>
                  <a:pt x="2842" y="2349"/>
                  <a:pt x="2839" y="2344"/>
                </a:cubicBezTo>
                <a:cubicBezTo>
                  <a:pt x="2840" y="2348"/>
                  <a:pt x="2835" y="2346"/>
                  <a:pt x="2837" y="2343"/>
                </a:cubicBezTo>
                <a:cubicBezTo>
                  <a:pt x="2836" y="2343"/>
                  <a:pt x="2835" y="2343"/>
                  <a:pt x="2835" y="2343"/>
                </a:cubicBezTo>
                <a:close/>
                <a:moveTo>
                  <a:pt x="2380" y="2343"/>
                </a:moveTo>
                <a:cubicBezTo>
                  <a:pt x="2379" y="2343"/>
                  <a:pt x="2377" y="2342"/>
                  <a:pt x="2377" y="2344"/>
                </a:cubicBezTo>
                <a:lnTo>
                  <a:pt x="2377" y="2344"/>
                </a:lnTo>
                <a:cubicBezTo>
                  <a:pt x="2378" y="2344"/>
                  <a:pt x="2378" y="2346"/>
                  <a:pt x="2380" y="2346"/>
                </a:cubicBezTo>
                <a:lnTo>
                  <a:pt x="2380" y="2343"/>
                </a:lnTo>
                <a:close/>
                <a:moveTo>
                  <a:pt x="2845" y="2342"/>
                </a:moveTo>
                <a:cubicBezTo>
                  <a:pt x="2844" y="2342"/>
                  <a:pt x="2843" y="2343"/>
                  <a:pt x="2843" y="2345"/>
                </a:cubicBezTo>
                <a:cubicBezTo>
                  <a:pt x="2844" y="2345"/>
                  <a:pt x="2844" y="2347"/>
                  <a:pt x="2846" y="2347"/>
                </a:cubicBezTo>
                <a:lnTo>
                  <a:pt x="2846" y="2346"/>
                </a:lnTo>
                <a:cubicBezTo>
                  <a:pt x="2846" y="2345"/>
                  <a:pt x="2847" y="2344"/>
                  <a:pt x="2847" y="2342"/>
                </a:cubicBezTo>
                <a:cubicBezTo>
                  <a:pt x="2846" y="2342"/>
                  <a:pt x="2846" y="2342"/>
                  <a:pt x="2845" y="2342"/>
                </a:cubicBezTo>
                <a:close/>
                <a:moveTo>
                  <a:pt x="2692" y="2341"/>
                </a:moveTo>
                <a:cubicBezTo>
                  <a:pt x="2691" y="2341"/>
                  <a:pt x="2690" y="2341"/>
                  <a:pt x="2690" y="2342"/>
                </a:cubicBezTo>
                <a:lnTo>
                  <a:pt x="2689" y="2342"/>
                </a:lnTo>
                <a:cubicBezTo>
                  <a:pt x="2691" y="2342"/>
                  <a:pt x="2691" y="2344"/>
                  <a:pt x="2693" y="2343"/>
                </a:cubicBezTo>
                <a:cubicBezTo>
                  <a:pt x="2694" y="2342"/>
                  <a:pt x="2693" y="2341"/>
                  <a:pt x="2692" y="2341"/>
                </a:cubicBezTo>
                <a:close/>
                <a:moveTo>
                  <a:pt x="2698" y="2340"/>
                </a:moveTo>
                <a:lnTo>
                  <a:pt x="2698" y="2343"/>
                </a:lnTo>
                <a:lnTo>
                  <a:pt x="2700" y="2343"/>
                </a:lnTo>
                <a:lnTo>
                  <a:pt x="2700" y="2340"/>
                </a:lnTo>
                <a:lnTo>
                  <a:pt x="2698" y="2340"/>
                </a:lnTo>
                <a:close/>
                <a:moveTo>
                  <a:pt x="2070" y="2340"/>
                </a:moveTo>
                <a:cubicBezTo>
                  <a:pt x="2068" y="2340"/>
                  <a:pt x="2067" y="2341"/>
                  <a:pt x="2067" y="2344"/>
                </a:cubicBezTo>
                <a:cubicBezTo>
                  <a:pt x="2069" y="2345"/>
                  <a:pt x="2072" y="2345"/>
                  <a:pt x="2072" y="2349"/>
                </a:cubicBezTo>
                <a:cubicBezTo>
                  <a:pt x="2072" y="2351"/>
                  <a:pt x="2068" y="2350"/>
                  <a:pt x="2069" y="2352"/>
                </a:cubicBezTo>
                <a:cubicBezTo>
                  <a:pt x="2071" y="2353"/>
                  <a:pt x="2071" y="2354"/>
                  <a:pt x="2074" y="2354"/>
                </a:cubicBezTo>
                <a:cubicBezTo>
                  <a:pt x="2076" y="2349"/>
                  <a:pt x="2072" y="2348"/>
                  <a:pt x="2076" y="2343"/>
                </a:cubicBezTo>
                <a:lnTo>
                  <a:pt x="2076" y="2343"/>
                </a:lnTo>
                <a:cubicBezTo>
                  <a:pt x="2075" y="2342"/>
                  <a:pt x="2072" y="2341"/>
                  <a:pt x="2070" y="2340"/>
                </a:cubicBezTo>
                <a:close/>
                <a:moveTo>
                  <a:pt x="2769" y="2340"/>
                </a:moveTo>
                <a:lnTo>
                  <a:pt x="2769" y="2346"/>
                </a:lnTo>
                <a:cubicBezTo>
                  <a:pt x="2770" y="2346"/>
                  <a:pt x="2772" y="2346"/>
                  <a:pt x="2772" y="2345"/>
                </a:cubicBezTo>
                <a:cubicBezTo>
                  <a:pt x="2770" y="2344"/>
                  <a:pt x="2771" y="2341"/>
                  <a:pt x="2769" y="2340"/>
                </a:cubicBezTo>
                <a:close/>
                <a:moveTo>
                  <a:pt x="2108" y="2340"/>
                </a:moveTo>
                <a:cubicBezTo>
                  <a:pt x="2108" y="2340"/>
                  <a:pt x="2108" y="2340"/>
                  <a:pt x="2107" y="2341"/>
                </a:cubicBezTo>
                <a:cubicBezTo>
                  <a:pt x="2107" y="2347"/>
                  <a:pt x="2111" y="2349"/>
                  <a:pt x="2116" y="2349"/>
                </a:cubicBezTo>
                <a:cubicBezTo>
                  <a:pt x="2116" y="2346"/>
                  <a:pt x="2115" y="2343"/>
                  <a:pt x="2113" y="2341"/>
                </a:cubicBezTo>
                <a:lnTo>
                  <a:pt x="2113" y="2341"/>
                </a:lnTo>
                <a:cubicBezTo>
                  <a:pt x="2112" y="2343"/>
                  <a:pt x="2110" y="2340"/>
                  <a:pt x="2108" y="2340"/>
                </a:cubicBezTo>
                <a:close/>
                <a:moveTo>
                  <a:pt x="2429" y="2340"/>
                </a:moveTo>
                <a:cubicBezTo>
                  <a:pt x="2427" y="2343"/>
                  <a:pt x="2426" y="2348"/>
                  <a:pt x="2426" y="2352"/>
                </a:cubicBezTo>
                <a:lnTo>
                  <a:pt x="2430" y="2352"/>
                </a:lnTo>
                <a:lnTo>
                  <a:pt x="2430" y="2352"/>
                </a:lnTo>
                <a:lnTo>
                  <a:pt x="2431" y="2352"/>
                </a:lnTo>
                <a:lnTo>
                  <a:pt x="2430" y="2352"/>
                </a:lnTo>
                <a:lnTo>
                  <a:pt x="2430" y="2350"/>
                </a:lnTo>
                <a:cubicBezTo>
                  <a:pt x="2430" y="2345"/>
                  <a:pt x="2432" y="2341"/>
                  <a:pt x="2429" y="2340"/>
                </a:cubicBezTo>
                <a:close/>
                <a:moveTo>
                  <a:pt x="2782" y="2338"/>
                </a:moveTo>
                <a:cubicBezTo>
                  <a:pt x="2782" y="2342"/>
                  <a:pt x="2780" y="2343"/>
                  <a:pt x="2780" y="2346"/>
                </a:cubicBezTo>
                <a:cubicBezTo>
                  <a:pt x="2782" y="2346"/>
                  <a:pt x="2784" y="2346"/>
                  <a:pt x="2783" y="2348"/>
                </a:cubicBezTo>
                <a:cubicBezTo>
                  <a:pt x="2779" y="2347"/>
                  <a:pt x="2779" y="2351"/>
                  <a:pt x="2777" y="2352"/>
                </a:cubicBezTo>
                <a:cubicBezTo>
                  <a:pt x="2777" y="2351"/>
                  <a:pt x="2777" y="2349"/>
                  <a:pt x="2776" y="2347"/>
                </a:cubicBezTo>
                <a:cubicBezTo>
                  <a:pt x="2769" y="2349"/>
                  <a:pt x="2761" y="2350"/>
                  <a:pt x="2754" y="2348"/>
                </a:cubicBezTo>
                <a:cubicBezTo>
                  <a:pt x="2755" y="2349"/>
                  <a:pt x="2758" y="2348"/>
                  <a:pt x="2757" y="2351"/>
                </a:cubicBezTo>
                <a:cubicBezTo>
                  <a:pt x="2755" y="2350"/>
                  <a:pt x="2752" y="2350"/>
                  <a:pt x="2753" y="2346"/>
                </a:cubicBezTo>
                <a:cubicBezTo>
                  <a:pt x="2748" y="2348"/>
                  <a:pt x="2752" y="2358"/>
                  <a:pt x="2755" y="2359"/>
                </a:cubicBezTo>
                <a:cubicBezTo>
                  <a:pt x="2757" y="2358"/>
                  <a:pt x="2753" y="2355"/>
                  <a:pt x="2757" y="2354"/>
                </a:cubicBezTo>
                <a:lnTo>
                  <a:pt x="2757" y="2358"/>
                </a:lnTo>
                <a:cubicBezTo>
                  <a:pt x="2765" y="2358"/>
                  <a:pt x="2770" y="2354"/>
                  <a:pt x="2775" y="2359"/>
                </a:cubicBezTo>
                <a:cubicBezTo>
                  <a:pt x="2776" y="2355"/>
                  <a:pt x="2779" y="2354"/>
                  <a:pt x="2781" y="2353"/>
                </a:cubicBezTo>
                <a:cubicBezTo>
                  <a:pt x="2782" y="2354"/>
                  <a:pt x="2783" y="2356"/>
                  <a:pt x="2784" y="2357"/>
                </a:cubicBezTo>
                <a:cubicBezTo>
                  <a:pt x="2788" y="2356"/>
                  <a:pt x="2788" y="2351"/>
                  <a:pt x="2790" y="2348"/>
                </a:cubicBezTo>
                <a:lnTo>
                  <a:pt x="2790" y="2348"/>
                </a:lnTo>
                <a:cubicBezTo>
                  <a:pt x="2785" y="2348"/>
                  <a:pt x="2787" y="2340"/>
                  <a:pt x="2782" y="2338"/>
                </a:cubicBezTo>
                <a:close/>
                <a:moveTo>
                  <a:pt x="1617" y="2338"/>
                </a:moveTo>
                <a:cubicBezTo>
                  <a:pt x="1617" y="2338"/>
                  <a:pt x="1616" y="2338"/>
                  <a:pt x="1615" y="2340"/>
                </a:cubicBezTo>
                <a:cubicBezTo>
                  <a:pt x="1614" y="2340"/>
                  <a:pt x="1614" y="2339"/>
                  <a:pt x="1614" y="2341"/>
                </a:cubicBezTo>
                <a:lnTo>
                  <a:pt x="1614" y="2341"/>
                </a:lnTo>
                <a:cubicBezTo>
                  <a:pt x="1614" y="2344"/>
                  <a:pt x="1617" y="2339"/>
                  <a:pt x="1617" y="2338"/>
                </a:cubicBezTo>
                <a:close/>
                <a:moveTo>
                  <a:pt x="2952" y="2338"/>
                </a:moveTo>
                <a:cubicBezTo>
                  <a:pt x="2951" y="2340"/>
                  <a:pt x="2949" y="2341"/>
                  <a:pt x="2949" y="2345"/>
                </a:cubicBezTo>
                <a:cubicBezTo>
                  <a:pt x="2951" y="2345"/>
                  <a:pt x="2953" y="2345"/>
                  <a:pt x="2954" y="2345"/>
                </a:cubicBezTo>
                <a:lnTo>
                  <a:pt x="2954" y="2345"/>
                </a:lnTo>
                <a:cubicBezTo>
                  <a:pt x="2954" y="2342"/>
                  <a:pt x="2954" y="2339"/>
                  <a:pt x="2952" y="2338"/>
                </a:cubicBezTo>
                <a:close/>
                <a:moveTo>
                  <a:pt x="2732" y="2338"/>
                </a:moveTo>
                <a:cubicBezTo>
                  <a:pt x="2730" y="2338"/>
                  <a:pt x="2730" y="2342"/>
                  <a:pt x="2731" y="2339"/>
                </a:cubicBezTo>
                <a:cubicBezTo>
                  <a:pt x="2732" y="2339"/>
                  <a:pt x="2735" y="2339"/>
                  <a:pt x="2733" y="2338"/>
                </a:cubicBezTo>
                <a:lnTo>
                  <a:pt x="2733" y="2338"/>
                </a:lnTo>
                <a:cubicBezTo>
                  <a:pt x="2733" y="2338"/>
                  <a:pt x="2732" y="2338"/>
                  <a:pt x="2732" y="2338"/>
                </a:cubicBezTo>
                <a:close/>
                <a:moveTo>
                  <a:pt x="2604" y="2337"/>
                </a:moveTo>
                <a:cubicBezTo>
                  <a:pt x="2603" y="2337"/>
                  <a:pt x="2602" y="2337"/>
                  <a:pt x="2601" y="2339"/>
                </a:cubicBezTo>
                <a:lnTo>
                  <a:pt x="2602" y="2339"/>
                </a:lnTo>
                <a:cubicBezTo>
                  <a:pt x="2605" y="2338"/>
                  <a:pt x="2607" y="2342"/>
                  <a:pt x="2608" y="2338"/>
                </a:cubicBezTo>
                <a:cubicBezTo>
                  <a:pt x="2606" y="2338"/>
                  <a:pt x="2605" y="2337"/>
                  <a:pt x="2604" y="2337"/>
                </a:cubicBezTo>
                <a:close/>
                <a:moveTo>
                  <a:pt x="2619" y="2336"/>
                </a:moveTo>
                <a:lnTo>
                  <a:pt x="2619" y="2339"/>
                </a:lnTo>
                <a:lnTo>
                  <a:pt x="2621" y="2339"/>
                </a:lnTo>
                <a:lnTo>
                  <a:pt x="2621" y="2336"/>
                </a:lnTo>
                <a:cubicBezTo>
                  <a:pt x="2620" y="2336"/>
                  <a:pt x="2619" y="2336"/>
                  <a:pt x="2619" y="2336"/>
                </a:cubicBezTo>
                <a:close/>
                <a:moveTo>
                  <a:pt x="2625" y="2336"/>
                </a:moveTo>
                <a:cubicBezTo>
                  <a:pt x="2624" y="2336"/>
                  <a:pt x="2623" y="2336"/>
                  <a:pt x="2623" y="2338"/>
                </a:cubicBezTo>
                <a:cubicBezTo>
                  <a:pt x="2624" y="2338"/>
                  <a:pt x="2624" y="2339"/>
                  <a:pt x="2626" y="2339"/>
                </a:cubicBezTo>
                <a:lnTo>
                  <a:pt x="2626" y="2339"/>
                </a:lnTo>
                <a:cubicBezTo>
                  <a:pt x="2627" y="2337"/>
                  <a:pt x="2626" y="2337"/>
                  <a:pt x="2625" y="2336"/>
                </a:cubicBezTo>
                <a:close/>
                <a:moveTo>
                  <a:pt x="1600" y="2336"/>
                </a:moveTo>
                <a:cubicBezTo>
                  <a:pt x="1599" y="2336"/>
                  <a:pt x="1599" y="2336"/>
                  <a:pt x="1599" y="2336"/>
                </a:cubicBezTo>
                <a:lnTo>
                  <a:pt x="1599" y="2340"/>
                </a:lnTo>
                <a:cubicBezTo>
                  <a:pt x="1601" y="2341"/>
                  <a:pt x="1602" y="2336"/>
                  <a:pt x="1600" y="2336"/>
                </a:cubicBezTo>
                <a:close/>
                <a:moveTo>
                  <a:pt x="1571" y="2336"/>
                </a:moveTo>
                <a:cubicBezTo>
                  <a:pt x="1571" y="2336"/>
                  <a:pt x="1570" y="2336"/>
                  <a:pt x="1569" y="2336"/>
                </a:cubicBezTo>
                <a:lnTo>
                  <a:pt x="1569" y="2336"/>
                </a:lnTo>
                <a:cubicBezTo>
                  <a:pt x="1569" y="2339"/>
                  <a:pt x="1571" y="2339"/>
                  <a:pt x="1573" y="2339"/>
                </a:cubicBezTo>
                <a:cubicBezTo>
                  <a:pt x="1574" y="2337"/>
                  <a:pt x="1573" y="2336"/>
                  <a:pt x="1571" y="2336"/>
                </a:cubicBezTo>
                <a:close/>
                <a:moveTo>
                  <a:pt x="2130" y="2336"/>
                </a:moveTo>
                <a:cubicBezTo>
                  <a:pt x="2125" y="2336"/>
                  <a:pt x="2125" y="2339"/>
                  <a:pt x="2123" y="2342"/>
                </a:cubicBezTo>
                <a:cubicBezTo>
                  <a:pt x="2123" y="2346"/>
                  <a:pt x="2126" y="2346"/>
                  <a:pt x="2125" y="2349"/>
                </a:cubicBezTo>
                <a:cubicBezTo>
                  <a:pt x="2121" y="2347"/>
                  <a:pt x="2125" y="2354"/>
                  <a:pt x="2122" y="2353"/>
                </a:cubicBezTo>
                <a:cubicBezTo>
                  <a:pt x="2120" y="2352"/>
                  <a:pt x="2120" y="2354"/>
                  <a:pt x="2118" y="2352"/>
                </a:cubicBezTo>
                <a:cubicBezTo>
                  <a:pt x="2117" y="2359"/>
                  <a:pt x="2118" y="2359"/>
                  <a:pt x="2120" y="2363"/>
                </a:cubicBezTo>
                <a:cubicBezTo>
                  <a:pt x="2117" y="2367"/>
                  <a:pt x="2115" y="2365"/>
                  <a:pt x="2111" y="2366"/>
                </a:cubicBezTo>
                <a:cubicBezTo>
                  <a:pt x="2113" y="2362"/>
                  <a:pt x="2108" y="2359"/>
                  <a:pt x="2113" y="2356"/>
                </a:cubicBezTo>
                <a:cubicBezTo>
                  <a:pt x="2110" y="2355"/>
                  <a:pt x="2104" y="2358"/>
                  <a:pt x="2105" y="2352"/>
                </a:cubicBezTo>
                <a:cubicBezTo>
                  <a:pt x="2102" y="2353"/>
                  <a:pt x="2100" y="2355"/>
                  <a:pt x="2099" y="2358"/>
                </a:cubicBezTo>
                <a:lnTo>
                  <a:pt x="2092" y="2358"/>
                </a:lnTo>
                <a:cubicBezTo>
                  <a:pt x="2091" y="2365"/>
                  <a:pt x="2078" y="2359"/>
                  <a:pt x="2073" y="2361"/>
                </a:cubicBezTo>
                <a:lnTo>
                  <a:pt x="2073" y="2365"/>
                </a:lnTo>
                <a:cubicBezTo>
                  <a:pt x="2075" y="2366"/>
                  <a:pt x="2080" y="2364"/>
                  <a:pt x="2081" y="2366"/>
                </a:cubicBezTo>
                <a:cubicBezTo>
                  <a:pt x="2078" y="2366"/>
                  <a:pt x="2075" y="2366"/>
                  <a:pt x="2073" y="2366"/>
                </a:cubicBezTo>
                <a:cubicBezTo>
                  <a:pt x="2077" y="2369"/>
                  <a:pt x="2089" y="2370"/>
                  <a:pt x="2090" y="2366"/>
                </a:cubicBezTo>
                <a:cubicBezTo>
                  <a:pt x="2092" y="2367"/>
                  <a:pt x="2092" y="2370"/>
                  <a:pt x="2093" y="2372"/>
                </a:cubicBezTo>
                <a:cubicBezTo>
                  <a:pt x="2097" y="2371"/>
                  <a:pt x="2099" y="2367"/>
                  <a:pt x="2101" y="2364"/>
                </a:cubicBezTo>
                <a:cubicBezTo>
                  <a:pt x="2102" y="2367"/>
                  <a:pt x="2106" y="2366"/>
                  <a:pt x="2105" y="2371"/>
                </a:cubicBezTo>
                <a:cubicBezTo>
                  <a:pt x="2108" y="2371"/>
                  <a:pt x="2112" y="2369"/>
                  <a:pt x="2114" y="2367"/>
                </a:cubicBezTo>
                <a:cubicBezTo>
                  <a:pt x="2114" y="2370"/>
                  <a:pt x="2117" y="2372"/>
                  <a:pt x="2117" y="2375"/>
                </a:cubicBezTo>
                <a:cubicBezTo>
                  <a:pt x="2121" y="2373"/>
                  <a:pt x="2122" y="2369"/>
                  <a:pt x="2126" y="2373"/>
                </a:cubicBezTo>
                <a:cubicBezTo>
                  <a:pt x="2128" y="2368"/>
                  <a:pt x="2133" y="2366"/>
                  <a:pt x="2137" y="2364"/>
                </a:cubicBezTo>
                <a:cubicBezTo>
                  <a:pt x="2138" y="2367"/>
                  <a:pt x="2146" y="2371"/>
                  <a:pt x="2148" y="2367"/>
                </a:cubicBezTo>
                <a:cubicBezTo>
                  <a:pt x="2147" y="2367"/>
                  <a:pt x="2144" y="2367"/>
                  <a:pt x="2144" y="2366"/>
                </a:cubicBezTo>
                <a:cubicBezTo>
                  <a:pt x="2150" y="2363"/>
                  <a:pt x="2156" y="2361"/>
                  <a:pt x="2162" y="2362"/>
                </a:cubicBezTo>
                <a:cubicBezTo>
                  <a:pt x="2162" y="2364"/>
                  <a:pt x="2160" y="2368"/>
                  <a:pt x="2164" y="2367"/>
                </a:cubicBezTo>
                <a:cubicBezTo>
                  <a:pt x="2164" y="2364"/>
                  <a:pt x="2162" y="2357"/>
                  <a:pt x="2167" y="2358"/>
                </a:cubicBezTo>
                <a:cubicBezTo>
                  <a:pt x="2163" y="2354"/>
                  <a:pt x="2161" y="2349"/>
                  <a:pt x="2161" y="2343"/>
                </a:cubicBezTo>
                <a:cubicBezTo>
                  <a:pt x="2158" y="2343"/>
                  <a:pt x="2156" y="2346"/>
                  <a:pt x="2156" y="2349"/>
                </a:cubicBezTo>
                <a:cubicBezTo>
                  <a:pt x="2156" y="2352"/>
                  <a:pt x="2159" y="2354"/>
                  <a:pt x="2162" y="2354"/>
                </a:cubicBezTo>
                <a:cubicBezTo>
                  <a:pt x="2162" y="2356"/>
                  <a:pt x="2162" y="2358"/>
                  <a:pt x="2161" y="2358"/>
                </a:cubicBezTo>
                <a:cubicBezTo>
                  <a:pt x="2159" y="2355"/>
                  <a:pt x="2155" y="2357"/>
                  <a:pt x="2153" y="2358"/>
                </a:cubicBezTo>
                <a:cubicBezTo>
                  <a:pt x="2152" y="2356"/>
                  <a:pt x="2152" y="2353"/>
                  <a:pt x="2149" y="2353"/>
                </a:cubicBezTo>
                <a:cubicBezTo>
                  <a:pt x="2147" y="2354"/>
                  <a:pt x="2147" y="2357"/>
                  <a:pt x="2145" y="2358"/>
                </a:cubicBezTo>
                <a:cubicBezTo>
                  <a:pt x="2144" y="2357"/>
                  <a:pt x="2142" y="2356"/>
                  <a:pt x="2142" y="2353"/>
                </a:cubicBezTo>
                <a:cubicBezTo>
                  <a:pt x="2139" y="2353"/>
                  <a:pt x="2140" y="2357"/>
                  <a:pt x="2137" y="2358"/>
                </a:cubicBezTo>
                <a:lnTo>
                  <a:pt x="2137" y="2353"/>
                </a:lnTo>
                <a:cubicBezTo>
                  <a:pt x="2132" y="2352"/>
                  <a:pt x="2126" y="2354"/>
                  <a:pt x="2121" y="2358"/>
                </a:cubicBezTo>
                <a:cubicBezTo>
                  <a:pt x="2122" y="2355"/>
                  <a:pt x="2124" y="2352"/>
                  <a:pt x="2129" y="2353"/>
                </a:cubicBezTo>
                <a:cubicBezTo>
                  <a:pt x="2128" y="2349"/>
                  <a:pt x="2132" y="2351"/>
                  <a:pt x="2131" y="2347"/>
                </a:cubicBezTo>
                <a:cubicBezTo>
                  <a:pt x="2128" y="2344"/>
                  <a:pt x="2128" y="2342"/>
                  <a:pt x="2130" y="2336"/>
                </a:cubicBezTo>
                <a:close/>
                <a:moveTo>
                  <a:pt x="2711" y="2335"/>
                </a:moveTo>
                <a:lnTo>
                  <a:pt x="2711" y="2338"/>
                </a:lnTo>
                <a:lnTo>
                  <a:pt x="2711" y="2338"/>
                </a:lnTo>
                <a:lnTo>
                  <a:pt x="2711" y="2338"/>
                </a:lnTo>
                <a:lnTo>
                  <a:pt x="2711" y="2335"/>
                </a:lnTo>
                <a:close/>
                <a:moveTo>
                  <a:pt x="2757" y="2335"/>
                </a:moveTo>
                <a:lnTo>
                  <a:pt x="2757" y="2336"/>
                </a:lnTo>
                <a:lnTo>
                  <a:pt x="2759" y="2336"/>
                </a:lnTo>
                <a:lnTo>
                  <a:pt x="2759" y="2335"/>
                </a:lnTo>
                <a:lnTo>
                  <a:pt x="2757" y="2335"/>
                </a:lnTo>
                <a:close/>
                <a:moveTo>
                  <a:pt x="2170" y="2334"/>
                </a:moveTo>
                <a:lnTo>
                  <a:pt x="2170" y="2341"/>
                </a:lnTo>
                <a:lnTo>
                  <a:pt x="2170" y="2341"/>
                </a:lnTo>
                <a:lnTo>
                  <a:pt x="2170" y="2341"/>
                </a:lnTo>
                <a:lnTo>
                  <a:pt x="2170" y="2341"/>
                </a:lnTo>
                <a:lnTo>
                  <a:pt x="2172" y="2340"/>
                </a:lnTo>
                <a:cubicBezTo>
                  <a:pt x="2177" y="2338"/>
                  <a:pt x="2186" y="2340"/>
                  <a:pt x="2189" y="2334"/>
                </a:cubicBezTo>
                <a:cubicBezTo>
                  <a:pt x="2183" y="2337"/>
                  <a:pt x="2177" y="2334"/>
                  <a:pt x="2170" y="2334"/>
                </a:cubicBezTo>
                <a:close/>
                <a:moveTo>
                  <a:pt x="2888" y="2334"/>
                </a:moveTo>
                <a:cubicBezTo>
                  <a:pt x="2887" y="2335"/>
                  <a:pt x="2886" y="2336"/>
                  <a:pt x="2885" y="2336"/>
                </a:cubicBezTo>
                <a:lnTo>
                  <a:pt x="2885" y="2336"/>
                </a:lnTo>
                <a:cubicBezTo>
                  <a:pt x="2884" y="2341"/>
                  <a:pt x="2886" y="2342"/>
                  <a:pt x="2889" y="2344"/>
                </a:cubicBezTo>
                <a:cubicBezTo>
                  <a:pt x="2891" y="2340"/>
                  <a:pt x="2893" y="2338"/>
                  <a:pt x="2890" y="2334"/>
                </a:cubicBezTo>
                <a:cubicBezTo>
                  <a:pt x="2889" y="2334"/>
                  <a:pt x="2889" y="2334"/>
                  <a:pt x="2888" y="2334"/>
                </a:cubicBezTo>
                <a:close/>
                <a:moveTo>
                  <a:pt x="1596" y="2334"/>
                </a:moveTo>
                <a:lnTo>
                  <a:pt x="1596" y="2336"/>
                </a:lnTo>
                <a:lnTo>
                  <a:pt x="1598" y="2336"/>
                </a:lnTo>
                <a:lnTo>
                  <a:pt x="1598" y="2334"/>
                </a:lnTo>
                <a:lnTo>
                  <a:pt x="1596" y="2334"/>
                </a:lnTo>
                <a:close/>
                <a:moveTo>
                  <a:pt x="2105" y="2334"/>
                </a:moveTo>
                <a:cubicBezTo>
                  <a:pt x="2102" y="2335"/>
                  <a:pt x="2099" y="2335"/>
                  <a:pt x="2095" y="2335"/>
                </a:cubicBezTo>
                <a:cubicBezTo>
                  <a:pt x="2095" y="2341"/>
                  <a:pt x="2096" y="2344"/>
                  <a:pt x="2100" y="2345"/>
                </a:cubicBezTo>
                <a:lnTo>
                  <a:pt x="2102" y="2345"/>
                </a:lnTo>
                <a:lnTo>
                  <a:pt x="2102" y="2345"/>
                </a:lnTo>
                <a:lnTo>
                  <a:pt x="2102" y="2345"/>
                </a:lnTo>
                <a:lnTo>
                  <a:pt x="2102" y="2345"/>
                </a:lnTo>
                <a:lnTo>
                  <a:pt x="2103" y="2339"/>
                </a:lnTo>
                <a:cubicBezTo>
                  <a:pt x="2104" y="2338"/>
                  <a:pt x="2105" y="2336"/>
                  <a:pt x="2105" y="2334"/>
                </a:cubicBezTo>
                <a:close/>
                <a:moveTo>
                  <a:pt x="2848" y="2333"/>
                </a:moveTo>
                <a:cubicBezTo>
                  <a:pt x="2847" y="2333"/>
                  <a:pt x="2847" y="2333"/>
                  <a:pt x="2846" y="2333"/>
                </a:cubicBezTo>
                <a:cubicBezTo>
                  <a:pt x="2847" y="2337"/>
                  <a:pt x="2847" y="2340"/>
                  <a:pt x="2849" y="2341"/>
                </a:cubicBezTo>
                <a:lnTo>
                  <a:pt x="2849" y="2341"/>
                </a:lnTo>
                <a:cubicBezTo>
                  <a:pt x="2851" y="2339"/>
                  <a:pt x="2851" y="2334"/>
                  <a:pt x="2848" y="2333"/>
                </a:cubicBezTo>
                <a:close/>
                <a:moveTo>
                  <a:pt x="2776" y="2333"/>
                </a:moveTo>
                <a:cubicBezTo>
                  <a:pt x="2776" y="2335"/>
                  <a:pt x="2774" y="2339"/>
                  <a:pt x="2776" y="2339"/>
                </a:cubicBezTo>
                <a:lnTo>
                  <a:pt x="2776" y="2339"/>
                </a:lnTo>
                <a:cubicBezTo>
                  <a:pt x="2776" y="2335"/>
                  <a:pt x="2779" y="2334"/>
                  <a:pt x="2776" y="2333"/>
                </a:cubicBezTo>
                <a:close/>
                <a:moveTo>
                  <a:pt x="2901" y="2332"/>
                </a:moveTo>
                <a:cubicBezTo>
                  <a:pt x="2901" y="2335"/>
                  <a:pt x="2903" y="2337"/>
                  <a:pt x="2900" y="2338"/>
                </a:cubicBezTo>
                <a:cubicBezTo>
                  <a:pt x="2900" y="2336"/>
                  <a:pt x="2898" y="2336"/>
                  <a:pt x="2896" y="2336"/>
                </a:cubicBezTo>
                <a:cubicBezTo>
                  <a:pt x="2895" y="2340"/>
                  <a:pt x="2895" y="2344"/>
                  <a:pt x="2895" y="2348"/>
                </a:cubicBezTo>
                <a:lnTo>
                  <a:pt x="2895" y="2347"/>
                </a:lnTo>
                <a:cubicBezTo>
                  <a:pt x="2904" y="2353"/>
                  <a:pt x="2908" y="2336"/>
                  <a:pt x="2901" y="2332"/>
                </a:cubicBezTo>
                <a:close/>
                <a:moveTo>
                  <a:pt x="2956" y="2332"/>
                </a:moveTo>
                <a:cubicBezTo>
                  <a:pt x="2953" y="2332"/>
                  <a:pt x="2951" y="2335"/>
                  <a:pt x="2954" y="2336"/>
                </a:cubicBezTo>
                <a:cubicBezTo>
                  <a:pt x="2954" y="2335"/>
                  <a:pt x="2954" y="2335"/>
                  <a:pt x="2955" y="2335"/>
                </a:cubicBezTo>
                <a:cubicBezTo>
                  <a:pt x="2955" y="2337"/>
                  <a:pt x="2955" y="2339"/>
                  <a:pt x="2957" y="2338"/>
                </a:cubicBezTo>
                <a:lnTo>
                  <a:pt x="2957" y="2333"/>
                </a:lnTo>
                <a:lnTo>
                  <a:pt x="2957" y="2333"/>
                </a:lnTo>
                <a:cubicBezTo>
                  <a:pt x="2956" y="2333"/>
                  <a:pt x="2956" y="2332"/>
                  <a:pt x="2956" y="2332"/>
                </a:cubicBezTo>
                <a:close/>
                <a:moveTo>
                  <a:pt x="2421" y="2331"/>
                </a:moveTo>
                <a:cubicBezTo>
                  <a:pt x="2421" y="2333"/>
                  <a:pt x="2419" y="2333"/>
                  <a:pt x="2419" y="2334"/>
                </a:cubicBezTo>
                <a:cubicBezTo>
                  <a:pt x="2420" y="2334"/>
                  <a:pt x="2421" y="2335"/>
                  <a:pt x="2422" y="2335"/>
                </a:cubicBezTo>
                <a:cubicBezTo>
                  <a:pt x="2422" y="2335"/>
                  <a:pt x="2422" y="2335"/>
                  <a:pt x="2422" y="2335"/>
                </a:cubicBezTo>
                <a:lnTo>
                  <a:pt x="2422" y="2334"/>
                </a:lnTo>
                <a:lnTo>
                  <a:pt x="2422" y="2335"/>
                </a:lnTo>
                <a:lnTo>
                  <a:pt x="2423" y="2334"/>
                </a:lnTo>
                <a:lnTo>
                  <a:pt x="2422" y="2334"/>
                </a:lnTo>
                <a:lnTo>
                  <a:pt x="2422" y="2333"/>
                </a:lnTo>
                <a:cubicBezTo>
                  <a:pt x="2422" y="2332"/>
                  <a:pt x="2422" y="2331"/>
                  <a:pt x="2421" y="2331"/>
                </a:cubicBezTo>
                <a:close/>
                <a:moveTo>
                  <a:pt x="2178" y="2330"/>
                </a:moveTo>
                <a:cubicBezTo>
                  <a:pt x="2176" y="2333"/>
                  <a:pt x="2181" y="2333"/>
                  <a:pt x="2181" y="2331"/>
                </a:cubicBezTo>
                <a:cubicBezTo>
                  <a:pt x="2180" y="2331"/>
                  <a:pt x="2180" y="2330"/>
                  <a:pt x="2178" y="2330"/>
                </a:cubicBezTo>
                <a:lnTo>
                  <a:pt x="2178" y="2330"/>
                </a:lnTo>
                <a:close/>
                <a:moveTo>
                  <a:pt x="2698" y="2330"/>
                </a:moveTo>
                <a:cubicBezTo>
                  <a:pt x="2698" y="2333"/>
                  <a:pt x="2698" y="2336"/>
                  <a:pt x="2702" y="2335"/>
                </a:cubicBezTo>
                <a:cubicBezTo>
                  <a:pt x="2702" y="2332"/>
                  <a:pt x="2701" y="2330"/>
                  <a:pt x="2698" y="2330"/>
                </a:cubicBezTo>
                <a:close/>
                <a:moveTo>
                  <a:pt x="2653" y="2329"/>
                </a:moveTo>
                <a:cubicBezTo>
                  <a:pt x="2652" y="2329"/>
                  <a:pt x="2651" y="2329"/>
                  <a:pt x="2650" y="2331"/>
                </a:cubicBezTo>
                <a:cubicBezTo>
                  <a:pt x="2652" y="2332"/>
                  <a:pt x="2656" y="2331"/>
                  <a:pt x="2655" y="2335"/>
                </a:cubicBezTo>
                <a:cubicBezTo>
                  <a:pt x="2654" y="2334"/>
                  <a:pt x="2650" y="2333"/>
                  <a:pt x="2650" y="2336"/>
                </a:cubicBezTo>
                <a:cubicBezTo>
                  <a:pt x="2651" y="2337"/>
                  <a:pt x="2652" y="2337"/>
                  <a:pt x="2652" y="2338"/>
                </a:cubicBezTo>
                <a:lnTo>
                  <a:pt x="2652" y="2341"/>
                </a:lnTo>
                <a:lnTo>
                  <a:pt x="2654" y="2341"/>
                </a:lnTo>
                <a:lnTo>
                  <a:pt x="2654" y="2339"/>
                </a:lnTo>
                <a:cubicBezTo>
                  <a:pt x="2656" y="2340"/>
                  <a:pt x="2657" y="2340"/>
                  <a:pt x="2658" y="2340"/>
                </a:cubicBezTo>
                <a:cubicBezTo>
                  <a:pt x="2658" y="2339"/>
                  <a:pt x="2658" y="2338"/>
                  <a:pt x="2659" y="2338"/>
                </a:cubicBezTo>
                <a:lnTo>
                  <a:pt x="2659" y="2337"/>
                </a:lnTo>
                <a:cubicBezTo>
                  <a:pt x="2658" y="2334"/>
                  <a:pt x="2657" y="2331"/>
                  <a:pt x="2659" y="2330"/>
                </a:cubicBezTo>
                <a:cubicBezTo>
                  <a:pt x="2656" y="2331"/>
                  <a:pt x="2655" y="2329"/>
                  <a:pt x="2653" y="2329"/>
                </a:cubicBezTo>
                <a:close/>
                <a:moveTo>
                  <a:pt x="1122" y="2329"/>
                </a:moveTo>
                <a:cubicBezTo>
                  <a:pt x="1120" y="2330"/>
                  <a:pt x="1120" y="2333"/>
                  <a:pt x="1124" y="2332"/>
                </a:cubicBezTo>
                <a:lnTo>
                  <a:pt x="1124" y="2332"/>
                </a:lnTo>
                <a:cubicBezTo>
                  <a:pt x="1124" y="2331"/>
                  <a:pt x="1123" y="2329"/>
                  <a:pt x="1122" y="2329"/>
                </a:cubicBezTo>
                <a:close/>
                <a:moveTo>
                  <a:pt x="2828" y="2329"/>
                </a:moveTo>
                <a:cubicBezTo>
                  <a:pt x="2826" y="2335"/>
                  <a:pt x="2828" y="2343"/>
                  <a:pt x="2827" y="2348"/>
                </a:cubicBezTo>
                <a:cubicBezTo>
                  <a:pt x="2822" y="2346"/>
                  <a:pt x="2824" y="2342"/>
                  <a:pt x="2823" y="2337"/>
                </a:cubicBezTo>
                <a:cubicBezTo>
                  <a:pt x="2820" y="2337"/>
                  <a:pt x="2820" y="2340"/>
                  <a:pt x="2818" y="2340"/>
                </a:cubicBezTo>
                <a:cubicBezTo>
                  <a:pt x="2820" y="2345"/>
                  <a:pt x="2819" y="2347"/>
                  <a:pt x="2820" y="2352"/>
                </a:cubicBezTo>
                <a:cubicBezTo>
                  <a:pt x="2822" y="2353"/>
                  <a:pt x="2827" y="2351"/>
                  <a:pt x="2827" y="2354"/>
                </a:cubicBezTo>
                <a:cubicBezTo>
                  <a:pt x="2827" y="2358"/>
                  <a:pt x="2825" y="2365"/>
                  <a:pt x="2831" y="2364"/>
                </a:cubicBezTo>
                <a:cubicBezTo>
                  <a:pt x="2832" y="2361"/>
                  <a:pt x="2828" y="2356"/>
                  <a:pt x="2829" y="2352"/>
                </a:cubicBezTo>
                <a:cubicBezTo>
                  <a:pt x="2831" y="2352"/>
                  <a:pt x="2833" y="2354"/>
                  <a:pt x="2834" y="2351"/>
                </a:cubicBezTo>
                <a:lnTo>
                  <a:pt x="2834" y="2350"/>
                </a:lnTo>
                <a:cubicBezTo>
                  <a:pt x="2831" y="2349"/>
                  <a:pt x="2833" y="2342"/>
                  <a:pt x="2829" y="2342"/>
                </a:cubicBezTo>
                <a:cubicBezTo>
                  <a:pt x="2832" y="2339"/>
                  <a:pt x="2829" y="2333"/>
                  <a:pt x="2828" y="2329"/>
                </a:cubicBezTo>
                <a:close/>
                <a:moveTo>
                  <a:pt x="2751" y="2329"/>
                </a:moveTo>
                <a:lnTo>
                  <a:pt x="2751" y="2329"/>
                </a:lnTo>
                <a:lnTo>
                  <a:pt x="2751" y="2329"/>
                </a:lnTo>
                <a:lnTo>
                  <a:pt x="2751" y="2331"/>
                </a:lnTo>
                <a:cubicBezTo>
                  <a:pt x="2751" y="2332"/>
                  <a:pt x="2752" y="2333"/>
                  <a:pt x="2752" y="2333"/>
                </a:cubicBezTo>
                <a:cubicBezTo>
                  <a:pt x="2752" y="2331"/>
                  <a:pt x="2755" y="2333"/>
                  <a:pt x="2755" y="2331"/>
                </a:cubicBezTo>
                <a:cubicBezTo>
                  <a:pt x="2753" y="2332"/>
                  <a:pt x="2753" y="2330"/>
                  <a:pt x="2752" y="2329"/>
                </a:cubicBezTo>
                <a:lnTo>
                  <a:pt x="2751" y="2329"/>
                </a:lnTo>
                <a:lnTo>
                  <a:pt x="2751" y="2329"/>
                </a:lnTo>
                <a:close/>
                <a:moveTo>
                  <a:pt x="2740" y="2329"/>
                </a:moveTo>
                <a:cubicBezTo>
                  <a:pt x="2740" y="2331"/>
                  <a:pt x="2738" y="2331"/>
                  <a:pt x="2739" y="2334"/>
                </a:cubicBezTo>
                <a:cubicBezTo>
                  <a:pt x="2741" y="2334"/>
                  <a:pt x="2742" y="2333"/>
                  <a:pt x="2743" y="2332"/>
                </a:cubicBezTo>
                <a:lnTo>
                  <a:pt x="2743" y="2332"/>
                </a:lnTo>
                <a:cubicBezTo>
                  <a:pt x="2741" y="2332"/>
                  <a:pt x="2742" y="2329"/>
                  <a:pt x="2740" y="2329"/>
                </a:cubicBezTo>
                <a:close/>
                <a:moveTo>
                  <a:pt x="2489" y="2328"/>
                </a:moveTo>
                <a:lnTo>
                  <a:pt x="2487" y="2328"/>
                </a:lnTo>
                <a:lnTo>
                  <a:pt x="2487" y="2331"/>
                </a:lnTo>
                <a:cubicBezTo>
                  <a:pt x="2488" y="2331"/>
                  <a:pt x="2489" y="2331"/>
                  <a:pt x="2489" y="2331"/>
                </a:cubicBezTo>
                <a:lnTo>
                  <a:pt x="2489" y="2328"/>
                </a:lnTo>
                <a:close/>
                <a:moveTo>
                  <a:pt x="3066" y="2328"/>
                </a:moveTo>
                <a:lnTo>
                  <a:pt x="3067" y="2329"/>
                </a:lnTo>
                <a:lnTo>
                  <a:pt x="3068" y="2329"/>
                </a:lnTo>
                <a:lnTo>
                  <a:pt x="3068" y="2330"/>
                </a:lnTo>
                <a:lnTo>
                  <a:pt x="3068" y="2330"/>
                </a:lnTo>
                <a:cubicBezTo>
                  <a:pt x="3067" y="2330"/>
                  <a:pt x="3066" y="2329"/>
                  <a:pt x="3066" y="2329"/>
                </a:cubicBezTo>
                <a:lnTo>
                  <a:pt x="3066" y="2328"/>
                </a:lnTo>
                <a:close/>
                <a:moveTo>
                  <a:pt x="2729" y="2328"/>
                </a:moveTo>
                <a:cubicBezTo>
                  <a:pt x="2729" y="2331"/>
                  <a:pt x="2729" y="2333"/>
                  <a:pt x="2730" y="2335"/>
                </a:cubicBezTo>
                <a:cubicBezTo>
                  <a:pt x="2733" y="2335"/>
                  <a:pt x="2736" y="2336"/>
                  <a:pt x="2737" y="2334"/>
                </a:cubicBezTo>
                <a:lnTo>
                  <a:pt x="2737" y="2331"/>
                </a:lnTo>
                <a:lnTo>
                  <a:pt x="2737" y="2331"/>
                </a:lnTo>
                <a:cubicBezTo>
                  <a:pt x="2734" y="2329"/>
                  <a:pt x="2733" y="2331"/>
                  <a:pt x="2729" y="2328"/>
                </a:cubicBezTo>
                <a:close/>
                <a:moveTo>
                  <a:pt x="2713" y="2328"/>
                </a:moveTo>
                <a:cubicBezTo>
                  <a:pt x="2712" y="2330"/>
                  <a:pt x="2710" y="2330"/>
                  <a:pt x="2711" y="2333"/>
                </a:cubicBezTo>
                <a:cubicBezTo>
                  <a:pt x="2715" y="2336"/>
                  <a:pt x="2719" y="2333"/>
                  <a:pt x="2725" y="2334"/>
                </a:cubicBezTo>
                <a:lnTo>
                  <a:pt x="2725" y="2329"/>
                </a:lnTo>
                <a:lnTo>
                  <a:pt x="2725" y="2329"/>
                </a:lnTo>
                <a:cubicBezTo>
                  <a:pt x="2719" y="2330"/>
                  <a:pt x="2718" y="2331"/>
                  <a:pt x="2713" y="2328"/>
                </a:cubicBezTo>
                <a:close/>
                <a:moveTo>
                  <a:pt x="1141" y="2328"/>
                </a:moveTo>
                <a:cubicBezTo>
                  <a:pt x="1141" y="2330"/>
                  <a:pt x="1140" y="2330"/>
                  <a:pt x="1140" y="2332"/>
                </a:cubicBezTo>
                <a:cubicBezTo>
                  <a:pt x="1142" y="2332"/>
                  <a:pt x="1142" y="2334"/>
                  <a:pt x="1143" y="2335"/>
                </a:cubicBezTo>
                <a:cubicBezTo>
                  <a:pt x="1144" y="2332"/>
                  <a:pt x="1145" y="2328"/>
                  <a:pt x="1141" y="2328"/>
                </a:cubicBezTo>
                <a:lnTo>
                  <a:pt x="1141" y="2328"/>
                </a:lnTo>
                <a:close/>
                <a:moveTo>
                  <a:pt x="2845" y="2328"/>
                </a:moveTo>
                <a:cubicBezTo>
                  <a:pt x="2843" y="2328"/>
                  <a:pt x="2842" y="2328"/>
                  <a:pt x="2840" y="2328"/>
                </a:cubicBezTo>
                <a:cubicBezTo>
                  <a:pt x="2840" y="2330"/>
                  <a:pt x="2839" y="2333"/>
                  <a:pt x="2836" y="2333"/>
                </a:cubicBezTo>
                <a:cubicBezTo>
                  <a:pt x="2836" y="2333"/>
                  <a:pt x="2835" y="2332"/>
                  <a:pt x="2835" y="2333"/>
                </a:cubicBezTo>
                <a:cubicBezTo>
                  <a:pt x="2837" y="2334"/>
                  <a:pt x="2835" y="2339"/>
                  <a:pt x="2837" y="2340"/>
                </a:cubicBezTo>
                <a:cubicBezTo>
                  <a:pt x="2842" y="2337"/>
                  <a:pt x="2843" y="2330"/>
                  <a:pt x="2848" y="2329"/>
                </a:cubicBezTo>
                <a:lnTo>
                  <a:pt x="2848" y="2329"/>
                </a:lnTo>
                <a:cubicBezTo>
                  <a:pt x="2848" y="2328"/>
                  <a:pt x="2846" y="2328"/>
                  <a:pt x="2845" y="2328"/>
                </a:cubicBezTo>
                <a:close/>
                <a:moveTo>
                  <a:pt x="2952" y="2327"/>
                </a:moveTo>
                <a:cubicBezTo>
                  <a:pt x="2951" y="2327"/>
                  <a:pt x="2951" y="2327"/>
                  <a:pt x="2950" y="2328"/>
                </a:cubicBezTo>
                <a:lnTo>
                  <a:pt x="2951" y="2328"/>
                </a:lnTo>
                <a:cubicBezTo>
                  <a:pt x="2952" y="2330"/>
                  <a:pt x="2954" y="2330"/>
                  <a:pt x="2954" y="2327"/>
                </a:cubicBezTo>
                <a:cubicBezTo>
                  <a:pt x="2954" y="2327"/>
                  <a:pt x="2953" y="2327"/>
                  <a:pt x="2952" y="2327"/>
                </a:cubicBezTo>
                <a:close/>
                <a:moveTo>
                  <a:pt x="2641" y="2327"/>
                </a:moveTo>
                <a:cubicBezTo>
                  <a:pt x="2640" y="2327"/>
                  <a:pt x="2638" y="2327"/>
                  <a:pt x="2637" y="2329"/>
                </a:cubicBezTo>
                <a:cubicBezTo>
                  <a:pt x="2642" y="2331"/>
                  <a:pt x="2638" y="2335"/>
                  <a:pt x="2638" y="2339"/>
                </a:cubicBezTo>
                <a:lnTo>
                  <a:pt x="2638" y="2339"/>
                </a:lnTo>
                <a:cubicBezTo>
                  <a:pt x="2639" y="2340"/>
                  <a:pt x="2641" y="2341"/>
                  <a:pt x="2643" y="2339"/>
                </a:cubicBezTo>
                <a:cubicBezTo>
                  <a:pt x="2643" y="2337"/>
                  <a:pt x="2641" y="2335"/>
                  <a:pt x="2642" y="2332"/>
                </a:cubicBezTo>
                <a:cubicBezTo>
                  <a:pt x="2643" y="2332"/>
                  <a:pt x="2643" y="2330"/>
                  <a:pt x="2645" y="2331"/>
                </a:cubicBezTo>
                <a:cubicBezTo>
                  <a:pt x="2645" y="2333"/>
                  <a:pt x="2645" y="2336"/>
                  <a:pt x="2647" y="2336"/>
                </a:cubicBezTo>
                <a:cubicBezTo>
                  <a:pt x="2645" y="2332"/>
                  <a:pt x="2647" y="2333"/>
                  <a:pt x="2648" y="2329"/>
                </a:cubicBezTo>
                <a:cubicBezTo>
                  <a:pt x="2646" y="2330"/>
                  <a:pt x="2643" y="2327"/>
                  <a:pt x="2641" y="2327"/>
                </a:cubicBezTo>
                <a:close/>
                <a:moveTo>
                  <a:pt x="2601" y="2327"/>
                </a:moveTo>
                <a:cubicBezTo>
                  <a:pt x="2600" y="2327"/>
                  <a:pt x="2599" y="2329"/>
                  <a:pt x="2602" y="2330"/>
                </a:cubicBezTo>
                <a:cubicBezTo>
                  <a:pt x="2602" y="2327"/>
                  <a:pt x="2601" y="2327"/>
                  <a:pt x="2601" y="2327"/>
                </a:cubicBezTo>
                <a:close/>
                <a:moveTo>
                  <a:pt x="2161" y="2327"/>
                </a:moveTo>
                <a:cubicBezTo>
                  <a:pt x="2161" y="2327"/>
                  <a:pt x="2160" y="2327"/>
                  <a:pt x="2160" y="2328"/>
                </a:cubicBezTo>
                <a:cubicBezTo>
                  <a:pt x="2163" y="2329"/>
                  <a:pt x="2159" y="2332"/>
                  <a:pt x="2161" y="2333"/>
                </a:cubicBezTo>
                <a:lnTo>
                  <a:pt x="2162" y="2333"/>
                </a:lnTo>
                <a:lnTo>
                  <a:pt x="2162" y="2333"/>
                </a:lnTo>
                <a:lnTo>
                  <a:pt x="2162" y="2333"/>
                </a:lnTo>
                <a:lnTo>
                  <a:pt x="2162" y="2333"/>
                </a:lnTo>
                <a:lnTo>
                  <a:pt x="2162" y="2332"/>
                </a:lnTo>
                <a:cubicBezTo>
                  <a:pt x="2162" y="2330"/>
                  <a:pt x="2162" y="2327"/>
                  <a:pt x="2161" y="2327"/>
                </a:cubicBezTo>
                <a:close/>
                <a:moveTo>
                  <a:pt x="2836" y="2326"/>
                </a:moveTo>
                <a:cubicBezTo>
                  <a:pt x="2835" y="2326"/>
                  <a:pt x="2835" y="2327"/>
                  <a:pt x="2834" y="2327"/>
                </a:cubicBezTo>
                <a:cubicBezTo>
                  <a:pt x="2834" y="2328"/>
                  <a:pt x="2834" y="2331"/>
                  <a:pt x="2835" y="2331"/>
                </a:cubicBezTo>
                <a:cubicBezTo>
                  <a:pt x="2835" y="2329"/>
                  <a:pt x="2838" y="2330"/>
                  <a:pt x="2837" y="2327"/>
                </a:cubicBezTo>
                <a:lnTo>
                  <a:pt x="2837" y="2326"/>
                </a:lnTo>
                <a:cubicBezTo>
                  <a:pt x="2837" y="2326"/>
                  <a:pt x="2836" y="2326"/>
                  <a:pt x="2836" y="2326"/>
                </a:cubicBezTo>
                <a:close/>
                <a:moveTo>
                  <a:pt x="2204" y="2326"/>
                </a:moveTo>
                <a:cubicBezTo>
                  <a:pt x="2203" y="2326"/>
                  <a:pt x="2202" y="2326"/>
                  <a:pt x="2200" y="2327"/>
                </a:cubicBezTo>
                <a:cubicBezTo>
                  <a:pt x="2201" y="2330"/>
                  <a:pt x="2207" y="2328"/>
                  <a:pt x="2209" y="2333"/>
                </a:cubicBezTo>
                <a:lnTo>
                  <a:pt x="2209" y="2333"/>
                </a:lnTo>
                <a:cubicBezTo>
                  <a:pt x="2208" y="2333"/>
                  <a:pt x="2204" y="2331"/>
                  <a:pt x="2204" y="2334"/>
                </a:cubicBezTo>
                <a:cubicBezTo>
                  <a:pt x="2206" y="2335"/>
                  <a:pt x="2207" y="2337"/>
                  <a:pt x="2210" y="2336"/>
                </a:cubicBezTo>
                <a:cubicBezTo>
                  <a:pt x="2211" y="2333"/>
                  <a:pt x="2213" y="2332"/>
                  <a:pt x="2213" y="2328"/>
                </a:cubicBezTo>
                <a:cubicBezTo>
                  <a:pt x="2209" y="2329"/>
                  <a:pt x="2206" y="2327"/>
                  <a:pt x="2204" y="2326"/>
                </a:cubicBezTo>
                <a:close/>
                <a:moveTo>
                  <a:pt x="2185" y="2326"/>
                </a:moveTo>
                <a:cubicBezTo>
                  <a:pt x="2184" y="2326"/>
                  <a:pt x="2184" y="2326"/>
                  <a:pt x="2183" y="2327"/>
                </a:cubicBezTo>
                <a:lnTo>
                  <a:pt x="2183" y="2330"/>
                </a:lnTo>
                <a:cubicBezTo>
                  <a:pt x="2186" y="2329"/>
                  <a:pt x="2186" y="2332"/>
                  <a:pt x="2187" y="2333"/>
                </a:cubicBezTo>
                <a:cubicBezTo>
                  <a:pt x="2188" y="2330"/>
                  <a:pt x="2193" y="2331"/>
                  <a:pt x="2192" y="2327"/>
                </a:cubicBezTo>
                <a:lnTo>
                  <a:pt x="2192" y="2327"/>
                </a:lnTo>
                <a:cubicBezTo>
                  <a:pt x="2189" y="2328"/>
                  <a:pt x="2187" y="2326"/>
                  <a:pt x="2185" y="2326"/>
                </a:cubicBezTo>
                <a:close/>
                <a:moveTo>
                  <a:pt x="2155" y="2326"/>
                </a:moveTo>
                <a:cubicBezTo>
                  <a:pt x="2154" y="2326"/>
                  <a:pt x="2154" y="2326"/>
                  <a:pt x="2154" y="2326"/>
                </a:cubicBezTo>
                <a:cubicBezTo>
                  <a:pt x="2154" y="2327"/>
                  <a:pt x="2154" y="2329"/>
                  <a:pt x="2155" y="2329"/>
                </a:cubicBezTo>
                <a:cubicBezTo>
                  <a:pt x="2155" y="2328"/>
                  <a:pt x="2155" y="2328"/>
                  <a:pt x="2156" y="2328"/>
                </a:cubicBezTo>
                <a:lnTo>
                  <a:pt x="2156" y="2328"/>
                </a:lnTo>
                <a:cubicBezTo>
                  <a:pt x="2155" y="2327"/>
                  <a:pt x="2155" y="2326"/>
                  <a:pt x="2155" y="2326"/>
                </a:cubicBezTo>
                <a:close/>
                <a:moveTo>
                  <a:pt x="2581" y="2325"/>
                </a:moveTo>
                <a:lnTo>
                  <a:pt x="2582" y="2326"/>
                </a:lnTo>
                <a:cubicBezTo>
                  <a:pt x="2580" y="2331"/>
                  <a:pt x="2587" y="2332"/>
                  <a:pt x="2588" y="2327"/>
                </a:cubicBezTo>
                <a:cubicBezTo>
                  <a:pt x="2585" y="2327"/>
                  <a:pt x="2585" y="2325"/>
                  <a:pt x="2581" y="2325"/>
                </a:cubicBezTo>
                <a:close/>
                <a:moveTo>
                  <a:pt x="3024" y="2325"/>
                </a:moveTo>
                <a:cubicBezTo>
                  <a:pt x="3021" y="2324"/>
                  <a:pt x="3022" y="2328"/>
                  <a:pt x="3020" y="2330"/>
                </a:cubicBezTo>
                <a:cubicBezTo>
                  <a:pt x="3021" y="2330"/>
                  <a:pt x="3021" y="2331"/>
                  <a:pt x="3023" y="2331"/>
                </a:cubicBezTo>
                <a:lnTo>
                  <a:pt x="3023" y="2331"/>
                </a:lnTo>
                <a:cubicBezTo>
                  <a:pt x="3023" y="2328"/>
                  <a:pt x="3025" y="2328"/>
                  <a:pt x="3024" y="2325"/>
                </a:cubicBezTo>
                <a:close/>
                <a:moveTo>
                  <a:pt x="2137" y="2324"/>
                </a:moveTo>
                <a:cubicBezTo>
                  <a:pt x="2137" y="2328"/>
                  <a:pt x="2134" y="2328"/>
                  <a:pt x="2132" y="2329"/>
                </a:cubicBezTo>
                <a:cubicBezTo>
                  <a:pt x="2132" y="2327"/>
                  <a:pt x="2131" y="2326"/>
                  <a:pt x="2130" y="2325"/>
                </a:cubicBezTo>
                <a:cubicBezTo>
                  <a:pt x="2128" y="2330"/>
                  <a:pt x="2133" y="2328"/>
                  <a:pt x="2133" y="2331"/>
                </a:cubicBezTo>
                <a:cubicBezTo>
                  <a:pt x="2137" y="2332"/>
                  <a:pt x="2136" y="2328"/>
                  <a:pt x="2139" y="2329"/>
                </a:cubicBezTo>
                <a:lnTo>
                  <a:pt x="2138" y="2329"/>
                </a:lnTo>
                <a:cubicBezTo>
                  <a:pt x="2135" y="2335"/>
                  <a:pt x="2141" y="2328"/>
                  <a:pt x="2144" y="2332"/>
                </a:cubicBezTo>
                <a:cubicBezTo>
                  <a:pt x="2138" y="2333"/>
                  <a:pt x="2137" y="2333"/>
                  <a:pt x="2133" y="2334"/>
                </a:cubicBezTo>
                <a:cubicBezTo>
                  <a:pt x="2133" y="2338"/>
                  <a:pt x="2136" y="2340"/>
                  <a:pt x="2140" y="2341"/>
                </a:cubicBezTo>
                <a:cubicBezTo>
                  <a:pt x="2140" y="2336"/>
                  <a:pt x="2144" y="2334"/>
                  <a:pt x="2146" y="2331"/>
                </a:cubicBezTo>
                <a:cubicBezTo>
                  <a:pt x="2141" y="2330"/>
                  <a:pt x="2140" y="2326"/>
                  <a:pt x="2137" y="2324"/>
                </a:cubicBezTo>
                <a:close/>
                <a:moveTo>
                  <a:pt x="3094" y="2324"/>
                </a:moveTo>
                <a:cubicBezTo>
                  <a:pt x="3091" y="2324"/>
                  <a:pt x="3093" y="2330"/>
                  <a:pt x="3089" y="2329"/>
                </a:cubicBezTo>
                <a:cubicBezTo>
                  <a:pt x="3089" y="2332"/>
                  <a:pt x="3089" y="2334"/>
                  <a:pt x="3091" y="2336"/>
                </a:cubicBezTo>
                <a:cubicBezTo>
                  <a:pt x="3091" y="2334"/>
                  <a:pt x="3093" y="2335"/>
                  <a:pt x="3094" y="2334"/>
                </a:cubicBezTo>
                <a:lnTo>
                  <a:pt x="3094" y="2334"/>
                </a:lnTo>
                <a:cubicBezTo>
                  <a:pt x="3093" y="2329"/>
                  <a:pt x="3097" y="2327"/>
                  <a:pt x="3095" y="2324"/>
                </a:cubicBezTo>
                <a:cubicBezTo>
                  <a:pt x="3094" y="2324"/>
                  <a:pt x="3094" y="2324"/>
                  <a:pt x="3094" y="2324"/>
                </a:cubicBezTo>
                <a:close/>
                <a:moveTo>
                  <a:pt x="2704" y="2322"/>
                </a:moveTo>
                <a:cubicBezTo>
                  <a:pt x="2702" y="2322"/>
                  <a:pt x="2702" y="2326"/>
                  <a:pt x="2704" y="2326"/>
                </a:cubicBezTo>
                <a:lnTo>
                  <a:pt x="2704" y="2326"/>
                </a:lnTo>
                <a:cubicBezTo>
                  <a:pt x="2704" y="2326"/>
                  <a:pt x="2704" y="2325"/>
                  <a:pt x="2705" y="2325"/>
                </a:cubicBezTo>
                <a:lnTo>
                  <a:pt x="2705" y="2323"/>
                </a:lnTo>
                <a:cubicBezTo>
                  <a:pt x="2705" y="2323"/>
                  <a:pt x="2704" y="2322"/>
                  <a:pt x="2704" y="2322"/>
                </a:cubicBezTo>
                <a:close/>
                <a:moveTo>
                  <a:pt x="2103" y="2322"/>
                </a:moveTo>
                <a:cubicBezTo>
                  <a:pt x="2101" y="2322"/>
                  <a:pt x="2099" y="2324"/>
                  <a:pt x="2098" y="2326"/>
                </a:cubicBezTo>
                <a:cubicBezTo>
                  <a:pt x="2102" y="2326"/>
                  <a:pt x="2099" y="2328"/>
                  <a:pt x="2100" y="2329"/>
                </a:cubicBezTo>
                <a:lnTo>
                  <a:pt x="2101" y="2329"/>
                </a:lnTo>
                <a:lnTo>
                  <a:pt x="2101" y="2330"/>
                </a:lnTo>
                <a:lnTo>
                  <a:pt x="2101" y="2330"/>
                </a:lnTo>
                <a:lnTo>
                  <a:pt x="2101" y="2329"/>
                </a:lnTo>
                <a:lnTo>
                  <a:pt x="2102" y="2328"/>
                </a:lnTo>
                <a:cubicBezTo>
                  <a:pt x="2103" y="2326"/>
                  <a:pt x="2104" y="2326"/>
                  <a:pt x="2105" y="2323"/>
                </a:cubicBezTo>
                <a:cubicBezTo>
                  <a:pt x="2104" y="2323"/>
                  <a:pt x="2103" y="2322"/>
                  <a:pt x="2103" y="2322"/>
                </a:cubicBezTo>
                <a:close/>
                <a:moveTo>
                  <a:pt x="2531" y="2322"/>
                </a:moveTo>
                <a:lnTo>
                  <a:pt x="2531" y="2322"/>
                </a:lnTo>
                <a:cubicBezTo>
                  <a:pt x="2531" y="2324"/>
                  <a:pt x="2531" y="2324"/>
                  <a:pt x="2530" y="2324"/>
                </a:cubicBezTo>
                <a:cubicBezTo>
                  <a:pt x="2532" y="2324"/>
                  <a:pt x="2534" y="2324"/>
                  <a:pt x="2533" y="2322"/>
                </a:cubicBezTo>
                <a:lnTo>
                  <a:pt x="2531" y="2322"/>
                </a:lnTo>
                <a:close/>
                <a:moveTo>
                  <a:pt x="2229" y="2322"/>
                </a:moveTo>
                <a:cubicBezTo>
                  <a:pt x="2227" y="2326"/>
                  <a:pt x="2212" y="2324"/>
                  <a:pt x="2218" y="2329"/>
                </a:cubicBezTo>
                <a:cubicBezTo>
                  <a:pt x="2218" y="2325"/>
                  <a:pt x="2221" y="2328"/>
                  <a:pt x="2222" y="2329"/>
                </a:cubicBezTo>
                <a:cubicBezTo>
                  <a:pt x="2220" y="2330"/>
                  <a:pt x="2221" y="2332"/>
                  <a:pt x="2222" y="2333"/>
                </a:cubicBezTo>
                <a:cubicBezTo>
                  <a:pt x="2219" y="2333"/>
                  <a:pt x="2217" y="2333"/>
                  <a:pt x="2215" y="2333"/>
                </a:cubicBezTo>
                <a:cubicBezTo>
                  <a:pt x="2215" y="2337"/>
                  <a:pt x="2217" y="2338"/>
                  <a:pt x="2218" y="2341"/>
                </a:cubicBezTo>
                <a:cubicBezTo>
                  <a:pt x="2222" y="2341"/>
                  <a:pt x="2226" y="2341"/>
                  <a:pt x="2229" y="2341"/>
                </a:cubicBezTo>
                <a:cubicBezTo>
                  <a:pt x="2230" y="2344"/>
                  <a:pt x="2227" y="2351"/>
                  <a:pt x="2231" y="2350"/>
                </a:cubicBezTo>
                <a:cubicBezTo>
                  <a:pt x="2231" y="2346"/>
                  <a:pt x="2231" y="2343"/>
                  <a:pt x="2232" y="2339"/>
                </a:cubicBezTo>
                <a:cubicBezTo>
                  <a:pt x="2230" y="2335"/>
                  <a:pt x="2227" y="2341"/>
                  <a:pt x="2226" y="2339"/>
                </a:cubicBezTo>
                <a:cubicBezTo>
                  <a:pt x="2226" y="2327"/>
                  <a:pt x="2242" y="2334"/>
                  <a:pt x="2243" y="2339"/>
                </a:cubicBezTo>
                <a:cubicBezTo>
                  <a:pt x="2243" y="2333"/>
                  <a:pt x="2247" y="2327"/>
                  <a:pt x="2242" y="2324"/>
                </a:cubicBezTo>
                <a:cubicBezTo>
                  <a:pt x="2241" y="2326"/>
                  <a:pt x="2236" y="2323"/>
                  <a:pt x="2232" y="2324"/>
                </a:cubicBezTo>
                <a:cubicBezTo>
                  <a:pt x="2232" y="2326"/>
                  <a:pt x="2233" y="2330"/>
                  <a:pt x="2231" y="2330"/>
                </a:cubicBezTo>
                <a:cubicBezTo>
                  <a:pt x="2227" y="2328"/>
                  <a:pt x="2233" y="2322"/>
                  <a:pt x="2229" y="2322"/>
                </a:cubicBezTo>
                <a:close/>
                <a:moveTo>
                  <a:pt x="2816" y="2321"/>
                </a:moveTo>
                <a:cubicBezTo>
                  <a:pt x="2814" y="2324"/>
                  <a:pt x="2816" y="2328"/>
                  <a:pt x="2816" y="2332"/>
                </a:cubicBezTo>
                <a:cubicBezTo>
                  <a:pt x="2818" y="2331"/>
                  <a:pt x="2818" y="2333"/>
                  <a:pt x="2820" y="2333"/>
                </a:cubicBezTo>
                <a:lnTo>
                  <a:pt x="2820" y="2333"/>
                </a:lnTo>
                <a:cubicBezTo>
                  <a:pt x="2817" y="2329"/>
                  <a:pt x="2822" y="2323"/>
                  <a:pt x="2816" y="2321"/>
                </a:cubicBezTo>
                <a:close/>
                <a:moveTo>
                  <a:pt x="2712" y="2321"/>
                </a:moveTo>
                <a:lnTo>
                  <a:pt x="2712" y="2321"/>
                </a:lnTo>
                <a:lnTo>
                  <a:pt x="2712" y="2321"/>
                </a:lnTo>
                <a:cubicBezTo>
                  <a:pt x="2710" y="2321"/>
                  <a:pt x="2708" y="2323"/>
                  <a:pt x="2708" y="2325"/>
                </a:cubicBezTo>
                <a:cubicBezTo>
                  <a:pt x="2710" y="2328"/>
                  <a:pt x="2712" y="2324"/>
                  <a:pt x="2714" y="2326"/>
                </a:cubicBezTo>
                <a:cubicBezTo>
                  <a:pt x="2715" y="2323"/>
                  <a:pt x="2712" y="2324"/>
                  <a:pt x="2712" y="2322"/>
                </a:cubicBezTo>
                <a:lnTo>
                  <a:pt x="2712" y="2321"/>
                </a:lnTo>
                <a:lnTo>
                  <a:pt x="2712" y="2321"/>
                </a:lnTo>
                <a:lnTo>
                  <a:pt x="2712" y="2321"/>
                </a:lnTo>
                <a:close/>
                <a:moveTo>
                  <a:pt x="3208" y="2320"/>
                </a:moveTo>
                <a:lnTo>
                  <a:pt x="3208" y="2322"/>
                </a:lnTo>
                <a:cubicBezTo>
                  <a:pt x="3208" y="2322"/>
                  <a:pt x="3207" y="2322"/>
                  <a:pt x="3206" y="2322"/>
                </a:cubicBezTo>
                <a:lnTo>
                  <a:pt x="3206" y="2321"/>
                </a:lnTo>
                <a:lnTo>
                  <a:pt x="3208" y="2321"/>
                </a:lnTo>
                <a:lnTo>
                  <a:pt x="3208" y="2320"/>
                </a:lnTo>
                <a:close/>
                <a:moveTo>
                  <a:pt x="2894" y="2320"/>
                </a:moveTo>
                <a:cubicBezTo>
                  <a:pt x="2894" y="2320"/>
                  <a:pt x="2893" y="2320"/>
                  <a:pt x="2892" y="2321"/>
                </a:cubicBezTo>
                <a:cubicBezTo>
                  <a:pt x="2892" y="2322"/>
                  <a:pt x="2893" y="2323"/>
                  <a:pt x="2894" y="2324"/>
                </a:cubicBezTo>
                <a:lnTo>
                  <a:pt x="2894" y="2324"/>
                </a:lnTo>
                <a:cubicBezTo>
                  <a:pt x="2895" y="2322"/>
                  <a:pt x="2895" y="2321"/>
                  <a:pt x="2894" y="2320"/>
                </a:cubicBezTo>
                <a:close/>
                <a:moveTo>
                  <a:pt x="2864" y="2320"/>
                </a:moveTo>
                <a:cubicBezTo>
                  <a:pt x="2863" y="2320"/>
                  <a:pt x="2860" y="2322"/>
                  <a:pt x="2862" y="2323"/>
                </a:cubicBezTo>
                <a:cubicBezTo>
                  <a:pt x="2863" y="2324"/>
                  <a:pt x="2865" y="2322"/>
                  <a:pt x="2865" y="2322"/>
                </a:cubicBezTo>
                <a:lnTo>
                  <a:pt x="2865" y="2322"/>
                </a:lnTo>
                <a:cubicBezTo>
                  <a:pt x="2865" y="2320"/>
                  <a:pt x="2865" y="2320"/>
                  <a:pt x="2864" y="2320"/>
                </a:cubicBezTo>
                <a:close/>
                <a:moveTo>
                  <a:pt x="3014" y="2319"/>
                </a:moveTo>
                <a:cubicBezTo>
                  <a:pt x="3014" y="2320"/>
                  <a:pt x="3013" y="2320"/>
                  <a:pt x="3013" y="2320"/>
                </a:cubicBezTo>
                <a:cubicBezTo>
                  <a:pt x="3016" y="2321"/>
                  <a:pt x="3012" y="2328"/>
                  <a:pt x="3016" y="2328"/>
                </a:cubicBezTo>
                <a:lnTo>
                  <a:pt x="3016" y="2328"/>
                </a:lnTo>
                <a:cubicBezTo>
                  <a:pt x="3017" y="2324"/>
                  <a:pt x="3015" y="2319"/>
                  <a:pt x="3014" y="2319"/>
                </a:cubicBezTo>
                <a:close/>
                <a:moveTo>
                  <a:pt x="1038" y="2319"/>
                </a:moveTo>
                <a:lnTo>
                  <a:pt x="1038" y="2331"/>
                </a:lnTo>
                <a:cubicBezTo>
                  <a:pt x="1042" y="2330"/>
                  <a:pt x="1041" y="2321"/>
                  <a:pt x="1038" y="2319"/>
                </a:cubicBezTo>
                <a:close/>
                <a:moveTo>
                  <a:pt x="1055" y="2319"/>
                </a:moveTo>
                <a:cubicBezTo>
                  <a:pt x="1055" y="2319"/>
                  <a:pt x="1055" y="2319"/>
                  <a:pt x="1054" y="2320"/>
                </a:cubicBezTo>
                <a:cubicBezTo>
                  <a:pt x="1053" y="2323"/>
                  <a:pt x="1050" y="2325"/>
                  <a:pt x="1048" y="2328"/>
                </a:cubicBezTo>
                <a:lnTo>
                  <a:pt x="1046" y="2331"/>
                </a:lnTo>
                <a:lnTo>
                  <a:pt x="1046" y="2331"/>
                </a:lnTo>
                <a:lnTo>
                  <a:pt x="1046" y="2331"/>
                </a:lnTo>
                <a:lnTo>
                  <a:pt x="1046" y="2331"/>
                </a:lnTo>
                <a:lnTo>
                  <a:pt x="1051" y="2332"/>
                </a:lnTo>
                <a:cubicBezTo>
                  <a:pt x="1050" y="2323"/>
                  <a:pt x="1055" y="2326"/>
                  <a:pt x="1058" y="2322"/>
                </a:cubicBezTo>
                <a:cubicBezTo>
                  <a:pt x="1057" y="2321"/>
                  <a:pt x="1057" y="2319"/>
                  <a:pt x="1055" y="2319"/>
                </a:cubicBezTo>
                <a:close/>
                <a:moveTo>
                  <a:pt x="2775" y="2319"/>
                </a:moveTo>
                <a:cubicBezTo>
                  <a:pt x="2774" y="2325"/>
                  <a:pt x="2768" y="2325"/>
                  <a:pt x="2764" y="2328"/>
                </a:cubicBezTo>
                <a:cubicBezTo>
                  <a:pt x="2766" y="2326"/>
                  <a:pt x="2766" y="2323"/>
                  <a:pt x="2762" y="2324"/>
                </a:cubicBezTo>
                <a:cubicBezTo>
                  <a:pt x="2763" y="2327"/>
                  <a:pt x="2763" y="2330"/>
                  <a:pt x="2762" y="2332"/>
                </a:cubicBezTo>
                <a:cubicBezTo>
                  <a:pt x="2767" y="2328"/>
                  <a:pt x="2769" y="2333"/>
                  <a:pt x="2772" y="2336"/>
                </a:cubicBezTo>
                <a:cubicBezTo>
                  <a:pt x="2772" y="2332"/>
                  <a:pt x="2773" y="2329"/>
                  <a:pt x="2776" y="2328"/>
                </a:cubicBezTo>
                <a:cubicBezTo>
                  <a:pt x="2778" y="2330"/>
                  <a:pt x="2779" y="2332"/>
                  <a:pt x="2780" y="2335"/>
                </a:cubicBezTo>
                <a:cubicBezTo>
                  <a:pt x="2784" y="2335"/>
                  <a:pt x="2786" y="2332"/>
                  <a:pt x="2786" y="2328"/>
                </a:cubicBezTo>
                <a:lnTo>
                  <a:pt x="2786" y="2327"/>
                </a:lnTo>
                <a:cubicBezTo>
                  <a:pt x="2783" y="2327"/>
                  <a:pt x="2780" y="2326"/>
                  <a:pt x="2780" y="2321"/>
                </a:cubicBezTo>
                <a:cubicBezTo>
                  <a:pt x="2776" y="2322"/>
                  <a:pt x="2776" y="2320"/>
                  <a:pt x="2775" y="2319"/>
                </a:cubicBezTo>
                <a:close/>
                <a:moveTo>
                  <a:pt x="2832" y="2318"/>
                </a:moveTo>
                <a:cubicBezTo>
                  <a:pt x="2830" y="2318"/>
                  <a:pt x="2830" y="2321"/>
                  <a:pt x="2829" y="2320"/>
                </a:cubicBezTo>
                <a:lnTo>
                  <a:pt x="2827" y="2320"/>
                </a:lnTo>
                <a:lnTo>
                  <a:pt x="2827" y="2320"/>
                </a:lnTo>
                <a:lnTo>
                  <a:pt x="2827" y="2320"/>
                </a:lnTo>
                <a:lnTo>
                  <a:pt x="2827" y="2320"/>
                </a:lnTo>
                <a:lnTo>
                  <a:pt x="2827" y="2322"/>
                </a:lnTo>
                <a:cubicBezTo>
                  <a:pt x="2828" y="2324"/>
                  <a:pt x="2829" y="2326"/>
                  <a:pt x="2831" y="2326"/>
                </a:cubicBezTo>
                <a:cubicBezTo>
                  <a:pt x="2832" y="2323"/>
                  <a:pt x="2831" y="2321"/>
                  <a:pt x="2832" y="2318"/>
                </a:cubicBezTo>
                <a:cubicBezTo>
                  <a:pt x="2832" y="2318"/>
                  <a:pt x="2832" y="2318"/>
                  <a:pt x="2832" y="2318"/>
                </a:cubicBezTo>
                <a:close/>
                <a:moveTo>
                  <a:pt x="1518" y="2318"/>
                </a:moveTo>
                <a:cubicBezTo>
                  <a:pt x="1515" y="2318"/>
                  <a:pt x="1511" y="2320"/>
                  <a:pt x="1512" y="2323"/>
                </a:cubicBezTo>
                <a:cubicBezTo>
                  <a:pt x="1515" y="2323"/>
                  <a:pt x="1517" y="2319"/>
                  <a:pt x="1521" y="2320"/>
                </a:cubicBezTo>
                <a:lnTo>
                  <a:pt x="1523" y="2320"/>
                </a:lnTo>
                <a:lnTo>
                  <a:pt x="1523" y="2320"/>
                </a:lnTo>
                <a:lnTo>
                  <a:pt x="1523" y="2320"/>
                </a:lnTo>
                <a:lnTo>
                  <a:pt x="1523" y="2320"/>
                </a:lnTo>
                <a:lnTo>
                  <a:pt x="1522" y="2319"/>
                </a:lnTo>
                <a:cubicBezTo>
                  <a:pt x="1521" y="2318"/>
                  <a:pt x="1520" y="2318"/>
                  <a:pt x="1518" y="2318"/>
                </a:cubicBezTo>
                <a:close/>
                <a:moveTo>
                  <a:pt x="2760" y="2318"/>
                </a:moveTo>
                <a:cubicBezTo>
                  <a:pt x="2758" y="2318"/>
                  <a:pt x="2758" y="2322"/>
                  <a:pt x="2760" y="2321"/>
                </a:cubicBezTo>
                <a:cubicBezTo>
                  <a:pt x="2760" y="2320"/>
                  <a:pt x="2760" y="2320"/>
                  <a:pt x="2761" y="2320"/>
                </a:cubicBezTo>
                <a:lnTo>
                  <a:pt x="2761" y="2318"/>
                </a:lnTo>
                <a:cubicBezTo>
                  <a:pt x="2760" y="2318"/>
                  <a:pt x="2760" y="2318"/>
                  <a:pt x="2760" y="2318"/>
                </a:cubicBezTo>
                <a:close/>
                <a:moveTo>
                  <a:pt x="1048" y="2317"/>
                </a:moveTo>
                <a:cubicBezTo>
                  <a:pt x="1048" y="2317"/>
                  <a:pt x="1047" y="2317"/>
                  <a:pt x="1046" y="2317"/>
                </a:cubicBezTo>
                <a:lnTo>
                  <a:pt x="1046" y="2323"/>
                </a:lnTo>
                <a:cubicBezTo>
                  <a:pt x="1049" y="2323"/>
                  <a:pt x="1051" y="2321"/>
                  <a:pt x="1053" y="2318"/>
                </a:cubicBezTo>
                <a:cubicBezTo>
                  <a:pt x="1051" y="2319"/>
                  <a:pt x="1050" y="2318"/>
                  <a:pt x="1048" y="2317"/>
                </a:cubicBezTo>
                <a:close/>
                <a:moveTo>
                  <a:pt x="2889" y="2317"/>
                </a:moveTo>
                <a:lnTo>
                  <a:pt x="2889" y="2319"/>
                </a:lnTo>
                <a:cubicBezTo>
                  <a:pt x="2890" y="2319"/>
                  <a:pt x="2890" y="2319"/>
                  <a:pt x="2891" y="2319"/>
                </a:cubicBezTo>
                <a:lnTo>
                  <a:pt x="2891" y="2317"/>
                </a:lnTo>
                <a:lnTo>
                  <a:pt x="2889" y="2317"/>
                </a:lnTo>
                <a:close/>
                <a:moveTo>
                  <a:pt x="2447" y="2317"/>
                </a:moveTo>
                <a:lnTo>
                  <a:pt x="2445" y="2317"/>
                </a:lnTo>
                <a:lnTo>
                  <a:pt x="2445" y="2319"/>
                </a:lnTo>
                <a:cubicBezTo>
                  <a:pt x="2446" y="2319"/>
                  <a:pt x="2446" y="2319"/>
                  <a:pt x="2447" y="2319"/>
                </a:cubicBezTo>
                <a:lnTo>
                  <a:pt x="2447" y="2317"/>
                </a:lnTo>
                <a:close/>
                <a:moveTo>
                  <a:pt x="2843" y="2316"/>
                </a:moveTo>
                <a:cubicBezTo>
                  <a:pt x="2840" y="2316"/>
                  <a:pt x="2837" y="2318"/>
                  <a:pt x="2836" y="2321"/>
                </a:cubicBezTo>
                <a:lnTo>
                  <a:pt x="2835" y="2324"/>
                </a:lnTo>
                <a:lnTo>
                  <a:pt x="2835" y="2324"/>
                </a:lnTo>
                <a:lnTo>
                  <a:pt x="2835" y="2325"/>
                </a:lnTo>
                <a:lnTo>
                  <a:pt x="2835" y="2324"/>
                </a:lnTo>
                <a:lnTo>
                  <a:pt x="2839" y="2325"/>
                </a:lnTo>
                <a:cubicBezTo>
                  <a:pt x="2843" y="2325"/>
                  <a:pt x="2847" y="2324"/>
                  <a:pt x="2848" y="2318"/>
                </a:cubicBezTo>
                <a:cubicBezTo>
                  <a:pt x="2847" y="2317"/>
                  <a:pt x="2845" y="2316"/>
                  <a:pt x="2843" y="2316"/>
                </a:cubicBezTo>
                <a:close/>
                <a:moveTo>
                  <a:pt x="2852" y="2316"/>
                </a:moveTo>
                <a:lnTo>
                  <a:pt x="2852" y="2318"/>
                </a:lnTo>
                <a:lnTo>
                  <a:pt x="2854" y="2318"/>
                </a:lnTo>
                <a:lnTo>
                  <a:pt x="2854" y="2316"/>
                </a:lnTo>
                <a:lnTo>
                  <a:pt x="2852" y="2316"/>
                </a:lnTo>
                <a:close/>
                <a:moveTo>
                  <a:pt x="2703" y="2316"/>
                </a:moveTo>
                <a:lnTo>
                  <a:pt x="2703" y="2317"/>
                </a:lnTo>
                <a:cubicBezTo>
                  <a:pt x="2699" y="2316"/>
                  <a:pt x="2700" y="2320"/>
                  <a:pt x="2702" y="2321"/>
                </a:cubicBezTo>
                <a:cubicBezTo>
                  <a:pt x="2702" y="2319"/>
                  <a:pt x="2703" y="2318"/>
                  <a:pt x="2703" y="2316"/>
                </a:cubicBezTo>
                <a:close/>
                <a:moveTo>
                  <a:pt x="3345" y="2316"/>
                </a:moveTo>
                <a:lnTo>
                  <a:pt x="3345" y="2316"/>
                </a:lnTo>
                <a:lnTo>
                  <a:pt x="3345" y="2316"/>
                </a:lnTo>
                <a:lnTo>
                  <a:pt x="3345" y="2316"/>
                </a:lnTo>
                <a:close/>
                <a:moveTo>
                  <a:pt x="2868" y="2315"/>
                </a:moveTo>
                <a:lnTo>
                  <a:pt x="2868" y="2315"/>
                </a:lnTo>
                <a:cubicBezTo>
                  <a:pt x="2866" y="2318"/>
                  <a:pt x="2871" y="2319"/>
                  <a:pt x="2871" y="2316"/>
                </a:cubicBezTo>
                <a:cubicBezTo>
                  <a:pt x="2870" y="2316"/>
                  <a:pt x="2871" y="2315"/>
                  <a:pt x="2870" y="2315"/>
                </a:cubicBezTo>
                <a:cubicBezTo>
                  <a:pt x="2869" y="2315"/>
                  <a:pt x="2869" y="2315"/>
                  <a:pt x="2868" y="2315"/>
                </a:cubicBezTo>
                <a:close/>
                <a:moveTo>
                  <a:pt x="2883" y="2315"/>
                </a:moveTo>
                <a:cubicBezTo>
                  <a:pt x="2881" y="2315"/>
                  <a:pt x="2880" y="2315"/>
                  <a:pt x="2880" y="2317"/>
                </a:cubicBezTo>
                <a:cubicBezTo>
                  <a:pt x="2883" y="2317"/>
                  <a:pt x="2878" y="2320"/>
                  <a:pt x="2881" y="2320"/>
                </a:cubicBezTo>
                <a:cubicBezTo>
                  <a:pt x="2881" y="2319"/>
                  <a:pt x="2882" y="2319"/>
                  <a:pt x="2884" y="2319"/>
                </a:cubicBezTo>
                <a:cubicBezTo>
                  <a:pt x="2884" y="2318"/>
                  <a:pt x="2884" y="2317"/>
                  <a:pt x="2885" y="2316"/>
                </a:cubicBezTo>
                <a:lnTo>
                  <a:pt x="2885" y="2316"/>
                </a:lnTo>
                <a:cubicBezTo>
                  <a:pt x="2885" y="2315"/>
                  <a:pt x="2884" y="2315"/>
                  <a:pt x="2884" y="2315"/>
                </a:cubicBezTo>
                <a:cubicBezTo>
                  <a:pt x="2884" y="2315"/>
                  <a:pt x="2883" y="2315"/>
                  <a:pt x="2883" y="2315"/>
                </a:cubicBezTo>
                <a:close/>
                <a:moveTo>
                  <a:pt x="1507" y="2315"/>
                </a:moveTo>
                <a:lnTo>
                  <a:pt x="1507" y="2318"/>
                </a:lnTo>
                <a:lnTo>
                  <a:pt x="1509" y="2318"/>
                </a:lnTo>
                <a:cubicBezTo>
                  <a:pt x="1510" y="2318"/>
                  <a:pt x="1510" y="2318"/>
                  <a:pt x="1510" y="2317"/>
                </a:cubicBezTo>
                <a:cubicBezTo>
                  <a:pt x="1509" y="2316"/>
                  <a:pt x="1510" y="2316"/>
                  <a:pt x="1510" y="2315"/>
                </a:cubicBezTo>
                <a:lnTo>
                  <a:pt x="1507" y="2315"/>
                </a:lnTo>
                <a:close/>
                <a:moveTo>
                  <a:pt x="1119" y="2315"/>
                </a:moveTo>
                <a:cubicBezTo>
                  <a:pt x="1119" y="2316"/>
                  <a:pt x="1119" y="2318"/>
                  <a:pt x="1120" y="2318"/>
                </a:cubicBezTo>
                <a:cubicBezTo>
                  <a:pt x="1120" y="2316"/>
                  <a:pt x="1123" y="2317"/>
                  <a:pt x="1122" y="2315"/>
                </a:cubicBezTo>
                <a:lnTo>
                  <a:pt x="1119" y="2315"/>
                </a:lnTo>
                <a:lnTo>
                  <a:pt x="1119" y="2315"/>
                </a:lnTo>
                <a:close/>
                <a:moveTo>
                  <a:pt x="3100" y="2314"/>
                </a:moveTo>
                <a:cubicBezTo>
                  <a:pt x="3098" y="2314"/>
                  <a:pt x="3099" y="2319"/>
                  <a:pt x="3101" y="2318"/>
                </a:cubicBezTo>
                <a:lnTo>
                  <a:pt x="3101" y="2315"/>
                </a:lnTo>
                <a:cubicBezTo>
                  <a:pt x="3101" y="2314"/>
                  <a:pt x="3100" y="2314"/>
                  <a:pt x="3100" y="2314"/>
                </a:cubicBezTo>
                <a:close/>
                <a:moveTo>
                  <a:pt x="3035" y="2314"/>
                </a:moveTo>
                <a:cubicBezTo>
                  <a:pt x="3036" y="2314"/>
                  <a:pt x="3037" y="2314"/>
                  <a:pt x="3038" y="2315"/>
                </a:cubicBezTo>
                <a:lnTo>
                  <a:pt x="3038" y="2316"/>
                </a:lnTo>
                <a:lnTo>
                  <a:pt x="3037" y="2316"/>
                </a:lnTo>
                <a:cubicBezTo>
                  <a:pt x="3036" y="2316"/>
                  <a:pt x="3036" y="2316"/>
                  <a:pt x="3035" y="2315"/>
                </a:cubicBezTo>
                <a:lnTo>
                  <a:pt x="3034" y="2314"/>
                </a:lnTo>
                <a:lnTo>
                  <a:pt x="3035" y="2314"/>
                </a:lnTo>
                <a:close/>
                <a:moveTo>
                  <a:pt x="1491" y="2314"/>
                </a:moveTo>
                <a:cubicBezTo>
                  <a:pt x="1490" y="2313"/>
                  <a:pt x="1490" y="2314"/>
                  <a:pt x="1490" y="2315"/>
                </a:cubicBezTo>
                <a:lnTo>
                  <a:pt x="1490" y="2315"/>
                </a:lnTo>
                <a:cubicBezTo>
                  <a:pt x="1490" y="2316"/>
                  <a:pt x="1489" y="2322"/>
                  <a:pt x="1491" y="2319"/>
                </a:cubicBezTo>
                <a:cubicBezTo>
                  <a:pt x="1491" y="2318"/>
                  <a:pt x="1491" y="2314"/>
                  <a:pt x="1491" y="2314"/>
                </a:cubicBezTo>
                <a:close/>
                <a:moveTo>
                  <a:pt x="2603" y="2313"/>
                </a:moveTo>
                <a:cubicBezTo>
                  <a:pt x="2602" y="2313"/>
                  <a:pt x="2601" y="2314"/>
                  <a:pt x="2603" y="2316"/>
                </a:cubicBezTo>
                <a:cubicBezTo>
                  <a:pt x="2605" y="2314"/>
                  <a:pt x="2604" y="2313"/>
                  <a:pt x="2603" y="2313"/>
                </a:cubicBezTo>
                <a:close/>
                <a:moveTo>
                  <a:pt x="1139" y="2313"/>
                </a:moveTo>
                <a:cubicBezTo>
                  <a:pt x="1138" y="2313"/>
                  <a:pt x="1137" y="2313"/>
                  <a:pt x="1137" y="2315"/>
                </a:cubicBezTo>
                <a:cubicBezTo>
                  <a:pt x="1139" y="2315"/>
                  <a:pt x="1141" y="2315"/>
                  <a:pt x="1141" y="2314"/>
                </a:cubicBezTo>
                <a:lnTo>
                  <a:pt x="1141" y="2314"/>
                </a:lnTo>
                <a:cubicBezTo>
                  <a:pt x="1140" y="2313"/>
                  <a:pt x="1139" y="2313"/>
                  <a:pt x="1139" y="2313"/>
                </a:cubicBezTo>
                <a:close/>
                <a:moveTo>
                  <a:pt x="2853" y="2312"/>
                </a:moveTo>
                <a:cubicBezTo>
                  <a:pt x="2852" y="2312"/>
                  <a:pt x="2851" y="2313"/>
                  <a:pt x="2853" y="2314"/>
                </a:cubicBezTo>
                <a:cubicBezTo>
                  <a:pt x="2854" y="2313"/>
                  <a:pt x="2853" y="2312"/>
                  <a:pt x="2853" y="2312"/>
                </a:cubicBezTo>
                <a:close/>
                <a:moveTo>
                  <a:pt x="3071" y="2312"/>
                </a:moveTo>
                <a:lnTo>
                  <a:pt x="3071" y="2312"/>
                </a:lnTo>
                <a:lnTo>
                  <a:pt x="3071" y="2314"/>
                </a:lnTo>
                <a:cubicBezTo>
                  <a:pt x="3071" y="2315"/>
                  <a:pt x="3071" y="2317"/>
                  <a:pt x="3073" y="2317"/>
                </a:cubicBezTo>
                <a:cubicBezTo>
                  <a:pt x="3074" y="2316"/>
                  <a:pt x="3074" y="2313"/>
                  <a:pt x="3072" y="2312"/>
                </a:cubicBezTo>
                <a:lnTo>
                  <a:pt x="3071" y="2312"/>
                </a:lnTo>
                <a:lnTo>
                  <a:pt x="3071" y="2312"/>
                </a:lnTo>
                <a:lnTo>
                  <a:pt x="3071" y="2312"/>
                </a:lnTo>
                <a:close/>
                <a:moveTo>
                  <a:pt x="2918" y="2310"/>
                </a:moveTo>
                <a:cubicBezTo>
                  <a:pt x="2916" y="2310"/>
                  <a:pt x="2914" y="2312"/>
                  <a:pt x="2915" y="2313"/>
                </a:cubicBezTo>
                <a:cubicBezTo>
                  <a:pt x="2916" y="2314"/>
                  <a:pt x="2918" y="2313"/>
                  <a:pt x="2918" y="2312"/>
                </a:cubicBezTo>
                <a:lnTo>
                  <a:pt x="2919" y="2312"/>
                </a:lnTo>
                <a:cubicBezTo>
                  <a:pt x="2919" y="2311"/>
                  <a:pt x="2919" y="2310"/>
                  <a:pt x="2918" y="2310"/>
                </a:cubicBezTo>
                <a:close/>
                <a:moveTo>
                  <a:pt x="3136" y="2310"/>
                </a:moveTo>
                <a:cubicBezTo>
                  <a:pt x="3136" y="2312"/>
                  <a:pt x="3136" y="2313"/>
                  <a:pt x="3138" y="2314"/>
                </a:cubicBezTo>
                <a:cubicBezTo>
                  <a:pt x="3138" y="2313"/>
                  <a:pt x="3139" y="2312"/>
                  <a:pt x="3140" y="2310"/>
                </a:cubicBezTo>
                <a:lnTo>
                  <a:pt x="3140" y="2310"/>
                </a:lnTo>
                <a:cubicBezTo>
                  <a:pt x="3139" y="2310"/>
                  <a:pt x="3137" y="2310"/>
                  <a:pt x="3136" y="2310"/>
                </a:cubicBezTo>
                <a:close/>
                <a:moveTo>
                  <a:pt x="2860" y="2309"/>
                </a:moveTo>
                <a:cubicBezTo>
                  <a:pt x="2859" y="2309"/>
                  <a:pt x="2859" y="2309"/>
                  <a:pt x="2858" y="2309"/>
                </a:cubicBezTo>
                <a:lnTo>
                  <a:pt x="2858" y="2310"/>
                </a:lnTo>
                <a:cubicBezTo>
                  <a:pt x="2858" y="2311"/>
                  <a:pt x="2859" y="2312"/>
                  <a:pt x="2860" y="2312"/>
                </a:cubicBezTo>
                <a:cubicBezTo>
                  <a:pt x="2861" y="2311"/>
                  <a:pt x="2861" y="2310"/>
                  <a:pt x="2860" y="2309"/>
                </a:cubicBezTo>
                <a:close/>
                <a:moveTo>
                  <a:pt x="1498" y="2309"/>
                </a:moveTo>
                <a:cubicBezTo>
                  <a:pt x="1498" y="2309"/>
                  <a:pt x="1497" y="2309"/>
                  <a:pt x="1497" y="2309"/>
                </a:cubicBezTo>
                <a:cubicBezTo>
                  <a:pt x="1497" y="2311"/>
                  <a:pt x="1497" y="2314"/>
                  <a:pt x="1499" y="2315"/>
                </a:cubicBezTo>
                <a:cubicBezTo>
                  <a:pt x="1498" y="2313"/>
                  <a:pt x="1500" y="2309"/>
                  <a:pt x="1498" y="2309"/>
                </a:cubicBezTo>
                <a:close/>
                <a:moveTo>
                  <a:pt x="3153" y="2309"/>
                </a:moveTo>
                <a:cubicBezTo>
                  <a:pt x="3150" y="2309"/>
                  <a:pt x="3147" y="2312"/>
                  <a:pt x="3147" y="2316"/>
                </a:cubicBezTo>
                <a:cubicBezTo>
                  <a:pt x="3151" y="2315"/>
                  <a:pt x="3151" y="2317"/>
                  <a:pt x="3154" y="2317"/>
                </a:cubicBezTo>
                <a:cubicBezTo>
                  <a:pt x="3154" y="2314"/>
                  <a:pt x="3155" y="2313"/>
                  <a:pt x="3157" y="2315"/>
                </a:cubicBezTo>
                <a:lnTo>
                  <a:pt x="3157" y="2315"/>
                </a:lnTo>
                <a:cubicBezTo>
                  <a:pt x="3158" y="2310"/>
                  <a:pt x="3155" y="2308"/>
                  <a:pt x="3153" y="2309"/>
                </a:cubicBezTo>
                <a:close/>
                <a:moveTo>
                  <a:pt x="2864" y="2309"/>
                </a:moveTo>
                <a:lnTo>
                  <a:pt x="2864" y="2309"/>
                </a:lnTo>
                <a:lnTo>
                  <a:pt x="2864" y="2309"/>
                </a:lnTo>
                <a:lnTo>
                  <a:pt x="2864" y="2312"/>
                </a:lnTo>
                <a:cubicBezTo>
                  <a:pt x="2864" y="2313"/>
                  <a:pt x="2865" y="2313"/>
                  <a:pt x="2866" y="2313"/>
                </a:cubicBezTo>
                <a:cubicBezTo>
                  <a:pt x="2867" y="2312"/>
                  <a:pt x="2867" y="2311"/>
                  <a:pt x="2865" y="2310"/>
                </a:cubicBezTo>
                <a:lnTo>
                  <a:pt x="2864" y="2309"/>
                </a:lnTo>
                <a:lnTo>
                  <a:pt x="2864" y="2309"/>
                </a:lnTo>
                <a:close/>
                <a:moveTo>
                  <a:pt x="2904" y="2308"/>
                </a:moveTo>
                <a:cubicBezTo>
                  <a:pt x="2904" y="2308"/>
                  <a:pt x="2904" y="2309"/>
                  <a:pt x="2904" y="2310"/>
                </a:cubicBezTo>
                <a:cubicBezTo>
                  <a:pt x="2905" y="2310"/>
                  <a:pt x="2905" y="2312"/>
                  <a:pt x="2905" y="2312"/>
                </a:cubicBezTo>
                <a:lnTo>
                  <a:pt x="2905" y="2313"/>
                </a:lnTo>
                <a:lnTo>
                  <a:pt x="2905" y="2313"/>
                </a:lnTo>
                <a:lnTo>
                  <a:pt x="2906" y="2313"/>
                </a:lnTo>
                <a:lnTo>
                  <a:pt x="2905" y="2313"/>
                </a:lnTo>
                <a:lnTo>
                  <a:pt x="2906" y="2311"/>
                </a:lnTo>
                <a:cubicBezTo>
                  <a:pt x="2905" y="2310"/>
                  <a:pt x="2905" y="2308"/>
                  <a:pt x="2904" y="2308"/>
                </a:cubicBezTo>
                <a:close/>
                <a:moveTo>
                  <a:pt x="2638" y="2308"/>
                </a:moveTo>
                <a:cubicBezTo>
                  <a:pt x="2636" y="2309"/>
                  <a:pt x="2637" y="2312"/>
                  <a:pt x="2642" y="2309"/>
                </a:cubicBezTo>
                <a:cubicBezTo>
                  <a:pt x="2640" y="2308"/>
                  <a:pt x="2639" y="2308"/>
                  <a:pt x="2638" y="2308"/>
                </a:cubicBezTo>
                <a:close/>
                <a:moveTo>
                  <a:pt x="1516" y="2308"/>
                </a:moveTo>
                <a:cubicBezTo>
                  <a:pt x="1514" y="2308"/>
                  <a:pt x="1513" y="2309"/>
                  <a:pt x="1513" y="2312"/>
                </a:cubicBezTo>
                <a:cubicBezTo>
                  <a:pt x="1516" y="2312"/>
                  <a:pt x="1515" y="2309"/>
                  <a:pt x="1516" y="2308"/>
                </a:cubicBezTo>
                <a:close/>
                <a:moveTo>
                  <a:pt x="2630" y="2308"/>
                </a:moveTo>
                <a:cubicBezTo>
                  <a:pt x="2629" y="2308"/>
                  <a:pt x="2629" y="2309"/>
                  <a:pt x="2628" y="2310"/>
                </a:cubicBezTo>
                <a:lnTo>
                  <a:pt x="2628" y="2310"/>
                </a:lnTo>
                <a:cubicBezTo>
                  <a:pt x="2630" y="2310"/>
                  <a:pt x="2632" y="2311"/>
                  <a:pt x="2633" y="2309"/>
                </a:cubicBezTo>
                <a:cubicBezTo>
                  <a:pt x="2632" y="2308"/>
                  <a:pt x="2631" y="2308"/>
                  <a:pt x="2630" y="2308"/>
                </a:cubicBezTo>
                <a:close/>
                <a:moveTo>
                  <a:pt x="2655" y="2307"/>
                </a:moveTo>
                <a:lnTo>
                  <a:pt x="2655" y="2308"/>
                </a:lnTo>
                <a:lnTo>
                  <a:pt x="2653" y="2308"/>
                </a:lnTo>
                <a:cubicBezTo>
                  <a:pt x="2652" y="2308"/>
                  <a:pt x="2652" y="2309"/>
                  <a:pt x="2652" y="2309"/>
                </a:cubicBezTo>
                <a:cubicBezTo>
                  <a:pt x="2653" y="2309"/>
                  <a:pt x="2654" y="2310"/>
                  <a:pt x="2655" y="2309"/>
                </a:cubicBezTo>
                <a:lnTo>
                  <a:pt x="2655" y="2308"/>
                </a:lnTo>
                <a:lnTo>
                  <a:pt x="2655" y="2308"/>
                </a:lnTo>
                <a:lnTo>
                  <a:pt x="2655" y="2307"/>
                </a:lnTo>
                <a:close/>
                <a:moveTo>
                  <a:pt x="3103" y="2307"/>
                </a:moveTo>
                <a:cubicBezTo>
                  <a:pt x="3103" y="2307"/>
                  <a:pt x="3103" y="2308"/>
                  <a:pt x="3102" y="2308"/>
                </a:cubicBezTo>
                <a:cubicBezTo>
                  <a:pt x="3104" y="2308"/>
                  <a:pt x="3105" y="2310"/>
                  <a:pt x="3105" y="2308"/>
                </a:cubicBezTo>
                <a:lnTo>
                  <a:pt x="3106" y="2308"/>
                </a:lnTo>
                <a:cubicBezTo>
                  <a:pt x="3105" y="2308"/>
                  <a:pt x="3104" y="2307"/>
                  <a:pt x="3103" y="2307"/>
                </a:cubicBezTo>
                <a:close/>
                <a:moveTo>
                  <a:pt x="3242" y="2307"/>
                </a:moveTo>
                <a:lnTo>
                  <a:pt x="3242" y="2307"/>
                </a:lnTo>
                <a:cubicBezTo>
                  <a:pt x="3242" y="2308"/>
                  <a:pt x="3242" y="2309"/>
                  <a:pt x="3242" y="2310"/>
                </a:cubicBezTo>
                <a:cubicBezTo>
                  <a:pt x="3241" y="2310"/>
                  <a:pt x="3239" y="2310"/>
                  <a:pt x="3237" y="2310"/>
                </a:cubicBezTo>
                <a:cubicBezTo>
                  <a:pt x="3239" y="2309"/>
                  <a:pt x="3240" y="2309"/>
                  <a:pt x="3241" y="2307"/>
                </a:cubicBezTo>
                <a:lnTo>
                  <a:pt x="3242" y="2307"/>
                </a:lnTo>
                <a:close/>
                <a:moveTo>
                  <a:pt x="2783" y="2307"/>
                </a:moveTo>
                <a:cubicBezTo>
                  <a:pt x="2783" y="2307"/>
                  <a:pt x="2782" y="2309"/>
                  <a:pt x="2782" y="2310"/>
                </a:cubicBezTo>
                <a:cubicBezTo>
                  <a:pt x="2783" y="2308"/>
                  <a:pt x="2783" y="2307"/>
                  <a:pt x="2783" y="2307"/>
                </a:cubicBezTo>
                <a:close/>
                <a:moveTo>
                  <a:pt x="2921" y="2307"/>
                </a:moveTo>
                <a:lnTo>
                  <a:pt x="2922" y="2307"/>
                </a:lnTo>
                <a:lnTo>
                  <a:pt x="2922" y="2309"/>
                </a:lnTo>
                <a:cubicBezTo>
                  <a:pt x="2922" y="2310"/>
                  <a:pt x="2923" y="2310"/>
                  <a:pt x="2924" y="2310"/>
                </a:cubicBezTo>
                <a:cubicBezTo>
                  <a:pt x="2925" y="2308"/>
                  <a:pt x="2924" y="2307"/>
                  <a:pt x="2923" y="2307"/>
                </a:cubicBezTo>
                <a:lnTo>
                  <a:pt x="2922" y="2307"/>
                </a:lnTo>
                <a:lnTo>
                  <a:pt x="2922" y="2307"/>
                </a:lnTo>
                <a:lnTo>
                  <a:pt x="2921" y="2307"/>
                </a:lnTo>
                <a:close/>
                <a:moveTo>
                  <a:pt x="3004" y="2307"/>
                </a:moveTo>
                <a:lnTo>
                  <a:pt x="3004" y="2307"/>
                </a:lnTo>
                <a:lnTo>
                  <a:pt x="3004" y="2308"/>
                </a:lnTo>
                <a:cubicBezTo>
                  <a:pt x="3003" y="2309"/>
                  <a:pt x="3002" y="2310"/>
                  <a:pt x="3002" y="2312"/>
                </a:cubicBezTo>
                <a:cubicBezTo>
                  <a:pt x="3005" y="2313"/>
                  <a:pt x="3006" y="2309"/>
                  <a:pt x="3005" y="2307"/>
                </a:cubicBezTo>
                <a:lnTo>
                  <a:pt x="3004" y="2307"/>
                </a:lnTo>
                <a:lnTo>
                  <a:pt x="3005" y="2307"/>
                </a:lnTo>
                <a:lnTo>
                  <a:pt x="3004" y="2307"/>
                </a:lnTo>
                <a:close/>
                <a:moveTo>
                  <a:pt x="2934" y="2307"/>
                </a:moveTo>
                <a:cubicBezTo>
                  <a:pt x="2933" y="2307"/>
                  <a:pt x="2932" y="2307"/>
                  <a:pt x="2932" y="2307"/>
                </a:cubicBezTo>
                <a:lnTo>
                  <a:pt x="2932" y="2307"/>
                </a:lnTo>
                <a:cubicBezTo>
                  <a:pt x="2933" y="2312"/>
                  <a:pt x="2937" y="2313"/>
                  <a:pt x="2937" y="2318"/>
                </a:cubicBezTo>
                <a:cubicBezTo>
                  <a:pt x="2939" y="2318"/>
                  <a:pt x="2941" y="2319"/>
                  <a:pt x="2941" y="2317"/>
                </a:cubicBezTo>
                <a:cubicBezTo>
                  <a:pt x="2939" y="2316"/>
                  <a:pt x="2938" y="2307"/>
                  <a:pt x="2934" y="2307"/>
                </a:cubicBezTo>
                <a:close/>
                <a:moveTo>
                  <a:pt x="2881" y="2306"/>
                </a:moveTo>
                <a:cubicBezTo>
                  <a:pt x="2882" y="2310"/>
                  <a:pt x="2879" y="2309"/>
                  <a:pt x="2880" y="2313"/>
                </a:cubicBezTo>
                <a:cubicBezTo>
                  <a:pt x="2884" y="2314"/>
                  <a:pt x="2885" y="2312"/>
                  <a:pt x="2885" y="2308"/>
                </a:cubicBezTo>
                <a:lnTo>
                  <a:pt x="2885" y="2308"/>
                </a:lnTo>
                <a:cubicBezTo>
                  <a:pt x="2882" y="2309"/>
                  <a:pt x="2883" y="2306"/>
                  <a:pt x="2881" y="2306"/>
                </a:cubicBezTo>
                <a:close/>
                <a:moveTo>
                  <a:pt x="1109" y="2306"/>
                </a:moveTo>
                <a:cubicBezTo>
                  <a:pt x="1110" y="2309"/>
                  <a:pt x="1110" y="2313"/>
                  <a:pt x="1107" y="2316"/>
                </a:cubicBezTo>
                <a:cubicBezTo>
                  <a:pt x="1108" y="2316"/>
                  <a:pt x="1109" y="2317"/>
                  <a:pt x="1111" y="2318"/>
                </a:cubicBezTo>
                <a:cubicBezTo>
                  <a:pt x="1111" y="2316"/>
                  <a:pt x="1110" y="2311"/>
                  <a:pt x="1113" y="2312"/>
                </a:cubicBezTo>
                <a:cubicBezTo>
                  <a:pt x="1113" y="2310"/>
                  <a:pt x="1111" y="2309"/>
                  <a:pt x="1112" y="2306"/>
                </a:cubicBezTo>
                <a:cubicBezTo>
                  <a:pt x="1111" y="2306"/>
                  <a:pt x="1110" y="2306"/>
                  <a:pt x="1109" y="2306"/>
                </a:cubicBezTo>
                <a:close/>
                <a:moveTo>
                  <a:pt x="2764" y="2306"/>
                </a:moveTo>
                <a:lnTo>
                  <a:pt x="2764" y="2306"/>
                </a:lnTo>
                <a:lnTo>
                  <a:pt x="2763" y="2306"/>
                </a:lnTo>
                <a:cubicBezTo>
                  <a:pt x="2760" y="2307"/>
                  <a:pt x="2760" y="2311"/>
                  <a:pt x="2763" y="2311"/>
                </a:cubicBezTo>
                <a:cubicBezTo>
                  <a:pt x="2763" y="2310"/>
                  <a:pt x="2764" y="2309"/>
                  <a:pt x="2764" y="2309"/>
                </a:cubicBezTo>
                <a:lnTo>
                  <a:pt x="2764" y="2306"/>
                </a:lnTo>
                <a:lnTo>
                  <a:pt x="2764" y="2306"/>
                </a:lnTo>
                <a:lnTo>
                  <a:pt x="2764" y="2306"/>
                </a:lnTo>
                <a:close/>
                <a:moveTo>
                  <a:pt x="2698" y="2306"/>
                </a:moveTo>
                <a:cubicBezTo>
                  <a:pt x="2697" y="2307"/>
                  <a:pt x="2697" y="2308"/>
                  <a:pt x="2699" y="2309"/>
                </a:cubicBezTo>
                <a:cubicBezTo>
                  <a:pt x="2699" y="2307"/>
                  <a:pt x="2700" y="2307"/>
                  <a:pt x="2700" y="2306"/>
                </a:cubicBezTo>
                <a:lnTo>
                  <a:pt x="2698" y="2306"/>
                </a:lnTo>
                <a:close/>
                <a:moveTo>
                  <a:pt x="2372" y="2306"/>
                </a:moveTo>
                <a:lnTo>
                  <a:pt x="2372" y="2306"/>
                </a:lnTo>
                <a:cubicBezTo>
                  <a:pt x="2370" y="2309"/>
                  <a:pt x="2376" y="2309"/>
                  <a:pt x="2376" y="2307"/>
                </a:cubicBezTo>
                <a:cubicBezTo>
                  <a:pt x="2374" y="2307"/>
                  <a:pt x="2374" y="2306"/>
                  <a:pt x="2372" y="2306"/>
                </a:cubicBezTo>
                <a:close/>
                <a:moveTo>
                  <a:pt x="2821" y="2306"/>
                </a:moveTo>
                <a:cubicBezTo>
                  <a:pt x="2821" y="2306"/>
                  <a:pt x="2821" y="2306"/>
                  <a:pt x="2820" y="2306"/>
                </a:cubicBezTo>
                <a:cubicBezTo>
                  <a:pt x="2820" y="2307"/>
                  <a:pt x="2821" y="2309"/>
                  <a:pt x="2822" y="2309"/>
                </a:cubicBezTo>
                <a:cubicBezTo>
                  <a:pt x="2822" y="2308"/>
                  <a:pt x="2823" y="2308"/>
                  <a:pt x="2823" y="2307"/>
                </a:cubicBezTo>
                <a:lnTo>
                  <a:pt x="2824" y="2307"/>
                </a:lnTo>
                <a:cubicBezTo>
                  <a:pt x="2823" y="2306"/>
                  <a:pt x="2822" y="2306"/>
                  <a:pt x="2821" y="2306"/>
                </a:cubicBezTo>
                <a:close/>
                <a:moveTo>
                  <a:pt x="3097" y="2305"/>
                </a:moveTo>
                <a:cubicBezTo>
                  <a:pt x="3098" y="2305"/>
                  <a:pt x="3099" y="2305"/>
                  <a:pt x="3100" y="2305"/>
                </a:cubicBezTo>
                <a:lnTo>
                  <a:pt x="3100" y="2306"/>
                </a:lnTo>
                <a:lnTo>
                  <a:pt x="3099" y="2306"/>
                </a:lnTo>
                <a:cubicBezTo>
                  <a:pt x="3098" y="2307"/>
                  <a:pt x="3097" y="2307"/>
                  <a:pt x="3096" y="2307"/>
                </a:cubicBezTo>
                <a:lnTo>
                  <a:pt x="3096" y="2305"/>
                </a:lnTo>
                <a:lnTo>
                  <a:pt x="3097" y="2305"/>
                </a:lnTo>
                <a:close/>
                <a:moveTo>
                  <a:pt x="2944" y="2305"/>
                </a:moveTo>
                <a:cubicBezTo>
                  <a:pt x="2944" y="2305"/>
                  <a:pt x="2943" y="2305"/>
                  <a:pt x="2943" y="2305"/>
                </a:cubicBezTo>
                <a:cubicBezTo>
                  <a:pt x="2943" y="2312"/>
                  <a:pt x="2943" y="2313"/>
                  <a:pt x="2946" y="2317"/>
                </a:cubicBezTo>
                <a:cubicBezTo>
                  <a:pt x="2944" y="2309"/>
                  <a:pt x="2950" y="2316"/>
                  <a:pt x="2953" y="2313"/>
                </a:cubicBezTo>
                <a:cubicBezTo>
                  <a:pt x="2952" y="2310"/>
                  <a:pt x="2952" y="2308"/>
                  <a:pt x="2950" y="2308"/>
                </a:cubicBezTo>
                <a:cubicBezTo>
                  <a:pt x="2949" y="2312"/>
                  <a:pt x="2947" y="2306"/>
                  <a:pt x="2944" y="2305"/>
                </a:cubicBezTo>
                <a:close/>
                <a:moveTo>
                  <a:pt x="3070" y="2305"/>
                </a:moveTo>
                <a:cubicBezTo>
                  <a:pt x="3070" y="2306"/>
                  <a:pt x="3070" y="2306"/>
                  <a:pt x="3069" y="2306"/>
                </a:cubicBezTo>
                <a:lnTo>
                  <a:pt x="3069" y="2306"/>
                </a:lnTo>
                <a:cubicBezTo>
                  <a:pt x="3069" y="2307"/>
                  <a:pt x="3070" y="2309"/>
                  <a:pt x="3071" y="2308"/>
                </a:cubicBezTo>
                <a:cubicBezTo>
                  <a:pt x="3071" y="2307"/>
                  <a:pt x="3071" y="2305"/>
                  <a:pt x="3070" y="2305"/>
                </a:cubicBezTo>
                <a:close/>
                <a:moveTo>
                  <a:pt x="2958" y="2305"/>
                </a:moveTo>
                <a:cubicBezTo>
                  <a:pt x="2959" y="2310"/>
                  <a:pt x="2957" y="2312"/>
                  <a:pt x="2954" y="2313"/>
                </a:cubicBezTo>
                <a:lnTo>
                  <a:pt x="2963" y="2313"/>
                </a:lnTo>
                <a:cubicBezTo>
                  <a:pt x="2962" y="2316"/>
                  <a:pt x="2960" y="2322"/>
                  <a:pt x="2962" y="2324"/>
                </a:cubicBezTo>
                <a:cubicBezTo>
                  <a:pt x="2962" y="2322"/>
                  <a:pt x="2969" y="2327"/>
                  <a:pt x="2969" y="2322"/>
                </a:cubicBezTo>
                <a:cubicBezTo>
                  <a:pt x="2967" y="2321"/>
                  <a:pt x="2966" y="2320"/>
                  <a:pt x="2965" y="2319"/>
                </a:cubicBezTo>
                <a:cubicBezTo>
                  <a:pt x="2966" y="2315"/>
                  <a:pt x="2971" y="2315"/>
                  <a:pt x="2971" y="2310"/>
                </a:cubicBezTo>
                <a:cubicBezTo>
                  <a:pt x="2968" y="2309"/>
                  <a:pt x="2967" y="2310"/>
                  <a:pt x="2965" y="2307"/>
                </a:cubicBezTo>
                <a:lnTo>
                  <a:pt x="2965" y="2306"/>
                </a:lnTo>
                <a:lnTo>
                  <a:pt x="2965" y="2306"/>
                </a:lnTo>
                <a:lnTo>
                  <a:pt x="2965" y="2306"/>
                </a:lnTo>
                <a:lnTo>
                  <a:pt x="2965" y="2306"/>
                </a:lnTo>
                <a:lnTo>
                  <a:pt x="2964" y="2308"/>
                </a:lnTo>
                <a:cubicBezTo>
                  <a:pt x="2963" y="2308"/>
                  <a:pt x="2963" y="2309"/>
                  <a:pt x="2962" y="2309"/>
                </a:cubicBezTo>
                <a:cubicBezTo>
                  <a:pt x="2961" y="2308"/>
                  <a:pt x="2961" y="2305"/>
                  <a:pt x="2958" y="2305"/>
                </a:cubicBezTo>
                <a:close/>
                <a:moveTo>
                  <a:pt x="2997" y="2304"/>
                </a:moveTo>
                <a:lnTo>
                  <a:pt x="2998" y="2304"/>
                </a:lnTo>
                <a:lnTo>
                  <a:pt x="2997" y="2306"/>
                </a:lnTo>
                <a:cubicBezTo>
                  <a:pt x="2996" y="2309"/>
                  <a:pt x="2997" y="2312"/>
                  <a:pt x="3000" y="2313"/>
                </a:cubicBezTo>
                <a:cubicBezTo>
                  <a:pt x="3000" y="2310"/>
                  <a:pt x="3000" y="2307"/>
                  <a:pt x="2999" y="2305"/>
                </a:cubicBezTo>
                <a:lnTo>
                  <a:pt x="2998" y="2304"/>
                </a:lnTo>
                <a:lnTo>
                  <a:pt x="2998" y="2304"/>
                </a:lnTo>
                <a:lnTo>
                  <a:pt x="2997" y="2304"/>
                </a:lnTo>
                <a:close/>
                <a:moveTo>
                  <a:pt x="3210" y="2304"/>
                </a:moveTo>
                <a:cubicBezTo>
                  <a:pt x="3211" y="2304"/>
                  <a:pt x="3211" y="2304"/>
                  <a:pt x="3211" y="2304"/>
                </a:cubicBezTo>
                <a:lnTo>
                  <a:pt x="3213" y="2305"/>
                </a:lnTo>
                <a:lnTo>
                  <a:pt x="3213" y="2305"/>
                </a:lnTo>
                <a:lnTo>
                  <a:pt x="3213" y="2305"/>
                </a:lnTo>
                <a:lnTo>
                  <a:pt x="3209" y="2305"/>
                </a:lnTo>
                <a:lnTo>
                  <a:pt x="3209" y="2304"/>
                </a:lnTo>
                <a:lnTo>
                  <a:pt x="3209" y="2304"/>
                </a:lnTo>
                <a:lnTo>
                  <a:pt x="3210" y="2304"/>
                </a:lnTo>
                <a:close/>
                <a:moveTo>
                  <a:pt x="3204" y="2304"/>
                </a:moveTo>
                <a:lnTo>
                  <a:pt x="3205" y="2304"/>
                </a:lnTo>
                <a:lnTo>
                  <a:pt x="3205" y="2304"/>
                </a:lnTo>
                <a:cubicBezTo>
                  <a:pt x="3205" y="2305"/>
                  <a:pt x="3205" y="2306"/>
                  <a:pt x="3205" y="2306"/>
                </a:cubicBezTo>
                <a:lnTo>
                  <a:pt x="3204" y="2306"/>
                </a:lnTo>
                <a:lnTo>
                  <a:pt x="3204" y="2305"/>
                </a:lnTo>
                <a:lnTo>
                  <a:pt x="3204" y="2304"/>
                </a:lnTo>
                <a:close/>
                <a:moveTo>
                  <a:pt x="2816" y="2304"/>
                </a:moveTo>
                <a:cubicBezTo>
                  <a:pt x="2817" y="2308"/>
                  <a:pt x="2813" y="2311"/>
                  <a:pt x="2817" y="2312"/>
                </a:cubicBezTo>
                <a:lnTo>
                  <a:pt x="2817" y="2312"/>
                </a:lnTo>
                <a:cubicBezTo>
                  <a:pt x="2817" y="2308"/>
                  <a:pt x="2820" y="2305"/>
                  <a:pt x="2816" y="2304"/>
                </a:cubicBezTo>
                <a:close/>
                <a:moveTo>
                  <a:pt x="1458" y="2304"/>
                </a:moveTo>
                <a:lnTo>
                  <a:pt x="1458" y="2306"/>
                </a:lnTo>
                <a:lnTo>
                  <a:pt x="1460" y="2306"/>
                </a:lnTo>
                <a:lnTo>
                  <a:pt x="1460" y="2304"/>
                </a:lnTo>
                <a:cubicBezTo>
                  <a:pt x="1460" y="2304"/>
                  <a:pt x="1459" y="2304"/>
                  <a:pt x="1458" y="2304"/>
                </a:cubicBezTo>
                <a:close/>
                <a:moveTo>
                  <a:pt x="2686" y="2303"/>
                </a:moveTo>
                <a:cubicBezTo>
                  <a:pt x="2684" y="2305"/>
                  <a:pt x="2680" y="2303"/>
                  <a:pt x="2680" y="2306"/>
                </a:cubicBezTo>
                <a:cubicBezTo>
                  <a:pt x="2680" y="2309"/>
                  <a:pt x="2684" y="2307"/>
                  <a:pt x="2686" y="2308"/>
                </a:cubicBezTo>
                <a:lnTo>
                  <a:pt x="2686" y="2303"/>
                </a:lnTo>
                <a:close/>
                <a:moveTo>
                  <a:pt x="3241" y="2303"/>
                </a:moveTo>
                <a:lnTo>
                  <a:pt x="3243" y="2303"/>
                </a:lnTo>
                <a:lnTo>
                  <a:pt x="3243" y="2305"/>
                </a:lnTo>
                <a:lnTo>
                  <a:pt x="3242" y="2307"/>
                </a:lnTo>
                <a:lnTo>
                  <a:pt x="3241" y="2306"/>
                </a:lnTo>
                <a:cubicBezTo>
                  <a:pt x="3241" y="2306"/>
                  <a:pt x="3240" y="2305"/>
                  <a:pt x="3241" y="2303"/>
                </a:cubicBezTo>
                <a:close/>
                <a:moveTo>
                  <a:pt x="2404" y="2303"/>
                </a:moveTo>
                <a:lnTo>
                  <a:pt x="2404" y="2306"/>
                </a:lnTo>
                <a:lnTo>
                  <a:pt x="2404" y="2306"/>
                </a:lnTo>
                <a:cubicBezTo>
                  <a:pt x="2407" y="2307"/>
                  <a:pt x="2406" y="2304"/>
                  <a:pt x="2407" y="2303"/>
                </a:cubicBezTo>
                <a:cubicBezTo>
                  <a:pt x="2406" y="2303"/>
                  <a:pt x="2405" y="2303"/>
                  <a:pt x="2404" y="2303"/>
                </a:cubicBezTo>
                <a:close/>
                <a:moveTo>
                  <a:pt x="3083" y="2303"/>
                </a:moveTo>
                <a:cubicBezTo>
                  <a:pt x="3080" y="2303"/>
                  <a:pt x="3077" y="2303"/>
                  <a:pt x="3075" y="2304"/>
                </a:cubicBezTo>
                <a:cubicBezTo>
                  <a:pt x="3075" y="2309"/>
                  <a:pt x="3076" y="2313"/>
                  <a:pt x="3079" y="2317"/>
                </a:cubicBezTo>
                <a:cubicBezTo>
                  <a:pt x="3081" y="2314"/>
                  <a:pt x="3080" y="2307"/>
                  <a:pt x="3084" y="2305"/>
                </a:cubicBezTo>
                <a:cubicBezTo>
                  <a:pt x="3089" y="2304"/>
                  <a:pt x="3085" y="2311"/>
                  <a:pt x="3089" y="2310"/>
                </a:cubicBezTo>
                <a:lnTo>
                  <a:pt x="3089" y="2310"/>
                </a:lnTo>
                <a:cubicBezTo>
                  <a:pt x="3092" y="2305"/>
                  <a:pt x="3088" y="2303"/>
                  <a:pt x="3083" y="2303"/>
                </a:cubicBezTo>
                <a:close/>
                <a:moveTo>
                  <a:pt x="3390" y="2302"/>
                </a:moveTo>
                <a:cubicBezTo>
                  <a:pt x="3390" y="2302"/>
                  <a:pt x="3391" y="2302"/>
                  <a:pt x="3391" y="2302"/>
                </a:cubicBezTo>
                <a:lnTo>
                  <a:pt x="3390" y="2302"/>
                </a:lnTo>
                <a:close/>
                <a:moveTo>
                  <a:pt x="3119" y="2302"/>
                </a:moveTo>
                <a:cubicBezTo>
                  <a:pt x="3117" y="2301"/>
                  <a:pt x="3117" y="2305"/>
                  <a:pt x="3119" y="2305"/>
                </a:cubicBezTo>
                <a:cubicBezTo>
                  <a:pt x="3119" y="2305"/>
                  <a:pt x="3119" y="2304"/>
                  <a:pt x="3120" y="2304"/>
                </a:cubicBezTo>
                <a:lnTo>
                  <a:pt x="3120" y="2302"/>
                </a:lnTo>
                <a:lnTo>
                  <a:pt x="3120" y="2302"/>
                </a:lnTo>
                <a:cubicBezTo>
                  <a:pt x="3120" y="2302"/>
                  <a:pt x="3119" y="2302"/>
                  <a:pt x="3119" y="2302"/>
                </a:cubicBezTo>
                <a:close/>
                <a:moveTo>
                  <a:pt x="1542" y="2301"/>
                </a:moveTo>
                <a:cubicBezTo>
                  <a:pt x="1541" y="2301"/>
                  <a:pt x="1539" y="2301"/>
                  <a:pt x="1539" y="2303"/>
                </a:cubicBezTo>
                <a:cubicBezTo>
                  <a:pt x="1541" y="2303"/>
                  <a:pt x="1542" y="2302"/>
                  <a:pt x="1542" y="2301"/>
                </a:cubicBezTo>
                <a:close/>
                <a:moveTo>
                  <a:pt x="3026" y="2301"/>
                </a:moveTo>
                <a:cubicBezTo>
                  <a:pt x="3022" y="2300"/>
                  <a:pt x="3024" y="2306"/>
                  <a:pt x="3020" y="2306"/>
                </a:cubicBezTo>
                <a:cubicBezTo>
                  <a:pt x="3021" y="2303"/>
                  <a:pt x="3020" y="2302"/>
                  <a:pt x="3018" y="2303"/>
                </a:cubicBezTo>
                <a:cubicBezTo>
                  <a:pt x="3017" y="2305"/>
                  <a:pt x="3017" y="2307"/>
                  <a:pt x="3018" y="2308"/>
                </a:cubicBezTo>
                <a:cubicBezTo>
                  <a:pt x="3016" y="2312"/>
                  <a:pt x="3008" y="2309"/>
                  <a:pt x="3009" y="2312"/>
                </a:cubicBezTo>
                <a:lnTo>
                  <a:pt x="3009" y="2312"/>
                </a:lnTo>
                <a:cubicBezTo>
                  <a:pt x="3013" y="2308"/>
                  <a:pt x="3013" y="2317"/>
                  <a:pt x="3018" y="2315"/>
                </a:cubicBezTo>
                <a:cubicBezTo>
                  <a:pt x="3021" y="2313"/>
                  <a:pt x="3017" y="2310"/>
                  <a:pt x="3019" y="2310"/>
                </a:cubicBezTo>
                <a:cubicBezTo>
                  <a:pt x="3023" y="2310"/>
                  <a:pt x="3022" y="2315"/>
                  <a:pt x="3026" y="2314"/>
                </a:cubicBezTo>
                <a:cubicBezTo>
                  <a:pt x="3027" y="2313"/>
                  <a:pt x="3026" y="2312"/>
                  <a:pt x="3027" y="2312"/>
                </a:cubicBezTo>
                <a:cubicBezTo>
                  <a:pt x="3026" y="2308"/>
                  <a:pt x="3025" y="2304"/>
                  <a:pt x="3026" y="2301"/>
                </a:cubicBezTo>
                <a:close/>
                <a:moveTo>
                  <a:pt x="3217" y="2301"/>
                </a:moveTo>
                <a:cubicBezTo>
                  <a:pt x="3217" y="2301"/>
                  <a:pt x="3217" y="2301"/>
                  <a:pt x="3217" y="2301"/>
                </a:cubicBezTo>
                <a:cubicBezTo>
                  <a:pt x="3217" y="2301"/>
                  <a:pt x="3217" y="2302"/>
                  <a:pt x="3216" y="2302"/>
                </a:cubicBezTo>
                <a:lnTo>
                  <a:pt x="3216" y="2304"/>
                </a:lnTo>
                <a:cubicBezTo>
                  <a:pt x="3216" y="2304"/>
                  <a:pt x="3217" y="2304"/>
                  <a:pt x="3217" y="2305"/>
                </a:cubicBezTo>
                <a:lnTo>
                  <a:pt x="3219" y="2305"/>
                </a:lnTo>
                <a:cubicBezTo>
                  <a:pt x="3219" y="2305"/>
                  <a:pt x="3219" y="2304"/>
                  <a:pt x="3220" y="2304"/>
                </a:cubicBezTo>
                <a:lnTo>
                  <a:pt x="3220" y="2302"/>
                </a:lnTo>
                <a:cubicBezTo>
                  <a:pt x="3219" y="2302"/>
                  <a:pt x="3219" y="2302"/>
                  <a:pt x="3219" y="2302"/>
                </a:cubicBezTo>
                <a:lnTo>
                  <a:pt x="3219" y="2301"/>
                </a:lnTo>
                <a:lnTo>
                  <a:pt x="3219" y="2301"/>
                </a:lnTo>
                <a:lnTo>
                  <a:pt x="3219" y="2301"/>
                </a:lnTo>
                <a:lnTo>
                  <a:pt x="3219" y="2301"/>
                </a:lnTo>
                <a:lnTo>
                  <a:pt x="3218" y="2301"/>
                </a:lnTo>
                <a:cubicBezTo>
                  <a:pt x="3218" y="2301"/>
                  <a:pt x="3217" y="2301"/>
                  <a:pt x="3217" y="2301"/>
                </a:cubicBezTo>
                <a:close/>
                <a:moveTo>
                  <a:pt x="3401" y="2301"/>
                </a:moveTo>
                <a:cubicBezTo>
                  <a:pt x="3401" y="2302"/>
                  <a:pt x="3399" y="2302"/>
                  <a:pt x="3400" y="2304"/>
                </a:cubicBezTo>
                <a:cubicBezTo>
                  <a:pt x="3402" y="2306"/>
                  <a:pt x="3402" y="2300"/>
                  <a:pt x="3401" y="2301"/>
                </a:cubicBezTo>
                <a:close/>
                <a:moveTo>
                  <a:pt x="3009" y="2300"/>
                </a:moveTo>
                <a:cubicBezTo>
                  <a:pt x="3008" y="2300"/>
                  <a:pt x="3008" y="2301"/>
                  <a:pt x="3007" y="2302"/>
                </a:cubicBezTo>
                <a:lnTo>
                  <a:pt x="3008" y="2302"/>
                </a:lnTo>
                <a:cubicBezTo>
                  <a:pt x="3009" y="2303"/>
                  <a:pt x="3010" y="2304"/>
                  <a:pt x="3011" y="2305"/>
                </a:cubicBezTo>
                <a:cubicBezTo>
                  <a:pt x="3012" y="2302"/>
                  <a:pt x="3011" y="2300"/>
                  <a:pt x="3009" y="2300"/>
                </a:cubicBezTo>
                <a:close/>
                <a:moveTo>
                  <a:pt x="1500" y="2300"/>
                </a:moveTo>
                <a:cubicBezTo>
                  <a:pt x="1499" y="2300"/>
                  <a:pt x="1497" y="2300"/>
                  <a:pt x="1497" y="2301"/>
                </a:cubicBezTo>
                <a:cubicBezTo>
                  <a:pt x="1497" y="2301"/>
                  <a:pt x="1499" y="2302"/>
                  <a:pt x="1498" y="2302"/>
                </a:cubicBezTo>
                <a:cubicBezTo>
                  <a:pt x="1497" y="2303"/>
                  <a:pt x="1496" y="2302"/>
                  <a:pt x="1496" y="2304"/>
                </a:cubicBezTo>
                <a:lnTo>
                  <a:pt x="1496" y="2304"/>
                </a:lnTo>
                <a:cubicBezTo>
                  <a:pt x="1498" y="2306"/>
                  <a:pt x="1500" y="2304"/>
                  <a:pt x="1500" y="2300"/>
                </a:cubicBezTo>
                <a:close/>
                <a:moveTo>
                  <a:pt x="1361" y="2300"/>
                </a:moveTo>
                <a:cubicBezTo>
                  <a:pt x="1362" y="2304"/>
                  <a:pt x="1360" y="2309"/>
                  <a:pt x="1362" y="2309"/>
                </a:cubicBezTo>
                <a:cubicBezTo>
                  <a:pt x="1362" y="2307"/>
                  <a:pt x="1365" y="2309"/>
                  <a:pt x="1365" y="2307"/>
                </a:cubicBezTo>
                <a:cubicBezTo>
                  <a:pt x="1362" y="2306"/>
                  <a:pt x="1364" y="2301"/>
                  <a:pt x="1362" y="2300"/>
                </a:cubicBezTo>
                <a:lnTo>
                  <a:pt x="1361" y="2300"/>
                </a:lnTo>
                <a:close/>
                <a:moveTo>
                  <a:pt x="3380" y="2300"/>
                </a:moveTo>
                <a:cubicBezTo>
                  <a:pt x="3378" y="2300"/>
                  <a:pt x="3378" y="2304"/>
                  <a:pt x="3379" y="2304"/>
                </a:cubicBezTo>
                <a:cubicBezTo>
                  <a:pt x="3379" y="2303"/>
                  <a:pt x="3379" y="2303"/>
                  <a:pt x="3380" y="2303"/>
                </a:cubicBezTo>
                <a:lnTo>
                  <a:pt x="3380" y="2301"/>
                </a:lnTo>
                <a:cubicBezTo>
                  <a:pt x="3380" y="2300"/>
                  <a:pt x="3380" y="2300"/>
                  <a:pt x="3380" y="2300"/>
                </a:cubicBezTo>
                <a:close/>
                <a:moveTo>
                  <a:pt x="3090" y="2300"/>
                </a:moveTo>
                <a:cubicBezTo>
                  <a:pt x="3091" y="2302"/>
                  <a:pt x="3091" y="2305"/>
                  <a:pt x="3093" y="2305"/>
                </a:cubicBezTo>
                <a:cubicBezTo>
                  <a:pt x="3093" y="2303"/>
                  <a:pt x="3094" y="2302"/>
                  <a:pt x="3094" y="2301"/>
                </a:cubicBezTo>
                <a:lnTo>
                  <a:pt x="3095" y="2301"/>
                </a:lnTo>
                <a:cubicBezTo>
                  <a:pt x="3093" y="2302"/>
                  <a:pt x="3092" y="2301"/>
                  <a:pt x="3090" y="2300"/>
                </a:cubicBezTo>
                <a:close/>
                <a:moveTo>
                  <a:pt x="2961" y="2299"/>
                </a:moveTo>
                <a:lnTo>
                  <a:pt x="2961" y="2299"/>
                </a:lnTo>
                <a:lnTo>
                  <a:pt x="2961" y="2300"/>
                </a:lnTo>
                <a:cubicBezTo>
                  <a:pt x="2961" y="2302"/>
                  <a:pt x="2962" y="2303"/>
                  <a:pt x="2963" y="2302"/>
                </a:cubicBezTo>
                <a:lnTo>
                  <a:pt x="2963" y="2300"/>
                </a:lnTo>
                <a:cubicBezTo>
                  <a:pt x="2962" y="2300"/>
                  <a:pt x="2962" y="2300"/>
                  <a:pt x="2962" y="2299"/>
                </a:cubicBezTo>
                <a:lnTo>
                  <a:pt x="2961" y="2299"/>
                </a:lnTo>
                <a:lnTo>
                  <a:pt x="2961" y="2299"/>
                </a:lnTo>
                <a:lnTo>
                  <a:pt x="2961" y="2299"/>
                </a:lnTo>
                <a:close/>
                <a:moveTo>
                  <a:pt x="3123" y="2299"/>
                </a:moveTo>
                <a:lnTo>
                  <a:pt x="3125" y="2299"/>
                </a:lnTo>
                <a:lnTo>
                  <a:pt x="3125" y="2300"/>
                </a:lnTo>
                <a:lnTo>
                  <a:pt x="3125" y="2300"/>
                </a:lnTo>
                <a:cubicBezTo>
                  <a:pt x="3124" y="2300"/>
                  <a:pt x="3123" y="2300"/>
                  <a:pt x="3123" y="2299"/>
                </a:cubicBezTo>
                <a:lnTo>
                  <a:pt x="3123" y="2299"/>
                </a:lnTo>
                <a:close/>
                <a:moveTo>
                  <a:pt x="1503" y="2298"/>
                </a:moveTo>
                <a:cubicBezTo>
                  <a:pt x="1502" y="2299"/>
                  <a:pt x="1501" y="2299"/>
                  <a:pt x="1501" y="2300"/>
                </a:cubicBezTo>
                <a:cubicBezTo>
                  <a:pt x="1502" y="2300"/>
                  <a:pt x="1504" y="2301"/>
                  <a:pt x="1504" y="2300"/>
                </a:cubicBezTo>
                <a:lnTo>
                  <a:pt x="1505" y="2299"/>
                </a:lnTo>
                <a:lnTo>
                  <a:pt x="1505" y="2299"/>
                </a:lnTo>
                <a:lnTo>
                  <a:pt x="1505" y="2299"/>
                </a:lnTo>
                <a:lnTo>
                  <a:pt x="1505" y="2299"/>
                </a:lnTo>
                <a:lnTo>
                  <a:pt x="1504" y="2299"/>
                </a:lnTo>
                <a:cubicBezTo>
                  <a:pt x="1503" y="2298"/>
                  <a:pt x="1503" y="2298"/>
                  <a:pt x="1503" y="2298"/>
                </a:cubicBezTo>
                <a:close/>
                <a:moveTo>
                  <a:pt x="3019" y="2298"/>
                </a:moveTo>
                <a:cubicBezTo>
                  <a:pt x="3018" y="2298"/>
                  <a:pt x="3017" y="2300"/>
                  <a:pt x="3021" y="2302"/>
                </a:cubicBezTo>
                <a:cubicBezTo>
                  <a:pt x="3020" y="2299"/>
                  <a:pt x="3019" y="2298"/>
                  <a:pt x="3019" y="2298"/>
                </a:cubicBezTo>
                <a:close/>
                <a:moveTo>
                  <a:pt x="3360" y="2298"/>
                </a:moveTo>
                <a:cubicBezTo>
                  <a:pt x="3358" y="2298"/>
                  <a:pt x="3357" y="2299"/>
                  <a:pt x="3357" y="2300"/>
                </a:cubicBezTo>
                <a:lnTo>
                  <a:pt x="3357" y="2301"/>
                </a:lnTo>
                <a:cubicBezTo>
                  <a:pt x="3359" y="2300"/>
                  <a:pt x="3362" y="2302"/>
                  <a:pt x="3361" y="2298"/>
                </a:cubicBezTo>
                <a:cubicBezTo>
                  <a:pt x="3361" y="2298"/>
                  <a:pt x="3360" y="2298"/>
                  <a:pt x="3360" y="2298"/>
                </a:cubicBezTo>
                <a:close/>
                <a:moveTo>
                  <a:pt x="3241" y="2298"/>
                </a:moveTo>
                <a:lnTo>
                  <a:pt x="3242" y="2299"/>
                </a:lnTo>
                <a:lnTo>
                  <a:pt x="3242" y="2299"/>
                </a:lnTo>
                <a:cubicBezTo>
                  <a:pt x="3241" y="2299"/>
                  <a:pt x="3241" y="2298"/>
                  <a:pt x="3241" y="2298"/>
                </a:cubicBezTo>
                <a:lnTo>
                  <a:pt x="3241" y="2298"/>
                </a:lnTo>
                <a:close/>
                <a:moveTo>
                  <a:pt x="2880" y="2298"/>
                </a:moveTo>
                <a:cubicBezTo>
                  <a:pt x="2880" y="2298"/>
                  <a:pt x="2880" y="2298"/>
                  <a:pt x="2879" y="2298"/>
                </a:cubicBezTo>
                <a:cubicBezTo>
                  <a:pt x="2879" y="2301"/>
                  <a:pt x="2879" y="2304"/>
                  <a:pt x="2881" y="2304"/>
                </a:cubicBezTo>
                <a:cubicBezTo>
                  <a:pt x="2881" y="2302"/>
                  <a:pt x="2882" y="2298"/>
                  <a:pt x="2880" y="2298"/>
                </a:cubicBezTo>
                <a:close/>
                <a:moveTo>
                  <a:pt x="3088" y="2298"/>
                </a:moveTo>
                <a:cubicBezTo>
                  <a:pt x="3084" y="2301"/>
                  <a:pt x="3078" y="2295"/>
                  <a:pt x="3077" y="2301"/>
                </a:cubicBezTo>
                <a:lnTo>
                  <a:pt x="3077" y="2301"/>
                </a:lnTo>
                <a:cubicBezTo>
                  <a:pt x="3082" y="2299"/>
                  <a:pt x="3086" y="2303"/>
                  <a:pt x="3088" y="2298"/>
                </a:cubicBezTo>
                <a:close/>
                <a:moveTo>
                  <a:pt x="3228" y="2298"/>
                </a:moveTo>
                <a:lnTo>
                  <a:pt x="3228" y="2298"/>
                </a:lnTo>
                <a:lnTo>
                  <a:pt x="3228" y="2298"/>
                </a:lnTo>
                <a:lnTo>
                  <a:pt x="3228" y="2298"/>
                </a:lnTo>
                <a:close/>
                <a:moveTo>
                  <a:pt x="3257" y="2298"/>
                </a:moveTo>
                <a:lnTo>
                  <a:pt x="3257" y="2300"/>
                </a:lnTo>
                <a:cubicBezTo>
                  <a:pt x="3258" y="2300"/>
                  <a:pt x="3259" y="2300"/>
                  <a:pt x="3259" y="2300"/>
                </a:cubicBezTo>
                <a:lnTo>
                  <a:pt x="3259" y="2298"/>
                </a:lnTo>
                <a:lnTo>
                  <a:pt x="3259" y="2298"/>
                </a:lnTo>
                <a:lnTo>
                  <a:pt x="3259" y="2298"/>
                </a:lnTo>
                <a:lnTo>
                  <a:pt x="3259" y="2298"/>
                </a:lnTo>
                <a:lnTo>
                  <a:pt x="3258" y="2298"/>
                </a:lnTo>
                <a:cubicBezTo>
                  <a:pt x="3258" y="2298"/>
                  <a:pt x="3258" y="2298"/>
                  <a:pt x="3257" y="2298"/>
                </a:cubicBezTo>
                <a:close/>
                <a:moveTo>
                  <a:pt x="3227" y="2297"/>
                </a:moveTo>
                <a:lnTo>
                  <a:pt x="3228" y="2298"/>
                </a:lnTo>
                <a:lnTo>
                  <a:pt x="3228" y="2299"/>
                </a:lnTo>
                <a:cubicBezTo>
                  <a:pt x="3227" y="2300"/>
                  <a:pt x="3226" y="2300"/>
                  <a:pt x="3225" y="2300"/>
                </a:cubicBezTo>
                <a:lnTo>
                  <a:pt x="3225" y="2300"/>
                </a:lnTo>
                <a:lnTo>
                  <a:pt x="3225" y="2299"/>
                </a:lnTo>
                <a:cubicBezTo>
                  <a:pt x="3226" y="2298"/>
                  <a:pt x="3226" y="2298"/>
                  <a:pt x="3227" y="2297"/>
                </a:cubicBezTo>
                <a:lnTo>
                  <a:pt x="3227" y="2297"/>
                </a:lnTo>
                <a:close/>
                <a:moveTo>
                  <a:pt x="1565" y="2296"/>
                </a:moveTo>
                <a:cubicBezTo>
                  <a:pt x="1565" y="2298"/>
                  <a:pt x="1564" y="2299"/>
                  <a:pt x="1564" y="2301"/>
                </a:cubicBezTo>
                <a:lnTo>
                  <a:pt x="1564" y="2301"/>
                </a:lnTo>
                <a:cubicBezTo>
                  <a:pt x="1566" y="2303"/>
                  <a:pt x="1566" y="2296"/>
                  <a:pt x="1565" y="2296"/>
                </a:cubicBezTo>
                <a:close/>
                <a:moveTo>
                  <a:pt x="3371" y="2296"/>
                </a:moveTo>
                <a:cubicBezTo>
                  <a:pt x="3368" y="2297"/>
                  <a:pt x="3365" y="2298"/>
                  <a:pt x="3364" y="2301"/>
                </a:cubicBezTo>
                <a:cubicBezTo>
                  <a:pt x="3367" y="2301"/>
                  <a:pt x="3370" y="2301"/>
                  <a:pt x="3372" y="2299"/>
                </a:cubicBezTo>
                <a:lnTo>
                  <a:pt x="3374" y="2297"/>
                </a:lnTo>
                <a:lnTo>
                  <a:pt x="3374" y="2297"/>
                </a:lnTo>
                <a:lnTo>
                  <a:pt x="3374" y="2297"/>
                </a:lnTo>
                <a:lnTo>
                  <a:pt x="3374" y="2297"/>
                </a:lnTo>
                <a:lnTo>
                  <a:pt x="3373" y="2297"/>
                </a:lnTo>
                <a:cubicBezTo>
                  <a:pt x="3372" y="2297"/>
                  <a:pt x="3371" y="2296"/>
                  <a:pt x="3371" y="2296"/>
                </a:cubicBezTo>
                <a:close/>
                <a:moveTo>
                  <a:pt x="1603" y="2296"/>
                </a:moveTo>
                <a:cubicBezTo>
                  <a:pt x="1603" y="2296"/>
                  <a:pt x="1602" y="2296"/>
                  <a:pt x="1602" y="2296"/>
                </a:cubicBezTo>
                <a:lnTo>
                  <a:pt x="1602" y="2298"/>
                </a:lnTo>
                <a:cubicBezTo>
                  <a:pt x="1603" y="2298"/>
                  <a:pt x="1603" y="2298"/>
                  <a:pt x="1603" y="2299"/>
                </a:cubicBezTo>
                <a:lnTo>
                  <a:pt x="1604" y="2299"/>
                </a:lnTo>
                <a:lnTo>
                  <a:pt x="1604" y="2299"/>
                </a:lnTo>
                <a:lnTo>
                  <a:pt x="1604" y="2299"/>
                </a:lnTo>
                <a:lnTo>
                  <a:pt x="1604" y="2299"/>
                </a:lnTo>
                <a:lnTo>
                  <a:pt x="1604" y="2298"/>
                </a:lnTo>
                <a:cubicBezTo>
                  <a:pt x="1604" y="2297"/>
                  <a:pt x="1604" y="2296"/>
                  <a:pt x="1603" y="2296"/>
                </a:cubicBezTo>
                <a:close/>
                <a:moveTo>
                  <a:pt x="1321" y="2296"/>
                </a:moveTo>
                <a:lnTo>
                  <a:pt x="1321" y="2301"/>
                </a:lnTo>
                <a:cubicBezTo>
                  <a:pt x="1323" y="2301"/>
                  <a:pt x="1325" y="2301"/>
                  <a:pt x="1325" y="2299"/>
                </a:cubicBezTo>
                <a:cubicBezTo>
                  <a:pt x="1323" y="2299"/>
                  <a:pt x="1323" y="2296"/>
                  <a:pt x="1321" y="2296"/>
                </a:cubicBezTo>
                <a:close/>
                <a:moveTo>
                  <a:pt x="1530" y="2296"/>
                </a:moveTo>
                <a:cubicBezTo>
                  <a:pt x="1530" y="2299"/>
                  <a:pt x="1530" y="2301"/>
                  <a:pt x="1528" y="2302"/>
                </a:cubicBezTo>
                <a:cubicBezTo>
                  <a:pt x="1530" y="2303"/>
                  <a:pt x="1530" y="2310"/>
                  <a:pt x="1527" y="2310"/>
                </a:cubicBezTo>
                <a:cubicBezTo>
                  <a:pt x="1524" y="2310"/>
                  <a:pt x="1525" y="2304"/>
                  <a:pt x="1522" y="2305"/>
                </a:cubicBezTo>
                <a:cubicBezTo>
                  <a:pt x="1522" y="2309"/>
                  <a:pt x="1520" y="2309"/>
                  <a:pt x="1522" y="2312"/>
                </a:cubicBezTo>
                <a:cubicBezTo>
                  <a:pt x="1524" y="2312"/>
                  <a:pt x="1527" y="2312"/>
                  <a:pt x="1530" y="2312"/>
                </a:cubicBezTo>
                <a:cubicBezTo>
                  <a:pt x="1530" y="2310"/>
                  <a:pt x="1529" y="2307"/>
                  <a:pt x="1531" y="2308"/>
                </a:cubicBezTo>
                <a:cubicBezTo>
                  <a:pt x="1533" y="2308"/>
                  <a:pt x="1538" y="2306"/>
                  <a:pt x="1538" y="2309"/>
                </a:cubicBezTo>
                <a:cubicBezTo>
                  <a:pt x="1537" y="2309"/>
                  <a:pt x="1536" y="2310"/>
                  <a:pt x="1535" y="2311"/>
                </a:cubicBezTo>
                <a:cubicBezTo>
                  <a:pt x="1538" y="2311"/>
                  <a:pt x="1537" y="2314"/>
                  <a:pt x="1539" y="2315"/>
                </a:cubicBezTo>
                <a:cubicBezTo>
                  <a:pt x="1541" y="2309"/>
                  <a:pt x="1545" y="2319"/>
                  <a:pt x="1546" y="2321"/>
                </a:cubicBezTo>
                <a:cubicBezTo>
                  <a:pt x="1553" y="2321"/>
                  <a:pt x="1565" y="2325"/>
                  <a:pt x="1562" y="2329"/>
                </a:cubicBezTo>
                <a:cubicBezTo>
                  <a:pt x="1566" y="2330"/>
                  <a:pt x="1570" y="2330"/>
                  <a:pt x="1571" y="2333"/>
                </a:cubicBezTo>
                <a:cubicBezTo>
                  <a:pt x="1575" y="2333"/>
                  <a:pt x="1574" y="2327"/>
                  <a:pt x="1578" y="2328"/>
                </a:cubicBezTo>
                <a:cubicBezTo>
                  <a:pt x="1579" y="2325"/>
                  <a:pt x="1577" y="2320"/>
                  <a:pt x="1579" y="2319"/>
                </a:cubicBezTo>
                <a:cubicBezTo>
                  <a:pt x="1580" y="2323"/>
                  <a:pt x="1579" y="2326"/>
                  <a:pt x="1578" y="2330"/>
                </a:cubicBezTo>
                <a:cubicBezTo>
                  <a:pt x="1581" y="2330"/>
                  <a:pt x="1581" y="2326"/>
                  <a:pt x="1585" y="2328"/>
                </a:cubicBezTo>
                <a:cubicBezTo>
                  <a:pt x="1586" y="2325"/>
                  <a:pt x="1584" y="2320"/>
                  <a:pt x="1586" y="2319"/>
                </a:cubicBezTo>
                <a:cubicBezTo>
                  <a:pt x="1585" y="2327"/>
                  <a:pt x="1590" y="2330"/>
                  <a:pt x="1594" y="2332"/>
                </a:cubicBezTo>
                <a:cubicBezTo>
                  <a:pt x="1595" y="2330"/>
                  <a:pt x="1593" y="2327"/>
                  <a:pt x="1596" y="2328"/>
                </a:cubicBezTo>
                <a:cubicBezTo>
                  <a:pt x="1603" y="2333"/>
                  <a:pt x="1612" y="2333"/>
                  <a:pt x="1619" y="2328"/>
                </a:cubicBezTo>
                <a:cubicBezTo>
                  <a:pt x="1617" y="2333"/>
                  <a:pt x="1622" y="2332"/>
                  <a:pt x="1622" y="2337"/>
                </a:cubicBezTo>
                <a:cubicBezTo>
                  <a:pt x="1626" y="2335"/>
                  <a:pt x="1627" y="2336"/>
                  <a:pt x="1633" y="2338"/>
                </a:cubicBezTo>
                <a:cubicBezTo>
                  <a:pt x="1632" y="2341"/>
                  <a:pt x="1626" y="2338"/>
                  <a:pt x="1626" y="2342"/>
                </a:cubicBezTo>
                <a:cubicBezTo>
                  <a:pt x="1630" y="2342"/>
                  <a:pt x="1640" y="2343"/>
                  <a:pt x="1643" y="2348"/>
                </a:cubicBezTo>
                <a:cubicBezTo>
                  <a:pt x="1647" y="2342"/>
                  <a:pt x="1655" y="2346"/>
                  <a:pt x="1659" y="2341"/>
                </a:cubicBezTo>
                <a:cubicBezTo>
                  <a:pt x="1658" y="2348"/>
                  <a:pt x="1661" y="2352"/>
                  <a:pt x="1665" y="2353"/>
                </a:cubicBezTo>
                <a:cubicBezTo>
                  <a:pt x="1667" y="2347"/>
                  <a:pt x="1672" y="2345"/>
                  <a:pt x="1676" y="2340"/>
                </a:cubicBezTo>
                <a:cubicBezTo>
                  <a:pt x="1678" y="2344"/>
                  <a:pt x="1683" y="2340"/>
                  <a:pt x="1687" y="2339"/>
                </a:cubicBezTo>
                <a:cubicBezTo>
                  <a:pt x="1687" y="2346"/>
                  <a:pt x="1695" y="2345"/>
                  <a:pt x="1696" y="2349"/>
                </a:cubicBezTo>
                <a:cubicBezTo>
                  <a:pt x="1706" y="2350"/>
                  <a:pt x="1716" y="2355"/>
                  <a:pt x="1724" y="2348"/>
                </a:cubicBezTo>
                <a:cubicBezTo>
                  <a:pt x="1724" y="2351"/>
                  <a:pt x="1727" y="2350"/>
                  <a:pt x="1727" y="2354"/>
                </a:cubicBezTo>
                <a:cubicBezTo>
                  <a:pt x="1731" y="2354"/>
                  <a:pt x="1734" y="2347"/>
                  <a:pt x="1730" y="2345"/>
                </a:cubicBezTo>
                <a:cubicBezTo>
                  <a:pt x="1733" y="2345"/>
                  <a:pt x="1732" y="2341"/>
                  <a:pt x="1734" y="2340"/>
                </a:cubicBezTo>
                <a:cubicBezTo>
                  <a:pt x="1737" y="2341"/>
                  <a:pt x="1736" y="2346"/>
                  <a:pt x="1741" y="2346"/>
                </a:cubicBezTo>
                <a:cubicBezTo>
                  <a:pt x="1742" y="2345"/>
                  <a:pt x="1746" y="2345"/>
                  <a:pt x="1748" y="2343"/>
                </a:cubicBezTo>
                <a:cubicBezTo>
                  <a:pt x="1747" y="2344"/>
                  <a:pt x="1744" y="2340"/>
                  <a:pt x="1747" y="2340"/>
                </a:cubicBezTo>
                <a:cubicBezTo>
                  <a:pt x="1749" y="2341"/>
                  <a:pt x="1750" y="2342"/>
                  <a:pt x="1752" y="2343"/>
                </a:cubicBezTo>
                <a:cubicBezTo>
                  <a:pt x="1753" y="2340"/>
                  <a:pt x="1754" y="2337"/>
                  <a:pt x="1757" y="2337"/>
                </a:cubicBezTo>
                <a:cubicBezTo>
                  <a:pt x="1757" y="2343"/>
                  <a:pt x="1757" y="2349"/>
                  <a:pt x="1758" y="2355"/>
                </a:cubicBezTo>
                <a:cubicBezTo>
                  <a:pt x="1763" y="2351"/>
                  <a:pt x="1757" y="2340"/>
                  <a:pt x="1761" y="2339"/>
                </a:cubicBezTo>
                <a:cubicBezTo>
                  <a:pt x="1767" y="2341"/>
                  <a:pt x="1760" y="2344"/>
                  <a:pt x="1764" y="2346"/>
                </a:cubicBezTo>
                <a:cubicBezTo>
                  <a:pt x="1764" y="2345"/>
                  <a:pt x="1767" y="2345"/>
                  <a:pt x="1767" y="2346"/>
                </a:cubicBezTo>
                <a:cubicBezTo>
                  <a:pt x="1764" y="2346"/>
                  <a:pt x="1763" y="2347"/>
                  <a:pt x="1764" y="2350"/>
                </a:cubicBezTo>
                <a:cubicBezTo>
                  <a:pt x="1767" y="2346"/>
                  <a:pt x="1781" y="2344"/>
                  <a:pt x="1777" y="2353"/>
                </a:cubicBezTo>
                <a:cubicBezTo>
                  <a:pt x="1780" y="2352"/>
                  <a:pt x="1779" y="2356"/>
                  <a:pt x="1782" y="2355"/>
                </a:cubicBezTo>
                <a:lnTo>
                  <a:pt x="1782" y="2346"/>
                </a:lnTo>
                <a:cubicBezTo>
                  <a:pt x="1785" y="2347"/>
                  <a:pt x="1785" y="2345"/>
                  <a:pt x="1788" y="2345"/>
                </a:cubicBezTo>
                <a:cubicBezTo>
                  <a:pt x="1787" y="2347"/>
                  <a:pt x="1788" y="2350"/>
                  <a:pt x="1789" y="2351"/>
                </a:cubicBezTo>
                <a:cubicBezTo>
                  <a:pt x="1794" y="2343"/>
                  <a:pt x="1798" y="2348"/>
                  <a:pt x="1805" y="2343"/>
                </a:cubicBezTo>
                <a:cubicBezTo>
                  <a:pt x="1805" y="2346"/>
                  <a:pt x="1804" y="2349"/>
                  <a:pt x="1803" y="2351"/>
                </a:cubicBezTo>
                <a:cubicBezTo>
                  <a:pt x="1805" y="2353"/>
                  <a:pt x="1808" y="2353"/>
                  <a:pt x="1812" y="2351"/>
                </a:cubicBezTo>
                <a:cubicBezTo>
                  <a:pt x="1813" y="2348"/>
                  <a:pt x="1808" y="2348"/>
                  <a:pt x="1811" y="2347"/>
                </a:cubicBezTo>
                <a:cubicBezTo>
                  <a:pt x="1813" y="2347"/>
                  <a:pt x="1815" y="2347"/>
                  <a:pt x="1817" y="2347"/>
                </a:cubicBezTo>
                <a:cubicBezTo>
                  <a:pt x="1816" y="2349"/>
                  <a:pt x="1815" y="2350"/>
                  <a:pt x="1814" y="2352"/>
                </a:cubicBezTo>
                <a:cubicBezTo>
                  <a:pt x="1816" y="2352"/>
                  <a:pt x="1819" y="2352"/>
                  <a:pt x="1821" y="2352"/>
                </a:cubicBezTo>
                <a:cubicBezTo>
                  <a:pt x="1821" y="2348"/>
                  <a:pt x="1823" y="2344"/>
                  <a:pt x="1828" y="2345"/>
                </a:cubicBezTo>
                <a:cubicBezTo>
                  <a:pt x="1828" y="2347"/>
                  <a:pt x="1828" y="2350"/>
                  <a:pt x="1829" y="2350"/>
                </a:cubicBezTo>
                <a:cubicBezTo>
                  <a:pt x="1829" y="2344"/>
                  <a:pt x="1834" y="2345"/>
                  <a:pt x="1837" y="2344"/>
                </a:cubicBezTo>
                <a:cubicBezTo>
                  <a:pt x="1839" y="2347"/>
                  <a:pt x="1839" y="2352"/>
                  <a:pt x="1842" y="2354"/>
                </a:cubicBezTo>
                <a:cubicBezTo>
                  <a:pt x="1845" y="2353"/>
                  <a:pt x="1844" y="2349"/>
                  <a:pt x="1848" y="2350"/>
                </a:cubicBezTo>
                <a:cubicBezTo>
                  <a:pt x="1850" y="2355"/>
                  <a:pt x="1844" y="2351"/>
                  <a:pt x="1845" y="2355"/>
                </a:cubicBezTo>
                <a:cubicBezTo>
                  <a:pt x="1850" y="2356"/>
                  <a:pt x="1850" y="2352"/>
                  <a:pt x="1855" y="2353"/>
                </a:cubicBezTo>
                <a:cubicBezTo>
                  <a:pt x="1856" y="2355"/>
                  <a:pt x="1857" y="2356"/>
                  <a:pt x="1857" y="2359"/>
                </a:cubicBezTo>
                <a:cubicBezTo>
                  <a:pt x="1862" y="2359"/>
                  <a:pt x="1866" y="2357"/>
                  <a:pt x="1866" y="2354"/>
                </a:cubicBezTo>
                <a:cubicBezTo>
                  <a:pt x="1872" y="2361"/>
                  <a:pt x="1887" y="2354"/>
                  <a:pt x="1894" y="2359"/>
                </a:cubicBezTo>
                <a:cubicBezTo>
                  <a:pt x="1898" y="2357"/>
                  <a:pt x="1904" y="2351"/>
                  <a:pt x="1910" y="2355"/>
                </a:cubicBezTo>
                <a:cubicBezTo>
                  <a:pt x="1908" y="2356"/>
                  <a:pt x="1904" y="2359"/>
                  <a:pt x="1906" y="2361"/>
                </a:cubicBezTo>
                <a:cubicBezTo>
                  <a:pt x="1912" y="2359"/>
                  <a:pt x="1914" y="2360"/>
                  <a:pt x="1920" y="2363"/>
                </a:cubicBezTo>
                <a:cubicBezTo>
                  <a:pt x="1923" y="2361"/>
                  <a:pt x="1924" y="2358"/>
                  <a:pt x="1926" y="2356"/>
                </a:cubicBezTo>
                <a:cubicBezTo>
                  <a:pt x="1926" y="2360"/>
                  <a:pt x="1932" y="2357"/>
                  <a:pt x="1935" y="2358"/>
                </a:cubicBezTo>
                <a:cubicBezTo>
                  <a:pt x="1932" y="2355"/>
                  <a:pt x="1934" y="2353"/>
                  <a:pt x="1932" y="2347"/>
                </a:cubicBezTo>
                <a:cubicBezTo>
                  <a:pt x="1936" y="2347"/>
                  <a:pt x="1940" y="2347"/>
                  <a:pt x="1943" y="2347"/>
                </a:cubicBezTo>
                <a:cubicBezTo>
                  <a:pt x="1943" y="2350"/>
                  <a:pt x="1945" y="2357"/>
                  <a:pt x="1941" y="2356"/>
                </a:cubicBezTo>
                <a:cubicBezTo>
                  <a:pt x="1943" y="2359"/>
                  <a:pt x="1942" y="2365"/>
                  <a:pt x="1946" y="2365"/>
                </a:cubicBezTo>
                <a:cubicBezTo>
                  <a:pt x="1950" y="2362"/>
                  <a:pt x="1947" y="2360"/>
                  <a:pt x="1948" y="2357"/>
                </a:cubicBezTo>
                <a:cubicBezTo>
                  <a:pt x="1956" y="2358"/>
                  <a:pt x="1963" y="2360"/>
                  <a:pt x="1970" y="2362"/>
                </a:cubicBezTo>
                <a:cubicBezTo>
                  <a:pt x="1971" y="2358"/>
                  <a:pt x="1966" y="2360"/>
                  <a:pt x="1967" y="2356"/>
                </a:cubicBezTo>
                <a:cubicBezTo>
                  <a:pt x="1968" y="2357"/>
                  <a:pt x="1971" y="2353"/>
                  <a:pt x="1972" y="2356"/>
                </a:cubicBezTo>
                <a:cubicBezTo>
                  <a:pt x="1970" y="2356"/>
                  <a:pt x="1969" y="2357"/>
                  <a:pt x="1969" y="2358"/>
                </a:cubicBezTo>
                <a:cubicBezTo>
                  <a:pt x="1974" y="2358"/>
                  <a:pt x="1980" y="2362"/>
                  <a:pt x="1983" y="2357"/>
                </a:cubicBezTo>
                <a:lnTo>
                  <a:pt x="1983" y="2363"/>
                </a:lnTo>
                <a:cubicBezTo>
                  <a:pt x="1981" y="2362"/>
                  <a:pt x="1980" y="2361"/>
                  <a:pt x="1978" y="2361"/>
                </a:cubicBezTo>
                <a:cubicBezTo>
                  <a:pt x="1978" y="2363"/>
                  <a:pt x="1977" y="2363"/>
                  <a:pt x="1977" y="2365"/>
                </a:cubicBezTo>
                <a:cubicBezTo>
                  <a:pt x="1979" y="2366"/>
                  <a:pt x="1982" y="2367"/>
                  <a:pt x="1983" y="2363"/>
                </a:cubicBezTo>
                <a:cubicBezTo>
                  <a:pt x="1992" y="2362"/>
                  <a:pt x="2002" y="2367"/>
                  <a:pt x="2007" y="2375"/>
                </a:cubicBezTo>
                <a:cubicBezTo>
                  <a:pt x="2007" y="2367"/>
                  <a:pt x="2010" y="2377"/>
                  <a:pt x="2012" y="2374"/>
                </a:cubicBezTo>
                <a:cubicBezTo>
                  <a:pt x="2011" y="2373"/>
                  <a:pt x="2013" y="2365"/>
                  <a:pt x="2011" y="2365"/>
                </a:cubicBezTo>
                <a:cubicBezTo>
                  <a:pt x="2010" y="2368"/>
                  <a:pt x="2005" y="2369"/>
                  <a:pt x="2005" y="2365"/>
                </a:cubicBezTo>
                <a:cubicBezTo>
                  <a:pt x="2011" y="2366"/>
                  <a:pt x="2011" y="2362"/>
                  <a:pt x="2017" y="2363"/>
                </a:cubicBezTo>
                <a:cubicBezTo>
                  <a:pt x="2018" y="2367"/>
                  <a:pt x="2019" y="2370"/>
                  <a:pt x="2023" y="2370"/>
                </a:cubicBezTo>
                <a:cubicBezTo>
                  <a:pt x="2026" y="2369"/>
                  <a:pt x="2025" y="2364"/>
                  <a:pt x="2030" y="2366"/>
                </a:cubicBezTo>
                <a:cubicBezTo>
                  <a:pt x="2028" y="2368"/>
                  <a:pt x="2028" y="2370"/>
                  <a:pt x="2030" y="2372"/>
                </a:cubicBezTo>
                <a:cubicBezTo>
                  <a:pt x="2040" y="2368"/>
                  <a:pt x="2027" y="2358"/>
                  <a:pt x="2033" y="2352"/>
                </a:cubicBezTo>
                <a:cubicBezTo>
                  <a:pt x="2036" y="2352"/>
                  <a:pt x="2040" y="2352"/>
                  <a:pt x="2043" y="2353"/>
                </a:cubicBezTo>
                <a:cubicBezTo>
                  <a:pt x="2042" y="2354"/>
                  <a:pt x="2041" y="2356"/>
                  <a:pt x="2040" y="2356"/>
                </a:cubicBezTo>
                <a:cubicBezTo>
                  <a:pt x="2041" y="2353"/>
                  <a:pt x="2031" y="2353"/>
                  <a:pt x="2032" y="2356"/>
                </a:cubicBezTo>
                <a:cubicBezTo>
                  <a:pt x="2032" y="2359"/>
                  <a:pt x="2036" y="2357"/>
                  <a:pt x="2038" y="2357"/>
                </a:cubicBezTo>
                <a:cubicBezTo>
                  <a:pt x="2037" y="2362"/>
                  <a:pt x="2041" y="2362"/>
                  <a:pt x="2040" y="2368"/>
                </a:cubicBezTo>
                <a:cubicBezTo>
                  <a:pt x="2049" y="2370"/>
                  <a:pt x="2042" y="2355"/>
                  <a:pt x="2049" y="2355"/>
                </a:cubicBezTo>
                <a:lnTo>
                  <a:pt x="2049" y="2363"/>
                </a:lnTo>
                <a:cubicBezTo>
                  <a:pt x="2051" y="2363"/>
                  <a:pt x="2053" y="2363"/>
                  <a:pt x="2055" y="2363"/>
                </a:cubicBezTo>
                <a:cubicBezTo>
                  <a:pt x="2056" y="2360"/>
                  <a:pt x="2054" y="2355"/>
                  <a:pt x="2056" y="2355"/>
                </a:cubicBezTo>
                <a:cubicBezTo>
                  <a:pt x="2057" y="2359"/>
                  <a:pt x="2056" y="2362"/>
                  <a:pt x="2055" y="2366"/>
                </a:cubicBezTo>
                <a:cubicBezTo>
                  <a:pt x="2058" y="2366"/>
                  <a:pt x="2061" y="2366"/>
                  <a:pt x="2064" y="2366"/>
                </a:cubicBezTo>
                <a:cubicBezTo>
                  <a:pt x="2064" y="2362"/>
                  <a:pt x="2064" y="2357"/>
                  <a:pt x="2066" y="2356"/>
                </a:cubicBezTo>
                <a:cubicBezTo>
                  <a:pt x="2064" y="2356"/>
                  <a:pt x="2064" y="2358"/>
                  <a:pt x="2061" y="2357"/>
                </a:cubicBezTo>
                <a:lnTo>
                  <a:pt x="2061" y="2348"/>
                </a:lnTo>
                <a:cubicBezTo>
                  <a:pt x="2063" y="2348"/>
                  <a:pt x="2066" y="2350"/>
                  <a:pt x="2066" y="2347"/>
                </a:cubicBezTo>
                <a:cubicBezTo>
                  <a:pt x="2062" y="2343"/>
                  <a:pt x="2060" y="2336"/>
                  <a:pt x="2066" y="2332"/>
                </a:cubicBezTo>
                <a:cubicBezTo>
                  <a:pt x="2066" y="2332"/>
                  <a:pt x="2066" y="2333"/>
                  <a:pt x="2066" y="2333"/>
                </a:cubicBezTo>
                <a:cubicBezTo>
                  <a:pt x="2066" y="2335"/>
                  <a:pt x="2068" y="2337"/>
                  <a:pt x="2070" y="2337"/>
                </a:cubicBezTo>
                <a:cubicBezTo>
                  <a:pt x="2070" y="2330"/>
                  <a:pt x="2081" y="2333"/>
                  <a:pt x="2080" y="2328"/>
                </a:cubicBezTo>
                <a:cubicBezTo>
                  <a:pt x="2082" y="2328"/>
                  <a:pt x="2080" y="2332"/>
                  <a:pt x="2081" y="2333"/>
                </a:cubicBezTo>
                <a:cubicBezTo>
                  <a:pt x="2083" y="2333"/>
                  <a:pt x="2086" y="2333"/>
                  <a:pt x="2089" y="2333"/>
                </a:cubicBezTo>
                <a:cubicBezTo>
                  <a:pt x="2089" y="2332"/>
                  <a:pt x="2088" y="2330"/>
                  <a:pt x="2090" y="2330"/>
                </a:cubicBezTo>
                <a:cubicBezTo>
                  <a:pt x="2092" y="2330"/>
                  <a:pt x="2091" y="2334"/>
                  <a:pt x="2093" y="2333"/>
                </a:cubicBezTo>
                <a:cubicBezTo>
                  <a:pt x="2094" y="2331"/>
                  <a:pt x="2099" y="2327"/>
                  <a:pt x="2096" y="2323"/>
                </a:cubicBezTo>
                <a:cubicBezTo>
                  <a:pt x="2095" y="2330"/>
                  <a:pt x="2082" y="2329"/>
                  <a:pt x="2080" y="2324"/>
                </a:cubicBezTo>
                <a:cubicBezTo>
                  <a:pt x="2079" y="2332"/>
                  <a:pt x="2069" y="2327"/>
                  <a:pt x="2068" y="2324"/>
                </a:cubicBezTo>
                <a:cubicBezTo>
                  <a:pt x="2067" y="2325"/>
                  <a:pt x="2067" y="2328"/>
                  <a:pt x="2065" y="2328"/>
                </a:cubicBezTo>
                <a:cubicBezTo>
                  <a:pt x="2058" y="2324"/>
                  <a:pt x="2055" y="2329"/>
                  <a:pt x="2048" y="2324"/>
                </a:cubicBezTo>
                <a:cubicBezTo>
                  <a:pt x="2038" y="2331"/>
                  <a:pt x="2023" y="2323"/>
                  <a:pt x="2011" y="2324"/>
                </a:cubicBezTo>
                <a:cubicBezTo>
                  <a:pt x="1988" y="2327"/>
                  <a:pt x="1957" y="2325"/>
                  <a:pt x="1929" y="2325"/>
                </a:cubicBezTo>
                <a:cubicBezTo>
                  <a:pt x="1892" y="2324"/>
                  <a:pt x="1854" y="2323"/>
                  <a:pt x="1818" y="2322"/>
                </a:cubicBezTo>
                <a:cubicBezTo>
                  <a:pt x="1796" y="2321"/>
                  <a:pt x="1774" y="2319"/>
                  <a:pt x="1756" y="2311"/>
                </a:cubicBezTo>
                <a:cubicBezTo>
                  <a:pt x="1755" y="2315"/>
                  <a:pt x="1751" y="2316"/>
                  <a:pt x="1746" y="2316"/>
                </a:cubicBezTo>
                <a:cubicBezTo>
                  <a:pt x="1743" y="2315"/>
                  <a:pt x="1744" y="2310"/>
                  <a:pt x="1741" y="2309"/>
                </a:cubicBezTo>
                <a:cubicBezTo>
                  <a:pt x="1741" y="2311"/>
                  <a:pt x="1742" y="2316"/>
                  <a:pt x="1740" y="2316"/>
                </a:cubicBezTo>
                <a:cubicBezTo>
                  <a:pt x="1737" y="2313"/>
                  <a:pt x="1731" y="2313"/>
                  <a:pt x="1728" y="2317"/>
                </a:cubicBezTo>
                <a:cubicBezTo>
                  <a:pt x="1726" y="2312"/>
                  <a:pt x="1718" y="2313"/>
                  <a:pt x="1715" y="2315"/>
                </a:cubicBezTo>
                <a:cubicBezTo>
                  <a:pt x="1694" y="2307"/>
                  <a:pt x="1674" y="2316"/>
                  <a:pt x="1649" y="2308"/>
                </a:cubicBezTo>
                <a:lnTo>
                  <a:pt x="1649" y="2308"/>
                </a:lnTo>
                <a:cubicBezTo>
                  <a:pt x="1641" y="2316"/>
                  <a:pt x="1630" y="2306"/>
                  <a:pt x="1622" y="2305"/>
                </a:cubicBezTo>
                <a:cubicBezTo>
                  <a:pt x="1623" y="2303"/>
                  <a:pt x="1625" y="2302"/>
                  <a:pt x="1625" y="2298"/>
                </a:cubicBezTo>
                <a:cubicBezTo>
                  <a:pt x="1620" y="2298"/>
                  <a:pt x="1619" y="2301"/>
                  <a:pt x="1615" y="2299"/>
                </a:cubicBezTo>
                <a:cubicBezTo>
                  <a:pt x="1612" y="2300"/>
                  <a:pt x="1616" y="2303"/>
                  <a:pt x="1614" y="2304"/>
                </a:cubicBezTo>
                <a:cubicBezTo>
                  <a:pt x="1610" y="2305"/>
                  <a:pt x="1609" y="2306"/>
                  <a:pt x="1607" y="2303"/>
                </a:cubicBezTo>
                <a:cubicBezTo>
                  <a:pt x="1607" y="2303"/>
                  <a:pt x="1607" y="2303"/>
                  <a:pt x="1607" y="2304"/>
                </a:cubicBezTo>
                <a:cubicBezTo>
                  <a:pt x="1606" y="2306"/>
                  <a:pt x="1605" y="2308"/>
                  <a:pt x="1603" y="2307"/>
                </a:cubicBezTo>
                <a:cubicBezTo>
                  <a:pt x="1601" y="2304"/>
                  <a:pt x="1604" y="2301"/>
                  <a:pt x="1603" y="2301"/>
                </a:cubicBezTo>
                <a:cubicBezTo>
                  <a:pt x="1601" y="2304"/>
                  <a:pt x="1598" y="2302"/>
                  <a:pt x="1594" y="2302"/>
                </a:cubicBezTo>
                <a:cubicBezTo>
                  <a:pt x="1594" y="2305"/>
                  <a:pt x="1598" y="2303"/>
                  <a:pt x="1596" y="2307"/>
                </a:cubicBezTo>
                <a:cubicBezTo>
                  <a:pt x="1594" y="2307"/>
                  <a:pt x="1590" y="2309"/>
                  <a:pt x="1587" y="2306"/>
                </a:cubicBezTo>
                <a:cubicBezTo>
                  <a:pt x="1587" y="2305"/>
                  <a:pt x="1587" y="2304"/>
                  <a:pt x="1586" y="2304"/>
                </a:cubicBezTo>
                <a:cubicBezTo>
                  <a:pt x="1586" y="2306"/>
                  <a:pt x="1588" y="2312"/>
                  <a:pt x="1585" y="2312"/>
                </a:cubicBezTo>
                <a:cubicBezTo>
                  <a:pt x="1583" y="2312"/>
                  <a:pt x="1579" y="2313"/>
                  <a:pt x="1578" y="2311"/>
                </a:cubicBezTo>
                <a:cubicBezTo>
                  <a:pt x="1578" y="2309"/>
                  <a:pt x="1580" y="2309"/>
                  <a:pt x="1580" y="2308"/>
                </a:cubicBezTo>
                <a:cubicBezTo>
                  <a:pt x="1574" y="2306"/>
                  <a:pt x="1567" y="2307"/>
                  <a:pt x="1561" y="2310"/>
                </a:cubicBezTo>
                <a:cubicBezTo>
                  <a:pt x="1560" y="2307"/>
                  <a:pt x="1556" y="2307"/>
                  <a:pt x="1557" y="2301"/>
                </a:cubicBezTo>
                <a:cubicBezTo>
                  <a:pt x="1552" y="2304"/>
                  <a:pt x="1545" y="2303"/>
                  <a:pt x="1539" y="2308"/>
                </a:cubicBezTo>
                <a:cubicBezTo>
                  <a:pt x="1538" y="2307"/>
                  <a:pt x="1535" y="2307"/>
                  <a:pt x="1535" y="2304"/>
                </a:cubicBezTo>
                <a:cubicBezTo>
                  <a:pt x="1536" y="2302"/>
                  <a:pt x="1533" y="2297"/>
                  <a:pt x="1530" y="2296"/>
                </a:cubicBezTo>
                <a:close/>
                <a:moveTo>
                  <a:pt x="1574" y="2295"/>
                </a:moveTo>
                <a:cubicBezTo>
                  <a:pt x="1573" y="2297"/>
                  <a:pt x="1572" y="2297"/>
                  <a:pt x="1573" y="2300"/>
                </a:cubicBezTo>
                <a:lnTo>
                  <a:pt x="1573" y="2300"/>
                </a:lnTo>
                <a:cubicBezTo>
                  <a:pt x="1573" y="2301"/>
                  <a:pt x="1579" y="2302"/>
                  <a:pt x="1580" y="2300"/>
                </a:cubicBezTo>
                <a:cubicBezTo>
                  <a:pt x="1576" y="2300"/>
                  <a:pt x="1577" y="2296"/>
                  <a:pt x="1574" y="2295"/>
                </a:cubicBezTo>
                <a:close/>
                <a:moveTo>
                  <a:pt x="2408" y="2295"/>
                </a:moveTo>
                <a:lnTo>
                  <a:pt x="2408" y="2295"/>
                </a:lnTo>
                <a:cubicBezTo>
                  <a:pt x="2408" y="2298"/>
                  <a:pt x="2405" y="2298"/>
                  <a:pt x="2404" y="2299"/>
                </a:cubicBezTo>
                <a:cubicBezTo>
                  <a:pt x="2406" y="2299"/>
                  <a:pt x="2408" y="2299"/>
                  <a:pt x="2409" y="2299"/>
                </a:cubicBezTo>
                <a:cubicBezTo>
                  <a:pt x="2409" y="2297"/>
                  <a:pt x="2411" y="2296"/>
                  <a:pt x="2408" y="2295"/>
                </a:cubicBezTo>
                <a:close/>
                <a:moveTo>
                  <a:pt x="1490" y="2295"/>
                </a:moveTo>
                <a:cubicBezTo>
                  <a:pt x="1489" y="2298"/>
                  <a:pt x="1489" y="2301"/>
                  <a:pt x="1486" y="2299"/>
                </a:cubicBezTo>
                <a:cubicBezTo>
                  <a:pt x="1484" y="2302"/>
                  <a:pt x="1486" y="2302"/>
                  <a:pt x="1484" y="2304"/>
                </a:cubicBezTo>
                <a:cubicBezTo>
                  <a:pt x="1486" y="2304"/>
                  <a:pt x="1487" y="2304"/>
                  <a:pt x="1489" y="2305"/>
                </a:cubicBezTo>
                <a:lnTo>
                  <a:pt x="1491" y="2306"/>
                </a:lnTo>
                <a:lnTo>
                  <a:pt x="1491" y="2306"/>
                </a:lnTo>
                <a:lnTo>
                  <a:pt x="1491" y="2306"/>
                </a:lnTo>
                <a:lnTo>
                  <a:pt x="1491" y="2306"/>
                </a:lnTo>
                <a:lnTo>
                  <a:pt x="1490" y="2302"/>
                </a:lnTo>
                <a:cubicBezTo>
                  <a:pt x="1490" y="2299"/>
                  <a:pt x="1491" y="2298"/>
                  <a:pt x="1490" y="2295"/>
                </a:cubicBezTo>
                <a:close/>
                <a:moveTo>
                  <a:pt x="2825" y="2295"/>
                </a:moveTo>
                <a:cubicBezTo>
                  <a:pt x="2822" y="2294"/>
                  <a:pt x="2822" y="2297"/>
                  <a:pt x="2821" y="2299"/>
                </a:cubicBezTo>
                <a:cubicBezTo>
                  <a:pt x="2822" y="2300"/>
                  <a:pt x="2824" y="2300"/>
                  <a:pt x="2826" y="2299"/>
                </a:cubicBezTo>
                <a:lnTo>
                  <a:pt x="2826" y="2299"/>
                </a:lnTo>
                <a:cubicBezTo>
                  <a:pt x="2826" y="2297"/>
                  <a:pt x="2825" y="2297"/>
                  <a:pt x="2825" y="2295"/>
                </a:cubicBezTo>
                <a:close/>
                <a:moveTo>
                  <a:pt x="2956" y="2295"/>
                </a:moveTo>
                <a:cubicBezTo>
                  <a:pt x="2956" y="2295"/>
                  <a:pt x="2956" y="2296"/>
                  <a:pt x="2955" y="2296"/>
                </a:cubicBezTo>
                <a:cubicBezTo>
                  <a:pt x="2955" y="2297"/>
                  <a:pt x="2956" y="2298"/>
                  <a:pt x="2957" y="2298"/>
                </a:cubicBezTo>
                <a:cubicBezTo>
                  <a:pt x="2957" y="2297"/>
                  <a:pt x="2957" y="2295"/>
                  <a:pt x="2956" y="2295"/>
                </a:cubicBezTo>
                <a:close/>
                <a:moveTo>
                  <a:pt x="1588" y="2295"/>
                </a:moveTo>
                <a:cubicBezTo>
                  <a:pt x="1588" y="2296"/>
                  <a:pt x="1587" y="2299"/>
                  <a:pt x="1589" y="2299"/>
                </a:cubicBezTo>
                <a:lnTo>
                  <a:pt x="1589" y="2299"/>
                </a:lnTo>
                <a:cubicBezTo>
                  <a:pt x="1590" y="2298"/>
                  <a:pt x="1590" y="2295"/>
                  <a:pt x="1588" y="2295"/>
                </a:cubicBezTo>
                <a:close/>
                <a:moveTo>
                  <a:pt x="1453" y="2294"/>
                </a:moveTo>
                <a:cubicBezTo>
                  <a:pt x="1451" y="2294"/>
                  <a:pt x="1450" y="2295"/>
                  <a:pt x="1450" y="2297"/>
                </a:cubicBezTo>
                <a:cubicBezTo>
                  <a:pt x="1453" y="2296"/>
                  <a:pt x="1459" y="2299"/>
                  <a:pt x="1458" y="2295"/>
                </a:cubicBezTo>
                <a:cubicBezTo>
                  <a:pt x="1457" y="2295"/>
                  <a:pt x="1455" y="2295"/>
                  <a:pt x="1453" y="2294"/>
                </a:cubicBezTo>
                <a:close/>
                <a:moveTo>
                  <a:pt x="1542" y="2294"/>
                </a:moveTo>
                <a:cubicBezTo>
                  <a:pt x="1542" y="2295"/>
                  <a:pt x="1542" y="2297"/>
                  <a:pt x="1541" y="2297"/>
                </a:cubicBezTo>
                <a:cubicBezTo>
                  <a:pt x="1545" y="2297"/>
                  <a:pt x="1545" y="2301"/>
                  <a:pt x="1549" y="2301"/>
                </a:cubicBezTo>
                <a:lnTo>
                  <a:pt x="1549" y="2297"/>
                </a:lnTo>
                <a:cubicBezTo>
                  <a:pt x="1547" y="2296"/>
                  <a:pt x="1545" y="2295"/>
                  <a:pt x="1542" y="2294"/>
                </a:cubicBezTo>
                <a:close/>
                <a:moveTo>
                  <a:pt x="1131" y="2294"/>
                </a:moveTo>
                <a:cubicBezTo>
                  <a:pt x="1129" y="2294"/>
                  <a:pt x="1127" y="2294"/>
                  <a:pt x="1127" y="2296"/>
                </a:cubicBezTo>
                <a:cubicBezTo>
                  <a:pt x="1128" y="2298"/>
                  <a:pt x="1135" y="2298"/>
                  <a:pt x="1136" y="2296"/>
                </a:cubicBezTo>
                <a:lnTo>
                  <a:pt x="1136" y="2296"/>
                </a:lnTo>
                <a:cubicBezTo>
                  <a:pt x="1136" y="2295"/>
                  <a:pt x="1134" y="2294"/>
                  <a:pt x="1131" y="2294"/>
                </a:cubicBezTo>
                <a:close/>
                <a:moveTo>
                  <a:pt x="3303" y="2293"/>
                </a:moveTo>
                <a:cubicBezTo>
                  <a:pt x="3303" y="2293"/>
                  <a:pt x="3303" y="2294"/>
                  <a:pt x="3303" y="2294"/>
                </a:cubicBezTo>
                <a:lnTo>
                  <a:pt x="3303" y="2296"/>
                </a:lnTo>
                <a:cubicBezTo>
                  <a:pt x="3303" y="2296"/>
                  <a:pt x="3303" y="2296"/>
                  <a:pt x="3303" y="2297"/>
                </a:cubicBezTo>
                <a:lnTo>
                  <a:pt x="3306" y="2297"/>
                </a:lnTo>
                <a:lnTo>
                  <a:pt x="3306" y="2297"/>
                </a:lnTo>
                <a:cubicBezTo>
                  <a:pt x="3306" y="2297"/>
                  <a:pt x="3306" y="2296"/>
                  <a:pt x="3307" y="2296"/>
                </a:cubicBezTo>
                <a:lnTo>
                  <a:pt x="3307" y="2294"/>
                </a:lnTo>
                <a:cubicBezTo>
                  <a:pt x="3306" y="2294"/>
                  <a:pt x="3306" y="2294"/>
                  <a:pt x="3306" y="2293"/>
                </a:cubicBezTo>
                <a:lnTo>
                  <a:pt x="3303" y="2293"/>
                </a:lnTo>
                <a:close/>
                <a:moveTo>
                  <a:pt x="3257" y="2292"/>
                </a:moveTo>
                <a:lnTo>
                  <a:pt x="3257" y="2292"/>
                </a:lnTo>
                <a:cubicBezTo>
                  <a:pt x="3256" y="2294"/>
                  <a:pt x="3257" y="2295"/>
                  <a:pt x="3259" y="2295"/>
                </a:cubicBezTo>
                <a:cubicBezTo>
                  <a:pt x="3259" y="2294"/>
                  <a:pt x="3260" y="2294"/>
                  <a:pt x="3260" y="2293"/>
                </a:cubicBezTo>
                <a:cubicBezTo>
                  <a:pt x="3258" y="2293"/>
                  <a:pt x="3258" y="2292"/>
                  <a:pt x="3257" y="2292"/>
                </a:cubicBezTo>
                <a:close/>
                <a:moveTo>
                  <a:pt x="1498" y="2292"/>
                </a:moveTo>
                <a:cubicBezTo>
                  <a:pt x="1498" y="2292"/>
                  <a:pt x="1497" y="2292"/>
                  <a:pt x="1497" y="2292"/>
                </a:cubicBezTo>
                <a:cubicBezTo>
                  <a:pt x="1498" y="2294"/>
                  <a:pt x="1498" y="2296"/>
                  <a:pt x="1497" y="2298"/>
                </a:cubicBezTo>
                <a:cubicBezTo>
                  <a:pt x="1500" y="2300"/>
                  <a:pt x="1500" y="2292"/>
                  <a:pt x="1498" y="2292"/>
                </a:cubicBezTo>
                <a:close/>
                <a:moveTo>
                  <a:pt x="1469" y="2292"/>
                </a:moveTo>
                <a:lnTo>
                  <a:pt x="1469" y="2294"/>
                </a:lnTo>
                <a:lnTo>
                  <a:pt x="1471" y="2294"/>
                </a:lnTo>
                <a:lnTo>
                  <a:pt x="1471" y="2292"/>
                </a:lnTo>
                <a:lnTo>
                  <a:pt x="1469" y="2292"/>
                </a:lnTo>
                <a:close/>
                <a:moveTo>
                  <a:pt x="3386" y="2292"/>
                </a:moveTo>
                <a:cubicBezTo>
                  <a:pt x="3386" y="2291"/>
                  <a:pt x="3385" y="2292"/>
                  <a:pt x="3384" y="2293"/>
                </a:cubicBezTo>
                <a:cubicBezTo>
                  <a:pt x="3387" y="2295"/>
                  <a:pt x="3387" y="2292"/>
                  <a:pt x="3386" y="2292"/>
                </a:cubicBezTo>
                <a:close/>
                <a:moveTo>
                  <a:pt x="3078" y="2291"/>
                </a:moveTo>
                <a:lnTo>
                  <a:pt x="3078" y="2295"/>
                </a:lnTo>
                <a:cubicBezTo>
                  <a:pt x="3078" y="2296"/>
                  <a:pt x="3079" y="2296"/>
                  <a:pt x="3080" y="2296"/>
                </a:cubicBezTo>
                <a:lnTo>
                  <a:pt x="3080" y="2291"/>
                </a:lnTo>
                <a:lnTo>
                  <a:pt x="3078" y="2291"/>
                </a:lnTo>
                <a:close/>
                <a:moveTo>
                  <a:pt x="3223" y="2290"/>
                </a:moveTo>
                <a:cubicBezTo>
                  <a:pt x="3222" y="2290"/>
                  <a:pt x="3220" y="2292"/>
                  <a:pt x="3223" y="2295"/>
                </a:cubicBezTo>
                <a:cubicBezTo>
                  <a:pt x="3226" y="2291"/>
                  <a:pt x="3225" y="2290"/>
                  <a:pt x="3223" y="2290"/>
                </a:cubicBezTo>
                <a:close/>
                <a:moveTo>
                  <a:pt x="1293" y="2290"/>
                </a:moveTo>
                <a:cubicBezTo>
                  <a:pt x="1290" y="2290"/>
                  <a:pt x="1293" y="2293"/>
                  <a:pt x="1295" y="2290"/>
                </a:cubicBezTo>
                <a:cubicBezTo>
                  <a:pt x="1294" y="2290"/>
                  <a:pt x="1294" y="2290"/>
                  <a:pt x="1293" y="2290"/>
                </a:cubicBezTo>
                <a:close/>
                <a:moveTo>
                  <a:pt x="3322" y="2288"/>
                </a:moveTo>
                <a:lnTo>
                  <a:pt x="3322" y="2288"/>
                </a:lnTo>
                <a:lnTo>
                  <a:pt x="3322" y="2290"/>
                </a:lnTo>
                <a:cubicBezTo>
                  <a:pt x="3322" y="2291"/>
                  <a:pt x="3323" y="2292"/>
                  <a:pt x="3324" y="2292"/>
                </a:cubicBezTo>
                <a:lnTo>
                  <a:pt x="3324" y="2290"/>
                </a:lnTo>
                <a:cubicBezTo>
                  <a:pt x="3323" y="2290"/>
                  <a:pt x="3323" y="2289"/>
                  <a:pt x="3323" y="2289"/>
                </a:cubicBezTo>
                <a:lnTo>
                  <a:pt x="3322" y="2288"/>
                </a:lnTo>
                <a:lnTo>
                  <a:pt x="3322" y="2288"/>
                </a:lnTo>
                <a:lnTo>
                  <a:pt x="3322" y="2288"/>
                </a:lnTo>
                <a:close/>
                <a:moveTo>
                  <a:pt x="3093" y="2288"/>
                </a:moveTo>
                <a:cubicBezTo>
                  <a:pt x="3090" y="2289"/>
                  <a:pt x="3090" y="2292"/>
                  <a:pt x="3088" y="2295"/>
                </a:cubicBezTo>
                <a:cubicBezTo>
                  <a:pt x="3092" y="2294"/>
                  <a:pt x="3092" y="2297"/>
                  <a:pt x="3094" y="2295"/>
                </a:cubicBezTo>
                <a:lnTo>
                  <a:pt x="3093" y="2295"/>
                </a:lnTo>
                <a:cubicBezTo>
                  <a:pt x="3094" y="2292"/>
                  <a:pt x="3092" y="2292"/>
                  <a:pt x="3093" y="2288"/>
                </a:cubicBezTo>
                <a:close/>
                <a:moveTo>
                  <a:pt x="3141" y="2288"/>
                </a:moveTo>
                <a:cubicBezTo>
                  <a:pt x="3136" y="2287"/>
                  <a:pt x="3140" y="2297"/>
                  <a:pt x="3142" y="2293"/>
                </a:cubicBezTo>
                <a:lnTo>
                  <a:pt x="3142" y="2293"/>
                </a:lnTo>
                <a:cubicBezTo>
                  <a:pt x="3141" y="2292"/>
                  <a:pt x="3140" y="2290"/>
                  <a:pt x="3141" y="2288"/>
                </a:cubicBezTo>
                <a:close/>
                <a:moveTo>
                  <a:pt x="3356" y="2288"/>
                </a:moveTo>
                <a:cubicBezTo>
                  <a:pt x="3353" y="2288"/>
                  <a:pt x="3351" y="2295"/>
                  <a:pt x="3354" y="2296"/>
                </a:cubicBezTo>
                <a:cubicBezTo>
                  <a:pt x="3354" y="2293"/>
                  <a:pt x="3358" y="2296"/>
                  <a:pt x="3358" y="2294"/>
                </a:cubicBezTo>
                <a:lnTo>
                  <a:pt x="3358" y="2294"/>
                </a:lnTo>
                <a:lnTo>
                  <a:pt x="3359" y="2294"/>
                </a:lnTo>
                <a:lnTo>
                  <a:pt x="3358" y="2293"/>
                </a:lnTo>
                <a:lnTo>
                  <a:pt x="3358" y="2294"/>
                </a:lnTo>
                <a:lnTo>
                  <a:pt x="3357" y="2294"/>
                </a:lnTo>
                <a:cubicBezTo>
                  <a:pt x="3355" y="2293"/>
                  <a:pt x="3359" y="2289"/>
                  <a:pt x="3356" y="2288"/>
                </a:cubicBezTo>
                <a:close/>
                <a:moveTo>
                  <a:pt x="3161" y="2288"/>
                </a:moveTo>
                <a:cubicBezTo>
                  <a:pt x="3157" y="2287"/>
                  <a:pt x="3157" y="2292"/>
                  <a:pt x="3156" y="2294"/>
                </a:cubicBezTo>
                <a:cubicBezTo>
                  <a:pt x="3159" y="2295"/>
                  <a:pt x="3159" y="2293"/>
                  <a:pt x="3162" y="2293"/>
                </a:cubicBezTo>
                <a:cubicBezTo>
                  <a:pt x="3161" y="2290"/>
                  <a:pt x="3162" y="2290"/>
                  <a:pt x="3161" y="2288"/>
                </a:cubicBezTo>
                <a:lnTo>
                  <a:pt x="3161" y="2288"/>
                </a:lnTo>
                <a:close/>
                <a:moveTo>
                  <a:pt x="3289" y="2288"/>
                </a:moveTo>
                <a:cubicBezTo>
                  <a:pt x="3288" y="2288"/>
                  <a:pt x="3288" y="2288"/>
                  <a:pt x="3288" y="2289"/>
                </a:cubicBezTo>
                <a:lnTo>
                  <a:pt x="3286" y="2289"/>
                </a:lnTo>
                <a:cubicBezTo>
                  <a:pt x="3286" y="2292"/>
                  <a:pt x="3289" y="2292"/>
                  <a:pt x="3291" y="2294"/>
                </a:cubicBezTo>
                <a:cubicBezTo>
                  <a:pt x="3291" y="2292"/>
                  <a:pt x="3294" y="2293"/>
                  <a:pt x="3293" y="2290"/>
                </a:cubicBezTo>
                <a:cubicBezTo>
                  <a:pt x="3292" y="2289"/>
                  <a:pt x="3291" y="2289"/>
                  <a:pt x="3290" y="2289"/>
                </a:cubicBezTo>
                <a:lnTo>
                  <a:pt x="3290" y="2289"/>
                </a:lnTo>
                <a:cubicBezTo>
                  <a:pt x="3289" y="2288"/>
                  <a:pt x="3289" y="2288"/>
                  <a:pt x="3289" y="2288"/>
                </a:cubicBezTo>
                <a:close/>
                <a:moveTo>
                  <a:pt x="3315" y="2288"/>
                </a:moveTo>
                <a:cubicBezTo>
                  <a:pt x="3313" y="2288"/>
                  <a:pt x="3312" y="2289"/>
                  <a:pt x="3313" y="2291"/>
                </a:cubicBezTo>
                <a:cubicBezTo>
                  <a:pt x="3314" y="2291"/>
                  <a:pt x="3314" y="2292"/>
                  <a:pt x="3317" y="2292"/>
                </a:cubicBezTo>
                <a:lnTo>
                  <a:pt x="3317" y="2288"/>
                </a:lnTo>
                <a:cubicBezTo>
                  <a:pt x="3316" y="2287"/>
                  <a:pt x="3315" y="2287"/>
                  <a:pt x="3315" y="2288"/>
                </a:cubicBezTo>
                <a:close/>
                <a:moveTo>
                  <a:pt x="1258" y="2285"/>
                </a:moveTo>
                <a:cubicBezTo>
                  <a:pt x="1258" y="2285"/>
                  <a:pt x="1257" y="2285"/>
                  <a:pt x="1256" y="2285"/>
                </a:cubicBezTo>
                <a:lnTo>
                  <a:pt x="1257" y="2285"/>
                </a:lnTo>
                <a:cubicBezTo>
                  <a:pt x="1256" y="2289"/>
                  <a:pt x="1262" y="2290"/>
                  <a:pt x="1263" y="2287"/>
                </a:cubicBezTo>
                <a:cubicBezTo>
                  <a:pt x="1261" y="2287"/>
                  <a:pt x="1260" y="2285"/>
                  <a:pt x="1258" y="2285"/>
                </a:cubicBezTo>
                <a:close/>
                <a:moveTo>
                  <a:pt x="3335" y="2285"/>
                </a:moveTo>
                <a:lnTo>
                  <a:pt x="3335" y="2285"/>
                </a:lnTo>
                <a:lnTo>
                  <a:pt x="3335" y="2285"/>
                </a:lnTo>
                <a:lnTo>
                  <a:pt x="3335" y="2285"/>
                </a:lnTo>
                <a:close/>
                <a:moveTo>
                  <a:pt x="3061" y="2285"/>
                </a:moveTo>
                <a:lnTo>
                  <a:pt x="3061" y="2285"/>
                </a:lnTo>
                <a:cubicBezTo>
                  <a:pt x="3060" y="2288"/>
                  <a:pt x="3061" y="2289"/>
                  <a:pt x="3064" y="2288"/>
                </a:cubicBezTo>
                <a:lnTo>
                  <a:pt x="3064" y="2285"/>
                </a:lnTo>
                <a:cubicBezTo>
                  <a:pt x="3063" y="2285"/>
                  <a:pt x="3062" y="2285"/>
                  <a:pt x="3061" y="2285"/>
                </a:cubicBezTo>
                <a:close/>
                <a:moveTo>
                  <a:pt x="1307" y="2285"/>
                </a:moveTo>
                <a:cubicBezTo>
                  <a:pt x="1306" y="2286"/>
                  <a:pt x="1305" y="2292"/>
                  <a:pt x="1309" y="2290"/>
                </a:cubicBezTo>
                <a:cubicBezTo>
                  <a:pt x="1308" y="2288"/>
                  <a:pt x="1308" y="2286"/>
                  <a:pt x="1307" y="2285"/>
                </a:cubicBezTo>
                <a:lnTo>
                  <a:pt x="1307" y="2285"/>
                </a:lnTo>
                <a:close/>
                <a:moveTo>
                  <a:pt x="3349" y="2284"/>
                </a:moveTo>
                <a:cubicBezTo>
                  <a:pt x="3348" y="2284"/>
                  <a:pt x="3348" y="2284"/>
                  <a:pt x="3348" y="2284"/>
                </a:cubicBezTo>
                <a:cubicBezTo>
                  <a:pt x="3347" y="2284"/>
                  <a:pt x="3347" y="2287"/>
                  <a:pt x="3348" y="2287"/>
                </a:cubicBezTo>
                <a:lnTo>
                  <a:pt x="3348" y="2288"/>
                </a:lnTo>
                <a:cubicBezTo>
                  <a:pt x="3350" y="2288"/>
                  <a:pt x="3350" y="2284"/>
                  <a:pt x="3349" y="2284"/>
                </a:cubicBezTo>
                <a:close/>
                <a:moveTo>
                  <a:pt x="3280" y="2283"/>
                </a:moveTo>
                <a:cubicBezTo>
                  <a:pt x="3279" y="2283"/>
                  <a:pt x="3278" y="2283"/>
                  <a:pt x="3278" y="2286"/>
                </a:cubicBezTo>
                <a:cubicBezTo>
                  <a:pt x="3278" y="2288"/>
                  <a:pt x="3283" y="2287"/>
                  <a:pt x="3283" y="2285"/>
                </a:cubicBezTo>
                <a:lnTo>
                  <a:pt x="3283" y="2284"/>
                </a:lnTo>
                <a:cubicBezTo>
                  <a:pt x="3283" y="2284"/>
                  <a:pt x="3281" y="2283"/>
                  <a:pt x="3280" y="2283"/>
                </a:cubicBezTo>
                <a:close/>
                <a:moveTo>
                  <a:pt x="3351" y="2283"/>
                </a:moveTo>
                <a:cubicBezTo>
                  <a:pt x="3350" y="2283"/>
                  <a:pt x="3350" y="2287"/>
                  <a:pt x="3354" y="2285"/>
                </a:cubicBezTo>
                <a:cubicBezTo>
                  <a:pt x="3353" y="2283"/>
                  <a:pt x="3352" y="2283"/>
                  <a:pt x="3351" y="2283"/>
                </a:cubicBezTo>
                <a:close/>
                <a:moveTo>
                  <a:pt x="3212" y="2283"/>
                </a:moveTo>
                <a:cubicBezTo>
                  <a:pt x="3211" y="2283"/>
                  <a:pt x="3211" y="2283"/>
                  <a:pt x="3210" y="2284"/>
                </a:cubicBezTo>
                <a:lnTo>
                  <a:pt x="3209" y="2285"/>
                </a:lnTo>
                <a:lnTo>
                  <a:pt x="3209" y="2285"/>
                </a:lnTo>
                <a:lnTo>
                  <a:pt x="3209" y="2285"/>
                </a:lnTo>
                <a:lnTo>
                  <a:pt x="3209" y="2285"/>
                </a:lnTo>
                <a:lnTo>
                  <a:pt x="3211" y="2285"/>
                </a:lnTo>
                <a:cubicBezTo>
                  <a:pt x="3212" y="2287"/>
                  <a:pt x="3212" y="2289"/>
                  <a:pt x="3213" y="2290"/>
                </a:cubicBezTo>
                <a:cubicBezTo>
                  <a:pt x="3213" y="2289"/>
                  <a:pt x="3214" y="2289"/>
                  <a:pt x="3215" y="2289"/>
                </a:cubicBezTo>
                <a:cubicBezTo>
                  <a:pt x="3215" y="2287"/>
                  <a:pt x="3215" y="2285"/>
                  <a:pt x="3216" y="2284"/>
                </a:cubicBezTo>
                <a:cubicBezTo>
                  <a:pt x="3214" y="2284"/>
                  <a:pt x="3213" y="2283"/>
                  <a:pt x="3212" y="2283"/>
                </a:cubicBezTo>
                <a:close/>
                <a:moveTo>
                  <a:pt x="3272" y="2283"/>
                </a:moveTo>
                <a:lnTo>
                  <a:pt x="3272" y="2286"/>
                </a:lnTo>
                <a:cubicBezTo>
                  <a:pt x="3273" y="2286"/>
                  <a:pt x="3273" y="2286"/>
                  <a:pt x="3274" y="2286"/>
                </a:cubicBezTo>
                <a:lnTo>
                  <a:pt x="3274" y="2283"/>
                </a:lnTo>
                <a:cubicBezTo>
                  <a:pt x="3273" y="2283"/>
                  <a:pt x="3273" y="2283"/>
                  <a:pt x="3272" y="2283"/>
                </a:cubicBezTo>
                <a:close/>
                <a:moveTo>
                  <a:pt x="3084" y="2283"/>
                </a:moveTo>
                <a:cubicBezTo>
                  <a:pt x="3082" y="2285"/>
                  <a:pt x="3084" y="2288"/>
                  <a:pt x="3087" y="2288"/>
                </a:cubicBezTo>
                <a:lnTo>
                  <a:pt x="3087" y="2288"/>
                </a:lnTo>
                <a:cubicBezTo>
                  <a:pt x="3087" y="2288"/>
                  <a:pt x="3087" y="2287"/>
                  <a:pt x="3087" y="2287"/>
                </a:cubicBezTo>
                <a:cubicBezTo>
                  <a:pt x="3087" y="2285"/>
                  <a:pt x="3086" y="2283"/>
                  <a:pt x="3084" y="2283"/>
                </a:cubicBezTo>
                <a:close/>
                <a:moveTo>
                  <a:pt x="3045" y="2283"/>
                </a:moveTo>
                <a:lnTo>
                  <a:pt x="3045" y="2285"/>
                </a:lnTo>
                <a:cubicBezTo>
                  <a:pt x="3046" y="2285"/>
                  <a:pt x="3047" y="2285"/>
                  <a:pt x="3047" y="2285"/>
                </a:cubicBezTo>
                <a:lnTo>
                  <a:pt x="3048" y="2283"/>
                </a:lnTo>
                <a:cubicBezTo>
                  <a:pt x="3047" y="2283"/>
                  <a:pt x="3046" y="2283"/>
                  <a:pt x="3045" y="2283"/>
                </a:cubicBezTo>
                <a:close/>
                <a:moveTo>
                  <a:pt x="3122" y="2282"/>
                </a:moveTo>
                <a:cubicBezTo>
                  <a:pt x="3123" y="2286"/>
                  <a:pt x="3127" y="2287"/>
                  <a:pt x="3128" y="2286"/>
                </a:cubicBezTo>
                <a:lnTo>
                  <a:pt x="3128" y="2283"/>
                </a:lnTo>
                <a:lnTo>
                  <a:pt x="3122" y="2282"/>
                </a:lnTo>
                <a:close/>
                <a:moveTo>
                  <a:pt x="3070" y="2282"/>
                </a:moveTo>
                <a:lnTo>
                  <a:pt x="3070" y="2284"/>
                </a:lnTo>
                <a:lnTo>
                  <a:pt x="3073" y="2284"/>
                </a:lnTo>
                <a:lnTo>
                  <a:pt x="3073" y="2282"/>
                </a:lnTo>
                <a:cubicBezTo>
                  <a:pt x="3072" y="2282"/>
                  <a:pt x="3071" y="2282"/>
                  <a:pt x="3070" y="2282"/>
                </a:cubicBezTo>
                <a:close/>
                <a:moveTo>
                  <a:pt x="3078" y="2281"/>
                </a:moveTo>
                <a:cubicBezTo>
                  <a:pt x="3078" y="2283"/>
                  <a:pt x="3076" y="2288"/>
                  <a:pt x="3080" y="2287"/>
                </a:cubicBezTo>
                <a:lnTo>
                  <a:pt x="3080" y="2287"/>
                </a:lnTo>
                <a:cubicBezTo>
                  <a:pt x="3080" y="2284"/>
                  <a:pt x="3080" y="2282"/>
                  <a:pt x="3078" y="2281"/>
                </a:cubicBezTo>
                <a:close/>
                <a:moveTo>
                  <a:pt x="1316" y="2281"/>
                </a:moveTo>
                <a:cubicBezTo>
                  <a:pt x="1316" y="2281"/>
                  <a:pt x="1316" y="2281"/>
                  <a:pt x="1315" y="2282"/>
                </a:cubicBezTo>
                <a:lnTo>
                  <a:pt x="1315" y="2285"/>
                </a:lnTo>
                <a:cubicBezTo>
                  <a:pt x="1318" y="2286"/>
                  <a:pt x="1318" y="2281"/>
                  <a:pt x="1316" y="2281"/>
                </a:cubicBezTo>
                <a:close/>
                <a:moveTo>
                  <a:pt x="3261" y="2280"/>
                </a:moveTo>
                <a:cubicBezTo>
                  <a:pt x="3260" y="2280"/>
                  <a:pt x="3260" y="2281"/>
                  <a:pt x="3259" y="2281"/>
                </a:cubicBezTo>
                <a:lnTo>
                  <a:pt x="3259" y="2285"/>
                </a:lnTo>
                <a:cubicBezTo>
                  <a:pt x="3260" y="2285"/>
                  <a:pt x="3261" y="2285"/>
                  <a:pt x="3262" y="2285"/>
                </a:cubicBezTo>
                <a:lnTo>
                  <a:pt x="3262" y="2285"/>
                </a:lnTo>
                <a:cubicBezTo>
                  <a:pt x="3262" y="2283"/>
                  <a:pt x="3262" y="2281"/>
                  <a:pt x="3261" y="2280"/>
                </a:cubicBezTo>
                <a:close/>
                <a:moveTo>
                  <a:pt x="1407" y="2280"/>
                </a:moveTo>
                <a:cubicBezTo>
                  <a:pt x="1409" y="2287"/>
                  <a:pt x="1407" y="2280"/>
                  <a:pt x="1404" y="2283"/>
                </a:cubicBezTo>
                <a:cubicBezTo>
                  <a:pt x="1406" y="2285"/>
                  <a:pt x="1403" y="2292"/>
                  <a:pt x="1407" y="2292"/>
                </a:cubicBezTo>
                <a:cubicBezTo>
                  <a:pt x="1404" y="2294"/>
                  <a:pt x="1400" y="2289"/>
                  <a:pt x="1398" y="2287"/>
                </a:cubicBezTo>
                <a:cubicBezTo>
                  <a:pt x="1397" y="2288"/>
                  <a:pt x="1397" y="2289"/>
                  <a:pt x="1396" y="2290"/>
                </a:cubicBezTo>
                <a:cubicBezTo>
                  <a:pt x="1394" y="2287"/>
                  <a:pt x="1391" y="2288"/>
                  <a:pt x="1386" y="2287"/>
                </a:cubicBezTo>
                <a:cubicBezTo>
                  <a:pt x="1387" y="2296"/>
                  <a:pt x="1381" y="2289"/>
                  <a:pt x="1379" y="2295"/>
                </a:cubicBezTo>
                <a:cubicBezTo>
                  <a:pt x="1382" y="2301"/>
                  <a:pt x="1387" y="2304"/>
                  <a:pt x="1390" y="2308"/>
                </a:cubicBezTo>
                <a:cubicBezTo>
                  <a:pt x="1391" y="2305"/>
                  <a:pt x="1392" y="2296"/>
                  <a:pt x="1395" y="2302"/>
                </a:cubicBezTo>
                <a:cubicBezTo>
                  <a:pt x="1394" y="2299"/>
                  <a:pt x="1393" y="2298"/>
                  <a:pt x="1394" y="2294"/>
                </a:cubicBezTo>
                <a:cubicBezTo>
                  <a:pt x="1402" y="2292"/>
                  <a:pt x="1401" y="2299"/>
                  <a:pt x="1407" y="2296"/>
                </a:cubicBezTo>
                <a:cubicBezTo>
                  <a:pt x="1408" y="2298"/>
                  <a:pt x="1409" y="2300"/>
                  <a:pt x="1410" y="2302"/>
                </a:cubicBezTo>
                <a:cubicBezTo>
                  <a:pt x="1412" y="2302"/>
                  <a:pt x="1415" y="2302"/>
                  <a:pt x="1418" y="2301"/>
                </a:cubicBezTo>
                <a:lnTo>
                  <a:pt x="1418" y="2308"/>
                </a:lnTo>
                <a:lnTo>
                  <a:pt x="1418" y="2308"/>
                </a:lnTo>
                <a:cubicBezTo>
                  <a:pt x="1421" y="2308"/>
                  <a:pt x="1422" y="2313"/>
                  <a:pt x="1423" y="2308"/>
                </a:cubicBezTo>
                <a:cubicBezTo>
                  <a:pt x="1418" y="2310"/>
                  <a:pt x="1421" y="2303"/>
                  <a:pt x="1420" y="2300"/>
                </a:cubicBezTo>
                <a:cubicBezTo>
                  <a:pt x="1418" y="2299"/>
                  <a:pt x="1413" y="2301"/>
                  <a:pt x="1412" y="2299"/>
                </a:cubicBezTo>
                <a:cubicBezTo>
                  <a:pt x="1415" y="2297"/>
                  <a:pt x="1417" y="2294"/>
                  <a:pt x="1419" y="2291"/>
                </a:cubicBezTo>
                <a:cubicBezTo>
                  <a:pt x="1423" y="2295"/>
                  <a:pt x="1429" y="2297"/>
                  <a:pt x="1434" y="2297"/>
                </a:cubicBezTo>
                <a:cubicBezTo>
                  <a:pt x="1433" y="2293"/>
                  <a:pt x="1438" y="2295"/>
                  <a:pt x="1437" y="2291"/>
                </a:cubicBezTo>
                <a:cubicBezTo>
                  <a:pt x="1433" y="2288"/>
                  <a:pt x="1425" y="2282"/>
                  <a:pt x="1423" y="2289"/>
                </a:cubicBezTo>
                <a:cubicBezTo>
                  <a:pt x="1428" y="2289"/>
                  <a:pt x="1430" y="2291"/>
                  <a:pt x="1434" y="2292"/>
                </a:cubicBezTo>
                <a:cubicBezTo>
                  <a:pt x="1427" y="2296"/>
                  <a:pt x="1422" y="2287"/>
                  <a:pt x="1415" y="2291"/>
                </a:cubicBezTo>
                <a:cubicBezTo>
                  <a:pt x="1418" y="2286"/>
                  <a:pt x="1409" y="2285"/>
                  <a:pt x="1412" y="2280"/>
                </a:cubicBezTo>
                <a:lnTo>
                  <a:pt x="1407" y="2280"/>
                </a:lnTo>
                <a:close/>
                <a:moveTo>
                  <a:pt x="1370" y="2280"/>
                </a:moveTo>
                <a:cubicBezTo>
                  <a:pt x="1370" y="2285"/>
                  <a:pt x="1366" y="2291"/>
                  <a:pt x="1368" y="2294"/>
                </a:cubicBezTo>
                <a:lnTo>
                  <a:pt x="1370" y="2295"/>
                </a:lnTo>
                <a:lnTo>
                  <a:pt x="1370" y="2295"/>
                </a:lnTo>
                <a:lnTo>
                  <a:pt x="1370" y="2295"/>
                </a:lnTo>
                <a:lnTo>
                  <a:pt x="1370" y="2295"/>
                </a:lnTo>
                <a:lnTo>
                  <a:pt x="1370" y="2292"/>
                </a:lnTo>
                <a:cubicBezTo>
                  <a:pt x="1370" y="2292"/>
                  <a:pt x="1370" y="2291"/>
                  <a:pt x="1371" y="2291"/>
                </a:cubicBezTo>
                <a:cubicBezTo>
                  <a:pt x="1370" y="2294"/>
                  <a:pt x="1373" y="2295"/>
                  <a:pt x="1375" y="2293"/>
                </a:cubicBezTo>
                <a:cubicBezTo>
                  <a:pt x="1370" y="2292"/>
                  <a:pt x="1374" y="2281"/>
                  <a:pt x="1370" y="2280"/>
                </a:cubicBezTo>
                <a:close/>
                <a:moveTo>
                  <a:pt x="1362" y="2279"/>
                </a:moveTo>
                <a:cubicBezTo>
                  <a:pt x="1358" y="2280"/>
                  <a:pt x="1355" y="2280"/>
                  <a:pt x="1354" y="2284"/>
                </a:cubicBezTo>
                <a:cubicBezTo>
                  <a:pt x="1356" y="2286"/>
                  <a:pt x="1358" y="2287"/>
                  <a:pt x="1359" y="2290"/>
                </a:cubicBezTo>
                <a:cubicBezTo>
                  <a:pt x="1356" y="2291"/>
                  <a:pt x="1359" y="2298"/>
                  <a:pt x="1356" y="2297"/>
                </a:cubicBezTo>
                <a:cubicBezTo>
                  <a:pt x="1355" y="2293"/>
                  <a:pt x="1352" y="2290"/>
                  <a:pt x="1348" y="2290"/>
                </a:cubicBezTo>
                <a:lnTo>
                  <a:pt x="1347" y="2290"/>
                </a:lnTo>
                <a:cubicBezTo>
                  <a:pt x="1348" y="2296"/>
                  <a:pt x="1355" y="2295"/>
                  <a:pt x="1354" y="2302"/>
                </a:cubicBezTo>
                <a:cubicBezTo>
                  <a:pt x="1359" y="2304"/>
                  <a:pt x="1357" y="2298"/>
                  <a:pt x="1361" y="2299"/>
                </a:cubicBezTo>
                <a:cubicBezTo>
                  <a:pt x="1361" y="2296"/>
                  <a:pt x="1359" y="2291"/>
                  <a:pt x="1362" y="2290"/>
                </a:cubicBezTo>
                <a:cubicBezTo>
                  <a:pt x="1362" y="2292"/>
                  <a:pt x="1361" y="2294"/>
                  <a:pt x="1363" y="2295"/>
                </a:cubicBezTo>
                <a:cubicBezTo>
                  <a:pt x="1366" y="2291"/>
                  <a:pt x="1362" y="2285"/>
                  <a:pt x="1362" y="2279"/>
                </a:cubicBezTo>
                <a:close/>
                <a:moveTo>
                  <a:pt x="1320" y="2279"/>
                </a:moveTo>
                <a:cubicBezTo>
                  <a:pt x="1319" y="2283"/>
                  <a:pt x="1321" y="2289"/>
                  <a:pt x="1322" y="2282"/>
                </a:cubicBezTo>
                <a:cubicBezTo>
                  <a:pt x="1329" y="2282"/>
                  <a:pt x="1321" y="2281"/>
                  <a:pt x="1320" y="2280"/>
                </a:cubicBezTo>
                <a:lnTo>
                  <a:pt x="1320" y="2279"/>
                </a:lnTo>
                <a:close/>
                <a:moveTo>
                  <a:pt x="3192" y="2279"/>
                </a:moveTo>
                <a:cubicBezTo>
                  <a:pt x="3193" y="2283"/>
                  <a:pt x="3189" y="2285"/>
                  <a:pt x="3194" y="2286"/>
                </a:cubicBezTo>
                <a:cubicBezTo>
                  <a:pt x="3194" y="2283"/>
                  <a:pt x="3195" y="2279"/>
                  <a:pt x="3192" y="2279"/>
                </a:cubicBezTo>
                <a:lnTo>
                  <a:pt x="3192" y="2279"/>
                </a:lnTo>
                <a:close/>
                <a:moveTo>
                  <a:pt x="3245" y="2278"/>
                </a:moveTo>
                <a:cubicBezTo>
                  <a:pt x="3245" y="2283"/>
                  <a:pt x="3243" y="2283"/>
                  <a:pt x="3245" y="2287"/>
                </a:cubicBezTo>
                <a:cubicBezTo>
                  <a:pt x="3246" y="2287"/>
                  <a:pt x="3247" y="2286"/>
                  <a:pt x="3249" y="2286"/>
                </a:cubicBezTo>
                <a:lnTo>
                  <a:pt x="3249" y="2286"/>
                </a:lnTo>
                <a:cubicBezTo>
                  <a:pt x="3249" y="2281"/>
                  <a:pt x="3246" y="2280"/>
                  <a:pt x="3245" y="2278"/>
                </a:cubicBezTo>
                <a:close/>
                <a:moveTo>
                  <a:pt x="3334" y="2278"/>
                </a:moveTo>
                <a:cubicBezTo>
                  <a:pt x="3334" y="2283"/>
                  <a:pt x="3331" y="2284"/>
                  <a:pt x="3328" y="2281"/>
                </a:cubicBezTo>
                <a:lnTo>
                  <a:pt x="3328" y="2285"/>
                </a:lnTo>
                <a:cubicBezTo>
                  <a:pt x="3331" y="2285"/>
                  <a:pt x="3334" y="2286"/>
                  <a:pt x="3334" y="2290"/>
                </a:cubicBezTo>
                <a:cubicBezTo>
                  <a:pt x="3329" y="2290"/>
                  <a:pt x="3331" y="2298"/>
                  <a:pt x="3328" y="2299"/>
                </a:cubicBezTo>
                <a:cubicBezTo>
                  <a:pt x="3330" y="2301"/>
                  <a:pt x="3332" y="2301"/>
                  <a:pt x="3334" y="2302"/>
                </a:cubicBezTo>
                <a:cubicBezTo>
                  <a:pt x="3335" y="2300"/>
                  <a:pt x="3335" y="2297"/>
                  <a:pt x="3337" y="2296"/>
                </a:cubicBezTo>
                <a:cubicBezTo>
                  <a:pt x="3339" y="2297"/>
                  <a:pt x="3341" y="2299"/>
                  <a:pt x="3339" y="2301"/>
                </a:cubicBezTo>
                <a:cubicBezTo>
                  <a:pt x="3344" y="2301"/>
                  <a:pt x="3350" y="2300"/>
                  <a:pt x="3350" y="2294"/>
                </a:cubicBezTo>
                <a:cubicBezTo>
                  <a:pt x="3348" y="2290"/>
                  <a:pt x="3346" y="2297"/>
                  <a:pt x="3345" y="2294"/>
                </a:cubicBezTo>
                <a:cubicBezTo>
                  <a:pt x="3345" y="2285"/>
                  <a:pt x="3339" y="2290"/>
                  <a:pt x="3336" y="2287"/>
                </a:cubicBezTo>
                <a:lnTo>
                  <a:pt x="3335" y="2285"/>
                </a:lnTo>
                <a:lnTo>
                  <a:pt x="3337" y="2285"/>
                </a:lnTo>
                <a:cubicBezTo>
                  <a:pt x="3340" y="2284"/>
                  <a:pt x="3335" y="2279"/>
                  <a:pt x="3334" y="2278"/>
                </a:cubicBezTo>
                <a:close/>
                <a:moveTo>
                  <a:pt x="1339" y="2277"/>
                </a:moveTo>
                <a:cubicBezTo>
                  <a:pt x="1339" y="2279"/>
                  <a:pt x="1340" y="2281"/>
                  <a:pt x="1338" y="2282"/>
                </a:cubicBezTo>
                <a:cubicBezTo>
                  <a:pt x="1334" y="2272"/>
                  <a:pt x="1322" y="2285"/>
                  <a:pt x="1329" y="2291"/>
                </a:cubicBezTo>
                <a:cubicBezTo>
                  <a:pt x="1329" y="2289"/>
                  <a:pt x="1335" y="2298"/>
                  <a:pt x="1339" y="2297"/>
                </a:cubicBezTo>
                <a:cubicBezTo>
                  <a:pt x="1345" y="2292"/>
                  <a:pt x="1349" y="2286"/>
                  <a:pt x="1353" y="2280"/>
                </a:cubicBezTo>
                <a:cubicBezTo>
                  <a:pt x="1349" y="2282"/>
                  <a:pt x="1343" y="2281"/>
                  <a:pt x="1339" y="2277"/>
                </a:cubicBezTo>
                <a:close/>
                <a:moveTo>
                  <a:pt x="1265" y="2277"/>
                </a:moveTo>
                <a:cubicBezTo>
                  <a:pt x="1264" y="2279"/>
                  <a:pt x="1262" y="2279"/>
                  <a:pt x="1262" y="2281"/>
                </a:cubicBezTo>
                <a:lnTo>
                  <a:pt x="1261" y="2281"/>
                </a:lnTo>
                <a:cubicBezTo>
                  <a:pt x="1262" y="2282"/>
                  <a:pt x="1265" y="2281"/>
                  <a:pt x="1265" y="2284"/>
                </a:cubicBezTo>
                <a:cubicBezTo>
                  <a:pt x="1265" y="2284"/>
                  <a:pt x="1265" y="2284"/>
                  <a:pt x="1266" y="2284"/>
                </a:cubicBezTo>
                <a:cubicBezTo>
                  <a:pt x="1268" y="2284"/>
                  <a:pt x="1269" y="2282"/>
                  <a:pt x="1269" y="2280"/>
                </a:cubicBezTo>
                <a:cubicBezTo>
                  <a:pt x="1268" y="2278"/>
                  <a:pt x="1267" y="2276"/>
                  <a:pt x="1265" y="2277"/>
                </a:cubicBezTo>
                <a:close/>
                <a:moveTo>
                  <a:pt x="1257" y="2277"/>
                </a:moveTo>
                <a:lnTo>
                  <a:pt x="1257" y="2281"/>
                </a:lnTo>
                <a:cubicBezTo>
                  <a:pt x="1255" y="2281"/>
                  <a:pt x="1253" y="2281"/>
                  <a:pt x="1253" y="2282"/>
                </a:cubicBezTo>
                <a:cubicBezTo>
                  <a:pt x="1255" y="2284"/>
                  <a:pt x="1260" y="2284"/>
                  <a:pt x="1260" y="2281"/>
                </a:cubicBezTo>
                <a:cubicBezTo>
                  <a:pt x="1258" y="2281"/>
                  <a:pt x="1259" y="2277"/>
                  <a:pt x="1257" y="2277"/>
                </a:cubicBezTo>
                <a:close/>
                <a:moveTo>
                  <a:pt x="3095" y="2275"/>
                </a:moveTo>
                <a:cubicBezTo>
                  <a:pt x="3093" y="2275"/>
                  <a:pt x="3092" y="2275"/>
                  <a:pt x="3092" y="2277"/>
                </a:cubicBezTo>
                <a:lnTo>
                  <a:pt x="3094" y="2277"/>
                </a:lnTo>
                <a:cubicBezTo>
                  <a:pt x="3094" y="2276"/>
                  <a:pt x="3095" y="2276"/>
                  <a:pt x="3095" y="2275"/>
                </a:cubicBezTo>
                <a:close/>
                <a:moveTo>
                  <a:pt x="3257" y="2274"/>
                </a:moveTo>
                <a:lnTo>
                  <a:pt x="3257" y="2274"/>
                </a:lnTo>
                <a:lnTo>
                  <a:pt x="3257" y="2274"/>
                </a:lnTo>
                <a:lnTo>
                  <a:pt x="3257" y="2275"/>
                </a:lnTo>
                <a:cubicBezTo>
                  <a:pt x="3257" y="2277"/>
                  <a:pt x="3258" y="2277"/>
                  <a:pt x="3260" y="2278"/>
                </a:cubicBezTo>
                <a:lnTo>
                  <a:pt x="3260" y="2274"/>
                </a:lnTo>
                <a:lnTo>
                  <a:pt x="3257" y="2274"/>
                </a:lnTo>
                <a:lnTo>
                  <a:pt x="3257" y="2274"/>
                </a:lnTo>
                <a:close/>
                <a:moveTo>
                  <a:pt x="1019" y="2274"/>
                </a:moveTo>
                <a:cubicBezTo>
                  <a:pt x="1018" y="2280"/>
                  <a:pt x="1023" y="2274"/>
                  <a:pt x="1019" y="2274"/>
                </a:cubicBezTo>
                <a:close/>
                <a:moveTo>
                  <a:pt x="3318" y="2273"/>
                </a:moveTo>
                <a:lnTo>
                  <a:pt x="3318" y="2273"/>
                </a:lnTo>
                <a:lnTo>
                  <a:pt x="3316" y="2274"/>
                </a:lnTo>
                <a:cubicBezTo>
                  <a:pt x="3315" y="2275"/>
                  <a:pt x="3315" y="2275"/>
                  <a:pt x="3314" y="2276"/>
                </a:cubicBezTo>
                <a:lnTo>
                  <a:pt x="3314" y="2274"/>
                </a:lnTo>
                <a:cubicBezTo>
                  <a:pt x="3314" y="2274"/>
                  <a:pt x="3313" y="2274"/>
                  <a:pt x="3312" y="2274"/>
                </a:cubicBezTo>
                <a:cubicBezTo>
                  <a:pt x="3312" y="2275"/>
                  <a:pt x="3311" y="2275"/>
                  <a:pt x="3311" y="2276"/>
                </a:cubicBezTo>
                <a:cubicBezTo>
                  <a:pt x="3312" y="2276"/>
                  <a:pt x="3313" y="2277"/>
                  <a:pt x="3313" y="2277"/>
                </a:cubicBezTo>
                <a:cubicBezTo>
                  <a:pt x="3313" y="2277"/>
                  <a:pt x="3313" y="2278"/>
                  <a:pt x="3313" y="2278"/>
                </a:cubicBezTo>
                <a:cubicBezTo>
                  <a:pt x="3316" y="2279"/>
                  <a:pt x="3319" y="2277"/>
                  <a:pt x="3318" y="2275"/>
                </a:cubicBezTo>
                <a:lnTo>
                  <a:pt x="3318" y="2273"/>
                </a:lnTo>
                <a:lnTo>
                  <a:pt x="3318" y="2273"/>
                </a:lnTo>
                <a:lnTo>
                  <a:pt x="3318" y="2273"/>
                </a:lnTo>
                <a:close/>
                <a:moveTo>
                  <a:pt x="3394" y="2273"/>
                </a:moveTo>
                <a:cubicBezTo>
                  <a:pt x="3394" y="2274"/>
                  <a:pt x="3393" y="2275"/>
                  <a:pt x="3393" y="2276"/>
                </a:cubicBezTo>
                <a:lnTo>
                  <a:pt x="3393" y="2277"/>
                </a:lnTo>
                <a:lnTo>
                  <a:pt x="3392" y="2277"/>
                </a:lnTo>
                <a:lnTo>
                  <a:pt x="3393" y="2277"/>
                </a:lnTo>
                <a:lnTo>
                  <a:pt x="3393" y="2277"/>
                </a:lnTo>
                <a:lnTo>
                  <a:pt x="3393" y="2277"/>
                </a:lnTo>
                <a:cubicBezTo>
                  <a:pt x="3395" y="2277"/>
                  <a:pt x="3395" y="2280"/>
                  <a:pt x="3398" y="2279"/>
                </a:cubicBezTo>
                <a:cubicBezTo>
                  <a:pt x="3399" y="2274"/>
                  <a:pt x="3395" y="2274"/>
                  <a:pt x="3394" y="2273"/>
                </a:cubicBezTo>
                <a:close/>
                <a:moveTo>
                  <a:pt x="1155" y="2271"/>
                </a:moveTo>
                <a:cubicBezTo>
                  <a:pt x="1155" y="2274"/>
                  <a:pt x="1157" y="2277"/>
                  <a:pt x="1160" y="2277"/>
                </a:cubicBezTo>
                <a:lnTo>
                  <a:pt x="1160" y="2271"/>
                </a:lnTo>
                <a:cubicBezTo>
                  <a:pt x="1158" y="2271"/>
                  <a:pt x="1156" y="2271"/>
                  <a:pt x="1155" y="2271"/>
                </a:cubicBezTo>
                <a:close/>
                <a:moveTo>
                  <a:pt x="3327" y="2271"/>
                </a:moveTo>
                <a:cubicBezTo>
                  <a:pt x="3326" y="2272"/>
                  <a:pt x="3325" y="2273"/>
                  <a:pt x="3325" y="2274"/>
                </a:cubicBezTo>
                <a:lnTo>
                  <a:pt x="3324" y="2274"/>
                </a:lnTo>
                <a:lnTo>
                  <a:pt x="3324" y="2279"/>
                </a:lnTo>
                <a:lnTo>
                  <a:pt x="3326" y="2279"/>
                </a:lnTo>
                <a:lnTo>
                  <a:pt x="3326" y="2278"/>
                </a:lnTo>
                <a:lnTo>
                  <a:pt x="3328" y="2278"/>
                </a:lnTo>
                <a:lnTo>
                  <a:pt x="3328" y="2278"/>
                </a:lnTo>
                <a:cubicBezTo>
                  <a:pt x="3329" y="2276"/>
                  <a:pt x="3329" y="2271"/>
                  <a:pt x="3327" y="2271"/>
                </a:cubicBezTo>
                <a:close/>
                <a:moveTo>
                  <a:pt x="3335" y="2271"/>
                </a:moveTo>
                <a:cubicBezTo>
                  <a:pt x="3333" y="2271"/>
                  <a:pt x="3333" y="2276"/>
                  <a:pt x="3335" y="2276"/>
                </a:cubicBezTo>
                <a:cubicBezTo>
                  <a:pt x="3335" y="2274"/>
                  <a:pt x="3336" y="2273"/>
                  <a:pt x="3336" y="2271"/>
                </a:cubicBezTo>
                <a:lnTo>
                  <a:pt x="3336" y="2271"/>
                </a:lnTo>
                <a:cubicBezTo>
                  <a:pt x="3336" y="2271"/>
                  <a:pt x="3335" y="2271"/>
                  <a:pt x="3335" y="2271"/>
                </a:cubicBezTo>
                <a:close/>
                <a:moveTo>
                  <a:pt x="1289" y="2270"/>
                </a:moveTo>
                <a:cubicBezTo>
                  <a:pt x="1287" y="2273"/>
                  <a:pt x="1292" y="2274"/>
                  <a:pt x="1292" y="2272"/>
                </a:cubicBezTo>
                <a:cubicBezTo>
                  <a:pt x="1291" y="2271"/>
                  <a:pt x="1290" y="2270"/>
                  <a:pt x="1289" y="2270"/>
                </a:cubicBezTo>
                <a:close/>
                <a:moveTo>
                  <a:pt x="3128" y="2270"/>
                </a:moveTo>
                <a:cubicBezTo>
                  <a:pt x="3128" y="2270"/>
                  <a:pt x="3128" y="2270"/>
                  <a:pt x="3128" y="2271"/>
                </a:cubicBezTo>
                <a:cubicBezTo>
                  <a:pt x="3129" y="2275"/>
                  <a:pt x="3125" y="2276"/>
                  <a:pt x="3122" y="2273"/>
                </a:cubicBezTo>
                <a:cubicBezTo>
                  <a:pt x="3121" y="2278"/>
                  <a:pt x="3126" y="2276"/>
                  <a:pt x="3127" y="2279"/>
                </a:cubicBezTo>
                <a:lnTo>
                  <a:pt x="3127" y="2278"/>
                </a:lnTo>
                <a:cubicBezTo>
                  <a:pt x="3129" y="2276"/>
                  <a:pt x="3130" y="2273"/>
                  <a:pt x="3132" y="2271"/>
                </a:cubicBezTo>
                <a:cubicBezTo>
                  <a:pt x="3130" y="2272"/>
                  <a:pt x="3129" y="2270"/>
                  <a:pt x="3128" y="2270"/>
                </a:cubicBezTo>
                <a:close/>
                <a:moveTo>
                  <a:pt x="1284" y="2270"/>
                </a:moveTo>
                <a:cubicBezTo>
                  <a:pt x="1285" y="2274"/>
                  <a:pt x="1285" y="2278"/>
                  <a:pt x="1285" y="2282"/>
                </a:cubicBezTo>
                <a:lnTo>
                  <a:pt x="1285" y="2281"/>
                </a:lnTo>
                <a:cubicBezTo>
                  <a:pt x="1289" y="2280"/>
                  <a:pt x="1287" y="2269"/>
                  <a:pt x="1284" y="2270"/>
                </a:cubicBezTo>
                <a:close/>
                <a:moveTo>
                  <a:pt x="3117" y="2269"/>
                </a:moveTo>
                <a:cubicBezTo>
                  <a:pt x="3115" y="2271"/>
                  <a:pt x="3117" y="2275"/>
                  <a:pt x="3120" y="2276"/>
                </a:cubicBezTo>
                <a:lnTo>
                  <a:pt x="3120" y="2270"/>
                </a:lnTo>
                <a:cubicBezTo>
                  <a:pt x="3118" y="2270"/>
                  <a:pt x="3117" y="2270"/>
                  <a:pt x="3117" y="2269"/>
                </a:cubicBezTo>
                <a:close/>
                <a:moveTo>
                  <a:pt x="3192" y="2268"/>
                </a:moveTo>
                <a:cubicBezTo>
                  <a:pt x="3191" y="2268"/>
                  <a:pt x="3189" y="2271"/>
                  <a:pt x="3192" y="2271"/>
                </a:cubicBezTo>
                <a:cubicBezTo>
                  <a:pt x="3193" y="2269"/>
                  <a:pt x="3192" y="2268"/>
                  <a:pt x="3192" y="2268"/>
                </a:cubicBezTo>
                <a:close/>
                <a:moveTo>
                  <a:pt x="1007" y="2267"/>
                </a:moveTo>
                <a:lnTo>
                  <a:pt x="1007" y="2270"/>
                </a:lnTo>
                <a:lnTo>
                  <a:pt x="1007" y="2270"/>
                </a:lnTo>
                <a:lnTo>
                  <a:pt x="1007" y="2270"/>
                </a:lnTo>
                <a:lnTo>
                  <a:pt x="1007" y="2270"/>
                </a:lnTo>
                <a:lnTo>
                  <a:pt x="1009" y="2270"/>
                </a:lnTo>
                <a:cubicBezTo>
                  <a:pt x="1009" y="2269"/>
                  <a:pt x="1010" y="2269"/>
                  <a:pt x="1010" y="2267"/>
                </a:cubicBezTo>
                <a:lnTo>
                  <a:pt x="1007" y="2267"/>
                </a:lnTo>
                <a:close/>
                <a:moveTo>
                  <a:pt x="1163" y="2267"/>
                </a:moveTo>
                <a:cubicBezTo>
                  <a:pt x="1161" y="2269"/>
                  <a:pt x="1161" y="2275"/>
                  <a:pt x="1165" y="2274"/>
                </a:cubicBezTo>
                <a:cubicBezTo>
                  <a:pt x="1166" y="2272"/>
                  <a:pt x="1166" y="2266"/>
                  <a:pt x="1163" y="2267"/>
                </a:cubicBezTo>
                <a:close/>
                <a:moveTo>
                  <a:pt x="3295" y="2258"/>
                </a:moveTo>
                <a:cubicBezTo>
                  <a:pt x="3295" y="2260"/>
                  <a:pt x="3293" y="2260"/>
                  <a:pt x="3293" y="2263"/>
                </a:cubicBezTo>
                <a:cubicBezTo>
                  <a:pt x="3294" y="2263"/>
                  <a:pt x="3294" y="2263"/>
                  <a:pt x="3294" y="2264"/>
                </a:cubicBezTo>
                <a:cubicBezTo>
                  <a:pt x="3297" y="2264"/>
                  <a:pt x="3298" y="2262"/>
                  <a:pt x="3298" y="2261"/>
                </a:cubicBezTo>
                <a:cubicBezTo>
                  <a:pt x="3297" y="2260"/>
                  <a:pt x="3297" y="2259"/>
                  <a:pt x="3295" y="2258"/>
                </a:cubicBezTo>
                <a:lnTo>
                  <a:pt x="3295" y="2258"/>
                </a:lnTo>
                <a:close/>
                <a:moveTo>
                  <a:pt x="3363" y="2254"/>
                </a:moveTo>
                <a:cubicBezTo>
                  <a:pt x="3360" y="2254"/>
                  <a:pt x="3359" y="2256"/>
                  <a:pt x="3358" y="2258"/>
                </a:cubicBezTo>
                <a:cubicBezTo>
                  <a:pt x="3364" y="2261"/>
                  <a:pt x="3368" y="2262"/>
                  <a:pt x="3372" y="2256"/>
                </a:cubicBezTo>
                <a:cubicBezTo>
                  <a:pt x="3368" y="2254"/>
                  <a:pt x="3367" y="2258"/>
                  <a:pt x="3363" y="2258"/>
                </a:cubicBezTo>
                <a:lnTo>
                  <a:pt x="3363" y="2254"/>
                </a:lnTo>
                <a:close/>
                <a:moveTo>
                  <a:pt x="1152" y="2250"/>
                </a:moveTo>
                <a:cubicBezTo>
                  <a:pt x="1155" y="2255"/>
                  <a:pt x="1160" y="2259"/>
                  <a:pt x="1161" y="2267"/>
                </a:cubicBezTo>
                <a:cubicBezTo>
                  <a:pt x="1162" y="2266"/>
                  <a:pt x="1161" y="2263"/>
                  <a:pt x="1162" y="2263"/>
                </a:cubicBezTo>
                <a:lnTo>
                  <a:pt x="1165" y="2263"/>
                </a:lnTo>
                <a:cubicBezTo>
                  <a:pt x="1165" y="2267"/>
                  <a:pt x="1168" y="2269"/>
                  <a:pt x="1169" y="2271"/>
                </a:cubicBezTo>
                <a:cubicBezTo>
                  <a:pt x="1176" y="2271"/>
                  <a:pt x="1181" y="2262"/>
                  <a:pt x="1176" y="2257"/>
                </a:cubicBezTo>
                <a:lnTo>
                  <a:pt x="1176" y="2265"/>
                </a:lnTo>
                <a:cubicBezTo>
                  <a:pt x="1174" y="2263"/>
                  <a:pt x="1170" y="2263"/>
                  <a:pt x="1166" y="2263"/>
                </a:cubicBezTo>
                <a:cubicBezTo>
                  <a:pt x="1163" y="2257"/>
                  <a:pt x="1158" y="2252"/>
                  <a:pt x="1152" y="2250"/>
                </a:cubicBezTo>
                <a:close/>
                <a:moveTo>
                  <a:pt x="3331" y="2244"/>
                </a:moveTo>
                <a:lnTo>
                  <a:pt x="3331" y="2246"/>
                </a:lnTo>
                <a:cubicBezTo>
                  <a:pt x="3332" y="2246"/>
                  <a:pt x="3332" y="2247"/>
                  <a:pt x="3333" y="2247"/>
                </a:cubicBezTo>
                <a:cubicBezTo>
                  <a:pt x="3333" y="2245"/>
                  <a:pt x="3333" y="2243"/>
                  <a:pt x="3331" y="2244"/>
                </a:cubicBezTo>
                <a:close/>
                <a:moveTo>
                  <a:pt x="3301" y="2242"/>
                </a:moveTo>
                <a:lnTo>
                  <a:pt x="3301" y="2242"/>
                </a:lnTo>
                <a:lnTo>
                  <a:pt x="3301" y="2242"/>
                </a:lnTo>
                <a:lnTo>
                  <a:pt x="3301" y="2244"/>
                </a:lnTo>
                <a:cubicBezTo>
                  <a:pt x="3301" y="2245"/>
                  <a:pt x="3302" y="2247"/>
                  <a:pt x="3301" y="2249"/>
                </a:cubicBezTo>
                <a:cubicBezTo>
                  <a:pt x="3306" y="2250"/>
                  <a:pt x="3301" y="2245"/>
                  <a:pt x="3303" y="2242"/>
                </a:cubicBezTo>
                <a:lnTo>
                  <a:pt x="3301" y="2242"/>
                </a:lnTo>
                <a:lnTo>
                  <a:pt x="3301" y="2242"/>
                </a:lnTo>
                <a:close/>
                <a:moveTo>
                  <a:pt x="1141" y="2241"/>
                </a:moveTo>
                <a:cubicBezTo>
                  <a:pt x="1140" y="2242"/>
                  <a:pt x="1139" y="2243"/>
                  <a:pt x="1139" y="2245"/>
                </a:cubicBezTo>
                <a:lnTo>
                  <a:pt x="1143" y="2245"/>
                </a:lnTo>
                <a:cubicBezTo>
                  <a:pt x="1143" y="2244"/>
                  <a:pt x="1142" y="2242"/>
                  <a:pt x="1141" y="2241"/>
                </a:cubicBezTo>
                <a:close/>
                <a:moveTo>
                  <a:pt x="3295" y="2238"/>
                </a:moveTo>
                <a:cubicBezTo>
                  <a:pt x="3296" y="2241"/>
                  <a:pt x="3291" y="2238"/>
                  <a:pt x="3290" y="2241"/>
                </a:cubicBezTo>
                <a:cubicBezTo>
                  <a:pt x="3292" y="2246"/>
                  <a:pt x="3292" y="2252"/>
                  <a:pt x="3297" y="2253"/>
                </a:cubicBezTo>
                <a:cubicBezTo>
                  <a:pt x="3299" y="2247"/>
                  <a:pt x="3301" y="2240"/>
                  <a:pt x="3295" y="2238"/>
                </a:cubicBezTo>
                <a:close/>
                <a:moveTo>
                  <a:pt x="3331" y="2237"/>
                </a:moveTo>
                <a:lnTo>
                  <a:pt x="3331" y="2240"/>
                </a:lnTo>
                <a:lnTo>
                  <a:pt x="3333" y="2240"/>
                </a:lnTo>
                <a:lnTo>
                  <a:pt x="3333" y="2237"/>
                </a:lnTo>
                <a:lnTo>
                  <a:pt x="3331" y="2237"/>
                </a:lnTo>
                <a:close/>
                <a:moveTo>
                  <a:pt x="3364" y="2236"/>
                </a:moveTo>
                <a:cubicBezTo>
                  <a:pt x="3362" y="2236"/>
                  <a:pt x="3357" y="2239"/>
                  <a:pt x="3359" y="2241"/>
                </a:cubicBezTo>
                <a:cubicBezTo>
                  <a:pt x="3359" y="2238"/>
                  <a:pt x="3364" y="2240"/>
                  <a:pt x="3363" y="2242"/>
                </a:cubicBezTo>
                <a:cubicBezTo>
                  <a:pt x="3363" y="2244"/>
                  <a:pt x="3358" y="2242"/>
                  <a:pt x="3358" y="2244"/>
                </a:cubicBezTo>
                <a:cubicBezTo>
                  <a:pt x="3364" y="2247"/>
                  <a:pt x="3370" y="2241"/>
                  <a:pt x="3377" y="2243"/>
                </a:cubicBezTo>
                <a:lnTo>
                  <a:pt x="3377" y="2239"/>
                </a:lnTo>
                <a:cubicBezTo>
                  <a:pt x="3373" y="2239"/>
                  <a:pt x="3365" y="2242"/>
                  <a:pt x="3364" y="2236"/>
                </a:cubicBezTo>
                <a:close/>
                <a:moveTo>
                  <a:pt x="3329" y="2236"/>
                </a:moveTo>
                <a:cubicBezTo>
                  <a:pt x="3321" y="2244"/>
                  <a:pt x="3315" y="2234"/>
                  <a:pt x="3307" y="2237"/>
                </a:cubicBezTo>
                <a:cubicBezTo>
                  <a:pt x="3309" y="2245"/>
                  <a:pt x="3327" y="2241"/>
                  <a:pt x="3330" y="2240"/>
                </a:cubicBezTo>
                <a:cubicBezTo>
                  <a:pt x="3326" y="2240"/>
                  <a:pt x="3332" y="2236"/>
                  <a:pt x="3329" y="2236"/>
                </a:cubicBezTo>
                <a:close/>
                <a:moveTo>
                  <a:pt x="1135" y="2231"/>
                </a:moveTo>
                <a:cubicBezTo>
                  <a:pt x="1134" y="2231"/>
                  <a:pt x="1133" y="2231"/>
                  <a:pt x="1134" y="2233"/>
                </a:cubicBezTo>
                <a:cubicBezTo>
                  <a:pt x="1135" y="2233"/>
                  <a:pt x="1138" y="2233"/>
                  <a:pt x="1139" y="2231"/>
                </a:cubicBezTo>
                <a:cubicBezTo>
                  <a:pt x="1138" y="2231"/>
                  <a:pt x="1136" y="2231"/>
                  <a:pt x="1135" y="2231"/>
                </a:cubicBezTo>
                <a:close/>
                <a:moveTo>
                  <a:pt x="3373" y="2231"/>
                </a:moveTo>
                <a:cubicBezTo>
                  <a:pt x="3373" y="2233"/>
                  <a:pt x="3372" y="2233"/>
                  <a:pt x="3372" y="2235"/>
                </a:cubicBezTo>
                <a:lnTo>
                  <a:pt x="3376" y="2235"/>
                </a:lnTo>
                <a:lnTo>
                  <a:pt x="3376" y="2236"/>
                </a:lnTo>
                <a:cubicBezTo>
                  <a:pt x="3377" y="2233"/>
                  <a:pt x="3376" y="2231"/>
                  <a:pt x="3373" y="2231"/>
                </a:cubicBezTo>
                <a:close/>
                <a:moveTo>
                  <a:pt x="3362" y="2230"/>
                </a:moveTo>
                <a:lnTo>
                  <a:pt x="3362" y="2233"/>
                </a:lnTo>
                <a:cubicBezTo>
                  <a:pt x="3365" y="2235"/>
                  <a:pt x="3368" y="2235"/>
                  <a:pt x="3371" y="2235"/>
                </a:cubicBezTo>
                <a:lnTo>
                  <a:pt x="3371" y="2236"/>
                </a:lnTo>
                <a:cubicBezTo>
                  <a:pt x="3372" y="2231"/>
                  <a:pt x="3366" y="2233"/>
                  <a:pt x="3369" y="2230"/>
                </a:cubicBezTo>
                <a:lnTo>
                  <a:pt x="3362" y="2230"/>
                </a:lnTo>
                <a:close/>
                <a:moveTo>
                  <a:pt x="3360" y="2224"/>
                </a:moveTo>
                <a:cubicBezTo>
                  <a:pt x="3358" y="2224"/>
                  <a:pt x="3357" y="2225"/>
                  <a:pt x="3357" y="2225"/>
                </a:cubicBezTo>
                <a:cubicBezTo>
                  <a:pt x="3358" y="2226"/>
                  <a:pt x="3359" y="2226"/>
                  <a:pt x="3360" y="2227"/>
                </a:cubicBezTo>
                <a:lnTo>
                  <a:pt x="3361" y="2227"/>
                </a:lnTo>
                <a:lnTo>
                  <a:pt x="3361" y="2227"/>
                </a:lnTo>
                <a:lnTo>
                  <a:pt x="3361" y="2227"/>
                </a:lnTo>
                <a:lnTo>
                  <a:pt x="3361" y="2227"/>
                </a:lnTo>
                <a:lnTo>
                  <a:pt x="3361" y="2226"/>
                </a:lnTo>
                <a:cubicBezTo>
                  <a:pt x="3361" y="2225"/>
                  <a:pt x="3361" y="2224"/>
                  <a:pt x="3360" y="2224"/>
                </a:cubicBezTo>
                <a:close/>
                <a:moveTo>
                  <a:pt x="1082" y="2221"/>
                </a:moveTo>
                <a:cubicBezTo>
                  <a:pt x="1083" y="2226"/>
                  <a:pt x="1088" y="2233"/>
                  <a:pt x="1081" y="2236"/>
                </a:cubicBezTo>
                <a:cubicBezTo>
                  <a:pt x="1084" y="2230"/>
                  <a:pt x="1078" y="2229"/>
                  <a:pt x="1074" y="2227"/>
                </a:cubicBezTo>
                <a:cubicBezTo>
                  <a:pt x="1061" y="2239"/>
                  <a:pt x="1072" y="2256"/>
                  <a:pt x="1077" y="2270"/>
                </a:cubicBezTo>
                <a:cubicBezTo>
                  <a:pt x="1063" y="2271"/>
                  <a:pt x="1051" y="2274"/>
                  <a:pt x="1040" y="2271"/>
                </a:cubicBezTo>
                <a:cubicBezTo>
                  <a:pt x="1034" y="2274"/>
                  <a:pt x="1025" y="2268"/>
                  <a:pt x="1022" y="2279"/>
                </a:cubicBezTo>
                <a:lnTo>
                  <a:pt x="1024" y="2279"/>
                </a:lnTo>
                <a:cubicBezTo>
                  <a:pt x="1024" y="2280"/>
                  <a:pt x="1024" y="2280"/>
                  <a:pt x="1025" y="2280"/>
                </a:cubicBezTo>
                <a:cubicBezTo>
                  <a:pt x="1025" y="2277"/>
                  <a:pt x="1028" y="2276"/>
                  <a:pt x="1030" y="2276"/>
                </a:cubicBezTo>
                <a:cubicBezTo>
                  <a:pt x="1031" y="2279"/>
                  <a:pt x="1034" y="2279"/>
                  <a:pt x="1033" y="2284"/>
                </a:cubicBezTo>
                <a:cubicBezTo>
                  <a:pt x="1032" y="2284"/>
                  <a:pt x="1032" y="2285"/>
                  <a:pt x="1031" y="2285"/>
                </a:cubicBezTo>
                <a:cubicBezTo>
                  <a:pt x="1029" y="2283"/>
                  <a:pt x="1030" y="2281"/>
                  <a:pt x="1028" y="2283"/>
                </a:cubicBezTo>
                <a:cubicBezTo>
                  <a:pt x="1028" y="2287"/>
                  <a:pt x="1034" y="2290"/>
                  <a:pt x="1036" y="2287"/>
                </a:cubicBezTo>
                <a:cubicBezTo>
                  <a:pt x="1035" y="2287"/>
                  <a:pt x="1034" y="2286"/>
                  <a:pt x="1033" y="2285"/>
                </a:cubicBezTo>
                <a:cubicBezTo>
                  <a:pt x="1036" y="2285"/>
                  <a:pt x="1035" y="2283"/>
                  <a:pt x="1038" y="2284"/>
                </a:cubicBezTo>
                <a:cubicBezTo>
                  <a:pt x="1038" y="2292"/>
                  <a:pt x="1051" y="2287"/>
                  <a:pt x="1046" y="2295"/>
                </a:cubicBezTo>
                <a:cubicBezTo>
                  <a:pt x="1049" y="2294"/>
                  <a:pt x="1050" y="2290"/>
                  <a:pt x="1054" y="2291"/>
                </a:cubicBezTo>
                <a:cubicBezTo>
                  <a:pt x="1055" y="2294"/>
                  <a:pt x="1056" y="2296"/>
                  <a:pt x="1054" y="2298"/>
                </a:cubicBezTo>
                <a:cubicBezTo>
                  <a:pt x="1061" y="2301"/>
                  <a:pt x="1074" y="2301"/>
                  <a:pt x="1079" y="2295"/>
                </a:cubicBezTo>
                <a:cubicBezTo>
                  <a:pt x="1080" y="2298"/>
                  <a:pt x="1084" y="2299"/>
                  <a:pt x="1085" y="2303"/>
                </a:cubicBezTo>
                <a:cubicBezTo>
                  <a:pt x="1088" y="2303"/>
                  <a:pt x="1092" y="2303"/>
                  <a:pt x="1095" y="2303"/>
                </a:cubicBezTo>
                <a:cubicBezTo>
                  <a:pt x="1094" y="2305"/>
                  <a:pt x="1096" y="2310"/>
                  <a:pt x="1094" y="2310"/>
                </a:cubicBezTo>
                <a:cubicBezTo>
                  <a:pt x="1090" y="2310"/>
                  <a:pt x="1091" y="2304"/>
                  <a:pt x="1085" y="2306"/>
                </a:cubicBezTo>
                <a:cubicBezTo>
                  <a:pt x="1083" y="2315"/>
                  <a:pt x="1088" y="2317"/>
                  <a:pt x="1090" y="2322"/>
                </a:cubicBezTo>
                <a:cubicBezTo>
                  <a:pt x="1088" y="2324"/>
                  <a:pt x="1089" y="2328"/>
                  <a:pt x="1087" y="2328"/>
                </a:cubicBezTo>
                <a:cubicBezTo>
                  <a:pt x="1087" y="2326"/>
                  <a:pt x="1088" y="2322"/>
                  <a:pt x="1085" y="2323"/>
                </a:cubicBezTo>
                <a:cubicBezTo>
                  <a:pt x="1086" y="2328"/>
                  <a:pt x="1079" y="2332"/>
                  <a:pt x="1082" y="2337"/>
                </a:cubicBezTo>
                <a:cubicBezTo>
                  <a:pt x="1082" y="2332"/>
                  <a:pt x="1087" y="2335"/>
                  <a:pt x="1088" y="2337"/>
                </a:cubicBezTo>
                <a:cubicBezTo>
                  <a:pt x="1088" y="2333"/>
                  <a:pt x="1090" y="2331"/>
                  <a:pt x="1095" y="2332"/>
                </a:cubicBezTo>
                <a:cubicBezTo>
                  <a:pt x="1096" y="2327"/>
                  <a:pt x="1092" y="2328"/>
                  <a:pt x="1093" y="2323"/>
                </a:cubicBezTo>
                <a:cubicBezTo>
                  <a:pt x="1094" y="2321"/>
                  <a:pt x="1103" y="2327"/>
                  <a:pt x="1103" y="2321"/>
                </a:cubicBezTo>
                <a:cubicBezTo>
                  <a:pt x="1100" y="2321"/>
                  <a:pt x="1098" y="2321"/>
                  <a:pt x="1095" y="2321"/>
                </a:cubicBezTo>
                <a:cubicBezTo>
                  <a:pt x="1096" y="2319"/>
                  <a:pt x="1093" y="2314"/>
                  <a:pt x="1096" y="2314"/>
                </a:cubicBezTo>
                <a:cubicBezTo>
                  <a:pt x="1099" y="2314"/>
                  <a:pt x="1102" y="2314"/>
                  <a:pt x="1105" y="2314"/>
                </a:cubicBezTo>
                <a:cubicBezTo>
                  <a:pt x="1104" y="2307"/>
                  <a:pt x="1106" y="2301"/>
                  <a:pt x="1111" y="2299"/>
                </a:cubicBezTo>
                <a:cubicBezTo>
                  <a:pt x="1112" y="2300"/>
                  <a:pt x="1111" y="2301"/>
                  <a:pt x="1112" y="2301"/>
                </a:cubicBezTo>
                <a:cubicBezTo>
                  <a:pt x="1114" y="2300"/>
                  <a:pt x="1113" y="2297"/>
                  <a:pt x="1116" y="2297"/>
                </a:cubicBezTo>
                <a:cubicBezTo>
                  <a:pt x="1119" y="2303"/>
                  <a:pt x="1124" y="2305"/>
                  <a:pt x="1127" y="2310"/>
                </a:cubicBezTo>
                <a:lnTo>
                  <a:pt x="1127" y="2301"/>
                </a:lnTo>
                <a:cubicBezTo>
                  <a:pt x="1123" y="2301"/>
                  <a:pt x="1124" y="2296"/>
                  <a:pt x="1121" y="2296"/>
                </a:cubicBezTo>
                <a:cubicBezTo>
                  <a:pt x="1123" y="2288"/>
                  <a:pt x="1127" y="2293"/>
                  <a:pt x="1135" y="2291"/>
                </a:cubicBezTo>
                <a:cubicBezTo>
                  <a:pt x="1135" y="2288"/>
                  <a:pt x="1135" y="2285"/>
                  <a:pt x="1138" y="2287"/>
                </a:cubicBezTo>
                <a:cubicBezTo>
                  <a:pt x="1139" y="2289"/>
                  <a:pt x="1137" y="2289"/>
                  <a:pt x="1137" y="2291"/>
                </a:cubicBezTo>
                <a:cubicBezTo>
                  <a:pt x="1141" y="2291"/>
                  <a:pt x="1141" y="2287"/>
                  <a:pt x="1147" y="2289"/>
                </a:cubicBezTo>
                <a:cubicBezTo>
                  <a:pt x="1145" y="2286"/>
                  <a:pt x="1143" y="2283"/>
                  <a:pt x="1148" y="2282"/>
                </a:cubicBezTo>
                <a:cubicBezTo>
                  <a:pt x="1146" y="2278"/>
                  <a:pt x="1147" y="2276"/>
                  <a:pt x="1146" y="2271"/>
                </a:cubicBezTo>
                <a:cubicBezTo>
                  <a:pt x="1152" y="2273"/>
                  <a:pt x="1147" y="2263"/>
                  <a:pt x="1150" y="2262"/>
                </a:cubicBezTo>
                <a:lnTo>
                  <a:pt x="1152" y="2262"/>
                </a:lnTo>
                <a:cubicBezTo>
                  <a:pt x="1152" y="2264"/>
                  <a:pt x="1151" y="2268"/>
                  <a:pt x="1153" y="2268"/>
                </a:cubicBezTo>
                <a:cubicBezTo>
                  <a:pt x="1154" y="2267"/>
                  <a:pt x="1156" y="2266"/>
                  <a:pt x="1155" y="2263"/>
                </a:cubicBezTo>
                <a:cubicBezTo>
                  <a:pt x="1150" y="2265"/>
                  <a:pt x="1154" y="2258"/>
                  <a:pt x="1150" y="2259"/>
                </a:cubicBezTo>
                <a:cubicBezTo>
                  <a:pt x="1146" y="2258"/>
                  <a:pt x="1148" y="2264"/>
                  <a:pt x="1144" y="2262"/>
                </a:cubicBezTo>
                <a:lnTo>
                  <a:pt x="1144" y="2248"/>
                </a:lnTo>
                <a:cubicBezTo>
                  <a:pt x="1138" y="2242"/>
                  <a:pt x="1136" y="2254"/>
                  <a:pt x="1131" y="2249"/>
                </a:cubicBezTo>
                <a:cubicBezTo>
                  <a:pt x="1129" y="2252"/>
                  <a:pt x="1133" y="2255"/>
                  <a:pt x="1129" y="2256"/>
                </a:cubicBezTo>
                <a:cubicBezTo>
                  <a:pt x="1126" y="2253"/>
                  <a:pt x="1124" y="2254"/>
                  <a:pt x="1119" y="2255"/>
                </a:cubicBezTo>
                <a:cubicBezTo>
                  <a:pt x="1118" y="2248"/>
                  <a:pt x="1126" y="2244"/>
                  <a:pt x="1118" y="2242"/>
                </a:cubicBezTo>
                <a:cubicBezTo>
                  <a:pt x="1119" y="2245"/>
                  <a:pt x="1117" y="2245"/>
                  <a:pt x="1114" y="2245"/>
                </a:cubicBezTo>
                <a:cubicBezTo>
                  <a:pt x="1110" y="2244"/>
                  <a:pt x="1115" y="2241"/>
                  <a:pt x="1111" y="2241"/>
                </a:cubicBezTo>
                <a:cubicBezTo>
                  <a:pt x="1111" y="2241"/>
                  <a:pt x="1111" y="2243"/>
                  <a:pt x="1110" y="2243"/>
                </a:cubicBezTo>
                <a:cubicBezTo>
                  <a:pt x="1104" y="2241"/>
                  <a:pt x="1106" y="2229"/>
                  <a:pt x="1099" y="2227"/>
                </a:cubicBezTo>
                <a:cubicBezTo>
                  <a:pt x="1099" y="2234"/>
                  <a:pt x="1097" y="2240"/>
                  <a:pt x="1094" y="2246"/>
                </a:cubicBezTo>
                <a:cubicBezTo>
                  <a:pt x="1092" y="2246"/>
                  <a:pt x="1091" y="2245"/>
                  <a:pt x="1091" y="2243"/>
                </a:cubicBezTo>
                <a:cubicBezTo>
                  <a:pt x="1094" y="2243"/>
                  <a:pt x="1096" y="2235"/>
                  <a:pt x="1094" y="2233"/>
                </a:cubicBezTo>
                <a:cubicBezTo>
                  <a:pt x="1094" y="2234"/>
                  <a:pt x="1093" y="2235"/>
                  <a:pt x="1092" y="2236"/>
                </a:cubicBezTo>
                <a:cubicBezTo>
                  <a:pt x="1090" y="2232"/>
                  <a:pt x="1089" y="2227"/>
                  <a:pt x="1088" y="2222"/>
                </a:cubicBezTo>
                <a:cubicBezTo>
                  <a:pt x="1086" y="2223"/>
                  <a:pt x="1084" y="2222"/>
                  <a:pt x="1082" y="2221"/>
                </a:cubicBezTo>
                <a:close/>
                <a:moveTo>
                  <a:pt x="3356" y="2219"/>
                </a:moveTo>
                <a:cubicBezTo>
                  <a:pt x="3355" y="2219"/>
                  <a:pt x="3354" y="2219"/>
                  <a:pt x="3355" y="2221"/>
                </a:cubicBezTo>
                <a:lnTo>
                  <a:pt x="3355" y="2221"/>
                </a:lnTo>
                <a:cubicBezTo>
                  <a:pt x="3357" y="2222"/>
                  <a:pt x="3359" y="2221"/>
                  <a:pt x="3359" y="2219"/>
                </a:cubicBezTo>
                <a:cubicBezTo>
                  <a:pt x="3358" y="2219"/>
                  <a:pt x="3357" y="2219"/>
                  <a:pt x="3356" y="2219"/>
                </a:cubicBezTo>
                <a:close/>
                <a:moveTo>
                  <a:pt x="1103" y="2215"/>
                </a:moveTo>
                <a:cubicBezTo>
                  <a:pt x="1103" y="2214"/>
                  <a:pt x="1102" y="2219"/>
                  <a:pt x="1103" y="2220"/>
                </a:cubicBezTo>
                <a:cubicBezTo>
                  <a:pt x="1102" y="2220"/>
                  <a:pt x="1100" y="2220"/>
                  <a:pt x="1098" y="2220"/>
                </a:cubicBezTo>
                <a:cubicBezTo>
                  <a:pt x="1098" y="2223"/>
                  <a:pt x="1100" y="2222"/>
                  <a:pt x="1100" y="2224"/>
                </a:cubicBezTo>
                <a:cubicBezTo>
                  <a:pt x="1104" y="2224"/>
                  <a:pt x="1107" y="2223"/>
                  <a:pt x="1107" y="2219"/>
                </a:cubicBezTo>
                <a:cubicBezTo>
                  <a:pt x="1106" y="2219"/>
                  <a:pt x="1103" y="2219"/>
                  <a:pt x="1103" y="2218"/>
                </a:cubicBezTo>
                <a:cubicBezTo>
                  <a:pt x="1103" y="2216"/>
                  <a:pt x="1103" y="2215"/>
                  <a:pt x="1103" y="2215"/>
                </a:cubicBezTo>
                <a:close/>
                <a:moveTo>
                  <a:pt x="3379" y="2213"/>
                </a:moveTo>
                <a:cubicBezTo>
                  <a:pt x="3378" y="2213"/>
                  <a:pt x="3378" y="2213"/>
                  <a:pt x="3377" y="2214"/>
                </a:cubicBezTo>
                <a:cubicBezTo>
                  <a:pt x="3377" y="2217"/>
                  <a:pt x="3380" y="2216"/>
                  <a:pt x="3379" y="2219"/>
                </a:cubicBezTo>
                <a:cubicBezTo>
                  <a:pt x="3376" y="2221"/>
                  <a:pt x="3373" y="2223"/>
                  <a:pt x="3371" y="2227"/>
                </a:cubicBezTo>
                <a:cubicBezTo>
                  <a:pt x="3377" y="2227"/>
                  <a:pt x="3380" y="2223"/>
                  <a:pt x="3387" y="2222"/>
                </a:cubicBezTo>
                <a:cubicBezTo>
                  <a:pt x="3387" y="2224"/>
                  <a:pt x="3388" y="2225"/>
                  <a:pt x="3388" y="2226"/>
                </a:cubicBezTo>
                <a:cubicBezTo>
                  <a:pt x="3386" y="2228"/>
                  <a:pt x="3382" y="2224"/>
                  <a:pt x="3379" y="2227"/>
                </a:cubicBezTo>
                <a:cubicBezTo>
                  <a:pt x="3379" y="2233"/>
                  <a:pt x="3390" y="2233"/>
                  <a:pt x="3392" y="2231"/>
                </a:cubicBezTo>
                <a:cubicBezTo>
                  <a:pt x="3389" y="2232"/>
                  <a:pt x="3390" y="2224"/>
                  <a:pt x="3391" y="2224"/>
                </a:cubicBezTo>
                <a:cubicBezTo>
                  <a:pt x="3393" y="2224"/>
                  <a:pt x="3393" y="2226"/>
                  <a:pt x="3394" y="2225"/>
                </a:cubicBezTo>
                <a:cubicBezTo>
                  <a:pt x="3396" y="2221"/>
                  <a:pt x="3395" y="2217"/>
                  <a:pt x="3392" y="2213"/>
                </a:cubicBezTo>
                <a:lnTo>
                  <a:pt x="3392" y="2214"/>
                </a:lnTo>
                <a:cubicBezTo>
                  <a:pt x="3391" y="2215"/>
                  <a:pt x="3389" y="2216"/>
                  <a:pt x="3386" y="2217"/>
                </a:cubicBezTo>
                <a:cubicBezTo>
                  <a:pt x="3386" y="2216"/>
                  <a:pt x="3387" y="2214"/>
                  <a:pt x="3385" y="2214"/>
                </a:cubicBezTo>
                <a:cubicBezTo>
                  <a:pt x="3384" y="2217"/>
                  <a:pt x="3381" y="2213"/>
                  <a:pt x="3379" y="2213"/>
                </a:cubicBezTo>
                <a:close/>
                <a:moveTo>
                  <a:pt x="3366" y="2212"/>
                </a:moveTo>
                <a:lnTo>
                  <a:pt x="3366" y="2213"/>
                </a:lnTo>
                <a:lnTo>
                  <a:pt x="3365" y="2213"/>
                </a:lnTo>
                <a:cubicBezTo>
                  <a:pt x="3363" y="2213"/>
                  <a:pt x="3364" y="2219"/>
                  <a:pt x="3366" y="2218"/>
                </a:cubicBezTo>
                <a:cubicBezTo>
                  <a:pt x="3366" y="2216"/>
                  <a:pt x="3368" y="2217"/>
                  <a:pt x="3368" y="2216"/>
                </a:cubicBezTo>
                <a:cubicBezTo>
                  <a:pt x="3366" y="2216"/>
                  <a:pt x="3365" y="2215"/>
                  <a:pt x="3365" y="2214"/>
                </a:cubicBezTo>
                <a:lnTo>
                  <a:pt x="3366" y="2213"/>
                </a:lnTo>
                <a:lnTo>
                  <a:pt x="3366" y="2213"/>
                </a:lnTo>
                <a:lnTo>
                  <a:pt x="3366" y="2212"/>
                </a:lnTo>
                <a:close/>
                <a:moveTo>
                  <a:pt x="3360" y="2212"/>
                </a:moveTo>
                <a:cubicBezTo>
                  <a:pt x="3359" y="2213"/>
                  <a:pt x="3359" y="2215"/>
                  <a:pt x="3359" y="2217"/>
                </a:cubicBezTo>
                <a:lnTo>
                  <a:pt x="3359" y="2217"/>
                </a:lnTo>
                <a:cubicBezTo>
                  <a:pt x="3362" y="2218"/>
                  <a:pt x="3361" y="2213"/>
                  <a:pt x="3362" y="2212"/>
                </a:cubicBezTo>
                <a:cubicBezTo>
                  <a:pt x="3361" y="2212"/>
                  <a:pt x="3361" y="2212"/>
                  <a:pt x="3360" y="2212"/>
                </a:cubicBezTo>
                <a:close/>
                <a:moveTo>
                  <a:pt x="3376" y="2210"/>
                </a:moveTo>
                <a:lnTo>
                  <a:pt x="3376" y="2210"/>
                </a:lnTo>
                <a:lnTo>
                  <a:pt x="3375" y="2210"/>
                </a:lnTo>
                <a:cubicBezTo>
                  <a:pt x="3373" y="2210"/>
                  <a:pt x="3371" y="2210"/>
                  <a:pt x="3372" y="2212"/>
                </a:cubicBezTo>
                <a:cubicBezTo>
                  <a:pt x="3374" y="2212"/>
                  <a:pt x="3375" y="2212"/>
                  <a:pt x="3376" y="2211"/>
                </a:cubicBezTo>
                <a:lnTo>
                  <a:pt x="3376" y="2210"/>
                </a:lnTo>
                <a:lnTo>
                  <a:pt x="3376" y="2210"/>
                </a:lnTo>
                <a:lnTo>
                  <a:pt x="3376" y="2210"/>
                </a:lnTo>
                <a:close/>
                <a:moveTo>
                  <a:pt x="3392" y="2206"/>
                </a:moveTo>
                <a:cubicBezTo>
                  <a:pt x="3390" y="2205"/>
                  <a:pt x="3389" y="2206"/>
                  <a:pt x="3389" y="2209"/>
                </a:cubicBezTo>
                <a:lnTo>
                  <a:pt x="3389" y="2209"/>
                </a:lnTo>
                <a:cubicBezTo>
                  <a:pt x="3392" y="2210"/>
                  <a:pt x="3393" y="2209"/>
                  <a:pt x="3392" y="2206"/>
                </a:cubicBezTo>
                <a:close/>
                <a:moveTo>
                  <a:pt x="3328" y="2205"/>
                </a:moveTo>
                <a:cubicBezTo>
                  <a:pt x="3325" y="2205"/>
                  <a:pt x="3322" y="2207"/>
                  <a:pt x="3323" y="2209"/>
                </a:cubicBezTo>
                <a:cubicBezTo>
                  <a:pt x="3325" y="2209"/>
                  <a:pt x="3328" y="2209"/>
                  <a:pt x="3329" y="2208"/>
                </a:cubicBezTo>
                <a:lnTo>
                  <a:pt x="3330" y="2206"/>
                </a:lnTo>
                <a:lnTo>
                  <a:pt x="3330" y="2206"/>
                </a:lnTo>
                <a:lnTo>
                  <a:pt x="3330" y="2206"/>
                </a:lnTo>
                <a:lnTo>
                  <a:pt x="3330" y="2206"/>
                </a:lnTo>
                <a:lnTo>
                  <a:pt x="3329" y="2205"/>
                </a:lnTo>
                <a:cubicBezTo>
                  <a:pt x="3329" y="2205"/>
                  <a:pt x="3328" y="2205"/>
                  <a:pt x="3328" y="2205"/>
                </a:cubicBezTo>
                <a:close/>
                <a:moveTo>
                  <a:pt x="3380" y="2203"/>
                </a:moveTo>
                <a:cubicBezTo>
                  <a:pt x="3380" y="2204"/>
                  <a:pt x="3379" y="2204"/>
                  <a:pt x="3378" y="2204"/>
                </a:cubicBezTo>
                <a:cubicBezTo>
                  <a:pt x="3378" y="2208"/>
                  <a:pt x="3380" y="2208"/>
                  <a:pt x="3378" y="2211"/>
                </a:cubicBezTo>
                <a:cubicBezTo>
                  <a:pt x="3381" y="2210"/>
                  <a:pt x="3380" y="2214"/>
                  <a:pt x="3383" y="2213"/>
                </a:cubicBezTo>
                <a:cubicBezTo>
                  <a:pt x="3382" y="2208"/>
                  <a:pt x="3387" y="2210"/>
                  <a:pt x="3387" y="2207"/>
                </a:cubicBezTo>
                <a:lnTo>
                  <a:pt x="3387" y="2207"/>
                </a:lnTo>
                <a:cubicBezTo>
                  <a:pt x="3385" y="2205"/>
                  <a:pt x="3383" y="2204"/>
                  <a:pt x="3380" y="2203"/>
                </a:cubicBezTo>
                <a:close/>
                <a:moveTo>
                  <a:pt x="3373" y="2202"/>
                </a:moveTo>
                <a:cubicBezTo>
                  <a:pt x="3372" y="2202"/>
                  <a:pt x="3371" y="2203"/>
                  <a:pt x="3371" y="2205"/>
                </a:cubicBezTo>
                <a:cubicBezTo>
                  <a:pt x="3372" y="2205"/>
                  <a:pt x="3375" y="2207"/>
                  <a:pt x="3376" y="2205"/>
                </a:cubicBezTo>
                <a:lnTo>
                  <a:pt x="3376" y="2205"/>
                </a:lnTo>
                <a:lnTo>
                  <a:pt x="3376" y="2205"/>
                </a:lnTo>
                <a:lnTo>
                  <a:pt x="3376" y="2205"/>
                </a:lnTo>
                <a:lnTo>
                  <a:pt x="3376" y="2205"/>
                </a:lnTo>
                <a:lnTo>
                  <a:pt x="3376" y="2204"/>
                </a:lnTo>
                <a:cubicBezTo>
                  <a:pt x="3375" y="2203"/>
                  <a:pt x="3374" y="2202"/>
                  <a:pt x="3373" y="2202"/>
                </a:cubicBezTo>
                <a:close/>
                <a:moveTo>
                  <a:pt x="3361" y="2201"/>
                </a:moveTo>
                <a:cubicBezTo>
                  <a:pt x="3359" y="2203"/>
                  <a:pt x="3356" y="2205"/>
                  <a:pt x="3359" y="2208"/>
                </a:cubicBezTo>
                <a:lnTo>
                  <a:pt x="3359" y="2208"/>
                </a:lnTo>
                <a:cubicBezTo>
                  <a:pt x="3362" y="2209"/>
                  <a:pt x="3363" y="2202"/>
                  <a:pt x="3361" y="2201"/>
                </a:cubicBezTo>
                <a:close/>
                <a:moveTo>
                  <a:pt x="3368" y="2200"/>
                </a:moveTo>
                <a:cubicBezTo>
                  <a:pt x="3367" y="2203"/>
                  <a:pt x="3364" y="2198"/>
                  <a:pt x="3364" y="2203"/>
                </a:cubicBezTo>
                <a:lnTo>
                  <a:pt x="3364" y="2204"/>
                </a:lnTo>
                <a:cubicBezTo>
                  <a:pt x="3366" y="2204"/>
                  <a:pt x="3371" y="2202"/>
                  <a:pt x="3368" y="2200"/>
                </a:cubicBezTo>
                <a:close/>
                <a:moveTo>
                  <a:pt x="3338" y="2197"/>
                </a:moveTo>
                <a:lnTo>
                  <a:pt x="3338" y="2197"/>
                </a:lnTo>
                <a:cubicBezTo>
                  <a:pt x="3338" y="2199"/>
                  <a:pt x="3336" y="2199"/>
                  <a:pt x="3337" y="2201"/>
                </a:cubicBezTo>
                <a:cubicBezTo>
                  <a:pt x="3337" y="2201"/>
                  <a:pt x="3337" y="2201"/>
                  <a:pt x="3337" y="2201"/>
                </a:cubicBezTo>
                <a:cubicBezTo>
                  <a:pt x="3338" y="2202"/>
                  <a:pt x="3339" y="2201"/>
                  <a:pt x="3339" y="2200"/>
                </a:cubicBezTo>
                <a:cubicBezTo>
                  <a:pt x="3340" y="2198"/>
                  <a:pt x="3339" y="2197"/>
                  <a:pt x="3338" y="2197"/>
                </a:cubicBezTo>
                <a:close/>
                <a:moveTo>
                  <a:pt x="3347" y="2195"/>
                </a:moveTo>
                <a:cubicBezTo>
                  <a:pt x="3345" y="2199"/>
                  <a:pt x="3340" y="2205"/>
                  <a:pt x="3344" y="2210"/>
                </a:cubicBezTo>
                <a:cubicBezTo>
                  <a:pt x="3342" y="2210"/>
                  <a:pt x="3342" y="2211"/>
                  <a:pt x="3340" y="2211"/>
                </a:cubicBezTo>
                <a:cubicBezTo>
                  <a:pt x="3340" y="2208"/>
                  <a:pt x="3339" y="2206"/>
                  <a:pt x="3336" y="2207"/>
                </a:cubicBezTo>
                <a:cubicBezTo>
                  <a:pt x="3334" y="2215"/>
                  <a:pt x="3328" y="2221"/>
                  <a:pt x="3321" y="2224"/>
                </a:cubicBezTo>
                <a:cubicBezTo>
                  <a:pt x="3315" y="2215"/>
                  <a:pt x="3328" y="2215"/>
                  <a:pt x="3330" y="2213"/>
                </a:cubicBezTo>
                <a:cubicBezTo>
                  <a:pt x="3326" y="2212"/>
                  <a:pt x="3323" y="2211"/>
                  <a:pt x="3320" y="2210"/>
                </a:cubicBezTo>
                <a:cubicBezTo>
                  <a:pt x="3318" y="2214"/>
                  <a:pt x="3317" y="2219"/>
                  <a:pt x="3319" y="2223"/>
                </a:cubicBezTo>
                <a:cubicBezTo>
                  <a:pt x="3313" y="2224"/>
                  <a:pt x="3313" y="2228"/>
                  <a:pt x="3306" y="2226"/>
                </a:cubicBezTo>
                <a:cubicBezTo>
                  <a:pt x="3307" y="2229"/>
                  <a:pt x="3305" y="2229"/>
                  <a:pt x="3305" y="2232"/>
                </a:cubicBezTo>
                <a:cubicBezTo>
                  <a:pt x="3307" y="2234"/>
                  <a:pt x="3311" y="2233"/>
                  <a:pt x="3315" y="2233"/>
                </a:cubicBezTo>
                <a:cubicBezTo>
                  <a:pt x="3315" y="2226"/>
                  <a:pt x="3325" y="2229"/>
                  <a:pt x="3327" y="2223"/>
                </a:cubicBezTo>
                <a:cubicBezTo>
                  <a:pt x="3328" y="2225"/>
                  <a:pt x="3326" y="2230"/>
                  <a:pt x="3328" y="2231"/>
                </a:cubicBezTo>
                <a:lnTo>
                  <a:pt x="3330" y="2232"/>
                </a:lnTo>
                <a:lnTo>
                  <a:pt x="3330" y="2232"/>
                </a:lnTo>
                <a:lnTo>
                  <a:pt x="3330" y="2232"/>
                </a:lnTo>
                <a:lnTo>
                  <a:pt x="3330" y="2232"/>
                </a:lnTo>
                <a:lnTo>
                  <a:pt x="3329" y="2230"/>
                </a:lnTo>
                <a:cubicBezTo>
                  <a:pt x="3328" y="2226"/>
                  <a:pt x="3331" y="2222"/>
                  <a:pt x="3335" y="2224"/>
                </a:cubicBezTo>
                <a:cubicBezTo>
                  <a:pt x="3336" y="2229"/>
                  <a:pt x="3331" y="2227"/>
                  <a:pt x="3331" y="2231"/>
                </a:cubicBezTo>
                <a:cubicBezTo>
                  <a:pt x="3335" y="2236"/>
                  <a:pt x="3336" y="2243"/>
                  <a:pt x="3334" y="2248"/>
                </a:cubicBezTo>
                <a:cubicBezTo>
                  <a:pt x="3328" y="2247"/>
                  <a:pt x="3332" y="2257"/>
                  <a:pt x="3327" y="2257"/>
                </a:cubicBezTo>
                <a:cubicBezTo>
                  <a:pt x="3326" y="2255"/>
                  <a:pt x="3321" y="2260"/>
                  <a:pt x="3321" y="2254"/>
                </a:cubicBezTo>
                <a:cubicBezTo>
                  <a:pt x="3324" y="2254"/>
                  <a:pt x="3326" y="2254"/>
                  <a:pt x="3327" y="2252"/>
                </a:cubicBezTo>
                <a:cubicBezTo>
                  <a:pt x="3324" y="2251"/>
                  <a:pt x="3329" y="2250"/>
                  <a:pt x="3328" y="2248"/>
                </a:cubicBezTo>
                <a:cubicBezTo>
                  <a:pt x="3326" y="2248"/>
                  <a:pt x="3324" y="2247"/>
                  <a:pt x="3322" y="2245"/>
                </a:cubicBezTo>
                <a:cubicBezTo>
                  <a:pt x="3322" y="2248"/>
                  <a:pt x="3321" y="2250"/>
                  <a:pt x="3319" y="2250"/>
                </a:cubicBezTo>
                <a:cubicBezTo>
                  <a:pt x="3318" y="2246"/>
                  <a:pt x="3321" y="2245"/>
                  <a:pt x="3319" y="2243"/>
                </a:cubicBezTo>
                <a:cubicBezTo>
                  <a:pt x="3315" y="2242"/>
                  <a:pt x="3317" y="2247"/>
                  <a:pt x="3315" y="2248"/>
                </a:cubicBezTo>
                <a:cubicBezTo>
                  <a:pt x="3309" y="2246"/>
                  <a:pt x="3306" y="2250"/>
                  <a:pt x="3302" y="2253"/>
                </a:cubicBezTo>
                <a:cubicBezTo>
                  <a:pt x="3301" y="2256"/>
                  <a:pt x="3304" y="2256"/>
                  <a:pt x="3305" y="2258"/>
                </a:cubicBezTo>
                <a:cubicBezTo>
                  <a:pt x="3303" y="2258"/>
                  <a:pt x="3300" y="2259"/>
                  <a:pt x="3300" y="2261"/>
                </a:cubicBezTo>
                <a:cubicBezTo>
                  <a:pt x="3301" y="2262"/>
                  <a:pt x="3302" y="2262"/>
                  <a:pt x="3303" y="2263"/>
                </a:cubicBezTo>
                <a:cubicBezTo>
                  <a:pt x="3299" y="2265"/>
                  <a:pt x="3301" y="2273"/>
                  <a:pt x="3303" y="2275"/>
                </a:cubicBezTo>
                <a:cubicBezTo>
                  <a:pt x="3299" y="2274"/>
                  <a:pt x="3300" y="2279"/>
                  <a:pt x="3298" y="2279"/>
                </a:cubicBezTo>
                <a:cubicBezTo>
                  <a:pt x="3295" y="2276"/>
                  <a:pt x="3298" y="2273"/>
                  <a:pt x="3298" y="2269"/>
                </a:cubicBezTo>
                <a:cubicBezTo>
                  <a:pt x="3291" y="2268"/>
                  <a:pt x="3295" y="2274"/>
                  <a:pt x="3296" y="2278"/>
                </a:cubicBezTo>
                <a:cubicBezTo>
                  <a:pt x="3292" y="2278"/>
                  <a:pt x="3292" y="2280"/>
                  <a:pt x="3289" y="2281"/>
                </a:cubicBezTo>
                <a:cubicBezTo>
                  <a:pt x="3289" y="2284"/>
                  <a:pt x="3291" y="2284"/>
                  <a:pt x="3291" y="2288"/>
                </a:cubicBezTo>
                <a:cubicBezTo>
                  <a:pt x="3294" y="2288"/>
                  <a:pt x="3297" y="2283"/>
                  <a:pt x="3300" y="2287"/>
                </a:cubicBezTo>
                <a:cubicBezTo>
                  <a:pt x="3300" y="2292"/>
                  <a:pt x="3296" y="2293"/>
                  <a:pt x="3294" y="2296"/>
                </a:cubicBezTo>
                <a:cubicBezTo>
                  <a:pt x="3302" y="2297"/>
                  <a:pt x="3300" y="2288"/>
                  <a:pt x="3310" y="2291"/>
                </a:cubicBezTo>
                <a:cubicBezTo>
                  <a:pt x="3308" y="2292"/>
                  <a:pt x="3308" y="2296"/>
                  <a:pt x="3312" y="2295"/>
                </a:cubicBezTo>
                <a:cubicBezTo>
                  <a:pt x="3314" y="2292"/>
                  <a:pt x="3308" y="2289"/>
                  <a:pt x="3313" y="2285"/>
                </a:cubicBezTo>
                <a:cubicBezTo>
                  <a:pt x="3318" y="2285"/>
                  <a:pt x="3321" y="2283"/>
                  <a:pt x="3319" y="2279"/>
                </a:cubicBezTo>
                <a:cubicBezTo>
                  <a:pt x="3313" y="2278"/>
                  <a:pt x="3312" y="2285"/>
                  <a:pt x="3306" y="2284"/>
                </a:cubicBezTo>
                <a:cubicBezTo>
                  <a:pt x="3305" y="2281"/>
                  <a:pt x="3306" y="2277"/>
                  <a:pt x="3309" y="2274"/>
                </a:cubicBezTo>
                <a:cubicBezTo>
                  <a:pt x="3307" y="2273"/>
                  <a:pt x="3304" y="2272"/>
                  <a:pt x="3303" y="2271"/>
                </a:cubicBezTo>
                <a:cubicBezTo>
                  <a:pt x="3305" y="2269"/>
                  <a:pt x="3309" y="2268"/>
                  <a:pt x="3313" y="2268"/>
                </a:cubicBezTo>
                <a:lnTo>
                  <a:pt x="3313" y="2271"/>
                </a:lnTo>
                <a:cubicBezTo>
                  <a:pt x="3319" y="2271"/>
                  <a:pt x="3325" y="2271"/>
                  <a:pt x="3332" y="2270"/>
                </a:cubicBezTo>
                <a:lnTo>
                  <a:pt x="3332" y="2271"/>
                </a:lnTo>
                <a:cubicBezTo>
                  <a:pt x="3332" y="2271"/>
                  <a:pt x="3333" y="2271"/>
                  <a:pt x="3334" y="2271"/>
                </a:cubicBezTo>
                <a:lnTo>
                  <a:pt x="3334" y="2269"/>
                </a:lnTo>
                <a:cubicBezTo>
                  <a:pt x="3335" y="2269"/>
                  <a:pt x="3337" y="2268"/>
                  <a:pt x="3338" y="2268"/>
                </a:cubicBezTo>
                <a:cubicBezTo>
                  <a:pt x="3336" y="2264"/>
                  <a:pt x="3338" y="2257"/>
                  <a:pt x="3336" y="2254"/>
                </a:cubicBezTo>
                <a:cubicBezTo>
                  <a:pt x="3340" y="2255"/>
                  <a:pt x="3341" y="2253"/>
                  <a:pt x="3342" y="2250"/>
                </a:cubicBezTo>
                <a:cubicBezTo>
                  <a:pt x="3344" y="2259"/>
                  <a:pt x="3353" y="2251"/>
                  <a:pt x="3358" y="2254"/>
                </a:cubicBezTo>
                <a:lnTo>
                  <a:pt x="3358" y="2249"/>
                </a:lnTo>
                <a:cubicBezTo>
                  <a:pt x="3353" y="2252"/>
                  <a:pt x="3352" y="2246"/>
                  <a:pt x="3347" y="2249"/>
                </a:cubicBezTo>
                <a:cubicBezTo>
                  <a:pt x="3346" y="2248"/>
                  <a:pt x="3345" y="2241"/>
                  <a:pt x="3347" y="2240"/>
                </a:cubicBezTo>
                <a:cubicBezTo>
                  <a:pt x="3349" y="2240"/>
                  <a:pt x="3347" y="2245"/>
                  <a:pt x="3350" y="2245"/>
                </a:cubicBezTo>
                <a:cubicBezTo>
                  <a:pt x="3353" y="2241"/>
                  <a:pt x="3353" y="2234"/>
                  <a:pt x="3355" y="2230"/>
                </a:cubicBezTo>
                <a:cubicBezTo>
                  <a:pt x="3354" y="2228"/>
                  <a:pt x="3348" y="2226"/>
                  <a:pt x="3347" y="2230"/>
                </a:cubicBezTo>
                <a:cubicBezTo>
                  <a:pt x="3353" y="2237"/>
                  <a:pt x="3343" y="2238"/>
                  <a:pt x="3342" y="2245"/>
                </a:cubicBezTo>
                <a:cubicBezTo>
                  <a:pt x="3336" y="2245"/>
                  <a:pt x="3335" y="2231"/>
                  <a:pt x="3342" y="2232"/>
                </a:cubicBezTo>
                <a:cubicBezTo>
                  <a:pt x="3344" y="2232"/>
                  <a:pt x="3342" y="2237"/>
                  <a:pt x="3345" y="2236"/>
                </a:cubicBezTo>
                <a:cubicBezTo>
                  <a:pt x="3348" y="2233"/>
                  <a:pt x="3343" y="2231"/>
                  <a:pt x="3347" y="2227"/>
                </a:cubicBezTo>
                <a:cubicBezTo>
                  <a:pt x="3344" y="2223"/>
                  <a:pt x="3347" y="2220"/>
                  <a:pt x="3346" y="2215"/>
                </a:cubicBezTo>
                <a:cubicBezTo>
                  <a:pt x="3350" y="2214"/>
                  <a:pt x="3358" y="2213"/>
                  <a:pt x="3354" y="2206"/>
                </a:cubicBezTo>
                <a:cubicBezTo>
                  <a:pt x="3351" y="2206"/>
                  <a:pt x="3350" y="2209"/>
                  <a:pt x="3347" y="2209"/>
                </a:cubicBezTo>
                <a:cubicBezTo>
                  <a:pt x="3347" y="2205"/>
                  <a:pt x="3348" y="2203"/>
                  <a:pt x="3350" y="2202"/>
                </a:cubicBezTo>
                <a:cubicBezTo>
                  <a:pt x="3350" y="2204"/>
                  <a:pt x="3352" y="2204"/>
                  <a:pt x="3353" y="2205"/>
                </a:cubicBezTo>
                <a:lnTo>
                  <a:pt x="3353" y="2196"/>
                </a:lnTo>
                <a:cubicBezTo>
                  <a:pt x="3350" y="2197"/>
                  <a:pt x="3349" y="2195"/>
                  <a:pt x="3347" y="2195"/>
                </a:cubicBezTo>
                <a:close/>
                <a:moveTo>
                  <a:pt x="3364" y="2194"/>
                </a:moveTo>
                <a:cubicBezTo>
                  <a:pt x="3362" y="2194"/>
                  <a:pt x="3360" y="2196"/>
                  <a:pt x="3359" y="2197"/>
                </a:cubicBezTo>
                <a:cubicBezTo>
                  <a:pt x="3360" y="2197"/>
                  <a:pt x="3362" y="2197"/>
                  <a:pt x="3363" y="2196"/>
                </a:cubicBezTo>
                <a:lnTo>
                  <a:pt x="3366" y="2195"/>
                </a:lnTo>
                <a:lnTo>
                  <a:pt x="3366" y="2195"/>
                </a:lnTo>
                <a:lnTo>
                  <a:pt x="3366" y="2195"/>
                </a:lnTo>
                <a:lnTo>
                  <a:pt x="3366" y="2195"/>
                </a:lnTo>
                <a:lnTo>
                  <a:pt x="3365" y="2195"/>
                </a:lnTo>
                <a:cubicBezTo>
                  <a:pt x="3365" y="2195"/>
                  <a:pt x="3365" y="2194"/>
                  <a:pt x="3364" y="2194"/>
                </a:cubicBezTo>
                <a:close/>
                <a:moveTo>
                  <a:pt x="3291" y="2192"/>
                </a:moveTo>
                <a:cubicBezTo>
                  <a:pt x="3290" y="2193"/>
                  <a:pt x="3290" y="2196"/>
                  <a:pt x="3292" y="2196"/>
                </a:cubicBezTo>
                <a:cubicBezTo>
                  <a:pt x="3292" y="2195"/>
                  <a:pt x="3293" y="2192"/>
                  <a:pt x="3291" y="2192"/>
                </a:cubicBezTo>
                <a:close/>
                <a:moveTo>
                  <a:pt x="3338" y="2183"/>
                </a:moveTo>
                <a:cubicBezTo>
                  <a:pt x="3337" y="2183"/>
                  <a:pt x="3336" y="2184"/>
                  <a:pt x="3336" y="2186"/>
                </a:cubicBezTo>
                <a:cubicBezTo>
                  <a:pt x="3336" y="2188"/>
                  <a:pt x="3339" y="2187"/>
                  <a:pt x="3339" y="2188"/>
                </a:cubicBezTo>
                <a:cubicBezTo>
                  <a:pt x="3338" y="2190"/>
                  <a:pt x="3337" y="2191"/>
                  <a:pt x="3336" y="2192"/>
                </a:cubicBezTo>
                <a:cubicBezTo>
                  <a:pt x="3330" y="2192"/>
                  <a:pt x="3331" y="2188"/>
                  <a:pt x="3326" y="2190"/>
                </a:cubicBezTo>
                <a:lnTo>
                  <a:pt x="3326" y="2194"/>
                </a:lnTo>
                <a:lnTo>
                  <a:pt x="3326" y="2194"/>
                </a:lnTo>
                <a:cubicBezTo>
                  <a:pt x="3330" y="2192"/>
                  <a:pt x="3336" y="2193"/>
                  <a:pt x="3340" y="2196"/>
                </a:cubicBezTo>
                <a:cubicBezTo>
                  <a:pt x="3341" y="2193"/>
                  <a:pt x="3347" y="2194"/>
                  <a:pt x="3348" y="2190"/>
                </a:cubicBezTo>
                <a:cubicBezTo>
                  <a:pt x="3346" y="2188"/>
                  <a:pt x="3345" y="2190"/>
                  <a:pt x="3344" y="2192"/>
                </a:cubicBezTo>
                <a:cubicBezTo>
                  <a:pt x="3344" y="2190"/>
                  <a:pt x="3344" y="2187"/>
                  <a:pt x="3345" y="2187"/>
                </a:cubicBezTo>
                <a:cubicBezTo>
                  <a:pt x="3347" y="2190"/>
                  <a:pt x="3349" y="2186"/>
                  <a:pt x="3353" y="2187"/>
                </a:cubicBezTo>
                <a:cubicBezTo>
                  <a:pt x="3352" y="2189"/>
                  <a:pt x="3350" y="2191"/>
                  <a:pt x="3351" y="2195"/>
                </a:cubicBezTo>
                <a:cubicBezTo>
                  <a:pt x="3358" y="2196"/>
                  <a:pt x="3355" y="2187"/>
                  <a:pt x="3362" y="2192"/>
                </a:cubicBezTo>
                <a:cubicBezTo>
                  <a:pt x="3363" y="2189"/>
                  <a:pt x="3362" y="2188"/>
                  <a:pt x="3363" y="2184"/>
                </a:cubicBezTo>
                <a:cubicBezTo>
                  <a:pt x="3358" y="2185"/>
                  <a:pt x="3349" y="2182"/>
                  <a:pt x="3344" y="2186"/>
                </a:cubicBezTo>
                <a:cubicBezTo>
                  <a:pt x="3344" y="2184"/>
                  <a:pt x="3340" y="2182"/>
                  <a:pt x="3338" y="2183"/>
                </a:cubicBezTo>
                <a:close/>
                <a:moveTo>
                  <a:pt x="3295" y="2178"/>
                </a:moveTo>
                <a:cubicBezTo>
                  <a:pt x="3297" y="2180"/>
                  <a:pt x="3296" y="2185"/>
                  <a:pt x="3298" y="2185"/>
                </a:cubicBezTo>
                <a:cubicBezTo>
                  <a:pt x="3298" y="2182"/>
                  <a:pt x="3302" y="2185"/>
                  <a:pt x="3302" y="2181"/>
                </a:cubicBezTo>
                <a:cubicBezTo>
                  <a:pt x="3302" y="2178"/>
                  <a:pt x="3297" y="2180"/>
                  <a:pt x="3295" y="2178"/>
                </a:cubicBezTo>
                <a:close/>
                <a:moveTo>
                  <a:pt x="3299" y="2167"/>
                </a:moveTo>
                <a:cubicBezTo>
                  <a:pt x="3299" y="2168"/>
                  <a:pt x="3298" y="2168"/>
                  <a:pt x="3297" y="2168"/>
                </a:cubicBezTo>
                <a:cubicBezTo>
                  <a:pt x="3300" y="2172"/>
                  <a:pt x="3296" y="2175"/>
                  <a:pt x="3300" y="2177"/>
                </a:cubicBezTo>
                <a:cubicBezTo>
                  <a:pt x="3300" y="2174"/>
                  <a:pt x="3302" y="2172"/>
                  <a:pt x="3303" y="2169"/>
                </a:cubicBezTo>
                <a:cubicBezTo>
                  <a:pt x="3301" y="2168"/>
                  <a:pt x="3301" y="2167"/>
                  <a:pt x="3299" y="2167"/>
                </a:cubicBezTo>
                <a:close/>
                <a:moveTo>
                  <a:pt x="3307" y="2157"/>
                </a:moveTo>
                <a:cubicBezTo>
                  <a:pt x="3306" y="2159"/>
                  <a:pt x="3305" y="2162"/>
                  <a:pt x="3307" y="2162"/>
                </a:cubicBezTo>
                <a:lnTo>
                  <a:pt x="3309" y="2162"/>
                </a:lnTo>
                <a:lnTo>
                  <a:pt x="3309" y="2163"/>
                </a:lnTo>
                <a:lnTo>
                  <a:pt x="3309" y="2162"/>
                </a:lnTo>
                <a:lnTo>
                  <a:pt x="3309" y="2162"/>
                </a:lnTo>
                <a:lnTo>
                  <a:pt x="3309" y="2161"/>
                </a:lnTo>
                <a:cubicBezTo>
                  <a:pt x="3309" y="2159"/>
                  <a:pt x="3308" y="2158"/>
                  <a:pt x="3307" y="2157"/>
                </a:cubicBezTo>
                <a:close/>
                <a:moveTo>
                  <a:pt x="3303" y="2130"/>
                </a:moveTo>
                <a:cubicBezTo>
                  <a:pt x="3300" y="2129"/>
                  <a:pt x="3299" y="2131"/>
                  <a:pt x="3298" y="2133"/>
                </a:cubicBezTo>
                <a:cubicBezTo>
                  <a:pt x="3303" y="2138"/>
                  <a:pt x="3296" y="2147"/>
                  <a:pt x="3299" y="2152"/>
                </a:cubicBezTo>
                <a:cubicBezTo>
                  <a:pt x="3299" y="2152"/>
                  <a:pt x="3298" y="2152"/>
                  <a:pt x="3298" y="2152"/>
                </a:cubicBezTo>
                <a:cubicBezTo>
                  <a:pt x="3299" y="2155"/>
                  <a:pt x="3298" y="2161"/>
                  <a:pt x="3302" y="2162"/>
                </a:cubicBezTo>
                <a:cubicBezTo>
                  <a:pt x="3302" y="2155"/>
                  <a:pt x="3307" y="2146"/>
                  <a:pt x="3302" y="2143"/>
                </a:cubicBezTo>
                <a:cubicBezTo>
                  <a:pt x="3303" y="2141"/>
                  <a:pt x="3305" y="2141"/>
                  <a:pt x="3307" y="2142"/>
                </a:cubicBezTo>
                <a:cubicBezTo>
                  <a:pt x="3307" y="2146"/>
                  <a:pt x="3304" y="2148"/>
                  <a:pt x="3309" y="2148"/>
                </a:cubicBezTo>
                <a:cubicBezTo>
                  <a:pt x="3310" y="2144"/>
                  <a:pt x="3312" y="2132"/>
                  <a:pt x="3309" y="2130"/>
                </a:cubicBezTo>
                <a:lnTo>
                  <a:pt x="3309" y="2130"/>
                </a:lnTo>
                <a:cubicBezTo>
                  <a:pt x="3307" y="2133"/>
                  <a:pt x="3304" y="2135"/>
                  <a:pt x="3305" y="2137"/>
                </a:cubicBezTo>
                <a:cubicBezTo>
                  <a:pt x="3304" y="2135"/>
                  <a:pt x="3303" y="2132"/>
                  <a:pt x="3303" y="2130"/>
                </a:cubicBezTo>
                <a:close/>
                <a:moveTo>
                  <a:pt x="3299" y="2122"/>
                </a:moveTo>
                <a:cubicBezTo>
                  <a:pt x="3298" y="2122"/>
                  <a:pt x="3296" y="2123"/>
                  <a:pt x="3296" y="2125"/>
                </a:cubicBezTo>
                <a:cubicBezTo>
                  <a:pt x="3299" y="2127"/>
                  <a:pt x="3303" y="2127"/>
                  <a:pt x="3304" y="2124"/>
                </a:cubicBezTo>
                <a:lnTo>
                  <a:pt x="3304" y="2123"/>
                </a:lnTo>
                <a:lnTo>
                  <a:pt x="3305" y="2123"/>
                </a:lnTo>
                <a:lnTo>
                  <a:pt x="3305" y="2123"/>
                </a:lnTo>
                <a:lnTo>
                  <a:pt x="3304" y="2123"/>
                </a:lnTo>
                <a:lnTo>
                  <a:pt x="3302" y="2123"/>
                </a:lnTo>
                <a:cubicBezTo>
                  <a:pt x="3301" y="2122"/>
                  <a:pt x="3300" y="2122"/>
                  <a:pt x="3299" y="2122"/>
                </a:cubicBezTo>
                <a:close/>
                <a:moveTo>
                  <a:pt x="3308" y="2122"/>
                </a:moveTo>
                <a:lnTo>
                  <a:pt x="3308" y="2124"/>
                </a:lnTo>
                <a:cubicBezTo>
                  <a:pt x="3309" y="2124"/>
                  <a:pt x="3309" y="2126"/>
                  <a:pt x="3311" y="2125"/>
                </a:cubicBezTo>
                <a:lnTo>
                  <a:pt x="3311" y="2123"/>
                </a:lnTo>
                <a:lnTo>
                  <a:pt x="3311" y="2123"/>
                </a:lnTo>
                <a:cubicBezTo>
                  <a:pt x="3309" y="2123"/>
                  <a:pt x="3309" y="2122"/>
                  <a:pt x="3308" y="2122"/>
                </a:cubicBezTo>
                <a:close/>
                <a:moveTo>
                  <a:pt x="3312" y="2101"/>
                </a:moveTo>
                <a:cubicBezTo>
                  <a:pt x="3306" y="2102"/>
                  <a:pt x="3305" y="2107"/>
                  <a:pt x="3300" y="2108"/>
                </a:cubicBezTo>
                <a:lnTo>
                  <a:pt x="3300" y="2113"/>
                </a:lnTo>
                <a:cubicBezTo>
                  <a:pt x="3306" y="2113"/>
                  <a:pt x="3304" y="2105"/>
                  <a:pt x="3311" y="2109"/>
                </a:cubicBezTo>
                <a:lnTo>
                  <a:pt x="3311" y="2109"/>
                </a:lnTo>
                <a:cubicBezTo>
                  <a:pt x="3313" y="2107"/>
                  <a:pt x="3312" y="2106"/>
                  <a:pt x="3312" y="2101"/>
                </a:cubicBezTo>
                <a:close/>
                <a:moveTo>
                  <a:pt x="3303" y="2099"/>
                </a:moveTo>
                <a:cubicBezTo>
                  <a:pt x="3301" y="2099"/>
                  <a:pt x="3299" y="2100"/>
                  <a:pt x="3300" y="2102"/>
                </a:cubicBezTo>
                <a:lnTo>
                  <a:pt x="3300" y="2103"/>
                </a:lnTo>
                <a:cubicBezTo>
                  <a:pt x="3303" y="2103"/>
                  <a:pt x="3304" y="2101"/>
                  <a:pt x="3305" y="2099"/>
                </a:cubicBezTo>
                <a:cubicBezTo>
                  <a:pt x="3304" y="2099"/>
                  <a:pt x="3303" y="2099"/>
                  <a:pt x="3303" y="2099"/>
                </a:cubicBezTo>
                <a:close/>
                <a:moveTo>
                  <a:pt x="3301" y="2081"/>
                </a:moveTo>
                <a:cubicBezTo>
                  <a:pt x="3301" y="2082"/>
                  <a:pt x="3300" y="2083"/>
                  <a:pt x="3300" y="2084"/>
                </a:cubicBezTo>
                <a:cubicBezTo>
                  <a:pt x="3301" y="2085"/>
                  <a:pt x="3302" y="2085"/>
                  <a:pt x="3302" y="2087"/>
                </a:cubicBezTo>
                <a:cubicBezTo>
                  <a:pt x="3299" y="2087"/>
                  <a:pt x="3299" y="2085"/>
                  <a:pt x="3296" y="2085"/>
                </a:cubicBezTo>
                <a:cubicBezTo>
                  <a:pt x="3297" y="2087"/>
                  <a:pt x="3296" y="2089"/>
                  <a:pt x="3297" y="2089"/>
                </a:cubicBezTo>
                <a:cubicBezTo>
                  <a:pt x="3297" y="2087"/>
                  <a:pt x="3302" y="2087"/>
                  <a:pt x="3302" y="2089"/>
                </a:cubicBezTo>
                <a:cubicBezTo>
                  <a:pt x="3303" y="2092"/>
                  <a:pt x="3298" y="2090"/>
                  <a:pt x="3300" y="2093"/>
                </a:cubicBezTo>
                <a:cubicBezTo>
                  <a:pt x="3300" y="2096"/>
                  <a:pt x="3303" y="2096"/>
                  <a:pt x="3305" y="2094"/>
                </a:cubicBezTo>
                <a:cubicBezTo>
                  <a:pt x="3302" y="2089"/>
                  <a:pt x="3306" y="2087"/>
                  <a:pt x="3307" y="2081"/>
                </a:cubicBezTo>
                <a:lnTo>
                  <a:pt x="3301" y="2081"/>
                </a:lnTo>
                <a:close/>
                <a:moveTo>
                  <a:pt x="3307" y="2052"/>
                </a:moveTo>
                <a:cubicBezTo>
                  <a:pt x="3306" y="2052"/>
                  <a:pt x="3305" y="2052"/>
                  <a:pt x="3305" y="2052"/>
                </a:cubicBezTo>
                <a:cubicBezTo>
                  <a:pt x="3305" y="2054"/>
                  <a:pt x="3302" y="2056"/>
                  <a:pt x="3305" y="2057"/>
                </a:cubicBezTo>
                <a:cubicBezTo>
                  <a:pt x="3305" y="2056"/>
                  <a:pt x="3308" y="2056"/>
                  <a:pt x="3310" y="2055"/>
                </a:cubicBezTo>
                <a:lnTo>
                  <a:pt x="3310" y="2055"/>
                </a:lnTo>
                <a:cubicBezTo>
                  <a:pt x="3310" y="2052"/>
                  <a:pt x="3309" y="2052"/>
                  <a:pt x="3307" y="2052"/>
                </a:cubicBezTo>
                <a:close/>
                <a:moveTo>
                  <a:pt x="3300" y="2043"/>
                </a:moveTo>
                <a:cubicBezTo>
                  <a:pt x="3298" y="2044"/>
                  <a:pt x="3297" y="2051"/>
                  <a:pt x="3300" y="2052"/>
                </a:cubicBezTo>
                <a:lnTo>
                  <a:pt x="3300" y="2052"/>
                </a:lnTo>
                <a:cubicBezTo>
                  <a:pt x="3300" y="2049"/>
                  <a:pt x="3303" y="2044"/>
                  <a:pt x="3300" y="2043"/>
                </a:cubicBezTo>
                <a:close/>
                <a:moveTo>
                  <a:pt x="3305" y="2031"/>
                </a:moveTo>
                <a:cubicBezTo>
                  <a:pt x="3303" y="2031"/>
                  <a:pt x="3302" y="2033"/>
                  <a:pt x="3298" y="2031"/>
                </a:cubicBezTo>
                <a:cubicBezTo>
                  <a:pt x="3299" y="2034"/>
                  <a:pt x="3298" y="2038"/>
                  <a:pt x="3301" y="2038"/>
                </a:cubicBezTo>
                <a:cubicBezTo>
                  <a:pt x="3301" y="2032"/>
                  <a:pt x="3305" y="2037"/>
                  <a:pt x="3308" y="2038"/>
                </a:cubicBezTo>
                <a:cubicBezTo>
                  <a:pt x="3308" y="2036"/>
                  <a:pt x="3309" y="2035"/>
                  <a:pt x="3310" y="2033"/>
                </a:cubicBezTo>
                <a:lnTo>
                  <a:pt x="3310" y="2033"/>
                </a:lnTo>
                <a:cubicBezTo>
                  <a:pt x="3308" y="2031"/>
                  <a:pt x="3306" y="2031"/>
                  <a:pt x="3305" y="2031"/>
                </a:cubicBezTo>
                <a:close/>
                <a:moveTo>
                  <a:pt x="3300" y="2011"/>
                </a:moveTo>
                <a:cubicBezTo>
                  <a:pt x="3300" y="2012"/>
                  <a:pt x="3299" y="2014"/>
                  <a:pt x="3302" y="2014"/>
                </a:cubicBezTo>
                <a:cubicBezTo>
                  <a:pt x="3302" y="2012"/>
                  <a:pt x="3301" y="2011"/>
                  <a:pt x="3300" y="2011"/>
                </a:cubicBezTo>
                <a:close/>
                <a:moveTo>
                  <a:pt x="3378" y="1947"/>
                </a:moveTo>
                <a:cubicBezTo>
                  <a:pt x="3377" y="1947"/>
                  <a:pt x="3375" y="1948"/>
                  <a:pt x="3376" y="1949"/>
                </a:cubicBezTo>
                <a:lnTo>
                  <a:pt x="3379" y="1949"/>
                </a:lnTo>
                <a:lnTo>
                  <a:pt x="3379" y="1950"/>
                </a:lnTo>
                <a:cubicBezTo>
                  <a:pt x="3380" y="1948"/>
                  <a:pt x="3379" y="1947"/>
                  <a:pt x="3378" y="1947"/>
                </a:cubicBezTo>
                <a:close/>
                <a:moveTo>
                  <a:pt x="3377" y="1939"/>
                </a:moveTo>
                <a:cubicBezTo>
                  <a:pt x="3375" y="1940"/>
                  <a:pt x="3360" y="1938"/>
                  <a:pt x="3362" y="1947"/>
                </a:cubicBezTo>
                <a:cubicBezTo>
                  <a:pt x="3367" y="1945"/>
                  <a:pt x="3378" y="1944"/>
                  <a:pt x="3377" y="1939"/>
                </a:cubicBezTo>
                <a:close/>
                <a:moveTo>
                  <a:pt x="3305" y="1927"/>
                </a:moveTo>
                <a:cubicBezTo>
                  <a:pt x="3303" y="1927"/>
                  <a:pt x="3304" y="1933"/>
                  <a:pt x="3307" y="1932"/>
                </a:cubicBezTo>
                <a:lnTo>
                  <a:pt x="3307" y="1927"/>
                </a:lnTo>
                <a:lnTo>
                  <a:pt x="3305" y="1927"/>
                </a:lnTo>
                <a:close/>
                <a:moveTo>
                  <a:pt x="3375" y="1925"/>
                </a:moveTo>
                <a:cubicBezTo>
                  <a:pt x="3376" y="1929"/>
                  <a:pt x="3374" y="1931"/>
                  <a:pt x="3375" y="1933"/>
                </a:cubicBezTo>
                <a:cubicBezTo>
                  <a:pt x="3377" y="1933"/>
                  <a:pt x="3378" y="1933"/>
                  <a:pt x="3379" y="1932"/>
                </a:cubicBezTo>
                <a:cubicBezTo>
                  <a:pt x="3379" y="1929"/>
                  <a:pt x="3378" y="1926"/>
                  <a:pt x="3375" y="1925"/>
                </a:cubicBezTo>
                <a:close/>
                <a:moveTo>
                  <a:pt x="3358" y="1909"/>
                </a:moveTo>
                <a:cubicBezTo>
                  <a:pt x="3358" y="1910"/>
                  <a:pt x="3356" y="1914"/>
                  <a:pt x="3358" y="1914"/>
                </a:cubicBezTo>
                <a:cubicBezTo>
                  <a:pt x="3358" y="1913"/>
                  <a:pt x="3359" y="1913"/>
                  <a:pt x="3360" y="1913"/>
                </a:cubicBezTo>
                <a:lnTo>
                  <a:pt x="3360" y="1910"/>
                </a:lnTo>
                <a:cubicBezTo>
                  <a:pt x="3359" y="1910"/>
                  <a:pt x="3359" y="1909"/>
                  <a:pt x="3358" y="1909"/>
                </a:cubicBezTo>
                <a:close/>
                <a:moveTo>
                  <a:pt x="3377" y="1907"/>
                </a:moveTo>
                <a:cubicBezTo>
                  <a:pt x="3373" y="1910"/>
                  <a:pt x="3372" y="1915"/>
                  <a:pt x="3367" y="1916"/>
                </a:cubicBezTo>
                <a:cubicBezTo>
                  <a:pt x="3373" y="1917"/>
                  <a:pt x="3367" y="1917"/>
                  <a:pt x="3367" y="1920"/>
                </a:cubicBezTo>
                <a:cubicBezTo>
                  <a:pt x="3368" y="1919"/>
                  <a:pt x="3370" y="1919"/>
                  <a:pt x="3372" y="1920"/>
                </a:cubicBezTo>
                <a:cubicBezTo>
                  <a:pt x="3372" y="1918"/>
                  <a:pt x="3372" y="1916"/>
                  <a:pt x="3374" y="1916"/>
                </a:cubicBezTo>
                <a:cubicBezTo>
                  <a:pt x="3374" y="1919"/>
                  <a:pt x="3378" y="1917"/>
                  <a:pt x="3377" y="1920"/>
                </a:cubicBezTo>
                <a:cubicBezTo>
                  <a:pt x="3379" y="1919"/>
                  <a:pt x="3382" y="1920"/>
                  <a:pt x="3383" y="1918"/>
                </a:cubicBezTo>
                <a:lnTo>
                  <a:pt x="3383" y="1918"/>
                </a:lnTo>
                <a:cubicBezTo>
                  <a:pt x="3377" y="1919"/>
                  <a:pt x="3375" y="1912"/>
                  <a:pt x="3377" y="1907"/>
                </a:cubicBezTo>
                <a:close/>
                <a:moveTo>
                  <a:pt x="3378" y="1876"/>
                </a:moveTo>
                <a:cubicBezTo>
                  <a:pt x="3377" y="1876"/>
                  <a:pt x="3377" y="1880"/>
                  <a:pt x="3378" y="1880"/>
                </a:cubicBezTo>
                <a:cubicBezTo>
                  <a:pt x="3378" y="1879"/>
                  <a:pt x="3378" y="1879"/>
                  <a:pt x="3379" y="1879"/>
                </a:cubicBezTo>
                <a:lnTo>
                  <a:pt x="3379" y="1877"/>
                </a:lnTo>
                <a:lnTo>
                  <a:pt x="3379" y="1877"/>
                </a:lnTo>
                <a:cubicBezTo>
                  <a:pt x="3379" y="1877"/>
                  <a:pt x="3379" y="1876"/>
                  <a:pt x="3378" y="1876"/>
                </a:cubicBezTo>
                <a:close/>
                <a:moveTo>
                  <a:pt x="3342" y="1870"/>
                </a:moveTo>
                <a:cubicBezTo>
                  <a:pt x="3341" y="1870"/>
                  <a:pt x="3341" y="1870"/>
                  <a:pt x="3341" y="1870"/>
                </a:cubicBezTo>
                <a:cubicBezTo>
                  <a:pt x="3340" y="1870"/>
                  <a:pt x="3339" y="1873"/>
                  <a:pt x="3341" y="1873"/>
                </a:cubicBezTo>
                <a:lnTo>
                  <a:pt x="3341" y="1873"/>
                </a:lnTo>
                <a:cubicBezTo>
                  <a:pt x="3343" y="1874"/>
                  <a:pt x="3343" y="1870"/>
                  <a:pt x="3342" y="1870"/>
                </a:cubicBezTo>
                <a:close/>
                <a:moveTo>
                  <a:pt x="3368" y="1862"/>
                </a:moveTo>
                <a:cubicBezTo>
                  <a:pt x="3367" y="1862"/>
                  <a:pt x="3367" y="1862"/>
                  <a:pt x="3366" y="1862"/>
                </a:cubicBezTo>
                <a:cubicBezTo>
                  <a:pt x="3367" y="1865"/>
                  <a:pt x="3368" y="1867"/>
                  <a:pt x="3369" y="1869"/>
                </a:cubicBezTo>
                <a:lnTo>
                  <a:pt x="3369" y="1869"/>
                </a:lnTo>
                <a:cubicBezTo>
                  <a:pt x="3371" y="1867"/>
                  <a:pt x="3371" y="1863"/>
                  <a:pt x="3368" y="1862"/>
                </a:cubicBezTo>
                <a:close/>
                <a:moveTo>
                  <a:pt x="3381" y="1862"/>
                </a:moveTo>
                <a:cubicBezTo>
                  <a:pt x="3377" y="1863"/>
                  <a:pt x="3375" y="1860"/>
                  <a:pt x="3373" y="1864"/>
                </a:cubicBezTo>
                <a:lnTo>
                  <a:pt x="3373" y="1864"/>
                </a:lnTo>
                <a:cubicBezTo>
                  <a:pt x="3376" y="1864"/>
                  <a:pt x="3381" y="1866"/>
                  <a:pt x="3381" y="1862"/>
                </a:cubicBezTo>
                <a:close/>
                <a:moveTo>
                  <a:pt x="3366" y="1854"/>
                </a:moveTo>
                <a:cubicBezTo>
                  <a:pt x="3364" y="1854"/>
                  <a:pt x="3363" y="1855"/>
                  <a:pt x="3363" y="1855"/>
                </a:cubicBezTo>
                <a:cubicBezTo>
                  <a:pt x="3367" y="1854"/>
                  <a:pt x="3365" y="1859"/>
                  <a:pt x="3367" y="1860"/>
                </a:cubicBezTo>
                <a:cubicBezTo>
                  <a:pt x="3367" y="1860"/>
                  <a:pt x="3367" y="1860"/>
                  <a:pt x="3367" y="1860"/>
                </a:cubicBezTo>
                <a:cubicBezTo>
                  <a:pt x="3370" y="1860"/>
                  <a:pt x="3372" y="1858"/>
                  <a:pt x="3372" y="1855"/>
                </a:cubicBezTo>
                <a:lnTo>
                  <a:pt x="3372" y="1855"/>
                </a:lnTo>
                <a:cubicBezTo>
                  <a:pt x="3371" y="1854"/>
                  <a:pt x="3368" y="1854"/>
                  <a:pt x="3366" y="1854"/>
                </a:cubicBezTo>
                <a:close/>
                <a:moveTo>
                  <a:pt x="3322" y="1849"/>
                </a:moveTo>
                <a:cubicBezTo>
                  <a:pt x="3322" y="1849"/>
                  <a:pt x="3321" y="1849"/>
                  <a:pt x="3321" y="1849"/>
                </a:cubicBezTo>
                <a:lnTo>
                  <a:pt x="3321" y="1852"/>
                </a:lnTo>
                <a:lnTo>
                  <a:pt x="3321" y="1852"/>
                </a:lnTo>
                <a:cubicBezTo>
                  <a:pt x="3322" y="1855"/>
                  <a:pt x="3325" y="1850"/>
                  <a:pt x="3322" y="1849"/>
                </a:cubicBezTo>
                <a:close/>
                <a:moveTo>
                  <a:pt x="3378" y="1849"/>
                </a:moveTo>
                <a:cubicBezTo>
                  <a:pt x="3374" y="1849"/>
                  <a:pt x="3369" y="1851"/>
                  <a:pt x="3367" y="1852"/>
                </a:cubicBezTo>
                <a:cubicBezTo>
                  <a:pt x="3375" y="1852"/>
                  <a:pt x="3376" y="1855"/>
                  <a:pt x="3382" y="1853"/>
                </a:cubicBezTo>
                <a:lnTo>
                  <a:pt x="3382" y="1853"/>
                </a:lnTo>
                <a:cubicBezTo>
                  <a:pt x="3382" y="1850"/>
                  <a:pt x="3380" y="1849"/>
                  <a:pt x="3378" y="1849"/>
                </a:cubicBezTo>
                <a:close/>
                <a:moveTo>
                  <a:pt x="3365" y="1847"/>
                </a:moveTo>
                <a:cubicBezTo>
                  <a:pt x="3364" y="1847"/>
                  <a:pt x="3363" y="1848"/>
                  <a:pt x="3363" y="1850"/>
                </a:cubicBezTo>
                <a:lnTo>
                  <a:pt x="3363" y="1850"/>
                </a:lnTo>
                <a:cubicBezTo>
                  <a:pt x="3365" y="1850"/>
                  <a:pt x="3366" y="1849"/>
                  <a:pt x="3367" y="1847"/>
                </a:cubicBezTo>
                <a:cubicBezTo>
                  <a:pt x="3366" y="1847"/>
                  <a:pt x="3366" y="1847"/>
                  <a:pt x="3365" y="1847"/>
                </a:cubicBezTo>
                <a:close/>
                <a:moveTo>
                  <a:pt x="3370" y="1839"/>
                </a:moveTo>
                <a:cubicBezTo>
                  <a:pt x="3368" y="1840"/>
                  <a:pt x="3364" y="1839"/>
                  <a:pt x="3365" y="1842"/>
                </a:cubicBezTo>
                <a:cubicBezTo>
                  <a:pt x="3367" y="1841"/>
                  <a:pt x="3369" y="1845"/>
                  <a:pt x="3370" y="1842"/>
                </a:cubicBezTo>
                <a:lnTo>
                  <a:pt x="3370" y="1842"/>
                </a:lnTo>
                <a:cubicBezTo>
                  <a:pt x="3368" y="1842"/>
                  <a:pt x="3370" y="1840"/>
                  <a:pt x="3370" y="1839"/>
                </a:cubicBezTo>
                <a:close/>
                <a:moveTo>
                  <a:pt x="3323" y="1837"/>
                </a:moveTo>
                <a:cubicBezTo>
                  <a:pt x="3321" y="1843"/>
                  <a:pt x="3317" y="1840"/>
                  <a:pt x="3312" y="1843"/>
                </a:cubicBezTo>
                <a:cubicBezTo>
                  <a:pt x="3311" y="1844"/>
                  <a:pt x="3312" y="1846"/>
                  <a:pt x="3313" y="1847"/>
                </a:cubicBezTo>
                <a:cubicBezTo>
                  <a:pt x="3316" y="1845"/>
                  <a:pt x="3319" y="1845"/>
                  <a:pt x="3322" y="1844"/>
                </a:cubicBezTo>
                <a:lnTo>
                  <a:pt x="3325" y="1843"/>
                </a:lnTo>
                <a:lnTo>
                  <a:pt x="3325" y="1843"/>
                </a:lnTo>
                <a:lnTo>
                  <a:pt x="3325" y="1843"/>
                </a:lnTo>
                <a:lnTo>
                  <a:pt x="3325" y="1843"/>
                </a:lnTo>
                <a:lnTo>
                  <a:pt x="3324" y="1843"/>
                </a:lnTo>
                <a:cubicBezTo>
                  <a:pt x="3323" y="1842"/>
                  <a:pt x="3325" y="1837"/>
                  <a:pt x="3323" y="1837"/>
                </a:cubicBezTo>
                <a:close/>
                <a:moveTo>
                  <a:pt x="3373" y="1834"/>
                </a:moveTo>
                <a:cubicBezTo>
                  <a:pt x="3372" y="1834"/>
                  <a:pt x="3372" y="1835"/>
                  <a:pt x="3372" y="1837"/>
                </a:cubicBezTo>
                <a:cubicBezTo>
                  <a:pt x="3374" y="1837"/>
                  <a:pt x="3376" y="1836"/>
                  <a:pt x="3376" y="1834"/>
                </a:cubicBezTo>
                <a:lnTo>
                  <a:pt x="3376" y="1834"/>
                </a:lnTo>
                <a:cubicBezTo>
                  <a:pt x="3375" y="1834"/>
                  <a:pt x="3374" y="1834"/>
                  <a:pt x="3373" y="1834"/>
                </a:cubicBezTo>
                <a:close/>
                <a:moveTo>
                  <a:pt x="3379" y="1834"/>
                </a:moveTo>
                <a:cubicBezTo>
                  <a:pt x="3378" y="1834"/>
                  <a:pt x="3376" y="1835"/>
                  <a:pt x="3377" y="1837"/>
                </a:cubicBezTo>
                <a:lnTo>
                  <a:pt x="3380" y="1837"/>
                </a:lnTo>
                <a:lnTo>
                  <a:pt x="3380" y="1837"/>
                </a:lnTo>
                <a:cubicBezTo>
                  <a:pt x="3381" y="1835"/>
                  <a:pt x="3380" y="1834"/>
                  <a:pt x="3379" y="1834"/>
                </a:cubicBezTo>
                <a:close/>
                <a:moveTo>
                  <a:pt x="3310" y="1829"/>
                </a:moveTo>
                <a:cubicBezTo>
                  <a:pt x="3306" y="1828"/>
                  <a:pt x="3305" y="1835"/>
                  <a:pt x="3308" y="1837"/>
                </a:cubicBezTo>
                <a:cubicBezTo>
                  <a:pt x="3311" y="1837"/>
                  <a:pt x="3315" y="1836"/>
                  <a:pt x="3319" y="1835"/>
                </a:cubicBezTo>
                <a:cubicBezTo>
                  <a:pt x="3318" y="1832"/>
                  <a:pt x="3316" y="1831"/>
                  <a:pt x="3313" y="1830"/>
                </a:cubicBezTo>
                <a:cubicBezTo>
                  <a:pt x="3313" y="1834"/>
                  <a:pt x="3309" y="1832"/>
                  <a:pt x="3310" y="1830"/>
                </a:cubicBezTo>
                <a:lnTo>
                  <a:pt x="3311" y="1830"/>
                </a:lnTo>
                <a:lnTo>
                  <a:pt x="3312" y="1830"/>
                </a:lnTo>
                <a:lnTo>
                  <a:pt x="3312" y="1830"/>
                </a:lnTo>
                <a:lnTo>
                  <a:pt x="3311" y="1830"/>
                </a:lnTo>
                <a:lnTo>
                  <a:pt x="3310" y="1829"/>
                </a:lnTo>
                <a:close/>
                <a:moveTo>
                  <a:pt x="3314" y="1820"/>
                </a:moveTo>
                <a:lnTo>
                  <a:pt x="3314" y="1824"/>
                </a:lnTo>
                <a:cubicBezTo>
                  <a:pt x="3317" y="1824"/>
                  <a:pt x="3318" y="1823"/>
                  <a:pt x="3318" y="1820"/>
                </a:cubicBezTo>
                <a:lnTo>
                  <a:pt x="3314" y="1820"/>
                </a:lnTo>
                <a:close/>
                <a:moveTo>
                  <a:pt x="3362" y="1819"/>
                </a:moveTo>
                <a:lnTo>
                  <a:pt x="3362" y="1822"/>
                </a:lnTo>
                <a:lnTo>
                  <a:pt x="3364" y="1822"/>
                </a:lnTo>
                <a:lnTo>
                  <a:pt x="3364" y="1819"/>
                </a:lnTo>
                <a:lnTo>
                  <a:pt x="3362" y="1819"/>
                </a:lnTo>
                <a:close/>
                <a:moveTo>
                  <a:pt x="3377" y="1813"/>
                </a:moveTo>
                <a:cubicBezTo>
                  <a:pt x="3372" y="1814"/>
                  <a:pt x="3368" y="1811"/>
                  <a:pt x="3363" y="1814"/>
                </a:cubicBezTo>
                <a:lnTo>
                  <a:pt x="3363" y="1814"/>
                </a:lnTo>
                <a:cubicBezTo>
                  <a:pt x="3368" y="1816"/>
                  <a:pt x="3373" y="1816"/>
                  <a:pt x="3377" y="1813"/>
                </a:cubicBezTo>
                <a:close/>
                <a:moveTo>
                  <a:pt x="3310" y="1802"/>
                </a:moveTo>
                <a:cubicBezTo>
                  <a:pt x="3309" y="1802"/>
                  <a:pt x="3309" y="1802"/>
                  <a:pt x="3308" y="1803"/>
                </a:cubicBezTo>
                <a:cubicBezTo>
                  <a:pt x="3310" y="1804"/>
                  <a:pt x="3310" y="1808"/>
                  <a:pt x="3313" y="1807"/>
                </a:cubicBezTo>
                <a:lnTo>
                  <a:pt x="3314" y="1807"/>
                </a:lnTo>
                <a:cubicBezTo>
                  <a:pt x="3314" y="1805"/>
                  <a:pt x="3312" y="1802"/>
                  <a:pt x="3310" y="1802"/>
                </a:cubicBezTo>
                <a:close/>
                <a:moveTo>
                  <a:pt x="3367" y="1797"/>
                </a:moveTo>
                <a:cubicBezTo>
                  <a:pt x="3366" y="1798"/>
                  <a:pt x="3365" y="1798"/>
                  <a:pt x="3365" y="1801"/>
                </a:cubicBezTo>
                <a:cubicBezTo>
                  <a:pt x="3368" y="1802"/>
                  <a:pt x="3373" y="1801"/>
                  <a:pt x="3370" y="1798"/>
                </a:cubicBezTo>
                <a:lnTo>
                  <a:pt x="3370" y="1799"/>
                </a:lnTo>
                <a:cubicBezTo>
                  <a:pt x="3370" y="1800"/>
                  <a:pt x="3369" y="1799"/>
                  <a:pt x="3369" y="1797"/>
                </a:cubicBezTo>
                <a:cubicBezTo>
                  <a:pt x="3369" y="1797"/>
                  <a:pt x="3368" y="1797"/>
                  <a:pt x="3367" y="1797"/>
                </a:cubicBezTo>
                <a:close/>
                <a:moveTo>
                  <a:pt x="3310" y="1794"/>
                </a:moveTo>
                <a:lnTo>
                  <a:pt x="3310" y="1799"/>
                </a:lnTo>
                <a:cubicBezTo>
                  <a:pt x="3311" y="1798"/>
                  <a:pt x="3312" y="1799"/>
                  <a:pt x="3313" y="1800"/>
                </a:cubicBezTo>
                <a:lnTo>
                  <a:pt x="3314" y="1800"/>
                </a:lnTo>
                <a:cubicBezTo>
                  <a:pt x="3313" y="1797"/>
                  <a:pt x="3313" y="1794"/>
                  <a:pt x="3310" y="1794"/>
                </a:cubicBezTo>
                <a:close/>
                <a:moveTo>
                  <a:pt x="3384" y="1792"/>
                </a:moveTo>
                <a:cubicBezTo>
                  <a:pt x="3383" y="1793"/>
                  <a:pt x="3383" y="1795"/>
                  <a:pt x="3384" y="1796"/>
                </a:cubicBezTo>
                <a:lnTo>
                  <a:pt x="3385" y="1796"/>
                </a:lnTo>
                <a:lnTo>
                  <a:pt x="3385" y="1796"/>
                </a:lnTo>
                <a:lnTo>
                  <a:pt x="3385" y="1796"/>
                </a:lnTo>
                <a:lnTo>
                  <a:pt x="3385" y="1796"/>
                </a:lnTo>
                <a:lnTo>
                  <a:pt x="3385" y="1794"/>
                </a:lnTo>
                <a:cubicBezTo>
                  <a:pt x="3385" y="1793"/>
                  <a:pt x="3385" y="1792"/>
                  <a:pt x="3384" y="1792"/>
                </a:cubicBezTo>
                <a:close/>
                <a:moveTo>
                  <a:pt x="3325" y="1791"/>
                </a:moveTo>
                <a:lnTo>
                  <a:pt x="3323" y="1791"/>
                </a:lnTo>
                <a:cubicBezTo>
                  <a:pt x="3323" y="1792"/>
                  <a:pt x="3322" y="1792"/>
                  <a:pt x="3322" y="1792"/>
                </a:cubicBezTo>
                <a:lnTo>
                  <a:pt x="3322" y="1794"/>
                </a:lnTo>
                <a:cubicBezTo>
                  <a:pt x="3322" y="1794"/>
                  <a:pt x="3323" y="1794"/>
                  <a:pt x="3323" y="1795"/>
                </a:cubicBezTo>
                <a:lnTo>
                  <a:pt x="3325" y="1795"/>
                </a:lnTo>
                <a:cubicBezTo>
                  <a:pt x="3325" y="1795"/>
                  <a:pt x="3325" y="1794"/>
                  <a:pt x="3326" y="1794"/>
                </a:cubicBezTo>
                <a:lnTo>
                  <a:pt x="3326" y="1792"/>
                </a:lnTo>
                <a:cubicBezTo>
                  <a:pt x="3325" y="1792"/>
                  <a:pt x="3325" y="1792"/>
                  <a:pt x="3325" y="1791"/>
                </a:cubicBezTo>
                <a:close/>
                <a:moveTo>
                  <a:pt x="3363" y="1790"/>
                </a:moveTo>
                <a:lnTo>
                  <a:pt x="3363" y="1793"/>
                </a:lnTo>
                <a:cubicBezTo>
                  <a:pt x="3367" y="1792"/>
                  <a:pt x="3367" y="1796"/>
                  <a:pt x="3370" y="1796"/>
                </a:cubicBezTo>
                <a:lnTo>
                  <a:pt x="3370" y="1796"/>
                </a:lnTo>
                <a:cubicBezTo>
                  <a:pt x="3371" y="1791"/>
                  <a:pt x="3367" y="1790"/>
                  <a:pt x="3363" y="1790"/>
                </a:cubicBezTo>
                <a:close/>
                <a:moveTo>
                  <a:pt x="3317" y="1790"/>
                </a:moveTo>
                <a:cubicBezTo>
                  <a:pt x="3316" y="1789"/>
                  <a:pt x="3314" y="1790"/>
                  <a:pt x="3314" y="1791"/>
                </a:cubicBezTo>
                <a:cubicBezTo>
                  <a:pt x="3316" y="1791"/>
                  <a:pt x="3316" y="1792"/>
                  <a:pt x="3318" y="1792"/>
                </a:cubicBezTo>
                <a:lnTo>
                  <a:pt x="3318" y="1792"/>
                </a:lnTo>
                <a:cubicBezTo>
                  <a:pt x="3319" y="1791"/>
                  <a:pt x="3318" y="1790"/>
                  <a:pt x="3317" y="1790"/>
                </a:cubicBezTo>
                <a:close/>
                <a:moveTo>
                  <a:pt x="3373" y="1777"/>
                </a:moveTo>
                <a:cubicBezTo>
                  <a:pt x="3372" y="1777"/>
                  <a:pt x="3371" y="1777"/>
                  <a:pt x="3371" y="1778"/>
                </a:cubicBezTo>
                <a:lnTo>
                  <a:pt x="3370" y="1779"/>
                </a:lnTo>
                <a:lnTo>
                  <a:pt x="3370" y="1779"/>
                </a:lnTo>
                <a:lnTo>
                  <a:pt x="3370" y="1779"/>
                </a:lnTo>
                <a:lnTo>
                  <a:pt x="3370" y="1779"/>
                </a:lnTo>
                <a:lnTo>
                  <a:pt x="3372" y="1779"/>
                </a:lnTo>
                <a:cubicBezTo>
                  <a:pt x="3373" y="1779"/>
                  <a:pt x="3375" y="1779"/>
                  <a:pt x="3374" y="1777"/>
                </a:cubicBezTo>
                <a:cubicBezTo>
                  <a:pt x="3374" y="1777"/>
                  <a:pt x="3373" y="1777"/>
                  <a:pt x="3373" y="1777"/>
                </a:cubicBezTo>
                <a:close/>
                <a:moveTo>
                  <a:pt x="3385" y="1776"/>
                </a:moveTo>
                <a:cubicBezTo>
                  <a:pt x="3383" y="1776"/>
                  <a:pt x="3381" y="1777"/>
                  <a:pt x="3381" y="1780"/>
                </a:cubicBezTo>
                <a:cubicBezTo>
                  <a:pt x="3385" y="1779"/>
                  <a:pt x="3387" y="1782"/>
                  <a:pt x="3389" y="1780"/>
                </a:cubicBezTo>
                <a:cubicBezTo>
                  <a:pt x="3390" y="1777"/>
                  <a:pt x="3388" y="1776"/>
                  <a:pt x="3385" y="1776"/>
                </a:cubicBezTo>
                <a:close/>
                <a:moveTo>
                  <a:pt x="3325" y="1772"/>
                </a:moveTo>
                <a:cubicBezTo>
                  <a:pt x="3323" y="1772"/>
                  <a:pt x="3321" y="1773"/>
                  <a:pt x="3321" y="1774"/>
                </a:cubicBezTo>
                <a:cubicBezTo>
                  <a:pt x="3324" y="1773"/>
                  <a:pt x="3324" y="1775"/>
                  <a:pt x="3327" y="1775"/>
                </a:cubicBezTo>
                <a:lnTo>
                  <a:pt x="3328" y="1775"/>
                </a:lnTo>
                <a:cubicBezTo>
                  <a:pt x="3328" y="1773"/>
                  <a:pt x="3327" y="1772"/>
                  <a:pt x="3325" y="1772"/>
                </a:cubicBezTo>
                <a:close/>
                <a:moveTo>
                  <a:pt x="3399" y="1770"/>
                </a:moveTo>
                <a:cubicBezTo>
                  <a:pt x="3397" y="1770"/>
                  <a:pt x="3395" y="1772"/>
                  <a:pt x="3395" y="1775"/>
                </a:cubicBezTo>
                <a:cubicBezTo>
                  <a:pt x="3398" y="1774"/>
                  <a:pt x="3401" y="1774"/>
                  <a:pt x="3401" y="1771"/>
                </a:cubicBezTo>
                <a:cubicBezTo>
                  <a:pt x="3400" y="1771"/>
                  <a:pt x="3399" y="1770"/>
                  <a:pt x="3399" y="1770"/>
                </a:cubicBezTo>
                <a:close/>
                <a:moveTo>
                  <a:pt x="3367" y="1769"/>
                </a:moveTo>
                <a:cubicBezTo>
                  <a:pt x="3363" y="1769"/>
                  <a:pt x="3363" y="1773"/>
                  <a:pt x="3362" y="1776"/>
                </a:cubicBezTo>
                <a:cubicBezTo>
                  <a:pt x="3364" y="1776"/>
                  <a:pt x="3365" y="1777"/>
                  <a:pt x="3366" y="1778"/>
                </a:cubicBezTo>
                <a:cubicBezTo>
                  <a:pt x="3369" y="1775"/>
                  <a:pt x="3367" y="1772"/>
                  <a:pt x="3368" y="1769"/>
                </a:cubicBezTo>
                <a:cubicBezTo>
                  <a:pt x="3368" y="1769"/>
                  <a:pt x="3367" y="1769"/>
                  <a:pt x="3367" y="1769"/>
                </a:cubicBezTo>
                <a:close/>
                <a:moveTo>
                  <a:pt x="3323" y="1768"/>
                </a:moveTo>
                <a:lnTo>
                  <a:pt x="3323" y="1768"/>
                </a:lnTo>
                <a:lnTo>
                  <a:pt x="3319" y="1768"/>
                </a:lnTo>
                <a:cubicBezTo>
                  <a:pt x="3315" y="1768"/>
                  <a:pt x="3313" y="1767"/>
                  <a:pt x="3309" y="1771"/>
                </a:cubicBezTo>
                <a:cubicBezTo>
                  <a:pt x="3312" y="1770"/>
                  <a:pt x="3319" y="1772"/>
                  <a:pt x="3322" y="1769"/>
                </a:cubicBezTo>
                <a:lnTo>
                  <a:pt x="3323" y="1768"/>
                </a:lnTo>
                <a:lnTo>
                  <a:pt x="3324" y="1768"/>
                </a:lnTo>
                <a:lnTo>
                  <a:pt x="3323" y="1768"/>
                </a:lnTo>
                <a:close/>
                <a:moveTo>
                  <a:pt x="3386" y="1768"/>
                </a:moveTo>
                <a:cubicBezTo>
                  <a:pt x="3385" y="1768"/>
                  <a:pt x="3384" y="1769"/>
                  <a:pt x="3384" y="1770"/>
                </a:cubicBezTo>
                <a:lnTo>
                  <a:pt x="3387" y="1770"/>
                </a:lnTo>
                <a:cubicBezTo>
                  <a:pt x="3388" y="1769"/>
                  <a:pt x="3387" y="1768"/>
                  <a:pt x="3386" y="1768"/>
                </a:cubicBezTo>
                <a:close/>
                <a:moveTo>
                  <a:pt x="3348" y="1767"/>
                </a:moveTo>
                <a:lnTo>
                  <a:pt x="3348" y="1769"/>
                </a:lnTo>
                <a:lnTo>
                  <a:pt x="3350" y="1769"/>
                </a:lnTo>
                <a:lnTo>
                  <a:pt x="3350" y="1767"/>
                </a:lnTo>
                <a:lnTo>
                  <a:pt x="3348" y="1767"/>
                </a:lnTo>
                <a:close/>
                <a:moveTo>
                  <a:pt x="3357" y="1764"/>
                </a:moveTo>
                <a:cubicBezTo>
                  <a:pt x="3357" y="1764"/>
                  <a:pt x="3356" y="1764"/>
                  <a:pt x="3356" y="1764"/>
                </a:cubicBezTo>
                <a:lnTo>
                  <a:pt x="3356" y="1769"/>
                </a:lnTo>
                <a:cubicBezTo>
                  <a:pt x="3358" y="1769"/>
                  <a:pt x="3361" y="1769"/>
                  <a:pt x="3361" y="1766"/>
                </a:cubicBezTo>
                <a:cubicBezTo>
                  <a:pt x="3360" y="1765"/>
                  <a:pt x="3359" y="1764"/>
                  <a:pt x="3357" y="1764"/>
                </a:cubicBezTo>
                <a:close/>
                <a:moveTo>
                  <a:pt x="3333" y="1762"/>
                </a:moveTo>
                <a:lnTo>
                  <a:pt x="3333" y="1762"/>
                </a:lnTo>
                <a:lnTo>
                  <a:pt x="3333" y="1762"/>
                </a:lnTo>
                <a:lnTo>
                  <a:pt x="3333" y="1762"/>
                </a:lnTo>
                <a:close/>
                <a:moveTo>
                  <a:pt x="3356" y="1759"/>
                </a:moveTo>
                <a:lnTo>
                  <a:pt x="3356" y="1762"/>
                </a:lnTo>
                <a:lnTo>
                  <a:pt x="3358" y="1762"/>
                </a:lnTo>
                <a:lnTo>
                  <a:pt x="3358" y="1759"/>
                </a:lnTo>
                <a:lnTo>
                  <a:pt x="3356" y="1759"/>
                </a:lnTo>
                <a:close/>
                <a:moveTo>
                  <a:pt x="3365" y="1759"/>
                </a:moveTo>
                <a:cubicBezTo>
                  <a:pt x="3366" y="1763"/>
                  <a:pt x="3364" y="1763"/>
                  <a:pt x="3364" y="1766"/>
                </a:cubicBezTo>
                <a:cubicBezTo>
                  <a:pt x="3369" y="1763"/>
                  <a:pt x="3374" y="1771"/>
                  <a:pt x="3377" y="1766"/>
                </a:cubicBezTo>
                <a:cubicBezTo>
                  <a:pt x="3373" y="1763"/>
                  <a:pt x="3369" y="1761"/>
                  <a:pt x="3365" y="1759"/>
                </a:cubicBezTo>
                <a:close/>
                <a:moveTo>
                  <a:pt x="3304" y="1758"/>
                </a:moveTo>
                <a:lnTo>
                  <a:pt x="3304" y="1763"/>
                </a:lnTo>
                <a:cubicBezTo>
                  <a:pt x="3307" y="1761"/>
                  <a:pt x="3312" y="1763"/>
                  <a:pt x="3311" y="1758"/>
                </a:cubicBezTo>
                <a:lnTo>
                  <a:pt x="3304" y="1758"/>
                </a:lnTo>
                <a:close/>
                <a:moveTo>
                  <a:pt x="3382" y="1758"/>
                </a:moveTo>
                <a:cubicBezTo>
                  <a:pt x="3380" y="1758"/>
                  <a:pt x="3378" y="1760"/>
                  <a:pt x="3381" y="1764"/>
                </a:cubicBezTo>
                <a:lnTo>
                  <a:pt x="3383" y="1764"/>
                </a:lnTo>
                <a:cubicBezTo>
                  <a:pt x="3386" y="1760"/>
                  <a:pt x="3384" y="1758"/>
                  <a:pt x="3382" y="1758"/>
                </a:cubicBezTo>
                <a:close/>
                <a:moveTo>
                  <a:pt x="3370" y="1749"/>
                </a:moveTo>
                <a:cubicBezTo>
                  <a:pt x="3370" y="1751"/>
                  <a:pt x="3370" y="1753"/>
                  <a:pt x="3373" y="1753"/>
                </a:cubicBezTo>
                <a:lnTo>
                  <a:pt x="3373" y="1753"/>
                </a:lnTo>
                <a:cubicBezTo>
                  <a:pt x="3374" y="1750"/>
                  <a:pt x="3373" y="1748"/>
                  <a:pt x="3370" y="1749"/>
                </a:cubicBezTo>
                <a:close/>
                <a:moveTo>
                  <a:pt x="3316" y="1747"/>
                </a:moveTo>
                <a:cubicBezTo>
                  <a:pt x="3314" y="1747"/>
                  <a:pt x="3310" y="1749"/>
                  <a:pt x="3309" y="1751"/>
                </a:cubicBezTo>
                <a:cubicBezTo>
                  <a:pt x="3313" y="1752"/>
                  <a:pt x="3314" y="1749"/>
                  <a:pt x="3318" y="1750"/>
                </a:cubicBezTo>
                <a:cubicBezTo>
                  <a:pt x="3318" y="1747"/>
                  <a:pt x="3317" y="1747"/>
                  <a:pt x="3316" y="1747"/>
                </a:cubicBezTo>
                <a:close/>
                <a:moveTo>
                  <a:pt x="3341" y="1741"/>
                </a:moveTo>
                <a:lnTo>
                  <a:pt x="3341" y="1741"/>
                </a:lnTo>
                <a:lnTo>
                  <a:pt x="3339" y="1741"/>
                </a:lnTo>
                <a:cubicBezTo>
                  <a:pt x="3337" y="1742"/>
                  <a:pt x="3336" y="1743"/>
                  <a:pt x="3336" y="1745"/>
                </a:cubicBezTo>
                <a:cubicBezTo>
                  <a:pt x="3337" y="1745"/>
                  <a:pt x="3338" y="1746"/>
                  <a:pt x="3340" y="1746"/>
                </a:cubicBezTo>
                <a:cubicBezTo>
                  <a:pt x="3340" y="1746"/>
                  <a:pt x="3340" y="1745"/>
                  <a:pt x="3341" y="1744"/>
                </a:cubicBezTo>
                <a:lnTo>
                  <a:pt x="3341" y="1741"/>
                </a:lnTo>
                <a:lnTo>
                  <a:pt x="3341" y="1741"/>
                </a:lnTo>
                <a:lnTo>
                  <a:pt x="3341" y="1741"/>
                </a:lnTo>
                <a:close/>
                <a:moveTo>
                  <a:pt x="3348" y="1739"/>
                </a:moveTo>
                <a:cubicBezTo>
                  <a:pt x="3346" y="1739"/>
                  <a:pt x="3344" y="1740"/>
                  <a:pt x="3342" y="1741"/>
                </a:cubicBezTo>
                <a:cubicBezTo>
                  <a:pt x="3344" y="1745"/>
                  <a:pt x="3341" y="1747"/>
                  <a:pt x="3341" y="1752"/>
                </a:cubicBezTo>
                <a:cubicBezTo>
                  <a:pt x="3347" y="1752"/>
                  <a:pt x="3353" y="1754"/>
                  <a:pt x="3359" y="1757"/>
                </a:cubicBezTo>
                <a:cubicBezTo>
                  <a:pt x="3360" y="1752"/>
                  <a:pt x="3358" y="1754"/>
                  <a:pt x="3358" y="1749"/>
                </a:cubicBezTo>
                <a:cubicBezTo>
                  <a:pt x="3359" y="1745"/>
                  <a:pt x="3367" y="1748"/>
                  <a:pt x="3367" y="1742"/>
                </a:cubicBezTo>
                <a:lnTo>
                  <a:pt x="3367" y="1742"/>
                </a:lnTo>
                <a:cubicBezTo>
                  <a:pt x="3361" y="1743"/>
                  <a:pt x="3354" y="1739"/>
                  <a:pt x="3348" y="1739"/>
                </a:cubicBezTo>
                <a:close/>
                <a:moveTo>
                  <a:pt x="3318" y="1738"/>
                </a:moveTo>
                <a:lnTo>
                  <a:pt x="3318" y="1740"/>
                </a:lnTo>
                <a:lnTo>
                  <a:pt x="3320" y="1740"/>
                </a:lnTo>
                <a:lnTo>
                  <a:pt x="3320" y="1738"/>
                </a:lnTo>
                <a:lnTo>
                  <a:pt x="3318" y="1738"/>
                </a:lnTo>
                <a:close/>
                <a:moveTo>
                  <a:pt x="3326" y="1735"/>
                </a:moveTo>
                <a:cubicBezTo>
                  <a:pt x="3326" y="1737"/>
                  <a:pt x="3324" y="1737"/>
                  <a:pt x="3325" y="1738"/>
                </a:cubicBezTo>
                <a:cubicBezTo>
                  <a:pt x="3327" y="1740"/>
                  <a:pt x="3328" y="1735"/>
                  <a:pt x="3326" y="1735"/>
                </a:cubicBezTo>
                <a:close/>
                <a:moveTo>
                  <a:pt x="3340" y="1733"/>
                </a:moveTo>
                <a:cubicBezTo>
                  <a:pt x="3339" y="1733"/>
                  <a:pt x="3338" y="1734"/>
                  <a:pt x="3337" y="1735"/>
                </a:cubicBezTo>
                <a:lnTo>
                  <a:pt x="3337" y="1735"/>
                </a:lnTo>
                <a:cubicBezTo>
                  <a:pt x="3338" y="1737"/>
                  <a:pt x="3342" y="1736"/>
                  <a:pt x="3342" y="1733"/>
                </a:cubicBezTo>
                <a:cubicBezTo>
                  <a:pt x="3341" y="1733"/>
                  <a:pt x="3341" y="1733"/>
                  <a:pt x="3340" y="1733"/>
                </a:cubicBezTo>
                <a:close/>
                <a:moveTo>
                  <a:pt x="3341" y="1725"/>
                </a:moveTo>
                <a:cubicBezTo>
                  <a:pt x="3341" y="1727"/>
                  <a:pt x="3340" y="1727"/>
                  <a:pt x="3338" y="1727"/>
                </a:cubicBezTo>
                <a:lnTo>
                  <a:pt x="3338" y="1730"/>
                </a:lnTo>
                <a:cubicBezTo>
                  <a:pt x="3342" y="1731"/>
                  <a:pt x="3342" y="1728"/>
                  <a:pt x="3344" y="1726"/>
                </a:cubicBezTo>
                <a:lnTo>
                  <a:pt x="3342" y="1726"/>
                </a:lnTo>
                <a:cubicBezTo>
                  <a:pt x="3342" y="1725"/>
                  <a:pt x="3342" y="1725"/>
                  <a:pt x="3341" y="1725"/>
                </a:cubicBezTo>
                <a:close/>
                <a:moveTo>
                  <a:pt x="3373" y="1721"/>
                </a:moveTo>
                <a:cubicBezTo>
                  <a:pt x="3372" y="1722"/>
                  <a:pt x="3371" y="1722"/>
                  <a:pt x="3371" y="1723"/>
                </a:cubicBezTo>
                <a:cubicBezTo>
                  <a:pt x="3372" y="1724"/>
                  <a:pt x="3373" y="1724"/>
                  <a:pt x="3374" y="1723"/>
                </a:cubicBezTo>
                <a:lnTo>
                  <a:pt x="3375" y="1722"/>
                </a:lnTo>
                <a:lnTo>
                  <a:pt x="3375" y="1722"/>
                </a:lnTo>
                <a:lnTo>
                  <a:pt x="3375" y="1722"/>
                </a:lnTo>
                <a:lnTo>
                  <a:pt x="3375" y="1722"/>
                </a:lnTo>
                <a:lnTo>
                  <a:pt x="3374" y="1722"/>
                </a:lnTo>
                <a:cubicBezTo>
                  <a:pt x="3374" y="1721"/>
                  <a:pt x="3373" y="1721"/>
                  <a:pt x="3373" y="1721"/>
                </a:cubicBezTo>
                <a:close/>
                <a:moveTo>
                  <a:pt x="3383" y="1717"/>
                </a:moveTo>
                <a:cubicBezTo>
                  <a:pt x="3381" y="1717"/>
                  <a:pt x="3380" y="1717"/>
                  <a:pt x="3380" y="1720"/>
                </a:cubicBezTo>
                <a:lnTo>
                  <a:pt x="3380" y="1720"/>
                </a:lnTo>
                <a:cubicBezTo>
                  <a:pt x="3382" y="1719"/>
                  <a:pt x="3386" y="1720"/>
                  <a:pt x="3385" y="1717"/>
                </a:cubicBezTo>
                <a:cubicBezTo>
                  <a:pt x="3385" y="1717"/>
                  <a:pt x="3384" y="1717"/>
                  <a:pt x="3383" y="1717"/>
                </a:cubicBezTo>
                <a:close/>
                <a:moveTo>
                  <a:pt x="3363" y="1712"/>
                </a:moveTo>
                <a:lnTo>
                  <a:pt x="3363" y="1716"/>
                </a:lnTo>
                <a:lnTo>
                  <a:pt x="3365" y="1716"/>
                </a:lnTo>
                <a:lnTo>
                  <a:pt x="3365" y="1712"/>
                </a:lnTo>
                <a:lnTo>
                  <a:pt x="3363" y="1712"/>
                </a:lnTo>
                <a:close/>
                <a:moveTo>
                  <a:pt x="3375" y="1711"/>
                </a:moveTo>
                <a:cubicBezTo>
                  <a:pt x="3375" y="1712"/>
                  <a:pt x="3373" y="1712"/>
                  <a:pt x="3373" y="1713"/>
                </a:cubicBezTo>
                <a:lnTo>
                  <a:pt x="3374" y="1713"/>
                </a:lnTo>
                <a:cubicBezTo>
                  <a:pt x="3376" y="1715"/>
                  <a:pt x="3378" y="1712"/>
                  <a:pt x="3375" y="1711"/>
                </a:cubicBezTo>
                <a:close/>
                <a:moveTo>
                  <a:pt x="3314" y="1710"/>
                </a:moveTo>
                <a:cubicBezTo>
                  <a:pt x="3313" y="1710"/>
                  <a:pt x="3312" y="1711"/>
                  <a:pt x="3312" y="1711"/>
                </a:cubicBezTo>
                <a:cubicBezTo>
                  <a:pt x="3311" y="1711"/>
                  <a:pt x="3311" y="1712"/>
                  <a:pt x="3311" y="1713"/>
                </a:cubicBezTo>
                <a:lnTo>
                  <a:pt x="3311" y="1714"/>
                </a:lnTo>
                <a:cubicBezTo>
                  <a:pt x="3312" y="1715"/>
                  <a:pt x="3315" y="1715"/>
                  <a:pt x="3315" y="1719"/>
                </a:cubicBezTo>
                <a:cubicBezTo>
                  <a:pt x="3320" y="1720"/>
                  <a:pt x="3322" y="1717"/>
                  <a:pt x="3322" y="1712"/>
                </a:cubicBezTo>
                <a:cubicBezTo>
                  <a:pt x="3319" y="1712"/>
                  <a:pt x="3316" y="1710"/>
                  <a:pt x="3314" y="1710"/>
                </a:cubicBezTo>
                <a:close/>
                <a:moveTo>
                  <a:pt x="3360" y="1706"/>
                </a:moveTo>
                <a:lnTo>
                  <a:pt x="3360" y="1706"/>
                </a:lnTo>
                <a:lnTo>
                  <a:pt x="3358" y="1706"/>
                </a:lnTo>
                <a:cubicBezTo>
                  <a:pt x="3355" y="1706"/>
                  <a:pt x="3352" y="1705"/>
                  <a:pt x="3353" y="1708"/>
                </a:cubicBezTo>
                <a:cubicBezTo>
                  <a:pt x="3356" y="1709"/>
                  <a:pt x="3358" y="1709"/>
                  <a:pt x="3359" y="1707"/>
                </a:cubicBezTo>
                <a:lnTo>
                  <a:pt x="3360" y="1706"/>
                </a:lnTo>
                <a:lnTo>
                  <a:pt x="3360" y="1706"/>
                </a:lnTo>
                <a:lnTo>
                  <a:pt x="3360" y="1706"/>
                </a:lnTo>
                <a:close/>
                <a:moveTo>
                  <a:pt x="3358" y="1693"/>
                </a:moveTo>
                <a:lnTo>
                  <a:pt x="3358" y="1697"/>
                </a:lnTo>
                <a:lnTo>
                  <a:pt x="3362" y="1697"/>
                </a:lnTo>
                <a:cubicBezTo>
                  <a:pt x="3363" y="1694"/>
                  <a:pt x="3360" y="1694"/>
                  <a:pt x="3358" y="1693"/>
                </a:cubicBezTo>
                <a:close/>
                <a:moveTo>
                  <a:pt x="3316" y="1690"/>
                </a:moveTo>
                <a:cubicBezTo>
                  <a:pt x="3315" y="1690"/>
                  <a:pt x="3314" y="1691"/>
                  <a:pt x="3315" y="1693"/>
                </a:cubicBezTo>
                <a:lnTo>
                  <a:pt x="3315" y="1693"/>
                </a:lnTo>
                <a:cubicBezTo>
                  <a:pt x="3316" y="1693"/>
                  <a:pt x="3322" y="1697"/>
                  <a:pt x="3321" y="1693"/>
                </a:cubicBezTo>
                <a:cubicBezTo>
                  <a:pt x="3321" y="1692"/>
                  <a:pt x="3318" y="1690"/>
                  <a:pt x="3316" y="1690"/>
                </a:cubicBezTo>
                <a:close/>
                <a:moveTo>
                  <a:pt x="3321" y="1682"/>
                </a:moveTo>
                <a:lnTo>
                  <a:pt x="3321" y="1682"/>
                </a:lnTo>
                <a:cubicBezTo>
                  <a:pt x="3319" y="1682"/>
                  <a:pt x="3318" y="1683"/>
                  <a:pt x="3317" y="1684"/>
                </a:cubicBezTo>
                <a:cubicBezTo>
                  <a:pt x="3319" y="1684"/>
                  <a:pt x="3321" y="1684"/>
                  <a:pt x="3321" y="1682"/>
                </a:cubicBezTo>
                <a:close/>
                <a:moveTo>
                  <a:pt x="3371" y="1680"/>
                </a:moveTo>
                <a:lnTo>
                  <a:pt x="3371" y="1683"/>
                </a:lnTo>
                <a:cubicBezTo>
                  <a:pt x="3372" y="1683"/>
                  <a:pt x="3373" y="1682"/>
                  <a:pt x="3374" y="1681"/>
                </a:cubicBezTo>
                <a:cubicBezTo>
                  <a:pt x="3372" y="1681"/>
                  <a:pt x="3371" y="1680"/>
                  <a:pt x="3371" y="1680"/>
                </a:cubicBezTo>
                <a:close/>
                <a:moveTo>
                  <a:pt x="3372" y="1669"/>
                </a:moveTo>
                <a:cubicBezTo>
                  <a:pt x="3371" y="1668"/>
                  <a:pt x="3369" y="1669"/>
                  <a:pt x="3369" y="1670"/>
                </a:cubicBezTo>
                <a:cubicBezTo>
                  <a:pt x="3371" y="1670"/>
                  <a:pt x="3371" y="1671"/>
                  <a:pt x="3374" y="1671"/>
                </a:cubicBezTo>
                <a:lnTo>
                  <a:pt x="3374" y="1671"/>
                </a:lnTo>
                <a:cubicBezTo>
                  <a:pt x="3374" y="1670"/>
                  <a:pt x="3373" y="1669"/>
                  <a:pt x="3372" y="1669"/>
                </a:cubicBezTo>
                <a:close/>
                <a:moveTo>
                  <a:pt x="3333" y="1662"/>
                </a:moveTo>
                <a:cubicBezTo>
                  <a:pt x="3332" y="1664"/>
                  <a:pt x="3331" y="1665"/>
                  <a:pt x="3331" y="1667"/>
                </a:cubicBezTo>
                <a:cubicBezTo>
                  <a:pt x="3334" y="1666"/>
                  <a:pt x="3336" y="1666"/>
                  <a:pt x="3339" y="1667"/>
                </a:cubicBezTo>
                <a:cubicBezTo>
                  <a:pt x="3339" y="1669"/>
                  <a:pt x="3340" y="1669"/>
                  <a:pt x="3340" y="1671"/>
                </a:cubicBezTo>
                <a:cubicBezTo>
                  <a:pt x="3336" y="1671"/>
                  <a:pt x="3331" y="1675"/>
                  <a:pt x="3325" y="1672"/>
                </a:cubicBezTo>
                <a:lnTo>
                  <a:pt x="3325" y="1672"/>
                </a:lnTo>
                <a:cubicBezTo>
                  <a:pt x="3325" y="1676"/>
                  <a:pt x="3323" y="1676"/>
                  <a:pt x="3325" y="1677"/>
                </a:cubicBezTo>
                <a:cubicBezTo>
                  <a:pt x="3332" y="1674"/>
                  <a:pt x="3334" y="1678"/>
                  <a:pt x="3341" y="1676"/>
                </a:cubicBezTo>
                <a:cubicBezTo>
                  <a:pt x="3342" y="1673"/>
                  <a:pt x="3342" y="1669"/>
                  <a:pt x="3341" y="1666"/>
                </a:cubicBezTo>
                <a:cubicBezTo>
                  <a:pt x="3338" y="1666"/>
                  <a:pt x="3336" y="1664"/>
                  <a:pt x="3333" y="1662"/>
                </a:cubicBezTo>
                <a:close/>
                <a:moveTo>
                  <a:pt x="3368" y="1661"/>
                </a:moveTo>
                <a:lnTo>
                  <a:pt x="3368" y="1665"/>
                </a:lnTo>
                <a:cubicBezTo>
                  <a:pt x="3371" y="1665"/>
                  <a:pt x="3372" y="1664"/>
                  <a:pt x="3371" y="1661"/>
                </a:cubicBezTo>
                <a:lnTo>
                  <a:pt x="3368" y="1661"/>
                </a:lnTo>
                <a:close/>
                <a:moveTo>
                  <a:pt x="3358" y="1661"/>
                </a:moveTo>
                <a:cubicBezTo>
                  <a:pt x="3357" y="1661"/>
                  <a:pt x="3356" y="1661"/>
                  <a:pt x="3354" y="1663"/>
                </a:cubicBezTo>
                <a:cubicBezTo>
                  <a:pt x="3356" y="1667"/>
                  <a:pt x="3359" y="1675"/>
                  <a:pt x="3355" y="1678"/>
                </a:cubicBezTo>
                <a:cubicBezTo>
                  <a:pt x="3355" y="1673"/>
                  <a:pt x="3342" y="1676"/>
                  <a:pt x="3347" y="1666"/>
                </a:cubicBezTo>
                <a:cubicBezTo>
                  <a:pt x="3342" y="1666"/>
                  <a:pt x="3344" y="1675"/>
                  <a:pt x="3348" y="1676"/>
                </a:cubicBezTo>
                <a:cubicBezTo>
                  <a:pt x="3340" y="1674"/>
                  <a:pt x="3340" y="1685"/>
                  <a:pt x="3337" y="1690"/>
                </a:cubicBezTo>
                <a:cubicBezTo>
                  <a:pt x="3336" y="1689"/>
                  <a:pt x="3333" y="1690"/>
                  <a:pt x="3332" y="1686"/>
                </a:cubicBezTo>
                <a:cubicBezTo>
                  <a:pt x="3331" y="1689"/>
                  <a:pt x="3333" y="1694"/>
                  <a:pt x="3331" y="1695"/>
                </a:cubicBezTo>
                <a:cubicBezTo>
                  <a:pt x="3329" y="1695"/>
                  <a:pt x="3328" y="1693"/>
                  <a:pt x="3328" y="1692"/>
                </a:cubicBezTo>
                <a:cubicBezTo>
                  <a:pt x="3330" y="1688"/>
                  <a:pt x="3330" y="1681"/>
                  <a:pt x="3326" y="1680"/>
                </a:cubicBezTo>
                <a:cubicBezTo>
                  <a:pt x="3324" y="1686"/>
                  <a:pt x="3325" y="1699"/>
                  <a:pt x="3324" y="1704"/>
                </a:cubicBezTo>
                <a:cubicBezTo>
                  <a:pt x="3326" y="1707"/>
                  <a:pt x="3332" y="1700"/>
                  <a:pt x="3332" y="1707"/>
                </a:cubicBezTo>
                <a:cubicBezTo>
                  <a:pt x="3325" y="1706"/>
                  <a:pt x="3323" y="1710"/>
                  <a:pt x="3322" y="1716"/>
                </a:cubicBezTo>
                <a:cubicBezTo>
                  <a:pt x="3323" y="1719"/>
                  <a:pt x="3326" y="1719"/>
                  <a:pt x="3326" y="1723"/>
                </a:cubicBezTo>
                <a:cubicBezTo>
                  <a:pt x="3324" y="1724"/>
                  <a:pt x="3324" y="1727"/>
                  <a:pt x="3322" y="1727"/>
                </a:cubicBezTo>
                <a:cubicBezTo>
                  <a:pt x="3321" y="1726"/>
                  <a:pt x="3319" y="1725"/>
                  <a:pt x="3318" y="1724"/>
                </a:cubicBezTo>
                <a:cubicBezTo>
                  <a:pt x="3315" y="1723"/>
                  <a:pt x="3311" y="1726"/>
                  <a:pt x="3310" y="1729"/>
                </a:cubicBezTo>
                <a:cubicBezTo>
                  <a:pt x="3311" y="1731"/>
                  <a:pt x="3316" y="1729"/>
                  <a:pt x="3317" y="1731"/>
                </a:cubicBezTo>
                <a:cubicBezTo>
                  <a:pt x="3314" y="1731"/>
                  <a:pt x="3309" y="1736"/>
                  <a:pt x="3314" y="1737"/>
                </a:cubicBezTo>
                <a:cubicBezTo>
                  <a:pt x="3313" y="1734"/>
                  <a:pt x="3316" y="1734"/>
                  <a:pt x="3321" y="1734"/>
                </a:cubicBezTo>
                <a:cubicBezTo>
                  <a:pt x="3321" y="1732"/>
                  <a:pt x="3321" y="1728"/>
                  <a:pt x="3324" y="1728"/>
                </a:cubicBezTo>
                <a:cubicBezTo>
                  <a:pt x="3324" y="1735"/>
                  <a:pt x="3338" y="1731"/>
                  <a:pt x="3336" y="1728"/>
                </a:cubicBezTo>
                <a:cubicBezTo>
                  <a:pt x="3336" y="1729"/>
                  <a:pt x="3333" y="1729"/>
                  <a:pt x="3332" y="1729"/>
                </a:cubicBezTo>
                <a:cubicBezTo>
                  <a:pt x="3330" y="1723"/>
                  <a:pt x="3331" y="1718"/>
                  <a:pt x="3329" y="1715"/>
                </a:cubicBezTo>
                <a:lnTo>
                  <a:pt x="3334" y="1715"/>
                </a:lnTo>
                <a:cubicBezTo>
                  <a:pt x="3334" y="1716"/>
                  <a:pt x="3335" y="1717"/>
                  <a:pt x="3335" y="1719"/>
                </a:cubicBezTo>
                <a:cubicBezTo>
                  <a:pt x="3338" y="1719"/>
                  <a:pt x="3341" y="1718"/>
                  <a:pt x="3343" y="1716"/>
                </a:cubicBezTo>
                <a:cubicBezTo>
                  <a:pt x="3346" y="1720"/>
                  <a:pt x="3342" y="1722"/>
                  <a:pt x="3346" y="1723"/>
                </a:cubicBezTo>
                <a:cubicBezTo>
                  <a:pt x="3342" y="1726"/>
                  <a:pt x="3348" y="1727"/>
                  <a:pt x="3348" y="1730"/>
                </a:cubicBezTo>
                <a:lnTo>
                  <a:pt x="3345" y="1730"/>
                </a:lnTo>
                <a:lnTo>
                  <a:pt x="3345" y="1736"/>
                </a:lnTo>
                <a:cubicBezTo>
                  <a:pt x="3350" y="1738"/>
                  <a:pt x="3349" y="1734"/>
                  <a:pt x="3353" y="1733"/>
                </a:cubicBezTo>
                <a:cubicBezTo>
                  <a:pt x="3353" y="1734"/>
                  <a:pt x="3353" y="1734"/>
                  <a:pt x="3353" y="1734"/>
                </a:cubicBezTo>
                <a:cubicBezTo>
                  <a:pt x="3356" y="1737"/>
                  <a:pt x="3360" y="1737"/>
                  <a:pt x="3363" y="1735"/>
                </a:cubicBezTo>
                <a:cubicBezTo>
                  <a:pt x="3359" y="1733"/>
                  <a:pt x="3355" y="1733"/>
                  <a:pt x="3353" y="1729"/>
                </a:cubicBezTo>
                <a:cubicBezTo>
                  <a:pt x="3356" y="1731"/>
                  <a:pt x="3363" y="1732"/>
                  <a:pt x="3365" y="1728"/>
                </a:cubicBezTo>
                <a:cubicBezTo>
                  <a:pt x="3361" y="1727"/>
                  <a:pt x="3356" y="1726"/>
                  <a:pt x="3352" y="1724"/>
                </a:cubicBezTo>
                <a:cubicBezTo>
                  <a:pt x="3353" y="1719"/>
                  <a:pt x="3355" y="1724"/>
                  <a:pt x="3359" y="1723"/>
                </a:cubicBezTo>
                <a:lnTo>
                  <a:pt x="3359" y="1718"/>
                </a:lnTo>
                <a:cubicBezTo>
                  <a:pt x="3355" y="1718"/>
                  <a:pt x="3351" y="1721"/>
                  <a:pt x="3348" y="1717"/>
                </a:cubicBezTo>
                <a:cubicBezTo>
                  <a:pt x="3351" y="1717"/>
                  <a:pt x="3349" y="1713"/>
                  <a:pt x="3352" y="1713"/>
                </a:cubicBezTo>
                <a:cubicBezTo>
                  <a:pt x="3354" y="1713"/>
                  <a:pt x="3353" y="1716"/>
                  <a:pt x="3355" y="1715"/>
                </a:cubicBezTo>
                <a:cubicBezTo>
                  <a:pt x="3358" y="1706"/>
                  <a:pt x="3346" y="1709"/>
                  <a:pt x="3341" y="1708"/>
                </a:cubicBezTo>
                <a:cubicBezTo>
                  <a:pt x="3348" y="1708"/>
                  <a:pt x="3346" y="1698"/>
                  <a:pt x="3354" y="1699"/>
                </a:cubicBezTo>
                <a:cubicBezTo>
                  <a:pt x="3356" y="1691"/>
                  <a:pt x="3348" y="1696"/>
                  <a:pt x="3347" y="1694"/>
                </a:cubicBezTo>
                <a:cubicBezTo>
                  <a:pt x="3347" y="1694"/>
                  <a:pt x="3347" y="1694"/>
                  <a:pt x="3347" y="1694"/>
                </a:cubicBezTo>
                <a:cubicBezTo>
                  <a:pt x="3347" y="1691"/>
                  <a:pt x="3349" y="1690"/>
                  <a:pt x="3351" y="1690"/>
                </a:cubicBezTo>
                <a:cubicBezTo>
                  <a:pt x="3353" y="1690"/>
                  <a:pt x="3353" y="1693"/>
                  <a:pt x="3354" y="1694"/>
                </a:cubicBezTo>
                <a:cubicBezTo>
                  <a:pt x="3360" y="1687"/>
                  <a:pt x="3347" y="1690"/>
                  <a:pt x="3344" y="1689"/>
                </a:cubicBezTo>
                <a:cubicBezTo>
                  <a:pt x="3344" y="1684"/>
                  <a:pt x="3352" y="1689"/>
                  <a:pt x="3352" y="1684"/>
                </a:cubicBezTo>
                <a:cubicBezTo>
                  <a:pt x="3350" y="1685"/>
                  <a:pt x="3346" y="1687"/>
                  <a:pt x="3346" y="1683"/>
                </a:cubicBezTo>
                <a:cubicBezTo>
                  <a:pt x="3347" y="1682"/>
                  <a:pt x="3347" y="1679"/>
                  <a:pt x="3349" y="1679"/>
                </a:cubicBezTo>
                <a:cubicBezTo>
                  <a:pt x="3350" y="1682"/>
                  <a:pt x="3360" y="1680"/>
                  <a:pt x="3357" y="1684"/>
                </a:cubicBezTo>
                <a:cubicBezTo>
                  <a:pt x="3359" y="1684"/>
                  <a:pt x="3361" y="1683"/>
                  <a:pt x="3363" y="1682"/>
                </a:cubicBezTo>
                <a:cubicBezTo>
                  <a:pt x="3363" y="1679"/>
                  <a:pt x="3360" y="1677"/>
                  <a:pt x="3359" y="1675"/>
                </a:cubicBezTo>
                <a:cubicBezTo>
                  <a:pt x="3362" y="1673"/>
                  <a:pt x="3358" y="1667"/>
                  <a:pt x="3362" y="1664"/>
                </a:cubicBezTo>
                <a:cubicBezTo>
                  <a:pt x="3361" y="1662"/>
                  <a:pt x="3360" y="1661"/>
                  <a:pt x="3358" y="1661"/>
                </a:cubicBezTo>
                <a:close/>
                <a:moveTo>
                  <a:pt x="3352" y="1660"/>
                </a:moveTo>
                <a:cubicBezTo>
                  <a:pt x="3350" y="1660"/>
                  <a:pt x="3348" y="1662"/>
                  <a:pt x="3348" y="1664"/>
                </a:cubicBezTo>
                <a:cubicBezTo>
                  <a:pt x="3348" y="1666"/>
                  <a:pt x="3349" y="1668"/>
                  <a:pt x="3351" y="1669"/>
                </a:cubicBezTo>
                <a:cubicBezTo>
                  <a:pt x="3351" y="1670"/>
                  <a:pt x="3352" y="1672"/>
                  <a:pt x="3352" y="1672"/>
                </a:cubicBezTo>
                <a:lnTo>
                  <a:pt x="3352" y="1672"/>
                </a:lnTo>
                <a:cubicBezTo>
                  <a:pt x="3354" y="1673"/>
                  <a:pt x="3353" y="1670"/>
                  <a:pt x="3352" y="1669"/>
                </a:cubicBezTo>
                <a:cubicBezTo>
                  <a:pt x="3353" y="1669"/>
                  <a:pt x="3353" y="1669"/>
                  <a:pt x="3353" y="1669"/>
                </a:cubicBezTo>
                <a:cubicBezTo>
                  <a:pt x="3352" y="1665"/>
                  <a:pt x="3354" y="1664"/>
                  <a:pt x="3352" y="1660"/>
                </a:cubicBezTo>
                <a:close/>
                <a:moveTo>
                  <a:pt x="3386" y="1660"/>
                </a:moveTo>
                <a:lnTo>
                  <a:pt x="3386" y="1660"/>
                </a:lnTo>
                <a:lnTo>
                  <a:pt x="3385" y="1661"/>
                </a:lnTo>
                <a:lnTo>
                  <a:pt x="3385" y="1660"/>
                </a:lnTo>
                <a:lnTo>
                  <a:pt x="3386" y="1660"/>
                </a:lnTo>
                <a:close/>
                <a:moveTo>
                  <a:pt x="3369" y="1658"/>
                </a:moveTo>
                <a:lnTo>
                  <a:pt x="3369" y="1660"/>
                </a:lnTo>
                <a:lnTo>
                  <a:pt x="3371" y="1660"/>
                </a:lnTo>
                <a:lnTo>
                  <a:pt x="3371" y="1658"/>
                </a:lnTo>
                <a:lnTo>
                  <a:pt x="3369" y="1658"/>
                </a:lnTo>
                <a:close/>
                <a:moveTo>
                  <a:pt x="3352" y="1655"/>
                </a:moveTo>
                <a:lnTo>
                  <a:pt x="3352" y="1656"/>
                </a:lnTo>
                <a:cubicBezTo>
                  <a:pt x="3350" y="1655"/>
                  <a:pt x="3347" y="1656"/>
                  <a:pt x="3345" y="1657"/>
                </a:cubicBezTo>
                <a:cubicBezTo>
                  <a:pt x="3342" y="1654"/>
                  <a:pt x="3338" y="1658"/>
                  <a:pt x="3334" y="1657"/>
                </a:cubicBezTo>
                <a:cubicBezTo>
                  <a:pt x="3335" y="1663"/>
                  <a:pt x="3344" y="1663"/>
                  <a:pt x="3345" y="1657"/>
                </a:cubicBezTo>
                <a:cubicBezTo>
                  <a:pt x="3346" y="1658"/>
                  <a:pt x="3346" y="1658"/>
                  <a:pt x="3346" y="1659"/>
                </a:cubicBezTo>
                <a:lnTo>
                  <a:pt x="3346" y="1659"/>
                </a:lnTo>
                <a:cubicBezTo>
                  <a:pt x="3348" y="1657"/>
                  <a:pt x="3353" y="1662"/>
                  <a:pt x="3354" y="1657"/>
                </a:cubicBezTo>
                <a:cubicBezTo>
                  <a:pt x="3354" y="1657"/>
                  <a:pt x="3353" y="1657"/>
                  <a:pt x="3353" y="1657"/>
                </a:cubicBezTo>
                <a:lnTo>
                  <a:pt x="3354" y="1657"/>
                </a:lnTo>
                <a:lnTo>
                  <a:pt x="3354" y="1655"/>
                </a:lnTo>
                <a:lnTo>
                  <a:pt x="3352" y="1655"/>
                </a:lnTo>
                <a:close/>
                <a:moveTo>
                  <a:pt x="3360" y="1654"/>
                </a:moveTo>
                <a:cubicBezTo>
                  <a:pt x="3359" y="1654"/>
                  <a:pt x="3357" y="1655"/>
                  <a:pt x="3357" y="1656"/>
                </a:cubicBezTo>
                <a:cubicBezTo>
                  <a:pt x="3359" y="1657"/>
                  <a:pt x="3361" y="1657"/>
                  <a:pt x="3362" y="1657"/>
                </a:cubicBezTo>
                <a:lnTo>
                  <a:pt x="3362" y="1657"/>
                </a:lnTo>
                <a:cubicBezTo>
                  <a:pt x="3363" y="1655"/>
                  <a:pt x="3362" y="1654"/>
                  <a:pt x="3360" y="1654"/>
                </a:cubicBezTo>
                <a:close/>
                <a:moveTo>
                  <a:pt x="3354" y="1650"/>
                </a:moveTo>
                <a:cubicBezTo>
                  <a:pt x="3354" y="1651"/>
                  <a:pt x="3353" y="1651"/>
                  <a:pt x="3353" y="1652"/>
                </a:cubicBezTo>
                <a:cubicBezTo>
                  <a:pt x="3356" y="1650"/>
                  <a:pt x="3354" y="1655"/>
                  <a:pt x="3357" y="1654"/>
                </a:cubicBezTo>
                <a:cubicBezTo>
                  <a:pt x="3357" y="1654"/>
                  <a:pt x="3357" y="1654"/>
                  <a:pt x="3357" y="1654"/>
                </a:cubicBezTo>
                <a:cubicBezTo>
                  <a:pt x="3359" y="1654"/>
                  <a:pt x="3360" y="1653"/>
                  <a:pt x="3360" y="1651"/>
                </a:cubicBezTo>
                <a:lnTo>
                  <a:pt x="3360" y="1651"/>
                </a:lnTo>
                <a:cubicBezTo>
                  <a:pt x="3360" y="1651"/>
                  <a:pt x="3360" y="1651"/>
                  <a:pt x="3359" y="1651"/>
                </a:cubicBezTo>
                <a:cubicBezTo>
                  <a:pt x="3358" y="1651"/>
                  <a:pt x="3357" y="1652"/>
                  <a:pt x="3357" y="1653"/>
                </a:cubicBezTo>
                <a:cubicBezTo>
                  <a:pt x="3357" y="1651"/>
                  <a:pt x="3355" y="1650"/>
                  <a:pt x="3354" y="1650"/>
                </a:cubicBezTo>
                <a:close/>
                <a:moveTo>
                  <a:pt x="3333" y="1642"/>
                </a:moveTo>
                <a:lnTo>
                  <a:pt x="3333" y="1644"/>
                </a:lnTo>
                <a:lnTo>
                  <a:pt x="3335" y="1644"/>
                </a:lnTo>
                <a:lnTo>
                  <a:pt x="3335" y="1642"/>
                </a:lnTo>
                <a:lnTo>
                  <a:pt x="3333" y="1642"/>
                </a:lnTo>
                <a:close/>
                <a:moveTo>
                  <a:pt x="3324" y="1639"/>
                </a:moveTo>
                <a:cubicBezTo>
                  <a:pt x="3326" y="1646"/>
                  <a:pt x="3314" y="1641"/>
                  <a:pt x="3314" y="1648"/>
                </a:cubicBezTo>
                <a:cubicBezTo>
                  <a:pt x="3318" y="1646"/>
                  <a:pt x="3324" y="1646"/>
                  <a:pt x="3326" y="1651"/>
                </a:cubicBezTo>
                <a:cubicBezTo>
                  <a:pt x="3320" y="1648"/>
                  <a:pt x="3319" y="1656"/>
                  <a:pt x="3313" y="1656"/>
                </a:cubicBezTo>
                <a:lnTo>
                  <a:pt x="3313" y="1659"/>
                </a:lnTo>
                <a:cubicBezTo>
                  <a:pt x="3319" y="1658"/>
                  <a:pt x="3314" y="1664"/>
                  <a:pt x="3315" y="1668"/>
                </a:cubicBezTo>
                <a:lnTo>
                  <a:pt x="3315" y="1668"/>
                </a:lnTo>
                <a:cubicBezTo>
                  <a:pt x="3317" y="1668"/>
                  <a:pt x="3322" y="1669"/>
                  <a:pt x="3322" y="1666"/>
                </a:cubicBezTo>
                <a:cubicBezTo>
                  <a:pt x="3319" y="1666"/>
                  <a:pt x="3317" y="1667"/>
                  <a:pt x="3317" y="1664"/>
                </a:cubicBezTo>
                <a:cubicBezTo>
                  <a:pt x="3317" y="1660"/>
                  <a:pt x="3315" y="1655"/>
                  <a:pt x="3320" y="1657"/>
                </a:cubicBezTo>
                <a:cubicBezTo>
                  <a:pt x="3319" y="1659"/>
                  <a:pt x="3319" y="1662"/>
                  <a:pt x="3321" y="1664"/>
                </a:cubicBezTo>
                <a:cubicBezTo>
                  <a:pt x="3321" y="1660"/>
                  <a:pt x="3327" y="1662"/>
                  <a:pt x="3329" y="1660"/>
                </a:cubicBezTo>
                <a:lnTo>
                  <a:pt x="3329" y="1657"/>
                </a:lnTo>
                <a:cubicBezTo>
                  <a:pt x="3329" y="1655"/>
                  <a:pt x="3326" y="1656"/>
                  <a:pt x="3326" y="1655"/>
                </a:cubicBezTo>
                <a:cubicBezTo>
                  <a:pt x="3331" y="1652"/>
                  <a:pt x="3327" y="1642"/>
                  <a:pt x="3324" y="1639"/>
                </a:cubicBezTo>
                <a:close/>
                <a:moveTo>
                  <a:pt x="3349" y="1636"/>
                </a:moveTo>
                <a:cubicBezTo>
                  <a:pt x="3352" y="1640"/>
                  <a:pt x="3348" y="1645"/>
                  <a:pt x="3352" y="1649"/>
                </a:cubicBezTo>
                <a:lnTo>
                  <a:pt x="3352" y="1649"/>
                </a:lnTo>
                <a:cubicBezTo>
                  <a:pt x="3352" y="1643"/>
                  <a:pt x="3353" y="1637"/>
                  <a:pt x="3349" y="1636"/>
                </a:cubicBezTo>
                <a:close/>
                <a:moveTo>
                  <a:pt x="3362" y="1627"/>
                </a:moveTo>
                <a:cubicBezTo>
                  <a:pt x="3361" y="1627"/>
                  <a:pt x="3359" y="1628"/>
                  <a:pt x="3358" y="1629"/>
                </a:cubicBezTo>
                <a:cubicBezTo>
                  <a:pt x="3359" y="1631"/>
                  <a:pt x="3363" y="1630"/>
                  <a:pt x="3366" y="1630"/>
                </a:cubicBezTo>
                <a:lnTo>
                  <a:pt x="3366" y="1630"/>
                </a:lnTo>
                <a:cubicBezTo>
                  <a:pt x="3366" y="1628"/>
                  <a:pt x="3364" y="1627"/>
                  <a:pt x="3362" y="1627"/>
                </a:cubicBezTo>
                <a:close/>
                <a:moveTo>
                  <a:pt x="3355" y="1625"/>
                </a:moveTo>
                <a:cubicBezTo>
                  <a:pt x="3355" y="1631"/>
                  <a:pt x="3352" y="1639"/>
                  <a:pt x="3354" y="1644"/>
                </a:cubicBezTo>
                <a:lnTo>
                  <a:pt x="3354" y="1644"/>
                </a:lnTo>
                <a:cubicBezTo>
                  <a:pt x="3359" y="1640"/>
                  <a:pt x="3357" y="1631"/>
                  <a:pt x="3355" y="1625"/>
                </a:cubicBezTo>
                <a:close/>
                <a:moveTo>
                  <a:pt x="3343" y="1624"/>
                </a:moveTo>
                <a:cubicBezTo>
                  <a:pt x="3340" y="1630"/>
                  <a:pt x="3335" y="1627"/>
                  <a:pt x="3332" y="1631"/>
                </a:cubicBezTo>
                <a:cubicBezTo>
                  <a:pt x="3336" y="1633"/>
                  <a:pt x="3338" y="1629"/>
                  <a:pt x="3341" y="1632"/>
                </a:cubicBezTo>
                <a:cubicBezTo>
                  <a:pt x="3339" y="1633"/>
                  <a:pt x="3338" y="1635"/>
                  <a:pt x="3336" y="1635"/>
                </a:cubicBezTo>
                <a:cubicBezTo>
                  <a:pt x="3335" y="1635"/>
                  <a:pt x="3336" y="1633"/>
                  <a:pt x="3333" y="1633"/>
                </a:cubicBezTo>
                <a:cubicBezTo>
                  <a:pt x="3332" y="1634"/>
                  <a:pt x="3331" y="1636"/>
                  <a:pt x="3331" y="1638"/>
                </a:cubicBezTo>
                <a:cubicBezTo>
                  <a:pt x="3335" y="1638"/>
                  <a:pt x="3338" y="1640"/>
                  <a:pt x="3339" y="1643"/>
                </a:cubicBezTo>
                <a:cubicBezTo>
                  <a:pt x="3336" y="1647"/>
                  <a:pt x="3335" y="1651"/>
                  <a:pt x="3333" y="1655"/>
                </a:cubicBezTo>
                <a:cubicBezTo>
                  <a:pt x="3337" y="1654"/>
                  <a:pt x="3341" y="1654"/>
                  <a:pt x="3342" y="1649"/>
                </a:cubicBezTo>
                <a:cubicBezTo>
                  <a:pt x="3340" y="1649"/>
                  <a:pt x="3338" y="1650"/>
                  <a:pt x="3339" y="1647"/>
                </a:cubicBezTo>
                <a:cubicBezTo>
                  <a:pt x="3339" y="1643"/>
                  <a:pt x="3344" y="1644"/>
                  <a:pt x="3345" y="1640"/>
                </a:cubicBezTo>
                <a:lnTo>
                  <a:pt x="3345" y="1640"/>
                </a:lnTo>
                <a:cubicBezTo>
                  <a:pt x="3341" y="1637"/>
                  <a:pt x="3345" y="1629"/>
                  <a:pt x="3343" y="1624"/>
                </a:cubicBezTo>
                <a:close/>
                <a:moveTo>
                  <a:pt x="3333" y="1623"/>
                </a:moveTo>
                <a:cubicBezTo>
                  <a:pt x="3331" y="1625"/>
                  <a:pt x="3332" y="1627"/>
                  <a:pt x="3334" y="1628"/>
                </a:cubicBezTo>
                <a:lnTo>
                  <a:pt x="3334" y="1628"/>
                </a:lnTo>
                <a:cubicBezTo>
                  <a:pt x="3335" y="1626"/>
                  <a:pt x="3334" y="1625"/>
                  <a:pt x="3333" y="1623"/>
                </a:cubicBezTo>
                <a:close/>
                <a:moveTo>
                  <a:pt x="3338" y="1619"/>
                </a:moveTo>
                <a:cubicBezTo>
                  <a:pt x="3338" y="1620"/>
                  <a:pt x="3338" y="1620"/>
                  <a:pt x="3338" y="1621"/>
                </a:cubicBezTo>
                <a:cubicBezTo>
                  <a:pt x="3338" y="1622"/>
                  <a:pt x="3339" y="1623"/>
                  <a:pt x="3341" y="1622"/>
                </a:cubicBezTo>
                <a:cubicBezTo>
                  <a:pt x="3342" y="1622"/>
                  <a:pt x="3342" y="1620"/>
                  <a:pt x="3342" y="1619"/>
                </a:cubicBezTo>
                <a:lnTo>
                  <a:pt x="3338" y="1619"/>
                </a:lnTo>
                <a:close/>
                <a:moveTo>
                  <a:pt x="3337" y="1617"/>
                </a:moveTo>
                <a:lnTo>
                  <a:pt x="3337" y="1617"/>
                </a:lnTo>
                <a:lnTo>
                  <a:pt x="3335" y="1617"/>
                </a:lnTo>
                <a:cubicBezTo>
                  <a:pt x="3334" y="1618"/>
                  <a:pt x="3334" y="1619"/>
                  <a:pt x="3334" y="1621"/>
                </a:cubicBezTo>
                <a:cubicBezTo>
                  <a:pt x="3336" y="1621"/>
                  <a:pt x="3337" y="1620"/>
                  <a:pt x="3337" y="1619"/>
                </a:cubicBezTo>
                <a:lnTo>
                  <a:pt x="3337" y="1617"/>
                </a:lnTo>
                <a:lnTo>
                  <a:pt x="3337" y="1617"/>
                </a:lnTo>
                <a:lnTo>
                  <a:pt x="3337" y="1617"/>
                </a:lnTo>
                <a:close/>
                <a:moveTo>
                  <a:pt x="3321" y="1617"/>
                </a:moveTo>
                <a:lnTo>
                  <a:pt x="3321" y="1619"/>
                </a:lnTo>
                <a:lnTo>
                  <a:pt x="3323" y="1619"/>
                </a:lnTo>
                <a:lnTo>
                  <a:pt x="3323" y="1617"/>
                </a:lnTo>
                <a:lnTo>
                  <a:pt x="3321" y="1617"/>
                </a:lnTo>
                <a:close/>
                <a:moveTo>
                  <a:pt x="3344" y="1613"/>
                </a:moveTo>
                <a:cubicBezTo>
                  <a:pt x="3343" y="1613"/>
                  <a:pt x="3341" y="1613"/>
                  <a:pt x="3341" y="1615"/>
                </a:cubicBezTo>
                <a:lnTo>
                  <a:pt x="3343" y="1615"/>
                </a:lnTo>
                <a:cubicBezTo>
                  <a:pt x="3343" y="1614"/>
                  <a:pt x="3344" y="1614"/>
                  <a:pt x="3344" y="1613"/>
                </a:cubicBezTo>
                <a:close/>
                <a:moveTo>
                  <a:pt x="3359" y="1613"/>
                </a:moveTo>
                <a:cubicBezTo>
                  <a:pt x="3357" y="1615"/>
                  <a:pt x="3361" y="1616"/>
                  <a:pt x="3358" y="1616"/>
                </a:cubicBezTo>
                <a:cubicBezTo>
                  <a:pt x="3357" y="1617"/>
                  <a:pt x="3356" y="1616"/>
                  <a:pt x="3356" y="1618"/>
                </a:cubicBezTo>
                <a:lnTo>
                  <a:pt x="3356" y="1618"/>
                </a:lnTo>
                <a:cubicBezTo>
                  <a:pt x="3359" y="1621"/>
                  <a:pt x="3366" y="1614"/>
                  <a:pt x="3359" y="1613"/>
                </a:cubicBezTo>
                <a:close/>
                <a:moveTo>
                  <a:pt x="3329" y="1604"/>
                </a:moveTo>
                <a:lnTo>
                  <a:pt x="3329" y="1604"/>
                </a:lnTo>
                <a:cubicBezTo>
                  <a:pt x="3325" y="1603"/>
                  <a:pt x="3326" y="1607"/>
                  <a:pt x="3325" y="1609"/>
                </a:cubicBezTo>
                <a:cubicBezTo>
                  <a:pt x="3328" y="1609"/>
                  <a:pt x="3328" y="1606"/>
                  <a:pt x="3329" y="1604"/>
                </a:cubicBezTo>
                <a:close/>
                <a:moveTo>
                  <a:pt x="3316" y="1604"/>
                </a:moveTo>
                <a:lnTo>
                  <a:pt x="3316" y="1604"/>
                </a:lnTo>
                <a:cubicBezTo>
                  <a:pt x="3315" y="1608"/>
                  <a:pt x="3319" y="1607"/>
                  <a:pt x="3319" y="1610"/>
                </a:cubicBezTo>
                <a:cubicBezTo>
                  <a:pt x="3321" y="1611"/>
                  <a:pt x="3323" y="1607"/>
                  <a:pt x="3321" y="1607"/>
                </a:cubicBezTo>
                <a:cubicBezTo>
                  <a:pt x="3321" y="1608"/>
                  <a:pt x="3321" y="1609"/>
                  <a:pt x="3320" y="1609"/>
                </a:cubicBezTo>
                <a:cubicBezTo>
                  <a:pt x="3319" y="1607"/>
                  <a:pt x="3319" y="1605"/>
                  <a:pt x="3320" y="1604"/>
                </a:cubicBezTo>
                <a:lnTo>
                  <a:pt x="3316" y="1604"/>
                </a:lnTo>
                <a:close/>
                <a:moveTo>
                  <a:pt x="3349" y="1602"/>
                </a:moveTo>
                <a:cubicBezTo>
                  <a:pt x="3345" y="1602"/>
                  <a:pt x="3344" y="1608"/>
                  <a:pt x="3337" y="1606"/>
                </a:cubicBezTo>
                <a:cubicBezTo>
                  <a:pt x="3336" y="1608"/>
                  <a:pt x="3340" y="1610"/>
                  <a:pt x="3337" y="1610"/>
                </a:cubicBezTo>
                <a:cubicBezTo>
                  <a:pt x="3337" y="1610"/>
                  <a:pt x="3337" y="1608"/>
                  <a:pt x="3336" y="1608"/>
                </a:cubicBezTo>
                <a:cubicBezTo>
                  <a:pt x="3336" y="1610"/>
                  <a:pt x="3335" y="1614"/>
                  <a:pt x="3337" y="1614"/>
                </a:cubicBezTo>
                <a:cubicBezTo>
                  <a:pt x="3342" y="1609"/>
                  <a:pt x="3349" y="1618"/>
                  <a:pt x="3353" y="1613"/>
                </a:cubicBezTo>
                <a:cubicBezTo>
                  <a:pt x="3348" y="1611"/>
                  <a:pt x="3344" y="1614"/>
                  <a:pt x="3343" y="1608"/>
                </a:cubicBezTo>
                <a:lnTo>
                  <a:pt x="3343" y="1608"/>
                </a:lnTo>
                <a:cubicBezTo>
                  <a:pt x="3344" y="1608"/>
                  <a:pt x="3344" y="1607"/>
                  <a:pt x="3345" y="1607"/>
                </a:cubicBezTo>
                <a:cubicBezTo>
                  <a:pt x="3345" y="1609"/>
                  <a:pt x="3345" y="1611"/>
                  <a:pt x="3347" y="1609"/>
                </a:cubicBezTo>
                <a:cubicBezTo>
                  <a:pt x="3349" y="1608"/>
                  <a:pt x="3350" y="1605"/>
                  <a:pt x="3351" y="1603"/>
                </a:cubicBezTo>
                <a:cubicBezTo>
                  <a:pt x="3350" y="1602"/>
                  <a:pt x="3350" y="1602"/>
                  <a:pt x="3349" y="1602"/>
                </a:cubicBezTo>
                <a:close/>
                <a:moveTo>
                  <a:pt x="3357" y="1599"/>
                </a:moveTo>
                <a:lnTo>
                  <a:pt x="3357" y="1600"/>
                </a:lnTo>
                <a:cubicBezTo>
                  <a:pt x="3355" y="1599"/>
                  <a:pt x="3353" y="1601"/>
                  <a:pt x="3353" y="1603"/>
                </a:cubicBezTo>
                <a:cubicBezTo>
                  <a:pt x="3354" y="1603"/>
                  <a:pt x="3356" y="1604"/>
                  <a:pt x="3357" y="1604"/>
                </a:cubicBezTo>
                <a:cubicBezTo>
                  <a:pt x="3357" y="1606"/>
                  <a:pt x="3357" y="1608"/>
                  <a:pt x="3359" y="1608"/>
                </a:cubicBezTo>
                <a:cubicBezTo>
                  <a:pt x="3359" y="1607"/>
                  <a:pt x="3359" y="1606"/>
                  <a:pt x="3359" y="1605"/>
                </a:cubicBezTo>
                <a:cubicBezTo>
                  <a:pt x="3360" y="1605"/>
                  <a:pt x="3360" y="1606"/>
                  <a:pt x="3361" y="1606"/>
                </a:cubicBezTo>
                <a:lnTo>
                  <a:pt x="3361" y="1606"/>
                </a:lnTo>
                <a:cubicBezTo>
                  <a:pt x="3362" y="1604"/>
                  <a:pt x="3361" y="1601"/>
                  <a:pt x="3359" y="1600"/>
                </a:cubicBezTo>
                <a:cubicBezTo>
                  <a:pt x="3359" y="1599"/>
                  <a:pt x="3358" y="1599"/>
                  <a:pt x="3357" y="1599"/>
                </a:cubicBezTo>
                <a:close/>
                <a:moveTo>
                  <a:pt x="3329" y="1598"/>
                </a:moveTo>
                <a:cubicBezTo>
                  <a:pt x="3327" y="1598"/>
                  <a:pt x="3325" y="1598"/>
                  <a:pt x="3326" y="1600"/>
                </a:cubicBezTo>
                <a:lnTo>
                  <a:pt x="3328" y="1600"/>
                </a:lnTo>
                <a:cubicBezTo>
                  <a:pt x="3328" y="1599"/>
                  <a:pt x="3329" y="1599"/>
                  <a:pt x="3329" y="1598"/>
                </a:cubicBezTo>
                <a:close/>
                <a:moveTo>
                  <a:pt x="3334" y="1596"/>
                </a:moveTo>
                <a:cubicBezTo>
                  <a:pt x="3332" y="1601"/>
                  <a:pt x="3340" y="1601"/>
                  <a:pt x="3341" y="1599"/>
                </a:cubicBezTo>
                <a:cubicBezTo>
                  <a:pt x="3339" y="1600"/>
                  <a:pt x="3339" y="1599"/>
                  <a:pt x="3339" y="1598"/>
                </a:cubicBezTo>
                <a:lnTo>
                  <a:pt x="3339" y="1596"/>
                </a:lnTo>
                <a:lnTo>
                  <a:pt x="3339" y="1596"/>
                </a:lnTo>
                <a:lnTo>
                  <a:pt x="3339" y="1596"/>
                </a:lnTo>
                <a:lnTo>
                  <a:pt x="3339" y="1596"/>
                </a:lnTo>
                <a:lnTo>
                  <a:pt x="3337" y="1597"/>
                </a:lnTo>
                <a:cubicBezTo>
                  <a:pt x="3336" y="1597"/>
                  <a:pt x="3335" y="1598"/>
                  <a:pt x="3334" y="1596"/>
                </a:cubicBezTo>
                <a:close/>
                <a:moveTo>
                  <a:pt x="3385" y="1590"/>
                </a:moveTo>
                <a:cubicBezTo>
                  <a:pt x="3383" y="1590"/>
                  <a:pt x="3382" y="1591"/>
                  <a:pt x="3382" y="1592"/>
                </a:cubicBezTo>
                <a:cubicBezTo>
                  <a:pt x="3382" y="1592"/>
                  <a:pt x="3383" y="1593"/>
                  <a:pt x="3383" y="1593"/>
                </a:cubicBezTo>
                <a:lnTo>
                  <a:pt x="3383" y="1593"/>
                </a:lnTo>
                <a:lnTo>
                  <a:pt x="3383" y="1593"/>
                </a:lnTo>
                <a:lnTo>
                  <a:pt x="3384" y="1593"/>
                </a:lnTo>
                <a:lnTo>
                  <a:pt x="3383" y="1593"/>
                </a:lnTo>
                <a:lnTo>
                  <a:pt x="3384" y="1592"/>
                </a:lnTo>
                <a:cubicBezTo>
                  <a:pt x="3384" y="1592"/>
                  <a:pt x="3385" y="1591"/>
                  <a:pt x="3385" y="1590"/>
                </a:cubicBezTo>
                <a:close/>
                <a:moveTo>
                  <a:pt x="3327" y="1588"/>
                </a:moveTo>
                <a:cubicBezTo>
                  <a:pt x="3326" y="1588"/>
                  <a:pt x="3325" y="1589"/>
                  <a:pt x="3326" y="1591"/>
                </a:cubicBezTo>
                <a:lnTo>
                  <a:pt x="3329" y="1591"/>
                </a:lnTo>
                <a:cubicBezTo>
                  <a:pt x="3329" y="1589"/>
                  <a:pt x="3328" y="1588"/>
                  <a:pt x="3327" y="1588"/>
                </a:cubicBezTo>
                <a:close/>
                <a:moveTo>
                  <a:pt x="3320" y="1588"/>
                </a:moveTo>
                <a:cubicBezTo>
                  <a:pt x="3320" y="1593"/>
                  <a:pt x="3315" y="1586"/>
                  <a:pt x="3317" y="1591"/>
                </a:cubicBezTo>
                <a:cubicBezTo>
                  <a:pt x="3319" y="1590"/>
                  <a:pt x="3319" y="1593"/>
                  <a:pt x="3321" y="1596"/>
                </a:cubicBezTo>
                <a:lnTo>
                  <a:pt x="3321" y="1596"/>
                </a:lnTo>
                <a:cubicBezTo>
                  <a:pt x="3322" y="1594"/>
                  <a:pt x="3322" y="1590"/>
                  <a:pt x="3323" y="1588"/>
                </a:cubicBezTo>
                <a:lnTo>
                  <a:pt x="3320" y="1588"/>
                </a:lnTo>
                <a:close/>
                <a:moveTo>
                  <a:pt x="3352" y="1586"/>
                </a:moveTo>
                <a:cubicBezTo>
                  <a:pt x="3352" y="1588"/>
                  <a:pt x="3350" y="1588"/>
                  <a:pt x="3349" y="1588"/>
                </a:cubicBezTo>
                <a:lnTo>
                  <a:pt x="3349" y="1588"/>
                </a:lnTo>
                <a:cubicBezTo>
                  <a:pt x="3348" y="1594"/>
                  <a:pt x="3355" y="1588"/>
                  <a:pt x="3352" y="1586"/>
                </a:cubicBezTo>
                <a:close/>
                <a:moveTo>
                  <a:pt x="3334" y="1583"/>
                </a:moveTo>
                <a:cubicBezTo>
                  <a:pt x="3334" y="1585"/>
                  <a:pt x="3334" y="1587"/>
                  <a:pt x="3333" y="1589"/>
                </a:cubicBezTo>
                <a:cubicBezTo>
                  <a:pt x="3334" y="1590"/>
                  <a:pt x="3338" y="1590"/>
                  <a:pt x="3338" y="1588"/>
                </a:cubicBezTo>
                <a:lnTo>
                  <a:pt x="3338" y="1588"/>
                </a:lnTo>
                <a:cubicBezTo>
                  <a:pt x="3336" y="1586"/>
                  <a:pt x="3337" y="1583"/>
                  <a:pt x="3334" y="1583"/>
                </a:cubicBezTo>
                <a:close/>
                <a:moveTo>
                  <a:pt x="3322" y="1579"/>
                </a:moveTo>
                <a:cubicBezTo>
                  <a:pt x="3319" y="1580"/>
                  <a:pt x="3315" y="1581"/>
                  <a:pt x="3315" y="1586"/>
                </a:cubicBezTo>
                <a:lnTo>
                  <a:pt x="3315" y="1587"/>
                </a:lnTo>
                <a:cubicBezTo>
                  <a:pt x="3319" y="1590"/>
                  <a:pt x="3323" y="1585"/>
                  <a:pt x="3322" y="1579"/>
                </a:cubicBezTo>
                <a:close/>
                <a:moveTo>
                  <a:pt x="3327" y="1578"/>
                </a:moveTo>
                <a:cubicBezTo>
                  <a:pt x="3326" y="1578"/>
                  <a:pt x="3326" y="1579"/>
                  <a:pt x="3325" y="1580"/>
                </a:cubicBezTo>
                <a:cubicBezTo>
                  <a:pt x="3327" y="1582"/>
                  <a:pt x="3328" y="1579"/>
                  <a:pt x="3327" y="1578"/>
                </a:cubicBezTo>
                <a:close/>
                <a:moveTo>
                  <a:pt x="3328" y="1570"/>
                </a:moveTo>
                <a:cubicBezTo>
                  <a:pt x="3331" y="1574"/>
                  <a:pt x="3334" y="1580"/>
                  <a:pt x="3338" y="1583"/>
                </a:cubicBezTo>
                <a:cubicBezTo>
                  <a:pt x="3341" y="1580"/>
                  <a:pt x="3337" y="1580"/>
                  <a:pt x="3336" y="1579"/>
                </a:cubicBezTo>
                <a:cubicBezTo>
                  <a:pt x="3338" y="1578"/>
                  <a:pt x="3339" y="1577"/>
                  <a:pt x="3341" y="1577"/>
                </a:cubicBezTo>
                <a:lnTo>
                  <a:pt x="3344" y="1577"/>
                </a:lnTo>
                <a:cubicBezTo>
                  <a:pt x="3345" y="1574"/>
                  <a:pt x="3342" y="1574"/>
                  <a:pt x="3341" y="1575"/>
                </a:cubicBezTo>
                <a:lnTo>
                  <a:pt x="3341" y="1575"/>
                </a:lnTo>
                <a:cubicBezTo>
                  <a:pt x="3338" y="1575"/>
                  <a:pt x="3334" y="1576"/>
                  <a:pt x="3334" y="1570"/>
                </a:cubicBezTo>
                <a:lnTo>
                  <a:pt x="3328" y="1570"/>
                </a:lnTo>
                <a:close/>
                <a:moveTo>
                  <a:pt x="3318" y="1567"/>
                </a:moveTo>
                <a:cubicBezTo>
                  <a:pt x="3319" y="1571"/>
                  <a:pt x="3315" y="1569"/>
                  <a:pt x="3315" y="1572"/>
                </a:cubicBezTo>
                <a:cubicBezTo>
                  <a:pt x="3320" y="1571"/>
                  <a:pt x="3316" y="1579"/>
                  <a:pt x="3321" y="1578"/>
                </a:cubicBezTo>
                <a:lnTo>
                  <a:pt x="3321" y="1578"/>
                </a:lnTo>
                <a:cubicBezTo>
                  <a:pt x="3323" y="1575"/>
                  <a:pt x="3321" y="1568"/>
                  <a:pt x="3318" y="1567"/>
                </a:cubicBezTo>
                <a:close/>
                <a:moveTo>
                  <a:pt x="3317" y="1561"/>
                </a:moveTo>
                <a:cubicBezTo>
                  <a:pt x="3315" y="1568"/>
                  <a:pt x="3320" y="1564"/>
                  <a:pt x="3317" y="1561"/>
                </a:cubicBezTo>
                <a:close/>
                <a:moveTo>
                  <a:pt x="3315" y="1552"/>
                </a:moveTo>
                <a:cubicBezTo>
                  <a:pt x="3314" y="1553"/>
                  <a:pt x="3314" y="1557"/>
                  <a:pt x="3317" y="1557"/>
                </a:cubicBezTo>
                <a:lnTo>
                  <a:pt x="3317" y="1557"/>
                </a:lnTo>
                <a:cubicBezTo>
                  <a:pt x="3316" y="1554"/>
                  <a:pt x="3319" y="1553"/>
                  <a:pt x="3315" y="1552"/>
                </a:cubicBezTo>
                <a:close/>
                <a:moveTo>
                  <a:pt x="3321" y="1533"/>
                </a:moveTo>
                <a:lnTo>
                  <a:pt x="3321" y="1533"/>
                </a:lnTo>
                <a:cubicBezTo>
                  <a:pt x="3319" y="1535"/>
                  <a:pt x="3319" y="1537"/>
                  <a:pt x="3322" y="1538"/>
                </a:cubicBezTo>
                <a:cubicBezTo>
                  <a:pt x="3322" y="1535"/>
                  <a:pt x="3323" y="1534"/>
                  <a:pt x="3321" y="1533"/>
                </a:cubicBezTo>
                <a:close/>
                <a:moveTo>
                  <a:pt x="3316" y="1521"/>
                </a:moveTo>
                <a:lnTo>
                  <a:pt x="3316" y="1523"/>
                </a:lnTo>
                <a:cubicBezTo>
                  <a:pt x="3317" y="1523"/>
                  <a:pt x="3317" y="1523"/>
                  <a:pt x="3318" y="1524"/>
                </a:cubicBezTo>
                <a:lnTo>
                  <a:pt x="3318" y="1524"/>
                </a:lnTo>
                <a:lnTo>
                  <a:pt x="3318" y="1524"/>
                </a:lnTo>
                <a:lnTo>
                  <a:pt x="3318" y="1524"/>
                </a:lnTo>
                <a:lnTo>
                  <a:pt x="3318" y="1524"/>
                </a:lnTo>
                <a:lnTo>
                  <a:pt x="3318" y="1523"/>
                </a:lnTo>
                <a:cubicBezTo>
                  <a:pt x="3318" y="1521"/>
                  <a:pt x="3318" y="1520"/>
                  <a:pt x="3316" y="1521"/>
                </a:cubicBezTo>
                <a:close/>
                <a:moveTo>
                  <a:pt x="3304" y="1520"/>
                </a:moveTo>
                <a:cubicBezTo>
                  <a:pt x="3303" y="1520"/>
                  <a:pt x="3301" y="1521"/>
                  <a:pt x="3301" y="1522"/>
                </a:cubicBezTo>
                <a:cubicBezTo>
                  <a:pt x="3303" y="1523"/>
                  <a:pt x="3307" y="1524"/>
                  <a:pt x="3308" y="1522"/>
                </a:cubicBezTo>
                <a:lnTo>
                  <a:pt x="3308" y="1521"/>
                </a:lnTo>
                <a:lnTo>
                  <a:pt x="3308" y="1521"/>
                </a:lnTo>
                <a:lnTo>
                  <a:pt x="3308" y="1521"/>
                </a:lnTo>
                <a:lnTo>
                  <a:pt x="3308" y="1521"/>
                </a:lnTo>
                <a:lnTo>
                  <a:pt x="3308" y="1521"/>
                </a:lnTo>
                <a:cubicBezTo>
                  <a:pt x="3307" y="1520"/>
                  <a:pt x="3305" y="1520"/>
                  <a:pt x="3304" y="1520"/>
                </a:cubicBezTo>
                <a:close/>
                <a:moveTo>
                  <a:pt x="3353" y="1519"/>
                </a:moveTo>
                <a:lnTo>
                  <a:pt x="3353" y="1519"/>
                </a:lnTo>
                <a:lnTo>
                  <a:pt x="3353" y="1519"/>
                </a:lnTo>
                <a:lnTo>
                  <a:pt x="3353" y="1519"/>
                </a:lnTo>
                <a:close/>
                <a:moveTo>
                  <a:pt x="3364" y="1518"/>
                </a:moveTo>
                <a:lnTo>
                  <a:pt x="3363" y="1519"/>
                </a:lnTo>
                <a:lnTo>
                  <a:pt x="3363" y="1518"/>
                </a:lnTo>
                <a:cubicBezTo>
                  <a:pt x="3361" y="1518"/>
                  <a:pt x="3359" y="1519"/>
                  <a:pt x="3359" y="1521"/>
                </a:cubicBezTo>
                <a:cubicBezTo>
                  <a:pt x="3360" y="1520"/>
                  <a:pt x="3362" y="1520"/>
                  <a:pt x="3363" y="1519"/>
                </a:cubicBezTo>
                <a:lnTo>
                  <a:pt x="3363" y="1519"/>
                </a:lnTo>
                <a:lnTo>
                  <a:pt x="3364" y="1519"/>
                </a:lnTo>
                <a:lnTo>
                  <a:pt x="3364" y="1518"/>
                </a:lnTo>
                <a:close/>
                <a:moveTo>
                  <a:pt x="3314" y="1512"/>
                </a:moveTo>
                <a:lnTo>
                  <a:pt x="3314" y="1512"/>
                </a:lnTo>
                <a:cubicBezTo>
                  <a:pt x="3314" y="1515"/>
                  <a:pt x="3314" y="1516"/>
                  <a:pt x="3316" y="1516"/>
                </a:cubicBezTo>
                <a:cubicBezTo>
                  <a:pt x="3316" y="1513"/>
                  <a:pt x="3315" y="1512"/>
                  <a:pt x="3314" y="1512"/>
                </a:cubicBezTo>
                <a:close/>
                <a:moveTo>
                  <a:pt x="3270" y="1505"/>
                </a:moveTo>
                <a:cubicBezTo>
                  <a:pt x="3269" y="1505"/>
                  <a:pt x="3268" y="1506"/>
                  <a:pt x="3267" y="1507"/>
                </a:cubicBezTo>
                <a:lnTo>
                  <a:pt x="3267" y="1507"/>
                </a:lnTo>
                <a:cubicBezTo>
                  <a:pt x="3270" y="1508"/>
                  <a:pt x="3271" y="1512"/>
                  <a:pt x="3275" y="1510"/>
                </a:cubicBezTo>
                <a:cubicBezTo>
                  <a:pt x="3275" y="1507"/>
                  <a:pt x="3272" y="1505"/>
                  <a:pt x="3270" y="1505"/>
                </a:cubicBezTo>
                <a:close/>
                <a:moveTo>
                  <a:pt x="3292" y="1504"/>
                </a:moveTo>
                <a:lnTo>
                  <a:pt x="3292" y="1504"/>
                </a:lnTo>
                <a:lnTo>
                  <a:pt x="3291" y="1505"/>
                </a:lnTo>
                <a:cubicBezTo>
                  <a:pt x="3288" y="1506"/>
                  <a:pt x="3289" y="1508"/>
                  <a:pt x="3288" y="1510"/>
                </a:cubicBezTo>
                <a:cubicBezTo>
                  <a:pt x="3291" y="1510"/>
                  <a:pt x="3291" y="1508"/>
                  <a:pt x="3292" y="1506"/>
                </a:cubicBezTo>
                <a:lnTo>
                  <a:pt x="3292" y="1504"/>
                </a:lnTo>
                <a:lnTo>
                  <a:pt x="3293" y="1504"/>
                </a:lnTo>
                <a:lnTo>
                  <a:pt x="3292" y="1504"/>
                </a:lnTo>
                <a:close/>
                <a:moveTo>
                  <a:pt x="3279" y="1503"/>
                </a:moveTo>
                <a:cubicBezTo>
                  <a:pt x="3279" y="1504"/>
                  <a:pt x="3279" y="1504"/>
                  <a:pt x="3279" y="1505"/>
                </a:cubicBezTo>
                <a:cubicBezTo>
                  <a:pt x="3280" y="1506"/>
                  <a:pt x="3281" y="1507"/>
                  <a:pt x="3282" y="1506"/>
                </a:cubicBezTo>
                <a:cubicBezTo>
                  <a:pt x="3282" y="1506"/>
                  <a:pt x="3283" y="1505"/>
                  <a:pt x="3283" y="1505"/>
                </a:cubicBezTo>
                <a:lnTo>
                  <a:pt x="3283" y="1503"/>
                </a:lnTo>
                <a:lnTo>
                  <a:pt x="3283" y="1503"/>
                </a:lnTo>
                <a:lnTo>
                  <a:pt x="3283" y="1503"/>
                </a:lnTo>
                <a:lnTo>
                  <a:pt x="3283" y="1503"/>
                </a:lnTo>
                <a:lnTo>
                  <a:pt x="3281" y="1503"/>
                </a:lnTo>
                <a:cubicBezTo>
                  <a:pt x="3281" y="1503"/>
                  <a:pt x="3280" y="1503"/>
                  <a:pt x="3279" y="1503"/>
                </a:cubicBezTo>
                <a:close/>
                <a:moveTo>
                  <a:pt x="3298" y="1502"/>
                </a:moveTo>
                <a:lnTo>
                  <a:pt x="3298" y="1503"/>
                </a:lnTo>
                <a:lnTo>
                  <a:pt x="3297" y="1503"/>
                </a:lnTo>
                <a:cubicBezTo>
                  <a:pt x="3296" y="1503"/>
                  <a:pt x="3296" y="1503"/>
                  <a:pt x="3295" y="1503"/>
                </a:cubicBezTo>
                <a:cubicBezTo>
                  <a:pt x="3295" y="1505"/>
                  <a:pt x="3296" y="1507"/>
                  <a:pt x="3297" y="1508"/>
                </a:cubicBezTo>
                <a:cubicBezTo>
                  <a:pt x="3297" y="1506"/>
                  <a:pt x="3298" y="1505"/>
                  <a:pt x="3298" y="1504"/>
                </a:cubicBezTo>
                <a:lnTo>
                  <a:pt x="3298" y="1503"/>
                </a:lnTo>
                <a:lnTo>
                  <a:pt x="3299" y="1503"/>
                </a:lnTo>
                <a:lnTo>
                  <a:pt x="3298" y="1502"/>
                </a:lnTo>
                <a:close/>
                <a:moveTo>
                  <a:pt x="3305" y="1501"/>
                </a:moveTo>
                <a:lnTo>
                  <a:pt x="3305" y="1502"/>
                </a:lnTo>
                <a:lnTo>
                  <a:pt x="3304" y="1502"/>
                </a:lnTo>
                <a:cubicBezTo>
                  <a:pt x="3304" y="1502"/>
                  <a:pt x="3303" y="1501"/>
                  <a:pt x="3303" y="1501"/>
                </a:cubicBezTo>
                <a:cubicBezTo>
                  <a:pt x="3302" y="1504"/>
                  <a:pt x="3299" y="1509"/>
                  <a:pt x="3303" y="1509"/>
                </a:cubicBezTo>
                <a:cubicBezTo>
                  <a:pt x="3303" y="1506"/>
                  <a:pt x="3305" y="1506"/>
                  <a:pt x="3305" y="1504"/>
                </a:cubicBezTo>
                <a:lnTo>
                  <a:pt x="3305" y="1502"/>
                </a:lnTo>
                <a:lnTo>
                  <a:pt x="3306" y="1502"/>
                </a:lnTo>
                <a:lnTo>
                  <a:pt x="3305" y="1501"/>
                </a:lnTo>
                <a:close/>
                <a:moveTo>
                  <a:pt x="3348" y="1499"/>
                </a:moveTo>
                <a:cubicBezTo>
                  <a:pt x="3344" y="1501"/>
                  <a:pt x="3343" y="1505"/>
                  <a:pt x="3339" y="1506"/>
                </a:cubicBezTo>
                <a:cubicBezTo>
                  <a:pt x="3338" y="1503"/>
                  <a:pt x="3342" y="1503"/>
                  <a:pt x="3340" y="1501"/>
                </a:cubicBezTo>
                <a:cubicBezTo>
                  <a:pt x="3337" y="1501"/>
                  <a:pt x="3329" y="1498"/>
                  <a:pt x="3330" y="1505"/>
                </a:cubicBezTo>
                <a:cubicBezTo>
                  <a:pt x="3336" y="1503"/>
                  <a:pt x="3333" y="1507"/>
                  <a:pt x="3335" y="1509"/>
                </a:cubicBezTo>
                <a:cubicBezTo>
                  <a:pt x="3336" y="1506"/>
                  <a:pt x="3340" y="1506"/>
                  <a:pt x="3339" y="1511"/>
                </a:cubicBezTo>
                <a:lnTo>
                  <a:pt x="3334" y="1511"/>
                </a:lnTo>
                <a:cubicBezTo>
                  <a:pt x="3335" y="1514"/>
                  <a:pt x="3338" y="1515"/>
                  <a:pt x="3340" y="1517"/>
                </a:cubicBezTo>
                <a:cubicBezTo>
                  <a:pt x="3343" y="1515"/>
                  <a:pt x="3343" y="1509"/>
                  <a:pt x="3347" y="1507"/>
                </a:cubicBezTo>
                <a:cubicBezTo>
                  <a:pt x="3349" y="1508"/>
                  <a:pt x="3347" y="1512"/>
                  <a:pt x="3350" y="1511"/>
                </a:cubicBezTo>
                <a:lnTo>
                  <a:pt x="3350" y="1512"/>
                </a:lnTo>
                <a:cubicBezTo>
                  <a:pt x="3352" y="1507"/>
                  <a:pt x="3351" y="1502"/>
                  <a:pt x="3348" y="1499"/>
                </a:cubicBezTo>
                <a:close/>
                <a:moveTo>
                  <a:pt x="3321" y="1496"/>
                </a:moveTo>
                <a:lnTo>
                  <a:pt x="3322" y="1497"/>
                </a:lnTo>
                <a:lnTo>
                  <a:pt x="3321" y="1496"/>
                </a:lnTo>
                <a:lnTo>
                  <a:pt x="3321" y="1496"/>
                </a:lnTo>
                <a:close/>
                <a:moveTo>
                  <a:pt x="3342" y="1496"/>
                </a:moveTo>
                <a:cubicBezTo>
                  <a:pt x="3341" y="1495"/>
                  <a:pt x="3341" y="1498"/>
                  <a:pt x="3345" y="1500"/>
                </a:cubicBezTo>
                <a:cubicBezTo>
                  <a:pt x="3344" y="1497"/>
                  <a:pt x="3343" y="1496"/>
                  <a:pt x="3342" y="1496"/>
                </a:cubicBezTo>
                <a:close/>
                <a:moveTo>
                  <a:pt x="3329" y="1494"/>
                </a:moveTo>
                <a:cubicBezTo>
                  <a:pt x="3328" y="1495"/>
                  <a:pt x="3328" y="1495"/>
                  <a:pt x="3327" y="1495"/>
                </a:cubicBezTo>
                <a:lnTo>
                  <a:pt x="3327" y="1499"/>
                </a:lnTo>
                <a:lnTo>
                  <a:pt x="3328" y="1500"/>
                </a:lnTo>
                <a:cubicBezTo>
                  <a:pt x="3330" y="1500"/>
                  <a:pt x="3332" y="1498"/>
                  <a:pt x="3334" y="1497"/>
                </a:cubicBezTo>
                <a:cubicBezTo>
                  <a:pt x="3331" y="1497"/>
                  <a:pt x="3331" y="1494"/>
                  <a:pt x="3329" y="1494"/>
                </a:cubicBezTo>
                <a:close/>
                <a:moveTo>
                  <a:pt x="3337" y="1494"/>
                </a:moveTo>
                <a:cubicBezTo>
                  <a:pt x="3338" y="1496"/>
                  <a:pt x="3337" y="1499"/>
                  <a:pt x="3338" y="1499"/>
                </a:cubicBezTo>
                <a:lnTo>
                  <a:pt x="3339" y="1499"/>
                </a:lnTo>
                <a:cubicBezTo>
                  <a:pt x="3339" y="1498"/>
                  <a:pt x="3342" y="1498"/>
                  <a:pt x="3340" y="1494"/>
                </a:cubicBezTo>
                <a:cubicBezTo>
                  <a:pt x="3339" y="1494"/>
                  <a:pt x="3338" y="1494"/>
                  <a:pt x="3337" y="1494"/>
                </a:cubicBezTo>
                <a:close/>
                <a:moveTo>
                  <a:pt x="3265" y="1481"/>
                </a:moveTo>
                <a:lnTo>
                  <a:pt x="3266" y="1481"/>
                </a:lnTo>
                <a:cubicBezTo>
                  <a:pt x="3264" y="1483"/>
                  <a:pt x="3264" y="1487"/>
                  <a:pt x="3266" y="1486"/>
                </a:cubicBezTo>
                <a:cubicBezTo>
                  <a:pt x="3268" y="1485"/>
                  <a:pt x="3268" y="1481"/>
                  <a:pt x="3265" y="1481"/>
                </a:cubicBezTo>
                <a:close/>
                <a:moveTo>
                  <a:pt x="3293" y="1481"/>
                </a:moveTo>
                <a:cubicBezTo>
                  <a:pt x="3291" y="1481"/>
                  <a:pt x="3289" y="1481"/>
                  <a:pt x="3289" y="1482"/>
                </a:cubicBezTo>
                <a:lnTo>
                  <a:pt x="3289" y="1483"/>
                </a:lnTo>
                <a:cubicBezTo>
                  <a:pt x="3290" y="1482"/>
                  <a:pt x="3293" y="1483"/>
                  <a:pt x="3293" y="1481"/>
                </a:cubicBezTo>
                <a:close/>
                <a:moveTo>
                  <a:pt x="3299" y="1481"/>
                </a:moveTo>
                <a:cubicBezTo>
                  <a:pt x="3298" y="1481"/>
                  <a:pt x="3296" y="1481"/>
                  <a:pt x="3297" y="1482"/>
                </a:cubicBezTo>
                <a:lnTo>
                  <a:pt x="3297" y="1482"/>
                </a:lnTo>
                <a:cubicBezTo>
                  <a:pt x="3299" y="1482"/>
                  <a:pt x="3299" y="1483"/>
                  <a:pt x="3301" y="1483"/>
                </a:cubicBezTo>
                <a:cubicBezTo>
                  <a:pt x="3301" y="1482"/>
                  <a:pt x="3300" y="1481"/>
                  <a:pt x="3299" y="1481"/>
                </a:cubicBezTo>
                <a:close/>
                <a:moveTo>
                  <a:pt x="3285" y="1480"/>
                </a:moveTo>
                <a:cubicBezTo>
                  <a:pt x="3284" y="1483"/>
                  <a:pt x="3280" y="1481"/>
                  <a:pt x="3280" y="1483"/>
                </a:cubicBezTo>
                <a:cubicBezTo>
                  <a:pt x="3277" y="1481"/>
                  <a:pt x="3276" y="1484"/>
                  <a:pt x="3272" y="1482"/>
                </a:cubicBezTo>
                <a:cubicBezTo>
                  <a:pt x="3268" y="1481"/>
                  <a:pt x="3268" y="1484"/>
                  <a:pt x="3272" y="1483"/>
                </a:cubicBezTo>
                <a:cubicBezTo>
                  <a:pt x="3275" y="1484"/>
                  <a:pt x="3277" y="1485"/>
                  <a:pt x="3281" y="1484"/>
                </a:cubicBezTo>
                <a:lnTo>
                  <a:pt x="3281" y="1484"/>
                </a:lnTo>
                <a:cubicBezTo>
                  <a:pt x="3282" y="1486"/>
                  <a:pt x="3282" y="1490"/>
                  <a:pt x="3286" y="1489"/>
                </a:cubicBezTo>
                <a:cubicBezTo>
                  <a:pt x="3287" y="1487"/>
                  <a:pt x="3288" y="1484"/>
                  <a:pt x="3288" y="1481"/>
                </a:cubicBezTo>
                <a:cubicBezTo>
                  <a:pt x="3286" y="1481"/>
                  <a:pt x="3285" y="1481"/>
                  <a:pt x="3285" y="1480"/>
                </a:cubicBezTo>
                <a:close/>
                <a:moveTo>
                  <a:pt x="3323" y="1479"/>
                </a:moveTo>
                <a:cubicBezTo>
                  <a:pt x="3318" y="1480"/>
                  <a:pt x="3311" y="1478"/>
                  <a:pt x="3307" y="1482"/>
                </a:cubicBezTo>
                <a:cubicBezTo>
                  <a:pt x="3308" y="1479"/>
                  <a:pt x="3306" y="1479"/>
                  <a:pt x="3303" y="1479"/>
                </a:cubicBezTo>
                <a:cubicBezTo>
                  <a:pt x="3303" y="1483"/>
                  <a:pt x="3301" y="1486"/>
                  <a:pt x="3298" y="1488"/>
                </a:cubicBezTo>
                <a:cubicBezTo>
                  <a:pt x="3299" y="1491"/>
                  <a:pt x="3303" y="1492"/>
                  <a:pt x="3301" y="1496"/>
                </a:cubicBezTo>
                <a:cubicBezTo>
                  <a:pt x="3299" y="1494"/>
                  <a:pt x="3294" y="1494"/>
                  <a:pt x="3294" y="1497"/>
                </a:cubicBezTo>
                <a:cubicBezTo>
                  <a:pt x="3296" y="1498"/>
                  <a:pt x="3299" y="1499"/>
                  <a:pt x="3301" y="1500"/>
                </a:cubicBezTo>
                <a:cubicBezTo>
                  <a:pt x="3301" y="1499"/>
                  <a:pt x="3301" y="1497"/>
                  <a:pt x="3302" y="1497"/>
                </a:cubicBezTo>
                <a:cubicBezTo>
                  <a:pt x="3303" y="1502"/>
                  <a:pt x="3309" y="1499"/>
                  <a:pt x="3310" y="1496"/>
                </a:cubicBezTo>
                <a:cubicBezTo>
                  <a:pt x="3312" y="1500"/>
                  <a:pt x="3317" y="1494"/>
                  <a:pt x="3320" y="1500"/>
                </a:cubicBezTo>
                <a:cubicBezTo>
                  <a:pt x="3319" y="1500"/>
                  <a:pt x="3319" y="1502"/>
                  <a:pt x="3318" y="1502"/>
                </a:cubicBezTo>
                <a:cubicBezTo>
                  <a:pt x="3316" y="1501"/>
                  <a:pt x="3316" y="1498"/>
                  <a:pt x="3314" y="1498"/>
                </a:cubicBezTo>
                <a:cubicBezTo>
                  <a:pt x="3315" y="1504"/>
                  <a:pt x="3312" y="1500"/>
                  <a:pt x="3309" y="1501"/>
                </a:cubicBezTo>
                <a:cubicBezTo>
                  <a:pt x="3307" y="1505"/>
                  <a:pt x="3310" y="1505"/>
                  <a:pt x="3311" y="1508"/>
                </a:cubicBezTo>
                <a:cubicBezTo>
                  <a:pt x="3323" y="1507"/>
                  <a:pt x="3325" y="1500"/>
                  <a:pt x="3323" y="1492"/>
                </a:cubicBezTo>
                <a:cubicBezTo>
                  <a:pt x="3322" y="1492"/>
                  <a:pt x="3322" y="1494"/>
                  <a:pt x="3322" y="1495"/>
                </a:cubicBezTo>
                <a:lnTo>
                  <a:pt x="3321" y="1496"/>
                </a:lnTo>
                <a:lnTo>
                  <a:pt x="3319" y="1494"/>
                </a:lnTo>
                <a:cubicBezTo>
                  <a:pt x="3318" y="1491"/>
                  <a:pt x="3317" y="1487"/>
                  <a:pt x="3320" y="1484"/>
                </a:cubicBezTo>
                <a:cubicBezTo>
                  <a:pt x="3321" y="1484"/>
                  <a:pt x="3321" y="1485"/>
                  <a:pt x="3323" y="1485"/>
                </a:cubicBezTo>
                <a:cubicBezTo>
                  <a:pt x="3323" y="1484"/>
                  <a:pt x="3323" y="1483"/>
                  <a:pt x="3325" y="1483"/>
                </a:cubicBezTo>
                <a:cubicBezTo>
                  <a:pt x="3326" y="1479"/>
                  <a:pt x="3321" y="1482"/>
                  <a:pt x="3323" y="1479"/>
                </a:cubicBezTo>
                <a:close/>
                <a:moveTo>
                  <a:pt x="3335" y="1473"/>
                </a:moveTo>
                <a:cubicBezTo>
                  <a:pt x="3335" y="1479"/>
                  <a:pt x="3329" y="1480"/>
                  <a:pt x="3326" y="1481"/>
                </a:cubicBezTo>
                <a:cubicBezTo>
                  <a:pt x="3328" y="1481"/>
                  <a:pt x="3326" y="1485"/>
                  <a:pt x="3327" y="1486"/>
                </a:cubicBezTo>
                <a:cubicBezTo>
                  <a:pt x="3329" y="1487"/>
                  <a:pt x="3331" y="1488"/>
                  <a:pt x="3333" y="1489"/>
                </a:cubicBezTo>
                <a:lnTo>
                  <a:pt x="3334" y="1490"/>
                </a:lnTo>
                <a:cubicBezTo>
                  <a:pt x="3337" y="1484"/>
                  <a:pt x="3343" y="1479"/>
                  <a:pt x="3335" y="1473"/>
                </a:cubicBezTo>
                <a:close/>
                <a:moveTo>
                  <a:pt x="3353" y="1470"/>
                </a:moveTo>
                <a:lnTo>
                  <a:pt x="3353" y="1471"/>
                </a:lnTo>
                <a:cubicBezTo>
                  <a:pt x="3353" y="1471"/>
                  <a:pt x="3354" y="1471"/>
                  <a:pt x="3355" y="1471"/>
                </a:cubicBezTo>
                <a:lnTo>
                  <a:pt x="3355" y="1470"/>
                </a:lnTo>
                <a:cubicBezTo>
                  <a:pt x="3354" y="1470"/>
                  <a:pt x="3353" y="1470"/>
                  <a:pt x="3353" y="1470"/>
                </a:cubicBezTo>
                <a:close/>
                <a:moveTo>
                  <a:pt x="3295" y="1469"/>
                </a:moveTo>
                <a:cubicBezTo>
                  <a:pt x="3295" y="1469"/>
                  <a:pt x="3295" y="1469"/>
                  <a:pt x="3294" y="1469"/>
                </a:cubicBezTo>
                <a:lnTo>
                  <a:pt x="3295" y="1470"/>
                </a:lnTo>
                <a:cubicBezTo>
                  <a:pt x="3294" y="1473"/>
                  <a:pt x="3297" y="1473"/>
                  <a:pt x="3294" y="1475"/>
                </a:cubicBezTo>
                <a:cubicBezTo>
                  <a:pt x="3297" y="1476"/>
                  <a:pt x="3297" y="1469"/>
                  <a:pt x="3295" y="1469"/>
                </a:cubicBezTo>
                <a:close/>
                <a:moveTo>
                  <a:pt x="3281" y="1468"/>
                </a:moveTo>
                <a:lnTo>
                  <a:pt x="3281" y="1471"/>
                </a:lnTo>
                <a:cubicBezTo>
                  <a:pt x="3282" y="1471"/>
                  <a:pt x="3283" y="1471"/>
                  <a:pt x="3284" y="1471"/>
                </a:cubicBezTo>
                <a:lnTo>
                  <a:pt x="3284" y="1468"/>
                </a:lnTo>
                <a:cubicBezTo>
                  <a:pt x="3283" y="1468"/>
                  <a:pt x="3282" y="1468"/>
                  <a:pt x="3281" y="1468"/>
                </a:cubicBezTo>
                <a:close/>
                <a:moveTo>
                  <a:pt x="3355" y="1459"/>
                </a:moveTo>
                <a:cubicBezTo>
                  <a:pt x="3355" y="1463"/>
                  <a:pt x="3360" y="1464"/>
                  <a:pt x="3358" y="1468"/>
                </a:cubicBezTo>
                <a:lnTo>
                  <a:pt x="3358" y="1468"/>
                </a:lnTo>
                <a:cubicBezTo>
                  <a:pt x="3362" y="1468"/>
                  <a:pt x="3361" y="1463"/>
                  <a:pt x="3360" y="1459"/>
                </a:cubicBezTo>
                <a:cubicBezTo>
                  <a:pt x="3359" y="1459"/>
                  <a:pt x="3357" y="1459"/>
                  <a:pt x="3355" y="1459"/>
                </a:cubicBezTo>
                <a:close/>
                <a:moveTo>
                  <a:pt x="3287" y="1456"/>
                </a:moveTo>
                <a:cubicBezTo>
                  <a:pt x="3288" y="1459"/>
                  <a:pt x="3289" y="1461"/>
                  <a:pt x="3284" y="1461"/>
                </a:cubicBezTo>
                <a:lnTo>
                  <a:pt x="3284" y="1461"/>
                </a:lnTo>
                <a:cubicBezTo>
                  <a:pt x="3285" y="1464"/>
                  <a:pt x="3288" y="1468"/>
                  <a:pt x="3289" y="1470"/>
                </a:cubicBezTo>
                <a:lnTo>
                  <a:pt x="3289" y="1471"/>
                </a:lnTo>
                <a:lnTo>
                  <a:pt x="3289" y="1472"/>
                </a:lnTo>
                <a:cubicBezTo>
                  <a:pt x="3289" y="1472"/>
                  <a:pt x="3289" y="1471"/>
                  <a:pt x="3289" y="1471"/>
                </a:cubicBezTo>
                <a:lnTo>
                  <a:pt x="3289" y="1471"/>
                </a:lnTo>
                <a:lnTo>
                  <a:pt x="3289" y="1469"/>
                </a:lnTo>
                <a:cubicBezTo>
                  <a:pt x="3288" y="1463"/>
                  <a:pt x="3289" y="1460"/>
                  <a:pt x="3292" y="1456"/>
                </a:cubicBezTo>
                <a:lnTo>
                  <a:pt x="3287" y="1456"/>
                </a:lnTo>
                <a:close/>
                <a:moveTo>
                  <a:pt x="3302" y="1456"/>
                </a:moveTo>
                <a:cubicBezTo>
                  <a:pt x="3301" y="1456"/>
                  <a:pt x="3299" y="1456"/>
                  <a:pt x="3299" y="1457"/>
                </a:cubicBezTo>
                <a:cubicBezTo>
                  <a:pt x="3300" y="1457"/>
                  <a:pt x="3300" y="1459"/>
                  <a:pt x="3301" y="1459"/>
                </a:cubicBezTo>
                <a:lnTo>
                  <a:pt x="3301" y="1459"/>
                </a:lnTo>
                <a:cubicBezTo>
                  <a:pt x="3301" y="1458"/>
                  <a:pt x="3303" y="1458"/>
                  <a:pt x="3302" y="1456"/>
                </a:cubicBezTo>
                <a:close/>
                <a:moveTo>
                  <a:pt x="3331" y="1455"/>
                </a:moveTo>
                <a:cubicBezTo>
                  <a:pt x="3329" y="1461"/>
                  <a:pt x="3334" y="1468"/>
                  <a:pt x="3330" y="1472"/>
                </a:cubicBezTo>
                <a:cubicBezTo>
                  <a:pt x="3331" y="1465"/>
                  <a:pt x="3327" y="1469"/>
                  <a:pt x="3324" y="1467"/>
                </a:cubicBezTo>
                <a:cubicBezTo>
                  <a:pt x="3325" y="1465"/>
                  <a:pt x="3326" y="1465"/>
                  <a:pt x="3326" y="1464"/>
                </a:cubicBezTo>
                <a:cubicBezTo>
                  <a:pt x="3324" y="1464"/>
                  <a:pt x="3324" y="1463"/>
                  <a:pt x="3324" y="1460"/>
                </a:cubicBezTo>
                <a:cubicBezTo>
                  <a:pt x="3322" y="1461"/>
                  <a:pt x="3319" y="1461"/>
                  <a:pt x="3316" y="1461"/>
                </a:cubicBezTo>
                <a:cubicBezTo>
                  <a:pt x="3316" y="1465"/>
                  <a:pt x="3323" y="1462"/>
                  <a:pt x="3322" y="1467"/>
                </a:cubicBezTo>
                <a:cubicBezTo>
                  <a:pt x="3322" y="1470"/>
                  <a:pt x="3319" y="1469"/>
                  <a:pt x="3320" y="1473"/>
                </a:cubicBezTo>
                <a:cubicBezTo>
                  <a:pt x="3325" y="1470"/>
                  <a:pt x="3328" y="1477"/>
                  <a:pt x="3334" y="1475"/>
                </a:cubicBezTo>
                <a:cubicBezTo>
                  <a:pt x="3336" y="1472"/>
                  <a:pt x="3332" y="1469"/>
                  <a:pt x="3336" y="1467"/>
                </a:cubicBezTo>
                <a:cubicBezTo>
                  <a:pt x="3335" y="1468"/>
                  <a:pt x="3339" y="1470"/>
                  <a:pt x="3339" y="1468"/>
                </a:cubicBezTo>
                <a:cubicBezTo>
                  <a:pt x="3337" y="1466"/>
                  <a:pt x="3337" y="1465"/>
                  <a:pt x="3337" y="1463"/>
                </a:cubicBezTo>
                <a:lnTo>
                  <a:pt x="3337" y="1461"/>
                </a:lnTo>
                <a:lnTo>
                  <a:pt x="3338" y="1461"/>
                </a:lnTo>
                <a:lnTo>
                  <a:pt x="3337" y="1461"/>
                </a:lnTo>
                <a:lnTo>
                  <a:pt x="3337" y="1461"/>
                </a:lnTo>
                <a:lnTo>
                  <a:pt x="3336" y="1461"/>
                </a:lnTo>
                <a:cubicBezTo>
                  <a:pt x="3333" y="1461"/>
                  <a:pt x="3335" y="1455"/>
                  <a:pt x="3331" y="1455"/>
                </a:cubicBezTo>
                <a:close/>
                <a:moveTo>
                  <a:pt x="3356" y="1455"/>
                </a:moveTo>
                <a:lnTo>
                  <a:pt x="3356" y="1455"/>
                </a:lnTo>
                <a:lnTo>
                  <a:pt x="3354" y="1456"/>
                </a:lnTo>
                <a:cubicBezTo>
                  <a:pt x="3352" y="1457"/>
                  <a:pt x="3351" y="1460"/>
                  <a:pt x="3349" y="1461"/>
                </a:cubicBezTo>
                <a:cubicBezTo>
                  <a:pt x="3352" y="1464"/>
                  <a:pt x="3354" y="1458"/>
                  <a:pt x="3355" y="1456"/>
                </a:cubicBezTo>
                <a:lnTo>
                  <a:pt x="3356" y="1455"/>
                </a:lnTo>
                <a:lnTo>
                  <a:pt x="3357" y="1455"/>
                </a:lnTo>
                <a:lnTo>
                  <a:pt x="3356" y="1455"/>
                </a:lnTo>
                <a:close/>
                <a:moveTo>
                  <a:pt x="3348" y="1454"/>
                </a:moveTo>
                <a:cubicBezTo>
                  <a:pt x="3346" y="1454"/>
                  <a:pt x="3344" y="1454"/>
                  <a:pt x="3344" y="1456"/>
                </a:cubicBezTo>
                <a:lnTo>
                  <a:pt x="3345" y="1457"/>
                </a:lnTo>
                <a:cubicBezTo>
                  <a:pt x="3346" y="1457"/>
                  <a:pt x="3347" y="1458"/>
                  <a:pt x="3348" y="1457"/>
                </a:cubicBezTo>
                <a:lnTo>
                  <a:pt x="3348" y="1454"/>
                </a:lnTo>
                <a:close/>
                <a:moveTo>
                  <a:pt x="3269" y="1454"/>
                </a:moveTo>
                <a:cubicBezTo>
                  <a:pt x="3267" y="1453"/>
                  <a:pt x="3267" y="1456"/>
                  <a:pt x="3265" y="1456"/>
                </a:cubicBezTo>
                <a:lnTo>
                  <a:pt x="3266" y="1456"/>
                </a:lnTo>
                <a:cubicBezTo>
                  <a:pt x="3266" y="1459"/>
                  <a:pt x="3268" y="1460"/>
                  <a:pt x="3269" y="1461"/>
                </a:cubicBezTo>
                <a:cubicBezTo>
                  <a:pt x="3270" y="1458"/>
                  <a:pt x="3269" y="1458"/>
                  <a:pt x="3269" y="1454"/>
                </a:cubicBezTo>
                <a:close/>
                <a:moveTo>
                  <a:pt x="3311" y="1453"/>
                </a:moveTo>
                <a:cubicBezTo>
                  <a:pt x="3308" y="1454"/>
                  <a:pt x="3307" y="1456"/>
                  <a:pt x="3304" y="1457"/>
                </a:cubicBezTo>
                <a:cubicBezTo>
                  <a:pt x="3305" y="1461"/>
                  <a:pt x="3302" y="1462"/>
                  <a:pt x="3305" y="1467"/>
                </a:cubicBezTo>
                <a:cubicBezTo>
                  <a:pt x="3309" y="1463"/>
                  <a:pt x="3310" y="1465"/>
                  <a:pt x="3313" y="1464"/>
                </a:cubicBezTo>
                <a:lnTo>
                  <a:pt x="3314" y="1464"/>
                </a:lnTo>
                <a:cubicBezTo>
                  <a:pt x="3314" y="1459"/>
                  <a:pt x="3311" y="1458"/>
                  <a:pt x="3311" y="1453"/>
                </a:cubicBezTo>
                <a:close/>
                <a:moveTo>
                  <a:pt x="3321" y="1453"/>
                </a:moveTo>
                <a:lnTo>
                  <a:pt x="3321" y="1453"/>
                </a:lnTo>
                <a:lnTo>
                  <a:pt x="3319" y="1454"/>
                </a:lnTo>
                <a:cubicBezTo>
                  <a:pt x="3317" y="1455"/>
                  <a:pt x="3314" y="1455"/>
                  <a:pt x="3313" y="1457"/>
                </a:cubicBezTo>
                <a:cubicBezTo>
                  <a:pt x="3314" y="1460"/>
                  <a:pt x="3320" y="1459"/>
                  <a:pt x="3321" y="1457"/>
                </a:cubicBezTo>
                <a:lnTo>
                  <a:pt x="3321" y="1453"/>
                </a:lnTo>
                <a:lnTo>
                  <a:pt x="3321" y="1453"/>
                </a:lnTo>
                <a:lnTo>
                  <a:pt x="3321" y="1453"/>
                </a:lnTo>
                <a:close/>
                <a:moveTo>
                  <a:pt x="3327" y="1451"/>
                </a:moveTo>
                <a:cubicBezTo>
                  <a:pt x="3326" y="1454"/>
                  <a:pt x="3324" y="1457"/>
                  <a:pt x="3328" y="1457"/>
                </a:cubicBezTo>
                <a:lnTo>
                  <a:pt x="3328" y="1457"/>
                </a:lnTo>
                <a:cubicBezTo>
                  <a:pt x="3328" y="1456"/>
                  <a:pt x="3329" y="1452"/>
                  <a:pt x="3327" y="1451"/>
                </a:cubicBezTo>
                <a:close/>
                <a:moveTo>
                  <a:pt x="3245" y="1445"/>
                </a:moveTo>
                <a:cubicBezTo>
                  <a:pt x="3244" y="1445"/>
                  <a:pt x="3243" y="1446"/>
                  <a:pt x="3243" y="1447"/>
                </a:cubicBezTo>
                <a:lnTo>
                  <a:pt x="3243" y="1447"/>
                </a:lnTo>
                <a:cubicBezTo>
                  <a:pt x="3246" y="1448"/>
                  <a:pt x="3250" y="1451"/>
                  <a:pt x="3250" y="1447"/>
                </a:cubicBezTo>
                <a:cubicBezTo>
                  <a:pt x="3249" y="1447"/>
                  <a:pt x="3247" y="1445"/>
                  <a:pt x="3245" y="1445"/>
                </a:cubicBezTo>
                <a:close/>
                <a:moveTo>
                  <a:pt x="3267" y="1445"/>
                </a:moveTo>
                <a:cubicBezTo>
                  <a:pt x="3267" y="1445"/>
                  <a:pt x="3266" y="1445"/>
                  <a:pt x="3265" y="1445"/>
                </a:cubicBezTo>
                <a:lnTo>
                  <a:pt x="3265" y="1445"/>
                </a:lnTo>
                <a:cubicBezTo>
                  <a:pt x="3264" y="1449"/>
                  <a:pt x="3266" y="1452"/>
                  <a:pt x="3270" y="1452"/>
                </a:cubicBezTo>
                <a:cubicBezTo>
                  <a:pt x="3271" y="1450"/>
                  <a:pt x="3271" y="1448"/>
                  <a:pt x="3270" y="1446"/>
                </a:cubicBezTo>
                <a:cubicBezTo>
                  <a:pt x="3269" y="1447"/>
                  <a:pt x="3268" y="1445"/>
                  <a:pt x="3267" y="1445"/>
                </a:cubicBezTo>
                <a:close/>
                <a:moveTo>
                  <a:pt x="3289" y="1440"/>
                </a:moveTo>
                <a:lnTo>
                  <a:pt x="3288" y="1440"/>
                </a:lnTo>
                <a:lnTo>
                  <a:pt x="3287" y="1441"/>
                </a:lnTo>
                <a:cubicBezTo>
                  <a:pt x="3283" y="1442"/>
                  <a:pt x="3284" y="1449"/>
                  <a:pt x="3278" y="1445"/>
                </a:cubicBezTo>
                <a:cubicBezTo>
                  <a:pt x="3277" y="1448"/>
                  <a:pt x="3275" y="1449"/>
                  <a:pt x="3273" y="1450"/>
                </a:cubicBezTo>
                <a:cubicBezTo>
                  <a:pt x="3276" y="1449"/>
                  <a:pt x="3281" y="1453"/>
                  <a:pt x="3285" y="1448"/>
                </a:cubicBezTo>
                <a:cubicBezTo>
                  <a:pt x="3286" y="1449"/>
                  <a:pt x="3286" y="1451"/>
                  <a:pt x="3289" y="1451"/>
                </a:cubicBezTo>
                <a:cubicBezTo>
                  <a:pt x="3291" y="1446"/>
                  <a:pt x="3286" y="1446"/>
                  <a:pt x="3288" y="1442"/>
                </a:cubicBezTo>
                <a:lnTo>
                  <a:pt x="3288" y="1440"/>
                </a:lnTo>
                <a:lnTo>
                  <a:pt x="3289" y="1440"/>
                </a:lnTo>
                <a:lnTo>
                  <a:pt x="3289" y="1440"/>
                </a:lnTo>
                <a:close/>
                <a:moveTo>
                  <a:pt x="3300" y="1435"/>
                </a:moveTo>
                <a:cubicBezTo>
                  <a:pt x="3298" y="1435"/>
                  <a:pt x="3295" y="1437"/>
                  <a:pt x="3294" y="1438"/>
                </a:cubicBezTo>
                <a:lnTo>
                  <a:pt x="3293" y="1438"/>
                </a:lnTo>
                <a:cubicBezTo>
                  <a:pt x="3293" y="1441"/>
                  <a:pt x="3294" y="1444"/>
                  <a:pt x="3296" y="1446"/>
                </a:cubicBezTo>
                <a:cubicBezTo>
                  <a:pt x="3294" y="1446"/>
                  <a:pt x="3292" y="1446"/>
                  <a:pt x="3292" y="1447"/>
                </a:cubicBezTo>
                <a:cubicBezTo>
                  <a:pt x="3297" y="1446"/>
                  <a:pt x="3294" y="1454"/>
                  <a:pt x="3300" y="1451"/>
                </a:cubicBezTo>
                <a:cubicBezTo>
                  <a:pt x="3299" y="1443"/>
                  <a:pt x="3297" y="1442"/>
                  <a:pt x="3302" y="1436"/>
                </a:cubicBezTo>
                <a:cubicBezTo>
                  <a:pt x="3301" y="1436"/>
                  <a:pt x="3300" y="1435"/>
                  <a:pt x="3300" y="1435"/>
                </a:cubicBezTo>
                <a:close/>
                <a:moveTo>
                  <a:pt x="3247" y="1428"/>
                </a:moveTo>
                <a:lnTo>
                  <a:pt x="3247" y="1431"/>
                </a:lnTo>
                <a:cubicBezTo>
                  <a:pt x="3247" y="1431"/>
                  <a:pt x="3248" y="1431"/>
                  <a:pt x="3249" y="1431"/>
                </a:cubicBezTo>
                <a:lnTo>
                  <a:pt x="3249" y="1428"/>
                </a:lnTo>
                <a:cubicBezTo>
                  <a:pt x="3248" y="1428"/>
                  <a:pt x="3247" y="1428"/>
                  <a:pt x="3247" y="1428"/>
                </a:cubicBezTo>
                <a:close/>
                <a:moveTo>
                  <a:pt x="3316" y="1427"/>
                </a:moveTo>
                <a:lnTo>
                  <a:pt x="3316" y="1427"/>
                </a:lnTo>
                <a:cubicBezTo>
                  <a:pt x="3316" y="1428"/>
                  <a:pt x="3316" y="1428"/>
                  <a:pt x="3316" y="1429"/>
                </a:cubicBezTo>
                <a:cubicBezTo>
                  <a:pt x="3312" y="1431"/>
                  <a:pt x="3313" y="1429"/>
                  <a:pt x="3309" y="1429"/>
                </a:cubicBezTo>
                <a:cubicBezTo>
                  <a:pt x="3312" y="1434"/>
                  <a:pt x="3311" y="1435"/>
                  <a:pt x="3309" y="1438"/>
                </a:cubicBezTo>
                <a:cubicBezTo>
                  <a:pt x="3310" y="1438"/>
                  <a:pt x="3311" y="1438"/>
                  <a:pt x="3312" y="1439"/>
                </a:cubicBezTo>
                <a:cubicBezTo>
                  <a:pt x="3314" y="1438"/>
                  <a:pt x="3313" y="1432"/>
                  <a:pt x="3317" y="1432"/>
                </a:cubicBezTo>
                <a:lnTo>
                  <a:pt x="3317" y="1439"/>
                </a:lnTo>
                <a:cubicBezTo>
                  <a:pt x="3314" y="1437"/>
                  <a:pt x="3313" y="1444"/>
                  <a:pt x="3311" y="1447"/>
                </a:cubicBezTo>
                <a:cubicBezTo>
                  <a:pt x="3311" y="1443"/>
                  <a:pt x="3308" y="1436"/>
                  <a:pt x="3306" y="1438"/>
                </a:cubicBezTo>
                <a:cubicBezTo>
                  <a:pt x="3310" y="1438"/>
                  <a:pt x="3306" y="1440"/>
                  <a:pt x="3304" y="1440"/>
                </a:cubicBezTo>
                <a:cubicBezTo>
                  <a:pt x="3305" y="1445"/>
                  <a:pt x="3301" y="1445"/>
                  <a:pt x="3301" y="1449"/>
                </a:cubicBezTo>
                <a:cubicBezTo>
                  <a:pt x="3302" y="1450"/>
                  <a:pt x="3303" y="1451"/>
                  <a:pt x="3304" y="1451"/>
                </a:cubicBezTo>
                <a:cubicBezTo>
                  <a:pt x="3308" y="1451"/>
                  <a:pt x="3308" y="1448"/>
                  <a:pt x="3312" y="1448"/>
                </a:cubicBezTo>
                <a:cubicBezTo>
                  <a:pt x="3313" y="1449"/>
                  <a:pt x="3313" y="1452"/>
                  <a:pt x="3315" y="1451"/>
                </a:cubicBezTo>
                <a:cubicBezTo>
                  <a:pt x="3314" y="1447"/>
                  <a:pt x="3320" y="1450"/>
                  <a:pt x="3320" y="1448"/>
                </a:cubicBezTo>
                <a:lnTo>
                  <a:pt x="3320" y="1436"/>
                </a:lnTo>
                <a:cubicBezTo>
                  <a:pt x="3322" y="1436"/>
                  <a:pt x="3321" y="1439"/>
                  <a:pt x="3324" y="1438"/>
                </a:cubicBezTo>
                <a:cubicBezTo>
                  <a:pt x="3320" y="1434"/>
                  <a:pt x="3326" y="1431"/>
                  <a:pt x="3324" y="1427"/>
                </a:cubicBezTo>
                <a:cubicBezTo>
                  <a:pt x="3322" y="1428"/>
                  <a:pt x="3321" y="1430"/>
                  <a:pt x="3319" y="1430"/>
                </a:cubicBezTo>
                <a:cubicBezTo>
                  <a:pt x="3318" y="1428"/>
                  <a:pt x="3316" y="1428"/>
                  <a:pt x="3316" y="1427"/>
                </a:cubicBezTo>
                <a:close/>
                <a:moveTo>
                  <a:pt x="3319" y="1409"/>
                </a:moveTo>
                <a:cubicBezTo>
                  <a:pt x="3317" y="1409"/>
                  <a:pt x="3315" y="1409"/>
                  <a:pt x="3313" y="1410"/>
                </a:cubicBezTo>
                <a:cubicBezTo>
                  <a:pt x="3313" y="1414"/>
                  <a:pt x="3316" y="1420"/>
                  <a:pt x="3316" y="1426"/>
                </a:cubicBezTo>
                <a:lnTo>
                  <a:pt x="3316" y="1426"/>
                </a:lnTo>
                <a:cubicBezTo>
                  <a:pt x="3317" y="1425"/>
                  <a:pt x="3320" y="1425"/>
                  <a:pt x="3320" y="1424"/>
                </a:cubicBezTo>
                <a:cubicBezTo>
                  <a:pt x="3319" y="1423"/>
                  <a:pt x="3318" y="1422"/>
                  <a:pt x="3318" y="1421"/>
                </a:cubicBezTo>
                <a:cubicBezTo>
                  <a:pt x="3320" y="1421"/>
                  <a:pt x="3321" y="1421"/>
                  <a:pt x="3322" y="1421"/>
                </a:cubicBezTo>
                <a:cubicBezTo>
                  <a:pt x="3321" y="1417"/>
                  <a:pt x="3321" y="1413"/>
                  <a:pt x="3324" y="1411"/>
                </a:cubicBezTo>
                <a:cubicBezTo>
                  <a:pt x="3322" y="1410"/>
                  <a:pt x="3320" y="1409"/>
                  <a:pt x="3319" y="1409"/>
                </a:cubicBezTo>
                <a:close/>
                <a:moveTo>
                  <a:pt x="3230" y="1404"/>
                </a:moveTo>
                <a:lnTo>
                  <a:pt x="3230" y="1404"/>
                </a:lnTo>
                <a:cubicBezTo>
                  <a:pt x="3230" y="1407"/>
                  <a:pt x="3230" y="1410"/>
                  <a:pt x="3234" y="1410"/>
                </a:cubicBezTo>
                <a:cubicBezTo>
                  <a:pt x="3234" y="1408"/>
                  <a:pt x="3234" y="1406"/>
                  <a:pt x="3233" y="1404"/>
                </a:cubicBezTo>
                <a:cubicBezTo>
                  <a:pt x="3232" y="1404"/>
                  <a:pt x="3231" y="1404"/>
                  <a:pt x="3230" y="1404"/>
                </a:cubicBezTo>
                <a:close/>
                <a:moveTo>
                  <a:pt x="3247" y="1400"/>
                </a:moveTo>
                <a:lnTo>
                  <a:pt x="3247" y="1400"/>
                </a:lnTo>
                <a:lnTo>
                  <a:pt x="3247" y="1400"/>
                </a:lnTo>
                <a:lnTo>
                  <a:pt x="3247" y="1400"/>
                </a:lnTo>
                <a:close/>
                <a:moveTo>
                  <a:pt x="3185" y="1394"/>
                </a:moveTo>
                <a:cubicBezTo>
                  <a:pt x="3183" y="1394"/>
                  <a:pt x="3182" y="1395"/>
                  <a:pt x="3182" y="1396"/>
                </a:cubicBezTo>
                <a:lnTo>
                  <a:pt x="3182" y="1396"/>
                </a:lnTo>
                <a:cubicBezTo>
                  <a:pt x="3185" y="1396"/>
                  <a:pt x="3187" y="1399"/>
                  <a:pt x="3188" y="1395"/>
                </a:cubicBezTo>
                <a:cubicBezTo>
                  <a:pt x="3187" y="1394"/>
                  <a:pt x="3186" y="1394"/>
                  <a:pt x="3185" y="1394"/>
                </a:cubicBezTo>
                <a:close/>
                <a:moveTo>
                  <a:pt x="3197" y="1391"/>
                </a:moveTo>
                <a:lnTo>
                  <a:pt x="3197" y="1391"/>
                </a:lnTo>
                <a:cubicBezTo>
                  <a:pt x="3198" y="1393"/>
                  <a:pt x="3198" y="1397"/>
                  <a:pt x="3199" y="1398"/>
                </a:cubicBezTo>
                <a:cubicBezTo>
                  <a:pt x="3201" y="1397"/>
                  <a:pt x="3201" y="1394"/>
                  <a:pt x="3202" y="1392"/>
                </a:cubicBezTo>
                <a:cubicBezTo>
                  <a:pt x="3199" y="1393"/>
                  <a:pt x="3199" y="1391"/>
                  <a:pt x="3197" y="1391"/>
                </a:cubicBezTo>
                <a:close/>
                <a:moveTo>
                  <a:pt x="3246" y="1390"/>
                </a:moveTo>
                <a:cubicBezTo>
                  <a:pt x="3244" y="1394"/>
                  <a:pt x="3242" y="1398"/>
                  <a:pt x="3245" y="1403"/>
                </a:cubicBezTo>
                <a:cubicBezTo>
                  <a:pt x="3243" y="1406"/>
                  <a:pt x="3239" y="1401"/>
                  <a:pt x="3239" y="1407"/>
                </a:cubicBezTo>
                <a:cubicBezTo>
                  <a:pt x="3244" y="1406"/>
                  <a:pt x="3248" y="1405"/>
                  <a:pt x="3250" y="1411"/>
                </a:cubicBezTo>
                <a:cubicBezTo>
                  <a:pt x="3249" y="1407"/>
                  <a:pt x="3255" y="1404"/>
                  <a:pt x="3251" y="1401"/>
                </a:cubicBezTo>
                <a:cubicBezTo>
                  <a:pt x="3251" y="1403"/>
                  <a:pt x="3248" y="1402"/>
                  <a:pt x="3247" y="1401"/>
                </a:cubicBezTo>
                <a:lnTo>
                  <a:pt x="3247" y="1400"/>
                </a:lnTo>
                <a:lnTo>
                  <a:pt x="3247" y="1397"/>
                </a:lnTo>
                <a:cubicBezTo>
                  <a:pt x="3248" y="1394"/>
                  <a:pt x="3248" y="1391"/>
                  <a:pt x="3246" y="1390"/>
                </a:cubicBezTo>
                <a:close/>
                <a:moveTo>
                  <a:pt x="3227" y="1389"/>
                </a:moveTo>
                <a:lnTo>
                  <a:pt x="3227" y="1389"/>
                </a:lnTo>
                <a:lnTo>
                  <a:pt x="3227" y="1389"/>
                </a:lnTo>
                <a:lnTo>
                  <a:pt x="3227" y="1390"/>
                </a:lnTo>
                <a:cubicBezTo>
                  <a:pt x="3227" y="1393"/>
                  <a:pt x="3225" y="1397"/>
                  <a:pt x="3229" y="1396"/>
                </a:cubicBezTo>
                <a:cubicBezTo>
                  <a:pt x="3229" y="1394"/>
                  <a:pt x="3229" y="1392"/>
                  <a:pt x="3228" y="1390"/>
                </a:cubicBezTo>
                <a:lnTo>
                  <a:pt x="3227" y="1389"/>
                </a:lnTo>
                <a:lnTo>
                  <a:pt x="3227" y="1389"/>
                </a:lnTo>
                <a:close/>
                <a:moveTo>
                  <a:pt x="3300" y="1389"/>
                </a:moveTo>
                <a:cubicBezTo>
                  <a:pt x="3298" y="1389"/>
                  <a:pt x="3296" y="1389"/>
                  <a:pt x="3297" y="1391"/>
                </a:cubicBezTo>
                <a:lnTo>
                  <a:pt x="3297" y="1391"/>
                </a:lnTo>
                <a:cubicBezTo>
                  <a:pt x="3298" y="1391"/>
                  <a:pt x="3300" y="1390"/>
                  <a:pt x="3300" y="1389"/>
                </a:cubicBezTo>
                <a:close/>
                <a:moveTo>
                  <a:pt x="3188" y="1385"/>
                </a:moveTo>
                <a:lnTo>
                  <a:pt x="3188" y="1387"/>
                </a:lnTo>
                <a:cubicBezTo>
                  <a:pt x="3188" y="1387"/>
                  <a:pt x="3189" y="1387"/>
                  <a:pt x="3190" y="1387"/>
                </a:cubicBezTo>
                <a:lnTo>
                  <a:pt x="3190" y="1385"/>
                </a:lnTo>
                <a:cubicBezTo>
                  <a:pt x="3189" y="1385"/>
                  <a:pt x="3188" y="1385"/>
                  <a:pt x="3188" y="1385"/>
                </a:cubicBezTo>
                <a:close/>
                <a:moveTo>
                  <a:pt x="3251" y="1383"/>
                </a:moveTo>
                <a:cubicBezTo>
                  <a:pt x="3248" y="1383"/>
                  <a:pt x="3245" y="1384"/>
                  <a:pt x="3244" y="1386"/>
                </a:cubicBezTo>
                <a:cubicBezTo>
                  <a:pt x="3248" y="1386"/>
                  <a:pt x="3250" y="1388"/>
                  <a:pt x="3252" y="1391"/>
                </a:cubicBezTo>
                <a:cubicBezTo>
                  <a:pt x="3254" y="1390"/>
                  <a:pt x="3253" y="1387"/>
                  <a:pt x="3253" y="1384"/>
                </a:cubicBezTo>
                <a:lnTo>
                  <a:pt x="3253" y="1384"/>
                </a:lnTo>
                <a:cubicBezTo>
                  <a:pt x="3253" y="1384"/>
                  <a:pt x="3252" y="1383"/>
                  <a:pt x="3251" y="1383"/>
                </a:cubicBezTo>
                <a:close/>
                <a:moveTo>
                  <a:pt x="3271" y="1382"/>
                </a:moveTo>
                <a:lnTo>
                  <a:pt x="3271" y="1385"/>
                </a:lnTo>
                <a:cubicBezTo>
                  <a:pt x="3271" y="1385"/>
                  <a:pt x="3272" y="1385"/>
                  <a:pt x="3273" y="1385"/>
                </a:cubicBezTo>
                <a:lnTo>
                  <a:pt x="3273" y="1385"/>
                </a:lnTo>
                <a:cubicBezTo>
                  <a:pt x="3273" y="1384"/>
                  <a:pt x="3274" y="1384"/>
                  <a:pt x="3274" y="1382"/>
                </a:cubicBezTo>
                <a:cubicBezTo>
                  <a:pt x="3273" y="1382"/>
                  <a:pt x="3272" y="1382"/>
                  <a:pt x="3271" y="1382"/>
                </a:cubicBezTo>
                <a:close/>
                <a:moveTo>
                  <a:pt x="3186" y="1378"/>
                </a:moveTo>
                <a:lnTo>
                  <a:pt x="3187" y="1382"/>
                </a:lnTo>
                <a:cubicBezTo>
                  <a:pt x="3188" y="1382"/>
                  <a:pt x="3189" y="1382"/>
                  <a:pt x="3190" y="1382"/>
                </a:cubicBezTo>
                <a:cubicBezTo>
                  <a:pt x="3190" y="1379"/>
                  <a:pt x="3189" y="1378"/>
                  <a:pt x="3186" y="1378"/>
                </a:cubicBezTo>
                <a:close/>
                <a:moveTo>
                  <a:pt x="3265" y="1378"/>
                </a:moveTo>
                <a:cubicBezTo>
                  <a:pt x="3264" y="1384"/>
                  <a:pt x="3270" y="1378"/>
                  <a:pt x="3265" y="1378"/>
                </a:cubicBezTo>
                <a:close/>
                <a:moveTo>
                  <a:pt x="3235" y="1374"/>
                </a:moveTo>
                <a:cubicBezTo>
                  <a:pt x="3234" y="1374"/>
                  <a:pt x="3234" y="1375"/>
                  <a:pt x="3234" y="1376"/>
                </a:cubicBezTo>
                <a:cubicBezTo>
                  <a:pt x="3233" y="1379"/>
                  <a:pt x="3235" y="1382"/>
                  <a:pt x="3237" y="1382"/>
                </a:cubicBezTo>
                <a:cubicBezTo>
                  <a:pt x="3237" y="1379"/>
                  <a:pt x="3237" y="1375"/>
                  <a:pt x="3235" y="1374"/>
                </a:cubicBezTo>
                <a:close/>
                <a:moveTo>
                  <a:pt x="3229" y="1373"/>
                </a:moveTo>
                <a:cubicBezTo>
                  <a:pt x="3228" y="1373"/>
                  <a:pt x="3227" y="1374"/>
                  <a:pt x="3226" y="1375"/>
                </a:cubicBezTo>
                <a:cubicBezTo>
                  <a:pt x="3225" y="1376"/>
                  <a:pt x="3226" y="1378"/>
                  <a:pt x="3227" y="1379"/>
                </a:cubicBezTo>
                <a:cubicBezTo>
                  <a:pt x="3227" y="1379"/>
                  <a:pt x="3227" y="1379"/>
                  <a:pt x="3228" y="1379"/>
                </a:cubicBezTo>
                <a:cubicBezTo>
                  <a:pt x="3229" y="1379"/>
                  <a:pt x="3230" y="1378"/>
                  <a:pt x="3231" y="1376"/>
                </a:cubicBezTo>
                <a:lnTo>
                  <a:pt x="3231" y="1375"/>
                </a:lnTo>
                <a:lnTo>
                  <a:pt x="3231" y="1375"/>
                </a:lnTo>
                <a:lnTo>
                  <a:pt x="3231" y="1375"/>
                </a:lnTo>
                <a:lnTo>
                  <a:pt x="3231" y="1375"/>
                </a:lnTo>
                <a:lnTo>
                  <a:pt x="3230" y="1374"/>
                </a:lnTo>
                <a:cubicBezTo>
                  <a:pt x="3230" y="1374"/>
                  <a:pt x="3229" y="1373"/>
                  <a:pt x="3229" y="1373"/>
                </a:cubicBezTo>
                <a:close/>
                <a:moveTo>
                  <a:pt x="3216" y="1372"/>
                </a:moveTo>
                <a:lnTo>
                  <a:pt x="3216" y="1372"/>
                </a:lnTo>
                <a:cubicBezTo>
                  <a:pt x="3217" y="1376"/>
                  <a:pt x="3215" y="1377"/>
                  <a:pt x="3217" y="1380"/>
                </a:cubicBezTo>
                <a:cubicBezTo>
                  <a:pt x="3218" y="1376"/>
                  <a:pt x="3218" y="1384"/>
                  <a:pt x="3222" y="1381"/>
                </a:cubicBezTo>
                <a:lnTo>
                  <a:pt x="3222" y="1373"/>
                </a:lnTo>
                <a:cubicBezTo>
                  <a:pt x="3220" y="1373"/>
                  <a:pt x="3217" y="1373"/>
                  <a:pt x="3216" y="1372"/>
                </a:cubicBezTo>
                <a:close/>
                <a:moveTo>
                  <a:pt x="3163" y="1371"/>
                </a:moveTo>
                <a:cubicBezTo>
                  <a:pt x="3163" y="1372"/>
                  <a:pt x="3163" y="1373"/>
                  <a:pt x="3162" y="1374"/>
                </a:cubicBezTo>
                <a:lnTo>
                  <a:pt x="3162" y="1374"/>
                </a:lnTo>
                <a:cubicBezTo>
                  <a:pt x="3164" y="1374"/>
                  <a:pt x="3164" y="1376"/>
                  <a:pt x="3167" y="1375"/>
                </a:cubicBezTo>
                <a:cubicBezTo>
                  <a:pt x="3168" y="1371"/>
                  <a:pt x="3165" y="1371"/>
                  <a:pt x="3163" y="1371"/>
                </a:cubicBezTo>
                <a:close/>
                <a:moveTo>
                  <a:pt x="3170" y="1370"/>
                </a:moveTo>
                <a:lnTo>
                  <a:pt x="3170" y="1371"/>
                </a:lnTo>
                <a:cubicBezTo>
                  <a:pt x="3168" y="1372"/>
                  <a:pt x="3168" y="1377"/>
                  <a:pt x="3171" y="1377"/>
                </a:cubicBezTo>
                <a:cubicBezTo>
                  <a:pt x="3173" y="1374"/>
                  <a:pt x="3174" y="1372"/>
                  <a:pt x="3170" y="1370"/>
                </a:cubicBezTo>
                <a:close/>
                <a:moveTo>
                  <a:pt x="3241" y="1363"/>
                </a:moveTo>
                <a:cubicBezTo>
                  <a:pt x="3245" y="1368"/>
                  <a:pt x="3244" y="1379"/>
                  <a:pt x="3248" y="1381"/>
                </a:cubicBezTo>
                <a:cubicBezTo>
                  <a:pt x="3251" y="1374"/>
                  <a:pt x="3244" y="1372"/>
                  <a:pt x="3246" y="1366"/>
                </a:cubicBezTo>
                <a:lnTo>
                  <a:pt x="3246" y="1366"/>
                </a:lnTo>
                <a:cubicBezTo>
                  <a:pt x="3242" y="1367"/>
                  <a:pt x="3243" y="1363"/>
                  <a:pt x="3241" y="1363"/>
                </a:cubicBezTo>
                <a:close/>
                <a:moveTo>
                  <a:pt x="3262" y="1353"/>
                </a:moveTo>
                <a:lnTo>
                  <a:pt x="3261" y="1353"/>
                </a:lnTo>
                <a:lnTo>
                  <a:pt x="3261" y="1353"/>
                </a:lnTo>
                <a:lnTo>
                  <a:pt x="3261" y="1353"/>
                </a:lnTo>
                <a:lnTo>
                  <a:pt x="3261" y="1353"/>
                </a:lnTo>
                <a:lnTo>
                  <a:pt x="3261" y="1356"/>
                </a:lnTo>
                <a:cubicBezTo>
                  <a:pt x="3261" y="1359"/>
                  <a:pt x="3262" y="1360"/>
                  <a:pt x="3260" y="1362"/>
                </a:cubicBezTo>
                <a:cubicBezTo>
                  <a:pt x="3261" y="1362"/>
                  <a:pt x="3262" y="1362"/>
                  <a:pt x="3264" y="1362"/>
                </a:cubicBezTo>
                <a:cubicBezTo>
                  <a:pt x="3262" y="1358"/>
                  <a:pt x="3265" y="1359"/>
                  <a:pt x="3265" y="1354"/>
                </a:cubicBezTo>
                <a:cubicBezTo>
                  <a:pt x="3264" y="1354"/>
                  <a:pt x="3263" y="1353"/>
                  <a:pt x="3262" y="1353"/>
                </a:cubicBezTo>
                <a:close/>
                <a:moveTo>
                  <a:pt x="3247" y="1352"/>
                </a:moveTo>
                <a:cubicBezTo>
                  <a:pt x="3248" y="1353"/>
                  <a:pt x="3247" y="1354"/>
                  <a:pt x="3247" y="1355"/>
                </a:cubicBezTo>
                <a:lnTo>
                  <a:pt x="3246" y="1356"/>
                </a:lnTo>
                <a:lnTo>
                  <a:pt x="3246" y="1356"/>
                </a:lnTo>
                <a:lnTo>
                  <a:pt x="3246" y="1356"/>
                </a:lnTo>
                <a:lnTo>
                  <a:pt x="3246" y="1356"/>
                </a:lnTo>
                <a:lnTo>
                  <a:pt x="3247" y="1356"/>
                </a:lnTo>
                <a:cubicBezTo>
                  <a:pt x="3249" y="1356"/>
                  <a:pt x="3249" y="1351"/>
                  <a:pt x="3247" y="1352"/>
                </a:cubicBezTo>
                <a:close/>
                <a:moveTo>
                  <a:pt x="3256" y="1344"/>
                </a:moveTo>
                <a:cubicBezTo>
                  <a:pt x="3256" y="1345"/>
                  <a:pt x="3256" y="1345"/>
                  <a:pt x="3255" y="1345"/>
                </a:cubicBezTo>
                <a:lnTo>
                  <a:pt x="3255" y="1348"/>
                </a:lnTo>
                <a:lnTo>
                  <a:pt x="3255" y="1348"/>
                </a:lnTo>
                <a:cubicBezTo>
                  <a:pt x="3258" y="1350"/>
                  <a:pt x="3258" y="1344"/>
                  <a:pt x="3256" y="1344"/>
                </a:cubicBezTo>
                <a:close/>
                <a:moveTo>
                  <a:pt x="3217" y="1340"/>
                </a:moveTo>
                <a:cubicBezTo>
                  <a:pt x="3217" y="1340"/>
                  <a:pt x="3216" y="1340"/>
                  <a:pt x="3216" y="1341"/>
                </a:cubicBezTo>
                <a:cubicBezTo>
                  <a:pt x="3215" y="1342"/>
                  <a:pt x="3216" y="1345"/>
                  <a:pt x="3215" y="1345"/>
                </a:cubicBezTo>
                <a:cubicBezTo>
                  <a:pt x="3214" y="1343"/>
                  <a:pt x="3210" y="1344"/>
                  <a:pt x="3213" y="1341"/>
                </a:cubicBezTo>
                <a:cubicBezTo>
                  <a:pt x="3211" y="1341"/>
                  <a:pt x="3209" y="1341"/>
                  <a:pt x="3209" y="1342"/>
                </a:cubicBezTo>
                <a:cubicBezTo>
                  <a:pt x="3211" y="1345"/>
                  <a:pt x="3206" y="1348"/>
                  <a:pt x="3213" y="1351"/>
                </a:cubicBezTo>
                <a:cubicBezTo>
                  <a:pt x="3213" y="1347"/>
                  <a:pt x="3215" y="1346"/>
                  <a:pt x="3218" y="1347"/>
                </a:cubicBezTo>
                <a:lnTo>
                  <a:pt x="3218" y="1347"/>
                </a:lnTo>
                <a:cubicBezTo>
                  <a:pt x="3219" y="1346"/>
                  <a:pt x="3220" y="1340"/>
                  <a:pt x="3217" y="1340"/>
                </a:cubicBezTo>
                <a:close/>
                <a:moveTo>
                  <a:pt x="3195" y="1339"/>
                </a:moveTo>
                <a:cubicBezTo>
                  <a:pt x="3195" y="1346"/>
                  <a:pt x="3200" y="1340"/>
                  <a:pt x="3195" y="1339"/>
                </a:cubicBezTo>
                <a:close/>
                <a:moveTo>
                  <a:pt x="3189" y="1338"/>
                </a:moveTo>
                <a:cubicBezTo>
                  <a:pt x="3187" y="1338"/>
                  <a:pt x="3186" y="1339"/>
                  <a:pt x="3186" y="1340"/>
                </a:cubicBezTo>
                <a:cubicBezTo>
                  <a:pt x="3188" y="1340"/>
                  <a:pt x="3188" y="1341"/>
                  <a:pt x="3190" y="1341"/>
                </a:cubicBezTo>
                <a:lnTo>
                  <a:pt x="3190" y="1341"/>
                </a:lnTo>
                <a:cubicBezTo>
                  <a:pt x="3191" y="1339"/>
                  <a:pt x="3190" y="1338"/>
                  <a:pt x="3189" y="1338"/>
                </a:cubicBezTo>
                <a:close/>
                <a:moveTo>
                  <a:pt x="3238" y="1336"/>
                </a:moveTo>
                <a:cubicBezTo>
                  <a:pt x="3237" y="1336"/>
                  <a:pt x="3236" y="1340"/>
                  <a:pt x="3240" y="1339"/>
                </a:cubicBezTo>
                <a:lnTo>
                  <a:pt x="3240" y="1337"/>
                </a:lnTo>
                <a:lnTo>
                  <a:pt x="3240" y="1337"/>
                </a:lnTo>
                <a:cubicBezTo>
                  <a:pt x="3239" y="1336"/>
                  <a:pt x="3239" y="1335"/>
                  <a:pt x="3238" y="1336"/>
                </a:cubicBezTo>
                <a:close/>
                <a:moveTo>
                  <a:pt x="3183" y="1335"/>
                </a:moveTo>
                <a:lnTo>
                  <a:pt x="3183" y="1335"/>
                </a:lnTo>
                <a:cubicBezTo>
                  <a:pt x="3184" y="1337"/>
                  <a:pt x="3182" y="1341"/>
                  <a:pt x="3184" y="1340"/>
                </a:cubicBezTo>
                <a:cubicBezTo>
                  <a:pt x="3185" y="1339"/>
                  <a:pt x="3185" y="1336"/>
                  <a:pt x="3183" y="1335"/>
                </a:cubicBezTo>
                <a:close/>
                <a:moveTo>
                  <a:pt x="3233" y="1326"/>
                </a:moveTo>
                <a:cubicBezTo>
                  <a:pt x="3222" y="1329"/>
                  <a:pt x="3240" y="1344"/>
                  <a:pt x="3233" y="1335"/>
                </a:cubicBezTo>
                <a:lnTo>
                  <a:pt x="3233" y="1335"/>
                </a:lnTo>
                <a:cubicBezTo>
                  <a:pt x="3233" y="1331"/>
                  <a:pt x="3234" y="1329"/>
                  <a:pt x="3233" y="1326"/>
                </a:cubicBezTo>
                <a:close/>
                <a:moveTo>
                  <a:pt x="3238" y="1322"/>
                </a:moveTo>
                <a:cubicBezTo>
                  <a:pt x="3238" y="1322"/>
                  <a:pt x="3238" y="1322"/>
                  <a:pt x="3237" y="1323"/>
                </a:cubicBezTo>
                <a:lnTo>
                  <a:pt x="3237" y="1326"/>
                </a:lnTo>
                <a:lnTo>
                  <a:pt x="3237" y="1326"/>
                </a:lnTo>
                <a:lnTo>
                  <a:pt x="3237" y="1326"/>
                </a:lnTo>
                <a:lnTo>
                  <a:pt x="3237" y="1326"/>
                </a:lnTo>
                <a:lnTo>
                  <a:pt x="3238" y="1326"/>
                </a:lnTo>
                <a:cubicBezTo>
                  <a:pt x="3240" y="1326"/>
                  <a:pt x="3240" y="1322"/>
                  <a:pt x="3238" y="1322"/>
                </a:cubicBezTo>
                <a:close/>
                <a:moveTo>
                  <a:pt x="3217" y="1320"/>
                </a:moveTo>
                <a:lnTo>
                  <a:pt x="3217" y="1320"/>
                </a:lnTo>
                <a:cubicBezTo>
                  <a:pt x="3219" y="1324"/>
                  <a:pt x="3217" y="1328"/>
                  <a:pt x="3218" y="1331"/>
                </a:cubicBezTo>
                <a:cubicBezTo>
                  <a:pt x="3224" y="1330"/>
                  <a:pt x="3220" y="1321"/>
                  <a:pt x="3217" y="1320"/>
                </a:cubicBezTo>
                <a:close/>
                <a:moveTo>
                  <a:pt x="3229" y="1319"/>
                </a:moveTo>
                <a:cubicBezTo>
                  <a:pt x="3228" y="1319"/>
                  <a:pt x="3226" y="1318"/>
                  <a:pt x="3226" y="1320"/>
                </a:cubicBezTo>
                <a:cubicBezTo>
                  <a:pt x="3229" y="1319"/>
                  <a:pt x="3226" y="1325"/>
                  <a:pt x="3228" y="1324"/>
                </a:cubicBezTo>
                <a:lnTo>
                  <a:pt x="3228" y="1324"/>
                </a:lnTo>
                <a:cubicBezTo>
                  <a:pt x="3229" y="1322"/>
                  <a:pt x="3229" y="1320"/>
                  <a:pt x="3229" y="1319"/>
                </a:cubicBezTo>
                <a:close/>
                <a:moveTo>
                  <a:pt x="3215" y="1315"/>
                </a:moveTo>
                <a:lnTo>
                  <a:pt x="3215" y="1317"/>
                </a:lnTo>
                <a:cubicBezTo>
                  <a:pt x="3216" y="1317"/>
                  <a:pt x="3216" y="1317"/>
                  <a:pt x="3217" y="1317"/>
                </a:cubicBezTo>
                <a:lnTo>
                  <a:pt x="3217" y="1315"/>
                </a:lnTo>
                <a:cubicBezTo>
                  <a:pt x="3216" y="1315"/>
                  <a:pt x="3216" y="1315"/>
                  <a:pt x="3215" y="1315"/>
                </a:cubicBezTo>
                <a:close/>
                <a:moveTo>
                  <a:pt x="3218" y="1303"/>
                </a:moveTo>
                <a:lnTo>
                  <a:pt x="3218" y="1307"/>
                </a:lnTo>
                <a:lnTo>
                  <a:pt x="3220" y="1307"/>
                </a:lnTo>
                <a:lnTo>
                  <a:pt x="3220" y="1303"/>
                </a:lnTo>
                <a:cubicBezTo>
                  <a:pt x="3220" y="1303"/>
                  <a:pt x="3219" y="1303"/>
                  <a:pt x="3218" y="1303"/>
                </a:cubicBezTo>
                <a:close/>
                <a:moveTo>
                  <a:pt x="3227" y="1299"/>
                </a:moveTo>
                <a:cubicBezTo>
                  <a:pt x="3227" y="1299"/>
                  <a:pt x="3227" y="1299"/>
                  <a:pt x="3226" y="1299"/>
                </a:cubicBezTo>
                <a:cubicBezTo>
                  <a:pt x="3225" y="1301"/>
                  <a:pt x="3225" y="1305"/>
                  <a:pt x="3228" y="1304"/>
                </a:cubicBezTo>
                <a:lnTo>
                  <a:pt x="3229" y="1304"/>
                </a:lnTo>
                <a:cubicBezTo>
                  <a:pt x="3228" y="1303"/>
                  <a:pt x="3229" y="1299"/>
                  <a:pt x="3227" y="1299"/>
                </a:cubicBezTo>
                <a:close/>
                <a:moveTo>
                  <a:pt x="3224" y="1295"/>
                </a:moveTo>
                <a:cubicBezTo>
                  <a:pt x="3223" y="1295"/>
                  <a:pt x="3222" y="1296"/>
                  <a:pt x="3222" y="1297"/>
                </a:cubicBezTo>
                <a:lnTo>
                  <a:pt x="3222" y="1297"/>
                </a:lnTo>
                <a:cubicBezTo>
                  <a:pt x="3224" y="1297"/>
                  <a:pt x="3224" y="1298"/>
                  <a:pt x="3226" y="1298"/>
                </a:cubicBezTo>
                <a:cubicBezTo>
                  <a:pt x="3226" y="1298"/>
                  <a:pt x="3226" y="1298"/>
                  <a:pt x="3226" y="1297"/>
                </a:cubicBezTo>
                <a:cubicBezTo>
                  <a:pt x="3226" y="1296"/>
                  <a:pt x="3226" y="1295"/>
                  <a:pt x="3224" y="1295"/>
                </a:cubicBezTo>
                <a:close/>
                <a:moveTo>
                  <a:pt x="3221" y="1289"/>
                </a:moveTo>
                <a:cubicBezTo>
                  <a:pt x="3221" y="1289"/>
                  <a:pt x="3220" y="1289"/>
                  <a:pt x="3220" y="1289"/>
                </a:cubicBezTo>
                <a:lnTo>
                  <a:pt x="3220" y="1293"/>
                </a:lnTo>
                <a:cubicBezTo>
                  <a:pt x="3223" y="1294"/>
                  <a:pt x="3223" y="1289"/>
                  <a:pt x="3221" y="1289"/>
                </a:cubicBezTo>
                <a:close/>
                <a:moveTo>
                  <a:pt x="3242" y="1288"/>
                </a:moveTo>
                <a:cubicBezTo>
                  <a:pt x="3238" y="1289"/>
                  <a:pt x="3239" y="1292"/>
                  <a:pt x="3233" y="1290"/>
                </a:cubicBezTo>
                <a:cubicBezTo>
                  <a:pt x="3233" y="1294"/>
                  <a:pt x="3230" y="1297"/>
                  <a:pt x="3232" y="1300"/>
                </a:cubicBezTo>
                <a:lnTo>
                  <a:pt x="3233" y="1300"/>
                </a:lnTo>
                <a:cubicBezTo>
                  <a:pt x="3235" y="1295"/>
                  <a:pt x="3242" y="1295"/>
                  <a:pt x="3242" y="1288"/>
                </a:cubicBezTo>
                <a:close/>
                <a:moveTo>
                  <a:pt x="3216" y="1287"/>
                </a:moveTo>
                <a:cubicBezTo>
                  <a:pt x="3214" y="1287"/>
                  <a:pt x="3213" y="1290"/>
                  <a:pt x="3215" y="1291"/>
                </a:cubicBezTo>
                <a:cubicBezTo>
                  <a:pt x="3215" y="1289"/>
                  <a:pt x="3217" y="1289"/>
                  <a:pt x="3217" y="1287"/>
                </a:cubicBezTo>
                <a:lnTo>
                  <a:pt x="3217" y="1287"/>
                </a:lnTo>
                <a:cubicBezTo>
                  <a:pt x="3217" y="1287"/>
                  <a:pt x="3216" y="1287"/>
                  <a:pt x="3216" y="1287"/>
                </a:cubicBezTo>
                <a:close/>
                <a:moveTo>
                  <a:pt x="3227" y="1287"/>
                </a:moveTo>
                <a:cubicBezTo>
                  <a:pt x="3227" y="1287"/>
                  <a:pt x="3227" y="1287"/>
                  <a:pt x="3226" y="1287"/>
                </a:cubicBezTo>
                <a:lnTo>
                  <a:pt x="3226" y="1290"/>
                </a:lnTo>
                <a:cubicBezTo>
                  <a:pt x="3229" y="1292"/>
                  <a:pt x="3229" y="1287"/>
                  <a:pt x="3227" y="1287"/>
                </a:cubicBezTo>
                <a:close/>
                <a:moveTo>
                  <a:pt x="3234" y="1276"/>
                </a:moveTo>
                <a:lnTo>
                  <a:pt x="3234" y="1276"/>
                </a:lnTo>
                <a:lnTo>
                  <a:pt x="3234" y="1276"/>
                </a:lnTo>
                <a:lnTo>
                  <a:pt x="3233" y="1278"/>
                </a:lnTo>
                <a:cubicBezTo>
                  <a:pt x="3233" y="1279"/>
                  <a:pt x="3232" y="1281"/>
                  <a:pt x="3234" y="1283"/>
                </a:cubicBezTo>
                <a:cubicBezTo>
                  <a:pt x="3237" y="1282"/>
                  <a:pt x="3238" y="1280"/>
                  <a:pt x="3238" y="1276"/>
                </a:cubicBezTo>
                <a:lnTo>
                  <a:pt x="3234" y="1276"/>
                </a:lnTo>
                <a:lnTo>
                  <a:pt x="3234" y="1276"/>
                </a:lnTo>
                <a:close/>
                <a:moveTo>
                  <a:pt x="3249" y="1276"/>
                </a:moveTo>
                <a:cubicBezTo>
                  <a:pt x="3245" y="1277"/>
                  <a:pt x="3243" y="1276"/>
                  <a:pt x="3240" y="1278"/>
                </a:cubicBezTo>
                <a:cubicBezTo>
                  <a:pt x="3239" y="1283"/>
                  <a:pt x="3242" y="1288"/>
                  <a:pt x="3245" y="1284"/>
                </a:cubicBezTo>
                <a:cubicBezTo>
                  <a:pt x="3243" y="1285"/>
                  <a:pt x="3241" y="1277"/>
                  <a:pt x="3246" y="1278"/>
                </a:cubicBezTo>
                <a:cubicBezTo>
                  <a:pt x="3246" y="1282"/>
                  <a:pt x="3246" y="1285"/>
                  <a:pt x="3250" y="1284"/>
                </a:cubicBezTo>
                <a:lnTo>
                  <a:pt x="3250" y="1284"/>
                </a:lnTo>
                <a:cubicBezTo>
                  <a:pt x="3250" y="1280"/>
                  <a:pt x="3248" y="1279"/>
                  <a:pt x="3249" y="1276"/>
                </a:cubicBezTo>
                <a:close/>
                <a:moveTo>
                  <a:pt x="3227" y="1275"/>
                </a:moveTo>
                <a:cubicBezTo>
                  <a:pt x="3227" y="1275"/>
                  <a:pt x="3227" y="1275"/>
                  <a:pt x="3226" y="1276"/>
                </a:cubicBezTo>
                <a:cubicBezTo>
                  <a:pt x="3228" y="1276"/>
                  <a:pt x="3228" y="1278"/>
                  <a:pt x="3230" y="1278"/>
                </a:cubicBezTo>
                <a:lnTo>
                  <a:pt x="3230" y="1278"/>
                </a:lnTo>
                <a:cubicBezTo>
                  <a:pt x="3231" y="1276"/>
                  <a:pt x="3229" y="1275"/>
                  <a:pt x="3227" y="1275"/>
                </a:cubicBezTo>
                <a:close/>
                <a:moveTo>
                  <a:pt x="3230" y="1269"/>
                </a:moveTo>
                <a:cubicBezTo>
                  <a:pt x="3228" y="1270"/>
                  <a:pt x="3225" y="1269"/>
                  <a:pt x="3225" y="1272"/>
                </a:cubicBezTo>
                <a:cubicBezTo>
                  <a:pt x="3228" y="1272"/>
                  <a:pt x="3229" y="1271"/>
                  <a:pt x="3229" y="1270"/>
                </a:cubicBezTo>
                <a:lnTo>
                  <a:pt x="3230" y="1269"/>
                </a:lnTo>
                <a:close/>
                <a:moveTo>
                  <a:pt x="3213" y="1265"/>
                </a:moveTo>
                <a:lnTo>
                  <a:pt x="3213" y="1265"/>
                </a:lnTo>
                <a:lnTo>
                  <a:pt x="3213" y="1265"/>
                </a:lnTo>
                <a:lnTo>
                  <a:pt x="3213" y="1267"/>
                </a:lnTo>
                <a:cubicBezTo>
                  <a:pt x="3213" y="1269"/>
                  <a:pt x="3213" y="1272"/>
                  <a:pt x="3214" y="1272"/>
                </a:cubicBezTo>
                <a:cubicBezTo>
                  <a:pt x="3216" y="1271"/>
                  <a:pt x="3216" y="1266"/>
                  <a:pt x="3214" y="1265"/>
                </a:cubicBezTo>
                <a:lnTo>
                  <a:pt x="3213" y="1265"/>
                </a:lnTo>
                <a:lnTo>
                  <a:pt x="3213" y="1265"/>
                </a:lnTo>
                <a:close/>
                <a:moveTo>
                  <a:pt x="3231" y="1264"/>
                </a:moveTo>
                <a:cubicBezTo>
                  <a:pt x="3231" y="1264"/>
                  <a:pt x="3230" y="1264"/>
                  <a:pt x="3229" y="1264"/>
                </a:cubicBezTo>
                <a:cubicBezTo>
                  <a:pt x="3230" y="1270"/>
                  <a:pt x="3239" y="1264"/>
                  <a:pt x="3231" y="1264"/>
                </a:cubicBezTo>
                <a:close/>
                <a:moveTo>
                  <a:pt x="3246" y="1263"/>
                </a:moveTo>
                <a:cubicBezTo>
                  <a:pt x="3245" y="1267"/>
                  <a:pt x="3250" y="1272"/>
                  <a:pt x="3244" y="1271"/>
                </a:cubicBezTo>
                <a:cubicBezTo>
                  <a:pt x="3244" y="1274"/>
                  <a:pt x="3246" y="1275"/>
                  <a:pt x="3248" y="1274"/>
                </a:cubicBezTo>
                <a:lnTo>
                  <a:pt x="3249" y="1274"/>
                </a:lnTo>
                <a:cubicBezTo>
                  <a:pt x="3248" y="1270"/>
                  <a:pt x="3252" y="1269"/>
                  <a:pt x="3250" y="1263"/>
                </a:cubicBezTo>
                <a:cubicBezTo>
                  <a:pt x="3249" y="1263"/>
                  <a:pt x="3247" y="1263"/>
                  <a:pt x="3246" y="1263"/>
                </a:cubicBezTo>
                <a:close/>
                <a:moveTo>
                  <a:pt x="3206" y="1258"/>
                </a:moveTo>
                <a:cubicBezTo>
                  <a:pt x="3203" y="1258"/>
                  <a:pt x="3201" y="1263"/>
                  <a:pt x="3200" y="1266"/>
                </a:cubicBezTo>
                <a:lnTo>
                  <a:pt x="3200" y="1266"/>
                </a:lnTo>
                <a:cubicBezTo>
                  <a:pt x="3202" y="1270"/>
                  <a:pt x="3208" y="1270"/>
                  <a:pt x="3208" y="1264"/>
                </a:cubicBezTo>
                <a:cubicBezTo>
                  <a:pt x="3207" y="1261"/>
                  <a:pt x="3203" y="1261"/>
                  <a:pt x="3207" y="1258"/>
                </a:cubicBezTo>
                <a:cubicBezTo>
                  <a:pt x="3206" y="1258"/>
                  <a:pt x="3206" y="1258"/>
                  <a:pt x="3206" y="1258"/>
                </a:cubicBezTo>
                <a:close/>
                <a:moveTo>
                  <a:pt x="3215" y="1252"/>
                </a:moveTo>
                <a:cubicBezTo>
                  <a:pt x="3213" y="1253"/>
                  <a:pt x="3212" y="1255"/>
                  <a:pt x="3213" y="1258"/>
                </a:cubicBezTo>
                <a:cubicBezTo>
                  <a:pt x="3216" y="1259"/>
                  <a:pt x="3217" y="1253"/>
                  <a:pt x="3215" y="1252"/>
                </a:cubicBezTo>
                <a:lnTo>
                  <a:pt x="3215" y="1252"/>
                </a:lnTo>
                <a:close/>
                <a:moveTo>
                  <a:pt x="3250" y="1249"/>
                </a:moveTo>
                <a:cubicBezTo>
                  <a:pt x="3248" y="1257"/>
                  <a:pt x="3254" y="1258"/>
                  <a:pt x="3256" y="1263"/>
                </a:cubicBezTo>
                <a:cubicBezTo>
                  <a:pt x="3258" y="1260"/>
                  <a:pt x="3255" y="1257"/>
                  <a:pt x="3255" y="1252"/>
                </a:cubicBezTo>
                <a:lnTo>
                  <a:pt x="3256" y="1250"/>
                </a:lnTo>
                <a:lnTo>
                  <a:pt x="3256" y="1250"/>
                </a:lnTo>
                <a:lnTo>
                  <a:pt x="3256" y="1250"/>
                </a:lnTo>
                <a:lnTo>
                  <a:pt x="3256" y="1250"/>
                </a:lnTo>
                <a:lnTo>
                  <a:pt x="3255" y="1251"/>
                </a:lnTo>
                <a:cubicBezTo>
                  <a:pt x="3253" y="1251"/>
                  <a:pt x="3253" y="1249"/>
                  <a:pt x="3250" y="1249"/>
                </a:cubicBezTo>
                <a:close/>
                <a:moveTo>
                  <a:pt x="3254" y="1247"/>
                </a:moveTo>
                <a:lnTo>
                  <a:pt x="3254" y="1247"/>
                </a:lnTo>
                <a:lnTo>
                  <a:pt x="3254" y="1247"/>
                </a:lnTo>
                <a:lnTo>
                  <a:pt x="3254" y="1248"/>
                </a:lnTo>
                <a:cubicBezTo>
                  <a:pt x="3254" y="1250"/>
                  <a:pt x="3258" y="1250"/>
                  <a:pt x="3257" y="1248"/>
                </a:cubicBezTo>
                <a:cubicBezTo>
                  <a:pt x="3256" y="1248"/>
                  <a:pt x="3255" y="1247"/>
                  <a:pt x="3255" y="1247"/>
                </a:cubicBezTo>
                <a:lnTo>
                  <a:pt x="3254" y="1247"/>
                </a:lnTo>
                <a:lnTo>
                  <a:pt x="3254" y="1247"/>
                </a:lnTo>
                <a:close/>
                <a:moveTo>
                  <a:pt x="3237" y="1245"/>
                </a:moveTo>
                <a:cubicBezTo>
                  <a:pt x="3238" y="1248"/>
                  <a:pt x="3235" y="1250"/>
                  <a:pt x="3237" y="1250"/>
                </a:cubicBezTo>
                <a:cubicBezTo>
                  <a:pt x="3237" y="1248"/>
                  <a:pt x="3240" y="1249"/>
                  <a:pt x="3240" y="1246"/>
                </a:cubicBezTo>
                <a:cubicBezTo>
                  <a:pt x="3240" y="1246"/>
                  <a:pt x="3239" y="1246"/>
                  <a:pt x="3239" y="1245"/>
                </a:cubicBezTo>
                <a:cubicBezTo>
                  <a:pt x="3239" y="1245"/>
                  <a:pt x="3238" y="1245"/>
                  <a:pt x="3237" y="1245"/>
                </a:cubicBezTo>
                <a:close/>
                <a:moveTo>
                  <a:pt x="3210" y="1243"/>
                </a:moveTo>
                <a:cubicBezTo>
                  <a:pt x="3209" y="1243"/>
                  <a:pt x="3208" y="1244"/>
                  <a:pt x="3208" y="1244"/>
                </a:cubicBezTo>
                <a:lnTo>
                  <a:pt x="3206" y="1244"/>
                </a:lnTo>
                <a:lnTo>
                  <a:pt x="3206" y="1244"/>
                </a:lnTo>
                <a:lnTo>
                  <a:pt x="3206" y="1244"/>
                </a:lnTo>
                <a:lnTo>
                  <a:pt x="3206" y="1244"/>
                </a:lnTo>
                <a:lnTo>
                  <a:pt x="3207" y="1247"/>
                </a:lnTo>
                <a:cubicBezTo>
                  <a:pt x="3207" y="1247"/>
                  <a:pt x="3207" y="1248"/>
                  <a:pt x="3208" y="1249"/>
                </a:cubicBezTo>
                <a:cubicBezTo>
                  <a:pt x="3210" y="1249"/>
                  <a:pt x="3210" y="1246"/>
                  <a:pt x="3210" y="1243"/>
                </a:cubicBezTo>
                <a:close/>
                <a:moveTo>
                  <a:pt x="3240" y="1240"/>
                </a:moveTo>
                <a:cubicBezTo>
                  <a:pt x="3245" y="1245"/>
                  <a:pt x="3240" y="1255"/>
                  <a:pt x="3248" y="1257"/>
                </a:cubicBezTo>
                <a:lnTo>
                  <a:pt x="3248" y="1257"/>
                </a:lnTo>
                <a:cubicBezTo>
                  <a:pt x="3248" y="1248"/>
                  <a:pt x="3248" y="1240"/>
                  <a:pt x="3240" y="1240"/>
                </a:cubicBezTo>
                <a:close/>
                <a:moveTo>
                  <a:pt x="3212" y="1233"/>
                </a:moveTo>
                <a:cubicBezTo>
                  <a:pt x="3208" y="1233"/>
                  <a:pt x="3208" y="1236"/>
                  <a:pt x="3207" y="1240"/>
                </a:cubicBezTo>
                <a:cubicBezTo>
                  <a:pt x="3213" y="1240"/>
                  <a:pt x="3209" y="1236"/>
                  <a:pt x="3212" y="1233"/>
                </a:cubicBezTo>
                <a:close/>
                <a:moveTo>
                  <a:pt x="3205" y="1231"/>
                </a:moveTo>
                <a:cubicBezTo>
                  <a:pt x="3203" y="1231"/>
                  <a:pt x="3201" y="1231"/>
                  <a:pt x="3200" y="1232"/>
                </a:cubicBezTo>
                <a:lnTo>
                  <a:pt x="3199" y="1234"/>
                </a:lnTo>
                <a:lnTo>
                  <a:pt x="3199" y="1234"/>
                </a:lnTo>
                <a:lnTo>
                  <a:pt x="3199" y="1234"/>
                </a:lnTo>
                <a:lnTo>
                  <a:pt x="3199" y="1234"/>
                </a:lnTo>
                <a:lnTo>
                  <a:pt x="3202" y="1235"/>
                </a:lnTo>
                <a:cubicBezTo>
                  <a:pt x="3203" y="1235"/>
                  <a:pt x="3203" y="1235"/>
                  <a:pt x="3204" y="1235"/>
                </a:cubicBezTo>
                <a:cubicBezTo>
                  <a:pt x="3204" y="1233"/>
                  <a:pt x="3205" y="1232"/>
                  <a:pt x="3205" y="1231"/>
                </a:cubicBezTo>
                <a:close/>
                <a:moveTo>
                  <a:pt x="3214" y="1231"/>
                </a:moveTo>
                <a:lnTo>
                  <a:pt x="3214" y="1231"/>
                </a:lnTo>
                <a:lnTo>
                  <a:pt x="3214" y="1233"/>
                </a:lnTo>
                <a:cubicBezTo>
                  <a:pt x="3214" y="1236"/>
                  <a:pt x="3210" y="1241"/>
                  <a:pt x="3215" y="1243"/>
                </a:cubicBezTo>
                <a:cubicBezTo>
                  <a:pt x="3215" y="1239"/>
                  <a:pt x="3217" y="1234"/>
                  <a:pt x="3215" y="1232"/>
                </a:cubicBezTo>
                <a:lnTo>
                  <a:pt x="3214" y="1231"/>
                </a:lnTo>
                <a:lnTo>
                  <a:pt x="3214" y="1231"/>
                </a:lnTo>
                <a:lnTo>
                  <a:pt x="3214" y="1231"/>
                </a:lnTo>
                <a:close/>
                <a:moveTo>
                  <a:pt x="3250" y="1231"/>
                </a:moveTo>
                <a:cubicBezTo>
                  <a:pt x="3251" y="1232"/>
                  <a:pt x="3248" y="1234"/>
                  <a:pt x="3249" y="1235"/>
                </a:cubicBezTo>
                <a:lnTo>
                  <a:pt x="3250" y="1235"/>
                </a:lnTo>
                <a:lnTo>
                  <a:pt x="3250" y="1235"/>
                </a:lnTo>
                <a:lnTo>
                  <a:pt x="3250" y="1235"/>
                </a:lnTo>
                <a:lnTo>
                  <a:pt x="3250" y="1235"/>
                </a:lnTo>
                <a:lnTo>
                  <a:pt x="3250" y="1234"/>
                </a:lnTo>
                <a:cubicBezTo>
                  <a:pt x="3251" y="1233"/>
                  <a:pt x="3252" y="1231"/>
                  <a:pt x="3250" y="1231"/>
                </a:cubicBezTo>
                <a:close/>
                <a:moveTo>
                  <a:pt x="3245" y="1231"/>
                </a:moveTo>
                <a:cubicBezTo>
                  <a:pt x="3245" y="1234"/>
                  <a:pt x="3243" y="1237"/>
                  <a:pt x="3245" y="1237"/>
                </a:cubicBezTo>
                <a:lnTo>
                  <a:pt x="3247" y="1237"/>
                </a:lnTo>
                <a:lnTo>
                  <a:pt x="3247" y="1237"/>
                </a:lnTo>
                <a:lnTo>
                  <a:pt x="3247" y="1237"/>
                </a:lnTo>
                <a:lnTo>
                  <a:pt x="3247" y="1237"/>
                </a:lnTo>
                <a:lnTo>
                  <a:pt x="3247" y="1236"/>
                </a:lnTo>
                <a:cubicBezTo>
                  <a:pt x="3248" y="1234"/>
                  <a:pt x="3246" y="1232"/>
                  <a:pt x="3245" y="1231"/>
                </a:cubicBezTo>
                <a:close/>
                <a:moveTo>
                  <a:pt x="3233" y="1229"/>
                </a:moveTo>
                <a:cubicBezTo>
                  <a:pt x="3231" y="1232"/>
                  <a:pt x="3230" y="1236"/>
                  <a:pt x="3230" y="1239"/>
                </a:cubicBezTo>
                <a:cubicBezTo>
                  <a:pt x="3228" y="1237"/>
                  <a:pt x="3226" y="1241"/>
                  <a:pt x="3225" y="1237"/>
                </a:cubicBezTo>
                <a:cubicBezTo>
                  <a:pt x="3227" y="1236"/>
                  <a:pt x="3228" y="1236"/>
                  <a:pt x="3228" y="1233"/>
                </a:cubicBezTo>
                <a:cubicBezTo>
                  <a:pt x="3228" y="1232"/>
                  <a:pt x="3227" y="1231"/>
                  <a:pt x="3226" y="1231"/>
                </a:cubicBezTo>
                <a:cubicBezTo>
                  <a:pt x="3224" y="1230"/>
                  <a:pt x="3221" y="1231"/>
                  <a:pt x="3220" y="1233"/>
                </a:cubicBezTo>
                <a:cubicBezTo>
                  <a:pt x="3222" y="1236"/>
                  <a:pt x="3224" y="1237"/>
                  <a:pt x="3223" y="1243"/>
                </a:cubicBezTo>
                <a:cubicBezTo>
                  <a:pt x="3219" y="1243"/>
                  <a:pt x="3219" y="1243"/>
                  <a:pt x="3214" y="1246"/>
                </a:cubicBezTo>
                <a:cubicBezTo>
                  <a:pt x="3219" y="1247"/>
                  <a:pt x="3223" y="1248"/>
                  <a:pt x="3227" y="1249"/>
                </a:cubicBezTo>
                <a:cubicBezTo>
                  <a:pt x="3219" y="1252"/>
                  <a:pt x="3225" y="1250"/>
                  <a:pt x="3221" y="1256"/>
                </a:cubicBezTo>
                <a:cubicBezTo>
                  <a:pt x="3225" y="1257"/>
                  <a:pt x="3226" y="1260"/>
                  <a:pt x="3229" y="1262"/>
                </a:cubicBezTo>
                <a:cubicBezTo>
                  <a:pt x="3230" y="1258"/>
                  <a:pt x="3230" y="1255"/>
                  <a:pt x="3232" y="1252"/>
                </a:cubicBezTo>
                <a:cubicBezTo>
                  <a:pt x="3233" y="1253"/>
                  <a:pt x="3234" y="1254"/>
                  <a:pt x="3234" y="1255"/>
                </a:cubicBezTo>
                <a:cubicBezTo>
                  <a:pt x="3235" y="1257"/>
                  <a:pt x="3233" y="1259"/>
                  <a:pt x="3231" y="1260"/>
                </a:cubicBezTo>
                <a:cubicBezTo>
                  <a:pt x="3233" y="1260"/>
                  <a:pt x="3233" y="1261"/>
                  <a:pt x="3235" y="1261"/>
                </a:cubicBezTo>
                <a:cubicBezTo>
                  <a:pt x="3235" y="1257"/>
                  <a:pt x="3237" y="1256"/>
                  <a:pt x="3238" y="1255"/>
                </a:cubicBezTo>
                <a:cubicBezTo>
                  <a:pt x="3238" y="1260"/>
                  <a:pt x="3240" y="1262"/>
                  <a:pt x="3238" y="1266"/>
                </a:cubicBezTo>
                <a:cubicBezTo>
                  <a:pt x="3242" y="1265"/>
                  <a:pt x="3239" y="1273"/>
                  <a:pt x="3243" y="1272"/>
                </a:cubicBezTo>
                <a:cubicBezTo>
                  <a:pt x="3241" y="1268"/>
                  <a:pt x="3245" y="1269"/>
                  <a:pt x="3244" y="1264"/>
                </a:cubicBezTo>
                <a:cubicBezTo>
                  <a:pt x="3242" y="1263"/>
                  <a:pt x="3241" y="1264"/>
                  <a:pt x="3241" y="1263"/>
                </a:cubicBezTo>
                <a:cubicBezTo>
                  <a:pt x="3245" y="1261"/>
                  <a:pt x="3240" y="1257"/>
                  <a:pt x="3241" y="1253"/>
                </a:cubicBezTo>
                <a:cubicBezTo>
                  <a:pt x="3236" y="1255"/>
                  <a:pt x="3236" y="1249"/>
                  <a:pt x="3231" y="1249"/>
                </a:cubicBezTo>
                <a:cubicBezTo>
                  <a:pt x="3230" y="1246"/>
                  <a:pt x="3230" y="1242"/>
                  <a:pt x="3231" y="1239"/>
                </a:cubicBezTo>
                <a:cubicBezTo>
                  <a:pt x="3231" y="1239"/>
                  <a:pt x="3232" y="1239"/>
                  <a:pt x="3232" y="1239"/>
                </a:cubicBezTo>
                <a:lnTo>
                  <a:pt x="3234" y="1240"/>
                </a:lnTo>
                <a:lnTo>
                  <a:pt x="3234" y="1240"/>
                </a:lnTo>
                <a:lnTo>
                  <a:pt x="3234" y="1240"/>
                </a:lnTo>
                <a:lnTo>
                  <a:pt x="3234" y="1240"/>
                </a:lnTo>
                <a:lnTo>
                  <a:pt x="3234" y="1238"/>
                </a:lnTo>
                <a:cubicBezTo>
                  <a:pt x="3234" y="1237"/>
                  <a:pt x="3235" y="1236"/>
                  <a:pt x="3235" y="1236"/>
                </a:cubicBezTo>
                <a:cubicBezTo>
                  <a:pt x="3236" y="1238"/>
                  <a:pt x="3238" y="1238"/>
                  <a:pt x="3240" y="1239"/>
                </a:cubicBezTo>
                <a:cubicBezTo>
                  <a:pt x="3240" y="1238"/>
                  <a:pt x="3241" y="1237"/>
                  <a:pt x="3240" y="1235"/>
                </a:cubicBezTo>
                <a:cubicBezTo>
                  <a:pt x="3233" y="1236"/>
                  <a:pt x="3238" y="1232"/>
                  <a:pt x="3233" y="1229"/>
                </a:cubicBezTo>
                <a:close/>
                <a:moveTo>
                  <a:pt x="3251" y="1222"/>
                </a:moveTo>
                <a:cubicBezTo>
                  <a:pt x="3248" y="1223"/>
                  <a:pt x="3245" y="1224"/>
                  <a:pt x="3245" y="1228"/>
                </a:cubicBezTo>
                <a:cubicBezTo>
                  <a:pt x="3247" y="1227"/>
                  <a:pt x="3248" y="1228"/>
                  <a:pt x="3249" y="1229"/>
                </a:cubicBezTo>
                <a:lnTo>
                  <a:pt x="3250" y="1230"/>
                </a:lnTo>
                <a:lnTo>
                  <a:pt x="3250" y="1230"/>
                </a:lnTo>
                <a:lnTo>
                  <a:pt x="3250" y="1230"/>
                </a:lnTo>
                <a:lnTo>
                  <a:pt x="3250" y="1230"/>
                </a:lnTo>
                <a:lnTo>
                  <a:pt x="3250" y="1229"/>
                </a:lnTo>
                <a:cubicBezTo>
                  <a:pt x="3251" y="1226"/>
                  <a:pt x="3249" y="1223"/>
                  <a:pt x="3251" y="1222"/>
                </a:cubicBezTo>
                <a:close/>
                <a:moveTo>
                  <a:pt x="3216" y="1219"/>
                </a:moveTo>
                <a:cubicBezTo>
                  <a:pt x="3215" y="1222"/>
                  <a:pt x="3214" y="1225"/>
                  <a:pt x="3216" y="1226"/>
                </a:cubicBezTo>
                <a:lnTo>
                  <a:pt x="3217" y="1226"/>
                </a:lnTo>
                <a:lnTo>
                  <a:pt x="3217" y="1226"/>
                </a:lnTo>
                <a:lnTo>
                  <a:pt x="3217" y="1226"/>
                </a:lnTo>
                <a:lnTo>
                  <a:pt x="3217" y="1226"/>
                </a:lnTo>
                <a:lnTo>
                  <a:pt x="3217" y="1225"/>
                </a:lnTo>
                <a:cubicBezTo>
                  <a:pt x="3218" y="1222"/>
                  <a:pt x="3218" y="1219"/>
                  <a:pt x="3216" y="1219"/>
                </a:cubicBezTo>
                <a:close/>
                <a:moveTo>
                  <a:pt x="3241" y="1219"/>
                </a:moveTo>
                <a:cubicBezTo>
                  <a:pt x="3240" y="1219"/>
                  <a:pt x="3239" y="1219"/>
                  <a:pt x="3238" y="1219"/>
                </a:cubicBezTo>
                <a:cubicBezTo>
                  <a:pt x="3239" y="1222"/>
                  <a:pt x="3238" y="1223"/>
                  <a:pt x="3238" y="1226"/>
                </a:cubicBezTo>
                <a:cubicBezTo>
                  <a:pt x="3243" y="1227"/>
                  <a:pt x="3240" y="1231"/>
                  <a:pt x="3243" y="1234"/>
                </a:cubicBezTo>
                <a:cubicBezTo>
                  <a:pt x="3244" y="1230"/>
                  <a:pt x="3244" y="1226"/>
                  <a:pt x="3242" y="1223"/>
                </a:cubicBezTo>
                <a:cubicBezTo>
                  <a:pt x="3242" y="1222"/>
                  <a:pt x="3243" y="1221"/>
                  <a:pt x="3245" y="1221"/>
                </a:cubicBezTo>
                <a:cubicBezTo>
                  <a:pt x="3245" y="1222"/>
                  <a:pt x="3246" y="1222"/>
                  <a:pt x="3246" y="1221"/>
                </a:cubicBezTo>
                <a:lnTo>
                  <a:pt x="3245" y="1221"/>
                </a:lnTo>
                <a:cubicBezTo>
                  <a:pt x="3245" y="1219"/>
                  <a:pt x="3243" y="1219"/>
                  <a:pt x="3241" y="1219"/>
                </a:cubicBezTo>
                <a:close/>
                <a:moveTo>
                  <a:pt x="3257" y="1213"/>
                </a:moveTo>
                <a:cubicBezTo>
                  <a:pt x="3255" y="1213"/>
                  <a:pt x="3252" y="1213"/>
                  <a:pt x="3252" y="1215"/>
                </a:cubicBezTo>
                <a:lnTo>
                  <a:pt x="3252" y="1215"/>
                </a:lnTo>
                <a:cubicBezTo>
                  <a:pt x="3254" y="1218"/>
                  <a:pt x="3256" y="1215"/>
                  <a:pt x="3257" y="1213"/>
                </a:cubicBezTo>
                <a:close/>
                <a:moveTo>
                  <a:pt x="3273" y="1211"/>
                </a:moveTo>
                <a:cubicBezTo>
                  <a:pt x="3272" y="1211"/>
                  <a:pt x="3271" y="1211"/>
                  <a:pt x="3271" y="1212"/>
                </a:cubicBezTo>
                <a:cubicBezTo>
                  <a:pt x="3271" y="1217"/>
                  <a:pt x="3274" y="1221"/>
                  <a:pt x="3277" y="1224"/>
                </a:cubicBezTo>
                <a:lnTo>
                  <a:pt x="3277" y="1224"/>
                </a:lnTo>
                <a:cubicBezTo>
                  <a:pt x="3281" y="1221"/>
                  <a:pt x="3277" y="1210"/>
                  <a:pt x="3273" y="1211"/>
                </a:cubicBezTo>
                <a:close/>
                <a:moveTo>
                  <a:pt x="3249" y="1208"/>
                </a:moveTo>
                <a:cubicBezTo>
                  <a:pt x="3245" y="1208"/>
                  <a:pt x="3244" y="1211"/>
                  <a:pt x="3244" y="1215"/>
                </a:cubicBezTo>
                <a:lnTo>
                  <a:pt x="3244" y="1216"/>
                </a:lnTo>
                <a:cubicBezTo>
                  <a:pt x="3249" y="1217"/>
                  <a:pt x="3249" y="1213"/>
                  <a:pt x="3249" y="1208"/>
                </a:cubicBezTo>
                <a:close/>
                <a:moveTo>
                  <a:pt x="3212" y="1206"/>
                </a:moveTo>
                <a:cubicBezTo>
                  <a:pt x="3211" y="1206"/>
                  <a:pt x="3211" y="1207"/>
                  <a:pt x="3209" y="1207"/>
                </a:cubicBezTo>
                <a:lnTo>
                  <a:pt x="3208" y="1207"/>
                </a:lnTo>
                <a:cubicBezTo>
                  <a:pt x="3207" y="1211"/>
                  <a:pt x="3214" y="1209"/>
                  <a:pt x="3214" y="1207"/>
                </a:cubicBezTo>
                <a:cubicBezTo>
                  <a:pt x="3213" y="1207"/>
                  <a:pt x="3213" y="1206"/>
                  <a:pt x="3212" y="1206"/>
                </a:cubicBezTo>
                <a:close/>
                <a:moveTo>
                  <a:pt x="3273" y="1202"/>
                </a:moveTo>
                <a:cubicBezTo>
                  <a:pt x="3273" y="1203"/>
                  <a:pt x="3273" y="1204"/>
                  <a:pt x="3272" y="1205"/>
                </a:cubicBezTo>
                <a:lnTo>
                  <a:pt x="3272" y="1206"/>
                </a:lnTo>
                <a:cubicBezTo>
                  <a:pt x="3274" y="1206"/>
                  <a:pt x="3276" y="1206"/>
                  <a:pt x="3276" y="1204"/>
                </a:cubicBezTo>
                <a:cubicBezTo>
                  <a:pt x="3275" y="1204"/>
                  <a:pt x="3275" y="1202"/>
                  <a:pt x="3273" y="1202"/>
                </a:cubicBezTo>
                <a:close/>
                <a:moveTo>
                  <a:pt x="3240" y="1202"/>
                </a:moveTo>
                <a:cubicBezTo>
                  <a:pt x="3239" y="1202"/>
                  <a:pt x="3238" y="1202"/>
                  <a:pt x="3238" y="1202"/>
                </a:cubicBezTo>
                <a:lnTo>
                  <a:pt x="3238" y="1206"/>
                </a:lnTo>
                <a:cubicBezTo>
                  <a:pt x="3239" y="1206"/>
                  <a:pt x="3239" y="1206"/>
                  <a:pt x="3240" y="1206"/>
                </a:cubicBezTo>
                <a:lnTo>
                  <a:pt x="3240" y="1202"/>
                </a:lnTo>
                <a:lnTo>
                  <a:pt x="3240" y="1202"/>
                </a:lnTo>
                <a:close/>
                <a:moveTo>
                  <a:pt x="3284" y="1201"/>
                </a:moveTo>
                <a:cubicBezTo>
                  <a:pt x="3286" y="1207"/>
                  <a:pt x="3279" y="1203"/>
                  <a:pt x="3280" y="1207"/>
                </a:cubicBezTo>
                <a:cubicBezTo>
                  <a:pt x="3282" y="1210"/>
                  <a:pt x="3282" y="1216"/>
                  <a:pt x="3286" y="1218"/>
                </a:cubicBezTo>
                <a:cubicBezTo>
                  <a:pt x="3287" y="1213"/>
                  <a:pt x="3287" y="1208"/>
                  <a:pt x="3287" y="1204"/>
                </a:cubicBezTo>
                <a:lnTo>
                  <a:pt x="3287" y="1204"/>
                </a:lnTo>
                <a:cubicBezTo>
                  <a:pt x="3286" y="1204"/>
                  <a:pt x="3285" y="1203"/>
                  <a:pt x="3284" y="1201"/>
                </a:cubicBezTo>
                <a:close/>
                <a:moveTo>
                  <a:pt x="3228" y="1199"/>
                </a:moveTo>
                <a:cubicBezTo>
                  <a:pt x="3226" y="1199"/>
                  <a:pt x="3225" y="1200"/>
                  <a:pt x="3224" y="1200"/>
                </a:cubicBezTo>
                <a:lnTo>
                  <a:pt x="3223" y="1200"/>
                </a:lnTo>
                <a:cubicBezTo>
                  <a:pt x="3225" y="1204"/>
                  <a:pt x="3223" y="1208"/>
                  <a:pt x="3226" y="1212"/>
                </a:cubicBezTo>
                <a:cubicBezTo>
                  <a:pt x="3230" y="1212"/>
                  <a:pt x="3232" y="1211"/>
                  <a:pt x="3232" y="1206"/>
                </a:cubicBezTo>
                <a:cubicBezTo>
                  <a:pt x="3228" y="1205"/>
                  <a:pt x="3232" y="1211"/>
                  <a:pt x="3229" y="1211"/>
                </a:cubicBezTo>
                <a:cubicBezTo>
                  <a:pt x="3228" y="1211"/>
                  <a:pt x="3227" y="1211"/>
                  <a:pt x="3226" y="1211"/>
                </a:cubicBezTo>
                <a:cubicBezTo>
                  <a:pt x="3225" y="1205"/>
                  <a:pt x="3227" y="1203"/>
                  <a:pt x="3228" y="1199"/>
                </a:cubicBezTo>
                <a:close/>
                <a:moveTo>
                  <a:pt x="3199" y="1199"/>
                </a:moveTo>
                <a:cubicBezTo>
                  <a:pt x="3198" y="1203"/>
                  <a:pt x="3202" y="1202"/>
                  <a:pt x="3205" y="1204"/>
                </a:cubicBezTo>
                <a:cubicBezTo>
                  <a:pt x="3206" y="1199"/>
                  <a:pt x="3200" y="1201"/>
                  <a:pt x="3199" y="1199"/>
                </a:cubicBezTo>
                <a:lnTo>
                  <a:pt x="3199" y="1199"/>
                </a:lnTo>
                <a:close/>
                <a:moveTo>
                  <a:pt x="3266" y="1198"/>
                </a:moveTo>
                <a:lnTo>
                  <a:pt x="3266" y="1199"/>
                </a:lnTo>
                <a:cubicBezTo>
                  <a:pt x="3263" y="1199"/>
                  <a:pt x="3260" y="1205"/>
                  <a:pt x="3261" y="1206"/>
                </a:cubicBezTo>
                <a:cubicBezTo>
                  <a:pt x="3261" y="1202"/>
                  <a:pt x="3266" y="1208"/>
                  <a:pt x="3266" y="1204"/>
                </a:cubicBezTo>
                <a:cubicBezTo>
                  <a:pt x="3262" y="1205"/>
                  <a:pt x="3266" y="1203"/>
                  <a:pt x="3267" y="1202"/>
                </a:cubicBezTo>
                <a:cubicBezTo>
                  <a:pt x="3267" y="1200"/>
                  <a:pt x="3266" y="1200"/>
                  <a:pt x="3266" y="1198"/>
                </a:cubicBezTo>
                <a:close/>
                <a:moveTo>
                  <a:pt x="3207" y="1190"/>
                </a:moveTo>
                <a:cubicBezTo>
                  <a:pt x="3207" y="1190"/>
                  <a:pt x="3206" y="1190"/>
                  <a:pt x="3206" y="1190"/>
                </a:cubicBezTo>
                <a:lnTo>
                  <a:pt x="3206" y="1193"/>
                </a:lnTo>
                <a:cubicBezTo>
                  <a:pt x="3209" y="1194"/>
                  <a:pt x="3209" y="1190"/>
                  <a:pt x="3207" y="1190"/>
                </a:cubicBezTo>
                <a:close/>
                <a:moveTo>
                  <a:pt x="3239" y="1184"/>
                </a:moveTo>
                <a:cubicBezTo>
                  <a:pt x="3239" y="1190"/>
                  <a:pt x="3245" y="1192"/>
                  <a:pt x="3241" y="1198"/>
                </a:cubicBezTo>
                <a:cubicBezTo>
                  <a:pt x="3246" y="1200"/>
                  <a:pt x="3240" y="1206"/>
                  <a:pt x="3244" y="1207"/>
                </a:cubicBezTo>
                <a:cubicBezTo>
                  <a:pt x="3247" y="1205"/>
                  <a:pt x="3246" y="1203"/>
                  <a:pt x="3245" y="1199"/>
                </a:cubicBezTo>
                <a:cubicBezTo>
                  <a:pt x="3247" y="1197"/>
                  <a:pt x="3250" y="1197"/>
                  <a:pt x="3249" y="1192"/>
                </a:cubicBezTo>
                <a:cubicBezTo>
                  <a:pt x="3244" y="1192"/>
                  <a:pt x="3248" y="1195"/>
                  <a:pt x="3246" y="1196"/>
                </a:cubicBezTo>
                <a:cubicBezTo>
                  <a:pt x="3245" y="1196"/>
                  <a:pt x="3244" y="1196"/>
                  <a:pt x="3244" y="1196"/>
                </a:cubicBezTo>
                <a:lnTo>
                  <a:pt x="3243" y="1197"/>
                </a:lnTo>
                <a:cubicBezTo>
                  <a:pt x="3243" y="1195"/>
                  <a:pt x="3245" y="1183"/>
                  <a:pt x="3239" y="1184"/>
                </a:cubicBezTo>
                <a:close/>
                <a:moveTo>
                  <a:pt x="3220" y="1183"/>
                </a:moveTo>
                <a:cubicBezTo>
                  <a:pt x="3220" y="1184"/>
                  <a:pt x="3219" y="1184"/>
                  <a:pt x="3219" y="1186"/>
                </a:cubicBezTo>
                <a:cubicBezTo>
                  <a:pt x="3220" y="1186"/>
                  <a:pt x="3221" y="1186"/>
                  <a:pt x="3222" y="1186"/>
                </a:cubicBezTo>
                <a:lnTo>
                  <a:pt x="3222" y="1183"/>
                </a:lnTo>
                <a:lnTo>
                  <a:pt x="3222" y="1183"/>
                </a:lnTo>
                <a:cubicBezTo>
                  <a:pt x="3221" y="1183"/>
                  <a:pt x="3220" y="1183"/>
                  <a:pt x="3220" y="1183"/>
                </a:cubicBezTo>
                <a:close/>
                <a:moveTo>
                  <a:pt x="3204" y="1181"/>
                </a:moveTo>
                <a:cubicBezTo>
                  <a:pt x="3204" y="1183"/>
                  <a:pt x="3202" y="1183"/>
                  <a:pt x="3203" y="1186"/>
                </a:cubicBezTo>
                <a:lnTo>
                  <a:pt x="3203" y="1186"/>
                </a:lnTo>
                <a:cubicBezTo>
                  <a:pt x="3205" y="1187"/>
                  <a:pt x="3208" y="1188"/>
                  <a:pt x="3211" y="1187"/>
                </a:cubicBezTo>
                <a:cubicBezTo>
                  <a:pt x="3212" y="1185"/>
                  <a:pt x="3211" y="1183"/>
                  <a:pt x="3210" y="1181"/>
                </a:cubicBezTo>
                <a:cubicBezTo>
                  <a:pt x="3206" y="1183"/>
                  <a:pt x="3207" y="1183"/>
                  <a:pt x="3204" y="1181"/>
                </a:cubicBezTo>
                <a:close/>
                <a:moveTo>
                  <a:pt x="3222" y="1177"/>
                </a:moveTo>
                <a:cubicBezTo>
                  <a:pt x="3221" y="1184"/>
                  <a:pt x="3227" y="1178"/>
                  <a:pt x="3222" y="1177"/>
                </a:cubicBezTo>
                <a:close/>
                <a:moveTo>
                  <a:pt x="3227" y="1177"/>
                </a:moveTo>
                <a:cubicBezTo>
                  <a:pt x="3228" y="1181"/>
                  <a:pt x="3226" y="1182"/>
                  <a:pt x="3226" y="1186"/>
                </a:cubicBezTo>
                <a:cubicBezTo>
                  <a:pt x="3230" y="1187"/>
                  <a:pt x="3227" y="1189"/>
                  <a:pt x="3228" y="1192"/>
                </a:cubicBezTo>
                <a:cubicBezTo>
                  <a:pt x="3228" y="1192"/>
                  <a:pt x="3228" y="1192"/>
                  <a:pt x="3228" y="1192"/>
                </a:cubicBezTo>
                <a:cubicBezTo>
                  <a:pt x="3227" y="1191"/>
                  <a:pt x="3225" y="1191"/>
                  <a:pt x="3224" y="1192"/>
                </a:cubicBezTo>
                <a:lnTo>
                  <a:pt x="3224" y="1192"/>
                </a:lnTo>
                <a:cubicBezTo>
                  <a:pt x="3224" y="1195"/>
                  <a:pt x="3225" y="1197"/>
                  <a:pt x="3227" y="1198"/>
                </a:cubicBezTo>
                <a:cubicBezTo>
                  <a:pt x="3227" y="1197"/>
                  <a:pt x="3227" y="1197"/>
                  <a:pt x="3227" y="1197"/>
                </a:cubicBezTo>
                <a:cubicBezTo>
                  <a:pt x="3232" y="1191"/>
                  <a:pt x="3232" y="1182"/>
                  <a:pt x="3227" y="1177"/>
                </a:cubicBezTo>
                <a:close/>
                <a:moveTo>
                  <a:pt x="3235" y="1176"/>
                </a:moveTo>
                <a:lnTo>
                  <a:pt x="3235" y="1177"/>
                </a:lnTo>
                <a:cubicBezTo>
                  <a:pt x="3233" y="1178"/>
                  <a:pt x="3233" y="1182"/>
                  <a:pt x="3236" y="1182"/>
                </a:cubicBezTo>
                <a:cubicBezTo>
                  <a:pt x="3238" y="1180"/>
                  <a:pt x="3238" y="1176"/>
                  <a:pt x="3235" y="1176"/>
                </a:cubicBezTo>
                <a:close/>
                <a:moveTo>
                  <a:pt x="3245" y="1175"/>
                </a:moveTo>
                <a:cubicBezTo>
                  <a:pt x="3244" y="1175"/>
                  <a:pt x="3244" y="1175"/>
                  <a:pt x="3244" y="1176"/>
                </a:cubicBezTo>
                <a:cubicBezTo>
                  <a:pt x="3244" y="1176"/>
                  <a:pt x="3245" y="1178"/>
                  <a:pt x="3246" y="1179"/>
                </a:cubicBezTo>
                <a:lnTo>
                  <a:pt x="3246" y="1179"/>
                </a:lnTo>
                <a:lnTo>
                  <a:pt x="3246" y="1180"/>
                </a:lnTo>
                <a:lnTo>
                  <a:pt x="3246" y="1179"/>
                </a:lnTo>
                <a:lnTo>
                  <a:pt x="3246" y="1179"/>
                </a:lnTo>
                <a:lnTo>
                  <a:pt x="3246" y="1179"/>
                </a:lnTo>
                <a:cubicBezTo>
                  <a:pt x="3247" y="1178"/>
                  <a:pt x="3245" y="1176"/>
                  <a:pt x="3245" y="1175"/>
                </a:cubicBezTo>
                <a:close/>
                <a:moveTo>
                  <a:pt x="3207" y="1172"/>
                </a:moveTo>
                <a:lnTo>
                  <a:pt x="3207" y="1175"/>
                </a:lnTo>
                <a:cubicBezTo>
                  <a:pt x="3203" y="1175"/>
                  <a:pt x="3202" y="1176"/>
                  <a:pt x="3203" y="1180"/>
                </a:cubicBezTo>
                <a:cubicBezTo>
                  <a:pt x="3207" y="1180"/>
                  <a:pt x="3206" y="1177"/>
                  <a:pt x="3209" y="1178"/>
                </a:cubicBezTo>
                <a:lnTo>
                  <a:pt x="3209" y="1178"/>
                </a:lnTo>
                <a:lnTo>
                  <a:pt x="3209" y="1179"/>
                </a:lnTo>
                <a:lnTo>
                  <a:pt x="3210" y="1178"/>
                </a:lnTo>
                <a:lnTo>
                  <a:pt x="3209" y="1178"/>
                </a:lnTo>
                <a:lnTo>
                  <a:pt x="3209" y="1176"/>
                </a:lnTo>
                <a:cubicBezTo>
                  <a:pt x="3209" y="1174"/>
                  <a:pt x="3209" y="1172"/>
                  <a:pt x="3207" y="1172"/>
                </a:cubicBezTo>
                <a:close/>
                <a:moveTo>
                  <a:pt x="3202" y="1167"/>
                </a:moveTo>
                <a:lnTo>
                  <a:pt x="3202" y="1169"/>
                </a:lnTo>
                <a:cubicBezTo>
                  <a:pt x="3203" y="1169"/>
                  <a:pt x="3204" y="1169"/>
                  <a:pt x="3204" y="1169"/>
                </a:cubicBezTo>
                <a:lnTo>
                  <a:pt x="3204" y="1167"/>
                </a:lnTo>
                <a:cubicBezTo>
                  <a:pt x="3204" y="1167"/>
                  <a:pt x="3203" y="1167"/>
                  <a:pt x="3202" y="1167"/>
                </a:cubicBezTo>
                <a:close/>
                <a:moveTo>
                  <a:pt x="3231" y="1156"/>
                </a:moveTo>
                <a:cubicBezTo>
                  <a:pt x="3231" y="1156"/>
                  <a:pt x="3231" y="1156"/>
                  <a:pt x="3230" y="1156"/>
                </a:cubicBezTo>
                <a:lnTo>
                  <a:pt x="3230" y="1159"/>
                </a:lnTo>
                <a:lnTo>
                  <a:pt x="3230" y="1160"/>
                </a:lnTo>
                <a:cubicBezTo>
                  <a:pt x="3233" y="1161"/>
                  <a:pt x="3233" y="1156"/>
                  <a:pt x="3231" y="1156"/>
                </a:cubicBezTo>
                <a:close/>
                <a:moveTo>
                  <a:pt x="3215" y="1155"/>
                </a:moveTo>
                <a:cubicBezTo>
                  <a:pt x="3214" y="1155"/>
                  <a:pt x="3212" y="1155"/>
                  <a:pt x="3212" y="1156"/>
                </a:cubicBezTo>
                <a:cubicBezTo>
                  <a:pt x="3215" y="1158"/>
                  <a:pt x="3214" y="1160"/>
                  <a:pt x="3213" y="1163"/>
                </a:cubicBezTo>
                <a:lnTo>
                  <a:pt x="3217" y="1163"/>
                </a:lnTo>
                <a:lnTo>
                  <a:pt x="3217" y="1163"/>
                </a:lnTo>
                <a:lnTo>
                  <a:pt x="3217" y="1163"/>
                </a:lnTo>
                <a:lnTo>
                  <a:pt x="3217" y="1163"/>
                </a:lnTo>
                <a:lnTo>
                  <a:pt x="3217" y="1162"/>
                </a:lnTo>
                <a:cubicBezTo>
                  <a:pt x="3216" y="1159"/>
                  <a:pt x="3215" y="1158"/>
                  <a:pt x="3215" y="1155"/>
                </a:cubicBezTo>
                <a:close/>
                <a:moveTo>
                  <a:pt x="3233" y="1147"/>
                </a:moveTo>
                <a:cubicBezTo>
                  <a:pt x="3232" y="1150"/>
                  <a:pt x="3233" y="1157"/>
                  <a:pt x="3235" y="1154"/>
                </a:cubicBezTo>
                <a:cubicBezTo>
                  <a:pt x="3233" y="1154"/>
                  <a:pt x="3239" y="1147"/>
                  <a:pt x="3233" y="1147"/>
                </a:cubicBezTo>
                <a:close/>
                <a:moveTo>
                  <a:pt x="3201" y="1144"/>
                </a:moveTo>
                <a:cubicBezTo>
                  <a:pt x="3201" y="1149"/>
                  <a:pt x="3201" y="1153"/>
                  <a:pt x="3202" y="1158"/>
                </a:cubicBezTo>
                <a:cubicBezTo>
                  <a:pt x="3203" y="1158"/>
                  <a:pt x="3205" y="1160"/>
                  <a:pt x="3206" y="1159"/>
                </a:cubicBezTo>
                <a:lnTo>
                  <a:pt x="3208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6" y="1155"/>
                </a:lnTo>
                <a:cubicBezTo>
                  <a:pt x="3205" y="1151"/>
                  <a:pt x="3204" y="1146"/>
                  <a:pt x="3201" y="1144"/>
                </a:cubicBezTo>
                <a:close/>
                <a:moveTo>
                  <a:pt x="3203" y="1141"/>
                </a:moveTo>
                <a:lnTo>
                  <a:pt x="3203" y="1143"/>
                </a:lnTo>
                <a:lnTo>
                  <a:pt x="3205" y="1143"/>
                </a:lnTo>
                <a:lnTo>
                  <a:pt x="3205" y="1141"/>
                </a:lnTo>
                <a:cubicBezTo>
                  <a:pt x="3205" y="1141"/>
                  <a:pt x="3204" y="1141"/>
                  <a:pt x="3203" y="1141"/>
                </a:cubicBezTo>
                <a:close/>
                <a:moveTo>
                  <a:pt x="3191" y="1139"/>
                </a:moveTo>
                <a:cubicBezTo>
                  <a:pt x="3190" y="1139"/>
                  <a:pt x="3190" y="1139"/>
                  <a:pt x="3189" y="1139"/>
                </a:cubicBezTo>
                <a:cubicBezTo>
                  <a:pt x="3189" y="1139"/>
                  <a:pt x="3189" y="1139"/>
                  <a:pt x="3189" y="1139"/>
                </a:cubicBezTo>
                <a:cubicBezTo>
                  <a:pt x="3187" y="1142"/>
                  <a:pt x="3188" y="1145"/>
                  <a:pt x="3190" y="1147"/>
                </a:cubicBezTo>
                <a:cubicBezTo>
                  <a:pt x="3190" y="1145"/>
                  <a:pt x="3192" y="1144"/>
                  <a:pt x="3193" y="1143"/>
                </a:cubicBezTo>
                <a:lnTo>
                  <a:pt x="3193" y="1141"/>
                </a:lnTo>
                <a:lnTo>
                  <a:pt x="3193" y="1141"/>
                </a:lnTo>
                <a:lnTo>
                  <a:pt x="3193" y="1141"/>
                </a:lnTo>
                <a:lnTo>
                  <a:pt x="3193" y="1141"/>
                </a:lnTo>
                <a:lnTo>
                  <a:pt x="3193" y="1140"/>
                </a:lnTo>
                <a:cubicBezTo>
                  <a:pt x="3192" y="1140"/>
                  <a:pt x="3192" y="1139"/>
                  <a:pt x="3191" y="1139"/>
                </a:cubicBezTo>
                <a:close/>
                <a:moveTo>
                  <a:pt x="3182" y="1138"/>
                </a:moveTo>
                <a:lnTo>
                  <a:pt x="3182" y="1141"/>
                </a:lnTo>
                <a:cubicBezTo>
                  <a:pt x="3183" y="1141"/>
                  <a:pt x="3184" y="1141"/>
                  <a:pt x="3185" y="1141"/>
                </a:cubicBezTo>
                <a:lnTo>
                  <a:pt x="3185" y="1138"/>
                </a:lnTo>
                <a:cubicBezTo>
                  <a:pt x="3184" y="1138"/>
                  <a:pt x="3183" y="1138"/>
                  <a:pt x="3182" y="1138"/>
                </a:cubicBezTo>
                <a:close/>
                <a:moveTo>
                  <a:pt x="3222" y="1123"/>
                </a:moveTo>
                <a:lnTo>
                  <a:pt x="3222" y="1126"/>
                </a:lnTo>
                <a:cubicBezTo>
                  <a:pt x="3223" y="1126"/>
                  <a:pt x="3224" y="1126"/>
                  <a:pt x="3225" y="1126"/>
                </a:cubicBezTo>
                <a:lnTo>
                  <a:pt x="3225" y="1123"/>
                </a:lnTo>
                <a:cubicBezTo>
                  <a:pt x="3224" y="1123"/>
                  <a:pt x="3223" y="1123"/>
                  <a:pt x="3222" y="1123"/>
                </a:cubicBezTo>
                <a:close/>
                <a:moveTo>
                  <a:pt x="3248" y="1118"/>
                </a:moveTo>
                <a:cubicBezTo>
                  <a:pt x="3247" y="1118"/>
                  <a:pt x="3244" y="1121"/>
                  <a:pt x="3247" y="1122"/>
                </a:cubicBezTo>
                <a:lnTo>
                  <a:pt x="3247" y="1122"/>
                </a:lnTo>
                <a:cubicBezTo>
                  <a:pt x="3247" y="1121"/>
                  <a:pt x="3251" y="1119"/>
                  <a:pt x="3248" y="1118"/>
                </a:cubicBezTo>
                <a:close/>
                <a:moveTo>
                  <a:pt x="3224" y="1090"/>
                </a:moveTo>
                <a:cubicBezTo>
                  <a:pt x="3224" y="1091"/>
                  <a:pt x="3223" y="1091"/>
                  <a:pt x="3223" y="1093"/>
                </a:cubicBezTo>
                <a:cubicBezTo>
                  <a:pt x="3224" y="1093"/>
                  <a:pt x="3224" y="1093"/>
                  <a:pt x="3225" y="1093"/>
                </a:cubicBezTo>
                <a:cubicBezTo>
                  <a:pt x="3225" y="1093"/>
                  <a:pt x="3226" y="1093"/>
                  <a:pt x="3226" y="1093"/>
                </a:cubicBezTo>
                <a:lnTo>
                  <a:pt x="3226" y="1092"/>
                </a:lnTo>
                <a:lnTo>
                  <a:pt x="3226" y="1092"/>
                </a:lnTo>
                <a:lnTo>
                  <a:pt x="3226" y="1092"/>
                </a:lnTo>
                <a:lnTo>
                  <a:pt x="3226" y="1092"/>
                </a:lnTo>
                <a:lnTo>
                  <a:pt x="3225" y="1092"/>
                </a:lnTo>
                <a:cubicBezTo>
                  <a:pt x="3225" y="1092"/>
                  <a:pt x="3224" y="1090"/>
                  <a:pt x="3224" y="1090"/>
                </a:cubicBezTo>
                <a:close/>
                <a:moveTo>
                  <a:pt x="3206" y="1088"/>
                </a:moveTo>
                <a:cubicBezTo>
                  <a:pt x="3205" y="1089"/>
                  <a:pt x="3204" y="1091"/>
                  <a:pt x="3205" y="1091"/>
                </a:cubicBezTo>
                <a:lnTo>
                  <a:pt x="3207" y="1092"/>
                </a:lnTo>
                <a:lnTo>
                  <a:pt x="3207" y="1092"/>
                </a:lnTo>
                <a:lnTo>
                  <a:pt x="3207" y="1092"/>
                </a:lnTo>
                <a:lnTo>
                  <a:pt x="3207" y="1092"/>
                </a:lnTo>
                <a:lnTo>
                  <a:pt x="3207" y="1089"/>
                </a:lnTo>
                <a:cubicBezTo>
                  <a:pt x="3207" y="1088"/>
                  <a:pt x="3206" y="1088"/>
                  <a:pt x="3206" y="1088"/>
                </a:cubicBezTo>
                <a:close/>
                <a:moveTo>
                  <a:pt x="3235" y="1082"/>
                </a:moveTo>
                <a:cubicBezTo>
                  <a:pt x="3235" y="1082"/>
                  <a:pt x="3234" y="1082"/>
                  <a:pt x="3234" y="1082"/>
                </a:cubicBezTo>
                <a:lnTo>
                  <a:pt x="3234" y="1085"/>
                </a:lnTo>
                <a:lnTo>
                  <a:pt x="3234" y="1086"/>
                </a:lnTo>
                <a:cubicBezTo>
                  <a:pt x="3236" y="1086"/>
                  <a:pt x="3238" y="1085"/>
                  <a:pt x="3238" y="1083"/>
                </a:cubicBezTo>
                <a:cubicBezTo>
                  <a:pt x="3237" y="1083"/>
                  <a:pt x="3236" y="1082"/>
                  <a:pt x="3235" y="1082"/>
                </a:cubicBezTo>
                <a:close/>
                <a:moveTo>
                  <a:pt x="3244" y="1082"/>
                </a:moveTo>
                <a:cubicBezTo>
                  <a:pt x="3242" y="1082"/>
                  <a:pt x="3242" y="1083"/>
                  <a:pt x="3240" y="1083"/>
                </a:cubicBezTo>
                <a:cubicBezTo>
                  <a:pt x="3239" y="1087"/>
                  <a:pt x="3241" y="1088"/>
                  <a:pt x="3243" y="1088"/>
                </a:cubicBezTo>
                <a:lnTo>
                  <a:pt x="3243" y="1089"/>
                </a:lnTo>
                <a:cubicBezTo>
                  <a:pt x="3243" y="1086"/>
                  <a:pt x="3245" y="1085"/>
                  <a:pt x="3244" y="1082"/>
                </a:cubicBezTo>
                <a:close/>
                <a:moveTo>
                  <a:pt x="3186" y="1079"/>
                </a:moveTo>
                <a:lnTo>
                  <a:pt x="3186" y="1079"/>
                </a:lnTo>
                <a:cubicBezTo>
                  <a:pt x="3186" y="1081"/>
                  <a:pt x="3186" y="1083"/>
                  <a:pt x="3188" y="1083"/>
                </a:cubicBezTo>
                <a:cubicBezTo>
                  <a:pt x="3188" y="1080"/>
                  <a:pt x="3188" y="1079"/>
                  <a:pt x="3186" y="1079"/>
                </a:cubicBezTo>
                <a:close/>
                <a:moveTo>
                  <a:pt x="3226" y="1078"/>
                </a:moveTo>
                <a:cubicBezTo>
                  <a:pt x="3225" y="1080"/>
                  <a:pt x="3223" y="1080"/>
                  <a:pt x="3223" y="1084"/>
                </a:cubicBezTo>
                <a:cubicBezTo>
                  <a:pt x="3225" y="1084"/>
                  <a:pt x="3226" y="1084"/>
                  <a:pt x="3227" y="1084"/>
                </a:cubicBezTo>
                <a:lnTo>
                  <a:pt x="3230" y="1082"/>
                </a:lnTo>
                <a:lnTo>
                  <a:pt x="3230" y="1082"/>
                </a:lnTo>
                <a:lnTo>
                  <a:pt x="3230" y="1082"/>
                </a:lnTo>
                <a:lnTo>
                  <a:pt x="3230" y="1082"/>
                </a:lnTo>
                <a:lnTo>
                  <a:pt x="3229" y="1081"/>
                </a:lnTo>
                <a:cubicBezTo>
                  <a:pt x="3229" y="1079"/>
                  <a:pt x="3228" y="1078"/>
                  <a:pt x="3226" y="1078"/>
                </a:cubicBezTo>
                <a:close/>
                <a:moveTo>
                  <a:pt x="3170" y="1077"/>
                </a:moveTo>
                <a:cubicBezTo>
                  <a:pt x="3169" y="1084"/>
                  <a:pt x="3175" y="1078"/>
                  <a:pt x="3170" y="1077"/>
                </a:cubicBezTo>
                <a:close/>
                <a:moveTo>
                  <a:pt x="3231" y="1069"/>
                </a:moveTo>
                <a:cubicBezTo>
                  <a:pt x="3231" y="1069"/>
                  <a:pt x="3231" y="1069"/>
                  <a:pt x="3230" y="1069"/>
                </a:cubicBezTo>
                <a:cubicBezTo>
                  <a:pt x="3230" y="1071"/>
                  <a:pt x="3231" y="1073"/>
                  <a:pt x="3232" y="1074"/>
                </a:cubicBezTo>
                <a:cubicBezTo>
                  <a:pt x="3232" y="1072"/>
                  <a:pt x="3233" y="1069"/>
                  <a:pt x="3231" y="1069"/>
                </a:cubicBezTo>
                <a:close/>
                <a:moveTo>
                  <a:pt x="3235" y="1064"/>
                </a:moveTo>
                <a:cubicBezTo>
                  <a:pt x="3235" y="1065"/>
                  <a:pt x="3234" y="1065"/>
                  <a:pt x="3234" y="1067"/>
                </a:cubicBezTo>
                <a:cubicBezTo>
                  <a:pt x="3236" y="1067"/>
                  <a:pt x="3238" y="1067"/>
                  <a:pt x="3238" y="1066"/>
                </a:cubicBezTo>
                <a:cubicBezTo>
                  <a:pt x="3237" y="1066"/>
                  <a:pt x="3237" y="1065"/>
                  <a:pt x="3237" y="1064"/>
                </a:cubicBezTo>
                <a:cubicBezTo>
                  <a:pt x="3237" y="1064"/>
                  <a:pt x="3236" y="1064"/>
                  <a:pt x="3235" y="1064"/>
                </a:cubicBezTo>
                <a:close/>
                <a:moveTo>
                  <a:pt x="3220" y="1062"/>
                </a:moveTo>
                <a:cubicBezTo>
                  <a:pt x="3220" y="1062"/>
                  <a:pt x="3219" y="1062"/>
                  <a:pt x="3219" y="1062"/>
                </a:cubicBezTo>
                <a:cubicBezTo>
                  <a:pt x="3216" y="1064"/>
                  <a:pt x="3222" y="1071"/>
                  <a:pt x="3222" y="1069"/>
                </a:cubicBezTo>
                <a:cubicBezTo>
                  <a:pt x="3220" y="1068"/>
                  <a:pt x="3222" y="1063"/>
                  <a:pt x="3220" y="1062"/>
                </a:cubicBezTo>
                <a:close/>
                <a:moveTo>
                  <a:pt x="3205" y="1061"/>
                </a:moveTo>
                <a:lnTo>
                  <a:pt x="3205" y="1064"/>
                </a:lnTo>
                <a:cubicBezTo>
                  <a:pt x="3205" y="1064"/>
                  <a:pt x="3206" y="1064"/>
                  <a:pt x="3207" y="1064"/>
                </a:cubicBezTo>
                <a:lnTo>
                  <a:pt x="3207" y="1061"/>
                </a:lnTo>
                <a:cubicBezTo>
                  <a:pt x="3206" y="1061"/>
                  <a:pt x="3205" y="1061"/>
                  <a:pt x="3205" y="1061"/>
                </a:cubicBezTo>
                <a:close/>
                <a:moveTo>
                  <a:pt x="3208" y="1060"/>
                </a:moveTo>
                <a:lnTo>
                  <a:pt x="3208" y="1060"/>
                </a:lnTo>
                <a:cubicBezTo>
                  <a:pt x="3208" y="1063"/>
                  <a:pt x="3209" y="1064"/>
                  <a:pt x="3211" y="1063"/>
                </a:cubicBezTo>
                <a:cubicBezTo>
                  <a:pt x="3211" y="1061"/>
                  <a:pt x="3210" y="1060"/>
                  <a:pt x="3208" y="1060"/>
                </a:cubicBezTo>
                <a:close/>
                <a:moveTo>
                  <a:pt x="3215" y="1055"/>
                </a:moveTo>
                <a:cubicBezTo>
                  <a:pt x="3215" y="1055"/>
                  <a:pt x="3214" y="1055"/>
                  <a:pt x="3214" y="1055"/>
                </a:cubicBezTo>
                <a:lnTo>
                  <a:pt x="3214" y="1055"/>
                </a:lnTo>
                <a:cubicBezTo>
                  <a:pt x="3213" y="1057"/>
                  <a:pt x="3214" y="1059"/>
                  <a:pt x="3216" y="1059"/>
                </a:cubicBezTo>
                <a:cubicBezTo>
                  <a:pt x="3216" y="1057"/>
                  <a:pt x="3217" y="1057"/>
                  <a:pt x="3218" y="1056"/>
                </a:cubicBezTo>
                <a:cubicBezTo>
                  <a:pt x="3217" y="1055"/>
                  <a:pt x="3216" y="1055"/>
                  <a:pt x="3215" y="1055"/>
                </a:cubicBezTo>
                <a:close/>
                <a:moveTo>
                  <a:pt x="3188" y="1054"/>
                </a:moveTo>
                <a:cubicBezTo>
                  <a:pt x="3187" y="1054"/>
                  <a:pt x="3186" y="1054"/>
                  <a:pt x="3184" y="1054"/>
                </a:cubicBezTo>
                <a:lnTo>
                  <a:pt x="3184" y="1054"/>
                </a:lnTo>
                <a:cubicBezTo>
                  <a:pt x="3185" y="1058"/>
                  <a:pt x="3187" y="1062"/>
                  <a:pt x="3191" y="1063"/>
                </a:cubicBezTo>
                <a:cubicBezTo>
                  <a:pt x="3188" y="1059"/>
                  <a:pt x="3190" y="1060"/>
                  <a:pt x="3191" y="1054"/>
                </a:cubicBezTo>
                <a:cubicBezTo>
                  <a:pt x="3190" y="1054"/>
                  <a:pt x="3189" y="1054"/>
                  <a:pt x="3188" y="1054"/>
                </a:cubicBezTo>
                <a:close/>
                <a:moveTo>
                  <a:pt x="3241" y="1049"/>
                </a:moveTo>
                <a:cubicBezTo>
                  <a:pt x="3244" y="1055"/>
                  <a:pt x="3238" y="1063"/>
                  <a:pt x="3244" y="1066"/>
                </a:cubicBezTo>
                <a:cubicBezTo>
                  <a:pt x="3243" y="1062"/>
                  <a:pt x="3248" y="1049"/>
                  <a:pt x="3241" y="1049"/>
                </a:cubicBezTo>
                <a:close/>
                <a:moveTo>
                  <a:pt x="3192" y="1046"/>
                </a:moveTo>
                <a:lnTo>
                  <a:pt x="3192" y="1048"/>
                </a:lnTo>
                <a:cubicBezTo>
                  <a:pt x="3193" y="1048"/>
                  <a:pt x="3194" y="1048"/>
                  <a:pt x="3194" y="1048"/>
                </a:cubicBezTo>
                <a:lnTo>
                  <a:pt x="3194" y="1046"/>
                </a:lnTo>
                <a:cubicBezTo>
                  <a:pt x="3194" y="1046"/>
                  <a:pt x="3193" y="1046"/>
                  <a:pt x="3192" y="1046"/>
                </a:cubicBezTo>
                <a:close/>
                <a:moveTo>
                  <a:pt x="3240" y="1038"/>
                </a:moveTo>
                <a:cubicBezTo>
                  <a:pt x="3239" y="1041"/>
                  <a:pt x="3241" y="1041"/>
                  <a:pt x="3242" y="1041"/>
                </a:cubicBezTo>
                <a:lnTo>
                  <a:pt x="3243" y="1042"/>
                </a:lnTo>
                <a:lnTo>
                  <a:pt x="3243" y="1042"/>
                </a:lnTo>
                <a:cubicBezTo>
                  <a:pt x="3243" y="1042"/>
                  <a:pt x="3243" y="1042"/>
                  <a:pt x="3243" y="1042"/>
                </a:cubicBezTo>
                <a:lnTo>
                  <a:pt x="3244" y="1042"/>
                </a:lnTo>
                <a:lnTo>
                  <a:pt x="3243" y="1042"/>
                </a:lnTo>
                <a:lnTo>
                  <a:pt x="3243" y="1040"/>
                </a:lnTo>
                <a:cubicBezTo>
                  <a:pt x="3242" y="1039"/>
                  <a:pt x="3241" y="1037"/>
                  <a:pt x="3240" y="1038"/>
                </a:cubicBezTo>
                <a:close/>
                <a:moveTo>
                  <a:pt x="3222" y="1036"/>
                </a:moveTo>
                <a:cubicBezTo>
                  <a:pt x="3221" y="1042"/>
                  <a:pt x="3230" y="1040"/>
                  <a:pt x="3230" y="1037"/>
                </a:cubicBezTo>
                <a:lnTo>
                  <a:pt x="3230" y="1037"/>
                </a:lnTo>
                <a:cubicBezTo>
                  <a:pt x="3226" y="1038"/>
                  <a:pt x="3225" y="1036"/>
                  <a:pt x="3222" y="1036"/>
                </a:cubicBezTo>
                <a:close/>
                <a:moveTo>
                  <a:pt x="3241" y="1030"/>
                </a:moveTo>
                <a:cubicBezTo>
                  <a:pt x="3241" y="1030"/>
                  <a:pt x="3241" y="1030"/>
                  <a:pt x="3240" y="1030"/>
                </a:cubicBezTo>
                <a:cubicBezTo>
                  <a:pt x="3240" y="1031"/>
                  <a:pt x="3240" y="1033"/>
                  <a:pt x="3241" y="1033"/>
                </a:cubicBezTo>
                <a:cubicBezTo>
                  <a:pt x="3241" y="1032"/>
                  <a:pt x="3242" y="1032"/>
                  <a:pt x="3242" y="1032"/>
                </a:cubicBezTo>
                <a:lnTo>
                  <a:pt x="3242" y="1032"/>
                </a:lnTo>
                <a:cubicBezTo>
                  <a:pt x="3242" y="1031"/>
                  <a:pt x="3242" y="1030"/>
                  <a:pt x="3241" y="1030"/>
                </a:cubicBezTo>
                <a:close/>
                <a:moveTo>
                  <a:pt x="3232" y="1027"/>
                </a:moveTo>
                <a:cubicBezTo>
                  <a:pt x="3233" y="1030"/>
                  <a:pt x="3229" y="1028"/>
                  <a:pt x="3230" y="1032"/>
                </a:cubicBezTo>
                <a:lnTo>
                  <a:pt x="3230" y="1032"/>
                </a:lnTo>
                <a:cubicBezTo>
                  <a:pt x="3234" y="1034"/>
                  <a:pt x="3236" y="1026"/>
                  <a:pt x="3232" y="1027"/>
                </a:cubicBezTo>
                <a:close/>
                <a:moveTo>
                  <a:pt x="3277" y="1026"/>
                </a:moveTo>
                <a:cubicBezTo>
                  <a:pt x="3277" y="1029"/>
                  <a:pt x="3278" y="1031"/>
                  <a:pt x="3280" y="1031"/>
                </a:cubicBezTo>
                <a:lnTo>
                  <a:pt x="3280" y="1031"/>
                </a:lnTo>
                <a:cubicBezTo>
                  <a:pt x="3280" y="1029"/>
                  <a:pt x="3279" y="1027"/>
                  <a:pt x="3277" y="1026"/>
                </a:cubicBezTo>
                <a:close/>
                <a:moveTo>
                  <a:pt x="3323" y="1024"/>
                </a:moveTo>
                <a:cubicBezTo>
                  <a:pt x="3321" y="1026"/>
                  <a:pt x="3319" y="1027"/>
                  <a:pt x="3316" y="1027"/>
                </a:cubicBezTo>
                <a:cubicBezTo>
                  <a:pt x="3316" y="1029"/>
                  <a:pt x="3316" y="1031"/>
                  <a:pt x="3318" y="1031"/>
                </a:cubicBezTo>
                <a:lnTo>
                  <a:pt x="3319" y="1031"/>
                </a:lnTo>
                <a:lnTo>
                  <a:pt x="3319" y="1031"/>
                </a:lnTo>
                <a:lnTo>
                  <a:pt x="3319" y="1031"/>
                </a:lnTo>
                <a:lnTo>
                  <a:pt x="3319" y="1031"/>
                </a:lnTo>
                <a:lnTo>
                  <a:pt x="3319" y="1030"/>
                </a:lnTo>
                <a:cubicBezTo>
                  <a:pt x="3319" y="1027"/>
                  <a:pt x="3324" y="1028"/>
                  <a:pt x="3323" y="1024"/>
                </a:cubicBezTo>
                <a:close/>
                <a:moveTo>
                  <a:pt x="3232" y="1021"/>
                </a:moveTo>
                <a:lnTo>
                  <a:pt x="3232" y="1024"/>
                </a:lnTo>
                <a:cubicBezTo>
                  <a:pt x="3233" y="1024"/>
                  <a:pt x="3234" y="1024"/>
                  <a:pt x="3235" y="1024"/>
                </a:cubicBezTo>
                <a:cubicBezTo>
                  <a:pt x="3235" y="1021"/>
                  <a:pt x="3234" y="1021"/>
                  <a:pt x="3232" y="1021"/>
                </a:cubicBezTo>
                <a:close/>
                <a:moveTo>
                  <a:pt x="3240" y="1020"/>
                </a:moveTo>
                <a:cubicBezTo>
                  <a:pt x="3239" y="1021"/>
                  <a:pt x="3237" y="1022"/>
                  <a:pt x="3237" y="1023"/>
                </a:cubicBezTo>
                <a:lnTo>
                  <a:pt x="3243" y="1023"/>
                </a:lnTo>
                <a:lnTo>
                  <a:pt x="3243" y="1023"/>
                </a:lnTo>
                <a:cubicBezTo>
                  <a:pt x="3243" y="1021"/>
                  <a:pt x="3242" y="1020"/>
                  <a:pt x="3240" y="1020"/>
                </a:cubicBezTo>
                <a:close/>
                <a:moveTo>
                  <a:pt x="3267" y="1020"/>
                </a:moveTo>
                <a:cubicBezTo>
                  <a:pt x="3267" y="1026"/>
                  <a:pt x="3267" y="1031"/>
                  <a:pt x="3273" y="1030"/>
                </a:cubicBezTo>
                <a:lnTo>
                  <a:pt x="3273" y="1030"/>
                </a:lnTo>
                <a:cubicBezTo>
                  <a:pt x="3273" y="1029"/>
                  <a:pt x="3273" y="1028"/>
                  <a:pt x="3273" y="1027"/>
                </a:cubicBezTo>
                <a:cubicBezTo>
                  <a:pt x="3273" y="1024"/>
                  <a:pt x="3271" y="1021"/>
                  <a:pt x="3267" y="1020"/>
                </a:cubicBezTo>
                <a:close/>
                <a:moveTo>
                  <a:pt x="3208" y="1020"/>
                </a:moveTo>
                <a:cubicBezTo>
                  <a:pt x="3203" y="1020"/>
                  <a:pt x="3207" y="1023"/>
                  <a:pt x="3211" y="1020"/>
                </a:cubicBezTo>
                <a:cubicBezTo>
                  <a:pt x="3209" y="1020"/>
                  <a:pt x="3209" y="1020"/>
                  <a:pt x="3208" y="1020"/>
                </a:cubicBezTo>
                <a:close/>
                <a:moveTo>
                  <a:pt x="3200" y="1019"/>
                </a:moveTo>
                <a:cubicBezTo>
                  <a:pt x="3200" y="1019"/>
                  <a:pt x="3200" y="1019"/>
                  <a:pt x="3199" y="1020"/>
                </a:cubicBezTo>
                <a:cubicBezTo>
                  <a:pt x="3198" y="1022"/>
                  <a:pt x="3200" y="1021"/>
                  <a:pt x="3199" y="1024"/>
                </a:cubicBezTo>
                <a:cubicBezTo>
                  <a:pt x="3200" y="1024"/>
                  <a:pt x="3200" y="1024"/>
                  <a:pt x="3201" y="1024"/>
                </a:cubicBezTo>
                <a:cubicBezTo>
                  <a:pt x="3202" y="1023"/>
                  <a:pt x="3203" y="1022"/>
                  <a:pt x="3202" y="1021"/>
                </a:cubicBezTo>
                <a:cubicBezTo>
                  <a:pt x="3202" y="1020"/>
                  <a:pt x="3201" y="1019"/>
                  <a:pt x="3200" y="1019"/>
                </a:cubicBezTo>
                <a:close/>
                <a:moveTo>
                  <a:pt x="3221" y="1019"/>
                </a:moveTo>
                <a:cubicBezTo>
                  <a:pt x="3220" y="1019"/>
                  <a:pt x="3219" y="1020"/>
                  <a:pt x="3219" y="1021"/>
                </a:cubicBezTo>
                <a:cubicBezTo>
                  <a:pt x="3219" y="1023"/>
                  <a:pt x="3220" y="1025"/>
                  <a:pt x="3222" y="1025"/>
                </a:cubicBezTo>
                <a:cubicBezTo>
                  <a:pt x="3222" y="1021"/>
                  <a:pt x="3225" y="1022"/>
                  <a:pt x="3228" y="1023"/>
                </a:cubicBezTo>
                <a:cubicBezTo>
                  <a:pt x="3228" y="1019"/>
                  <a:pt x="3222" y="1021"/>
                  <a:pt x="3221" y="1019"/>
                </a:cubicBezTo>
                <a:lnTo>
                  <a:pt x="3221" y="1019"/>
                </a:lnTo>
                <a:close/>
                <a:moveTo>
                  <a:pt x="3335" y="1016"/>
                </a:moveTo>
                <a:cubicBezTo>
                  <a:pt x="3335" y="1020"/>
                  <a:pt x="3337" y="1022"/>
                  <a:pt x="3339" y="1020"/>
                </a:cubicBezTo>
                <a:lnTo>
                  <a:pt x="3339" y="1020"/>
                </a:lnTo>
                <a:cubicBezTo>
                  <a:pt x="3339" y="1017"/>
                  <a:pt x="3337" y="1017"/>
                  <a:pt x="3335" y="1016"/>
                </a:cubicBezTo>
                <a:close/>
                <a:moveTo>
                  <a:pt x="3256" y="1016"/>
                </a:moveTo>
                <a:cubicBezTo>
                  <a:pt x="3253" y="1016"/>
                  <a:pt x="3252" y="1017"/>
                  <a:pt x="3252" y="1019"/>
                </a:cubicBezTo>
                <a:cubicBezTo>
                  <a:pt x="3254" y="1018"/>
                  <a:pt x="3254" y="1020"/>
                  <a:pt x="3256" y="1020"/>
                </a:cubicBezTo>
                <a:lnTo>
                  <a:pt x="3256" y="1016"/>
                </a:lnTo>
                <a:close/>
                <a:moveTo>
                  <a:pt x="3317" y="1015"/>
                </a:moveTo>
                <a:cubicBezTo>
                  <a:pt x="3317" y="1016"/>
                  <a:pt x="3317" y="1016"/>
                  <a:pt x="3316" y="1016"/>
                </a:cubicBezTo>
                <a:lnTo>
                  <a:pt x="3316" y="1018"/>
                </a:lnTo>
                <a:lnTo>
                  <a:pt x="3317" y="1018"/>
                </a:lnTo>
                <a:cubicBezTo>
                  <a:pt x="3319" y="1020"/>
                  <a:pt x="3319" y="1015"/>
                  <a:pt x="3317" y="1015"/>
                </a:cubicBezTo>
                <a:close/>
                <a:moveTo>
                  <a:pt x="3372" y="1012"/>
                </a:moveTo>
                <a:cubicBezTo>
                  <a:pt x="3372" y="1012"/>
                  <a:pt x="3371" y="1012"/>
                  <a:pt x="3371" y="1012"/>
                </a:cubicBezTo>
                <a:lnTo>
                  <a:pt x="3371" y="1012"/>
                </a:lnTo>
                <a:cubicBezTo>
                  <a:pt x="3370" y="1014"/>
                  <a:pt x="3370" y="1019"/>
                  <a:pt x="3373" y="1019"/>
                </a:cubicBezTo>
                <a:cubicBezTo>
                  <a:pt x="3374" y="1019"/>
                  <a:pt x="3374" y="1013"/>
                  <a:pt x="3372" y="1012"/>
                </a:cubicBezTo>
                <a:close/>
                <a:moveTo>
                  <a:pt x="3312" y="1012"/>
                </a:moveTo>
                <a:lnTo>
                  <a:pt x="3311" y="1012"/>
                </a:lnTo>
                <a:cubicBezTo>
                  <a:pt x="3308" y="1012"/>
                  <a:pt x="3306" y="1015"/>
                  <a:pt x="3309" y="1017"/>
                </a:cubicBezTo>
                <a:cubicBezTo>
                  <a:pt x="3312" y="1017"/>
                  <a:pt x="3312" y="1015"/>
                  <a:pt x="3312" y="1012"/>
                </a:cubicBezTo>
                <a:close/>
                <a:moveTo>
                  <a:pt x="3213" y="1009"/>
                </a:moveTo>
                <a:cubicBezTo>
                  <a:pt x="3213" y="1010"/>
                  <a:pt x="3211" y="1012"/>
                  <a:pt x="3213" y="1013"/>
                </a:cubicBezTo>
                <a:cubicBezTo>
                  <a:pt x="3213" y="1011"/>
                  <a:pt x="3215" y="1010"/>
                  <a:pt x="3213" y="1009"/>
                </a:cubicBezTo>
                <a:lnTo>
                  <a:pt x="3213" y="1009"/>
                </a:lnTo>
                <a:close/>
                <a:moveTo>
                  <a:pt x="3341" y="1009"/>
                </a:moveTo>
                <a:cubicBezTo>
                  <a:pt x="3339" y="1009"/>
                  <a:pt x="3337" y="1010"/>
                  <a:pt x="3338" y="1012"/>
                </a:cubicBezTo>
                <a:cubicBezTo>
                  <a:pt x="3338" y="1011"/>
                  <a:pt x="3338" y="1011"/>
                  <a:pt x="3339" y="1011"/>
                </a:cubicBezTo>
                <a:cubicBezTo>
                  <a:pt x="3341" y="1011"/>
                  <a:pt x="3344" y="1014"/>
                  <a:pt x="3346" y="1012"/>
                </a:cubicBezTo>
                <a:lnTo>
                  <a:pt x="3347" y="1011"/>
                </a:lnTo>
                <a:lnTo>
                  <a:pt x="3347" y="1011"/>
                </a:lnTo>
                <a:lnTo>
                  <a:pt x="3347" y="1011"/>
                </a:lnTo>
                <a:lnTo>
                  <a:pt x="3347" y="1011"/>
                </a:lnTo>
                <a:lnTo>
                  <a:pt x="3346" y="1010"/>
                </a:lnTo>
                <a:cubicBezTo>
                  <a:pt x="3344" y="1009"/>
                  <a:pt x="3342" y="1009"/>
                  <a:pt x="3341" y="1009"/>
                </a:cubicBezTo>
                <a:close/>
                <a:moveTo>
                  <a:pt x="3278" y="1007"/>
                </a:moveTo>
                <a:cubicBezTo>
                  <a:pt x="3277" y="1010"/>
                  <a:pt x="3277" y="1012"/>
                  <a:pt x="3278" y="1015"/>
                </a:cubicBezTo>
                <a:lnTo>
                  <a:pt x="3277" y="1015"/>
                </a:lnTo>
                <a:cubicBezTo>
                  <a:pt x="3281" y="1013"/>
                  <a:pt x="3282" y="1016"/>
                  <a:pt x="3285" y="1017"/>
                </a:cubicBezTo>
                <a:cubicBezTo>
                  <a:pt x="3287" y="1015"/>
                  <a:pt x="3287" y="1010"/>
                  <a:pt x="3284" y="1010"/>
                </a:cubicBezTo>
                <a:cubicBezTo>
                  <a:pt x="3282" y="1015"/>
                  <a:pt x="3278" y="1011"/>
                  <a:pt x="3278" y="1007"/>
                </a:cubicBezTo>
                <a:close/>
                <a:moveTo>
                  <a:pt x="3240" y="1006"/>
                </a:moveTo>
                <a:cubicBezTo>
                  <a:pt x="3240" y="1006"/>
                  <a:pt x="3240" y="1006"/>
                  <a:pt x="3240" y="1006"/>
                </a:cubicBezTo>
                <a:cubicBezTo>
                  <a:pt x="3238" y="1007"/>
                  <a:pt x="3238" y="1009"/>
                  <a:pt x="3240" y="1010"/>
                </a:cubicBezTo>
                <a:lnTo>
                  <a:pt x="3240" y="1010"/>
                </a:lnTo>
                <a:cubicBezTo>
                  <a:pt x="3243" y="1008"/>
                  <a:pt x="3244" y="1010"/>
                  <a:pt x="3246" y="1013"/>
                </a:cubicBezTo>
                <a:cubicBezTo>
                  <a:pt x="3246" y="1013"/>
                  <a:pt x="3247" y="1013"/>
                  <a:pt x="3247" y="1013"/>
                </a:cubicBezTo>
                <a:cubicBezTo>
                  <a:pt x="3249" y="1011"/>
                  <a:pt x="3249" y="1008"/>
                  <a:pt x="3248" y="1006"/>
                </a:cubicBezTo>
                <a:cubicBezTo>
                  <a:pt x="3245" y="1008"/>
                  <a:pt x="3243" y="1007"/>
                  <a:pt x="3240" y="1006"/>
                </a:cubicBezTo>
                <a:close/>
                <a:moveTo>
                  <a:pt x="3258" y="1005"/>
                </a:moveTo>
                <a:lnTo>
                  <a:pt x="3258" y="1005"/>
                </a:lnTo>
                <a:cubicBezTo>
                  <a:pt x="3258" y="1007"/>
                  <a:pt x="3255" y="1007"/>
                  <a:pt x="3256" y="1010"/>
                </a:cubicBezTo>
                <a:cubicBezTo>
                  <a:pt x="3257" y="1010"/>
                  <a:pt x="3258" y="1010"/>
                  <a:pt x="3259" y="1010"/>
                </a:cubicBezTo>
                <a:cubicBezTo>
                  <a:pt x="3259" y="1008"/>
                  <a:pt x="3259" y="1005"/>
                  <a:pt x="3258" y="1005"/>
                </a:cubicBezTo>
                <a:close/>
                <a:moveTo>
                  <a:pt x="3199" y="1005"/>
                </a:moveTo>
                <a:cubicBezTo>
                  <a:pt x="3198" y="1005"/>
                  <a:pt x="3198" y="1005"/>
                  <a:pt x="3198" y="1006"/>
                </a:cubicBezTo>
                <a:cubicBezTo>
                  <a:pt x="3200" y="1010"/>
                  <a:pt x="3200" y="1004"/>
                  <a:pt x="3199" y="1005"/>
                </a:cubicBezTo>
                <a:close/>
                <a:moveTo>
                  <a:pt x="3370" y="1004"/>
                </a:moveTo>
                <a:cubicBezTo>
                  <a:pt x="3370" y="1005"/>
                  <a:pt x="3368" y="1005"/>
                  <a:pt x="3367" y="1005"/>
                </a:cubicBezTo>
                <a:lnTo>
                  <a:pt x="3367" y="1010"/>
                </a:lnTo>
                <a:lnTo>
                  <a:pt x="3371" y="1010"/>
                </a:lnTo>
                <a:cubicBezTo>
                  <a:pt x="3370" y="1006"/>
                  <a:pt x="3373" y="1005"/>
                  <a:pt x="3370" y="1004"/>
                </a:cubicBezTo>
                <a:close/>
                <a:moveTo>
                  <a:pt x="3205" y="1004"/>
                </a:moveTo>
                <a:lnTo>
                  <a:pt x="3205" y="1004"/>
                </a:lnTo>
                <a:lnTo>
                  <a:pt x="3205" y="1004"/>
                </a:lnTo>
                <a:lnTo>
                  <a:pt x="3205" y="1006"/>
                </a:lnTo>
                <a:cubicBezTo>
                  <a:pt x="3205" y="1007"/>
                  <a:pt x="3205" y="1007"/>
                  <a:pt x="3206" y="1008"/>
                </a:cubicBezTo>
                <a:cubicBezTo>
                  <a:pt x="3206" y="1007"/>
                  <a:pt x="3206" y="1006"/>
                  <a:pt x="3207" y="1006"/>
                </a:cubicBezTo>
                <a:cubicBezTo>
                  <a:pt x="3207" y="1005"/>
                  <a:pt x="3207" y="1004"/>
                  <a:pt x="3206" y="1004"/>
                </a:cubicBezTo>
                <a:lnTo>
                  <a:pt x="3205" y="1004"/>
                </a:lnTo>
                <a:lnTo>
                  <a:pt x="3205" y="1004"/>
                </a:lnTo>
                <a:close/>
                <a:moveTo>
                  <a:pt x="3195" y="1003"/>
                </a:moveTo>
                <a:cubicBezTo>
                  <a:pt x="3195" y="1004"/>
                  <a:pt x="3194" y="1005"/>
                  <a:pt x="3194" y="1006"/>
                </a:cubicBezTo>
                <a:cubicBezTo>
                  <a:pt x="3195" y="1006"/>
                  <a:pt x="3197" y="1006"/>
                  <a:pt x="3197" y="1004"/>
                </a:cubicBezTo>
                <a:cubicBezTo>
                  <a:pt x="3196" y="1004"/>
                  <a:pt x="3195" y="1004"/>
                  <a:pt x="3195" y="1004"/>
                </a:cubicBezTo>
                <a:lnTo>
                  <a:pt x="3195" y="1003"/>
                </a:lnTo>
                <a:close/>
                <a:moveTo>
                  <a:pt x="3230" y="1003"/>
                </a:moveTo>
                <a:cubicBezTo>
                  <a:pt x="3229" y="1003"/>
                  <a:pt x="3228" y="1003"/>
                  <a:pt x="3227" y="1004"/>
                </a:cubicBezTo>
                <a:cubicBezTo>
                  <a:pt x="3228" y="1009"/>
                  <a:pt x="3230" y="1006"/>
                  <a:pt x="3233" y="1009"/>
                </a:cubicBezTo>
                <a:lnTo>
                  <a:pt x="3233" y="1009"/>
                </a:lnTo>
                <a:cubicBezTo>
                  <a:pt x="3236" y="1006"/>
                  <a:pt x="3233" y="1003"/>
                  <a:pt x="3230" y="1003"/>
                </a:cubicBezTo>
                <a:close/>
                <a:moveTo>
                  <a:pt x="3212" y="1003"/>
                </a:moveTo>
                <a:lnTo>
                  <a:pt x="3212" y="1003"/>
                </a:lnTo>
                <a:lnTo>
                  <a:pt x="3212" y="1003"/>
                </a:lnTo>
                <a:lnTo>
                  <a:pt x="3212" y="1004"/>
                </a:lnTo>
                <a:cubicBezTo>
                  <a:pt x="3212" y="1005"/>
                  <a:pt x="3211" y="1006"/>
                  <a:pt x="3211" y="1007"/>
                </a:cubicBezTo>
                <a:cubicBezTo>
                  <a:pt x="3214" y="1009"/>
                  <a:pt x="3214" y="1004"/>
                  <a:pt x="3213" y="1003"/>
                </a:cubicBezTo>
                <a:lnTo>
                  <a:pt x="3212" y="1003"/>
                </a:lnTo>
                <a:lnTo>
                  <a:pt x="3212" y="1003"/>
                </a:lnTo>
                <a:close/>
                <a:moveTo>
                  <a:pt x="3318" y="1002"/>
                </a:moveTo>
                <a:cubicBezTo>
                  <a:pt x="3319" y="1007"/>
                  <a:pt x="3320" y="1011"/>
                  <a:pt x="3325" y="1012"/>
                </a:cubicBezTo>
                <a:cubicBezTo>
                  <a:pt x="3324" y="1007"/>
                  <a:pt x="3322" y="1003"/>
                  <a:pt x="3318" y="1002"/>
                </a:cubicBezTo>
                <a:close/>
                <a:moveTo>
                  <a:pt x="3306" y="1002"/>
                </a:moveTo>
                <a:cubicBezTo>
                  <a:pt x="3309" y="1008"/>
                  <a:pt x="3301" y="1007"/>
                  <a:pt x="3303" y="1015"/>
                </a:cubicBezTo>
                <a:cubicBezTo>
                  <a:pt x="3304" y="1015"/>
                  <a:pt x="3306" y="1015"/>
                  <a:pt x="3307" y="1015"/>
                </a:cubicBezTo>
                <a:cubicBezTo>
                  <a:pt x="3307" y="1012"/>
                  <a:pt x="3305" y="1012"/>
                  <a:pt x="3308" y="1012"/>
                </a:cubicBezTo>
                <a:lnTo>
                  <a:pt x="3308" y="1012"/>
                </a:lnTo>
                <a:lnTo>
                  <a:pt x="3308" y="1012"/>
                </a:lnTo>
                <a:lnTo>
                  <a:pt x="3309" y="1012"/>
                </a:lnTo>
                <a:lnTo>
                  <a:pt x="3308" y="1012"/>
                </a:lnTo>
                <a:lnTo>
                  <a:pt x="3308" y="1009"/>
                </a:lnTo>
                <a:cubicBezTo>
                  <a:pt x="3308" y="1005"/>
                  <a:pt x="3309" y="1002"/>
                  <a:pt x="3306" y="1002"/>
                </a:cubicBezTo>
                <a:close/>
                <a:moveTo>
                  <a:pt x="3264" y="999"/>
                </a:moveTo>
                <a:lnTo>
                  <a:pt x="3264" y="1000"/>
                </a:lnTo>
                <a:lnTo>
                  <a:pt x="3264" y="1000"/>
                </a:lnTo>
                <a:lnTo>
                  <a:pt x="3264" y="1002"/>
                </a:lnTo>
                <a:cubicBezTo>
                  <a:pt x="3263" y="1008"/>
                  <a:pt x="3257" y="1012"/>
                  <a:pt x="3257" y="1017"/>
                </a:cubicBezTo>
                <a:cubicBezTo>
                  <a:pt x="3262" y="1017"/>
                  <a:pt x="3260" y="1011"/>
                  <a:pt x="3264" y="1011"/>
                </a:cubicBezTo>
                <a:cubicBezTo>
                  <a:pt x="3265" y="1013"/>
                  <a:pt x="3266" y="1016"/>
                  <a:pt x="3268" y="1017"/>
                </a:cubicBezTo>
                <a:cubicBezTo>
                  <a:pt x="3269" y="1014"/>
                  <a:pt x="3267" y="1011"/>
                  <a:pt x="3272" y="1011"/>
                </a:cubicBezTo>
                <a:cubicBezTo>
                  <a:pt x="3271" y="1008"/>
                  <a:pt x="3271" y="1005"/>
                  <a:pt x="3272" y="1002"/>
                </a:cubicBezTo>
                <a:cubicBezTo>
                  <a:pt x="3270" y="1000"/>
                  <a:pt x="3268" y="1001"/>
                  <a:pt x="3266" y="1001"/>
                </a:cubicBezTo>
                <a:lnTo>
                  <a:pt x="3264" y="1000"/>
                </a:lnTo>
                <a:lnTo>
                  <a:pt x="3264" y="999"/>
                </a:lnTo>
                <a:close/>
                <a:moveTo>
                  <a:pt x="3391" y="999"/>
                </a:moveTo>
                <a:cubicBezTo>
                  <a:pt x="3386" y="999"/>
                  <a:pt x="3389" y="1006"/>
                  <a:pt x="3383" y="1005"/>
                </a:cubicBezTo>
                <a:cubicBezTo>
                  <a:pt x="3382" y="1003"/>
                  <a:pt x="3383" y="999"/>
                  <a:pt x="3380" y="1000"/>
                </a:cubicBezTo>
                <a:cubicBezTo>
                  <a:pt x="3380" y="1001"/>
                  <a:pt x="3382" y="1008"/>
                  <a:pt x="3376" y="1006"/>
                </a:cubicBezTo>
                <a:cubicBezTo>
                  <a:pt x="3376" y="1015"/>
                  <a:pt x="3384" y="1023"/>
                  <a:pt x="3386" y="1013"/>
                </a:cubicBezTo>
                <a:cubicBezTo>
                  <a:pt x="3384" y="1012"/>
                  <a:pt x="3380" y="1014"/>
                  <a:pt x="3380" y="1009"/>
                </a:cubicBezTo>
                <a:cubicBezTo>
                  <a:pt x="3384" y="1009"/>
                  <a:pt x="3383" y="1008"/>
                  <a:pt x="3386" y="1009"/>
                </a:cubicBezTo>
                <a:lnTo>
                  <a:pt x="3386" y="1009"/>
                </a:lnTo>
                <a:cubicBezTo>
                  <a:pt x="3386" y="1004"/>
                  <a:pt x="3395" y="1005"/>
                  <a:pt x="3391" y="999"/>
                </a:cubicBezTo>
                <a:close/>
                <a:moveTo>
                  <a:pt x="3241" y="998"/>
                </a:moveTo>
                <a:cubicBezTo>
                  <a:pt x="3241" y="1000"/>
                  <a:pt x="3239" y="1000"/>
                  <a:pt x="3239" y="1002"/>
                </a:cubicBezTo>
                <a:lnTo>
                  <a:pt x="3239" y="1002"/>
                </a:lnTo>
                <a:cubicBezTo>
                  <a:pt x="3243" y="1003"/>
                  <a:pt x="3245" y="1001"/>
                  <a:pt x="3249" y="1002"/>
                </a:cubicBezTo>
                <a:cubicBezTo>
                  <a:pt x="3249" y="998"/>
                  <a:pt x="3242" y="1002"/>
                  <a:pt x="3241" y="998"/>
                </a:cubicBezTo>
                <a:close/>
                <a:moveTo>
                  <a:pt x="3309" y="997"/>
                </a:moveTo>
                <a:lnTo>
                  <a:pt x="3309" y="997"/>
                </a:lnTo>
                <a:lnTo>
                  <a:pt x="3309" y="997"/>
                </a:lnTo>
                <a:lnTo>
                  <a:pt x="3309" y="999"/>
                </a:lnTo>
                <a:cubicBezTo>
                  <a:pt x="3309" y="1000"/>
                  <a:pt x="3310" y="1001"/>
                  <a:pt x="3311" y="1001"/>
                </a:cubicBezTo>
                <a:cubicBezTo>
                  <a:pt x="3311" y="1001"/>
                  <a:pt x="3312" y="1000"/>
                  <a:pt x="3311" y="999"/>
                </a:cubicBezTo>
                <a:cubicBezTo>
                  <a:pt x="3311" y="998"/>
                  <a:pt x="3310" y="997"/>
                  <a:pt x="3310" y="997"/>
                </a:cubicBezTo>
                <a:lnTo>
                  <a:pt x="3309" y="997"/>
                </a:lnTo>
                <a:lnTo>
                  <a:pt x="3309" y="997"/>
                </a:lnTo>
                <a:close/>
                <a:moveTo>
                  <a:pt x="3418" y="995"/>
                </a:moveTo>
                <a:cubicBezTo>
                  <a:pt x="3418" y="996"/>
                  <a:pt x="3418" y="996"/>
                  <a:pt x="3418" y="996"/>
                </a:cubicBezTo>
                <a:lnTo>
                  <a:pt x="3418" y="996"/>
                </a:lnTo>
                <a:lnTo>
                  <a:pt x="3418" y="995"/>
                </a:lnTo>
                <a:close/>
                <a:moveTo>
                  <a:pt x="3199" y="994"/>
                </a:moveTo>
                <a:lnTo>
                  <a:pt x="3199" y="995"/>
                </a:lnTo>
                <a:lnTo>
                  <a:pt x="3199" y="995"/>
                </a:lnTo>
                <a:lnTo>
                  <a:pt x="3199" y="997"/>
                </a:lnTo>
                <a:cubicBezTo>
                  <a:pt x="3199" y="998"/>
                  <a:pt x="3199" y="999"/>
                  <a:pt x="3200" y="999"/>
                </a:cubicBezTo>
                <a:cubicBezTo>
                  <a:pt x="3199" y="997"/>
                  <a:pt x="3202" y="995"/>
                  <a:pt x="3200" y="995"/>
                </a:cubicBezTo>
                <a:lnTo>
                  <a:pt x="3199" y="995"/>
                </a:lnTo>
                <a:lnTo>
                  <a:pt x="3199" y="994"/>
                </a:lnTo>
                <a:close/>
                <a:moveTo>
                  <a:pt x="3379" y="994"/>
                </a:moveTo>
                <a:cubicBezTo>
                  <a:pt x="3375" y="999"/>
                  <a:pt x="3385" y="995"/>
                  <a:pt x="3379" y="994"/>
                </a:cubicBezTo>
                <a:close/>
                <a:moveTo>
                  <a:pt x="3292" y="993"/>
                </a:moveTo>
                <a:cubicBezTo>
                  <a:pt x="3288" y="994"/>
                  <a:pt x="3287" y="997"/>
                  <a:pt x="3284" y="998"/>
                </a:cubicBezTo>
                <a:cubicBezTo>
                  <a:pt x="3284" y="1003"/>
                  <a:pt x="3284" y="1008"/>
                  <a:pt x="3287" y="1010"/>
                </a:cubicBezTo>
                <a:cubicBezTo>
                  <a:pt x="3289" y="1004"/>
                  <a:pt x="3286" y="1000"/>
                  <a:pt x="3290" y="996"/>
                </a:cubicBezTo>
                <a:cubicBezTo>
                  <a:pt x="3290" y="998"/>
                  <a:pt x="3290" y="1000"/>
                  <a:pt x="3293" y="1000"/>
                </a:cubicBezTo>
                <a:cubicBezTo>
                  <a:pt x="3294" y="996"/>
                  <a:pt x="3292" y="996"/>
                  <a:pt x="3292" y="993"/>
                </a:cubicBezTo>
                <a:close/>
                <a:moveTo>
                  <a:pt x="3235" y="992"/>
                </a:moveTo>
                <a:cubicBezTo>
                  <a:pt x="3233" y="995"/>
                  <a:pt x="3232" y="998"/>
                  <a:pt x="3231" y="1002"/>
                </a:cubicBezTo>
                <a:cubicBezTo>
                  <a:pt x="3238" y="1001"/>
                  <a:pt x="3235" y="997"/>
                  <a:pt x="3240" y="996"/>
                </a:cubicBezTo>
                <a:lnTo>
                  <a:pt x="3240" y="996"/>
                </a:lnTo>
                <a:cubicBezTo>
                  <a:pt x="3238" y="994"/>
                  <a:pt x="3237" y="993"/>
                  <a:pt x="3235" y="992"/>
                </a:cubicBezTo>
                <a:close/>
                <a:moveTo>
                  <a:pt x="3181" y="991"/>
                </a:moveTo>
                <a:cubicBezTo>
                  <a:pt x="3181" y="991"/>
                  <a:pt x="3181" y="991"/>
                  <a:pt x="3181" y="991"/>
                </a:cubicBezTo>
                <a:lnTo>
                  <a:pt x="3180" y="992"/>
                </a:lnTo>
                <a:lnTo>
                  <a:pt x="3180" y="992"/>
                </a:lnTo>
                <a:lnTo>
                  <a:pt x="3180" y="992"/>
                </a:lnTo>
                <a:lnTo>
                  <a:pt x="3180" y="992"/>
                </a:lnTo>
                <a:lnTo>
                  <a:pt x="3180" y="993"/>
                </a:lnTo>
                <a:cubicBezTo>
                  <a:pt x="3180" y="995"/>
                  <a:pt x="3180" y="1000"/>
                  <a:pt x="3181" y="998"/>
                </a:cubicBezTo>
                <a:cubicBezTo>
                  <a:pt x="3181" y="996"/>
                  <a:pt x="3181" y="992"/>
                  <a:pt x="3181" y="991"/>
                </a:cubicBezTo>
                <a:close/>
                <a:moveTo>
                  <a:pt x="3325" y="991"/>
                </a:moveTo>
                <a:cubicBezTo>
                  <a:pt x="3326" y="996"/>
                  <a:pt x="3320" y="1011"/>
                  <a:pt x="3330" y="1007"/>
                </a:cubicBezTo>
                <a:cubicBezTo>
                  <a:pt x="3331" y="1008"/>
                  <a:pt x="3332" y="1009"/>
                  <a:pt x="3331" y="1011"/>
                </a:cubicBezTo>
                <a:cubicBezTo>
                  <a:pt x="3334" y="1011"/>
                  <a:pt x="3334" y="1009"/>
                  <a:pt x="3335" y="1007"/>
                </a:cubicBezTo>
                <a:lnTo>
                  <a:pt x="3336" y="1006"/>
                </a:lnTo>
                <a:lnTo>
                  <a:pt x="3336" y="1006"/>
                </a:lnTo>
                <a:lnTo>
                  <a:pt x="3336" y="1005"/>
                </a:lnTo>
                <a:lnTo>
                  <a:pt x="3336" y="1006"/>
                </a:lnTo>
                <a:lnTo>
                  <a:pt x="3335" y="1005"/>
                </a:lnTo>
                <a:cubicBezTo>
                  <a:pt x="3330" y="1003"/>
                  <a:pt x="3338" y="996"/>
                  <a:pt x="3334" y="991"/>
                </a:cubicBezTo>
                <a:cubicBezTo>
                  <a:pt x="3327" y="992"/>
                  <a:pt x="3329" y="995"/>
                  <a:pt x="3325" y="991"/>
                </a:cubicBezTo>
                <a:close/>
                <a:moveTo>
                  <a:pt x="3352" y="990"/>
                </a:moveTo>
                <a:cubicBezTo>
                  <a:pt x="3352" y="990"/>
                  <a:pt x="3352" y="990"/>
                  <a:pt x="3351" y="990"/>
                </a:cubicBezTo>
                <a:lnTo>
                  <a:pt x="3351" y="990"/>
                </a:lnTo>
                <a:cubicBezTo>
                  <a:pt x="3348" y="994"/>
                  <a:pt x="3353" y="998"/>
                  <a:pt x="3351" y="1002"/>
                </a:cubicBezTo>
                <a:cubicBezTo>
                  <a:pt x="3354" y="1001"/>
                  <a:pt x="3353" y="995"/>
                  <a:pt x="3355" y="993"/>
                </a:cubicBezTo>
                <a:cubicBezTo>
                  <a:pt x="3353" y="993"/>
                  <a:pt x="3354" y="990"/>
                  <a:pt x="3352" y="990"/>
                </a:cubicBezTo>
                <a:close/>
                <a:moveTo>
                  <a:pt x="3306" y="989"/>
                </a:moveTo>
                <a:cubicBezTo>
                  <a:pt x="3302" y="989"/>
                  <a:pt x="3299" y="992"/>
                  <a:pt x="3297" y="995"/>
                </a:cubicBezTo>
                <a:cubicBezTo>
                  <a:pt x="3298" y="997"/>
                  <a:pt x="3299" y="998"/>
                  <a:pt x="3302" y="997"/>
                </a:cubicBezTo>
                <a:cubicBezTo>
                  <a:pt x="3303" y="995"/>
                  <a:pt x="3305" y="994"/>
                  <a:pt x="3306" y="992"/>
                </a:cubicBezTo>
                <a:cubicBezTo>
                  <a:pt x="3305" y="992"/>
                  <a:pt x="3305" y="991"/>
                  <a:pt x="3305" y="990"/>
                </a:cubicBezTo>
                <a:lnTo>
                  <a:pt x="3306" y="989"/>
                </a:lnTo>
                <a:close/>
                <a:moveTo>
                  <a:pt x="3338" y="989"/>
                </a:moveTo>
                <a:cubicBezTo>
                  <a:pt x="3338" y="990"/>
                  <a:pt x="3338" y="992"/>
                  <a:pt x="3339" y="993"/>
                </a:cubicBezTo>
                <a:lnTo>
                  <a:pt x="3340" y="996"/>
                </a:lnTo>
                <a:lnTo>
                  <a:pt x="3340" y="997"/>
                </a:lnTo>
                <a:lnTo>
                  <a:pt x="3341" y="996"/>
                </a:lnTo>
                <a:lnTo>
                  <a:pt x="3340" y="996"/>
                </a:lnTo>
                <a:lnTo>
                  <a:pt x="3340" y="994"/>
                </a:lnTo>
                <a:cubicBezTo>
                  <a:pt x="3340" y="992"/>
                  <a:pt x="3340" y="989"/>
                  <a:pt x="3338" y="989"/>
                </a:cubicBezTo>
                <a:close/>
                <a:moveTo>
                  <a:pt x="3272" y="989"/>
                </a:moveTo>
                <a:cubicBezTo>
                  <a:pt x="3271" y="990"/>
                  <a:pt x="3271" y="992"/>
                  <a:pt x="3272" y="994"/>
                </a:cubicBezTo>
                <a:cubicBezTo>
                  <a:pt x="3275" y="992"/>
                  <a:pt x="3277" y="994"/>
                  <a:pt x="3281" y="994"/>
                </a:cubicBezTo>
                <a:lnTo>
                  <a:pt x="3281" y="994"/>
                </a:lnTo>
                <a:cubicBezTo>
                  <a:pt x="3282" y="990"/>
                  <a:pt x="3280" y="989"/>
                  <a:pt x="3279" y="989"/>
                </a:cubicBezTo>
                <a:cubicBezTo>
                  <a:pt x="3275" y="990"/>
                  <a:pt x="3275" y="994"/>
                  <a:pt x="3272" y="989"/>
                </a:cubicBezTo>
                <a:close/>
                <a:moveTo>
                  <a:pt x="3266" y="988"/>
                </a:moveTo>
                <a:cubicBezTo>
                  <a:pt x="3266" y="988"/>
                  <a:pt x="3265" y="988"/>
                  <a:pt x="3265" y="988"/>
                </a:cubicBezTo>
                <a:cubicBezTo>
                  <a:pt x="3265" y="992"/>
                  <a:pt x="3267" y="993"/>
                  <a:pt x="3265" y="997"/>
                </a:cubicBezTo>
                <a:cubicBezTo>
                  <a:pt x="3268" y="995"/>
                  <a:pt x="3266" y="1000"/>
                  <a:pt x="3269" y="999"/>
                </a:cubicBezTo>
                <a:cubicBezTo>
                  <a:pt x="3269" y="996"/>
                  <a:pt x="3269" y="994"/>
                  <a:pt x="3270" y="992"/>
                </a:cubicBezTo>
                <a:lnTo>
                  <a:pt x="3270" y="992"/>
                </a:lnTo>
                <a:cubicBezTo>
                  <a:pt x="3266" y="993"/>
                  <a:pt x="3268" y="988"/>
                  <a:pt x="3266" y="988"/>
                </a:cubicBezTo>
                <a:close/>
                <a:moveTo>
                  <a:pt x="3232" y="987"/>
                </a:moveTo>
                <a:cubicBezTo>
                  <a:pt x="3232" y="989"/>
                  <a:pt x="3233" y="991"/>
                  <a:pt x="3236" y="991"/>
                </a:cubicBezTo>
                <a:lnTo>
                  <a:pt x="3236" y="991"/>
                </a:lnTo>
                <a:cubicBezTo>
                  <a:pt x="3236" y="988"/>
                  <a:pt x="3235" y="986"/>
                  <a:pt x="3232" y="987"/>
                </a:cubicBezTo>
                <a:close/>
                <a:moveTo>
                  <a:pt x="3406" y="986"/>
                </a:moveTo>
                <a:cubicBezTo>
                  <a:pt x="3403" y="986"/>
                  <a:pt x="3402" y="994"/>
                  <a:pt x="3406" y="993"/>
                </a:cubicBezTo>
                <a:cubicBezTo>
                  <a:pt x="3405" y="991"/>
                  <a:pt x="3405" y="988"/>
                  <a:pt x="3406" y="986"/>
                </a:cubicBezTo>
                <a:close/>
                <a:moveTo>
                  <a:pt x="3310" y="986"/>
                </a:moveTo>
                <a:lnTo>
                  <a:pt x="3309" y="986"/>
                </a:lnTo>
                <a:lnTo>
                  <a:pt x="3310" y="986"/>
                </a:lnTo>
                <a:lnTo>
                  <a:pt x="3309" y="988"/>
                </a:lnTo>
                <a:cubicBezTo>
                  <a:pt x="3310" y="992"/>
                  <a:pt x="3315" y="995"/>
                  <a:pt x="3314" y="1000"/>
                </a:cubicBezTo>
                <a:cubicBezTo>
                  <a:pt x="3316" y="996"/>
                  <a:pt x="3315" y="992"/>
                  <a:pt x="3312" y="989"/>
                </a:cubicBezTo>
                <a:lnTo>
                  <a:pt x="3310" y="986"/>
                </a:lnTo>
                <a:lnTo>
                  <a:pt x="3310" y="986"/>
                </a:lnTo>
                <a:close/>
                <a:moveTo>
                  <a:pt x="3243" y="986"/>
                </a:moveTo>
                <a:cubicBezTo>
                  <a:pt x="3241" y="986"/>
                  <a:pt x="3240" y="987"/>
                  <a:pt x="3240" y="988"/>
                </a:cubicBezTo>
                <a:lnTo>
                  <a:pt x="3240" y="989"/>
                </a:lnTo>
                <a:cubicBezTo>
                  <a:pt x="3240" y="992"/>
                  <a:pt x="3243" y="993"/>
                  <a:pt x="3245" y="994"/>
                </a:cubicBezTo>
                <a:cubicBezTo>
                  <a:pt x="3245" y="990"/>
                  <a:pt x="3250" y="992"/>
                  <a:pt x="3250" y="988"/>
                </a:cubicBezTo>
                <a:cubicBezTo>
                  <a:pt x="3247" y="989"/>
                  <a:pt x="3245" y="990"/>
                  <a:pt x="3245" y="986"/>
                </a:cubicBezTo>
                <a:cubicBezTo>
                  <a:pt x="3244" y="986"/>
                  <a:pt x="3243" y="986"/>
                  <a:pt x="3243" y="986"/>
                </a:cubicBezTo>
                <a:close/>
                <a:moveTo>
                  <a:pt x="3213" y="986"/>
                </a:moveTo>
                <a:cubicBezTo>
                  <a:pt x="3213" y="991"/>
                  <a:pt x="3215" y="994"/>
                  <a:pt x="3215" y="1000"/>
                </a:cubicBezTo>
                <a:cubicBezTo>
                  <a:pt x="3217" y="1002"/>
                  <a:pt x="3217" y="998"/>
                  <a:pt x="3220" y="998"/>
                </a:cubicBezTo>
                <a:lnTo>
                  <a:pt x="3220" y="998"/>
                </a:lnTo>
                <a:cubicBezTo>
                  <a:pt x="3222" y="1005"/>
                  <a:pt x="3220" y="1006"/>
                  <a:pt x="3220" y="1015"/>
                </a:cubicBezTo>
                <a:cubicBezTo>
                  <a:pt x="3228" y="1012"/>
                  <a:pt x="3221" y="997"/>
                  <a:pt x="3225" y="991"/>
                </a:cubicBezTo>
                <a:cubicBezTo>
                  <a:pt x="3226" y="992"/>
                  <a:pt x="3226" y="996"/>
                  <a:pt x="3229" y="996"/>
                </a:cubicBezTo>
                <a:cubicBezTo>
                  <a:pt x="3229" y="991"/>
                  <a:pt x="3227" y="991"/>
                  <a:pt x="3229" y="987"/>
                </a:cubicBezTo>
                <a:cubicBezTo>
                  <a:pt x="3222" y="990"/>
                  <a:pt x="3219" y="987"/>
                  <a:pt x="3213" y="986"/>
                </a:cubicBezTo>
                <a:close/>
                <a:moveTo>
                  <a:pt x="3206" y="985"/>
                </a:moveTo>
                <a:cubicBezTo>
                  <a:pt x="3203" y="988"/>
                  <a:pt x="3204" y="1000"/>
                  <a:pt x="3209" y="1001"/>
                </a:cubicBezTo>
                <a:cubicBezTo>
                  <a:pt x="3212" y="997"/>
                  <a:pt x="3213" y="986"/>
                  <a:pt x="3206" y="986"/>
                </a:cubicBezTo>
                <a:lnTo>
                  <a:pt x="3206" y="985"/>
                </a:lnTo>
                <a:close/>
                <a:moveTo>
                  <a:pt x="3345" y="982"/>
                </a:moveTo>
                <a:cubicBezTo>
                  <a:pt x="3345" y="983"/>
                  <a:pt x="3345" y="985"/>
                  <a:pt x="3346" y="986"/>
                </a:cubicBezTo>
                <a:lnTo>
                  <a:pt x="3346" y="986"/>
                </a:lnTo>
                <a:lnTo>
                  <a:pt x="3346" y="987"/>
                </a:lnTo>
                <a:lnTo>
                  <a:pt x="3346" y="986"/>
                </a:lnTo>
                <a:lnTo>
                  <a:pt x="3346" y="986"/>
                </a:lnTo>
                <a:lnTo>
                  <a:pt x="3347" y="986"/>
                </a:lnTo>
                <a:cubicBezTo>
                  <a:pt x="3347" y="984"/>
                  <a:pt x="3347" y="983"/>
                  <a:pt x="3345" y="982"/>
                </a:cubicBezTo>
                <a:close/>
                <a:moveTo>
                  <a:pt x="3388" y="981"/>
                </a:moveTo>
                <a:cubicBezTo>
                  <a:pt x="3387" y="981"/>
                  <a:pt x="3387" y="981"/>
                  <a:pt x="3386" y="981"/>
                </a:cubicBezTo>
                <a:cubicBezTo>
                  <a:pt x="3386" y="985"/>
                  <a:pt x="3384" y="986"/>
                  <a:pt x="3382" y="983"/>
                </a:cubicBezTo>
                <a:lnTo>
                  <a:pt x="3382" y="983"/>
                </a:lnTo>
                <a:cubicBezTo>
                  <a:pt x="3382" y="988"/>
                  <a:pt x="3384" y="993"/>
                  <a:pt x="3388" y="996"/>
                </a:cubicBezTo>
                <a:cubicBezTo>
                  <a:pt x="3387" y="994"/>
                  <a:pt x="3386" y="987"/>
                  <a:pt x="3392" y="986"/>
                </a:cubicBezTo>
                <a:cubicBezTo>
                  <a:pt x="3389" y="985"/>
                  <a:pt x="3390" y="981"/>
                  <a:pt x="3388" y="981"/>
                </a:cubicBezTo>
                <a:close/>
                <a:moveTo>
                  <a:pt x="3214" y="980"/>
                </a:moveTo>
                <a:cubicBezTo>
                  <a:pt x="3213" y="980"/>
                  <a:pt x="3215" y="984"/>
                  <a:pt x="3216" y="981"/>
                </a:cubicBezTo>
                <a:cubicBezTo>
                  <a:pt x="3215" y="980"/>
                  <a:pt x="3215" y="980"/>
                  <a:pt x="3214" y="980"/>
                </a:cubicBezTo>
                <a:close/>
                <a:moveTo>
                  <a:pt x="3300" y="979"/>
                </a:moveTo>
                <a:cubicBezTo>
                  <a:pt x="3301" y="982"/>
                  <a:pt x="3299" y="986"/>
                  <a:pt x="3301" y="986"/>
                </a:cubicBezTo>
                <a:lnTo>
                  <a:pt x="3301" y="986"/>
                </a:lnTo>
                <a:cubicBezTo>
                  <a:pt x="3301" y="985"/>
                  <a:pt x="3304" y="979"/>
                  <a:pt x="3300" y="979"/>
                </a:cubicBezTo>
                <a:close/>
                <a:moveTo>
                  <a:pt x="3225" y="979"/>
                </a:moveTo>
                <a:cubicBezTo>
                  <a:pt x="3225" y="981"/>
                  <a:pt x="3223" y="980"/>
                  <a:pt x="3223" y="983"/>
                </a:cubicBezTo>
                <a:cubicBezTo>
                  <a:pt x="3225" y="984"/>
                  <a:pt x="3228" y="980"/>
                  <a:pt x="3225" y="980"/>
                </a:cubicBezTo>
                <a:lnTo>
                  <a:pt x="3225" y="979"/>
                </a:lnTo>
                <a:close/>
                <a:moveTo>
                  <a:pt x="3252" y="978"/>
                </a:moveTo>
                <a:cubicBezTo>
                  <a:pt x="3251" y="986"/>
                  <a:pt x="3251" y="994"/>
                  <a:pt x="3252" y="1002"/>
                </a:cubicBezTo>
                <a:lnTo>
                  <a:pt x="3254" y="1009"/>
                </a:lnTo>
                <a:lnTo>
                  <a:pt x="3254" y="1010"/>
                </a:lnTo>
                <a:lnTo>
                  <a:pt x="3254" y="1010"/>
                </a:lnTo>
                <a:lnTo>
                  <a:pt x="3254" y="1009"/>
                </a:lnTo>
                <a:lnTo>
                  <a:pt x="3254" y="1008"/>
                </a:lnTo>
                <a:cubicBezTo>
                  <a:pt x="3255" y="1004"/>
                  <a:pt x="3261" y="1005"/>
                  <a:pt x="3262" y="1001"/>
                </a:cubicBezTo>
                <a:cubicBezTo>
                  <a:pt x="3259" y="997"/>
                  <a:pt x="3258" y="1002"/>
                  <a:pt x="3256" y="1002"/>
                </a:cubicBezTo>
                <a:cubicBezTo>
                  <a:pt x="3254" y="998"/>
                  <a:pt x="3256" y="998"/>
                  <a:pt x="3257" y="995"/>
                </a:cubicBezTo>
                <a:cubicBezTo>
                  <a:pt x="3252" y="995"/>
                  <a:pt x="3257" y="981"/>
                  <a:pt x="3252" y="978"/>
                </a:cubicBezTo>
                <a:close/>
                <a:moveTo>
                  <a:pt x="3368" y="978"/>
                </a:moveTo>
                <a:cubicBezTo>
                  <a:pt x="3366" y="980"/>
                  <a:pt x="3369" y="981"/>
                  <a:pt x="3368" y="985"/>
                </a:cubicBezTo>
                <a:cubicBezTo>
                  <a:pt x="3361" y="987"/>
                  <a:pt x="3359" y="979"/>
                  <a:pt x="3355" y="984"/>
                </a:cubicBezTo>
                <a:cubicBezTo>
                  <a:pt x="3354" y="982"/>
                  <a:pt x="3355" y="978"/>
                  <a:pt x="3352" y="979"/>
                </a:cubicBezTo>
                <a:cubicBezTo>
                  <a:pt x="3350" y="982"/>
                  <a:pt x="3351" y="985"/>
                  <a:pt x="3352" y="988"/>
                </a:cubicBezTo>
                <a:cubicBezTo>
                  <a:pt x="3358" y="988"/>
                  <a:pt x="3370" y="984"/>
                  <a:pt x="3369" y="998"/>
                </a:cubicBezTo>
                <a:cubicBezTo>
                  <a:pt x="3373" y="997"/>
                  <a:pt x="3372" y="989"/>
                  <a:pt x="3375" y="989"/>
                </a:cubicBezTo>
                <a:lnTo>
                  <a:pt x="3376" y="989"/>
                </a:lnTo>
                <a:lnTo>
                  <a:pt x="3376" y="989"/>
                </a:lnTo>
                <a:lnTo>
                  <a:pt x="3376" y="989"/>
                </a:lnTo>
                <a:lnTo>
                  <a:pt x="3376" y="989"/>
                </a:lnTo>
                <a:lnTo>
                  <a:pt x="3376" y="987"/>
                </a:lnTo>
                <a:cubicBezTo>
                  <a:pt x="3375" y="982"/>
                  <a:pt x="3370" y="982"/>
                  <a:pt x="3368" y="978"/>
                </a:cubicBezTo>
                <a:close/>
                <a:moveTo>
                  <a:pt x="3256" y="977"/>
                </a:moveTo>
                <a:lnTo>
                  <a:pt x="3255" y="977"/>
                </a:lnTo>
                <a:lnTo>
                  <a:pt x="3256" y="977"/>
                </a:lnTo>
                <a:lnTo>
                  <a:pt x="3255" y="979"/>
                </a:lnTo>
                <a:cubicBezTo>
                  <a:pt x="3255" y="980"/>
                  <a:pt x="3256" y="981"/>
                  <a:pt x="3258" y="981"/>
                </a:cubicBezTo>
                <a:cubicBezTo>
                  <a:pt x="3258" y="980"/>
                  <a:pt x="3257" y="978"/>
                  <a:pt x="3257" y="978"/>
                </a:cubicBezTo>
                <a:lnTo>
                  <a:pt x="3256" y="977"/>
                </a:lnTo>
                <a:lnTo>
                  <a:pt x="3256" y="977"/>
                </a:lnTo>
                <a:close/>
                <a:moveTo>
                  <a:pt x="3204" y="977"/>
                </a:moveTo>
                <a:lnTo>
                  <a:pt x="3204" y="977"/>
                </a:lnTo>
                <a:lnTo>
                  <a:pt x="3204" y="977"/>
                </a:lnTo>
                <a:lnTo>
                  <a:pt x="3204" y="980"/>
                </a:lnTo>
                <a:cubicBezTo>
                  <a:pt x="3204" y="982"/>
                  <a:pt x="3206" y="983"/>
                  <a:pt x="3208" y="984"/>
                </a:cubicBezTo>
                <a:cubicBezTo>
                  <a:pt x="3209" y="982"/>
                  <a:pt x="3209" y="981"/>
                  <a:pt x="3209" y="980"/>
                </a:cubicBezTo>
                <a:cubicBezTo>
                  <a:pt x="3208" y="978"/>
                  <a:pt x="3207" y="977"/>
                  <a:pt x="3206" y="977"/>
                </a:cubicBezTo>
                <a:lnTo>
                  <a:pt x="3204" y="977"/>
                </a:lnTo>
                <a:lnTo>
                  <a:pt x="3204" y="977"/>
                </a:lnTo>
                <a:close/>
                <a:moveTo>
                  <a:pt x="3326" y="977"/>
                </a:moveTo>
                <a:lnTo>
                  <a:pt x="3326" y="977"/>
                </a:lnTo>
                <a:lnTo>
                  <a:pt x="3325" y="977"/>
                </a:lnTo>
                <a:cubicBezTo>
                  <a:pt x="3324" y="977"/>
                  <a:pt x="3324" y="977"/>
                  <a:pt x="3323" y="977"/>
                </a:cubicBezTo>
                <a:cubicBezTo>
                  <a:pt x="3323" y="980"/>
                  <a:pt x="3324" y="981"/>
                  <a:pt x="3326" y="981"/>
                </a:cubicBezTo>
                <a:lnTo>
                  <a:pt x="3326" y="977"/>
                </a:lnTo>
                <a:lnTo>
                  <a:pt x="3326" y="977"/>
                </a:lnTo>
                <a:lnTo>
                  <a:pt x="3326" y="977"/>
                </a:lnTo>
                <a:close/>
                <a:moveTo>
                  <a:pt x="3313" y="975"/>
                </a:moveTo>
                <a:cubicBezTo>
                  <a:pt x="3313" y="978"/>
                  <a:pt x="3313" y="982"/>
                  <a:pt x="3312" y="985"/>
                </a:cubicBezTo>
                <a:cubicBezTo>
                  <a:pt x="3314" y="985"/>
                  <a:pt x="3319" y="989"/>
                  <a:pt x="3320" y="985"/>
                </a:cubicBezTo>
                <a:lnTo>
                  <a:pt x="3321" y="986"/>
                </a:lnTo>
                <a:cubicBezTo>
                  <a:pt x="3318" y="982"/>
                  <a:pt x="3320" y="974"/>
                  <a:pt x="3313" y="975"/>
                </a:cubicBezTo>
                <a:close/>
                <a:moveTo>
                  <a:pt x="3248" y="974"/>
                </a:moveTo>
                <a:cubicBezTo>
                  <a:pt x="3248" y="974"/>
                  <a:pt x="3248" y="974"/>
                  <a:pt x="3247" y="974"/>
                </a:cubicBezTo>
                <a:lnTo>
                  <a:pt x="3247" y="977"/>
                </a:lnTo>
                <a:lnTo>
                  <a:pt x="3248" y="977"/>
                </a:lnTo>
                <a:cubicBezTo>
                  <a:pt x="3250" y="979"/>
                  <a:pt x="3250" y="974"/>
                  <a:pt x="3248" y="974"/>
                </a:cubicBezTo>
                <a:close/>
                <a:moveTo>
                  <a:pt x="3382" y="973"/>
                </a:moveTo>
                <a:cubicBezTo>
                  <a:pt x="3382" y="973"/>
                  <a:pt x="3382" y="973"/>
                  <a:pt x="3382" y="974"/>
                </a:cubicBezTo>
                <a:lnTo>
                  <a:pt x="3381" y="975"/>
                </a:lnTo>
                <a:cubicBezTo>
                  <a:pt x="3382" y="975"/>
                  <a:pt x="3384" y="980"/>
                  <a:pt x="3386" y="976"/>
                </a:cubicBezTo>
                <a:cubicBezTo>
                  <a:pt x="3384" y="976"/>
                  <a:pt x="3383" y="974"/>
                  <a:pt x="3382" y="973"/>
                </a:cubicBezTo>
                <a:close/>
                <a:moveTo>
                  <a:pt x="3371" y="972"/>
                </a:moveTo>
                <a:lnTo>
                  <a:pt x="3371" y="973"/>
                </a:lnTo>
                <a:cubicBezTo>
                  <a:pt x="3369" y="976"/>
                  <a:pt x="3374" y="977"/>
                  <a:pt x="3375" y="980"/>
                </a:cubicBezTo>
                <a:cubicBezTo>
                  <a:pt x="3374" y="976"/>
                  <a:pt x="3375" y="972"/>
                  <a:pt x="3371" y="972"/>
                </a:cubicBezTo>
                <a:close/>
                <a:moveTo>
                  <a:pt x="3214" y="972"/>
                </a:moveTo>
                <a:lnTo>
                  <a:pt x="3214" y="972"/>
                </a:lnTo>
                <a:lnTo>
                  <a:pt x="3214" y="972"/>
                </a:lnTo>
                <a:lnTo>
                  <a:pt x="3215" y="974"/>
                </a:lnTo>
                <a:cubicBezTo>
                  <a:pt x="3216" y="975"/>
                  <a:pt x="3217" y="976"/>
                  <a:pt x="3219" y="977"/>
                </a:cubicBezTo>
                <a:cubicBezTo>
                  <a:pt x="3219" y="975"/>
                  <a:pt x="3218" y="974"/>
                  <a:pt x="3218" y="972"/>
                </a:cubicBezTo>
                <a:lnTo>
                  <a:pt x="3214" y="972"/>
                </a:lnTo>
                <a:lnTo>
                  <a:pt x="3214" y="972"/>
                </a:lnTo>
                <a:close/>
                <a:moveTo>
                  <a:pt x="3399" y="972"/>
                </a:moveTo>
                <a:cubicBezTo>
                  <a:pt x="3399" y="971"/>
                  <a:pt x="3399" y="972"/>
                  <a:pt x="3399" y="972"/>
                </a:cubicBezTo>
                <a:lnTo>
                  <a:pt x="3399" y="972"/>
                </a:lnTo>
                <a:lnTo>
                  <a:pt x="3399" y="972"/>
                </a:lnTo>
                <a:cubicBezTo>
                  <a:pt x="3396" y="970"/>
                  <a:pt x="3396" y="976"/>
                  <a:pt x="3398" y="975"/>
                </a:cubicBezTo>
                <a:cubicBezTo>
                  <a:pt x="3398" y="975"/>
                  <a:pt x="3398" y="974"/>
                  <a:pt x="3399" y="973"/>
                </a:cubicBezTo>
                <a:lnTo>
                  <a:pt x="3399" y="972"/>
                </a:lnTo>
                <a:lnTo>
                  <a:pt x="3399" y="972"/>
                </a:lnTo>
                <a:close/>
                <a:moveTo>
                  <a:pt x="3266" y="971"/>
                </a:moveTo>
                <a:lnTo>
                  <a:pt x="3267" y="971"/>
                </a:lnTo>
                <a:cubicBezTo>
                  <a:pt x="3269" y="978"/>
                  <a:pt x="3262" y="976"/>
                  <a:pt x="3262" y="980"/>
                </a:cubicBezTo>
                <a:cubicBezTo>
                  <a:pt x="3264" y="982"/>
                  <a:pt x="3266" y="984"/>
                  <a:pt x="3267" y="987"/>
                </a:cubicBezTo>
                <a:cubicBezTo>
                  <a:pt x="3270" y="986"/>
                  <a:pt x="3270" y="982"/>
                  <a:pt x="3273" y="982"/>
                </a:cubicBezTo>
                <a:cubicBezTo>
                  <a:pt x="3273" y="986"/>
                  <a:pt x="3277" y="985"/>
                  <a:pt x="3278" y="986"/>
                </a:cubicBezTo>
                <a:cubicBezTo>
                  <a:pt x="3282" y="984"/>
                  <a:pt x="3289" y="985"/>
                  <a:pt x="3294" y="985"/>
                </a:cubicBezTo>
                <a:cubicBezTo>
                  <a:pt x="3294" y="979"/>
                  <a:pt x="3298" y="976"/>
                  <a:pt x="3293" y="974"/>
                </a:cubicBezTo>
                <a:cubicBezTo>
                  <a:pt x="3294" y="979"/>
                  <a:pt x="3289" y="977"/>
                  <a:pt x="3288" y="980"/>
                </a:cubicBezTo>
                <a:lnTo>
                  <a:pt x="3282" y="980"/>
                </a:lnTo>
                <a:cubicBezTo>
                  <a:pt x="3283" y="974"/>
                  <a:pt x="3279" y="978"/>
                  <a:pt x="3276" y="980"/>
                </a:cubicBezTo>
                <a:cubicBezTo>
                  <a:pt x="3274" y="976"/>
                  <a:pt x="3269" y="976"/>
                  <a:pt x="3269" y="971"/>
                </a:cubicBezTo>
                <a:cubicBezTo>
                  <a:pt x="3268" y="971"/>
                  <a:pt x="3267" y="971"/>
                  <a:pt x="3266" y="971"/>
                </a:cubicBezTo>
                <a:close/>
                <a:moveTo>
                  <a:pt x="3349" y="971"/>
                </a:moveTo>
                <a:cubicBezTo>
                  <a:pt x="3349" y="971"/>
                  <a:pt x="3348" y="971"/>
                  <a:pt x="3348" y="971"/>
                </a:cubicBezTo>
                <a:cubicBezTo>
                  <a:pt x="3348" y="972"/>
                  <a:pt x="3347" y="973"/>
                  <a:pt x="3347" y="975"/>
                </a:cubicBezTo>
                <a:lnTo>
                  <a:pt x="3350" y="975"/>
                </a:lnTo>
                <a:lnTo>
                  <a:pt x="3350" y="976"/>
                </a:lnTo>
                <a:lnTo>
                  <a:pt x="3350" y="975"/>
                </a:lnTo>
                <a:lnTo>
                  <a:pt x="3350" y="975"/>
                </a:lnTo>
                <a:lnTo>
                  <a:pt x="3350" y="974"/>
                </a:lnTo>
                <a:cubicBezTo>
                  <a:pt x="3350" y="973"/>
                  <a:pt x="3350" y="971"/>
                  <a:pt x="3349" y="971"/>
                </a:cubicBezTo>
                <a:close/>
                <a:moveTo>
                  <a:pt x="3250" y="969"/>
                </a:moveTo>
                <a:cubicBezTo>
                  <a:pt x="3249" y="969"/>
                  <a:pt x="3248" y="969"/>
                  <a:pt x="3248" y="971"/>
                </a:cubicBezTo>
                <a:lnTo>
                  <a:pt x="3248" y="971"/>
                </a:lnTo>
                <a:cubicBezTo>
                  <a:pt x="3252" y="969"/>
                  <a:pt x="3251" y="972"/>
                  <a:pt x="3252" y="973"/>
                </a:cubicBezTo>
                <a:cubicBezTo>
                  <a:pt x="3252" y="971"/>
                  <a:pt x="3251" y="969"/>
                  <a:pt x="3250" y="969"/>
                </a:cubicBezTo>
                <a:close/>
                <a:moveTo>
                  <a:pt x="3358" y="969"/>
                </a:moveTo>
                <a:lnTo>
                  <a:pt x="3358" y="971"/>
                </a:lnTo>
                <a:cubicBezTo>
                  <a:pt x="3358" y="971"/>
                  <a:pt x="3359" y="971"/>
                  <a:pt x="3360" y="971"/>
                </a:cubicBezTo>
                <a:lnTo>
                  <a:pt x="3360" y="969"/>
                </a:lnTo>
                <a:lnTo>
                  <a:pt x="3360" y="969"/>
                </a:lnTo>
                <a:cubicBezTo>
                  <a:pt x="3359" y="969"/>
                  <a:pt x="3358" y="969"/>
                  <a:pt x="3358" y="969"/>
                </a:cubicBezTo>
                <a:close/>
                <a:moveTo>
                  <a:pt x="3241" y="967"/>
                </a:moveTo>
                <a:cubicBezTo>
                  <a:pt x="3238" y="967"/>
                  <a:pt x="3234" y="968"/>
                  <a:pt x="3234" y="971"/>
                </a:cubicBezTo>
                <a:cubicBezTo>
                  <a:pt x="3236" y="972"/>
                  <a:pt x="3239" y="968"/>
                  <a:pt x="3240" y="971"/>
                </a:cubicBezTo>
                <a:cubicBezTo>
                  <a:pt x="3237" y="978"/>
                  <a:pt x="3231" y="970"/>
                  <a:pt x="3228" y="975"/>
                </a:cubicBezTo>
                <a:cubicBezTo>
                  <a:pt x="3230" y="978"/>
                  <a:pt x="3234" y="976"/>
                  <a:pt x="3234" y="977"/>
                </a:cubicBezTo>
                <a:cubicBezTo>
                  <a:pt x="3235" y="980"/>
                  <a:pt x="3233" y="980"/>
                  <a:pt x="3232" y="980"/>
                </a:cubicBezTo>
                <a:lnTo>
                  <a:pt x="3232" y="981"/>
                </a:lnTo>
                <a:lnTo>
                  <a:pt x="3232" y="981"/>
                </a:lnTo>
                <a:lnTo>
                  <a:pt x="3231" y="982"/>
                </a:lnTo>
                <a:lnTo>
                  <a:pt x="3232" y="981"/>
                </a:lnTo>
                <a:lnTo>
                  <a:pt x="3232" y="983"/>
                </a:lnTo>
                <a:cubicBezTo>
                  <a:pt x="3235" y="985"/>
                  <a:pt x="3240" y="984"/>
                  <a:pt x="3242" y="983"/>
                </a:cubicBezTo>
                <a:cubicBezTo>
                  <a:pt x="3242" y="979"/>
                  <a:pt x="3239" y="979"/>
                  <a:pt x="3237" y="976"/>
                </a:cubicBezTo>
                <a:cubicBezTo>
                  <a:pt x="3240" y="974"/>
                  <a:pt x="3242" y="971"/>
                  <a:pt x="3244" y="968"/>
                </a:cubicBezTo>
                <a:cubicBezTo>
                  <a:pt x="3243" y="967"/>
                  <a:pt x="3242" y="967"/>
                  <a:pt x="3241" y="967"/>
                </a:cubicBezTo>
                <a:close/>
                <a:moveTo>
                  <a:pt x="3332" y="966"/>
                </a:moveTo>
                <a:cubicBezTo>
                  <a:pt x="3332" y="966"/>
                  <a:pt x="3331" y="966"/>
                  <a:pt x="3330" y="967"/>
                </a:cubicBezTo>
                <a:cubicBezTo>
                  <a:pt x="3333" y="971"/>
                  <a:pt x="3333" y="977"/>
                  <a:pt x="3331" y="982"/>
                </a:cubicBezTo>
                <a:cubicBezTo>
                  <a:pt x="3327" y="981"/>
                  <a:pt x="3326" y="984"/>
                  <a:pt x="3326" y="986"/>
                </a:cubicBezTo>
                <a:cubicBezTo>
                  <a:pt x="3328" y="986"/>
                  <a:pt x="3328" y="989"/>
                  <a:pt x="3329" y="990"/>
                </a:cubicBezTo>
                <a:cubicBezTo>
                  <a:pt x="3331" y="986"/>
                  <a:pt x="3336" y="985"/>
                  <a:pt x="3340" y="988"/>
                </a:cubicBezTo>
                <a:cubicBezTo>
                  <a:pt x="3339" y="983"/>
                  <a:pt x="3344" y="985"/>
                  <a:pt x="3344" y="980"/>
                </a:cubicBezTo>
                <a:cubicBezTo>
                  <a:pt x="3343" y="978"/>
                  <a:pt x="3342" y="977"/>
                  <a:pt x="3338" y="977"/>
                </a:cubicBezTo>
                <a:cubicBezTo>
                  <a:pt x="3338" y="980"/>
                  <a:pt x="3340" y="984"/>
                  <a:pt x="3338" y="985"/>
                </a:cubicBezTo>
                <a:cubicBezTo>
                  <a:pt x="3338" y="981"/>
                  <a:pt x="3335" y="981"/>
                  <a:pt x="3335" y="978"/>
                </a:cubicBezTo>
                <a:cubicBezTo>
                  <a:pt x="3337" y="976"/>
                  <a:pt x="3339" y="973"/>
                  <a:pt x="3341" y="975"/>
                </a:cubicBezTo>
                <a:lnTo>
                  <a:pt x="3342" y="976"/>
                </a:lnTo>
                <a:lnTo>
                  <a:pt x="3342" y="976"/>
                </a:lnTo>
                <a:lnTo>
                  <a:pt x="3342" y="976"/>
                </a:lnTo>
                <a:lnTo>
                  <a:pt x="3342" y="976"/>
                </a:lnTo>
                <a:lnTo>
                  <a:pt x="3342" y="974"/>
                </a:lnTo>
                <a:cubicBezTo>
                  <a:pt x="3342" y="971"/>
                  <a:pt x="3339" y="970"/>
                  <a:pt x="3339" y="967"/>
                </a:cubicBezTo>
                <a:cubicBezTo>
                  <a:pt x="3336" y="967"/>
                  <a:pt x="3334" y="966"/>
                  <a:pt x="3332" y="966"/>
                </a:cubicBezTo>
                <a:close/>
                <a:moveTo>
                  <a:pt x="3403" y="965"/>
                </a:moveTo>
                <a:lnTo>
                  <a:pt x="3403" y="967"/>
                </a:lnTo>
                <a:lnTo>
                  <a:pt x="3403" y="967"/>
                </a:lnTo>
                <a:cubicBezTo>
                  <a:pt x="3404" y="967"/>
                  <a:pt x="3404" y="968"/>
                  <a:pt x="3405" y="968"/>
                </a:cubicBezTo>
                <a:cubicBezTo>
                  <a:pt x="3405" y="967"/>
                  <a:pt x="3405" y="966"/>
                  <a:pt x="3406" y="965"/>
                </a:cubicBezTo>
                <a:lnTo>
                  <a:pt x="3403" y="965"/>
                </a:lnTo>
                <a:close/>
                <a:moveTo>
                  <a:pt x="3319" y="963"/>
                </a:moveTo>
                <a:cubicBezTo>
                  <a:pt x="3319" y="964"/>
                  <a:pt x="3315" y="966"/>
                  <a:pt x="3318" y="967"/>
                </a:cubicBezTo>
                <a:lnTo>
                  <a:pt x="3318" y="967"/>
                </a:lnTo>
                <a:cubicBezTo>
                  <a:pt x="3318" y="967"/>
                  <a:pt x="3322" y="964"/>
                  <a:pt x="3319" y="963"/>
                </a:cubicBezTo>
                <a:close/>
                <a:moveTo>
                  <a:pt x="3232" y="963"/>
                </a:moveTo>
                <a:lnTo>
                  <a:pt x="3232" y="963"/>
                </a:lnTo>
                <a:lnTo>
                  <a:pt x="3232" y="963"/>
                </a:lnTo>
                <a:lnTo>
                  <a:pt x="3232" y="964"/>
                </a:lnTo>
                <a:cubicBezTo>
                  <a:pt x="3232" y="966"/>
                  <a:pt x="3228" y="968"/>
                  <a:pt x="3231" y="970"/>
                </a:cubicBezTo>
                <a:cubicBezTo>
                  <a:pt x="3232" y="969"/>
                  <a:pt x="3236" y="965"/>
                  <a:pt x="3233" y="963"/>
                </a:cubicBezTo>
                <a:lnTo>
                  <a:pt x="3232" y="963"/>
                </a:lnTo>
                <a:lnTo>
                  <a:pt x="3232" y="963"/>
                </a:lnTo>
                <a:close/>
                <a:moveTo>
                  <a:pt x="3409" y="963"/>
                </a:moveTo>
                <a:lnTo>
                  <a:pt x="3409" y="963"/>
                </a:lnTo>
                <a:lnTo>
                  <a:pt x="3409" y="963"/>
                </a:lnTo>
                <a:lnTo>
                  <a:pt x="3409" y="963"/>
                </a:lnTo>
                <a:close/>
                <a:moveTo>
                  <a:pt x="3401" y="962"/>
                </a:moveTo>
                <a:lnTo>
                  <a:pt x="3401" y="962"/>
                </a:lnTo>
                <a:cubicBezTo>
                  <a:pt x="3399" y="963"/>
                  <a:pt x="3396" y="963"/>
                  <a:pt x="3397" y="965"/>
                </a:cubicBezTo>
                <a:cubicBezTo>
                  <a:pt x="3399" y="965"/>
                  <a:pt x="3401" y="965"/>
                  <a:pt x="3401" y="962"/>
                </a:cubicBezTo>
                <a:close/>
                <a:moveTo>
                  <a:pt x="3307" y="961"/>
                </a:moveTo>
                <a:cubicBezTo>
                  <a:pt x="3306" y="963"/>
                  <a:pt x="3302" y="969"/>
                  <a:pt x="3307" y="969"/>
                </a:cubicBezTo>
                <a:lnTo>
                  <a:pt x="3307" y="969"/>
                </a:lnTo>
                <a:cubicBezTo>
                  <a:pt x="3308" y="967"/>
                  <a:pt x="3310" y="962"/>
                  <a:pt x="3307" y="961"/>
                </a:cubicBezTo>
                <a:close/>
                <a:moveTo>
                  <a:pt x="3247" y="961"/>
                </a:moveTo>
                <a:cubicBezTo>
                  <a:pt x="3246" y="961"/>
                  <a:pt x="3247" y="964"/>
                  <a:pt x="3249" y="961"/>
                </a:cubicBezTo>
                <a:cubicBezTo>
                  <a:pt x="3248" y="961"/>
                  <a:pt x="3248" y="960"/>
                  <a:pt x="3247" y="961"/>
                </a:cubicBezTo>
                <a:close/>
                <a:moveTo>
                  <a:pt x="3385" y="960"/>
                </a:moveTo>
                <a:lnTo>
                  <a:pt x="3385" y="960"/>
                </a:lnTo>
                <a:cubicBezTo>
                  <a:pt x="3383" y="966"/>
                  <a:pt x="3394" y="964"/>
                  <a:pt x="3394" y="961"/>
                </a:cubicBezTo>
                <a:cubicBezTo>
                  <a:pt x="3390" y="959"/>
                  <a:pt x="3389" y="961"/>
                  <a:pt x="3385" y="960"/>
                </a:cubicBezTo>
                <a:close/>
                <a:moveTo>
                  <a:pt x="3381" y="959"/>
                </a:moveTo>
                <a:lnTo>
                  <a:pt x="3381" y="962"/>
                </a:lnTo>
                <a:lnTo>
                  <a:pt x="3381" y="963"/>
                </a:lnTo>
                <a:cubicBezTo>
                  <a:pt x="3381" y="963"/>
                  <a:pt x="3382" y="963"/>
                  <a:pt x="3383" y="962"/>
                </a:cubicBezTo>
                <a:cubicBezTo>
                  <a:pt x="3383" y="961"/>
                  <a:pt x="3384" y="961"/>
                  <a:pt x="3384" y="959"/>
                </a:cubicBezTo>
                <a:cubicBezTo>
                  <a:pt x="3383" y="959"/>
                  <a:pt x="3382" y="959"/>
                  <a:pt x="3381" y="959"/>
                </a:cubicBezTo>
                <a:close/>
                <a:moveTo>
                  <a:pt x="3410" y="959"/>
                </a:moveTo>
                <a:cubicBezTo>
                  <a:pt x="3409" y="959"/>
                  <a:pt x="3408" y="961"/>
                  <a:pt x="3409" y="963"/>
                </a:cubicBezTo>
                <a:lnTo>
                  <a:pt x="3409" y="963"/>
                </a:lnTo>
                <a:lnTo>
                  <a:pt x="3407" y="964"/>
                </a:lnTo>
                <a:cubicBezTo>
                  <a:pt x="3403" y="967"/>
                  <a:pt x="3407" y="975"/>
                  <a:pt x="3403" y="978"/>
                </a:cubicBezTo>
                <a:lnTo>
                  <a:pt x="3402" y="969"/>
                </a:lnTo>
                <a:cubicBezTo>
                  <a:pt x="3399" y="976"/>
                  <a:pt x="3392" y="996"/>
                  <a:pt x="3401" y="1001"/>
                </a:cubicBezTo>
                <a:cubicBezTo>
                  <a:pt x="3399" y="994"/>
                  <a:pt x="3402" y="986"/>
                  <a:pt x="3407" y="982"/>
                </a:cubicBezTo>
                <a:lnTo>
                  <a:pt x="3408" y="982"/>
                </a:lnTo>
                <a:cubicBezTo>
                  <a:pt x="3408" y="979"/>
                  <a:pt x="3408" y="976"/>
                  <a:pt x="3409" y="973"/>
                </a:cubicBezTo>
                <a:lnTo>
                  <a:pt x="3409" y="963"/>
                </a:lnTo>
                <a:lnTo>
                  <a:pt x="3409" y="963"/>
                </a:lnTo>
                <a:cubicBezTo>
                  <a:pt x="3409" y="963"/>
                  <a:pt x="3410" y="963"/>
                  <a:pt x="3410" y="963"/>
                </a:cubicBezTo>
                <a:cubicBezTo>
                  <a:pt x="3410" y="962"/>
                  <a:pt x="3410" y="961"/>
                  <a:pt x="3411" y="960"/>
                </a:cubicBezTo>
                <a:lnTo>
                  <a:pt x="3411" y="959"/>
                </a:lnTo>
                <a:lnTo>
                  <a:pt x="3411" y="959"/>
                </a:lnTo>
                <a:lnTo>
                  <a:pt x="3411" y="959"/>
                </a:lnTo>
                <a:lnTo>
                  <a:pt x="3411" y="959"/>
                </a:lnTo>
                <a:lnTo>
                  <a:pt x="3410" y="959"/>
                </a:lnTo>
                <a:close/>
                <a:moveTo>
                  <a:pt x="3339" y="959"/>
                </a:moveTo>
                <a:cubicBezTo>
                  <a:pt x="3338" y="959"/>
                  <a:pt x="3336" y="960"/>
                  <a:pt x="3336" y="960"/>
                </a:cubicBezTo>
                <a:lnTo>
                  <a:pt x="3337" y="960"/>
                </a:lnTo>
                <a:cubicBezTo>
                  <a:pt x="3336" y="964"/>
                  <a:pt x="3342" y="961"/>
                  <a:pt x="3339" y="959"/>
                </a:cubicBezTo>
                <a:cubicBezTo>
                  <a:pt x="3339" y="959"/>
                  <a:pt x="3339" y="959"/>
                  <a:pt x="3339" y="959"/>
                </a:cubicBezTo>
                <a:close/>
                <a:moveTo>
                  <a:pt x="3372" y="957"/>
                </a:moveTo>
                <a:cubicBezTo>
                  <a:pt x="3373" y="960"/>
                  <a:pt x="3373" y="963"/>
                  <a:pt x="3376" y="964"/>
                </a:cubicBezTo>
                <a:lnTo>
                  <a:pt x="3376" y="964"/>
                </a:lnTo>
                <a:cubicBezTo>
                  <a:pt x="3378" y="961"/>
                  <a:pt x="3374" y="960"/>
                  <a:pt x="3372" y="957"/>
                </a:cubicBezTo>
                <a:close/>
                <a:moveTo>
                  <a:pt x="3334" y="954"/>
                </a:moveTo>
                <a:lnTo>
                  <a:pt x="3334" y="958"/>
                </a:lnTo>
                <a:lnTo>
                  <a:pt x="3335" y="958"/>
                </a:lnTo>
                <a:cubicBezTo>
                  <a:pt x="3336" y="958"/>
                  <a:pt x="3338" y="958"/>
                  <a:pt x="3339" y="958"/>
                </a:cubicBezTo>
                <a:cubicBezTo>
                  <a:pt x="3339" y="954"/>
                  <a:pt x="3337" y="954"/>
                  <a:pt x="3334" y="954"/>
                </a:cubicBezTo>
                <a:close/>
                <a:moveTo>
                  <a:pt x="3262" y="953"/>
                </a:moveTo>
                <a:cubicBezTo>
                  <a:pt x="3262" y="953"/>
                  <a:pt x="3261" y="953"/>
                  <a:pt x="3260" y="954"/>
                </a:cubicBezTo>
                <a:cubicBezTo>
                  <a:pt x="3264" y="957"/>
                  <a:pt x="3264" y="953"/>
                  <a:pt x="3262" y="953"/>
                </a:cubicBezTo>
                <a:close/>
                <a:moveTo>
                  <a:pt x="3327" y="953"/>
                </a:moveTo>
                <a:cubicBezTo>
                  <a:pt x="3327" y="953"/>
                  <a:pt x="3327" y="953"/>
                  <a:pt x="3326" y="953"/>
                </a:cubicBezTo>
                <a:cubicBezTo>
                  <a:pt x="3326" y="954"/>
                  <a:pt x="3325" y="955"/>
                  <a:pt x="3325" y="957"/>
                </a:cubicBezTo>
                <a:cubicBezTo>
                  <a:pt x="3328" y="958"/>
                  <a:pt x="3330" y="957"/>
                  <a:pt x="3329" y="954"/>
                </a:cubicBezTo>
                <a:lnTo>
                  <a:pt x="3330" y="954"/>
                </a:lnTo>
                <a:cubicBezTo>
                  <a:pt x="3329" y="954"/>
                  <a:pt x="3328" y="953"/>
                  <a:pt x="3327" y="953"/>
                </a:cubicBezTo>
                <a:close/>
                <a:moveTo>
                  <a:pt x="3300" y="952"/>
                </a:moveTo>
                <a:cubicBezTo>
                  <a:pt x="3297" y="957"/>
                  <a:pt x="3303" y="965"/>
                  <a:pt x="3307" y="959"/>
                </a:cubicBezTo>
                <a:cubicBezTo>
                  <a:pt x="3303" y="959"/>
                  <a:pt x="3305" y="952"/>
                  <a:pt x="3300" y="952"/>
                </a:cubicBezTo>
                <a:lnTo>
                  <a:pt x="3300" y="952"/>
                </a:lnTo>
                <a:close/>
                <a:moveTo>
                  <a:pt x="3213" y="951"/>
                </a:moveTo>
                <a:lnTo>
                  <a:pt x="3213" y="952"/>
                </a:lnTo>
                <a:cubicBezTo>
                  <a:pt x="3214" y="952"/>
                  <a:pt x="3215" y="952"/>
                  <a:pt x="3215" y="952"/>
                </a:cubicBezTo>
                <a:lnTo>
                  <a:pt x="3215" y="951"/>
                </a:lnTo>
                <a:cubicBezTo>
                  <a:pt x="3215" y="951"/>
                  <a:pt x="3214" y="951"/>
                  <a:pt x="3213" y="951"/>
                </a:cubicBezTo>
                <a:close/>
                <a:moveTo>
                  <a:pt x="3408" y="950"/>
                </a:moveTo>
                <a:lnTo>
                  <a:pt x="3408" y="952"/>
                </a:lnTo>
                <a:lnTo>
                  <a:pt x="3410" y="952"/>
                </a:lnTo>
                <a:lnTo>
                  <a:pt x="3410" y="950"/>
                </a:lnTo>
                <a:lnTo>
                  <a:pt x="3408" y="950"/>
                </a:lnTo>
                <a:close/>
                <a:moveTo>
                  <a:pt x="3342" y="950"/>
                </a:moveTo>
                <a:cubicBezTo>
                  <a:pt x="3341" y="950"/>
                  <a:pt x="3341" y="950"/>
                  <a:pt x="3340" y="950"/>
                </a:cubicBezTo>
                <a:cubicBezTo>
                  <a:pt x="3340" y="951"/>
                  <a:pt x="3340" y="953"/>
                  <a:pt x="3341" y="953"/>
                </a:cubicBezTo>
                <a:cubicBezTo>
                  <a:pt x="3341" y="953"/>
                  <a:pt x="3341" y="952"/>
                  <a:pt x="3342" y="952"/>
                </a:cubicBezTo>
                <a:lnTo>
                  <a:pt x="3343" y="952"/>
                </a:lnTo>
                <a:cubicBezTo>
                  <a:pt x="3343" y="951"/>
                  <a:pt x="3343" y="950"/>
                  <a:pt x="3342" y="950"/>
                </a:cubicBezTo>
                <a:close/>
                <a:moveTo>
                  <a:pt x="3345" y="950"/>
                </a:moveTo>
                <a:lnTo>
                  <a:pt x="3344" y="950"/>
                </a:lnTo>
                <a:lnTo>
                  <a:pt x="3345" y="950"/>
                </a:lnTo>
                <a:lnTo>
                  <a:pt x="3345" y="953"/>
                </a:lnTo>
                <a:cubicBezTo>
                  <a:pt x="3345" y="955"/>
                  <a:pt x="3346" y="958"/>
                  <a:pt x="3349" y="959"/>
                </a:cubicBezTo>
                <a:cubicBezTo>
                  <a:pt x="3349" y="956"/>
                  <a:pt x="3348" y="953"/>
                  <a:pt x="3347" y="950"/>
                </a:cubicBezTo>
                <a:lnTo>
                  <a:pt x="3345" y="950"/>
                </a:lnTo>
                <a:lnTo>
                  <a:pt x="3345" y="950"/>
                </a:lnTo>
                <a:close/>
                <a:moveTo>
                  <a:pt x="3295" y="950"/>
                </a:moveTo>
                <a:cubicBezTo>
                  <a:pt x="3294" y="951"/>
                  <a:pt x="3293" y="956"/>
                  <a:pt x="3296" y="957"/>
                </a:cubicBezTo>
                <a:cubicBezTo>
                  <a:pt x="3297" y="954"/>
                  <a:pt x="3299" y="950"/>
                  <a:pt x="3295" y="950"/>
                </a:cubicBezTo>
                <a:lnTo>
                  <a:pt x="3295" y="950"/>
                </a:lnTo>
                <a:close/>
                <a:moveTo>
                  <a:pt x="3282" y="948"/>
                </a:moveTo>
                <a:lnTo>
                  <a:pt x="3282" y="948"/>
                </a:lnTo>
                <a:lnTo>
                  <a:pt x="3282" y="948"/>
                </a:lnTo>
                <a:lnTo>
                  <a:pt x="3282" y="950"/>
                </a:lnTo>
                <a:cubicBezTo>
                  <a:pt x="3282" y="952"/>
                  <a:pt x="3281" y="955"/>
                  <a:pt x="3283" y="956"/>
                </a:cubicBezTo>
                <a:cubicBezTo>
                  <a:pt x="3284" y="953"/>
                  <a:pt x="3289" y="958"/>
                  <a:pt x="3288" y="955"/>
                </a:cubicBezTo>
                <a:cubicBezTo>
                  <a:pt x="3284" y="954"/>
                  <a:pt x="3289" y="950"/>
                  <a:pt x="3286" y="948"/>
                </a:cubicBezTo>
                <a:lnTo>
                  <a:pt x="3282" y="948"/>
                </a:lnTo>
                <a:lnTo>
                  <a:pt x="3282" y="948"/>
                </a:lnTo>
                <a:close/>
                <a:moveTo>
                  <a:pt x="3364" y="947"/>
                </a:moveTo>
                <a:lnTo>
                  <a:pt x="3364" y="949"/>
                </a:lnTo>
                <a:cubicBezTo>
                  <a:pt x="3365" y="949"/>
                  <a:pt x="3365" y="949"/>
                  <a:pt x="3366" y="949"/>
                </a:cubicBezTo>
                <a:lnTo>
                  <a:pt x="3366" y="947"/>
                </a:lnTo>
                <a:cubicBezTo>
                  <a:pt x="3365" y="947"/>
                  <a:pt x="3365" y="947"/>
                  <a:pt x="3364" y="947"/>
                </a:cubicBezTo>
                <a:close/>
                <a:moveTo>
                  <a:pt x="3360" y="946"/>
                </a:moveTo>
                <a:cubicBezTo>
                  <a:pt x="3358" y="952"/>
                  <a:pt x="3361" y="954"/>
                  <a:pt x="3361" y="960"/>
                </a:cubicBezTo>
                <a:cubicBezTo>
                  <a:pt x="3363" y="960"/>
                  <a:pt x="3363" y="959"/>
                  <a:pt x="3364" y="959"/>
                </a:cubicBezTo>
                <a:lnTo>
                  <a:pt x="3365" y="959"/>
                </a:lnTo>
                <a:lnTo>
                  <a:pt x="3365" y="959"/>
                </a:lnTo>
                <a:lnTo>
                  <a:pt x="3365" y="959"/>
                </a:lnTo>
                <a:lnTo>
                  <a:pt x="3365" y="959"/>
                </a:lnTo>
                <a:lnTo>
                  <a:pt x="3364" y="957"/>
                </a:lnTo>
                <a:cubicBezTo>
                  <a:pt x="3362" y="953"/>
                  <a:pt x="3364" y="947"/>
                  <a:pt x="3360" y="946"/>
                </a:cubicBezTo>
                <a:close/>
                <a:moveTo>
                  <a:pt x="3246" y="945"/>
                </a:moveTo>
                <a:lnTo>
                  <a:pt x="3245" y="946"/>
                </a:lnTo>
                <a:lnTo>
                  <a:pt x="3246" y="946"/>
                </a:lnTo>
                <a:lnTo>
                  <a:pt x="3246" y="947"/>
                </a:lnTo>
                <a:cubicBezTo>
                  <a:pt x="3246" y="950"/>
                  <a:pt x="3247" y="953"/>
                  <a:pt x="3249" y="953"/>
                </a:cubicBezTo>
                <a:cubicBezTo>
                  <a:pt x="3251" y="951"/>
                  <a:pt x="3249" y="947"/>
                  <a:pt x="3246" y="946"/>
                </a:cubicBezTo>
                <a:lnTo>
                  <a:pt x="3246" y="946"/>
                </a:lnTo>
                <a:lnTo>
                  <a:pt x="3246" y="945"/>
                </a:lnTo>
                <a:close/>
                <a:moveTo>
                  <a:pt x="3202" y="945"/>
                </a:moveTo>
                <a:cubicBezTo>
                  <a:pt x="3202" y="946"/>
                  <a:pt x="3202" y="947"/>
                  <a:pt x="3204" y="947"/>
                </a:cubicBezTo>
                <a:lnTo>
                  <a:pt x="3204" y="946"/>
                </a:lnTo>
                <a:cubicBezTo>
                  <a:pt x="3205" y="949"/>
                  <a:pt x="3202" y="949"/>
                  <a:pt x="3203" y="952"/>
                </a:cubicBezTo>
                <a:lnTo>
                  <a:pt x="3207" y="952"/>
                </a:lnTo>
                <a:cubicBezTo>
                  <a:pt x="3207" y="949"/>
                  <a:pt x="3205" y="948"/>
                  <a:pt x="3205" y="945"/>
                </a:cubicBezTo>
                <a:cubicBezTo>
                  <a:pt x="3204" y="945"/>
                  <a:pt x="3203" y="945"/>
                  <a:pt x="3202" y="945"/>
                </a:cubicBezTo>
                <a:close/>
                <a:moveTo>
                  <a:pt x="3308" y="944"/>
                </a:moveTo>
                <a:cubicBezTo>
                  <a:pt x="3310" y="951"/>
                  <a:pt x="3308" y="950"/>
                  <a:pt x="3309" y="959"/>
                </a:cubicBezTo>
                <a:cubicBezTo>
                  <a:pt x="3312" y="959"/>
                  <a:pt x="3314" y="956"/>
                  <a:pt x="3315" y="960"/>
                </a:cubicBezTo>
                <a:cubicBezTo>
                  <a:pt x="3312" y="959"/>
                  <a:pt x="3313" y="962"/>
                  <a:pt x="3312" y="963"/>
                </a:cubicBezTo>
                <a:cubicBezTo>
                  <a:pt x="3313" y="966"/>
                  <a:pt x="3316" y="974"/>
                  <a:pt x="3319" y="968"/>
                </a:cubicBezTo>
                <a:lnTo>
                  <a:pt x="3319" y="968"/>
                </a:lnTo>
                <a:cubicBezTo>
                  <a:pt x="3312" y="967"/>
                  <a:pt x="3320" y="959"/>
                  <a:pt x="3317" y="953"/>
                </a:cubicBezTo>
                <a:cubicBezTo>
                  <a:pt x="3314" y="953"/>
                  <a:pt x="3315" y="956"/>
                  <a:pt x="3312" y="956"/>
                </a:cubicBezTo>
                <a:cubicBezTo>
                  <a:pt x="3312" y="954"/>
                  <a:pt x="3311" y="954"/>
                  <a:pt x="3311" y="953"/>
                </a:cubicBezTo>
                <a:cubicBezTo>
                  <a:pt x="3313" y="950"/>
                  <a:pt x="3311" y="945"/>
                  <a:pt x="3308" y="944"/>
                </a:cubicBezTo>
                <a:close/>
                <a:moveTo>
                  <a:pt x="3234" y="944"/>
                </a:moveTo>
                <a:cubicBezTo>
                  <a:pt x="3234" y="946"/>
                  <a:pt x="3231" y="945"/>
                  <a:pt x="3231" y="947"/>
                </a:cubicBezTo>
                <a:cubicBezTo>
                  <a:pt x="3235" y="946"/>
                  <a:pt x="3231" y="953"/>
                  <a:pt x="3235" y="952"/>
                </a:cubicBezTo>
                <a:lnTo>
                  <a:pt x="3236" y="952"/>
                </a:lnTo>
                <a:cubicBezTo>
                  <a:pt x="3237" y="950"/>
                  <a:pt x="3237" y="944"/>
                  <a:pt x="3234" y="944"/>
                </a:cubicBezTo>
                <a:close/>
                <a:moveTo>
                  <a:pt x="3218" y="942"/>
                </a:moveTo>
                <a:cubicBezTo>
                  <a:pt x="3219" y="944"/>
                  <a:pt x="3216" y="944"/>
                  <a:pt x="3217" y="947"/>
                </a:cubicBezTo>
                <a:lnTo>
                  <a:pt x="3217" y="947"/>
                </a:lnTo>
                <a:cubicBezTo>
                  <a:pt x="3222" y="947"/>
                  <a:pt x="3224" y="951"/>
                  <a:pt x="3228" y="954"/>
                </a:cubicBezTo>
                <a:cubicBezTo>
                  <a:pt x="3228" y="950"/>
                  <a:pt x="3227" y="946"/>
                  <a:pt x="3226" y="942"/>
                </a:cubicBezTo>
                <a:cubicBezTo>
                  <a:pt x="3222" y="943"/>
                  <a:pt x="3221" y="947"/>
                  <a:pt x="3218" y="942"/>
                </a:cubicBezTo>
                <a:close/>
                <a:moveTo>
                  <a:pt x="3276" y="942"/>
                </a:moveTo>
                <a:lnTo>
                  <a:pt x="3275" y="942"/>
                </a:lnTo>
                <a:lnTo>
                  <a:pt x="3276" y="943"/>
                </a:lnTo>
                <a:lnTo>
                  <a:pt x="3276" y="945"/>
                </a:lnTo>
                <a:cubicBezTo>
                  <a:pt x="3276" y="949"/>
                  <a:pt x="3276" y="953"/>
                  <a:pt x="3279" y="953"/>
                </a:cubicBezTo>
                <a:cubicBezTo>
                  <a:pt x="3278" y="950"/>
                  <a:pt x="3278" y="945"/>
                  <a:pt x="3276" y="943"/>
                </a:cubicBezTo>
                <a:lnTo>
                  <a:pt x="3276" y="943"/>
                </a:lnTo>
                <a:lnTo>
                  <a:pt x="3276" y="942"/>
                </a:lnTo>
                <a:close/>
                <a:moveTo>
                  <a:pt x="3384" y="940"/>
                </a:moveTo>
                <a:cubicBezTo>
                  <a:pt x="3382" y="944"/>
                  <a:pt x="3376" y="950"/>
                  <a:pt x="3379" y="955"/>
                </a:cubicBezTo>
                <a:lnTo>
                  <a:pt x="3379" y="955"/>
                </a:lnTo>
                <a:cubicBezTo>
                  <a:pt x="3383" y="953"/>
                  <a:pt x="3385" y="943"/>
                  <a:pt x="3384" y="940"/>
                </a:cubicBezTo>
                <a:close/>
                <a:moveTo>
                  <a:pt x="3262" y="940"/>
                </a:moveTo>
                <a:cubicBezTo>
                  <a:pt x="3262" y="940"/>
                  <a:pt x="3261" y="940"/>
                  <a:pt x="3260" y="941"/>
                </a:cubicBezTo>
                <a:cubicBezTo>
                  <a:pt x="3261" y="945"/>
                  <a:pt x="3263" y="947"/>
                  <a:pt x="3261" y="952"/>
                </a:cubicBezTo>
                <a:lnTo>
                  <a:pt x="3262" y="951"/>
                </a:lnTo>
                <a:cubicBezTo>
                  <a:pt x="3265" y="950"/>
                  <a:pt x="3268" y="950"/>
                  <a:pt x="3268" y="953"/>
                </a:cubicBezTo>
                <a:cubicBezTo>
                  <a:pt x="3267" y="948"/>
                  <a:pt x="3267" y="939"/>
                  <a:pt x="3262" y="940"/>
                </a:cubicBezTo>
                <a:close/>
                <a:moveTo>
                  <a:pt x="3250" y="933"/>
                </a:moveTo>
                <a:cubicBezTo>
                  <a:pt x="3249" y="933"/>
                  <a:pt x="3248" y="933"/>
                  <a:pt x="3247" y="934"/>
                </a:cubicBezTo>
                <a:lnTo>
                  <a:pt x="3246" y="934"/>
                </a:lnTo>
                <a:lnTo>
                  <a:pt x="3246" y="934"/>
                </a:lnTo>
                <a:lnTo>
                  <a:pt x="3246" y="935"/>
                </a:lnTo>
                <a:lnTo>
                  <a:pt x="3246" y="934"/>
                </a:lnTo>
                <a:lnTo>
                  <a:pt x="3247" y="937"/>
                </a:lnTo>
                <a:cubicBezTo>
                  <a:pt x="3248" y="941"/>
                  <a:pt x="3249" y="945"/>
                  <a:pt x="3252" y="946"/>
                </a:cubicBezTo>
                <a:cubicBezTo>
                  <a:pt x="3253" y="942"/>
                  <a:pt x="3252" y="937"/>
                  <a:pt x="3250" y="933"/>
                </a:cubicBezTo>
                <a:close/>
                <a:moveTo>
                  <a:pt x="3240" y="933"/>
                </a:moveTo>
                <a:cubicBezTo>
                  <a:pt x="3239" y="934"/>
                  <a:pt x="3239" y="937"/>
                  <a:pt x="3242" y="937"/>
                </a:cubicBezTo>
                <a:lnTo>
                  <a:pt x="3242" y="936"/>
                </a:lnTo>
                <a:cubicBezTo>
                  <a:pt x="3243" y="935"/>
                  <a:pt x="3243" y="932"/>
                  <a:pt x="3240" y="933"/>
                </a:cubicBezTo>
                <a:close/>
                <a:moveTo>
                  <a:pt x="3236" y="933"/>
                </a:moveTo>
                <a:lnTo>
                  <a:pt x="3236" y="937"/>
                </a:lnTo>
                <a:cubicBezTo>
                  <a:pt x="3237" y="937"/>
                  <a:pt x="3237" y="937"/>
                  <a:pt x="3238" y="937"/>
                </a:cubicBezTo>
                <a:lnTo>
                  <a:pt x="3238" y="933"/>
                </a:lnTo>
                <a:lnTo>
                  <a:pt x="3236" y="933"/>
                </a:lnTo>
                <a:close/>
                <a:moveTo>
                  <a:pt x="3225" y="931"/>
                </a:moveTo>
                <a:lnTo>
                  <a:pt x="3225" y="933"/>
                </a:lnTo>
                <a:lnTo>
                  <a:pt x="3227" y="933"/>
                </a:lnTo>
                <a:lnTo>
                  <a:pt x="3227" y="931"/>
                </a:lnTo>
                <a:lnTo>
                  <a:pt x="3225" y="931"/>
                </a:lnTo>
                <a:close/>
                <a:moveTo>
                  <a:pt x="3237" y="928"/>
                </a:moveTo>
                <a:cubicBezTo>
                  <a:pt x="3236" y="928"/>
                  <a:pt x="3236" y="928"/>
                  <a:pt x="3235" y="929"/>
                </a:cubicBezTo>
                <a:cubicBezTo>
                  <a:pt x="3238" y="932"/>
                  <a:pt x="3238" y="928"/>
                  <a:pt x="3237" y="928"/>
                </a:cubicBezTo>
                <a:close/>
                <a:moveTo>
                  <a:pt x="3197" y="926"/>
                </a:moveTo>
                <a:cubicBezTo>
                  <a:pt x="3197" y="927"/>
                  <a:pt x="3196" y="928"/>
                  <a:pt x="3196" y="930"/>
                </a:cubicBezTo>
                <a:cubicBezTo>
                  <a:pt x="3197" y="930"/>
                  <a:pt x="3198" y="930"/>
                  <a:pt x="3199" y="930"/>
                </a:cubicBezTo>
                <a:lnTo>
                  <a:pt x="3199" y="926"/>
                </a:lnTo>
                <a:cubicBezTo>
                  <a:pt x="3199" y="926"/>
                  <a:pt x="3198" y="926"/>
                  <a:pt x="3197" y="926"/>
                </a:cubicBezTo>
                <a:lnTo>
                  <a:pt x="3197" y="926"/>
                </a:lnTo>
                <a:close/>
                <a:moveTo>
                  <a:pt x="3187" y="925"/>
                </a:moveTo>
                <a:cubicBezTo>
                  <a:pt x="3187" y="925"/>
                  <a:pt x="3186" y="926"/>
                  <a:pt x="3185" y="927"/>
                </a:cubicBezTo>
                <a:cubicBezTo>
                  <a:pt x="3188" y="929"/>
                  <a:pt x="3188" y="926"/>
                  <a:pt x="3187" y="925"/>
                </a:cubicBezTo>
                <a:close/>
                <a:moveTo>
                  <a:pt x="3228" y="924"/>
                </a:moveTo>
                <a:cubicBezTo>
                  <a:pt x="3226" y="923"/>
                  <a:pt x="3223" y="924"/>
                  <a:pt x="3221" y="925"/>
                </a:cubicBezTo>
                <a:lnTo>
                  <a:pt x="3221" y="929"/>
                </a:lnTo>
                <a:cubicBezTo>
                  <a:pt x="3222" y="929"/>
                  <a:pt x="3222" y="929"/>
                  <a:pt x="3222" y="929"/>
                </a:cubicBezTo>
                <a:cubicBezTo>
                  <a:pt x="3225" y="929"/>
                  <a:pt x="3227" y="927"/>
                  <a:pt x="3228" y="924"/>
                </a:cubicBezTo>
                <a:lnTo>
                  <a:pt x="3228" y="924"/>
                </a:lnTo>
                <a:close/>
                <a:moveTo>
                  <a:pt x="3295" y="923"/>
                </a:moveTo>
                <a:cubicBezTo>
                  <a:pt x="3294" y="922"/>
                  <a:pt x="3294" y="923"/>
                  <a:pt x="3293" y="923"/>
                </a:cubicBezTo>
                <a:cubicBezTo>
                  <a:pt x="3292" y="926"/>
                  <a:pt x="3293" y="927"/>
                  <a:pt x="3295" y="927"/>
                </a:cubicBezTo>
                <a:lnTo>
                  <a:pt x="3296" y="927"/>
                </a:lnTo>
                <a:cubicBezTo>
                  <a:pt x="3295" y="925"/>
                  <a:pt x="3296" y="923"/>
                  <a:pt x="3295" y="923"/>
                </a:cubicBezTo>
                <a:close/>
                <a:moveTo>
                  <a:pt x="3238" y="921"/>
                </a:moveTo>
                <a:cubicBezTo>
                  <a:pt x="3238" y="921"/>
                  <a:pt x="3238" y="921"/>
                  <a:pt x="3237" y="922"/>
                </a:cubicBezTo>
                <a:cubicBezTo>
                  <a:pt x="3237" y="924"/>
                  <a:pt x="3238" y="926"/>
                  <a:pt x="3239" y="926"/>
                </a:cubicBezTo>
                <a:lnTo>
                  <a:pt x="3240" y="925"/>
                </a:lnTo>
                <a:cubicBezTo>
                  <a:pt x="3241" y="924"/>
                  <a:pt x="3241" y="921"/>
                  <a:pt x="3238" y="921"/>
                </a:cubicBezTo>
                <a:close/>
                <a:moveTo>
                  <a:pt x="3274" y="920"/>
                </a:moveTo>
                <a:cubicBezTo>
                  <a:pt x="3274" y="920"/>
                  <a:pt x="3273" y="920"/>
                  <a:pt x="3272" y="921"/>
                </a:cubicBezTo>
                <a:cubicBezTo>
                  <a:pt x="3271" y="922"/>
                  <a:pt x="3271" y="924"/>
                  <a:pt x="3272" y="926"/>
                </a:cubicBezTo>
                <a:lnTo>
                  <a:pt x="3273" y="925"/>
                </a:lnTo>
                <a:cubicBezTo>
                  <a:pt x="3275" y="925"/>
                  <a:pt x="3275" y="924"/>
                  <a:pt x="3277" y="925"/>
                </a:cubicBezTo>
                <a:cubicBezTo>
                  <a:pt x="3277" y="922"/>
                  <a:pt x="3276" y="921"/>
                  <a:pt x="3274" y="920"/>
                </a:cubicBezTo>
                <a:close/>
                <a:moveTo>
                  <a:pt x="3340" y="919"/>
                </a:moveTo>
                <a:cubicBezTo>
                  <a:pt x="3339" y="918"/>
                  <a:pt x="3337" y="919"/>
                  <a:pt x="3338" y="922"/>
                </a:cubicBezTo>
                <a:cubicBezTo>
                  <a:pt x="3339" y="922"/>
                  <a:pt x="3340" y="921"/>
                  <a:pt x="3340" y="921"/>
                </a:cubicBezTo>
                <a:lnTo>
                  <a:pt x="3342" y="920"/>
                </a:lnTo>
                <a:lnTo>
                  <a:pt x="3342" y="920"/>
                </a:lnTo>
                <a:lnTo>
                  <a:pt x="3342" y="919"/>
                </a:lnTo>
                <a:lnTo>
                  <a:pt x="3342" y="920"/>
                </a:lnTo>
                <a:lnTo>
                  <a:pt x="3340" y="919"/>
                </a:lnTo>
                <a:close/>
                <a:moveTo>
                  <a:pt x="3281" y="918"/>
                </a:moveTo>
                <a:cubicBezTo>
                  <a:pt x="3284" y="928"/>
                  <a:pt x="3278" y="930"/>
                  <a:pt x="3275" y="935"/>
                </a:cubicBezTo>
                <a:cubicBezTo>
                  <a:pt x="3279" y="937"/>
                  <a:pt x="3279" y="946"/>
                  <a:pt x="3285" y="946"/>
                </a:cubicBezTo>
                <a:cubicBezTo>
                  <a:pt x="3286" y="939"/>
                  <a:pt x="3278" y="937"/>
                  <a:pt x="3280" y="932"/>
                </a:cubicBezTo>
                <a:cubicBezTo>
                  <a:pt x="3283" y="935"/>
                  <a:pt x="3288" y="936"/>
                  <a:pt x="3287" y="944"/>
                </a:cubicBezTo>
                <a:cubicBezTo>
                  <a:pt x="3290" y="944"/>
                  <a:pt x="3292" y="942"/>
                  <a:pt x="3292" y="939"/>
                </a:cubicBezTo>
                <a:lnTo>
                  <a:pt x="3293" y="939"/>
                </a:lnTo>
                <a:cubicBezTo>
                  <a:pt x="3286" y="935"/>
                  <a:pt x="3287" y="923"/>
                  <a:pt x="3281" y="918"/>
                </a:cubicBezTo>
                <a:close/>
                <a:moveTo>
                  <a:pt x="3290" y="916"/>
                </a:moveTo>
                <a:lnTo>
                  <a:pt x="3289" y="917"/>
                </a:lnTo>
                <a:lnTo>
                  <a:pt x="3290" y="917"/>
                </a:lnTo>
                <a:lnTo>
                  <a:pt x="3290" y="917"/>
                </a:lnTo>
                <a:cubicBezTo>
                  <a:pt x="3290" y="919"/>
                  <a:pt x="3291" y="920"/>
                  <a:pt x="3292" y="921"/>
                </a:cubicBezTo>
                <a:cubicBezTo>
                  <a:pt x="3291" y="920"/>
                  <a:pt x="3292" y="919"/>
                  <a:pt x="3292" y="918"/>
                </a:cubicBezTo>
                <a:cubicBezTo>
                  <a:pt x="3291" y="918"/>
                  <a:pt x="3291" y="917"/>
                  <a:pt x="3290" y="917"/>
                </a:cubicBezTo>
                <a:lnTo>
                  <a:pt x="3290" y="917"/>
                </a:lnTo>
                <a:lnTo>
                  <a:pt x="3290" y="916"/>
                </a:lnTo>
                <a:close/>
                <a:moveTo>
                  <a:pt x="3256" y="914"/>
                </a:moveTo>
                <a:cubicBezTo>
                  <a:pt x="3252" y="917"/>
                  <a:pt x="3252" y="919"/>
                  <a:pt x="3247" y="916"/>
                </a:cubicBezTo>
                <a:cubicBezTo>
                  <a:pt x="3246" y="918"/>
                  <a:pt x="3246" y="921"/>
                  <a:pt x="3246" y="924"/>
                </a:cubicBezTo>
                <a:cubicBezTo>
                  <a:pt x="3250" y="922"/>
                  <a:pt x="3250" y="929"/>
                  <a:pt x="3251" y="927"/>
                </a:cubicBezTo>
                <a:lnTo>
                  <a:pt x="3252" y="926"/>
                </a:lnTo>
                <a:cubicBezTo>
                  <a:pt x="3250" y="925"/>
                  <a:pt x="3250" y="919"/>
                  <a:pt x="3253" y="920"/>
                </a:cubicBezTo>
                <a:cubicBezTo>
                  <a:pt x="3255" y="929"/>
                  <a:pt x="3255" y="937"/>
                  <a:pt x="3259" y="939"/>
                </a:cubicBezTo>
                <a:cubicBezTo>
                  <a:pt x="3259" y="931"/>
                  <a:pt x="3258" y="923"/>
                  <a:pt x="3256" y="914"/>
                </a:cubicBezTo>
                <a:close/>
                <a:moveTo>
                  <a:pt x="3331" y="914"/>
                </a:moveTo>
                <a:lnTo>
                  <a:pt x="3331" y="916"/>
                </a:lnTo>
                <a:cubicBezTo>
                  <a:pt x="3332" y="916"/>
                  <a:pt x="3332" y="916"/>
                  <a:pt x="3333" y="916"/>
                </a:cubicBezTo>
                <a:lnTo>
                  <a:pt x="3333" y="914"/>
                </a:lnTo>
                <a:lnTo>
                  <a:pt x="3331" y="914"/>
                </a:lnTo>
                <a:close/>
                <a:moveTo>
                  <a:pt x="3230" y="913"/>
                </a:moveTo>
                <a:lnTo>
                  <a:pt x="3227" y="913"/>
                </a:lnTo>
                <a:lnTo>
                  <a:pt x="3226" y="913"/>
                </a:lnTo>
                <a:lnTo>
                  <a:pt x="3226" y="913"/>
                </a:lnTo>
                <a:lnTo>
                  <a:pt x="3227" y="913"/>
                </a:lnTo>
                <a:lnTo>
                  <a:pt x="3228" y="915"/>
                </a:lnTo>
                <a:cubicBezTo>
                  <a:pt x="3230" y="920"/>
                  <a:pt x="3229" y="925"/>
                  <a:pt x="3233" y="928"/>
                </a:cubicBezTo>
                <a:cubicBezTo>
                  <a:pt x="3234" y="925"/>
                  <a:pt x="3232" y="924"/>
                  <a:pt x="3232" y="922"/>
                </a:cubicBezTo>
                <a:cubicBezTo>
                  <a:pt x="3235" y="921"/>
                  <a:pt x="3237" y="917"/>
                  <a:pt x="3241" y="916"/>
                </a:cubicBezTo>
                <a:cubicBezTo>
                  <a:pt x="3238" y="914"/>
                  <a:pt x="3234" y="912"/>
                  <a:pt x="3230" y="913"/>
                </a:cubicBezTo>
                <a:close/>
                <a:moveTo>
                  <a:pt x="3289" y="910"/>
                </a:moveTo>
                <a:lnTo>
                  <a:pt x="3288" y="910"/>
                </a:lnTo>
                <a:lnTo>
                  <a:pt x="3288" y="910"/>
                </a:lnTo>
                <a:lnTo>
                  <a:pt x="3288" y="911"/>
                </a:lnTo>
                <a:cubicBezTo>
                  <a:pt x="3288" y="912"/>
                  <a:pt x="3289" y="912"/>
                  <a:pt x="3288" y="914"/>
                </a:cubicBezTo>
                <a:cubicBezTo>
                  <a:pt x="3289" y="914"/>
                  <a:pt x="3290" y="915"/>
                  <a:pt x="3290" y="914"/>
                </a:cubicBezTo>
                <a:cubicBezTo>
                  <a:pt x="3290" y="914"/>
                  <a:pt x="3290" y="913"/>
                  <a:pt x="3291" y="913"/>
                </a:cubicBezTo>
                <a:lnTo>
                  <a:pt x="3291" y="911"/>
                </a:lnTo>
                <a:cubicBezTo>
                  <a:pt x="3291" y="911"/>
                  <a:pt x="3290" y="911"/>
                  <a:pt x="3290" y="911"/>
                </a:cubicBezTo>
                <a:lnTo>
                  <a:pt x="3288" y="910"/>
                </a:lnTo>
                <a:lnTo>
                  <a:pt x="3289" y="910"/>
                </a:lnTo>
                <a:close/>
                <a:moveTo>
                  <a:pt x="3260" y="908"/>
                </a:moveTo>
                <a:lnTo>
                  <a:pt x="3259" y="909"/>
                </a:lnTo>
                <a:lnTo>
                  <a:pt x="3259" y="908"/>
                </a:lnTo>
                <a:lnTo>
                  <a:pt x="3258" y="909"/>
                </a:lnTo>
                <a:lnTo>
                  <a:pt x="3259" y="909"/>
                </a:lnTo>
                <a:lnTo>
                  <a:pt x="3259" y="910"/>
                </a:lnTo>
                <a:cubicBezTo>
                  <a:pt x="3260" y="912"/>
                  <a:pt x="3262" y="912"/>
                  <a:pt x="3264" y="912"/>
                </a:cubicBezTo>
                <a:cubicBezTo>
                  <a:pt x="3265" y="908"/>
                  <a:pt x="3262" y="907"/>
                  <a:pt x="3260" y="908"/>
                </a:cubicBezTo>
                <a:close/>
                <a:moveTo>
                  <a:pt x="3206" y="905"/>
                </a:moveTo>
                <a:cubicBezTo>
                  <a:pt x="3206" y="908"/>
                  <a:pt x="3206" y="912"/>
                  <a:pt x="3209" y="912"/>
                </a:cubicBezTo>
                <a:cubicBezTo>
                  <a:pt x="3210" y="911"/>
                  <a:pt x="3210" y="910"/>
                  <a:pt x="3210" y="908"/>
                </a:cubicBezTo>
                <a:cubicBezTo>
                  <a:pt x="3210" y="906"/>
                  <a:pt x="3208" y="905"/>
                  <a:pt x="3206" y="905"/>
                </a:cubicBezTo>
                <a:close/>
                <a:moveTo>
                  <a:pt x="3307" y="902"/>
                </a:moveTo>
                <a:lnTo>
                  <a:pt x="3306" y="903"/>
                </a:lnTo>
                <a:lnTo>
                  <a:pt x="3307" y="903"/>
                </a:lnTo>
                <a:lnTo>
                  <a:pt x="3306" y="905"/>
                </a:lnTo>
                <a:cubicBezTo>
                  <a:pt x="3305" y="906"/>
                  <a:pt x="3305" y="908"/>
                  <a:pt x="3306" y="909"/>
                </a:cubicBezTo>
                <a:cubicBezTo>
                  <a:pt x="3308" y="910"/>
                  <a:pt x="3310" y="904"/>
                  <a:pt x="3308" y="903"/>
                </a:cubicBezTo>
                <a:lnTo>
                  <a:pt x="3307" y="903"/>
                </a:lnTo>
                <a:lnTo>
                  <a:pt x="3307" y="902"/>
                </a:lnTo>
                <a:close/>
                <a:moveTo>
                  <a:pt x="3371" y="902"/>
                </a:moveTo>
                <a:cubicBezTo>
                  <a:pt x="3370" y="904"/>
                  <a:pt x="3371" y="912"/>
                  <a:pt x="3374" y="914"/>
                </a:cubicBezTo>
                <a:lnTo>
                  <a:pt x="3374" y="914"/>
                </a:lnTo>
                <a:cubicBezTo>
                  <a:pt x="3376" y="910"/>
                  <a:pt x="3373" y="904"/>
                  <a:pt x="3371" y="902"/>
                </a:cubicBezTo>
                <a:close/>
                <a:moveTo>
                  <a:pt x="3289" y="902"/>
                </a:moveTo>
                <a:cubicBezTo>
                  <a:pt x="3288" y="902"/>
                  <a:pt x="3287" y="902"/>
                  <a:pt x="3286" y="903"/>
                </a:cubicBezTo>
                <a:lnTo>
                  <a:pt x="3286" y="907"/>
                </a:lnTo>
                <a:cubicBezTo>
                  <a:pt x="3287" y="907"/>
                  <a:pt x="3287" y="907"/>
                  <a:pt x="3288" y="907"/>
                </a:cubicBezTo>
                <a:lnTo>
                  <a:pt x="3288" y="903"/>
                </a:lnTo>
                <a:lnTo>
                  <a:pt x="3289" y="902"/>
                </a:lnTo>
                <a:close/>
                <a:moveTo>
                  <a:pt x="3245" y="902"/>
                </a:moveTo>
                <a:cubicBezTo>
                  <a:pt x="3239" y="901"/>
                  <a:pt x="3244" y="906"/>
                  <a:pt x="3242" y="907"/>
                </a:cubicBezTo>
                <a:cubicBezTo>
                  <a:pt x="3242" y="907"/>
                  <a:pt x="3242" y="906"/>
                  <a:pt x="3242" y="906"/>
                </a:cubicBezTo>
                <a:lnTo>
                  <a:pt x="3241" y="906"/>
                </a:lnTo>
                <a:lnTo>
                  <a:pt x="3241" y="905"/>
                </a:lnTo>
                <a:lnTo>
                  <a:pt x="3241" y="905"/>
                </a:lnTo>
                <a:cubicBezTo>
                  <a:pt x="3241" y="905"/>
                  <a:pt x="3241" y="905"/>
                  <a:pt x="3241" y="905"/>
                </a:cubicBezTo>
                <a:lnTo>
                  <a:pt x="3241" y="906"/>
                </a:lnTo>
                <a:lnTo>
                  <a:pt x="3242" y="907"/>
                </a:lnTo>
                <a:cubicBezTo>
                  <a:pt x="3242" y="909"/>
                  <a:pt x="3243" y="911"/>
                  <a:pt x="3245" y="912"/>
                </a:cubicBezTo>
                <a:cubicBezTo>
                  <a:pt x="3247" y="909"/>
                  <a:pt x="3244" y="906"/>
                  <a:pt x="3245" y="902"/>
                </a:cubicBezTo>
                <a:close/>
                <a:moveTo>
                  <a:pt x="3201" y="900"/>
                </a:moveTo>
                <a:cubicBezTo>
                  <a:pt x="3201" y="902"/>
                  <a:pt x="3201" y="904"/>
                  <a:pt x="3202" y="905"/>
                </a:cubicBezTo>
                <a:cubicBezTo>
                  <a:pt x="3198" y="909"/>
                  <a:pt x="3197" y="904"/>
                  <a:pt x="3193" y="904"/>
                </a:cubicBezTo>
                <a:lnTo>
                  <a:pt x="3192" y="904"/>
                </a:lnTo>
                <a:lnTo>
                  <a:pt x="3192" y="903"/>
                </a:lnTo>
                <a:lnTo>
                  <a:pt x="3191" y="904"/>
                </a:lnTo>
                <a:lnTo>
                  <a:pt x="3192" y="904"/>
                </a:lnTo>
                <a:lnTo>
                  <a:pt x="3193" y="906"/>
                </a:lnTo>
                <a:cubicBezTo>
                  <a:pt x="3196" y="910"/>
                  <a:pt x="3208" y="908"/>
                  <a:pt x="3205" y="900"/>
                </a:cubicBezTo>
                <a:cubicBezTo>
                  <a:pt x="3204" y="900"/>
                  <a:pt x="3202" y="900"/>
                  <a:pt x="3201" y="900"/>
                </a:cubicBezTo>
                <a:close/>
                <a:moveTo>
                  <a:pt x="3233" y="900"/>
                </a:moveTo>
                <a:cubicBezTo>
                  <a:pt x="3233" y="900"/>
                  <a:pt x="3232" y="900"/>
                  <a:pt x="3231" y="901"/>
                </a:cubicBezTo>
                <a:lnTo>
                  <a:pt x="3230" y="901"/>
                </a:lnTo>
                <a:lnTo>
                  <a:pt x="3230" y="901"/>
                </a:lnTo>
                <a:lnTo>
                  <a:pt x="3229" y="901"/>
                </a:lnTo>
                <a:lnTo>
                  <a:pt x="3230" y="901"/>
                </a:lnTo>
                <a:lnTo>
                  <a:pt x="3230" y="902"/>
                </a:lnTo>
                <a:cubicBezTo>
                  <a:pt x="3232" y="906"/>
                  <a:pt x="3239" y="907"/>
                  <a:pt x="3238" y="901"/>
                </a:cubicBezTo>
                <a:cubicBezTo>
                  <a:pt x="3236" y="900"/>
                  <a:pt x="3235" y="900"/>
                  <a:pt x="3233" y="900"/>
                </a:cubicBezTo>
                <a:close/>
                <a:moveTo>
                  <a:pt x="3278" y="899"/>
                </a:moveTo>
                <a:cubicBezTo>
                  <a:pt x="3277" y="906"/>
                  <a:pt x="3277" y="916"/>
                  <a:pt x="3280" y="919"/>
                </a:cubicBezTo>
                <a:cubicBezTo>
                  <a:pt x="3279" y="913"/>
                  <a:pt x="3283" y="911"/>
                  <a:pt x="3283" y="903"/>
                </a:cubicBezTo>
                <a:lnTo>
                  <a:pt x="3284" y="902"/>
                </a:lnTo>
                <a:cubicBezTo>
                  <a:pt x="3282" y="901"/>
                  <a:pt x="3280" y="900"/>
                  <a:pt x="3278" y="899"/>
                </a:cubicBezTo>
                <a:close/>
                <a:moveTo>
                  <a:pt x="3210" y="899"/>
                </a:moveTo>
                <a:cubicBezTo>
                  <a:pt x="3209" y="899"/>
                  <a:pt x="3209" y="900"/>
                  <a:pt x="3208" y="900"/>
                </a:cubicBezTo>
                <a:cubicBezTo>
                  <a:pt x="3210" y="903"/>
                  <a:pt x="3213" y="906"/>
                  <a:pt x="3213" y="911"/>
                </a:cubicBezTo>
                <a:lnTo>
                  <a:pt x="3212" y="912"/>
                </a:lnTo>
                <a:lnTo>
                  <a:pt x="3212" y="912"/>
                </a:lnTo>
                <a:lnTo>
                  <a:pt x="3212" y="913"/>
                </a:lnTo>
                <a:lnTo>
                  <a:pt x="3212" y="912"/>
                </a:lnTo>
                <a:lnTo>
                  <a:pt x="3214" y="913"/>
                </a:lnTo>
                <a:cubicBezTo>
                  <a:pt x="3215" y="914"/>
                  <a:pt x="3215" y="914"/>
                  <a:pt x="3216" y="915"/>
                </a:cubicBezTo>
                <a:cubicBezTo>
                  <a:pt x="3218" y="913"/>
                  <a:pt x="3219" y="911"/>
                  <a:pt x="3221" y="908"/>
                </a:cubicBezTo>
                <a:cubicBezTo>
                  <a:pt x="3217" y="907"/>
                  <a:pt x="3220" y="903"/>
                  <a:pt x="3221" y="901"/>
                </a:cubicBezTo>
                <a:cubicBezTo>
                  <a:pt x="3216" y="902"/>
                  <a:pt x="3214" y="899"/>
                  <a:pt x="3210" y="899"/>
                </a:cubicBezTo>
                <a:close/>
                <a:moveTo>
                  <a:pt x="3271" y="899"/>
                </a:moveTo>
                <a:cubicBezTo>
                  <a:pt x="3267" y="899"/>
                  <a:pt x="3264" y="903"/>
                  <a:pt x="3262" y="901"/>
                </a:cubicBezTo>
                <a:cubicBezTo>
                  <a:pt x="3262" y="908"/>
                  <a:pt x="3267" y="902"/>
                  <a:pt x="3269" y="906"/>
                </a:cubicBezTo>
                <a:lnTo>
                  <a:pt x="3270" y="906"/>
                </a:lnTo>
                <a:cubicBezTo>
                  <a:pt x="3268" y="909"/>
                  <a:pt x="3272" y="915"/>
                  <a:pt x="3268" y="916"/>
                </a:cubicBezTo>
                <a:cubicBezTo>
                  <a:pt x="3263" y="918"/>
                  <a:pt x="3264" y="912"/>
                  <a:pt x="3261" y="915"/>
                </a:cubicBezTo>
                <a:cubicBezTo>
                  <a:pt x="3261" y="923"/>
                  <a:pt x="3263" y="930"/>
                  <a:pt x="3263" y="937"/>
                </a:cubicBezTo>
                <a:cubicBezTo>
                  <a:pt x="3268" y="935"/>
                  <a:pt x="3267" y="937"/>
                  <a:pt x="3272" y="938"/>
                </a:cubicBezTo>
                <a:cubicBezTo>
                  <a:pt x="3272" y="936"/>
                  <a:pt x="3275" y="936"/>
                  <a:pt x="3274" y="932"/>
                </a:cubicBezTo>
                <a:cubicBezTo>
                  <a:pt x="3271" y="931"/>
                  <a:pt x="3271" y="934"/>
                  <a:pt x="3269" y="934"/>
                </a:cubicBezTo>
                <a:cubicBezTo>
                  <a:pt x="3269" y="929"/>
                  <a:pt x="3265" y="931"/>
                  <a:pt x="3266" y="926"/>
                </a:cubicBezTo>
                <a:cubicBezTo>
                  <a:pt x="3272" y="921"/>
                  <a:pt x="3273" y="911"/>
                  <a:pt x="3274" y="901"/>
                </a:cubicBezTo>
                <a:cubicBezTo>
                  <a:pt x="3273" y="900"/>
                  <a:pt x="3272" y="899"/>
                  <a:pt x="3271" y="899"/>
                </a:cubicBezTo>
                <a:close/>
                <a:moveTo>
                  <a:pt x="3185" y="899"/>
                </a:moveTo>
                <a:cubicBezTo>
                  <a:pt x="3184" y="905"/>
                  <a:pt x="3189" y="899"/>
                  <a:pt x="3185" y="899"/>
                </a:cubicBezTo>
                <a:close/>
                <a:moveTo>
                  <a:pt x="3167" y="898"/>
                </a:moveTo>
                <a:lnTo>
                  <a:pt x="3167" y="901"/>
                </a:lnTo>
                <a:cubicBezTo>
                  <a:pt x="3168" y="901"/>
                  <a:pt x="3169" y="901"/>
                  <a:pt x="3169" y="901"/>
                </a:cubicBezTo>
                <a:lnTo>
                  <a:pt x="3169" y="898"/>
                </a:lnTo>
                <a:cubicBezTo>
                  <a:pt x="3169" y="898"/>
                  <a:pt x="3168" y="898"/>
                  <a:pt x="3167" y="898"/>
                </a:cubicBezTo>
                <a:close/>
                <a:moveTo>
                  <a:pt x="3361" y="896"/>
                </a:moveTo>
                <a:cubicBezTo>
                  <a:pt x="3356" y="896"/>
                  <a:pt x="3359" y="901"/>
                  <a:pt x="3359" y="904"/>
                </a:cubicBezTo>
                <a:cubicBezTo>
                  <a:pt x="3355" y="905"/>
                  <a:pt x="3353" y="901"/>
                  <a:pt x="3351" y="904"/>
                </a:cubicBezTo>
                <a:cubicBezTo>
                  <a:pt x="3350" y="907"/>
                  <a:pt x="3354" y="908"/>
                  <a:pt x="3352" y="911"/>
                </a:cubicBezTo>
                <a:cubicBezTo>
                  <a:pt x="3350" y="910"/>
                  <a:pt x="3348" y="908"/>
                  <a:pt x="3345" y="909"/>
                </a:cubicBezTo>
                <a:cubicBezTo>
                  <a:pt x="3344" y="917"/>
                  <a:pt x="3347" y="923"/>
                  <a:pt x="3340" y="924"/>
                </a:cubicBezTo>
                <a:cubicBezTo>
                  <a:pt x="3344" y="929"/>
                  <a:pt x="3336" y="930"/>
                  <a:pt x="3338" y="936"/>
                </a:cubicBezTo>
                <a:cubicBezTo>
                  <a:pt x="3341" y="936"/>
                  <a:pt x="3341" y="940"/>
                  <a:pt x="3344" y="944"/>
                </a:cubicBezTo>
                <a:cubicBezTo>
                  <a:pt x="3348" y="943"/>
                  <a:pt x="3348" y="940"/>
                  <a:pt x="3350" y="938"/>
                </a:cubicBezTo>
                <a:cubicBezTo>
                  <a:pt x="3351" y="938"/>
                  <a:pt x="3351" y="939"/>
                  <a:pt x="3352" y="940"/>
                </a:cubicBezTo>
                <a:cubicBezTo>
                  <a:pt x="3350" y="941"/>
                  <a:pt x="3349" y="943"/>
                  <a:pt x="3352" y="944"/>
                </a:cubicBezTo>
                <a:cubicBezTo>
                  <a:pt x="3356" y="940"/>
                  <a:pt x="3362" y="944"/>
                  <a:pt x="3367" y="941"/>
                </a:cubicBezTo>
                <a:cubicBezTo>
                  <a:pt x="3368" y="943"/>
                  <a:pt x="3367" y="949"/>
                  <a:pt x="3371" y="948"/>
                </a:cubicBezTo>
                <a:cubicBezTo>
                  <a:pt x="3372" y="944"/>
                  <a:pt x="3372" y="940"/>
                  <a:pt x="3371" y="936"/>
                </a:cubicBezTo>
                <a:cubicBezTo>
                  <a:pt x="3375" y="938"/>
                  <a:pt x="3375" y="933"/>
                  <a:pt x="3377" y="929"/>
                </a:cubicBezTo>
                <a:cubicBezTo>
                  <a:pt x="3372" y="924"/>
                  <a:pt x="3370" y="917"/>
                  <a:pt x="3370" y="910"/>
                </a:cubicBezTo>
                <a:cubicBezTo>
                  <a:pt x="3369" y="908"/>
                  <a:pt x="3365" y="909"/>
                  <a:pt x="3364" y="907"/>
                </a:cubicBezTo>
                <a:lnTo>
                  <a:pt x="3364" y="907"/>
                </a:lnTo>
                <a:cubicBezTo>
                  <a:pt x="3365" y="905"/>
                  <a:pt x="3367" y="902"/>
                  <a:pt x="3364" y="902"/>
                </a:cubicBezTo>
                <a:cubicBezTo>
                  <a:pt x="3364" y="903"/>
                  <a:pt x="3364" y="904"/>
                  <a:pt x="3362" y="904"/>
                </a:cubicBezTo>
                <a:cubicBezTo>
                  <a:pt x="3361" y="901"/>
                  <a:pt x="3360" y="900"/>
                  <a:pt x="3361" y="896"/>
                </a:cubicBezTo>
                <a:close/>
                <a:moveTo>
                  <a:pt x="3376" y="896"/>
                </a:moveTo>
                <a:cubicBezTo>
                  <a:pt x="3376" y="896"/>
                  <a:pt x="3375" y="896"/>
                  <a:pt x="3375" y="897"/>
                </a:cubicBezTo>
                <a:lnTo>
                  <a:pt x="3375" y="897"/>
                </a:lnTo>
                <a:cubicBezTo>
                  <a:pt x="3377" y="897"/>
                  <a:pt x="3376" y="899"/>
                  <a:pt x="3379" y="899"/>
                </a:cubicBezTo>
                <a:cubicBezTo>
                  <a:pt x="3379" y="897"/>
                  <a:pt x="3377" y="896"/>
                  <a:pt x="3376" y="896"/>
                </a:cubicBezTo>
                <a:close/>
                <a:moveTo>
                  <a:pt x="3300" y="894"/>
                </a:moveTo>
                <a:cubicBezTo>
                  <a:pt x="3299" y="894"/>
                  <a:pt x="3299" y="894"/>
                  <a:pt x="3299" y="894"/>
                </a:cubicBezTo>
                <a:cubicBezTo>
                  <a:pt x="3299" y="896"/>
                  <a:pt x="3299" y="897"/>
                  <a:pt x="3299" y="898"/>
                </a:cubicBezTo>
                <a:lnTo>
                  <a:pt x="3299" y="898"/>
                </a:lnTo>
                <a:lnTo>
                  <a:pt x="3299" y="898"/>
                </a:lnTo>
                <a:lnTo>
                  <a:pt x="3299" y="899"/>
                </a:lnTo>
                <a:lnTo>
                  <a:pt x="3298" y="900"/>
                </a:lnTo>
                <a:cubicBezTo>
                  <a:pt x="3298" y="902"/>
                  <a:pt x="3296" y="902"/>
                  <a:pt x="3294" y="904"/>
                </a:cubicBezTo>
                <a:cubicBezTo>
                  <a:pt x="3297" y="905"/>
                  <a:pt x="3296" y="911"/>
                  <a:pt x="3294" y="913"/>
                </a:cubicBezTo>
                <a:cubicBezTo>
                  <a:pt x="3300" y="917"/>
                  <a:pt x="3304" y="930"/>
                  <a:pt x="3301" y="941"/>
                </a:cubicBezTo>
                <a:cubicBezTo>
                  <a:pt x="3299" y="937"/>
                  <a:pt x="3301" y="932"/>
                  <a:pt x="3298" y="928"/>
                </a:cubicBezTo>
                <a:cubicBezTo>
                  <a:pt x="3299" y="933"/>
                  <a:pt x="3292" y="930"/>
                  <a:pt x="3292" y="936"/>
                </a:cubicBezTo>
                <a:cubicBezTo>
                  <a:pt x="3298" y="935"/>
                  <a:pt x="3299" y="941"/>
                  <a:pt x="3300" y="947"/>
                </a:cubicBezTo>
                <a:cubicBezTo>
                  <a:pt x="3304" y="948"/>
                  <a:pt x="3303" y="943"/>
                  <a:pt x="3306" y="944"/>
                </a:cubicBezTo>
                <a:cubicBezTo>
                  <a:pt x="3307" y="940"/>
                  <a:pt x="3303" y="936"/>
                  <a:pt x="3306" y="934"/>
                </a:cubicBezTo>
                <a:cubicBezTo>
                  <a:pt x="3310" y="938"/>
                  <a:pt x="3313" y="937"/>
                  <a:pt x="3317" y="941"/>
                </a:cubicBezTo>
                <a:cubicBezTo>
                  <a:pt x="3318" y="939"/>
                  <a:pt x="3318" y="935"/>
                  <a:pt x="3321" y="935"/>
                </a:cubicBezTo>
                <a:cubicBezTo>
                  <a:pt x="3321" y="939"/>
                  <a:pt x="3319" y="947"/>
                  <a:pt x="3323" y="950"/>
                </a:cubicBezTo>
                <a:cubicBezTo>
                  <a:pt x="3325" y="946"/>
                  <a:pt x="3322" y="937"/>
                  <a:pt x="3326" y="936"/>
                </a:cubicBezTo>
                <a:cubicBezTo>
                  <a:pt x="3329" y="941"/>
                  <a:pt x="3330" y="947"/>
                  <a:pt x="3333" y="952"/>
                </a:cubicBezTo>
                <a:cubicBezTo>
                  <a:pt x="3331" y="947"/>
                  <a:pt x="3335" y="948"/>
                  <a:pt x="3334" y="944"/>
                </a:cubicBezTo>
                <a:cubicBezTo>
                  <a:pt x="3333" y="944"/>
                  <a:pt x="3331" y="943"/>
                  <a:pt x="3330" y="942"/>
                </a:cubicBezTo>
                <a:cubicBezTo>
                  <a:pt x="3331" y="938"/>
                  <a:pt x="3328" y="936"/>
                  <a:pt x="3331" y="935"/>
                </a:cubicBezTo>
                <a:cubicBezTo>
                  <a:pt x="3333" y="939"/>
                  <a:pt x="3335" y="943"/>
                  <a:pt x="3339" y="946"/>
                </a:cubicBezTo>
                <a:cubicBezTo>
                  <a:pt x="3340" y="940"/>
                  <a:pt x="3334" y="929"/>
                  <a:pt x="3333" y="920"/>
                </a:cubicBezTo>
                <a:lnTo>
                  <a:pt x="3334" y="917"/>
                </a:lnTo>
                <a:lnTo>
                  <a:pt x="3334" y="917"/>
                </a:lnTo>
                <a:lnTo>
                  <a:pt x="3334" y="916"/>
                </a:lnTo>
                <a:lnTo>
                  <a:pt x="3334" y="917"/>
                </a:lnTo>
                <a:lnTo>
                  <a:pt x="3332" y="917"/>
                </a:lnTo>
                <a:cubicBezTo>
                  <a:pt x="3329" y="917"/>
                  <a:pt x="3327" y="920"/>
                  <a:pt x="3326" y="916"/>
                </a:cubicBezTo>
                <a:cubicBezTo>
                  <a:pt x="3329" y="914"/>
                  <a:pt x="3330" y="911"/>
                  <a:pt x="3330" y="908"/>
                </a:cubicBezTo>
                <a:cubicBezTo>
                  <a:pt x="3326" y="909"/>
                  <a:pt x="3325" y="913"/>
                  <a:pt x="3323" y="916"/>
                </a:cubicBezTo>
                <a:cubicBezTo>
                  <a:pt x="3324" y="908"/>
                  <a:pt x="3321" y="913"/>
                  <a:pt x="3318" y="911"/>
                </a:cubicBezTo>
                <a:cubicBezTo>
                  <a:pt x="3317" y="907"/>
                  <a:pt x="3320" y="906"/>
                  <a:pt x="3318" y="904"/>
                </a:cubicBezTo>
                <a:cubicBezTo>
                  <a:pt x="3313" y="903"/>
                  <a:pt x="3316" y="910"/>
                  <a:pt x="3314" y="911"/>
                </a:cubicBezTo>
                <a:cubicBezTo>
                  <a:pt x="3314" y="910"/>
                  <a:pt x="3313" y="910"/>
                  <a:pt x="3312" y="910"/>
                </a:cubicBezTo>
                <a:cubicBezTo>
                  <a:pt x="3314" y="908"/>
                  <a:pt x="3315" y="904"/>
                  <a:pt x="3311" y="904"/>
                </a:cubicBezTo>
                <a:cubicBezTo>
                  <a:pt x="3311" y="907"/>
                  <a:pt x="3312" y="911"/>
                  <a:pt x="3309" y="911"/>
                </a:cubicBezTo>
                <a:cubicBezTo>
                  <a:pt x="3307" y="910"/>
                  <a:pt x="3304" y="910"/>
                  <a:pt x="3301" y="910"/>
                </a:cubicBezTo>
                <a:cubicBezTo>
                  <a:pt x="3299" y="907"/>
                  <a:pt x="3300" y="905"/>
                  <a:pt x="3299" y="902"/>
                </a:cubicBezTo>
                <a:lnTo>
                  <a:pt x="3299" y="899"/>
                </a:lnTo>
                <a:lnTo>
                  <a:pt x="3299" y="898"/>
                </a:lnTo>
                <a:lnTo>
                  <a:pt x="3300" y="899"/>
                </a:lnTo>
                <a:cubicBezTo>
                  <a:pt x="3303" y="898"/>
                  <a:pt x="3302" y="894"/>
                  <a:pt x="3300" y="894"/>
                </a:cubicBezTo>
                <a:close/>
                <a:moveTo>
                  <a:pt x="3281" y="892"/>
                </a:moveTo>
                <a:lnTo>
                  <a:pt x="3281" y="893"/>
                </a:lnTo>
                <a:lnTo>
                  <a:pt x="3281" y="893"/>
                </a:lnTo>
                <a:lnTo>
                  <a:pt x="3282" y="895"/>
                </a:lnTo>
                <a:cubicBezTo>
                  <a:pt x="3283" y="897"/>
                  <a:pt x="3284" y="899"/>
                  <a:pt x="3286" y="900"/>
                </a:cubicBezTo>
                <a:cubicBezTo>
                  <a:pt x="3285" y="897"/>
                  <a:pt x="3288" y="897"/>
                  <a:pt x="3287" y="895"/>
                </a:cubicBezTo>
                <a:cubicBezTo>
                  <a:pt x="3286" y="894"/>
                  <a:pt x="3285" y="893"/>
                  <a:pt x="3283" y="893"/>
                </a:cubicBezTo>
                <a:lnTo>
                  <a:pt x="3281" y="893"/>
                </a:lnTo>
                <a:lnTo>
                  <a:pt x="3281" y="892"/>
                </a:lnTo>
                <a:close/>
                <a:moveTo>
                  <a:pt x="3318" y="891"/>
                </a:moveTo>
                <a:cubicBezTo>
                  <a:pt x="3316" y="891"/>
                  <a:pt x="3314" y="894"/>
                  <a:pt x="3314" y="897"/>
                </a:cubicBezTo>
                <a:cubicBezTo>
                  <a:pt x="3317" y="896"/>
                  <a:pt x="3319" y="895"/>
                  <a:pt x="3319" y="893"/>
                </a:cubicBezTo>
                <a:lnTo>
                  <a:pt x="3320" y="892"/>
                </a:lnTo>
                <a:cubicBezTo>
                  <a:pt x="3319" y="891"/>
                  <a:pt x="3318" y="891"/>
                  <a:pt x="3318" y="891"/>
                </a:cubicBezTo>
                <a:close/>
                <a:moveTo>
                  <a:pt x="3266" y="890"/>
                </a:moveTo>
                <a:lnTo>
                  <a:pt x="3266" y="890"/>
                </a:lnTo>
                <a:lnTo>
                  <a:pt x="3266" y="891"/>
                </a:lnTo>
                <a:lnTo>
                  <a:pt x="3267" y="891"/>
                </a:lnTo>
                <a:cubicBezTo>
                  <a:pt x="3267" y="894"/>
                  <a:pt x="3266" y="893"/>
                  <a:pt x="3263" y="892"/>
                </a:cubicBezTo>
                <a:cubicBezTo>
                  <a:pt x="3262" y="898"/>
                  <a:pt x="3268" y="895"/>
                  <a:pt x="3271" y="896"/>
                </a:cubicBezTo>
                <a:cubicBezTo>
                  <a:pt x="3271" y="893"/>
                  <a:pt x="3269" y="892"/>
                  <a:pt x="3267" y="891"/>
                </a:cubicBezTo>
                <a:lnTo>
                  <a:pt x="3266" y="891"/>
                </a:lnTo>
                <a:lnTo>
                  <a:pt x="3266" y="890"/>
                </a:lnTo>
                <a:close/>
                <a:moveTo>
                  <a:pt x="3180" y="889"/>
                </a:moveTo>
                <a:cubicBezTo>
                  <a:pt x="3179" y="889"/>
                  <a:pt x="3179" y="889"/>
                  <a:pt x="3179" y="889"/>
                </a:cubicBezTo>
                <a:cubicBezTo>
                  <a:pt x="3179" y="890"/>
                  <a:pt x="3179" y="890"/>
                  <a:pt x="3178" y="890"/>
                </a:cubicBezTo>
                <a:lnTo>
                  <a:pt x="3178" y="893"/>
                </a:lnTo>
                <a:lnTo>
                  <a:pt x="3179" y="892"/>
                </a:lnTo>
                <a:cubicBezTo>
                  <a:pt x="3180" y="892"/>
                  <a:pt x="3179" y="893"/>
                  <a:pt x="3179" y="893"/>
                </a:cubicBezTo>
                <a:cubicBezTo>
                  <a:pt x="3180" y="893"/>
                  <a:pt x="3181" y="894"/>
                  <a:pt x="3181" y="893"/>
                </a:cubicBezTo>
                <a:cubicBezTo>
                  <a:pt x="3181" y="892"/>
                  <a:pt x="3182" y="892"/>
                  <a:pt x="3182" y="892"/>
                </a:cubicBezTo>
                <a:lnTo>
                  <a:pt x="3182" y="890"/>
                </a:lnTo>
                <a:cubicBezTo>
                  <a:pt x="3182" y="890"/>
                  <a:pt x="3182" y="889"/>
                  <a:pt x="3181" y="889"/>
                </a:cubicBezTo>
                <a:cubicBezTo>
                  <a:pt x="3181" y="889"/>
                  <a:pt x="3180" y="889"/>
                  <a:pt x="3180" y="889"/>
                </a:cubicBezTo>
                <a:close/>
                <a:moveTo>
                  <a:pt x="3174" y="888"/>
                </a:moveTo>
                <a:cubicBezTo>
                  <a:pt x="3174" y="887"/>
                  <a:pt x="3173" y="895"/>
                  <a:pt x="3174" y="888"/>
                </a:cubicBezTo>
                <a:cubicBezTo>
                  <a:pt x="3174" y="888"/>
                  <a:pt x="3174" y="888"/>
                  <a:pt x="3174" y="888"/>
                </a:cubicBezTo>
                <a:close/>
                <a:moveTo>
                  <a:pt x="3363" y="886"/>
                </a:moveTo>
                <a:cubicBezTo>
                  <a:pt x="3362" y="886"/>
                  <a:pt x="3361" y="886"/>
                  <a:pt x="3361" y="886"/>
                </a:cubicBezTo>
                <a:cubicBezTo>
                  <a:pt x="3363" y="890"/>
                  <a:pt x="3367" y="892"/>
                  <a:pt x="3363" y="897"/>
                </a:cubicBezTo>
                <a:lnTo>
                  <a:pt x="3363" y="897"/>
                </a:lnTo>
                <a:cubicBezTo>
                  <a:pt x="3365" y="897"/>
                  <a:pt x="3365" y="900"/>
                  <a:pt x="3368" y="899"/>
                </a:cubicBezTo>
                <a:cubicBezTo>
                  <a:pt x="3370" y="895"/>
                  <a:pt x="3366" y="887"/>
                  <a:pt x="3363" y="886"/>
                </a:cubicBezTo>
                <a:close/>
                <a:moveTo>
                  <a:pt x="3334" y="885"/>
                </a:moveTo>
                <a:cubicBezTo>
                  <a:pt x="3332" y="885"/>
                  <a:pt x="3331" y="886"/>
                  <a:pt x="3331" y="888"/>
                </a:cubicBezTo>
                <a:lnTo>
                  <a:pt x="3332" y="887"/>
                </a:lnTo>
                <a:cubicBezTo>
                  <a:pt x="3334" y="888"/>
                  <a:pt x="3335" y="887"/>
                  <a:pt x="3335" y="886"/>
                </a:cubicBezTo>
                <a:cubicBezTo>
                  <a:pt x="3335" y="885"/>
                  <a:pt x="3334" y="885"/>
                  <a:pt x="3334" y="885"/>
                </a:cubicBezTo>
                <a:close/>
                <a:moveTo>
                  <a:pt x="3249" y="885"/>
                </a:moveTo>
                <a:cubicBezTo>
                  <a:pt x="3248" y="887"/>
                  <a:pt x="3246" y="889"/>
                  <a:pt x="3244" y="889"/>
                </a:cubicBezTo>
                <a:cubicBezTo>
                  <a:pt x="3244" y="896"/>
                  <a:pt x="3250" y="898"/>
                  <a:pt x="3245" y="904"/>
                </a:cubicBezTo>
                <a:cubicBezTo>
                  <a:pt x="3249" y="906"/>
                  <a:pt x="3254" y="906"/>
                  <a:pt x="3257" y="904"/>
                </a:cubicBezTo>
                <a:cubicBezTo>
                  <a:pt x="3255" y="901"/>
                  <a:pt x="3250" y="906"/>
                  <a:pt x="3248" y="903"/>
                </a:cubicBezTo>
                <a:cubicBezTo>
                  <a:pt x="3248" y="900"/>
                  <a:pt x="3250" y="900"/>
                  <a:pt x="3249" y="896"/>
                </a:cubicBezTo>
                <a:cubicBezTo>
                  <a:pt x="3252" y="896"/>
                  <a:pt x="3254" y="896"/>
                  <a:pt x="3255" y="895"/>
                </a:cubicBezTo>
                <a:lnTo>
                  <a:pt x="3256" y="894"/>
                </a:lnTo>
                <a:cubicBezTo>
                  <a:pt x="3254" y="891"/>
                  <a:pt x="3248" y="884"/>
                  <a:pt x="3249" y="885"/>
                </a:cubicBezTo>
                <a:close/>
                <a:moveTo>
                  <a:pt x="3393" y="884"/>
                </a:moveTo>
                <a:cubicBezTo>
                  <a:pt x="3392" y="884"/>
                  <a:pt x="3391" y="884"/>
                  <a:pt x="3390" y="885"/>
                </a:cubicBezTo>
                <a:lnTo>
                  <a:pt x="3390" y="887"/>
                </a:lnTo>
                <a:cubicBezTo>
                  <a:pt x="3391" y="887"/>
                  <a:pt x="3392" y="888"/>
                  <a:pt x="3393" y="888"/>
                </a:cubicBezTo>
                <a:lnTo>
                  <a:pt x="3393" y="884"/>
                </a:lnTo>
                <a:close/>
                <a:moveTo>
                  <a:pt x="3349" y="883"/>
                </a:moveTo>
                <a:cubicBezTo>
                  <a:pt x="3341" y="882"/>
                  <a:pt x="3347" y="895"/>
                  <a:pt x="3342" y="896"/>
                </a:cubicBezTo>
                <a:cubicBezTo>
                  <a:pt x="3342" y="893"/>
                  <a:pt x="3342" y="889"/>
                  <a:pt x="3341" y="888"/>
                </a:cubicBezTo>
                <a:cubicBezTo>
                  <a:pt x="3337" y="888"/>
                  <a:pt x="3337" y="893"/>
                  <a:pt x="3335" y="895"/>
                </a:cubicBezTo>
                <a:cubicBezTo>
                  <a:pt x="3334" y="891"/>
                  <a:pt x="3326" y="892"/>
                  <a:pt x="3327" y="895"/>
                </a:cubicBezTo>
                <a:cubicBezTo>
                  <a:pt x="3330" y="897"/>
                  <a:pt x="3332" y="902"/>
                  <a:pt x="3336" y="898"/>
                </a:cubicBezTo>
                <a:cubicBezTo>
                  <a:pt x="3339" y="902"/>
                  <a:pt x="3335" y="906"/>
                  <a:pt x="3336" y="912"/>
                </a:cubicBezTo>
                <a:cubicBezTo>
                  <a:pt x="3338" y="914"/>
                  <a:pt x="3339" y="911"/>
                  <a:pt x="3341" y="914"/>
                </a:cubicBezTo>
                <a:cubicBezTo>
                  <a:pt x="3340" y="909"/>
                  <a:pt x="3337" y="896"/>
                  <a:pt x="3343" y="898"/>
                </a:cubicBezTo>
                <a:cubicBezTo>
                  <a:pt x="3342" y="897"/>
                  <a:pt x="3343" y="901"/>
                  <a:pt x="3344" y="902"/>
                </a:cubicBezTo>
                <a:lnTo>
                  <a:pt x="3344" y="902"/>
                </a:lnTo>
                <a:lnTo>
                  <a:pt x="3344" y="902"/>
                </a:lnTo>
                <a:lnTo>
                  <a:pt x="3344" y="902"/>
                </a:lnTo>
                <a:lnTo>
                  <a:pt x="3344" y="902"/>
                </a:lnTo>
                <a:lnTo>
                  <a:pt x="3344" y="901"/>
                </a:lnTo>
                <a:cubicBezTo>
                  <a:pt x="3344" y="899"/>
                  <a:pt x="3348" y="900"/>
                  <a:pt x="3349" y="900"/>
                </a:cubicBezTo>
                <a:cubicBezTo>
                  <a:pt x="3350" y="896"/>
                  <a:pt x="3348" y="890"/>
                  <a:pt x="3349" y="883"/>
                </a:cubicBezTo>
                <a:close/>
                <a:moveTo>
                  <a:pt x="3367" y="882"/>
                </a:moveTo>
                <a:lnTo>
                  <a:pt x="3366" y="882"/>
                </a:lnTo>
                <a:lnTo>
                  <a:pt x="3367" y="882"/>
                </a:lnTo>
                <a:lnTo>
                  <a:pt x="3367" y="885"/>
                </a:lnTo>
                <a:cubicBezTo>
                  <a:pt x="3367" y="886"/>
                  <a:pt x="3368" y="886"/>
                  <a:pt x="3368" y="887"/>
                </a:cubicBezTo>
                <a:cubicBezTo>
                  <a:pt x="3369" y="885"/>
                  <a:pt x="3370" y="885"/>
                  <a:pt x="3369" y="882"/>
                </a:cubicBezTo>
                <a:lnTo>
                  <a:pt x="3367" y="882"/>
                </a:lnTo>
                <a:lnTo>
                  <a:pt x="3367" y="882"/>
                </a:lnTo>
                <a:close/>
                <a:moveTo>
                  <a:pt x="3315" y="881"/>
                </a:moveTo>
                <a:cubicBezTo>
                  <a:pt x="3315" y="881"/>
                  <a:pt x="3314" y="881"/>
                  <a:pt x="3314" y="881"/>
                </a:cubicBezTo>
                <a:cubicBezTo>
                  <a:pt x="3313" y="886"/>
                  <a:pt x="3317" y="887"/>
                  <a:pt x="3319" y="889"/>
                </a:cubicBezTo>
                <a:lnTo>
                  <a:pt x="3320" y="888"/>
                </a:lnTo>
                <a:cubicBezTo>
                  <a:pt x="3320" y="883"/>
                  <a:pt x="3319" y="880"/>
                  <a:pt x="3315" y="881"/>
                </a:cubicBezTo>
                <a:close/>
                <a:moveTo>
                  <a:pt x="3311" y="877"/>
                </a:moveTo>
                <a:lnTo>
                  <a:pt x="3310" y="878"/>
                </a:lnTo>
                <a:lnTo>
                  <a:pt x="3311" y="878"/>
                </a:lnTo>
                <a:lnTo>
                  <a:pt x="3311" y="879"/>
                </a:lnTo>
                <a:cubicBezTo>
                  <a:pt x="3312" y="880"/>
                  <a:pt x="3314" y="880"/>
                  <a:pt x="3314" y="879"/>
                </a:cubicBezTo>
                <a:cubicBezTo>
                  <a:pt x="3313" y="879"/>
                  <a:pt x="3312" y="879"/>
                  <a:pt x="3311" y="878"/>
                </a:cubicBezTo>
                <a:lnTo>
                  <a:pt x="3311" y="878"/>
                </a:lnTo>
                <a:lnTo>
                  <a:pt x="3311" y="878"/>
                </a:lnTo>
                <a:cubicBezTo>
                  <a:pt x="3311" y="878"/>
                  <a:pt x="3311" y="878"/>
                  <a:pt x="3311" y="877"/>
                </a:cubicBezTo>
                <a:close/>
                <a:moveTo>
                  <a:pt x="3377" y="877"/>
                </a:moveTo>
                <a:cubicBezTo>
                  <a:pt x="3375" y="877"/>
                  <a:pt x="3373" y="878"/>
                  <a:pt x="3372" y="880"/>
                </a:cubicBezTo>
                <a:cubicBezTo>
                  <a:pt x="3374" y="881"/>
                  <a:pt x="3375" y="883"/>
                  <a:pt x="3378" y="882"/>
                </a:cubicBezTo>
                <a:lnTo>
                  <a:pt x="3379" y="881"/>
                </a:lnTo>
                <a:cubicBezTo>
                  <a:pt x="3380" y="878"/>
                  <a:pt x="3378" y="877"/>
                  <a:pt x="3377" y="877"/>
                </a:cubicBezTo>
                <a:close/>
                <a:moveTo>
                  <a:pt x="3342" y="877"/>
                </a:moveTo>
                <a:lnTo>
                  <a:pt x="3342" y="878"/>
                </a:lnTo>
                <a:lnTo>
                  <a:pt x="3342" y="878"/>
                </a:lnTo>
                <a:lnTo>
                  <a:pt x="3342" y="878"/>
                </a:lnTo>
                <a:cubicBezTo>
                  <a:pt x="3343" y="881"/>
                  <a:pt x="3346" y="880"/>
                  <a:pt x="3347" y="882"/>
                </a:cubicBezTo>
                <a:cubicBezTo>
                  <a:pt x="3347" y="880"/>
                  <a:pt x="3346" y="880"/>
                  <a:pt x="3346" y="878"/>
                </a:cubicBezTo>
                <a:lnTo>
                  <a:pt x="3342" y="878"/>
                </a:lnTo>
                <a:lnTo>
                  <a:pt x="3342" y="877"/>
                </a:lnTo>
                <a:close/>
                <a:moveTo>
                  <a:pt x="3279" y="876"/>
                </a:moveTo>
                <a:lnTo>
                  <a:pt x="3278" y="877"/>
                </a:lnTo>
                <a:lnTo>
                  <a:pt x="3279" y="877"/>
                </a:lnTo>
                <a:lnTo>
                  <a:pt x="3279" y="878"/>
                </a:lnTo>
                <a:cubicBezTo>
                  <a:pt x="3279" y="881"/>
                  <a:pt x="3280" y="883"/>
                  <a:pt x="3281" y="884"/>
                </a:cubicBezTo>
                <a:cubicBezTo>
                  <a:pt x="3279" y="881"/>
                  <a:pt x="3282" y="878"/>
                  <a:pt x="3280" y="877"/>
                </a:cubicBezTo>
                <a:lnTo>
                  <a:pt x="3279" y="877"/>
                </a:lnTo>
                <a:lnTo>
                  <a:pt x="3279" y="876"/>
                </a:lnTo>
                <a:close/>
                <a:moveTo>
                  <a:pt x="3301" y="873"/>
                </a:moveTo>
                <a:cubicBezTo>
                  <a:pt x="3300" y="873"/>
                  <a:pt x="3298" y="873"/>
                  <a:pt x="3296" y="874"/>
                </a:cubicBezTo>
                <a:lnTo>
                  <a:pt x="3296" y="878"/>
                </a:lnTo>
                <a:cubicBezTo>
                  <a:pt x="3299" y="878"/>
                  <a:pt x="3301" y="878"/>
                  <a:pt x="3300" y="874"/>
                </a:cubicBezTo>
                <a:lnTo>
                  <a:pt x="3301" y="873"/>
                </a:lnTo>
                <a:close/>
                <a:moveTo>
                  <a:pt x="3362" y="873"/>
                </a:moveTo>
                <a:cubicBezTo>
                  <a:pt x="3362" y="873"/>
                  <a:pt x="3361" y="873"/>
                  <a:pt x="3360" y="873"/>
                </a:cubicBezTo>
                <a:cubicBezTo>
                  <a:pt x="3360" y="876"/>
                  <a:pt x="3360" y="879"/>
                  <a:pt x="3359" y="880"/>
                </a:cubicBezTo>
                <a:cubicBezTo>
                  <a:pt x="3363" y="879"/>
                  <a:pt x="3362" y="881"/>
                  <a:pt x="3364" y="878"/>
                </a:cubicBezTo>
                <a:lnTo>
                  <a:pt x="3365" y="877"/>
                </a:lnTo>
                <a:cubicBezTo>
                  <a:pt x="3365" y="875"/>
                  <a:pt x="3364" y="873"/>
                  <a:pt x="3362" y="873"/>
                </a:cubicBezTo>
                <a:close/>
                <a:moveTo>
                  <a:pt x="3343" y="873"/>
                </a:moveTo>
                <a:cubicBezTo>
                  <a:pt x="3343" y="873"/>
                  <a:pt x="3342" y="873"/>
                  <a:pt x="3341" y="874"/>
                </a:cubicBezTo>
                <a:lnTo>
                  <a:pt x="3341" y="876"/>
                </a:lnTo>
                <a:cubicBezTo>
                  <a:pt x="3341" y="876"/>
                  <a:pt x="3342" y="876"/>
                  <a:pt x="3343" y="876"/>
                </a:cubicBezTo>
                <a:lnTo>
                  <a:pt x="3343" y="874"/>
                </a:lnTo>
                <a:lnTo>
                  <a:pt x="3343" y="873"/>
                </a:lnTo>
                <a:close/>
                <a:moveTo>
                  <a:pt x="3309" y="873"/>
                </a:moveTo>
                <a:cubicBezTo>
                  <a:pt x="3306" y="872"/>
                  <a:pt x="3302" y="876"/>
                  <a:pt x="3301" y="880"/>
                </a:cubicBezTo>
                <a:cubicBezTo>
                  <a:pt x="3305" y="881"/>
                  <a:pt x="3304" y="878"/>
                  <a:pt x="3306" y="880"/>
                </a:cubicBezTo>
                <a:cubicBezTo>
                  <a:pt x="3306" y="877"/>
                  <a:pt x="3308" y="876"/>
                  <a:pt x="3309" y="874"/>
                </a:cubicBezTo>
                <a:lnTo>
                  <a:pt x="3310" y="873"/>
                </a:lnTo>
                <a:cubicBezTo>
                  <a:pt x="3310" y="873"/>
                  <a:pt x="3309" y="873"/>
                  <a:pt x="3309" y="873"/>
                </a:cubicBezTo>
                <a:close/>
                <a:moveTo>
                  <a:pt x="3285" y="870"/>
                </a:moveTo>
                <a:lnTo>
                  <a:pt x="3285" y="871"/>
                </a:lnTo>
                <a:lnTo>
                  <a:pt x="3285" y="872"/>
                </a:lnTo>
                <a:lnTo>
                  <a:pt x="3284" y="873"/>
                </a:lnTo>
                <a:cubicBezTo>
                  <a:pt x="3284" y="873"/>
                  <a:pt x="3284" y="874"/>
                  <a:pt x="3285" y="872"/>
                </a:cubicBezTo>
                <a:lnTo>
                  <a:pt x="3285" y="872"/>
                </a:lnTo>
                <a:lnTo>
                  <a:pt x="3285" y="871"/>
                </a:lnTo>
                <a:cubicBezTo>
                  <a:pt x="3285" y="871"/>
                  <a:pt x="3285" y="870"/>
                  <a:pt x="3285" y="870"/>
                </a:cubicBezTo>
                <a:close/>
                <a:moveTo>
                  <a:pt x="3380" y="863"/>
                </a:moveTo>
                <a:cubicBezTo>
                  <a:pt x="3379" y="868"/>
                  <a:pt x="3377" y="875"/>
                  <a:pt x="3381" y="876"/>
                </a:cubicBezTo>
                <a:cubicBezTo>
                  <a:pt x="3381" y="881"/>
                  <a:pt x="3377" y="885"/>
                  <a:pt x="3381" y="888"/>
                </a:cubicBezTo>
                <a:cubicBezTo>
                  <a:pt x="3379" y="886"/>
                  <a:pt x="3376" y="890"/>
                  <a:pt x="3379" y="890"/>
                </a:cubicBezTo>
                <a:cubicBezTo>
                  <a:pt x="3382" y="888"/>
                  <a:pt x="3381" y="899"/>
                  <a:pt x="3386" y="898"/>
                </a:cubicBezTo>
                <a:cubicBezTo>
                  <a:pt x="3389" y="894"/>
                  <a:pt x="3379" y="885"/>
                  <a:pt x="3387" y="884"/>
                </a:cubicBezTo>
                <a:cubicBezTo>
                  <a:pt x="3384" y="880"/>
                  <a:pt x="3386" y="876"/>
                  <a:pt x="3386" y="869"/>
                </a:cubicBezTo>
                <a:cubicBezTo>
                  <a:pt x="3382" y="869"/>
                  <a:pt x="3382" y="865"/>
                  <a:pt x="3380" y="863"/>
                </a:cubicBezTo>
                <a:close/>
                <a:moveTo>
                  <a:pt x="3333" y="861"/>
                </a:moveTo>
                <a:cubicBezTo>
                  <a:pt x="3330" y="867"/>
                  <a:pt x="3333" y="873"/>
                  <a:pt x="3338" y="868"/>
                </a:cubicBezTo>
                <a:cubicBezTo>
                  <a:pt x="3338" y="867"/>
                  <a:pt x="3339" y="863"/>
                  <a:pt x="3337" y="863"/>
                </a:cubicBezTo>
                <a:lnTo>
                  <a:pt x="3337" y="863"/>
                </a:lnTo>
                <a:cubicBezTo>
                  <a:pt x="3336" y="866"/>
                  <a:pt x="3335" y="861"/>
                  <a:pt x="3333" y="861"/>
                </a:cubicBezTo>
                <a:close/>
                <a:moveTo>
                  <a:pt x="3410" y="860"/>
                </a:moveTo>
                <a:cubicBezTo>
                  <a:pt x="3407" y="859"/>
                  <a:pt x="3408" y="862"/>
                  <a:pt x="3405" y="861"/>
                </a:cubicBezTo>
                <a:cubicBezTo>
                  <a:pt x="3405" y="862"/>
                  <a:pt x="3405" y="864"/>
                  <a:pt x="3404" y="865"/>
                </a:cubicBezTo>
                <a:cubicBezTo>
                  <a:pt x="3405" y="866"/>
                  <a:pt x="3407" y="867"/>
                  <a:pt x="3409" y="866"/>
                </a:cubicBezTo>
                <a:lnTo>
                  <a:pt x="3409" y="866"/>
                </a:lnTo>
                <a:cubicBezTo>
                  <a:pt x="3408" y="864"/>
                  <a:pt x="3409" y="862"/>
                  <a:pt x="3410" y="860"/>
                </a:cubicBezTo>
                <a:close/>
                <a:moveTo>
                  <a:pt x="3286" y="858"/>
                </a:moveTo>
                <a:cubicBezTo>
                  <a:pt x="3285" y="860"/>
                  <a:pt x="3285" y="866"/>
                  <a:pt x="3289" y="865"/>
                </a:cubicBezTo>
                <a:cubicBezTo>
                  <a:pt x="3290" y="861"/>
                  <a:pt x="3289" y="859"/>
                  <a:pt x="3286" y="858"/>
                </a:cubicBezTo>
                <a:close/>
                <a:moveTo>
                  <a:pt x="3412" y="858"/>
                </a:moveTo>
                <a:cubicBezTo>
                  <a:pt x="3411" y="858"/>
                  <a:pt x="3411" y="858"/>
                  <a:pt x="3411" y="858"/>
                </a:cubicBezTo>
                <a:cubicBezTo>
                  <a:pt x="3411" y="862"/>
                  <a:pt x="3410" y="866"/>
                  <a:pt x="3414" y="865"/>
                </a:cubicBezTo>
                <a:cubicBezTo>
                  <a:pt x="3414" y="862"/>
                  <a:pt x="3414" y="859"/>
                  <a:pt x="3412" y="858"/>
                </a:cubicBezTo>
                <a:close/>
                <a:moveTo>
                  <a:pt x="3399" y="858"/>
                </a:moveTo>
                <a:cubicBezTo>
                  <a:pt x="3398" y="860"/>
                  <a:pt x="3394" y="859"/>
                  <a:pt x="3393" y="860"/>
                </a:cubicBezTo>
                <a:cubicBezTo>
                  <a:pt x="3392" y="866"/>
                  <a:pt x="3395" y="868"/>
                  <a:pt x="3394" y="874"/>
                </a:cubicBezTo>
                <a:cubicBezTo>
                  <a:pt x="3400" y="874"/>
                  <a:pt x="3395" y="867"/>
                  <a:pt x="3397" y="864"/>
                </a:cubicBezTo>
                <a:cubicBezTo>
                  <a:pt x="3398" y="864"/>
                  <a:pt x="3401" y="869"/>
                  <a:pt x="3401" y="864"/>
                </a:cubicBezTo>
                <a:lnTo>
                  <a:pt x="3401" y="864"/>
                </a:lnTo>
                <a:cubicBezTo>
                  <a:pt x="3396" y="862"/>
                  <a:pt x="3400" y="860"/>
                  <a:pt x="3399" y="858"/>
                </a:cubicBezTo>
                <a:close/>
                <a:moveTo>
                  <a:pt x="3327" y="857"/>
                </a:moveTo>
                <a:cubicBezTo>
                  <a:pt x="3324" y="859"/>
                  <a:pt x="3323" y="863"/>
                  <a:pt x="3324" y="867"/>
                </a:cubicBezTo>
                <a:lnTo>
                  <a:pt x="3324" y="867"/>
                </a:lnTo>
                <a:cubicBezTo>
                  <a:pt x="3327" y="867"/>
                  <a:pt x="3325" y="871"/>
                  <a:pt x="3328" y="870"/>
                </a:cubicBezTo>
                <a:cubicBezTo>
                  <a:pt x="3330" y="866"/>
                  <a:pt x="3327" y="860"/>
                  <a:pt x="3327" y="857"/>
                </a:cubicBezTo>
                <a:close/>
                <a:moveTo>
                  <a:pt x="3221" y="856"/>
                </a:moveTo>
                <a:cubicBezTo>
                  <a:pt x="3219" y="856"/>
                  <a:pt x="3217" y="857"/>
                  <a:pt x="3217" y="859"/>
                </a:cubicBezTo>
                <a:lnTo>
                  <a:pt x="3217" y="859"/>
                </a:lnTo>
                <a:cubicBezTo>
                  <a:pt x="3219" y="861"/>
                  <a:pt x="3221" y="861"/>
                  <a:pt x="3225" y="859"/>
                </a:cubicBezTo>
                <a:cubicBezTo>
                  <a:pt x="3225" y="857"/>
                  <a:pt x="3223" y="856"/>
                  <a:pt x="3221" y="856"/>
                </a:cubicBezTo>
                <a:close/>
                <a:moveTo>
                  <a:pt x="3313" y="856"/>
                </a:moveTo>
                <a:lnTo>
                  <a:pt x="3313" y="857"/>
                </a:lnTo>
                <a:cubicBezTo>
                  <a:pt x="3313" y="860"/>
                  <a:pt x="3313" y="863"/>
                  <a:pt x="3311" y="865"/>
                </a:cubicBezTo>
                <a:cubicBezTo>
                  <a:pt x="3314" y="865"/>
                  <a:pt x="3315" y="861"/>
                  <a:pt x="3316" y="858"/>
                </a:cubicBezTo>
                <a:cubicBezTo>
                  <a:pt x="3314" y="858"/>
                  <a:pt x="3314" y="856"/>
                  <a:pt x="3313" y="856"/>
                </a:cubicBezTo>
                <a:close/>
                <a:moveTo>
                  <a:pt x="3318" y="852"/>
                </a:moveTo>
                <a:cubicBezTo>
                  <a:pt x="3318" y="853"/>
                  <a:pt x="3317" y="853"/>
                  <a:pt x="3317" y="855"/>
                </a:cubicBezTo>
                <a:cubicBezTo>
                  <a:pt x="3318" y="855"/>
                  <a:pt x="3319" y="855"/>
                  <a:pt x="3320" y="855"/>
                </a:cubicBezTo>
                <a:lnTo>
                  <a:pt x="3320" y="852"/>
                </a:lnTo>
                <a:cubicBezTo>
                  <a:pt x="3320" y="852"/>
                  <a:pt x="3319" y="852"/>
                  <a:pt x="3318" y="852"/>
                </a:cubicBezTo>
                <a:lnTo>
                  <a:pt x="3318" y="852"/>
                </a:lnTo>
                <a:close/>
                <a:moveTo>
                  <a:pt x="3363" y="851"/>
                </a:moveTo>
                <a:cubicBezTo>
                  <a:pt x="3363" y="854"/>
                  <a:pt x="3360" y="853"/>
                  <a:pt x="3357" y="853"/>
                </a:cubicBezTo>
                <a:cubicBezTo>
                  <a:pt x="3356" y="859"/>
                  <a:pt x="3351" y="859"/>
                  <a:pt x="3346" y="859"/>
                </a:cubicBezTo>
                <a:cubicBezTo>
                  <a:pt x="3348" y="863"/>
                  <a:pt x="3349" y="863"/>
                  <a:pt x="3346" y="867"/>
                </a:cubicBezTo>
                <a:cubicBezTo>
                  <a:pt x="3347" y="867"/>
                  <a:pt x="3351" y="865"/>
                  <a:pt x="3351" y="868"/>
                </a:cubicBezTo>
                <a:cubicBezTo>
                  <a:pt x="3349" y="868"/>
                  <a:pt x="3349" y="870"/>
                  <a:pt x="3349" y="872"/>
                </a:cubicBezTo>
                <a:cubicBezTo>
                  <a:pt x="3353" y="872"/>
                  <a:pt x="3355" y="872"/>
                  <a:pt x="3355" y="871"/>
                </a:cubicBezTo>
                <a:cubicBezTo>
                  <a:pt x="3355" y="871"/>
                  <a:pt x="3354" y="871"/>
                  <a:pt x="3354" y="870"/>
                </a:cubicBezTo>
                <a:cubicBezTo>
                  <a:pt x="3356" y="866"/>
                  <a:pt x="3355" y="863"/>
                  <a:pt x="3353" y="863"/>
                </a:cubicBezTo>
                <a:cubicBezTo>
                  <a:pt x="3356" y="862"/>
                  <a:pt x="3357" y="859"/>
                  <a:pt x="3360" y="858"/>
                </a:cubicBezTo>
                <a:cubicBezTo>
                  <a:pt x="3359" y="868"/>
                  <a:pt x="3365" y="864"/>
                  <a:pt x="3363" y="871"/>
                </a:cubicBezTo>
                <a:cubicBezTo>
                  <a:pt x="3367" y="871"/>
                  <a:pt x="3366" y="877"/>
                  <a:pt x="3370" y="877"/>
                </a:cubicBezTo>
                <a:cubicBezTo>
                  <a:pt x="3372" y="873"/>
                  <a:pt x="3376" y="866"/>
                  <a:pt x="3374" y="863"/>
                </a:cubicBezTo>
                <a:cubicBezTo>
                  <a:pt x="3371" y="863"/>
                  <a:pt x="3371" y="871"/>
                  <a:pt x="3367" y="867"/>
                </a:cubicBezTo>
                <a:cubicBezTo>
                  <a:pt x="3367" y="865"/>
                  <a:pt x="3368" y="864"/>
                  <a:pt x="3368" y="862"/>
                </a:cubicBezTo>
                <a:cubicBezTo>
                  <a:pt x="3366" y="862"/>
                  <a:pt x="3366" y="864"/>
                  <a:pt x="3364" y="864"/>
                </a:cubicBezTo>
                <a:lnTo>
                  <a:pt x="3364" y="863"/>
                </a:lnTo>
                <a:cubicBezTo>
                  <a:pt x="3364" y="859"/>
                  <a:pt x="3365" y="852"/>
                  <a:pt x="3363" y="851"/>
                </a:cubicBezTo>
                <a:close/>
                <a:moveTo>
                  <a:pt x="3269" y="851"/>
                </a:moveTo>
                <a:cubicBezTo>
                  <a:pt x="3268" y="851"/>
                  <a:pt x="3269" y="854"/>
                  <a:pt x="3271" y="852"/>
                </a:cubicBezTo>
                <a:cubicBezTo>
                  <a:pt x="3270" y="851"/>
                  <a:pt x="3269" y="850"/>
                  <a:pt x="3269" y="851"/>
                </a:cubicBezTo>
                <a:close/>
                <a:moveTo>
                  <a:pt x="3346" y="850"/>
                </a:moveTo>
                <a:cubicBezTo>
                  <a:pt x="3345" y="850"/>
                  <a:pt x="3344" y="850"/>
                  <a:pt x="3343" y="852"/>
                </a:cubicBezTo>
                <a:lnTo>
                  <a:pt x="3343" y="853"/>
                </a:lnTo>
                <a:lnTo>
                  <a:pt x="3343" y="853"/>
                </a:lnTo>
                <a:lnTo>
                  <a:pt x="3343" y="853"/>
                </a:lnTo>
                <a:lnTo>
                  <a:pt x="3343" y="853"/>
                </a:lnTo>
                <a:lnTo>
                  <a:pt x="3344" y="853"/>
                </a:lnTo>
                <a:cubicBezTo>
                  <a:pt x="3348" y="853"/>
                  <a:pt x="3351" y="856"/>
                  <a:pt x="3351" y="851"/>
                </a:cubicBezTo>
                <a:cubicBezTo>
                  <a:pt x="3350" y="851"/>
                  <a:pt x="3348" y="850"/>
                  <a:pt x="3346" y="850"/>
                </a:cubicBezTo>
                <a:close/>
                <a:moveTo>
                  <a:pt x="3397" y="849"/>
                </a:moveTo>
                <a:cubicBezTo>
                  <a:pt x="3397" y="856"/>
                  <a:pt x="3402" y="850"/>
                  <a:pt x="3397" y="849"/>
                </a:cubicBezTo>
                <a:close/>
                <a:moveTo>
                  <a:pt x="3381" y="848"/>
                </a:moveTo>
                <a:cubicBezTo>
                  <a:pt x="3382" y="849"/>
                  <a:pt x="3382" y="851"/>
                  <a:pt x="3381" y="853"/>
                </a:cubicBezTo>
                <a:lnTo>
                  <a:pt x="3380" y="854"/>
                </a:lnTo>
                <a:lnTo>
                  <a:pt x="3380" y="854"/>
                </a:lnTo>
                <a:lnTo>
                  <a:pt x="3380" y="854"/>
                </a:lnTo>
                <a:lnTo>
                  <a:pt x="3380" y="854"/>
                </a:lnTo>
                <a:lnTo>
                  <a:pt x="3382" y="854"/>
                </a:lnTo>
                <a:cubicBezTo>
                  <a:pt x="3384" y="853"/>
                  <a:pt x="3384" y="847"/>
                  <a:pt x="3381" y="848"/>
                </a:cubicBezTo>
                <a:close/>
                <a:moveTo>
                  <a:pt x="3347" y="843"/>
                </a:moveTo>
                <a:cubicBezTo>
                  <a:pt x="3347" y="846"/>
                  <a:pt x="3347" y="849"/>
                  <a:pt x="3350" y="849"/>
                </a:cubicBezTo>
                <a:lnTo>
                  <a:pt x="3350" y="849"/>
                </a:lnTo>
                <a:cubicBezTo>
                  <a:pt x="3350" y="847"/>
                  <a:pt x="3352" y="847"/>
                  <a:pt x="3352" y="843"/>
                </a:cubicBezTo>
                <a:lnTo>
                  <a:pt x="3347" y="843"/>
                </a:lnTo>
                <a:close/>
                <a:moveTo>
                  <a:pt x="3329" y="842"/>
                </a:moveTo>
                <a:cubicBezTo>
                  <a:pt x="3328" y="842"/>
                  <a:pt x="3327" y="842"/>
                  <a:pt x="3326" y="842"/>
                </a:cubicBezTo>
                <a:cubicBezTo>
                  <a:pt x="3327" y="845"/>
                  <a:pt x="3328" y="847"/>
                  <a:pt x="3329" y="848"/>
                </a:cubicBezTo>
                <a:cubicBezTo>
                  <a:pt x="3331" y="847"/>
                  <a:pt x="3332" y="846"/>
                  <a:pt x="3331" y="843"/>
                </a:cubicBezTo>
                <a:lnTo>
                  <a:pt x="3331" y="843"/>
                </a:lnTo>
                <a:cubicBezTo>
                  <a:pt x="3331" y="842"/>
                  <a:pt x="3330" y="842"/>
                  <a:pt x="3329" y="842"/>
                </a:cubicBezTo>
                <a:close/>
                <a:moveTo>
                  <a:pt x="3401" y="828"/>
                </a:moveTo>
                <a:cubicBezTo>
                  <a:pt x="3401" y="828"/>
                  <a:pt x="3401" y="828"/>
                  <a:pt x="3401" y="828"/>
                </a:cubicBezTo>
                <a:cubicBezTo>
                  <a:pt x="3400" y="829"/>
                  <a:pt x="3401" y="832"/>
                  <a:pt x="3402" y="832"/>
                </a:cubicBezTo>
                <a:lnTo>
                  <a:pt x="3402" y="832"/>
                </a:lnTo>
                <a:cubicBezTo>
                  <a:pt x="3405" y="834"/>
                  <a:pt x="3402" y="828"/>
                  <a:pt x="3401" y="828"/>
                </a:cubicBezTo>
                <a:close/>
                <a:moveTo>
                  <a:pt x="3403" y="806"/>
                </a:moveTo>
                <a:cubicBezTo>
                  <a:pt x="3403" y="808"/>
                  <a:pt x="3403" y="810"/>
                  <a:pt x="3405" y="810"/>
                </a:cubicBezTo>
                <a:lnTo>
                  <a:pt x="3405" y="810"/>
                </a:lnTo>
                <a:cubicBezTo>
                  <a:pt x="3405" y="808"/>
                  <a:pt x="3406" y="807"/>
                  <a:pt x="3406" y="806"/>
                </a:cubicBezTo>
                <a:cubicBezTo>
                  <a:pt x="3405" y="806"/>
                  <a:pt x="3404" y="806"/>
                  <a:pt x="3403" y="806"/>
                </a:cubicBezTo>
                <a:close/>
                <a:moveTo>
                  <a:pt x="3332" y="800"/>
                </a:moveTo>
                <a:cubicBezTo>
                  <a:pt x="3331" y="800"/>
                  <a:pt x="3331" y="800"/>
                  <a:pt x="3330" y="800"/>
                </a:cubicBezTo>
                <a:cubicBezTo>
                  <a:pt x="3330" y="803"/>
                  <a:pt x="3332" y="804"/>
                  <a:pt x="3334" y="805"/>
                </a:cubicBezTo>
                <a:cubicBezTo>
                  <a:pt x="3334" y="803"/>
                  <a:pt x="3334" y="801"/>
                  <a:pt x="3332" y="800"/>
                </a:cubicBezTo>
                <a:close/>
                <a:moveTo>
                  <a:pt x="3403" y="800"/>
                </a:moveTo>
                <a:lnTo>
                  <a:pt x="3403" y="803"/>
                </a:lnTo>
                <a:cubicBezTo>
                  <a:pt x="3404" y="803"/>
                  <a:pt x="3405" y="803"/>
                  <a:pt x="3406" y="803"/>
                </a:cubicBezTo>
                <a:lnTo>
                  <a:pt x="3406" y="800"/>
                </a:lnTo>
                <a:cubicBezTo>
                  <a:pt x="3405" y="800"/>
                  <a:pt x="3404" y="800"/>
                  <a:pt x="3403" y="800"/>
                </a:cubicBezTo>
                <a:close/>
                <a:moveTo>
                  <a:pt x="3367" y="792"/>
                </a:moveTo>
                <a:cubicBezTo>
                  <a:pt x="3367" y="792"/>
                  <a:pt x="3367" y="792"/>
                  <a:pt x="3366" y="794"/>
                </a:cubicBezTo>
                <a:cubicBezTo>
                  <a:pt x="3365" y="794"/>
                  <a:pt x="3365" y="794"/>
                  <a:pt x="3365" y="795"/>
                </a:cubicBezTo>
                <a:lnTo>
                  <a:pt x="3364" y="795"/>
                </a:lnTo>
                <a:cubicBezTo>
                  <a:pt x="3365" y="799"/>
                  <a:pt x="3368" y="793"/>
                  <a:pt x="3367" y="792"/>
                </a:cubicBezTo>
                <a:close/>
                <a:moveTo>
                  <a:pt x="3377" y="789"/>
                </a:moveTo>
                <a:cubicBezTo>
                  <a:pt x="3377" y="792"/>
                  <a:pt x="3373" y="792"/>
                  <a:pt x="3374" y="796"/>
                </a:cubicBezTo>
                <a:cubicBezTo>
                  <a:pt x="3375" y="797"/>
                  <a:pt x="3379" y="797"/>
                  <a:pt x="3379" y="794"/>
                </a:cubicBezTo>
                <a:lnTo>
                  <a:pt x="3378" y="794"/>
                </a:lnTo>
                <a:cubicBezTo>
                  <a:pt x="3373" y="793"/>
                  <a:pt x="3381" y="790"/>
                  <a:pt x="3377" y="789"/>
                </a:cubicBezTo>
                <a:close/>
                <a:moveTo>
                  <a:pt x="3382" y="789"/>
                </a:moveTo>
                <a:cubicBezTo>
                  <a:pt x="3379" y="791"/>
                  <a:pt x="3384" y="795"/>
                  <a:pt x="3385" y="792"/>
                </a:cubicBezTo>
                <a:lnTo>
                  <a:pt x="3384" y="792"/>
                </a:lnTo>
                <a:cubicBezTo>
                  <a:pt x="3382" y="792"/>
                  <a:pt x="3383" y="788"/>
                  <a:pt x="3382" y="789"/>
                </a:cubicBezTo>
                <a:close/>
                <a:moveTo>
                  <a:pt x="3394" y="787"/>
                </a:moveTo>
                <a:cubicBezTo>
                  <a:pt x="3392" y="787"/>
                  <a:pt x="3392" y="791"/>
                  <a:pt x="3394" y="791"/>
                </a:cubicBezTo>
                <a:cubicBezTo>
                  <a:pt x="3395" y="790"/>
                  <a:pt x="3395" y="790"/>
                  <a:pt x="3395" y="790"/>
                </a:cubicBezTo>
                <a:lnTo>
                  <a:pt x="3395" y="787"/>
                </a:lnTo>
                <a:lnTo>
                  <a:pt x="3395" y="787"/>
                </a:lnTo>
                <a:cubicBezTo>
                  <a:pt x="3394" y="787"/>
                  <a:pt x="3394" y="787"/>
                  <a:pt x="3394" y="787"/>
                </a:cubicBezTo>
                <a:close/>
                <a:moveTo>
                  <a:pt x="3313" y="786"/>
                </a:moveTo>
                <a:cubicBezTo>
                  <a:pt x="3312" y="787"/>
                  <a:pt x="3312" y="790"/>
                  <a:pt x="3315" y="790"/>
                </a:cubicBezTo>
                <a:cubicBezTo>
                  <a:pt x="3315" y="789"/>
                  <a:pt x="3315" y="786"/>
                  <a:pt x="3314" y="786"/>
                </a:cubicBezTo>
                <a:lnTo>
                  <a:pt x="3313" y="786"/>
                </a:lnTo>
                <a:close/>
                <a:moveTo>
                  <a:pt x="3327" y="785"/>
                </a:moveTo>
                <a:cubicBezTo>
                  <a:pt x="3327" y="785"/>
                  <a:pt x="3326" y="785"/>
                  <a:pt x="3326" y="785"/>
                </a:cubicBezTo>
                <a:lnTo>
                  <a:pt x="3325" y="785"/>
                </a:lnTo>
                <a:cubicBezTo>
                  <a:pt x="3325" y="787"/>
                  <a:pt x="3326" y="788"/>
                  <a:pt x="3328" y="788"/>
                </a:cubicBezTo>
                <a:cubicBezTo>
                  <a:pt x="3329" y="788"/>
                  <a:pt x="3330" y="787"/>
                  <a:pt x="3330" y="785"/>
                </a:cubicBezTo>
                <a:cubicBezTo>
                  <a:pt x="3328" y="785"/>
                  <a:pt x="3328" y="784"/>
                  <a:pt x="3327" y="785"/>
                </a:cubicBezTo>
                <a:close/>
                <a:moveTo>
                  <a:pt x="3416" y="784"/>
                </a:moveTo>
                <a:lnTo>
                  <a:pt x="3417" y="784"/>
                </a:lnTo>
                <a:cubicBezTo>
                  <a:pt x="3419" y="785"/>
                  <a:pt x="3417" y="787"/>
                  <a:pt x="3416" y="788"/>
                </a:cubicBezTo>
                <a:cubicBezTo>
                  <a:pt x="3420" y="790"/>
                  <a:pt x="3417" y="785"/>
                  <a:pt x="3420" y="786"/>
                </a:cubicBezTo>
                <a:cubicBezTo>
                  <a:pt x="3420" y="787"/>
                  <a:pt x="3421" y="787"/>
                  <a:pt x="3421" y="788"/>
                </a:cubicBezTo>
                <a:cubicBezTo>
                  <a:pt x="3418" y="792"/>
                  <a:pt x="3420" y="795"/>
                  <a:pt x="3422" y="798"/>
                </a:cubicBezTo>
                <a:cubicBezTo>
                  <a:pt x="3420" y="799"/>
                  <a:pt x="3421" y="804"/>
                  <a:pt x="3419" y="806"/>
                </a:cubicBezTo>
                <a:cubicBezTo>
                  <a:pt x="3418" y="804"/>
                  <a:pt x="3416" y="804"/>
                  <a:pt x="3415" y="801"/>
                </a:cubicBezTo>
                <a:cubicBezTo>
                  <a:pt x="3416" y="801"/>
                  <a:pt x="3417" y="800"/>
                  <a:pt x="3417" y="799"/>
                </a:cubicBezTo>
                <a:cubicBezTo>
                  <a:pt x="3417" y="800"/>
                  <a:pt x="3418" y="800"/>
                  <a:pt x="3418" y="800"/>
                </a:cubicBezTo>
                <a:cubicBezTo>
                  <a:pt x="3420" y="799"/>
                  <a:pt x="3420" y="792"/>
                  <a:pt x="3418" y="792"/>
                </a:cubicBezTo>
                <a:cubicBezTo>
                  <a:pt x="3418" y="793"/>
                  <a:pt x="3418" y="794"/>
                  <a:pt x="3418" y="795"/>
                </a:cubicBezTo>
                <a:cubicBezTo>
                  <a:pt x="3417" y="791"/>
                  <a:pt x="3414" y="788"/>
                  <a:pt x="3414" y="785"/>
                </a:cubicBezTo>
                <a:cubicBezTo>
                  <a:pt x="3414" y="785"/>
                  <a:pt x="3415" y="785"/>
                  <a:pt x="3415" y="785"/>
                </a:cubicBezTo>
                <a:cubicBezTo>
                  <a:pt x="3415" y="785"/>
                  <a:pt x="3416" y="785"/>
                  <a:pt x="3416" y="784"/>
                </a:cubicBezTo>
                <a:lnTo>
                  <a:pt x="3416" y="784"/>
                </a:lnTo>
                <a:close/>
                <a:moveTo>
                  <a:pt x="3417" y="784"/>
                </a:moveTo>
                <a:lnTo>
                  <a:pt x="3417" y="784"/>
                </a:lnTo>
                <a:lnTo>
                  <a:pt x="3416" y="784"/>
                </a:lnTo>
                <a:lnTo>
                  <a:pt x="3416" y="784"/>
                </a:lnTo>
                <a:lnTo>
                  <a:pt x="3417" y="784"/>
                </a:lnTo>
                <a:close/>
                <a:moveTo>
                  <a:pt x="3307" y="783"/>
                </a:moveTo>
                <a:cubicBezTo>
                  <a:pt x="3306" y="783"/>
                  <a:pt x="3306" y="783"/>
                  <a:pt x="3306" y="783"/>
                </a:cubicBezTo>
                <a:lnTo>
                  <a:pt x="3306" y="786"/>
                </a:lnTo>
                <a:cubicBezTo>
                  <a:pt x="3308" y="787"/>
                  <a:pt x="3308" y="783"/>
                  <a:pt x="3307" y="783"/>
                </a:cubicBezTo>
                <a:close/>
                <a:moveTo>
                  <a:pt x="3366" y="782"/>
                </a:moveTo>
                <a:cubicBezTo>
                  <a:pt x="3365" y="782"/>
                  <a:pt x="3365" y="782"/>
                  <a:pt x="3364" y="782"/>
                </a:cubicBezTo>
                <a:cubicBezTo>
                  <a:pt x="3364" y="784"/>
                  <a:pt x="3365" y="786"/>
                  <a:pt x="3366" y="787"/>
                </a:cubicBezTo>
                <a:lnTo>
                  <a:pt x="3367" y="788"/>
                </a:lnTo>
                <a:lnTo>
                  <a:pt x="3367" y="788"/>
                </a:lnTo>
                <a:lnTo>
                  <a:pt x="3368" y="788"/>
                </a:lnTo>
                <a:lnTo>
                  <a:pt x="3367" y="788"/>
                </a:lnTo>
                <a:lnTo>
                  <a:pt x="3368" y="786"/>
                </a:lnTo>
                <a:cubicBezTo>
                  <a:pt x="3368" y="784"/>
                  <a:pt x="3367" y="782"/>
                  <a:pt x="3366" y="782"/>
                </a:cubicBezTo>
                <a:close/>
                <a:moveTo>
                  <a:pt x="3385" y="781"/>
                </a:moveTo>
                <a:cubicBezTo>
                  <a:pt x="3385" y="783"/>
                  <a:pt x="3384" y="784"/>
                  <a:pt x="3384" y="786"/>
                </a:cubicBezTo>
                <a:lnTo>
                  <a:pt x="3383" y="785"/>
                </a:lnTo>
                <a:cubicBezTo>
                  <a:pt x="3385" y="787"/>
                  <a:pt x="3389" y="786"/>
                  <a:pt x="3389" y="782"/>
                </a:cubicBezTo>
                <a:cubicBezTo>
                  <a:pt x="3387" y="783"/>
                  <a:pt x="3386" y="782"/>
                  <a:pt x="3385" y="781"/>
                </a:cubicBezTo>
                <a:close/>
                <a:moveTo>
                  <a:pt x="3379" y="780"/>
                </a:moveTo>
                <a:cubicBezTo>
                  <a:pt x="3379" y="783"/>
                  <a:pt x="3375" y="786"/>
                  <a:pt x="3381" y="787"/>
                </a:cubicBezTo>
                <a:cubicBezTo>
                  <a:pt x="3382" y="784"/>
                  <a:pt x="3380" y="784"/>
                  <a:pt x="3383" y="782"/>
                </a:cubicBezTo>
                <a:cubicBezTo>
                  <a:pt x="3381" y="782"/>
                  <a:pt x="3382" y="780"/>
                  <a:pt x="3380" y="780"/>
                </a:cubicBezTo>
                <a:lnTo>
                  <a:pt x="3379" y="780"/>
                </a:lnTo>
                <a:close/>
                <a:moveTo>
                  <a:pt x="3374" y="780"/>
                </a:moveTo>
                <a:cubicBezTo>
                  <a:pt x="3374" y="780"/>
                  <a:pt x="3374" y="780"/>
                  <a:pt x="3373" y="780"/>
                </a:cubicBezTo>
                <a:lnTo>
                  <a:pt x="3373" y="784"/>
                </a:lnTo>
                <a:cubicBezTo>
                  <a:pt x="3376" y="785"/>
                  <a:pt x="3376" y="780"/>
                  <a:pt x="3374" y="780"/>
                </a:cubicBezTo>
                <a:close/>
                <a:moveTo>
                  <a:pt x="3393" y="780"/>
                </a:moveTo>
                <a:cubicBezTo>
                  <a:pt x="3393" y="782"/>
                  <a:pt x="3394" y="784"/>
                  <a:pt x="3395" y="784"/>
                </a:cubicBezTo>
                <a:lnTo>
                  <a:pt x="3395" y="785"/>
                </a:lnTo>
                <a:lnTo>
                  <a:pt x="3395" y="785"/>
                </a:lnTo>
                <a:lnTo>
                  <a:pt x="3396" y="785"/>
                </a:lnTo>
                <a:lnTo>
                  <a:pt x="3395" y="785"/>
                </a:lnTo>
                <a:lnTo>
                  <a:pt x="3395" y="783"/>
                </a:lnTo>
                <a:cubicBezTo>
                  <a:pt x="3394" y="782"/>
                  <a:pt x="3394" y="780"/>
                  <a:pt x="3393" y="780"/>
                </a:cubicBezTo>
                <a:close/>
                <a:moveTo>
                  <a:pt x="3394" y="774"/>
                </a:moveTo>
                <a:cubicBezTo>
                  <a:pt x="3393" y="778"/>
                  <a:pt x="3398" y="778"/>
                  <a:pt x="3399" y="774"/>
                </a:cubicBezTo>
                <a:cubicBezTo>
                  <a:pt x="3397" y="774"/>
                  <a:pt x="3396" y="774"/>
                  <a:pt x="3395" y="774"/>
                </a:cubicBezTo>
                <a:lnTo>
                  <a:pt x="3394" y="774"/>
                </a:lnTo>
                <a:close/>
                <a:moveTo>
                  <a:pt x="3408" y="774"/>
                </a:moveTo>
                <a:cubicBezTo>
                  <a:pt x="3407" y="774"/>
                  <a:pt x="3405" y="774"/>
                  <a:pt x="3405" y="775"/>
                </a:cubicBezTo>
                <a:lnTo>
                  <a:pt x="3405" y="776"/>
                </a:lnTo>
                <a:lnTo>
                  <a:pt x="3405" y="776"/>
                </a:lnTo>
                <a:lnTo>
                  <a:pt x="3404" y="776"/>
                </a:lnTo>
                <a:cubicBezTo>
                  <a:pt x="3404" y="776"/>
                  <a:pt x="3404" y="776"/>
                  <a:pt x="3405" y="776"/>
                </a:cubicBezTo>
                <a:lnTo>
                  <a:pt x="3405" y="776"/>
                </a:lnTo>
                <a:lnTo>
                  <a:pt x="3405" y="776"/>
                </a:lnTo>
                <a:lnTo>
                  <a:pt x="3405" y="776"/>
                </a:lnTo>
                <a:lnTo>
                  <a:pt x="3406" y="776"/>
                </a:lnTo>
                <a:cubicBezTo>
                  <a:pt x="3407" y="776"/>
                  <a:pt x="3408" y="775"/>
                  <a:pt x="3408" y="774"/>
                </a:cubicBezTo>
                <a:close/>
                <a:moveTo>
                  <a:pt x="145" y="774"/>
                </a:moveTo>
                <a:lnTo>
                  <a:pt x="145" y="776"/>
                </a:lnTo>
                <a:lnTo>
                  <a:pt x="145" y="776"/>
                </a:lnTo>
                <a:lnTo>
                  <a:pt x="145" y="776"/>
                </a:lnTo>
                <a:lnTo>
                  <a:pt x="145" y="776"/>
                </a:lnTo>
                <a:lnTo>
                  <a:pt x="146" y="776"/>
                </a:lnTo>
                <a:cubicBezTo>
                  <a:pt x="146" y="776"/>
                  <a:pt x="147" y="776"/>
                  <a:pt x="147" y="776"/>
                </a:cubicBezTo>
                <a:lnTo>
                  <a:pt x="147" y="774"/>
                </a:lnTo>
                <a:cubicBezTo>
                  <a:pt x="146" y="774"/>
                  <a:pt x="146" y="774"/>
                  <a:pt x="145" y="774"/>
                </a:cubicBezTo>
                <a:close/>
                <a:moveTo>
                  <a:pt x="3346" y="774"/>
                </a:moveTo>
                <a:cubicBezTo>
                  <a:pt x="3346" y="780"/>
                  <a:pt x="3340" y="779"/>
                  <a:pt x="3341" y="786"/>
                </a:cubicBezTo>
                <a:cubicBezTo>
                  <a:pt x="3345" y="786"/>
                  <a:pt x="3344" y="785"/>
                  <a:pt x="3347" y="786"/>
                </a:cubicBezTo>
                <a:cubicBezTo>
                  <a:pt x="3347" y="781"/>
                  <a:pt x="3350" y="780"/>
                  <a:pt x="3350" y="775"/>
                </a:cubicBezTo>
                <a:cubicBezTo>
                  <a:pt x="3349" y="775"/>
                  <a:pt x="3348" y="774"/>
                  <a:pt x="3347" y="774"/>
                </a:cubicBezTo>
                <a:lnTo>
                  <a:pt x="3346" y="774"/>
                </a:lnTo>
                <a:close/>
                <a:moveTo>
                  <a:pt x="3328" y="768"/>
                </a:moveTo>
                <a:cubicBezTo>
                  <a:pt x="3327" y="768"/>
                  <a:pt x="3327" y="768"/>
                  <a:pt x="3327" y="768"/>
                </a:cubicBezTo>
                <a:cubicBezTo>
                  <a:pt x="3326" y="769"/>
                  <a:pt x="3326" y="771"/>
                  <a:pt x="3327" y="772"/>
                </a:cubicBezTo>
                <a:lnTo>
                  <a:pt x="3328" y="774"/>
                </a:lnTo>
                <a:lnTo>
                  <a:pt x="3328" y="775"/>
                </a:lnTo>
                <a:cubicBezTo>
                  <a:pt x="3328" y="776"/>
                  <a:pt x="3328" y="776"/>
                  <a:pt x="3328" y="777"/>
                </a:cubicBezTo>
                <a:lnTo>
                  <a:pt x="3329" y="777"/>
                </a:lnTo>
                <a:cubicBezTo>
                  <a:pt x="3329" y="776"/>
                  <a:pt x="3329" y="776"/>
                  <a:pt x="3328" y="775"/>
                </a:cubicBezTo>
                <a:lnTo>
                  <a:pt x="3328" y="774"/>
                </a:lnTo>
                <a:lnTo>
                  <a:pt x="3328" y="774"/>
                </a:lnTo>
                <a:cubicBezTo>
                  <a:pt x="3328" y="771"/>
                  <a:pt x="3329" y="769"/>
                  <a:pt x="3328" y="768"/>
                </a:cubicBezTo>
                <a:close/>
                <a:moveTo>
                  <a:pt x="3398" y="767"/>
                </a:moveTo>
                <a:cubicBezTo>
                  <a:pt x="3396" y="767"/>
                  <a:pt x="3397" y="770"/>
                  <a:pt x="3400" y="767"/>
                </a:cubicBezTo>
                <a:cubicBezTo>
                  <a:pt x="3399" y="767"/>
                  <a:pt x="3398" y="766"/>
                  <a:pt x="3398" y="767"/>
                </a:cubicBezTo>
                <a:close/>
                <a:moveTo>
                  <a:pt x="148" y="765"/>
                </a:moveTo>
                <a:lnTo>
                  <a:pt x="148" y="767"/>
                </a:lnTo>
                <a:cubicBezTo>
                  <a:pt x="148" y="767"/>
                  <a:pt x="149" y="767"/>
                  <a:pt x="150" y="767"/>
                </a:cubicBezTo>
                <a:lnTo>
                  <a:pt x="150" y="765"/>
                </a:lnTo>
                <a:cubicBezTo>
                  <a:pt x="149" y="765"/>
                  <a:pt x="148" y="765"/>
                  <a:pt x="148" y="765"/>
                </a:cubicBezTo>
                <a:close/>
                <a:moveTo>
                  <a:pt x="3346" y="763"/>
                </a:moveTo>
                <a:lnTo>
                  <a:pt x="3346" y="763"/>
                </a:lnTo>
                <a:lnTo>
                  <a:pt x="3346" y="764"/>
                </a:lnTo>
                <a:cubicBezTo>
                  <a:pt x="3346" y="766"/>
                  <a:pt x="3347" y="766"/>
                  <a:pt x="3349" y="766"/>
                </a:cubicBezTo>
                <a:cubicBezTo>
                  <a:pt x="3349" y="764"/>
                  <a:pt x="3349" y="763"/>
                  <a:pt x="3347" y="763"/>
                </a:cubicBezTo>
                <a:lnTo>
                  <a:pt x="3346" y="763"/>
                </a:lnTo>
                <a:lnTo>
                  <a:pt x="3346" y="763"/>
                </a:lnTo>
                <a:lnTo>
                  <a:pt x="3346" y="763"/>
                </a:lnTo>
                <a:close/>
                <a:moveTo>
                  <a:pt x="143" y="763"/>
                </a:moveTo>
                <a:cubicBezTo>
                  <a:pt x="143" y="764"/>
                  <a:pt x="142" y="764"/>
                  <a:pt x="142" y="767"/>
                </a:cubicBezTo>
                <a:cubicBezTo>
                  <a:pt x="144" y="767"/>
                  <a:pt x="146" y="767"/>
                  <a:pt x="147" y="765"/>
                </a:cubicBezTo>
                <a:cubicBezTo>
                  <a:pt x="145" y="765"/>
                  <a:pt x="147" y="762"/>
                  <a:pt x="144" y="763"/>
                </a:cubicBezTo>
                <a:lnTo>
                  <a:pt x="143" y="763"/>
                </a:lnTo>
                <a:close/>
                <a:moveTo>
                  <a:pt x="3327" y="762"/>
                </a:moveTo>
                <a:lnTo>
                  <a:pt x="3327" y="762"/>
                </a:lnTo>
                <a:lnTo>
                  <a:pt x="3325" y="762"/>
                </a:lnTo>
                <a:cubicBezTo>
                  <a:pt x="3324" y="763"/>
                  <a:pt x="3323" y="763"/>
                  <a:pt x="3323" y="765"/>
                </a:cubicBezTo>
                <a:cubicBezTo>
                  <a:pt x="3324" y="766"/>
                  <a:pt x="3326" y="766"/>
                  <a:pt x="3326" y="764"/>
                </a:cubicBezTo>
                <a:lnTo>
                  <a:pt x="3327" y="762"/>
                </a:lnTo>
                <a:lnTo>
                  <a:pt x="3327" y="762"/>
                </a:lnTo>
                <a:lnTo>
                  <a:pt x="3327" y="762"/>
                </a:lnTo>
                <a:close/>
                <a:moveTo>
                  <a:pt x="3403" y="762"/>
                </a:moveTo>
                <a:cubicBezTo>
                  <a:pt x="3401" y="763"/>
                  <a:pt x="3400" y="764"/>
                  <a:pt x="3401" y="766"/>
                </a:cubicBezTo>
                <a:cubicBezTo>
                  <a:pt x="3404" y="766"/>
                  <a:pt x="3406" y="765"/>
                  <a:pt x="3407" y="763"/>
                </a:cubicBezTo>
                <a:lnTo>
                  <a:pt x="3407" y="763"/>
                </a:lnTo>
                <a:cubicBezTo>
                  <a:pt x="3406" y="763"/>
                  <a:pt x="3404" y="762"/>
                  <a:pt x="3403" y="762"/>
                </a:cubicBezTo>
                <a:close/>
                <a:moveTo>
                  <a:pt x="3278" y="762"/>
                </a:moveTo>
                <a:cubicBezTo>
                  <a:pt x="3277" y="762"/>
                  <a:pt x="3276" y="764"/>
                  <a:pt x="3276" y="765"/>
                </a:cubicBezTo>
                <a:cubicBezTo>
                  <a:pt x="3277" y="766"/>
                  <a:pt x="3278" y="767"/>
                  <a:pt x="3279" y="766"/>
                </a:cubicBezTo>
                <a:lnTo>
                  <a:pt x="3279" y="762"/>
                </a:lnTo>
                <a:lnTo>
                  <a:pt x="3279" y="762"/>
                </a:lnTo>
                <a:cubicBezTo>
                  <a:pt x="3279" y="762"/>
                  <a:pt x="3278" y="762"/>
                  <a:pt x="3278" y="762"/>
                </a:cubicBezTo>
                <a:close/>
                <a:moveTo>
                  <a:pt x="3249" y="761"/>
                </a:moveTo>
                <a:cubicBezTo>
                  <a:pt x="3249" y="763"/>
                  <a:pt x="3249" y="764"/>
                  <a:pt x="3251" y="764"/>
                </a:cubicBezTo>
                <a:lnTo>
                  <a:pt x="3252" y="764"/>
                </a:lnTo>
                <a:lnTo>
                  <a:pt x="3252" y="764"/>
                </a:lnTo>
                <a:lnTo>
                  <a:pt x="3252" y="764"/>
                </a:lnTo>
                <a:lnTo>
                  <a:pt x="3252" y="764"/>
                </a:lnTo>
                <a:lnTo>
                  <a:pt x="3252" y="763"/>
                </a:lnTo>
                <a:cubicBezTo>
                  <a:pt x="3251" y="761"/>
                  <a:pt x="3250" y="762"/>
                  <a:pt x="3249" y="761"/>
                </a:cubicBezTo>
                <a:close/>
                <a:moveTo>
                  <a:pt x="3368" y="760"/>
                </a:moveTo>
                <a:lnTo>
                  <a:pt x="3368" y="762"/>
                </a:lnTo>
                <a:cubicBezTo>
                  <a:pt x="3368" y="762"/>
                  <a:pt x="3369" y="762"/>
                  <a:pt x="3370" y="762"/>
                </a:cubicBezTo>
                <a:lnTo>
                  <a:pt x="3370" y="760"/>
                </a:lnTo>
                <a:cubicBezTo>
                  <a:pt x="3369" y="760"/>
                  <a:pt x="3368" y="760"/>
                  <a:pt x="3368" y="760"/>
                </a:cubicBezTo>
                <a:close/>
                <a:moveTo>
                  <a:pt x="3338" y="760"/>
                </a:moveTo>
                <a:lnTo>
                  <a:pt x="3338" y="762"/>
                </a:lnTo>
                <a:cubicBezTo>
                  <a:pt x="3339" y="762"/>
                  <a:pt x="3340" y="762"/>
                  <a:pt x="3340" y="762"/>
                </a:cubicBezTo>
                <a:lnTo>
                  <a:pt x="3340" y="760"/>
                </a:lnTo>
                <a:lnTo>
                  <a:pt x="3340" y="760"/>
                </a:lnTo>
                <a:cubicBezTo>
                  <a:pt x="3339" y="760"/>
                  <a:pt x="3338" y="760"/>
                  <a:pt x="3338" y="760"/>
                </a:cubicBezTo>
                <a:close/>
                <a:moveTo>
                  <a:pt x="3358" y="759"/>
                </a:moveTo>
                <a:cubicBezTo>
                  <a:pt x="3358" y="761"/>
                  <a:pt x="3356" y="760"/>
                  <a:pt x="3356" y="761"/>
                </a:cubicBezTo>
                <a:lnTo>
                  <a:pt x="3356" y="761"/>
                </a:lnTo>
                <a:cubicBezTo>
                  <a:pt x="3359" y="762"/>
                  <a:pt x="3355" y="764"/>
                  <a:pt x="3357" y="766"/>
                </a:cubicBezTo>
                <a:cubicBezTo>
                  <a:pt x="3361" y="767"/>
                  <a:pt x="3361" y="759"/>
                  <a:pt x="3358" y="759"/>
                </a:cubicBezTo>
                <a:close/>
                <a:moveTo>
                  <a:pt x="3375" y="759"/>
                </a:moveTo>
                <a:cubicBezTo>
                  <a:pt x="3372" y="762"/>
                  <a:pt x="3378" y="762"/>
                  <a:pt x="3375" y="759"/>
                </a:cubicBezTo>
                <a:close/>
                <a:moveTo>
                  <a:pt x="3394" y="757"/>
                </a:moveTo>
                <a:cubicBezTo>
                  <a:pt x="3394" y="757"/>
                  <a:pt x="3394" y="757"/>
                  <a:pt x="3393" y="757"/>
                </a:cubicBezTo>
                <a:cubicBezTo>
                  <a:pt x="3394" y="759"/>
                  <a:pt x="3392" y="765"/>
                  <a:pt x="3395" y="763"/>
                </a:cubicBezTo>
                <a:lnTo>
                  <a:pt x="3396" y="763"/>
                </a:lnTo>
                <a:cubicBezTo>
                  <a:pt x="3397" y="762"/>
                  <a:pt x="3396" y="757"/>
                  <a:pt x="3394" y="757"/>
                </a:cubicBezTo>
                <a:close/>
                <a:moveTo>
                  <a:pt x="3395" y="754"/>
                </a:moveTo>
                <a:lnTo>
                  <a:pt x="3395" y="756"/>
                </a:lnTo>
                <a:lnTo>
                  <a:pt x="3397" y="756"/>
                </a:lnTo>
                <a:lnTo>
                  <a:pt x="3397" y="754"/>
                </a:lnTo>
                <a:lnTo>
                  <a:pt x="3395" y="754"/>
                </a:lnTo>
                <a:close/>
                <a:moveTo>
                  <a:pt x="3326" y="754"/>
                </a:moveTo>
                <a:cubicBezTo>
                  <a:pt x="3325" y="754"/>
                  <a:pt x="3325" y="754"/>
                  <a:pt x="3325" y="754"/>
                </a:cubicBezTo>
                <a:lnTo>
                  <a:pt x="3325" y="757"/>
                </a:lnTo>
                <a:cubicBezTo>
                  <a:pt x="3327" y="758"/>
                  <a:pt x="3328" y="754"/>
                  <a:pt x="3326" y="754"/>
                </a:cubicBezTo>
                <a:close/>
                <a:moveTo>
                  <a:pt x="3390" y="753"/>
                </a:moveTo>
                <a:cubicBezTo>
                  <a:pt x="3391" y="756"/>
                  <a:pt x="3384" y="752"/>
                  <a:pt x="3385" y="755"/>
                </a:cubicBezTo>
                <a:cubicBezTo>
                  <a:pt x="3388" y="755"/>
                  <a:pt x="3387" y="759"/>
                  <a:pt x="3389" y="759"/>
                </a:cubicBezTo>
                <a:lnTo>
                  <a:pt x="3389" y="759"/>
                </a:lnTo>
                <a:cubicBezTo>
                  <a:pt x="3389" y="756"/>
                  <a:pt x="3395" y="754"/>
                  <a:pt x="3390" y="753"/>
                </a:cubicBezTo>
                <a:close/>
                <a:moveTo>
                  <a:pt x="3409" y="748"/>
                </a:moveTo>
                <a:lnTo>
                  <a:pt x="3409" y="749"/>
                </a:lnTo>
                <a:lnTo>
                  <a:pt x="3408" y="749"/>
                </a:lnTo>
                <a:lnTo>
                  <a:pt x="3409" y="748"/>
                </a:lnTo>
                <a:close/>
                <a:moveTo>
                  <a:pt x="131" y="747"/>
                </a:moveTo>
                <a:lnTo>
                  <a:pt x="131" y="747"/>
                </a:lnTo>
                <a:lnTo>
                  <a:pt x="131" y="747"/>
                </a:lnTo>
                <a:lnTo>
                  <a:pt x="131" y="748"/>
                </a:lnTo>
                <a:cubicBezTo>
                  <a:pt x="131" y="752"/>
                  <a:pt x="138" y="753"/>
                  <a:pt x="139" y="749"/>
                </a:cubicBezTo>
                <a:cubicBezTo>
                  <a:pt x="137" y="747"/>
                  <a:pt x="134" y="749"/>
                  <a:pt x="132" y="748"/>
                </a:cubicBezTo>
                <a:lnTo>
                  <a:pt x="131" y="747"/>
                </a:lnTo>
                <a:lnTo>
                  <a:pt x="131" y="747"/>
                </a:lnTo>
                <a:close/>
                <a:moveTo>
                  <a:pt x="3392" y="745"/>
                </a:moveTo>
                <a:cubicBezTo>
                  <a:pt x="3392" y="745"/>
                  <a:pt x="3391" y="746"/>
                  <a:pt x="3391" y="746"/>
                </a:cubicBezTo>
                <a:cubicBezTo>
                  <a:pt x="3391" y="748"/>
                  <a:pt x="3392" y="751"/>
                  <a:pt x="3394" y="752"/>
                </a:cubicBezTo>
                <a:lnTo>
                  <a:pt x="3394" y="751"/>
                </a:lnTo>
                <a:cubicBezTo>
                  <a:pt x="3393" y="747"/>
                  <a:pt x="3400" y="750"/>
                  <a:pt x="3399" y="745"/>
                </a:cubicBezTo>
                <a:cubicBezTo>
                  <a:pt x="3397" y="746"/>
                  <a:pt x="3394" y="746"/>
                  <a:pt x="3392" y="745"/>
                </a:cubicBezTo>
                <a:close/>
                <a:moveTo>
                  <a:pt x="3237" y="745"/>
                </a:moveTo>
                <a:cubicBezTo>
                  <a:pt x="3237" y="745"/>
                  <a:pt x="3236" y="745"/>
                  <a:pt x="3236" y="746"/>
                </a:cubicBezTo>
                <a:cubicBezTo>
                  <a:pt x="3238" y="751"/>
                  <a:pt x="3239" y="744"/>
                  <a:pt x="3237" y="745"/>
                </a:cubicBezTo>
                <a:close/>
                <a:moveTo>
                  <a:pt x="3388" y="745"/>
                </a:moveTo>
                <a:cubicBezTo>
                  <a:pt x="3387" y="745"/>
                  <a:pt x="3386" y="745"/>
                  <a:pt x="3386" y="746"/>
                </a:cubicBezTo>
                <a:cubicBezTo>
                  <a:pt x="3387" y="747"/>
                  <a:pt x="3388" y="748"/>
                  <a:pt x="3390" y="747"/>
                </a:cubicBezTo>
                <a:lnTo>
                  <a:pt x="3390" y="747"/>
                </a:lnTo>
                <a:cubicBezTo>
                  <a:pt x="3391" y="746"/>
                  <a:pt x="3390" y="745"/>
                  <a:pt x="3388" y="745"/>
                </a:cubicBezTo>
                <a:close/>
                <a:moveTo>
                  <a:pt x="3246" y="745"/>
                </a:moveTo>
                <a:cubicBezTo>
                  <a:pt x="3244" y="744"/>
                  <a:pt x="3243" y="745"/>
                  <a:pt x="3242" y="746"/>
                </a:cubicBezTo>
                <a:lnTo>
                  <a:pt x="3242" y="746"/>
                </a:lnTo>
                <a:cubicBezTo>
                  <a:pt x="3241" y="750"/>
                  <a:pt x="3245" y="748"/>
                  <a:pt x="3247" y="748"/>
                </a:cubicBezTo>
                <a:cubicBezTo>
                  <a:pt x="3248" y="746"/>
                  <a:pt x="3247" y="745"/>
                  <a:pt x="3246" y="745"/>
                </a:cubicBezTo>
                <a:close/>
                <a:moveTo>
                  <a:pt x="3257" y="745"/>
                </a:moveTo>
                <a:cubicBezTo>
                  <a:pt x="3257" y="745"/>
                  <a:pt x="3257" y="745"/>
                  <a:pt x="3257" y="745"/>
                </a:cubicBezTo>
                <a:cubicBezTo>
                  <a:pt x="3257" y="746"/>
                  <a:pt x="3256" y="746"/>
                  <a:pt x="3256" y="747"/>
                </a:cubicBezTo>
                <a:cubicBezTo>
                  <a:pt x="3258" y="747"/>
                  <a:pt x="3259" y="747"/>
                  <a:pt x="3259" y="746"/>
                </a:cubicBezTo>
                <a:lnTo>
                  <a:pt x="3259" y="745"/>
                </a:lnTo>
                <a:lnTo>
                  <a:pt x="3259" y="745"/>
                </a:lnTo>
                <a:lnTo>
                  <a:pt x="3259" y="745"/>
                </a:lnTo>
                <a:lnTo>
                  <a:pt x="3259" y="745"/>
                </a:lnTo>
                <a:lnTo>
                  <a:pt x="3259" y="745"/>
                </a:lnTo>
                <a:cubicBezTo>
                  <a:pt x="3258" y="745"/>
                  <a:pt x="3258" y="745"/>
                  <a:pt x="3257" y="745"/>
                </a:cubicBezTo>
                <a:close/>
                <a:moveTo>
                  <a:pt x="3403" y="745"/>
                </a:moveTo>
                <a:cubicBezTo>
                  <a:pt x="3402" y="745"/>
                  <a:pt x="3401" y="747"/>
                  <a:pt x="3402" y="748"/>
                </a:cubicBezTo>
                <a:cubicBezTo>
                  <a:pt x="3403" y="749"/>
                  <a:pt x="3404" y="750"/>
                  <a:pt x="3405" y="749"/>
                </a:cubicBezTo>
                <a:lnTo>
                  <a:pt x="3405" y="749"/>
                </a:lnTo>
                <a:cubicBezTo>
                  <a:pt x="3407" y="747"/>
                  <a:pt x="3406" y="744"/>
                  <a:pt x="3403" y="745"/>
                </a:cubicBezTo>
                <a:close/>
                <a:moveTo>
                  <a:pt x="3377" y="744"/>
                </a:moveTo>
                <a:cubicBezTo>
                  <a:pt x="3376" y="746"/>
                  <a:pt x="3374" y="747"/>
                  <a:pt x="3374" y="749"/>
                </a:cubicBezTo>
                <a:cubicBezTo>
                  <a:pt x="3377" y="748"/>
                  <a:pt x="3381" y="748"/>
                  <a:pt x="3384" y="750"/>
                </a:cubicBezTo>
                <a:lnTo>
                  <a:pt x="3384" y="749"/>
                </a:lnTo>
                <a:cubicBezTo>
                  <a:pt x="3384" y="745"/>
                  <a:pt x="3380" y="745"/>
                  <a:pt x="3377" y="744"/>
                </a:cubicBezTo>
                <a:close/>
                <a:moveTo>
                  <a:pt x="3229" y="744"/>
                </a:moveTo>
                <a:lnTo>
                  <a:pt x="3229" y="746"/>
                </a:lnTo>
                <a:cubicBezTo>
                  <a:pt x="3230" y="746"/>
                  <a:pt x="3230" y="746"/>
                  <a:pt x="3231" y="746"/>
                </a:cubicBezTo>
                <a:lnTo>
                  <a:pt x="3231" y="744"/>
                </a:lnTo>
                <a:cubicBezTo>
                  <a:pt x="3230" y="744"/>
                  <a:pt x="3230" y="744"/>
                  <a:pt x="3229" y="744"/>
                </a:cubicBezTo>
                <a:close/>
                <a:moveTo>
                  <a:pt x="3223" y="744"/>
                </a:moveTo>
                <a:cubicBezTo>
                  <a:pt x="3222" y="751"/>
                  <a:pt x="3228" y="745"/>
                  <a:pt x="3223" y="744"/>
                </a:cubicBezTo>
                <a:close/>
                <a:moveTo>
                  <a:pt x="172" y="744"/>
                </a:moveTo>
                <a:lnTo>
                  <a:pt x="172" y="745"/>
                </a:lnTo>
                <a:cubicBezTo>
                  <a:pt x="172" y="746"/>
                  <a:pt x="167" y="747"/>
                  <a:pt x="170" y="748"/>
                </a:cubicBezTo>
                <a:cubicBezTo>
                  <a:pt x="171" y="746"/>
                  <a:pt x="173" y="750"/>
                  <a:pt x="175" y="749"/>
                </a:cubicBezTo>
                <a:cubicBezTo>
                  <a:pt x="175" y="749"/>
                  <a:pt x="175" y="749"/>
                  <a:pt x="175" y="748"/>
                </a:cubicBezTo>
                <a:cubicBezTo>
                  <a:pt x="175" y="746"/>
                  <a:pt x="174" y="744"/>
                  <a:pt x="172" y="744"/>
                </a:cubicBezTo>
                <a:close/>
                <a:moveTo>
                  <a:pt x="3338" y="744"/>
                </a:moveTo>
                <a:cubicBezTo>
                  <a:pt x="3337" y="744"/>
                  <a:pt x="3337" y="744"/>
                  <a:pt x="3336" y="744"/>
                </a:cubicBezTo>
                <a:lnTo>
                  <a:pt x="3334" y="745"/>
                </a:lnTo>
                <a:lnTo>
                  <a:pt x="3334" y="745"/>
                </a:lnTo>
                <a:lnTo>
                  <a:pt x="3334" y="745"/>
                </a:lnTo>
                <a:lnTo>
                  <a:pt x="3334" y="745"/>
                </a:lnTo>
                <a:lnTo>
                  <a:pt x="3334" y="746"/>
                </a:lnTo>
                <a:cubicBezTo>
                  <a:pt x="3335" y="748"/>
                  <a:pt x="3339" y="746"/>
                  <a:pt x="3340" y="747"/>
                </a:cubicBezTo>
                <a:cubicBezTo>
                  <a:pt x="3340" y="745"/>
                  <a:pt x="3339" y="744"/>
                  <a:pt x="3338" y="744"/>
                </a:cubicBezTo>
                <a:close/>
                <a:moveTo>
                  <a:pt x="3346" y="743"/>
                </a:moveTo>
                <a:cubicBezTo>
                  <a:pt x="3344" y="743"/>
                  <a:pt x="3342" y="744"/>
                  <a:pt x="3342" y="746"/>
                </a:cubicBezTo>
                <a:lnTo>
                  <a:pt x="3342" y="746"/>
                </a:lnTo>
                <a:cubicBezTo>
                  <a:pt x="3347" y="746"/>
                  <a:pt x="3348" y="751"/>
                  <a:pt x="3351" y="749"/>
                </a:cubicBezTo>
                <a:lnTo>
                  <a:pt x="3351" y="744"/>
                </a:lnTo>
                <a:cubicBezTo>
                  <a:pt x="3349" y="744"/>
                  <a:pt x="3347" y="743"/>
                  <a:pt x="3346" y="743"/>
                </a:cubicBezTo>
                <a:close/>
                <a:moveTo>
                  <a:pt x="3304" y="743"/>
                </a:moveTo>
                <a:lnTo>
                  <a:pt x="3304" y="743"/>
                </a:lnTo>
                <a:lnTo>
                  <a:pt x="3304" y="743"/>
                </a:lnTo>
                <a:lnTo>
                  <a:pt x="3304" y="744"/>
                </a:lnTo>
                <a:cubicBezTo>
                  <a:pt x="3304" y="749"/>
                  <a:pt x="3309" y="751"/>
                  <a:pt x="3310" y="747"/>
                </a:cubicBezTo>
                <a:cubicBezTo>
                  <a:pt x="3308" y="748"/>
                  <a:pt x="3307" y="746"/>
                  <a:pt x="3305" y="744"/>
                </a:cubicBezTo>
                <a:lnTo>
                  <a:pt x="3304" y="743"/>
                </a:lnTo>
                <a:lnTo>
                  <a:pt x="3304" y="743"/>
                </a:lnTo>
                <a:close/>
                <a:moveTo>
                  <a:pt x="3290" y="742"/>
                </a:moveTo>
                <a:lnTo>
                  <a:pt x="3290" y="744"/>
                </a:lnTo>
                <a:lnTo>
                  <a:pt x="3290" y="744"/>
                </a:lnTo>
                <a:cubicBezTo>
                  <a:pt x="3290" y="744"/>
                  <a:pt x="3291" y="744"/>
                  <a:pt x="3292" y="744"/>
                </a:cubicBezTo>
                <a:lnTo>
                  <a:pt x="3292" y="742"/>
                </a:lnTo>
                <a:cubicBezTo>
                  <a:pt x="3291" y="742"/>
                  <a:pt x="3290" y="742"/>
                  <a:pt x="3290" y="742"/>
                </a:cubicBezTo>
                <a:close/>
                <a:moveTo>
                  <a:pt x="3297" y="742"/>
                </a:moveTo>
                <a:lnTo>
                  <a:pt x="3297" y="742"/>
                </a:lnTo>
                <a:lnTo>
                  <a:pt x="3297" y="742"/>
                </a:lnTo>
                <a:lnTo>
                  <a:pt x="3297" y="744"/>
                </a:lnTo>
                <a:cubicBezTo>
                  <a:pt x="3297" y="745"/>
                  <a:pt x="3296" y="745"/>
                  <a:pt x="3296" y="748"/>
                </a:cubicBezTo>
                <a:cubicBezTo>
                  <a:pt x="3299" y="748"/>
                  <a:pt x="3298" y="744"/>
                  <a:pt x="3300" y="742"/>
                </a:cubicBezTo>
                <a:lnTo>
                  <a:pt x="3297" y="742"/>
                </a:lnTo>
                <a:lnTo>
                  <a:pt x="3297" y="742"/>
                </a:lnTo>
                <a:close/>
                <a:moveTo>
                  <a:pt x="3381" y="741"/>
                </a:moveTo>
                <a:lnTo>
                  <a:pt x="3381" y="741"/>
                </a:lnTo>
                <a:lnTo>
                  <a:pt x="3381" y="741"/>
                </a:lnTo>
                <a:lnTo>
                  <a:pt x="3381" y="743"/>
                </a:lnTo>
                <a:cubicBezTo>
                  <a:pt x="3381" y="746"/>
                  <a:pt x="3386" y="744"/>
                  <a:pt x="3386" y="741"/>
                </a:cubicBezTo>
                <a:lnTo>
                  <a:pt x="3381" y="741"/>
                </a:lnTo>
                <a:lnTo>
                  <a:pt x="3381" y="741"/>
                </a:lnTo>
                <a:close/>
                <a:moveTo>
                  <a:pt x="3391" y="741"/>
                </a:moveTo>
                <a:cubicBezTo>
                  <a:pt x="3389" y="741"/>
                  <a:pt x="3389" y="745"/>
                  <a:pt x="3394" y="742"/>
                </a:cubicBezTo>
                <a:cubicBezTo>
                  <a:pt x="3393" y="741"/>
                  <a:pt x="3392" y="741"/>
                  <a:pt x="3391" y="741"/>
                </a:cubicBezTo>
                <a:close/>
                <a:moveTo>
                  <a:pt x="3311" y="740"/>
                </a:moveTo>
                <a:cubicBezTo>
                  <a:pt x="3310" y="740"/>
                  <a:pt x="3309" y="741"/>
                  <a:pt x="3308" y="741"/>
                </a:cubicBezTo>
                <a:lnTo>
                  <a:pt x="3307" y="742"/>
                </a:lnTo>
                <a:lnTo>
                  <a:pt x="3307" y="742"/>
                </a:lnTo>
                <a:lnTo>
                  <a:pt x="3307" y="743"/>
                </a:lnTo>
                <a:lnTo>
                  <a:pt x="3307" y="742"/>
                </a:lnTo>
                <a:lnTo>
                  <a:pt x="3308" y="742"/>
                </a:lnTo>
                <a:cubicBezTo>
                  <a:pt x="3311" y="742"/>
                  <a:pt x="3311" y="745"/>
                  <a:pt x="3311" y="748"/>
                </a:cubicBezTo>
                <a:cubicBezTo>
                  <a:pt x="3313" y="748"/>
                  <a:pt x="3316" y="747"/>
                  <a:pt x="3318" y="746"/>
                </a:cubicBezTo>
                <a:cubicBezTo>
                  <a:pt x="3316" y="743"/>
                  <a:pt x="3314" y="741"/>
                  <a:pt x="3311" y="740"/>
                </a:cubicBezTo>
                <a:close/>
                <a:moveTo>
                  <a:pt x="3284" y="740"/>
                </a:moveTo>
                <a:cubicBezTo>
                  <a:pt x="3283" y="740"/>
                  <a:pt x="3283" y="741"/>
                  <a:pt x="3282" y="741"/>
                </a:cubicBezTo>
                <a:cubicBezTo>
                  <a:pt x="3282" y="743"/>
                  <a:pt x="3283" y="744"/>
                  <a:pt x="3284" y="745"/>
                </a:cubicBezTo>
                <a:cubicBezTo>
                  <a:pt x="3285" y="745"/>
                  <a:pt x="3287" y="744"/>
                  <a:pt x="3288" y="742"/>
                </a:cubicBezTo>
                <a:lnTo>
                  <a:pt x="3288" y="742"/>
                </a:lnTo>
                <a:cubicBezTo>
                  <a:pt x="3286" y="742"/>
                  <a:pt x="3285" y="740"/>
                  <a:pt x="3284" y="740"/>
                </a:cubicBezTo>
                <a:close/>
                <a:moveTo>
                  <a:pt x="3323" y="740"/>
                </a:moveTo>
                <a:cubicBezTo>
                  <a:pt x="3321" y="742"/>
                  <a:pt x="3318" y="745"/>
                  <a:pt x="3321" y="749"/>
                </a:cubicBezTo>
                <a:cubicBezTo>
                  <a:pt x="3323" y="749"/>
                  <a:pt x="3323" y="747"/>
                  <a:pt x="3325" y="747"/>
                </a:cubicBezTo>
                <a:lnTo>
                  <a:pt x="3325" y="747"/>
                </a:lnTo>
                <a:cubicBezTo>
                  <a:pt x="3324" y="743"/>
                  <a:pt x="3326" y="741"/>
                  <a:pt x="3323" y="740"/>
                </a:cubicBezTo>
                <a:close/>
                <a:moveTo>
                  <a:pt x="3279" y="739"/>
                </a:moveTo>
                <a:cubicBezTo>
                  <a:pt x="3273" y="740"/>
                  <a:pt x="3277" y="744"/>
                  <a:pt x="3279" y="745"/>
                </a:cubicBezTo>
                <a:cubicBezTo>
                  <a:pt x="3279" y="746"/>
                  <a:pt x="3277" y="747"/>
                  <a:pt x="3279" y="748"/>
                </a:cubicBezTo>
                <a:lnTo>
                  <a:pt x="3279" y="748"/>
                </a:lnTo>
                <a:cubicBezTo>
                  <a:pt x="3281" y="745"/>
                  <a:pt x="3278" y="743"/>
                  <a:pt x="3279" y="739"/>
                </a:cubicBezTo>
                <a:close/>
                <a:moveTo>
                  <a:pt x="3334" y="737"/>
                </a:moveTo>
                <a:lnTo>
                  <a:pt x="3334" y="737"/>
                </a:lnTo>
                <a:lnTo>
                  <a:pt x="3334" y="737"/>
                </a:lnTo>
                <a:lnTo>
                  <a:pt x="3334" y="739"/>
                </a:lnTo>
                <a:cubicBezTo>
                  <a:pt x="3334" y="740"/>
                  <a:pt x="3334" y="740"/>
                  <a:pt x="3335" y="741"/>
                </a:cubicBezTo>
                <a:cubicBezTo>
                  <a:pt x="3335" y="740"/>
                  <a:pt x="3335" y="739"/>
                  <a:pt x="3336" y="739"/>
                </a:cubicBezTo>
                <a:cubicBezTo>
                  <a:pt x="3336" y="739"/>
                  <a:pt x="3336" y="738"/>
                  <a:pt x="3335" y="737"/>
                </a:cubicBezTo>
                <a:lnTo>
                  <a:pt x="3334" y="737"/>
                </a:lnTo>
                <a:lnTo>
                  <a:pt x="3334" y="737"/>
                </a:lnTo>
                <a:close/>
                <a:moveTo>
                  <a:pt x="3263" y="737"/>
                </a:moveTo>
                <a:cubicBezTo>
                  <a:pt x="3265" y="741"/>
                  <a:pt x="3263" y="744"/>
                  <a:pt x="3263" y="748"/>
                </a:cubicBezTo>
                <a:cubicBezTo>
                  <a:pt x="3270" y="749"/>
                  <a:pt x="3268" y="738"/>
                  <a:pt x="3263" y="737"/>
                </a:cubicBezTo>
                <a:close/>
                <a:moveTo>
                  <a:pt x="215" y="736"/>
                </a:moveTo>
                <a:lnTo>
                  <a:pt x="214" y="738"/>
                </a:lnTo>
                <a:lnTo>
                  <a:pt x="217" y="738"/>
                </a:lnTo>
                <a:lnTo>
                  <a:pt x="218" y="736"/>
                </a:lnTo>
                <a:lnTo>
                  <a:pt x="215" y="736"/>
                </a:lnTo>
                <a:close/>
                <a:moveTo>
                  <a:pt x="3358" y="735"/>
                </a:moveTo>
                <a:cubicBezTo>
                  <a:pt x="3359" y="740"/>
                  <a:pt x="3357" y="741"/>
                  <a:pt x="3357" y="745"/>
                </a:cubicBezTo>
                <a:cubicBezTo>
                  <a:pt x="3360" y="745"/>
                  <a:pt x="3361" y="746"/>
                  <a:pt x="3361" y="748"/>
                </a:cubicBezTo>
                <a:lnTo>
                  <a:pt x="3361" y="748"/>
                </a:lnTo>
                <a:cubicBezTo>
                  <a:pt x="3363" y="746"/>
                  <a:pt x="3368" y="746"/>
                  <a:pt x="3367" y="742"/>
                </a:cubicBezTo>
                <a:cubicBezTo>
                  <a:pt x="3363" y="741"/>
                  <a:pt x="3362" y="737"/>
                  <a:pt x="3358" y="735"/>
                </a:cubicBezTo>
                <a:close/>
                <a:moveTo>
                  <a:pt x="211" y="735"/>
                </a:moveTo>
                <a:cubicBezTo>
                  <a:pt x="210" y="735"/>
                  <a:pt x="208" y="735"/>
                  <a:pt x="207" y="737"/>
                </a:cubicBezTo>
                <a:cubicBezTo>
                  <a:pt x="209" y="738"/>
                  <a:pt x="210" y="739"/>
                  <a:pt x="212" y="738"/>
                </a:cubicBezTo>
                <a:lnTo>
                  <a:pt x="213" y="735"/>
                </a:lnTo>
                <a:cubicBezTo>
                  <a:pt x="212" y="735"/>
                  <a:pt x="212" y="735"/>
                  <a:pt x="211" y="735"/>
                </a:cubicBezTo>
                <a:close/>
                <a:moveTo>
                  <a:pt x="133" y="735"/>
                </a:moveTo>
                <a:cubicBezTo>
                  <a:pt x="130" y="735"/>
                  <a:pt x="128" y="736"/>
                  <a:pt x="129" y="740"/>
                </a:cubicBezTo>
                <a:cubicBezTo>
                  <a:pt x="133" y="742"/>
                  <a:pt x="134" y="739"/>
                  <a:pt x="135" y="736"/>
                </a:cubicBezTo>
                <a:lnTo>
                  <a:pt x="135" y="735"/>
                </a:lnTo>
                <a:cubicBezTo>
                  <a:pt x="134" y="735"/>
                  <a:pt x="133" y="735"/>
                  <a:pt x="133" y="735"/>
                </a:cubicBezTo>
                <a:close/>
                <a:moveTo>
                  <a:pt x="196" y="734"/>
                </a:moveTo>
                <a:cubicBezTo>
                  <a:pt x="195" y="734"/>
                  <a:pt x="195" y="734"/>
                  <a:pt x="194" y="735"/>
                </a:cubicBezTo>
                <a:cubicBezTo>
                  <a:pt x="193" y="737"/>
                  <a:pt x="198" y="738"/>
                  <a:pt x="197" y="735"/>
                </a:cubicBezTo>
                <a:lnTo>
                  <a:pt x="198" y="735"/>
                </a:lnTo>
                <a:cubicBezTo>
                  <a:pt x="197" y="735"/>
                  <a:pt x="197" y="734"/>
                  <a:pt x="196" y="734"/>
                </a:cubicBezTo>
                <a:close/>
                <a:moveTo>
                  <a:pt x="3395" y="733"/>
                </a:moveTo>
                <a:cubicBezTo>
                  <a:pt x="3394" y="734"/>
                  <a:pt x="3394" y="734"/>
                  <a:pt x="3394" y="735"/>
                </a:cubicBezTo>
                <a:cubicBezTo>
                  <a:pt x="3391" y="735"/>
                  <a:pt x="3389" y="735"/>
                  <a:pt x="3389" y="738"/>
                </a:cubicBezTo>
                <a:cubicBezTo>
                  <a:pt x="3392" y="736"/>
                  <a:pt x="3395" y="740"/>
                  <a:pt x="3396" y="736"/>
                </a:cubicBezTo>
                <a:cubicBezTo>
                  <a:pt x="3395" y="736"/>
                  <a:pt x="3395" y="736"/>
                  <a:pt x="3395" y="736"/>
                </a:cubicBezTo>
                <a:lnTo>
                  <a:pt x="3395" y="736"/>
                </a:lnTo>
                <a:cubicBezTo>
                  <a:pt x="3396" y="735"/>
                  <a:pt x="3396" y="734"/>
                  <a:pt x="3395" y="733"/>
                </a:cubicBezTo>
                <a:close/>
                <a:moveTo>
                  <a:pt x="174" y="733"/>
                </a:moveTo>
                <a:cubicBezTo>
                  <a:pt x="173" y="741"/>
                  <a:pt x="190" y="738"/>
                  <a:pt x="193" y="736"/>
                </a:cubicBezTo>
                <a:lnTo>
                  <a:pt x="193" y="736"/>
                </a:lnTo>
                <a:cubicBezTo>
                  <a:pt x="185" y="731"/>
                  <a:pt x="181" y="738"/>
                  <a:pt x="174" y="733"/>
                </a:cubicBezTo>
                <a:close/>
                <a:moveTo>
                  <a:pt x="158" y="733"/>
                </a:moveTo>
                <a:cubicBezTo>
                  <a:pt x="154" y="733"/>
                  <a:pt x="152" y="734"/>
                  <a:pt x="151" y="739"/>
                </a:cubicBezTo>
                <a:lnTo>
                  <a:pt x="151" y="738"/>
                </a:lnTo>
                <a:cubicBezTo>
                  <a:pt x="154" y="739"/>
                  <a:pt x="155" y="737"/>
                  <a:pt x="156" y="736"/>
                </a:cubicBezTo>
                <a:cubicBezTo>
                  <a:pt x="159" y="741"/>
                  <a:pt x="165" y="740"/>
                  <a:pt x="169" y="738"/>
                </a:cubicBezTo>
                <a:cubicBezTo>
                  <a:pt x="170" y="736"/>
                  <a:pt x="170" y="735"/>
                  <a:pt x="169" y="733"/>
                </a:cubicBezTo>
                <a:cubicBezTo>
                  <a:pt x="165" y="734"/>
                  <a:pt x="161" y="733"/>
                  <a:pt x="158" y="733"/>
                </a:cubicBezTo>
                <a:close/>
                <a:moveTo>
                  <a:pt x="144" y="731"/>
                </a:moveTo>
                <a:cubicBezTo>
                  <a:pt x="143" y="734"/>
                  <a:pt x="145" y="739"/>
                  <a:pt x="146" y="736"/>
                </a:cubicBezTo>
                <a:cubicBezTo>
                  <a:pt x="144" y="735"/>
                  <a:pt x="146" y="732"/>
                  <a:pt x="144" y="731"/>
                </a:cubicBezTo>
                <a:lnTo>
                  <a:pt x="144" y="731"/>
                </a:lnTo>
                <a:close/>
                <a:moveTo>
                  <a:pt x="3264" y="729"/>
                </a:moveTo>
                <a:lnTo>
                  <a:pt x="3264" y="731"/>
                </a:lnTo>
                <a:lnTo>
                  <a:pt x="3264" y="731"/>
                </a:lnTo>
                <a:cubicBezTo>
                  <a:pt x="3265" y="731"/>
                  <a:pt x="3265" y="731"/>
                  <a:pt x="3266" y="731"/>
                </a:cubicBezTo>
                <a:lnTo>
                  <a:pt x="3266" y="729"/>
                </a:lnTo>
                <a:cubicBezTo>
                  <a:pt x="3265" y="729"/>
                  <a:pt x="3265" y="729"/>
                  <a:pt x="3264" y="729"/>
                </a:cubicBezTo>
                <a:close/>
                <a:moveTo>
                  <a:pt x="3371" y="727"/>
                </a:moveTo>
                <a:cubicBezTo>
                  <a:pt x="3368" y="731"/>
                  <a:pt x="3374" y="742"/>
                  <a:pt x="3376" y="736"/>
                </a:cubicBezTo>
                <a:cubicBezTo>
                  <a:pt x="3372" y="736"/>
                  <a:pt x="3373" y="730"/>
                  <a:pt x="3371" y="727"/>
                </a:cubicBezTo>
                <a:lnTo>
                  <a:pt x="3371" y="727"/>
                </a:lnTo>
                <a:close/>
                <a:moveTo>
                  <a:pt x="165" y="726"/>
                </a:moveTo>
                <a:cubicBezTo>
                  <a:pt x="165" y="728"/>
                  <a:pt x="164" y="729"/>
                  <a:pt x="166" y="730"/>
                </a:cubicBezTo>
                <a:cubicBezTo>
                  <a:pt x="166" y="728"/>
                  <a:pt x="167" y="728"/>
                  <a:pt x="168" y="727"/>
                </a:cubicBezTo>
                <a:lnTo>
                  <a:pt x="168" y="727"/>
                </a:lnTo>
                <a:cubicBezTo>
                  <a:pt x="167" y="726"/>
                  <a:pt x="166" y="726"/>
                  <a:pt x="165" y="726"/>
                </a:cubicBezTo>
                <a:close/>
                <a:moveTo>
                  <a:pt x="127" y="726"/>
                </a:moveTo>
                <a:lnTo>
                  <a:pt x="127" y="727"/>
                </a:lnTo>
                <a:lnTo>
                  <a:pt x="127" y="727"/>
                </a:lnTo>
                <a:lnTo>
                  <a:pt x="127" y="728"/>
                </a:lnTo>
                <a:cubicBezTo>
                  <a:pt x="127" y="730"/>
                  <a:pt x="128" y="731"/>
                  <a:pt x="130" y="731"/>
                </a:cubicBezTo>
                <a:cubicBezTo>
                  <a:pt x="130" y="729"/>
                  <a:pt x="130" y="728"/>
                  <a:pt x="129" y="727"/>
                </a:cubicBezTo>
                <a:lnTo>
                  <a:pt x="127" y="727"/>
                </a:lnTo>
                <a:lnTo>
                  <a:pt x="127" y="726"/>
                </a:lnTo>
                <a:close/>
                <a:moveTo>
                  <a:pt x="3371" y="722"/>
                </a:moveTo>
                <a:cubicBezTo>
                  <a:pt x="3371" y="722"/>
                  <a:pt x="3370" y="723"/>
                  <a:pt x="3370" y="724"/>
                </a:cubicBezTo>
                <a:cubicBezTo>
                  <a:pt x="3372" y="726"/>
                  <a:pt x="3373" y="723"/>
                  <a:pt x="3371" y="722"/>
                </a:cubicBezTo>
                <a:close/>
                <a:moveTo>
                  <a:pt x="3388" y="722"/>
                </a:moveTo>
                <a:lnTo>
                  <a:pt x="3388" y="722"/>
                </a:lnTo>
                <a:lnTo>
                  <a:pt x="3388" y="722"/>
                </a:lnTo>
                <a:lnTo>
                  <a:pt x="3390" y="728"/>
                </a:lnTo>
                <a:cubicBezTo>
                  <a:pt x="3390" y="730"/>
                  <a:pt x="3391" y="731"/>
                  <a:pt x="3391" y="733"/>
                </a:cubicBezTo>
                <a:cubicBezTo>
                  <a:pt x="3392" y="730"/>
                  <a:pt x="3392" y="726"/>
                  <a:pt x="3391" y="722"/>
                </a:cubicBezTo>
                <a:lnTo>
                  <a:pt x="3388" y="722"/>
                </a:lnTo>
                <a:lnTo>
                  <a:pt x="3388" y="722"/>
                </a:lnTo>
                <a:close/>
                <a:moveTo>
                  <a:pt x="3335" y="721"/>
                </a:moveTo>
                <a:cubicBezTo>
                  <a:pt x="3331" y="721"/>
                  <a:pt x="3329" y="724"/>
                  <a:pt x="3327" y="723"/>
                </a:cubicBezTo>
                <a:lnTo>
                  <a:pt x="3326" y="723"/>
                </a:lnTo>
                <a:lnTo>
                  <a:pt x="3325" y="722"/>
                </a:lnTo>
                <a:lnTo>
                  <a:pt x="3325" y="723"/>
                </a:lnTo>
                <a:lnTo>
                  <a:pt x="3326" y="723"/>
                </a:lnTo>
                <a:lnTo>
                  <a:pt x="3326" y="724"/>
                </a:lnTo>
                <a:cubicBezTo>
                  <a:pt x="3327" y="726"/>
                  <a:pt x="3327" y="726"/>
                  <a:pt x="3326" y="730"/>
                </a:cubicBezTo>
                <a:cubicBezTo>
                  <a:pt x="3327" y="730"/>
                  <a:pt x="3328" y="730"/>
                  <a:pt x="3330" y="730"/>
                </a:cubicBezTo>
                <a:cubicBezTo>
                  <a:pt x="3329" y="725"/>
                  <a:pt x="3331" y="724"/>
                  <a:pt x="3334" y="722"/>
                </a:cubicBezTo>
                <a:cubicBezTo>
                  <a:pt x="3334" y="722"/>
                  <a:pt x="3334" y="723"/>
                  <a:pt x="3334" y="723"/>
                </a:cubicBezTo>
                <a:cubicBezTo>
                  <a:pt x="3334" y="725"/>
                  <a:pt x="3336" y="727"/>
                  <a:pt x="3338" y="726"/>
                </a:cubicBezTo>
                <a:cubicBezTo>
                  <a:pt x="3338" y="725"/>
                  <a:pt x="3338" y="723"/>
                  <a:pt x="3337" y="721"/>
                </a:cubicBezTo>
                <a:cubicBezTo>
                  <a:pt x="3336" y="721"/>
                  <a:pt x="3335" y="721"/>
                  <a:pt x="3335" y="721"/>
                </a:cubicBezTo>
                <a:close/>
                <a:moveTo>
                  <a:pt x="3356" y="719"/>
                </a:moveTo>
                <a:lnTo>
                  <a:pt x="3356" y="723"/>
                </a:lnTo>
                <a:cubicBezTo>
                  <a:pt x="3357" y="723"/>
                  <a:pt x="3358" y="723"/>
                  <a:pt x="3358" y="723"/>
                </a:cubicBezTo>
                <a:lnTo>
                  <a:pt x="3358" y="719"/>
                </a:lnTo>
                <a:cubicBezTo>
                  <a:pt x="3358" y="719"/>
                  <a:pt x="3357" y="719"/>
                  <a:pt x="3356" y="719"/>
                </a:cubicBezTo>
                <a:close/>
                <a:moveTo>
                  <a:pt x="123" y="718"/>
                </a:moveTo>
                <a:cubicBezTo>
                  <a:pt x="123" y="720"/>
                  <a:pt x="123" y="721"/>
                  <a:pt x="122" y="722"/>
                </a:cubicBezTo>
                <a:cubicBezTo>
                  <a:pt x="125" y="723"/>
                  <a:pt x="127" y="723"/>
                  <a:pt x="127" y="719"/>
                </a:cubicBezTo>
                <a:lnTo>
                  <a:pt x="123" y="718"/>
                </a:lnTo>
                <a:close/>
                <a:moveTo>
                  <a:pt x="3395" y="717"/>
                </a:moveTo>
                <a:cubicBezTo>
                  <a:pt x="3397" y="720"/>
                  <a:pt x="3395" y="721"/>
                  <a:pt x="3395" y="725"/>
                </a:cubicBezTo>
                <a:cubicBezTo>
                  <a:pt x="3400" y="727"/>
                  <a:pt x="3398" y="726"/>
                  <a:pt x="3397" y="731"/>
                </a:cubicBezTo>
                <a:cubicBezTo>
                  <a:pt x="3403" y="735"/>
                  <a:pt x="3402" y="725"/>
                  <a:pt x="3408" y="726"/>
                </a:cubicBezTo>
                <a:cubicBezTo>
                  <a:pt x="3409" y="721"/>
                  <a:pt x="3403" y="724"/>
                  <a:pt x="3401" y="722"/>
                </a:cubicBezTo>
                <a:cubicBezTo>
                  <a:pt x="3401" y="720"/>
                  <a:pt x="3403" y="720"/>
                  <a:pt x="3403" y="719"/>
                </a:cubicBezTo>
                <a:lnTo>
                  <a:pt x="3403" y="718"/>
                </a:lnTo>
                <a:cubicBezTo>
                  <a:pt x="3401" y="717"/>
                  <a:pt x="3398" y="716"/>
                  <a:pt x="3395" y="717"/>
                </a:cubicBezTo>
                <a:close/>
                <a:moveTo>
                  <a:pt x="152" y="717"/>
                </a:moveTo>
                <a:cubicBezTo>
                  <a:pt x="152" y="718"/>
                  <a:pt x="151" y="718"/>
                  <a:pt x="151" y="719"/>
                </a:cubicBezTo>
                <a:lnTo>
                  <a:pt x="151" y="719"/>
                </a:lnTo>
                <a:cubicBezTo>
                  <a:pt x="152" y="719"/>
                  <a:pt x="152" y="720"/>
                  <a:pt x="152" y="720"/>
                </a:cubicBezTo>
                <a:cubicBezTo>
                  <a:pt x="153" y="719"/>
                  <a:pt x="153" y="719"/>
                  <a:pt x="154" y="718"/>
                </a:cubicBezTo>
                <a:cubicBezTo>
                  <a:pt x="153" y="718"/>
                  <a:pt x="153" y="717"/>
                  <a:pt x="152" y="717"/>
                </a:cubicBezTo>
                <a:close/>
                <a:moveTo>
                  <a:pt x="158" y="716"/>
                </a:moveTo>
                <a:lnTo>
                  <a:pt x="158" y="716"/>
                </a:lnTo>
                <a:cubicBezTo>
                  <a:pt x="156" y="720"/>
                  <a:pt x="163" y="722"/>
                  <a:pt x="164" y="718"/>
                </a:cubicBezTo>
                <a:cubicBezTo>
                  <a:pt x="163" y="717"/>
                  <a:pt x="160" y="716"/>
                  <a:pt x="158" y="716"/>
                </a:cubicBezTo>
                <a:close/>
                <a:moveTo>
                  <a:pt x="3257" y="715"/>
                </a:moveTo>
                <a:lnTo>
                  <a:pt x="3258" y="715"/>
                </a:lnTo>
                <a:cubicBezTo>
                  <a:pt x="3257" y="718"/>
                  <a:pt x="3254" y="723"/>
                  <a:pt x="3257" y="723"/>
                </a:cubicBezTo>
                <a:cubicBezTo>
                  <a:pt x="3259" y="722"/>
                  <a:pt x="3259" y="716"/>
                  <a:pt x="3257" y="715"/>
                </a:cubicBezTo>
                <a:close/>
                <a:moveTo>
                  <a:pt x="3274" y="713"/>
                </a:moveTo>
                <a:cubicBezTo>
                  <a:pt x="3273" y="713"/>
                  <a:pt x="3272" y="713"/>
                  <a:pt x="3271" y="713"/>
                </a:cubicBezTo>
                <a:cubicBezTo>
                  <a:pt x="3273" y="717"/>
                  <a:pt x="3276" y="716"/>
                  <a:pt x="3280" y="717"/>
                </a:cubicBezTo>
                <a:cubicBezTo>
                  <a:pt x="3280" y="717"/>
                  <a:pt x="3280" y="716"/>
                  <a:pt x="3280" y="715"/>
                </a:cubicBezTo>
                <a:lnTo>
                  <a:pt x="3280" y="714"/>
                </a:lnTo>
                <a:lnTo>
                  <a:pt x="3281" y="714"/>
                </a:lnTo>
                <a:lnTo>
                  <a:pt x="3280" y="714"/>
                </a:lnTo>
                <a:lnTo>
                  <a:pt x="3280" y="714"/>
                </a:lnTo>
                <a:lnTo>
                  <a:pt x="3279" y="713"/>
                </a:lnTo>
                <a:cubicBezTo>
                  <a:pt x="3277" y="713"/>
                  <a:pt x="3275" y="713"/>
                  <a:pt x="3274" y="713"/>
                </a:cubicBezTo>
                <a:close/>
                <a:moveTo>
                  <a:pt x="3415" y="712"/>
                </a:moveTo>
                <a:cubicBezTo>
                  <a:pt x="3414" y="712"/>
                  <a:pt x="3412" y="712"/>
                  <a:pt x="3412" y="714"/>
                </a:cubicBezTo>
                <a:cubicBezTo>
                  <a:pt x="3413" y="715"/>
                  <a:pt x="3416" y="715"/>
                  <a:pt x="3417" y="716"/>
                </a:cubicBezTo>
                <a:lnTo>
                  <a:pt x="3417" y="716"/>
                </a:lnTo>
                <a:cubicBezTo>
                  <a:pt x="3418" y="714"/>
                  <a:pt x="3417" y="713"/>
                  <a:pt x="3415" y="712"/>
                </a:cubicBezTo>
                <a:close/>
                <a:moveTo>
                  <a:pt x="3243" y="712"/>
                </a:moveTo>
                <a:lnTo>
                  <a:pt x="3243" y="713"/>
                </a:lnTo>
                <a:lnTo>
                  <a:pt x="3243" y="713"/>
                </a:lnTo>
                <a:cubicBezTo>
                  <a:pt x="3242" y="716"/>
                  <a:pt x="3244" y="719"/>
                  <a:pt x="3246" y="719"/>
                </a:cubicBezTo>
                <a:cubicBezTo>
                  <a:pt x="3247" y="719"/>
                  <a:pt x="3245" y="716"/>
                  <a:pt x="3244" y="714"/>
                </a:cubicBezTo>
                <a:lnTo>
                  <a:pt x="3243" y="713"/>
                </a:lnTo>
                <a:lnTo>
                  <a:pt x="3243" y="712"/>
                </a:lnTo>
                <a:lnTo>
                  <a:pt x="3243" y="712"/>
                </a:lnTo>
                <a:close/>
                <a:moveTo>
                  <a:pt x="3393" y="712"/>
                </a:moveTo>
                <a:cubicBezTo>
                  <a:pt x="3392" y="712"/>
                  <a:pt x="3393" y="715"/>
                  <a:pt x="3395" y="712"/>
                </a:cubicBezTo>
                <a:cubicBezTo>
                  <a:pt x="3394" y="711"/>
                  <a:pt x="3393" y="711"/>
                  <a:pt x="3393" y="712"/>
                </a:cubicBezTo>
                <a:close/>
                <a:moveTo>
                  <a:pt x="3378" y="711"/>
                </a:moveTo>
                <a:lnTo>
                  <a:pt x="3379" y="712"/>
                </a:lnTo>
                <a:cubicBezTo>
                  <a:pt x="3380" y="717"/>
                  <a:pt x="3376" y="719"/>
                  <a:pt x="3375" y="724"/>
                </a:cubicBezTo>
                <a:cubicBezTo>
                  <a:pt x="3381" y="723"/>
                  <a:pt x="3382" y="719"/>
                  <a:pt x="3385" y="718"/>
                </a:cubicBezTo>
                <a:cubicBezTo>
                  <a:pt x="3381" y="718"/>
                  <a:pt x="3381" y="713"/>
                  <a:pt x="3378" y="711"/>
                </a:cubicBezTo>
                <a:close/>
                <a:moveTo>
                  <a:pt x="3311" y="711"/>
                </a:moveTo>
                <a:cubicBezTo>
                  <a:pt x="3311" y="711"/>
                  <a:pt x="3310" y="711"/>
                  <a:pt x="3310" y="711"/>
                </a:cubicBezTo>
                <a:cubicBezTo>
                  <a:pt x="3309" y="714"/>
                  <a:pt x="3307" y="716"/>
                  <a:pt x="3309" y="718"/>
                </a:cubicBezTo>
                <a:lnTo>
                  <a:pt x="3309" y="719"/>
                </a:lnTo>
                <a:cubicBezTo>
                  <a:pt x="3313" y="719"/>
                  <a:pt x="3313" y="716"/>
                  <a:pt x="3314" y="712"/>
                </a:cubicBezTo>
                <a:cubicBezTo>
                  <a:pt x="3313" y="712"/>
                  <a:pt x="3312" y="711"/>
                  <a:pt x="3311" y="711"/>
                </a:cubicBezTo>
                <a:close/>
                <a:moveTo>
                  <a:pt x="3234" y="711"/>
                </a:moveTo>
                <a:cubicBezTo>
                  <a:pt x="3233" y="718"/>
                  <a:pt x="3239" y="712"/>
                  <a:pt x="3234" y="711"/>
                </a:cubicBezTo>
                <a:close/>
                <a:moveTo>
                  <a:pt x="199" y="711"/>
                </a:moveTo>
                <a:cubicBezTo>
                  <a:pt x="200" y="715"/>
                  <a:pt x="196" y="712"/>
                  <a:pt x="196" y="715"/>
                </a:cubicBezTo>
                <a:cubicBezTo>
                  <a:pt x="200" y="715"/>
                  <a:pt x="199" y="717"/>
                  <a:pt x="203" y="719"/>
                </a:cubicBezTo>
                <a:cubicBezTo>
                  <a:pt x="204" y="717"/>
                  <a:pt x="207" y="716"/>
                  <a:pt x="206" y="713"/>
                </a:cubicBezTo>
                <a:lnTo>
                  <a:pt x="205" y="712"/>
                </a:lnTo>
                <a:lnTo>
                  <a:pt x="205" y="712"/>
                </a:lnTo>
                <a:lnTo>
                  <a:pt x="205" y="712"/>
                </a:lnTo>
                <a:lnTo>
                  <a:pt x="205" y="712"/>
                </a:lnTo>
                <a:lnTo>
                  <a:pt x="203" y="713"/>
                </a:lnTo>
                <a:cubicBezTo>
                  <a:pt x="202" y="713"/>
                  <a:pt x="201" y="714"/>
                  <a:pt x="199" y="711"/>
                </a:cubicBezTo>
                <a:close/>
                <a:moveTo>
                  <a:pt x="3229" y="711"/>
                </a:moveTo>
                <a:cubicBezTo>
                  <a:pt x="3227" y="711"/>
                  <a:pt x="3227" y="712"/>
                  <a:pt x="3226" y="714"/>
                </a:cubicBezTo>
                <a:lnTo>
                  <a:pt x="3226" y="715"/>
                </a:lnTo>
                <a:lnTo>
                  <a:pt x="3226" y="715"/>
                </a:lnTo>
                <a:lnTo>
                  <a:pt x="3226" y="715"/>
                </a:lnTo>
                <a:lnTo>
                  <a:pt x="3226" y="715"/>
                </a:lnTo>
                <a:lnTo>
                  <a:pt x="3228" y="715"/>
                </a:lnTo>
                <a:cubicBezTo>
                  <a:pt x="3229" y="714"/>
                  <a:pt x="3229" y="712"/>
                  <a:pt x="3229" y="711"/>
                </a:cubicBezTo>
                <a:close/>
                <a:moveTo>
                  <a:pt x="210" y="711"/>
                </a:moveTo>
                <a:cubicBezTo>
                  <a:pt x="211" y="714"/>
                  <a:pt x="206" y="718"/>
                  <a:pt x="210" y="719"/>
                </a:cubicBezTo>
                <a:lnTo>
                  <a:pt x="211" y="719"/>
                </a:lnTo>
                <a:cubicBezTo>
                  <a:pt x="213" y="718"/>
                  <a:pt x="209" y="713"/>
                  <a:pt x="215" y="716"/>
                </a:cubicBezTo>
                <a:lnTo>
                  <a:pt x="215" y="711"/>
                </a:lnTo>
                <a:cubicBezTo>
                  <a:pt x="214" y="711"/>
                  <a:pt x="212" y="711"/>
                  <a:pt x="210" y="711"/>
                </a:cubicBezTo>
                <a:close/>
                <a:moveTo>
                  <a:pt x="3359" y="710"/>
                </a:moveTo>
                <a:lnTo>
                  <a:pt x="3359" y="713"/>
                </a:lnTo>
                <a:cubicBezTo>
                  <a:pt x="3360" y="713"/>
                  <a:pt x="3361" y="713"/>
                  <a:pt x="3361" y="713"/>
                </a:cubicBezTo>
                <a:lnTo>
                  <a:pt x="3361" y="710"/>
                </a:lnTo>
                <a:cubicBezTo>
                  <a:pt x="3361" y="710"/>
                  <a:pt x="3360" y="710"/>
                  <a:pt x="3359" y="710"/>
                </a:cubicBezTo>
                <a:close/>
                <a:moveTo>
                  <a:pt x="3369" y="710"/>
                </a:moveTo>
                <a:cubicBezTo>
                  <a:pt x="3368" y="709"/>
                  <a:pt x="3367" y="709"/>
                  <a:pt x="3367" y="710"/>
                </a:cubicBezTo>
                <a:cubicBezTo>
                  <a:pt x="3366" y="712"/>
                  <a:pt x="3363" y="716"/>
                  <a:pt x="3367" y="716"/>
                </a:cubicBezTo>
                <a:cubicBezTo>
                  <a:pt x="3366" y="712"/>
                  <a:pt x="3372" y="715"/>
                  <a:pt x="3372" y="716"/>
                </a:cubicBezTo>
                <a:cubicBezTo>
                  <a:pt x="3373" y="715"/>
                  <a:pt x="3373" y="712"/>
                  <a:pt x="3374" y="711"/>
                </a:cubicBezTo>
                <a:lnTo>
                  <a:pt x="3374" y="710"/>
                </a:lnTo>
                <a:cubicBezTo>
                  <a:pt x="3371" y="711"/>
                  <a:pt x="3370" y="710"/>
                  <a:pt x="3369" y="710"/>
                </a:cubicBezTo>
                <a:close/>
                <a:moveTo>
                  <a:pt x="198" y="707"/>
                </a:moveTo>
                <a:lnTo>
                  <a:pt x="198" y="709"/>
                </a:lnTo>
                <a:cubicBezTo>
                  <a:pt x="198" y="709"/>
                  <a:pt x="199" y="709"/>
                  <a:pt x="200" y="709"/>
                </a:cubicBezTo>
                <a:lnTo>
                  <a:pt x="200" y="707"/>
                </a:lnTo>
                <a:cubicBezTo>
                  <a:pt x="199" y="707"/>
                  <a:pt x="198" y="707"/>
                  <a:pt x="198" y="707"/>
                </a:cubicBezTo>
                <a:close/>
                <a:moveTo>
                  <a:pt x="3308" y="705"/>
                </a:moveTo>
                <a:cubicBezTo>
                  <a:pt x="3307" y="706"/>
                  <a:pt x="3306" y="706"/>
                  <a:pt x="3306" y="708"/>
                </a:cubicBezTo>
                <a:cubicBezTo>
                  <a:pt x="3307" y="709"/>
                  <a:pt x="3310" y="709"/>
                  <a:pt x="3310" y="705"/>
                </a:cubicBezTo>
                <a:lnTo>
                  <a:pt x="3310" y="705"/>
                </a:lnTo>
                <a:cubicBezTo>
                  <a:pt x="3309" y="705"/>
                  <a:pt x="3309" y="705"/>
                  <a:pt x="3308" y="705"/>
                </a:cubicBezTo>
                <a:close/>
                <a:moveTo>
                  <a:pt x="180" y="705"/>
                </a:moveTo>
                <a:cubicBezTo>
                  <a:pt x="177" y="705"/>
                  <a:pt x="174" y="705"/>
                  <a:pt x="171" y="706"/>
                </a:cubicBezTo>
                <a:cubicBezTo>
                  <a:pt x="172" y="707"/>
                  <a:pt x="173" y="709"/>
                  <a:pt x="173" y="712"/>
                </a:cubicBezTo>
                <a:cubicBezTo>
                  <a:pt x="170" y="713"/>
                  <a:pt x="169" y="717"/>
                  <a:pt x="167" y="720"/>
                </a:cubicBezTo>
                <a:lnTo>
                  <a:pt x="167" y="720"/>
                </a:lnTo>
                <a:cubicBezTo>
                  <a:pt x="170" y="721"/>
                  <a:pt x="173" y="723"/>
                  <a:pt x="178" y="724"/>
                </a:cubicBezTo>
                <a:cubicBezTo>
                  <a:pt x="180" y="717"/>
                  <a:pt x="191" y="724"/>
                  <a:pt x="196" y="717"/>
                </a:cubicBezTo>
                <a:cubicBezTo>
                  <a:pt x="187" y="718"/>
                  <a:pt x="196" y="708"/>
                  <a:pt x="192" y="706"/>
                </a:cubicBezTo>
                <a:cubicBezTo>
                  <a:pt x="191" y="708"/>
                  <a:pt x="192" y="712"/>
                  <a:pt x="190" y="712"/>
                </a:cubicBezTo>
                <a:cubicBezTo>
                  <a:pt x="186" y="711"/>
                  <a:pt x="186" y="708"/>
                  <a:pt x="189" y="706"/>
                </a:cubicBezTo>
                <a:cubicBezTo>
                  <a:pt x="186" y="706"/>
                  <a:pt x="183" y="705"/>
                  <a:pt x="180" y="705"/>
                </a:cubicBezTo>
                <a:close/>
                <a:moveTo>
                  <a:pt x="3293" y="705"/>
                </a:moveTo>
                <a:cubicBezTo>
                  <a:pt x="3291" y="705"/>
                  <a:pt x="3289" y="705"/>
                  <a:pt x="3288" y="706"/>
                </a:cubicBezTo>
                <a:cubicBezTo>
                  <a:pt x="3287" y="711"/>
                  <a:pt x="3294" y="707"/>
                  <a:pt x="3297" y="708"/>
                </a:cubicBezTo>
                <a:lnTo>
                  <a:pt x="3297" y="708"/>
                </a:lnTo>
                <a:cubicBezTo>
                  <a:pt x="3296" y="706"/>
                  <a:pt x="3295" y="705"/>
                  <a:pt x="3293" y="705"/>
                </a:cubicBezTo>
                <a:close/>
                <a:moveTo>
                  <a:pt x="3356" y="705"/>
                </a:moveTo>
                <a:cubicBezTo>
                  <a:pt x="3357" y="707"/>
                  <a:pt x="3355" y="712"/>
                  <a:pt x="3358" y="710"/>
                </a:cubicBezTo>
                <a:lnTo>
                  <a:pt x="3358" y="710"/>
                </a:lnTo>
                <a:cubicBezTo>
                  <a:pt x="3359" y="708"/>
                  <a:pt x="3358" y="706"/>
                  <a:pt x="3356" y="705"/>
                </a:cubicBezTo>
                <a:close/>
                <a:moveTo>
                  <a:pt x="208" y="705"/>
                </a:moveTo>
                <a:cubicBezTo>
                  <a:pt x="208" y="708"/>
                  <a:pt x="202" y="703"/>
                  <a:pt x="203" y="707"/>
                </a:cubicBezTo>
                <a:lnTo>
                  <a:pt x="203" y="707"/>
                </a:lnTo>
                <a:cubicBezTo>
                  <a:pt x="204" y="712"/>
                  <a:pt x="211" y="706"/>
                  <a:pt x="208" y="705"/>
                </a:cubicBezTo>
                <a:close/>
                <a:moveTo>
                  <a:pt x="3398" y="704"/>
                </a:moveTo>
                <a:lnTo>
                  <a:pt x="3398" y="708"/>
                </a:lnTo>
                <a:cubicBezTo>
                  <a:pt x="3399" y="708"/>
                  <a:pt x="3400" y="708"/>
                  <a:pt x="3401" y="708"/>
                </a:cubicBezTo>
                <a:cubicBezTo>
                  <a:pt x="3401" y="705"/>
                  <a:pt x="3400" y="704"/>
                  <a:pt x="3398" y="704"/>
                </a:cubicBezTo>
                <a:close/>
                <a:moveTo>
                  <a:pt x="3275" y="704"/>
                </a:moveTo>
                <a:cubicBezTo>
                  <a:pt x="3274" y="704"/>
                  <a:pt x="3273" y="705"/>
                  <a:pt x="3272" y="706"/>
                </a:cubicBezTo>
                <a:cubicBezTo>
                  <a:pt x="3272" y="709"/>
                  <a:pt x="3275" y="709"/>
                  <a:pt x="3277" y="709"/>
                </a:cubicBezTo>
                <a:lnTo>
                  <a:pt x="3278" y="709"/>
                </a:lnTo>
                <a:cubicBezTo>
                  <a:pt x="3278" y="707"/>
                  <a:pt x="3278" y="705"/>
                  <a:pt x="3276" y="705"/>
                </a:cubicBezTo>
                <a:cubicBezTo>
                  <a:pt x="3276" y="704"/>
                  <a:pt x="3276" y="704"/>
                  <a:pt x="3275" y="704"/>
                </a:cubicBezTo>
                <a:close/>
                <a:moveTo>
                  <a:pt x="3408" y="704"/>
                </a:moveTo>
                <a:lnTo>
                  <a:pt x="3408" y="708"/>
                </a:lnTo>
                <a:lnTo>
                  <a:pt x="3413" y="708"/>
                </a:lnTo>
                <a:lnTo>
                  <a:pt x="3413" y="708"/>
                </a:lnTo>
                <a:cubicBezTo>
                  <a:pt x="3413" y="705"/>
                  <a:pt x="3411" y="704"/>
                  <a:pt x="3408" y="704"/>
                </a:cubicBezTo>
                <a:close/>
                <a:moveTo>
                  <a:pt x="3267" y="704"/>
                </a:moveTo>
                <a:cubicBezTo>
                  <a:pt x="3265" y="705"/>
                  <a:pt x="3268" y="708"/>
                  <a:pt x="3269" y="707"/>
                </a:cubicBezTo>
                <a:lnTo>
                  <a:pt x="3269" y="706"/>
                </a:lnTo>
                <a:lnTo>
                  <a:pt x="3269" y="706"/>
                </a:lnTo>
                <a:lnTo>
                  <a:pt x="3269" y="706"/>
                </a:lnTo>
                <a:lnTo>
                  <a:pt x="3269" y="706"/>
                </a:lnTo>
                <a:lnTo>
                  <a:pt x="3269" y="706"/>
                </a:lnTo>
                <a:cubicBezTo>
                  <a:pt x="3268" y="705"/>
                  <a:pt x="3268" y="704"/>
                  <a:pt x="3267" y="704"/>
                </a:cubicBezTo>
                <a:close/>
                <a:moveTo>
                  <a:pt x="3343" y="701"/>
                </a:moveTo>
                <a:cubicBezTo>
                  <a:pt x="3342" y="701"/>
                  <a:pt x="3341" y="702"/>
                  <a:pt x="3339" y="702"/>
                </a:cubicBezTo>
                <a:lnTo>
                  <a:pt x="3339" y="702"/>
                </a:lnTo>
                <a:cubicBezTo>
                  <a:pt x="3338" y="707"/>
                  <a:pt x="3345" y="706"/>
                  <a:pt x="3344" y="702"/>
                </a:cubicBezTo>
                <a:cubicBezTo>
                  <a:pt x="3343" y="702"/>
                  <a:pt x="3343" y="701"/>
                  <a:pt x="3343" y="701"/>
                </a:cubicBezTo>
                <a:close/>
                <a:moveTo>
                  <a:pt x="3369" y="701"/>
                </a:moveTo>
                <a:cubicBezTo>
                  <a:pt x="3369" y="702"/>
                  <a:pt x="3368" y="702"/>
                  <a:pt x="3368" y="703"/>
                </a:cubicBezTo>
                <a:lnTo>
                  <a:pt x="3368" y="703"/>
                </a:lnTo>
                <a:cubicBezTo>
                  <a:pt x="3370" y="703"/>
                  <a:pt x="3370" y="705"/>
                  <a:pt x="3371" y="704"/>
                </a:cubicBezTo>
                <a:cubicBezTo>
                  <a:pt x="3371" y="703"/>
                  <a:pt x="3371" y="701"/>
                  <a:pt x="3369" y="701"/>
                </a:cubicBezTo>
                <a:close/>
                <a:moveTo>
                  <a:pt x="3333" y="700"/>
                </a:moveTo>
                <a:cubicBezTo>
                  <a:pt x="3332" y="707"/>
                  <a:pt x="3337" y="701"/>
                  <a:pt x="3333" y="700"/>
                </a:cubicBezTo>
                <a:close/>
                <a:moveTo>
                  <a:pt x="3401" y="699"/>
                </a:moveTo>
                <a:lnTo>
                  <a:pt x="3401" y="704"/>
                </a:lnTo>
                <a:lnTo>
                  <a:pt x="3405" y="704"/>
                </a:lnTo>
                <a:lnTo>
                  <a:pt x="3405" y="704"/>
                </a:lnTo>
                <a:cubicBezTo>
                  <a:pt x="3405" y="704"/>
                  <a:pt x="3405" y="703"/>
                  <a:pt x="3405" y="703"/>
                </a:cubicBezTo>
                <a:cubicBezTo>
                  <a:pt x="3405" y="701"/>
                  <a:pt x="3403" y="699"/>
                  <a:pt x="3401" y="699"/>
                </a:cubicBezTo>
                <a:close/>
                <a:moveTo>
                  <a:pt x="234" y="673"/>
                </a:moveTo>
                <a:cubicBezTo>
                  <a:pt x="233" y="675"/>
                  <a:pt x="232" y="677"/>
                  <a:pt x="232" y="679"/>
                </a:cubicBezTo>
                <a:cubicBezTo>
                  <a:pt x="236" y="678"/>
                  <a:pt x="246" y="678"/>
                  <a:pt x="245" y="674"/>
                </a:cubicBezTo>
                <a:cubicBezTo>
                  <a:pt x="241" y="676"/>
                  <a:pt x="237" y="676"/>
                  <a:pt x="234" y="673"/>
                </a:cubicBezTo>
                <a:close/>
                <a:moveTo>
                  <a:pt x="3409" y="668"/>
                </a:moveTo>
                <a:cubicBezTo>
                  <a:pt x="3408" y="668"/>
                  <a:pt x="3407" y="669"/>
                  <a:pt x="3407" y="670"/>
                </a:cubicBezTo>
                <a:cubicBezTo>
                  <a:pt x="3408" y="670"/>
                  <a:pt x="3408" y="672"/>
                  <a:pt x="3409" y="672"/>
                </a:cubicBezTo>
                <a:cubicBezTo>
                  <a:pt x="3409" y="671"/>
                  <a:pt x="3411" y="671"/>
                  <a:pt x="3412" y="671"/>
                </a:cubicBezTo>
                <a:cubicBezTo>
                  <a:pt x="3412" y="670"/>
                  <a:pt x="3411" y="669"/>
                  <a:pt x="3410" y="668"/>
                </a:cubicBezTo>
                <a:cubicBezTo>
                  <a:pt x="3410" y="668"/>
                  <a:pt x="3410" y="668"/>
                  <a:pt x="3409" y="668"/>
                </a:cubicBezTo>
                <a:close/>
                <a:moveTo>
                  <a:pt x="3416" y="666"/>
                </a:moveTo>
                <a:cubicBezTo>
                  <a:pt x="3411" y="667"/>
                  <a:pt x="3422" y="671"/>
                  <a:pt x="3417" y="666"/>
                </a:cubicBezTo>
                <a:lnTo>
                  <a:pt x="3417" y="666"/>
                </a:lnTo>
                <a:cubicBezTo>
                  <a:pt x="3417" y="666"/>
                  <a:pt x="3416" y="666"/>
                  <a:pt x="3416" y="666"/>
                </a:cubicBezTo>
                <a:close/>
                <a:moveTo>
                  <a:pt x="253" y="628"/>
                </a:moveTo>
                <a:cubicBezTo>
                  <a:pt x="249" y="627"/>
                  <a:pt x="252" y="631"/>
                  <a:pt x="255" y="628"/>
                </a:cubicBezTo>
                <a:cubicBezTo>
                  <a:pt x="254" y="628"/>
                  <a:pt x="253" y="628"/>
                  <a:pt x="253" y="628"/>
                </a:cubicBezTo>
                <a:close/>
                <a:moveTo>
                  <a:pt x="230" y="626"/>
                </a:moveTo>
                <a:cubicBezTo>
                  <a:pt x="230" y="628"/>
                  <a:pt x="230" y="631"/>
                  <a:pt x="232" y="631"/>
                </a:cubicBezTo>
                <a:cubicBezTo>
                  <a:pt x="232" y="629"/>
                  <a:pt x="234" y="629"/>
                  <a:pt x="233" y="626"/>
                </a:cubicBezTo>
                <a:lnTo>
                  <a:pt x="233" y="626"/>
                </a:lnTo>
                <a:cubicBezTo>
                  <a:pt x="232" y="626"/>
                  <a:pt x="231" y="626"/>
                  <a:pt x="230" y="626"/>
                </a:cubicBezTo>
                <a:close/>
                <a:moveTo>
                  <a:pt x="243" y="620"/>
                </a:moveTo>
                <a:cubicBezTo>
                  <a:pt x="243" y="622"/>
                  <a:pt x="243" y="623"/>
                  <a:pt x="244" y="624"/>
                </a:cubicBezTo>
                <a:lnTo>
                  <a:pt x="245" y="624"/>
                </a:lnTo>
                <a:lnTo>
                  <a:pt x="245" y="624"/>
                </a:lnTo>
                <a:lnTo>
                  <a:pt x="245" y="624"/>
                </a:lnTo>
                <a:lnTo>
                  <a:pt x="245" y="624"/>
                </a:lnTo>
                <a:lnTo>
                  <a:pt x="245" y="624"/>
                </a:lnTo>
                <a:cubicBezTo>
                  <a:pt x="246" y="623"/>
                  <a:pt x="244" y="621"/>
                  <a:pt x="243" y="620"/>
                </a:cubicBezTo>
                <a:close/>
                <a:moveTo>
                  <a:pt x="230" y="617"/>
                </a:moveTo>
                <a:cubicBezTo>
                  <a:pt x="227" y="619"/>
                  <a:pt x="229" y="624"/>
                  <a:pt x="234" y="625"/>
                </a:cubicBezTo>
                <a:cubicBezTo>
                  <a:pt x="236" y="623"/>
                  <a:pt x="234" y="618"/>
                  <a:pt x="230" y="617"/>
                </a:cubicBezTo>
                <a:lnTo>
                  <a:pt x="230" y="617"/>
                </a:lnTo>
                <a:close/>
                <a:moveTo>
                  <a:pt x="3412" y="617"/>
                </a:moveTo>
                <a:cubicBezTo>
                  <a:pt x="3412" y="619"/>
                  <a:pt x="3412" y="620"/>
                  <a:pt x="3414" y="621"/>
                </a:cubicBezTo>
                <a:lnTo>
                  <a:pt x="3415" y="621"/>
                </a:lnTo>
                <a:lnTo>
                  <a:pt x="3415" y="621"/>
                </a:lnTo>
                <a:lnTo>
                  <a:pt x="3415" y="621"/>
                </a:lnTo>
                <a:lnTo>
                  <a:pt x="3415" y="621"/>
                </a:lnTo>
                <a:lnTo>
                  <a:pt x="3415" y="619"/>
                </a:lnTo>
                <a:cubicBezTo>
                  <a:pt x="3414" y="618"/>
                  <a:pt x="3414" y="616"/>
                  <a:pt x="3412" y="617"/>
                </a:cubicBezTo>
                <a:close/>
                <a:moveTo>
                  <a:pt x="273" y="616"/>
                </a:moveTo>
                <a:lnTo>
                  <a:pt x="273" y="619"/>
                </a:lnTo>
                <a:lnTo>
                  <a:pt x="276" y="619"/>
                </a:lnTo>
                <a:lnTo>
                  <a:pt x="276" y="617"/>
                </a:lnTo>
                <a:lnTo>
                  <a:pt x="273" y="616"/>
                </a:lnTo>
                <a:close/>
                <a:moveTo>
                  <a:pt x="283" y="602"/>
                </a:moveTo>
                <a:cubicBezTo>
                  <a:pt x="283" y="602"/>
                  <a:pt x="282" y="602"/>
                  <a:pt x="282" y="603"/>
                </a:cubicBezTo>
                <a:lnTo>
                  <a:pt x="282" y="605"/>
                </a:lnTo>
                <a:cubicBezTo>
                  <a:pt x="282" y="605"/>
                  <a:pt x="283" y="605"/>
                  <a:pt x="284" y="605"/>
                </a:cubicBezTo>
                <a:lnTo>
                  <a:pt x="284" y="603"/>
                </a:lnTo>
                <a:lnTo>
                  <a:pt x="284" y="603"/>
                </a:lnTo>
                <a:cubicBezTo>
                  <a:pt x="284" y="603"/>
                  <a:pt x="283" y="602"/>
                  <a:pt x="283" y="602"/>
                </a:cubicBezTo>
                <a:close/>
                <a:moveTo>
                  <a:pt x="279" y="594"/>
                </a:moveTo>
                <a:cubicBezTo>
                  <a:pt x="278" y="596"/>
                  <a:pt x="273" y="594"/>
                  <a:pt x="271" y="596"/>
                </a:cubicBezTo>
                <a:cubicBezTo>
                  <a:pt x="274" y="597"/>
                  <a:pt x="274" y="598"/>
                  <a:pt x="274" y="600"/>
                </a:cubicBezTo>
                <a:cubicBezTo>
                  <a:pt x="277" y="600"/>
                  <a:pt x="278" y="598"/>
                  <a:pt x="280" y="597"/>
                </a:cubicBezTo>
                <a:lnTo>
                  <a:pt x="281" y="597"/>
                </a:lnTo>
                <a:cubicBezTo>
                  <a:pt x="279" y="596"/>
                  <a:pt x="280" y="595"/>
                  <a:pt x="279" y="594"/>
                </a:cubicBezTo>
                <a:close/>
                <a:moveTo>
                  <a:pt x="283" y="588"/>
                </a:moveTo>
                <a:cubicBezTo>
                  <a:pt x="282" y="588"/>
                  <a:pt x="281" y="589"/>
                  <a:pt x="280" y="590"/>
                </a:cubicBezTo>
                <a:cubicBezTo>
                  <a:pt x="281" y="590"/>
                  <a:pt x="283" y="590"/>
                  <a:pt x="283" y="588"/>
                </a:cubicBezTo>
                <a:lnTo>
                  <a:pt x="284" y="588"/>
                </a:lnTo>
                <a:cubicBezTo>
                  <a:pt x="283" y="588"/>
                  <a:pt x="283" y="588"/>
                  <a:pt x="283" y="588"/>
                </a:cubicBezTo>
                <a:close/>
                <a:moveTo>
                  <a:pt x="3409" y="587"/>
                </a:moveTo>
                <a:cubicBezTo>
                  <a:pt x="3409" y="587"/>
                  <a:pt x="3408" y="589"/>
                  <a:pt x="3410" y="591"/>
                </a:cubicBezTo>
                <a:cubicBezTo>
                  <a:pt x="3411" y="588"/>
                  <a:pt x="3410" y="587"/>
                  <a:pt x="3409" y="587"/>
                </a:cubicBezTo>
                <a:close/>
                <a:moveTo>
                  <a:pt x="286" y="582"/>
                </a:moveTo>
                <a:cubicBezTo>
                  <a:pt x="291" y="583"/>
                  <a:pt x="284" y="588"/>
                  <a:pt x="289" y="589"/>
                </a:cubicBezTo>
                <a:cubicBezTo>
                  <a:pt x="291" y="586"/>
                  <a:pt x="295" y="587"/>
                  <a:pt x="296" y="583"/>
                </a:cubicBezTo>
                <a:cubicBezTo>
                  <a:pt x="292" y="587"/>
                  <a:pt x="288" y="582"/>
                  <a:pt x="286" y="582"/>
                </a:cubicBezTo>
                <a:close/>
                <a:moveTo>
                  <a:pt x="283" y="581"/>
                </a:moveTo>
                <a:cubicBezTo>
                  <a:pt x="282" y="581"/>
                  <a:pt x="281" y="582"/>
                  <a:pt x="281" y="582"/>
                </a:cubicBezTo>
                <a:lnTo>
                  <a:pt x="280" y="583"/>
                </a:lnTo>
                <a:lnTo>
                  <a:pt x="280" y="583"/>
                </a:lnTo>
                <a:lnTo>
                  <a:pt x="280" y="583"/>
                </a:lnTo>
                <a:lnTo>
                  <a:pt x="280" y="583"/>
                </a:lnTo>
                <a:lnTo>
                  <a:pt x="282" y="583"/>
                </a:lnTo>
                <a:cubicBezTo>
                  <a:pt x="283" y="583"/>
                  <a:pt x="284" y="582"/>
                  <a:pt x="285" y="581"/>
                </a:cubicBezTo>
                <a:cubicBezTo>
                  <a:pt x="284" y="581"/>
                  <a:pt x="283" y="581"/>
                  <a:pt x="283" y="581"/>
                </a:cubicBezTo>
                <a:close/>
                <a:moveTo>
                  <a:pt x="242" y="566"/>
                </a:moveTo>
                <a:cubicBezTo>
                  <a:pt x="241" y="568"/>
                  <a:pt x="242" y="570"/>
                  <a:pt x="244" y="570"/>
                </a:cubicBezTo>
                <a:lnTo>
                  <a:pt x="245" y="569"/>
                </a:lnTo>
                <a:lnTo>
                  <a:pt x="245" y="570"/>
                </a:lnTo>
                <a:lnTo>
                  <a:pt x="245" y="569"/>
                </a:lnTo>
                <a:lnTo>
                  <a:pt x="245" y="569"/>
                </a:lnTo>
                <a:lnTo>
                  <a:pt x="245" y="568"/>
                </a:lnTo>
                <a:cubicBezTo>
                  <a:pt x="245" y="566"/>
                  <a:pt x="244" y="566"/>
                  <a:pt x="242" y="566"/>
                </a:cubicBezTo>
                <a:close/>
                <a:moveTo>
                  <a:pt x="232" y="565"/>
                </a:moveTo>
                <a:cubicBezTo>
                  <a:pt x="232" y="565"/>
                  <a:pt x="232" y="565"/>
                  <a:pt x="232" y="565"/>
                </a:cubicBezTo>
                <a:cubicBezTo>
                  <a:pt x="233" y="566"/>
                  <a:pt x="233" y="567"/>
                  <a:pt x="233" y="569"/>
                </a:cubicBezTo>
                <a:lnTo>
                  <a:pt x="233" y="569"/>
                </a:lnTo>
                <a:cubicBezTo>
                  <a:pt x="234" y="569"/>
                  <a:pt x="234" y="569"/>
                  <a:pt x="235" y="569"/>
                </a:cubicBezTo>
                <a:cubicBezTo>
                  <a:pt x="238" y="568"/>
                  <a:pt x="234" y="564"/>
                  <a:pt x="232" y="565"/>
                </a:cubicBezTo>
                <a:close/>
                <a:moveTo>
                  <a:pt x="236" y="561"/>
                </a:moveTo>
                <a:lnTo>
                  <a:pt x="236" y="565"/>
                </a:lnTo>
                <a:lnTo>
                  <a:pt x="239" y="565"/>
                </a:lnTo>
                <a:lnTo>
                  <a:pt x="239" y="562"/>
                </a:lnTo>
                <a:lnTo>
                  <a:pt x="236" y="561"/>
                </a:lnTo>
                <a:close/>
                <a:moveTo>
                  <a:pt x="253" y="558"/>
                </a:moveTo>
                <a:cubicBezTo>
                  <a:pt x="252" y="561"/>
                  <a:pt x="252" y="563"/>
                  <a:pt x="254" y="564"/>
                </a:cubicBezTo>
                <a:lnTo>
                  <a:pt x="256" y="564"/>
                </a:lnTo>
                <a:lnTo>
                  <a:pt x="256" y="565"/>
                </a:lnTo>
                <a:lnTo>
                  <a:pt x="256" y="564"/>
                </a:lnTo>
                <a:lnTo>
                  <a:pt x="256" y="564"/>
                </a:lnTo>
                <a:lnTo>
                  <a:pt x="256" y="562"/>
                </a:lnTo>
                <a:cubicBezTo>
                  <a:pt x="256" y="560"/>
                  <a:pt x="255" y="558"/>
                  <a:pt x="253" y="558"/>
                </a:cubicBezTo>
                <a:close/>
                <a:moveTo>
                  <a:pt x="267" y="556"/>
                </a:moveTo>
                <a:cubicBezTo>
                  <a:pt x="267" y="558"/>
                  <a:pt x="266" y="561"/>
                  <a:pt x="268" y="561"/>
                </a:cubicBezTo>
                <a:lnTo>
                  <a:pt x="269" y="561"/>
                </a:lnTo>
                <a:lnTo>
                  <a:pt x="269" y="561"/>
                </a:lnTo>
                <a:lnTo>
                  <a:pt x="269" y="561"/>
                </a:lnTo>
                <a:lnTo>
                  <a:pt x="269" y="561"/>
                </a:lnTo>
                <a:lnTo>
                  <a:pt x="269" y="559"/>
                </a:lnTo>
                <a:cubicBezTo>
                  <a:pt x="269" y="558"/>
                  <a:pt x="268" y="557"/>
                  <a:pt x="267" y="556"/>
                </a:cubicBezTo>
                <a:close/>
                <a:moveTo>
                  <a:pt x="261" y="554"/>
                </a:moveTo>
                <a:lnTo>
                  <a:pt x="261" y="559"/>
                </a:lnTo>
                <a:cubicBezTo>
                  <a:pt x="265" y="560"/>
                  <a:pt x="264" y="555"/>
                  <a:pt x="261" y="554"/>
                </a:cubicBezTo>
                <a:close/>
                <a:moveTo>
                  <a:pt x="3404" y="554"/>
                </a:moveTo>
                <a:cubicBezTo>
                  <a:pt x="3403" y="554"/>
                  <a:pt x="3403" y="556"/>
                  <a:pt x="3403" y="557"/>
                </a:cubicBezTo>
                <a:cubicBezTo>
                  <a:pt x="3403" y="558"/>
                  <a:pt x="3405" y="559"/>
                  <a:pt x="3406" y="558"/>
                </a:cubicBezTo>
                <a:lnTo>
                  <a:pt x="3406" y="554"/>
                </a:lnTo>
                <a:cubicBezTo>
                  <a:pt x="3405" y="553"/>
                  <a:pt x="3405" y="553"/>
                  <a:pt x="3404" y="554"/>
                </a:cubicBezTo>
                <a:close/>
                <a:moveTo>
                  <a:pt x="243" y="552"/>
                </a:moveTo>
                <a:lnTo>
                  <a:pt x="243" y="556"/>
                </a:lnTo>
                <a:cubicBezTo>
                  <a:pt x="246" y="557"/>
                  <a:pt x="246" y="552"/>
                  <a:pt x="243" y="552"/>
                </a:cubicBezTo>
                <a:close/>
                <a:moveTo>
                  <a:pt x="255" y="551"/>
                </a:moveTo>
                <a:lnTo>
                  <a:pt x="255" y="557"/>
                </a:lnTo>
                <a:lnTo>
                  <a:pt x="255" y="557"/>
                </a:lnTo>
                <a:cubicBezTo>
                  <a:pt x="259" y="558"/>
                  <a:pt x="259" y="551"/>
                  <a:pt x="255" y="551"/>
                </a:cubicBezTo>
                <a:close/>
                <a:moveTo>
                  <a:pt x="261" y="543"/>
                </a:moveTo>
                <a:cubicBezTo>
                  <a:pt x="261" y="546"/>
                  <a:pt x="258" y="550"/>
                  <a:pt x="261" y="551"/>
                </a:cubicBezTo>
                <a:lnTo>
                  <a:pt x="261" y="551"/>
                </a:lnTo>
                <a:cubicBezTo>
                  <a:pt x="262" y="548"/>
                  <a:pt x="263" y="545"/>
                  <a:pt x="261" y="543"/>
                </a:cubicBezTo>
                <a:close/>
                <a:moveTo>
                  <a:pt x="243" y="543"/>
                </a:moveTo>
                <a:cubicBezTo>
                  <a:pt x="242" y="543"/>
                  <a:pt x="241" y="544"/>
                  <a:pt x="241" y="546"/>
                </a:cubicBezTo>
                <a:cubicBezTo>
                  <a:pt x="241" y="547"/>
                  <a:pt x="242" y="548"/>
                  <a:pt x="244" y="548"/>
                </a:cubicBezTo>
                <a:lnTo>
                  <a:pt x="244" y="543"/>
                </a:lnTo>
                <a:cubicBezTo>
                  <a:pt x="244" y="543"/>
                  <a:pt x="243" y="543"/>
                  <a:pt x="243" y="543"/>
                </a:cubicBezTo>
                <a:close/>
                <a:moveTo>
                  <a:pt x="248" y="543"/>
                </a:moveTo>
                <a:lnTo>
                  <a:pt x="248" y="547"/>
                </a:lnTo>
                <a:cubicBezTo>
                  <a:pt x="248" y="547"/>
                  <a:pt x="249" y="547"/>
                  <a:pt x="250" y="547"/>
                </a:cubicBezTo>
                <a:lnTo>
                  <a:pt x="250" y="543"/>
                </a:lnTo>
                <a:cubicBezTo>
                  <a:pt x="250" y="543"/>
                  <a:pt x="249" y="543"/>
                  <a:pt x="248" y="543"/>
                </a:cubicBezTo>
                <a:close/>
                <a:moveTo>
                  <a:pt x="254" y="543"/>
                </a:moveTo>
                <a:cubicBezTo>
                  <a:pt x="255" y="545"/>
                  <a:pt x="252" y="549"/>
                  <a:pt x="256" y="548"/>
                </a:cubicBezTo>
                <a:lnTo>
                  <a:pt x="256" y="548"/>
                </a:lnTo>
                <a:cubicBezTo>
                  <a:pt x="256" y="546"/>
                  <a:pt x="257" y="543"/>
                  <a:pt x="254" y="543"/>
                </a:cubicBezTo>
                <a:close/>
                <a:moveTo>
                  <a:pt x="260" y="540"/>
                </a:moveTo>
                <a:cubicBezTo>
                  <a:pt x="259" y="540"/>
                  <a:pt x="258" y="541"/>
                  <a:pt x="258" y="542"/>
                </a:cubicBezTo>
                <a:cubicBezTo>
                  <a:pt x="259" y="542"/>
                  <a:pt x="261" y="543"/>
                  <a:pt x="262" y="541"/>
                </a:cubicBezTo>
                <a:lnTo>
                  <a:pt x="262" y="541"/>
                </a:lnTo>
                <a:cubicBezTo>
                  <a:pt x="261" y="541"/>
                  <a:pt x="260" y="540"/>
                  <a:pt x="260" y="540"/>
                </a:cubicBezTo>
                <a:close/>
                <a:moveTo>
                  <a:pt x="3416" y="535"/>
                </a:moveTo>
                <a:cubicBezTo>
                  <a:pt x="3416" y="537"/>
                  <a:pt x="3415" y="537"/>
                  <a:pt x="3415" y="539"/>
                </a:cubicBezTo>
                <a:lnTo>
                  <a:pt x="3415" y="539"/>
                </a:lnTo>
                <a:cubicBezTo>
                  <a:pt x="3417" y="540"/>
                  <a:pt x="3418" y="535"/>
                  <a:pt x="3416" y="535"/>
                </a:cubicBezTo>
                <a:close/>
                <a:moveTo>
                  <a:pt x="236" y="533"/>
                </a:moveTo>
                <a:cubicBezTo>
                  <a:pt x="235" y="534"/>
                  <a:pt x="235" y="536"/>
                  <a:pt x="235" y="538"/>
                </a:cubicBezTo>
                <a:cubicBezTo>
                  <a:pt x="235" y="539"/>
                  <a:pt x="239" y="541"/>
                  <a:pt x="240" y="539"/>
                </a:cubicBezTo>
                <a:lnTo>
                  <a:pt x="240" y="538"/>
                </a:lnTo>
                <a:cubicBezTo>
                  <a:pt x="236" y="538"/>
                  <a:pt x="238" y="534"/>
                  <a:pt x="236" y="533"/>
                </a:cubicBezTo>
                <a:close/>
                <a:moveTo>
                  <a:pt x="201" y="531"/>
                </a:moveTo>
                <a:lnTo>
                  <a:pt x="202" y="532"/>
                </a:lnTo>
                <a:lnTo>
                  <a:pt x="202" y="533"/>
                </a:lnTo>
                <a:cubicBezTo>
                  <a:pt x="202" y="533"/>
                  <a:pt x="201" y="532"/>
                  <a:pt x="201" y="532"/>
                </a:cubicBezTo>
                <a:lnTo>
                  <a:pt x="201" y="531"/>
                </a:lnTo>
                <a:close/>
                <a:moveTo>
                  <a:pt x="210" y="527"/>
                </a:moveTo>
                <a:cubicBezTo>
                  <a:pt x="209" y="529"/>
                  <a:pt x="208" y="531"/>
                  <a:pt x="212" y="531"/>
                </a:cubicBezTo>
                <a:lnTo>
                  <a:pt x="212" y="531"/>
                </a:lnTo>
                <a:cubicBezTo>
                  <a:pt x="212" y="531"/>
                  <a:pt x="212" y="531"/>
                  <a:pt x="212" y="531"/>
                </a:cubicBezTo>
                <a:cubicBezTo>
                  <a:pt x="213" y="529"/>
                  <a:pt x="212" y="528"/>
                  <a:pt x="210" y="527"/>
                </a:cubicBezTo>
                <a:close/>
                <a:moveTo>
                  <a:pt x="222" y="527"/>
                </a:moveTo>
                <a:cubicBezTo>
                  <a:pt x="220" y="533"/>
                  <a:pt x="226" y="528"/>
                  <a:pt x="222" y="527"/>
                </a:cubicBezTo>
                <a:close/>
                <a:moveTo>
                  <a:pt x="255" y="526"/>
                </a:moveTo>
                <a:lnTo>
                  <a:pt x="254" y="526"/>
                </a:lnTo>
                <a:lnTo>
                  <a:pt x="255" y="526"/>
                </a:lnTo>
                <a:lnTo>
                  <a:pt x="254" y="528"/>
                </a:lnTo>
                <a:cubicBezTo>
                  <a:pt x="254" y="529"/>
                  <a:pt x="254" y="529"/>
                  <a:pt x="255" y="530"/>
                </a:cubicBezTo>
                <a:cubicBezTo>
                  <a:pt x="255" y="528"/>
                  <a:pt x="257" y="528"/>
                  <a:pt x="257" y="527"/>
                </a:cubicBezTo>
                <a:lnTo>
                  <a:pt x="255" y="526"/>
                </a:lnTo>
                <a:lnTo>
                  <a:pt x="255" y="526"/>
                </a:lnTo>
                <a:close/>
                <a:moveTo>
                  <a:pt x="230" y="524"/>
                </a:moveTo>
                <a:cubicBezTo>
                  <a:pt x="226" y="529"/>
                  <a:pt x="228" y="537"/>
                  <a:pt x="228" y="543"/>
                </a:cubicBezTo>
                <a:cubicBezTo>
                  <a:pt x="226" y="542"/>
                  <a:pt x="224" y="537"/>
                  <a:pt x="222" y="539"/>
                </a:cubicBezTo>
                <a:cubicBezTo>
                  <a:pt x="221" y="541"/>
                  <a:pt x="222" y="543"/>
                  <a:pt x="223" y="544"/>
                </a:cubicBezTo>
                <a:cubicBezTo>
                  <a:pt x="227" y="548"/>
                  <a:pt x="235" y="544"/>
                  <a:pt x="236" y="554"/>
                </a:cubicBezTo>
                <a:cubicBezTo>
                  <a:pt x="235" y="550"/>
                  <a:pt x="238" y="546"/>
                  <a:pt x="237" y="543"/>
                </a:cubicBezTo>
                <a:lnTo>
                  <a:pt x="236" y="542"/>
                </a:lnTo>
                <a:lnTo>
                  <a:pt x="236" y="542"/>
                </a:lnTo>
                <a:lnTo>
                  <a:pt x="236" y="542"/>
                </a:lnTo>
                <a:lnTo>
                  <a:pt x="236" y="542"/>
                </a:lnTo>
                <a:lnTo>
                  <a:pt x="233" y="543"/>
                </a:lnTo>
                <a:cubicBezTo>
                  <a:pt x="228" y="542"/>
                  <a:pt x="231" y="533"/>
                  <a:pt x="235" y="530"/>
                </a:cubicBezTo>
                <a:cubicBezTo>
                  <a:pt x="234" y="527"/>
                  <a:pt x="231" y="526"/>
                  <a:pt x="230" y="524"/>
                </a:cubicBezTo>
                <a:close/>
                <a:moveTo>
                  <a:pt x="189" y="523"/>
                </a:moveTo>
                <a:cubicBezTo>
                  <a:pt x="189" y="523"/>
                  <a:pt x="188" y="523"/>
                  <a:pt x="187" y="524"/>
                </a:cubicBezTo>
                <a:cubicBezTo>
                  <a:pt x="189" y="527"/>
                  <a:pt x="190" y="523"/>
                  <a:pt x="189" y="523"/>
                </a:cubicBezTo>
                <a:close/>
                <a:moveTo>
                  <a:pt x="3410" y="520"/>
                </a:moveTo>
                <a:cubicBezTo>
                  <a:pt x="3410" y="520"/>
                  <a:pt x="3410" y="520"/>
                  <a:pt x="3410" y="521"/>
                </a:cubicBezTo>
                <a:lnTo>
                  <a:pt x="3411" y="521"/>
                </a:lnTo>
                <a:lnTo>
                  <a:pt x="3411" y="521"/>
                </a:lnTo>
                <a:lnTo>
                  <a:pt x="3412" y="523"/>
                </a:lnTo>
                <a:cubicBezTo>
                  <a:pt x="3412" y="522"/>
                  <a:pt x="3412" y="522"/>
                  <a:pt x="3412" y="522"/>
                </a:cubicBezTo>
                <a:lnTo>
                  <a:pt x="3411" y="521"/>
                </a:lnTo>
                <a:lnTo>
                  <a:pt x="3411" y="521"/>
                </a:lnTo>
                <a:cubicBezTo>
                  <a:pt x="3410" y="520"/>
                  <a:pt x="3410" y="520"/>
                  <a:pt x="3410" y="520"/>
                </a:cubicBezTo>
                <a:close/>
                <a:moveTo>
                  <a:pt x="259" y="518"/>
                </a:moveTo>
                <a:lnTo>
                  <a:pt x="259" y="521"/>
                </a:lnTo>
                <a:lnTo>
                  <a:pt x="259" y="521"/>
                </a:lnTo>
                <a:cubicBezTo>
                  <a:pt x="260" y="521"/>
                  <a:pt x="261" y="521"/>
                  <a:pt x="261" y="521"/>
                </a:cubicBezTo>
                <a:cubicBezTo>
                  <a:pt x="261" y="520"/>
                  <a:pt x="262" y="520"/>
                  <a:pt x="262" y="519"/>
                </a:cubicBezTo>
                <a:cubicBezTo>
                  <a:pt x="261" y="519"/>
                  <a:pt x="261" y="518"/>
                  <a:pt x="259" y="518"/>
                </a:cubicBezTo>
                <a:close/>
                <a:moveTo>
                  <a:pt x="225" y="516"/>
                </a:moveTo>
                <a:cubicBezTo>
                  <a:pt x="225" y="516"/>
                  <a:pt x="224" y="516"/>
                  <a:pt x="224" y="516"/>
                </a:cubicBezTo>
                <a:lnTo>
                  <a:pt x="224" y="516"/>
                </a:lnTo>
                <a:cubicBezTo>
                  <a:pt x="224" y="519"/>
                  <a:pt x="224" y="520"/>
                  <a:pt x="225" y="521"/>
                </a:cubicBezTo>
                <a:cubicBezTo>
                  <a:pt x="225" y="519"/>
                  <a:pt x="227" y="516"/>
                  <a:pt x="225" y="516"/>
                </a:cubicBezTo>
                <a:close/>
                <a:moveTo>
                  <a:pt x="248" y="514"/>
                </a:moveTo>
                <a:lnTo>
                  <a:pt x="248" y="515"/>
                </a:lnTo>
                <a:cubicBezTo>
                  <a:pt x="246" y="521"/>
                  <a:pt x="247" y="516"/>
                  <a:pt x="248" y="515"/>
                </a:cubicBezTo>
                <a:lnTo>
                  <a:pt x="248" y="514"/>
                </a:lnTo>
                <a:close/>
                <a:moveTo>
                  <a:pt x="3407" y="514"/>
                </a:moveTo>
                <a:cubicBezTo>
                  <a:pt x="3404" y="515"/>
                  <a:pt x="3399" y="514"/>
                  <a:pt x="3399" y="518"/>
                </a:cubicBezTo>
                <a:cubicBezTo>
                  <a:pt x="3402" y="520"/>
                  <a:pt x="3402" y="524"/>
                  <a:pt x="3405" y="527"/>
                </a:cubicBezTo>
                <a:cubicBezTo>
                  <a:pt x="3404" y="523"/>
                  <a:pt x="3408" y="524"/>
                  <a:pt x="3408" y="521"/>
                </a:cubicBezTo>
                <a:cubicBezTo>
                  <a:pt x="3407" y="520"/>
                  <a:pt x="3404" y="520"/>
                  <a:pt x="3404" y="518"/>
                </a:cubicBezTo>
                <a:lnTo>
                  <a:pt x="3404" y="518"/>
                </a:lnTo>
                <a:cubicBezTo>
                  <a:pt x="3405" y="517"/>
                  <a:pt x="3407" y="516"/>
                  <a:pt x="3407" y="514"/>
                </a:cubicBezTo>
                <a:close/>
                <a:moveTo>
                  <a:pt x="235" y="512"/>
                </a:moveTo>
                <a:cubicBezTo>
                  <a:pt x="234" y="512"/>
                  <a:pt x="234" y="513"/>
                  <a:pt x="234" y="513"/>
                </a:cubicBezTo>
                <a:lnTo>
                  <a:pt x="233" y="517"/>
                </a:lnTo>
                <a:cubicBezTo>
                  <a:pt x="234" y="517"/>
                  <a:pt x="235" y="517"/>
                  <a:pt x="235" y="517"/>
                </a:cubicBezTo>
                <a:lnTo>
                  <a:pt x="236" y="513"/>
                </a:lnTo>
                <a:lnTo>
                  <a:pt x="236" y="513"/>
                </a:lnTo>
                <a:cubicBezTo>
                  <a:pt x="235" y="512"/>
                  <a:pt x="235" y="512"/>
                  <a:pt x="235" y="512"/>
                </a:cubicBezTo>
                <a:close/>
                <a:moveTo>
                  <a:pt x="229" y="507"/>
                </a:moveTo>
                <a:cubicBezTo>
                  <a:pt x="228" y="510"/>
                  <a:pt x="227" y="518"/>
                  <a:pt x="229" y="521"/>
                </a:cubicBezTo>
                <a:lnTo>
                  <a:pt x="230" y="520"/>
                </a:lnTo>
                <a:cubicBezTo>
                  <a:pt x="230" y="516"/>
                  <a:pt x="230" y="512"/>
                  <a:pt x="229" y="507"/>
                </a:cubicBezTo>
                <a:close/>
                <a:moveTo>
                  <a:pt x="224" y="505"/>
                </a:moveTo>
                <a:cubicBezTo>
                  <a:pt x="224" y="506"/>
                  <a:pt x="224" y="506"/>
                  <a:pt x="223" y="506"/>
                </a:cubicBezTo>
                <a:lnTo>
                  <a:pt x="223" y="508"/>
                </a:lnTo>
                <a:cubicBezTo>
                  <a:pt x="224" y="508"/>
                  <a:pt x="224" y="508"/>
                  <a:pt x="225" y="508"/>
                </a:cubicBezTo>
                <a:lnTo>
                  <a:pt x="225" y="506"/>
                </a:lnTo>
                <a:lnTo>
                  <a:pt x="225" y="506"/>
                </a:lnTo>
                <a:cubicBezTo>
                  <a:pt x="225" y="505"/>
                  <a:pt x="225" y="505"/>
                  <a:pt x="224" y="505"/>
                </a:cubicBezTo>
                <a:close/>
                <a:moveTo>
                  <a:pt x="238" y="495"/>
                </a:moveTo>
                <a:lnTo>
                  <a:pt x="238" y="498"/>
                </a:lnTo>
                <a:cubicBezTo>
                  <a:pt x="239" y="498"/>
                  <a:pt x="239" y="498"/>
                  <a:pt x="240" y="498"/>
                </a:cubicBezTo>
                <a:lnTo>
                  <a:pt x="240" y="495"/>
                </a:lnTo>
                <a:cubicBezTo>
                  <a:pt x="239" y="495"/>
                  <a:pt x="238" y="495"/>
                  <a:pt x="238" y="495"/>
                </a:cubicBezTo>
                <a:close/>
                <a:moveTo>
                  <a:pt x="227" y="494"/>
                </a:moveTo>
                <a:cubicBezTo>
                  <a:pt x="225" y="497"/>
                  <a:pt x="225" y="504"/>
                  <a:pt x="231" y="505"/>
                </a:cubicBezTo>
                <a:cubicBezTo>
                  <a:pt x="230" y="502"/>
                  <a:pt x="234" y="503"/>
                  <a:pt x="233" y="499"/>
                </a:cubicBezTo>
                <a:cubicBezTo>
                  <a:pt x="230" y="500"/>
                  <a:pt x="229" y="499"/>
                  <a:pt x="230" y="496"/>
                </a:cubicBezTo>
                <a:lnTo>
                  <a:pt x="231" y="494"/>
                </a:lnTo>
                <a:lnTo>
                  <a:pt x="231" y="494"/>
                </a:lnTo>
                <a:lnTo>
                  <a:pt x="231" y="494"/>
                </a:lnTo>
                <a:lnTo>
                  <a:pt x="231" y="494"/>
                </a:lnTo>
                <a:lnTo>
                  <a:pt x="227" y="494"/>
                </a:lnTo>
                <a:close/>
                <a:moveTo>
                  <a:pt x="227" y="488"/>
                </a:moveTo>
                <a:cubicBezTo>
                  <a:pt x="226" y="489"/>
                  <a:pt x="227" y="492"/>
                  <a:pt x="229" y="490"/>
                </a:cubicBezTo>
                <a:cubicBezTo>
                  <a:pt x="228" y="489"/>
                  <a:pt x="228" y="488"/>
                  <a:pt x="227" y="488"/>
                </a:cubicBezTo>
                <a:close/>
                <a:moveTo>
                  <a:pt x="223" y="486"/>
                </a:moveTo>
                <a:cubicBezTo>
                  <a:pt x="222" y="490"/>
                  <a:pt x="221" y="494"/>
                  <a:pt x="224" y="495"/>
                </a:cubicBezTo>
                <a:lnTo>
                  <a:pt x="224" y="495"/>
                </a:lnTo>
                <a:cubicBezTo>
                  <a:pt x="228" y="494"/>
                  <a:pt x="225" y="489"/>
                  <a:pt x="223" y="486"/>
                </a:cubicBezTo>
                <a:close/>
                <a:moveTo>
                  <a:pt x="235" y="484"/>
                </a:moveTo>
                <a:lnTo>
                  <a:pt x="235" y="486"/>
                </a:lnTo>
                <a:cubicBezTo>
                  <a:pt x="236" y="486"/>
                  <a:pt x="236" y="486"/>
                  <a:pt x="237" y="486"/>
                </a:cubicBezTo>
                <a:lnTo>
                  <a:pt x="237" y="484"/>
                </a:lnTo>
                <a:lnTo>
                  <a:pt x="235" y="484"/>
                </a:lnTo>
                <a:close/>
                <a:moveTo>
                  <a:pt x="226" y="483"/>
                </a:moveTo>
                <a:cubicBezTo>
                  <a:pt x="226" y="484"/>
                  <a:pt x="226" y="486"/>
                  <a:pt x="228" y="487"/>
                </a:cubicBezTo>
                <a:lnTo>
                  <a:pt x="228" y="487"/>
                </a:lnTo>
                <a:cubicBezTo>
                  <a:pt x="230" y="485"/>
                  <a:pt x="228" y="484"/>
                  <a:pt x="226" y="483"/>
                </a:cubicBezTo>
                <a:close/>
                <a:moveTo>
                  <a:pt x="3390" y="469"/>
                </a:moveTo>
                <a:cubicBezTo>
                  <a:pt x="3390" y="468"/>
                  <a:pt x="3389" y="469"/>
                  <a:pt x="3390" y="470"/>
                </a:cubicBezTo>
                <a:cubicBezTo>
                  <a:pt x="3390" y="470"/>
                  <a:pt x="3391" y="470"/>
                  <a:pt x="3391" y="470"/>
                </a:cubicBezTo>
                <a:lnTo>
                  <a:pt x="3391" y="470"/>
                </a:lnTo>
                <a:cubicBezTo>
                  <a:pt x="3395" y="474"/>
                  <a:pt x="3392" y="469"/>
                  <a:pt x="3390" y="469"/>
                </a:cubicBezTo>
                <a:close/>
                <a:moveTo>
                  <a:pt x="3393" y="450"/>
                </a:moveTo>
                <a:cubicBezTo>
                  <a:pt x="3394" y="454"/>
                  <a:pt x="3391" y="454"/>
                  <a:pt x="3391" y="456"/>
                </a:cubicBezTo>
                <a:cubicBezTo>
                  <a:pt x="3393" y="458"/>
                  <a:pt x="3393" y="456"/>
                  <a:pt x="3396" y="456"/>
                </a:cubicBezTo>
                <a:lnTo>
                  <a:pt x="3396" y="456"/>
                </a:lnTo>
                <a:cubicBezTo>
                  <a:pt x="3397" y="452"/>
                  <a:pt x="3395" y="451"/>
                  <a:pt x="3393" y="450"/>
                </a:cubicBezTo>
                <a:close/>
                <a:moveTo>
                  <a:pt x="3405" y="443"/>
                </a:moveTo>
                <a:cubicBezTo>
                  <a:pt x="3405" y="443"/>
                  <a:pt x="3404" y="443"/>
                  <a:pt x="3404" y="443"/>
                </a:cubicBezTo>
                <a:cubicBezTo>
                  <a:pt x="3402" y="444"/>
                  <a:pt x="3403" y="449"/>
                  <a:pt x="3403" y="452"/>
                </a:cubicBezTo>
                <a:lnTo>
                  <a:pt x="3407" y="452"/>
                </a:lnTo>
                <a:lnTo>
                  <a:pt x="3407" y="452"/>
                </a:lnTo>
                <a:lnTo>
                  <a:pt x="3407" y="452"/>
                </a:lnTo>
                <a:lnTo>
                  <a:pt x="3407" y="452"/>
                </a:lnTo>
                <a:lnTo>
                  <a:pt x="3407" y="449"/>
                </a:lnTo>
                <a:cubicBezTo>
                  <a:pt x="3407" y="446"/>
                  <a:pt x="3408" y="443"/>
                  <a:pt x="3405" y="443"/>
                </a:cubicBezTo>
                <a:close/>
                <a:moveTo>
                  <a:pt x="3400" y="441"/>
                </a:moveTo>
                <a:cubicBezTo>
                  <a:pt x="3400" y="442"/>
                  <a:pt x="3398" y="442"/>
                  <a:pt x="3398" y="443"/>
                </a:cubicBezTo>
                <a:cubicBezTo>
                  <a:pt x="3399" y="443"/>
                  <a:pt x="3400" y="443"/>
                  <a:pt x="3401" y="444"/>
                </a:cubicBezTo>
                <a:lnTo>
                  <a:pt x="3401" y="442"/>
                </a:lnTo>
                <a:lnTo>
                  <a:pt x="3401" y="442"/>
                </a:lnTo>
                <a:cubicBezTo>
                  <a:pt x="3401" y="441"/>
                  <a:pt x="3401" y="440"/>
                  <a:pt x="3400" y="441"/>
                </a:cubicBezTo>
                <a:close/>
                <a:moveTo>
                  <a:pt x="3393" y="433"/>
                </a:moveTo>
                <a:cubicBezTo>
                  <a:pt x="3393" y="435"/>
                  <a:pt x="3390" y="434"/>
                  <a:pt x="3390" y="435"/>
                </a:cubicBezTo>
                <a:cubicBezTo>
                  <a:pt x="3391" y="435"/>
                  <a:pt x="3391" y="437"/>
                  <a:pt x="3393" y="436"/>
                </a:cubicBezTo>
                <a:lnTo>
                  <a:pt x="3393" y="436"/>
                </a:lnTo>
                <a:cubicBezTo>
                  <a:pt x="3392" y="435"/>
                  <a:pt x="3394" y="434"/>
                  <a:pt x="3393" y="433"/>
                </a:cubicBezTo>
                <a:close/>
                <a:moveTo>
                  <a:pt x="209" y="431"/>
                </a:moveTo>
                <a:cubicBezTo>
                  <a:pt x="209" y="432"/>
                  <a:pt x="207" y="436"/>
                  <a:pt x="209" y="436"/>
                </a:cubicBezTo>
                <a:cubicBezTo>
                  <a:pt x="210" y="436"/>
                  <a:pt x="211" y="435"/>
                  <a:pt x="212" y="433"/>
                </a:cubicBezTo>
                <a:lnTo>
                  <a:pt x="212" y="431"/>
                </a:lnTo>
                <a:lnTo>
                  <a:pt x="212" y="431"/>
                </a:lnTo>
                <a:lnTo>
                  <a:pt x="212" y="431"/>
                </a:lnTo>
                <a:lnTo>
                  <a:pt x="212" y="431"/>
                </a:lnTo>
                <a:lnTo>
                  <a:pt x="209" y="431"/>
                </a:lnTo>
                <a:close/>
                <a:moveTo>
                  <a:pt x="210" y="429"/>
                </a:moveTo>
                <a:cubicBezTo>
                  <a:pt x="209" y="429"/>
                  <a:pt x="209" y="429"/>
                  <a:pt x="209" y="430"/>
                </a:cubicBezTo>
                <a:lnTo>
                  <a:pt x="209" y="430"/>
                </a:lnTo>
                <a:cubicBezTo>
                  <a:pt x="211" y="429"/>
                  <a:pt x="214" y="432"/>
                  <a:pt x="214" y="429"/>
                </a:cubicBezTo>
                <a:cubicBezTo>
                  <a:pt x="213" y="430"/>
                  <a:pt x="211" y="428"/>
                  <a:pt x="210" y="429"/>
                </a:cubicBezTo>
                <a:close/>
                <a:moveTo>
                  <a:pt x="221" y="426"/>
                </a:moveTo>
                <a:cubicBezTo>
                  <a:pt x="220" y="427"/>
                  <a:pt x="219" y="428"/>
                  <a:pt x="219" y="430"/>
                </a:cubicBezTo>
                <a:lnTo>
                  <a:pt x="219" y="430"/>
                </a:lnTo>
                <a:cubicBezTo>
                  <a:pt x="220" y="431"/>
                  <a:pt x="222" y="430"/>
                  <a:pt x="222" y="429"/>
                </a:cubicBezTo>
                <a:cubicBezTo>
                  <a:pt x="222" y="427"/>
                  <a:pt x="222" y="426"/>
                  <a:pt x="221" y="426"/>
                </a:cubicBezTo>
                <a:close/>
                <a:moveTo>
                  <a:pt x="3394" y="425"/>
                </a:moveTo>
                <a:cubicBezTo>
                  <a:pt x="3393" y="425"/>
                  <a:pt x="3392" y="426"/>
                  <a:pt x="3393" y="428"/>
                </a:cubicBezTo>
                <a:cubicBezTo>
                  <a:pt x="3394" y="428"/>
                  <a:pt x="3395" y="428"/>
                  <a:pt x="3397" y="427"/>
                </a:cubicBezTo>
                <a:lnTo>
                  <a:pt x="3398" y="426"/>
                </a:lnTo>
                <a:lnTo>
                  <a:pt x="3398" y="425"/>
                </a:lnTo>
                <a:lnTo>
                  <a:pt x="3398" y="425"/>
                </a:lnTo>
                <a:lnTo>
                  <a:pt x="3398" y="426"/>
                </a:lnTo>
                <a:lnTo>
                  <a:pt x="3396" y="426"/>
                </a:lnTo>
                <a:cubicBezTo>
                  <a:pt x="3395" y="425"/>
                  <a:pt x="3395" y="425"/>
                  <a:pt x="3394" y="425"/>
                </a:cubicBezTo>
                <a:close/>
                <a:moveTo>
                  <a:pt x="3399" y="423"/>
                </a:moveTo>
                <a:cubicBezTo>
                  <a:pt x="3400" y="426"/>
                  <a:pt x="3403" y="427"/>
                  <a:pt x="3404" y="429"/>
                </a:cubicBezTo>
                <a:cubicBezTo>
                  <a:pt x="3404" y="428"/>
                  <a:pt x="3405" y="428"/>
                  <a:pt x="3405" y="427"/>
                </a:cubicBezTo>
                <a:lnTo>
                  <a:pt x="3405" y="426"/>
                </a:lnTo>
                <a:lnTo>
                  <a:pt x="3405" y="425"/>
                </a:lnTo>
                <a:lnTo>
                  <a:pt x="3405" y="425"/>
                </a:lnTo>
                <a:lnTo>
                  <a:pt x="3405" y="426"/>
                </a:lnTo>
                <a:lnTo>
                  <a:pt x="3404" y="426"/>
                </a:lnTo>
                <a:cubicBezTo>
                  <a:pt x="3401" y="426"/>
                  <a:pt x="3402" y="423"/>
                  <a:pt x="3399" y="423"/>
                </a:cubicBezTo>
                <a:close/>
                <a:moveTo>
                  <a:pt x="207" y="408"/>
                </a:moveTo>
                <a:lnTo>
                  <a:pt x="207" y="414"/>
                </a:lnTo>
                <a:cubicBezTo>
                  <a:pt x="208" y="414"/>
                  <a:pt x="210" y="414"/>
                  <a:pt x="211" y="413"/>
                </a:cubicBezTo>
                <a:lnTo>
                  <a:pt x="211" y="414"/>
                </a:lnTo>
                <a:cubicBezTo>
                  <a:pt x="211" y="413"/>
                  <a:pt x="211" y="413"/>
                  <a:pt x="211" y="413"/>
                </a:cubicBezTo>
                <a:cubicBezTo>
                  <a:pt x="211" y="410"/>
                  <a:pt x="210" y="408"/>
                  <a:pt x="207" y="408"/>
                </a:cubicBezTo>
                <a:close/>
                <a:moveTo>
                  <a:pt x="3400" y="406"/>
                </a:moveTo>
                <a:cubicBezTo>
                  <a:pt x="3401" y="407"/>
                  <a:pt x="3400" y="410"/>
                  <a:pt x="3401" y="410"/>
                </a:cubicBezTo>
                <a:cubicBezTo>
                  <a:pt x="3402" y="409"/>
                  <a:pt x="3402" y="408"/>
                  <a:pt x="3403" y="408"/>
                </a:cubicBezTo>
                <a:lnTo>
                  <a:pt x="3403" y="407"/>
                </a:lnTo>
                <a:lnTo>
                  <a:pt x="3404" y="407"/>
                </a:lnTo>
                <a:lnTo>
                  <a:pt x="3403" y="407"/>
                </a:lnTo>
                <a:lnTo>
                  <a:pt x="3403" y="407"/>
                </a:lnTo>
                <a:lnTo>
                  <a:pt x="3402" y="407"/>
                </a:lnTo>
                <a:cubicBezTo>
                  <a:pt x="3401" y="406"/>
                  <a:pt x="3401" y="406"/>
                  <a:pt x="3400" y="406"/>
                </a:cubicBezTo>
                <a:close/>
                <a:moveTo>
                  <a:pt x="3394" y="399"/>
                </a:moveTo>
                <a:cubicBezTo>
                  <a:pt x="3393" y="399"/>
                  <a:pt x="3392" y="400"/>
                  <a:pt x="3393" y="401"/>
                </a:cubicBezTo>
                <a:cubicBezTo>
                  <a:pt x="3396" y="400"/>
                  <a:pt x="3395" y="399"/>
                  <a:pt x="3394" y="399"/>
                </a:cubicBezTo>
                <a:close/>
                <a:moveTo>
                  <a:pt x="208" y="396"/>
                </a:moveTo>
                <a:cubicBezTo>
                  <a:pt x="205" y="398"/>
                  <a:pt x="201" y="410"/>
                  <a:pt x="204" y="411"/>
                </a:cubicBezTo>
                <a:cubicBezTo>
                  <a:pt x="204" y="404"/>
                  <a:pt x="211" y="406"/>
                  <a:pt x="213" y="403"/>
                </a:cubicBezTo>
                <a:lnTo>
                  <a:pt x="214" y="401"/>
                </a:lnTo>
                <a:lnTo>
                  <a:pt x="215" y="401"/>
                </a:lnTo>
                <a:lnTo>
                  <a:pt x="214" y="400"/>
                </a:lnTo>
                <a:lnTo>
                  <a:pt x="214" y="401"/>
                </a:lnTo>
                <a:lnTo>
                  <a:pt x="213" y="400"/>
                </a:lnTo>
                <a:cubicBezTo>
                  <a:pt x="212" y="398"/>
                  <a:pt x="211" y="397"/>
                  <a:pt x="208" y="396"/>
                </a:cubicBezTo>
                <a:close/>
                <a:moveTo>
                  <a:pt x="213" y="388"/>
                </a:moveTo>
                <a:lnTo>
                  <a:pt x="212" y="389"/>
                </a:lnTo>
                <a:lnTo>
                  <a:pt x="212" y="388"/>
                </a:lnTo>
                <a:cubicBezTo>
                  <a:pt x="210" y="388"/>
                  <a:pt x="209" y="389"/>
                  <a:pt x="208" y="390"/>
                </a:cubicBezTo>
                <a:cubicBezTo>
                  <a:pt x="210" y="390"/>
                  <a:pt x="211" y="390"/>
                  <a:pt x="212" y="389"/>
                </a:cubicBezTo>
                <a:lnTo>
                  <a:pt x="212" y="389"/>
                </a:lnTo>
                <a:lnTo>
                  <a:pt x="213" y="389"/>
                </a:lnTo>
                <a:lnTo>
                  <a:pt x="213" y="388"/>
                </a:lnTo>
                <a:close/>
                <a:moveTo>
                  <a:pt x="204" y="387"/>
                </a:moveTo>
                <a:cubicBezTo>
                  <a:pt x="204" y="387"/>
                  <a:pt x="203" y="388"/>
                  <a:pt x="202" y="390"/>
                </a:cubicBezTo>
                <a:cubicBezTo>
                  <a:pt x="209" y="394"/>
                  <a:pt x="207" y="387"/>
                  <a:pt x="204" y="387"/>
                </a:cubicBezTo>
                <a:close/>
                <a:moveTo>
                  <a:pt x="3402" y="384"/>
                </a:moveTo>
                <a:cubicBezTo>
                  <a:pt x="3400" y="387"/>
                  <a:pt x="3396" y="388"/>
                  <a:pt x="3392" y="387"/>
                </a:cubicBezTo>
                <a:lnTo>
                  <a:pt x="3392" y="390"/>
                </a:lnTo>
                <a:cubicBezTo>
                  <a:pt x="3397" y="390"/>
                  <a:pt x="3402" y="389"/>
                  <a:pt x="3403" y="392"/>
                </a:cubicBezTo>
                <a:lnTo>
                  <a:pt x="3404" y="393"/>
                </a:lnTo>
                <a:cubicBezTo>
                  <a:pt x="3402" y="390"/>
                  <a:pt x="3405" y="387"/>
                  <a:pt x="3402" y="384"/>
                </a:cubicBezTo>
                <a:close/>
                <a:moveTo>
                  <a:pt x="3392" y="381"/>
                </a:moveTo>
                <a:cubicBezTo>
                  <a:pt x="3390" y="384"/>
                  <a:pt x="3385" y="383"/>
                  <a:pt x="3384" y="387"/>
                </a:cubicBezTo>
                <a:cubicBezTo>
                  <a:pt x="3389" y="386"/>
                  <a:pt x="3389" y="387"/>
                  <a:pt x="3392" y="386"/>
                </a:cubicBezTo>
                <a:lnTo>
                  <a:pt x="3392" y="381"/>
                </a:lnTo>
                <a:close/>
                <a:moveTo>
                  <a:pt x="203" y="381"/>
                </a:moveTo>
                <a:cubicBezTo>
                  <a:pt x="201" y="381"/>
                  <a:pt x="199" y="381"/>
                  <a:pt x="198" y="383"/>
                </a:cubicBezTo>
                <a:cubicBezTo>
                  <a:pt x="199" y="382"/>
                  <a:pt x="205" y="384"/>
                  <a:pt x="207" y="383"/>
                </a:cubicBezTo>
                <a:lnTo>
                  <a:pt x="208" y="382"/>
                </a:lnTo>
                <a:lnTo>
                  <a:pt x="209" y="383"/>
                </a:lnTo>
                <a:lnTo>
                  <a:pt x="208" y="382"/>
                </a:lnTo>
                <a:lnTo>
                  <a:pt x="208" y="382"/>
                </a:lnTo>
                <a:lnTo>
                  <a:pt x="208" y="382"/>
                </a:lnTo>
                <a:cubicBezTo>
                  <a:pt x="206" y="382"/>
                  <a:pt x="205" y="381"/>
                  <a:pt x="203" y="381"/>
                </a:cubicBezTo>
                <a:close/>
                <a:moveTo>
                  <a:pt x="186" y="381"/>
                </a:moveTo>
                <a:cubicBezTo>
                  <a:pt x="184" y="381"/>
                  <a:pt x="182" y="382"/>
                  <a:pt x="180" y="383"/>
                </a:cubicBezTo>
                <a:cubicBezTo>
                  <a:pt x="183" y="383"/>
                  <a:pt x="187" y="383"/>
                  <a:pt x="191" y="385"/>
                </a:cubicBezTo>
                <a:cubicBezTo>
                  <a:pt x="191" y="383"/>
                  <a:pt x="192" y="383"/>
                  <a:pt x="192" y="382"/>
                </a:cubicBezTo>
                <a:lnTo>
                  <a:pt x="193" y="382"/>
                </a:lnTo>
                <a:lnTo>
                  <a:pt x="193" y="383"/>
                </a:lnTo>
                <a:lnTo>
                  <a:pt x="193" y="382"/>
                </a:lnTo>
                <a:lnTo>
                  <a:pt x="193" y="382"/>
                </a:lnTo>
                <a:lnTo>
                  <a:pt x="190" y="381"/>
                </a:lnTo>
                <a:cubicBezTo>
                  <a:pt x="189" y="381"/>
                  <a:pt x="188" y="380"/>
                  <a:pt x="186" y="381"/>
                </a:cubicBezTo>
                <a:close/>
                <a:moveTo>
                  <a:pt x="169" y="380"/>
                </a:moveTo>
                <a:cubicBezTo>
                  <a:pt x="168" y="382"/>
                  <a:pt x="173" y="385"/>
                  <a:pt x="174" y="383"/>
                </a:cubicBezTo>
                <a:lnTo>
                  <a:pt x="175" y="382"/>
                </a:lnTo>
                <a:lnTo>
                  <a:pt x="175" y="382"/>
                </a:lnTo>
                <a:lnTo>
                  <a:pt x="175" y="381"/>
                </a:lnTo>
                <a:lnTo>
                  <a:pt x="175" y="382"/>
                </a:lnTo>
                <a:lnTo>
                  <a:pt x="174" y="382"/>
                </a:lnTo>
                <a:cubicBezTo>
                  <a:pt x="173" y="381"/>
                  <a:pt x="171" y="381"/>
                  <a:pt x="169" y="380"/>
                </a:cubicBezTo>
                <a:close/>
                <a:moveTo>
                  <a:pt x="139" y="378"/>
                </a:moveTo>
                <a:cubicBezTo>
                  <a:pt x="138" y="380"/>
                  <a:pt x="140" y="380"/>
                  <a:pt x="138" y="382"/>
                </a:cubicBezTo>
                <a:lnTo>
                  <a:pt x="138" y="383"/>
                </a:lnTo>
                <a:cubicBezTo>
                  <a:pt x="140" y="383"/>
                  <a:pt x="142" y="383"/>
                  <a:pt x="141" y="384"/>
                </a:cubicBezTo>
                <a:cubicBezTo>
                  <a:pt x="146" y="385"/>
                  <a:pt x="146" y="382"/>
                  <a:pt x="146" y="379"/>
                </a:cubicBezTo>
                <a:cubicBezTo>
                  <a:pt x="142" y="377"/>
                  <a:pt x="144" y="383"/>
                  <a:pt x="140" y="381"/>
                </a:cubicBezTo>
                <a:cubicBezTo>
                  <a:pt x="140" y="380"/>
                  <a:pt x="142" y="380"/>
                  <a:pt x="142" y="378"/>
                </a:cubicBezTo>
                <a:lnTo>
                  <a:pt x="139" y="378"/>
                </a:lnTo>
                <a:close/>
                <a:moveTo>
                  <a:pt x="150" y="375"/>
                </a:moveTo>
                <a:cubicBezTo>
                  <a:pt x="150" y="378"/>
                  <a:pt x="149" y="380"/>
                  <a:pt x="147" y="382"/>
                </a:cubicBezTo>
                <a:cubicBezTo>
                  <a:pt x="149" y="386"/>
                  <a:pt x="155" y="385"/>
                  <a:pt x="156" y="381"/>
                </a:cubicBezTo>
                <a:cubicBezTo>
                  <a:pt x="155" y="380"/>
                  <a:pt x="151" y="379"/>
                  <a:pt x="154" y="377"/>
                </a:cubicBezTo>
                <a:lnTo>
                  <a:pt x="155" y="377"/>
                </a:lnTo>
                <a:lnTo>
                  <a:pt x="155" y="377"/>
                </a:lnTo>
                <a:lnTo>
                  <a:pt x="155" y="377"/>
                </a:lnTo>
                <a:lnTo>
                  <a:pt x="155" y="377"/>
                </a:lnTo>
                <a:lnTo>
                  <a:pt x="153" y="375"/>
                </a:lnTo>
                <a:cubicBezTo>
                  <a:pt x="152" y="375"/>
                  <a:pt x="151" y="375"/>
                  <a:pt x="150" y="375"/>
                </a:cubicBezTo>
                <a:close/>
                <a:moveTo>
                  <a:pt x="111" y="361"/>
                </a:moveTo>
                <a:lnTo>
                  <a:pt x="110" y="366"/>
                </a:lnTo>
                <a:lnTo>
                  <a:pt x="111" y="367"/>
                </a:lnTo>
                <a:cubicBezTo>
                  <a:pt x="114" y="368"/>
                  <a:pt x="114" y="365"/>
                  <a:pt x="115" y="363"/>
                </a:cubicBezTo>
                <a:cubicBezTo>
                  <a:pt x="112" y="364"/>
                  <a:pt x="113" y="361"/>
                  <a:pt x="111" y="361"/>
                </a:cubicBezTo>
                <a:close/>
                <a:moveTo>
                  <a:pt x="62" y="360"/>
                </a:moveTo>
                <a:cubicBezTo>
                  <a:pt x="62" y="363"/>
                  <a:pt x="60" y="362"/>
                  <a:pt x="60" y="365"/>
                </a:cubicBezTo>
                <a:cubicBezTo>
                  <a:pt x="63" y="367"/>
                  <a:pt x="63" y="360"/>
                  <a:pt x="62" y="360"/>
                </a:cubicBezTo>
                <a:close/>
                <a:moveTo>
                  <a:pt x="3391" y="356"/>
                </a:moveTo>
                <a:cubicBezTo>
                  <a:pt x="3391" y="357"/>
                  <a:pt x="3390" y="357"/>
                  <a:pt x="3389" y="357"/>
                </a:cubicBezTo>
                <a:lnTo>
                  <a:pt x="3389" y="362"/>
                </a:lnTo>
                <a:cubicBezTo>
                  <a:pt x="3393" y="361"/>
                  <a:pt x="3392" y="365"/>
                  <a:pt x="3396" y="364"/>
                </a:cubicBezTo>
                <a:cubicBezTo>
                  <a:pt x="3396" y="362"/>
                  <a:pt x="3398" y="358"/>
                  <a:pt x="3395" y="358"/>
                </a:cubicBezTo>
                <a:lnTo>
                  <a:pt x="3396" y="359"/>
                </a:lnTo>
                <a:cubicBezTo>
                  <a:pt x="3394" y="363"/>
                  <a:pt x="3393" y="358"/>
                  <a:pt x="3391" y="356"/>
                </a:cubicBezTo>
                <a:close/>
                <a:moveTo>
                  <a:pt x="105" y="341"/>
                </a:moveTo>
                <a:cubicBezTo>
                  <a:pt x="104" y="348"/>
                  <a:pt x="110" y="342"/>
                  <a:pt x="105" y="341"/>
                </a:cubicBezTo>
                <a:close/>
                <a:moveTo>
                  <a:pt x="88" y="340"/>
                </a:moveTo>
                <a:cubicBezTo>
                  <a:pt x="88" y="341"/>
                  <a:pt x="85" y="340"/>
                  <a:pt x="85" y="341"/>
                </a:cubicBezTo>
                <a:cubicBezTo>
                  <a:pt x="87" y="344"/>
                  <a:pt x="84" y="350"/>
                  <a:pt x="89" y="350"/>
                </a:cubicBezTo>
                <a:lnTo>
                  <a:pt x="89" y="351"/>
                </a:lnTo>
                <a:cubicBezTo>
                  <a:pt x="92" y="348"/>
                  <a:pt x="89" y="344"/>
                  <a:pt x="88" y="340"/>
                </a:cubicBezTo>
                <a:close/>
                <a:moveTo>
                  <a:pt x="3388" y="339"/>
                </a:moveTo>
                <a:cubicBezTo>
                  <a:pt x="3388" y="341"/>
                  <a:pt x="3386" y="340"/>
                  <a:pt x="3386" y="343"/>
                </a:cubicBezTo>
                <a:cubicBezTo>
                  <a:pt x="3390" y="344"/>
                  <a:pt x="3393" y="340"/>
                  <a:pt x="3395" y="343"/>
                </a:cubicBezTo>
                <a:lnTo>
                  <a:pt x="3396" y="344"/>
                </a:lnTo>
                <a:cubicBezTo>
                  <a:pt x="3396" y="340"/>
                  <a:pt x="3391" y="341"/>
                  <a:pt x="3388" y="339"/>
                </a:cubicBezTo>
                <a:close/>
                <a:moveTo>
                  <a:pt x="73" y="338"/>
                </a:moveTo>
                <a:cubicBezTo>
                  <a:pt x="73" y="341"/>
                  <a:pt x="74" y="342"/>
                  <a:pt x="72" y="340"/>
                </a:cubicBezTo>
                <a:cubicBezTo>
                  <a:pt x="73" y="348"/>
                  <a:pt x="67" y="352"/>
                  <a:pt x="68" y="360"/>
                </a:cubicBezTo>
                <a:lnTo>
                  <a:pt x="69" y="361"/>
                </a:lnTo>
                <a:cubicBezTo>
                  <a:pt x="75" y="362"/>
                  <a:pt x="74" y="352"/>
                  <a:pt x="72" y="349"/>
                </a:cubicBezTo>
                <a:cubicBezTo>
                  <a:pt x="74" y="347"/>
                  <a:pt x="74" y="343"/>
                  <a:pt x="77" y="341"/>
                </a:cubicBezTo>
                <a:lnTo>
                  <a:pt x="80" y="341"/>
                </a:lnTo>
                <a:cubicBezTo>
                  <a:pt x="80" y="344"/>
                  <a:pt x="81" y="352"/>
                  <a:pt x="84" y="349"/>
                </a:cubicBezTo>
                <a:cubicBezTo>
                  <a:pt x="82" y="348"/>
                  <a:pt x="84" y="344"/>
                  <a:pt x="84" y="342"/>
                </a:cubicBezTo>
                <a:cubicBezTo>
                  <a:pt x="78" y="338"/>
                  <a:pt x="76" y="341"/>
                  <a:pt x="73" y="338"/>
                </a:cubicBezTo>
                <a:close/>
                <a:moveTo>
                  <a:pt x="94" y="334"/>
                </a:moveTo>
                <a:cubicBezTo>
                  <a:pt x="93" y="334"/>
                  <a:pt x="93" y="334"/>
                  <a:pt x="93" y="335"/>
                </a:cubicBezTo>
                <a:cubicBezTo>
                  <a:pt x="92" y="340"/>
                  <a:pt x="93" y="346"/>
                  <a:pt x="97" y="345"/>
                </a:cubicBezTo>
                <a:lnTo>
                  <a:pt x="99" y="343"/>
                </a:lnTo>
                <a:lnTo>
                  <a:pt x="99" y="344"/>
                </a:lnTo>
                <a:lnTo>
                  <a:pt x="99" y="343"/>
                </a:lnTo>
                <a:lnTo>
                  <a:pt x="99" y="343"/>
                </a:lnTo>
                <a:lnTo>
                  <a:pt x="98" y="342"/>
                </a:lnTo>
                <a:cubicBezTo>
                  <a:pt x="97" y="340"/>
                  <a:pt x="96" y="338"/>
                  <a:pt x="96" y="334"/>
                </a:cubicBezTo>
                <a:cubicBezTo>
                  <a:pt x="95" y="334"/>
                  <a:pt x="94" y="334"/>
                  <a:pt x="94" y="334"/>
                </a:cubicBezTo>
                <a:close/>
                <a:moveTo>
                  <a:pt x="102" y="330"/>
                </a:moveTo>
                <a:lnTo>
                  <a:pt x="102" y="330"/>
                </a:lnTo>
                <a:cubicBezTo>
                  <a:pt x="101" y="331"/>
                  <a:pt x="99" y="336"/>
                  <a:pt x="102" y="335"/>
                </a:cubicBezTo>
                <a:cubicBezTo>
                  <a:pt x="104" y="335"/>
                  <a:pt x="104" y="330"/>
                  <a:pt x="102" y="330"/>
                </a:cubicBezTo>
                <a:close/>
                <a:moveTo>
                  <a:pt x="3401" y="327"/>
                </a:moveTo>
                <a:lnTo>
                  <a:pt x="3401" y="330"/>
                </a:lnTo>
                <a:lnTo>
                  <a:pt x="3403" y="330"/>
                </a:lnTo>
                <a:lnTo>
                  <a:pt x="3403" y="327"/>
                </a:lnTo>
                <a:lnTo>
                  <a:pt x="3401" y="327"/>
                </a:lnTo>
                <a:close/>
                <a:moveTo>
                  <a:pt x="3389" y="327"/>
                </a:moveTo>
                <a:cubicBezTo>
                  <a:pt x="3388" y="327"/>
                  <a:pt x="3388" y="327"/>
                  <a:pt x="3387" y="330"/>
                </a:cubicBezTo>
                <a:cubicBezTo>
                  <a:pt x="3392" y="330"/>
                  <a:pt x="3387" y="335"/>
                  <a:pt x="3389" y="338"/>
                </a:cubicBezTo>
                <a:cubicBezTo>
                  <a:pt x="3393" y="339"/>
                  <a:pt x="3394" y="336"/>
                  <a:pt x="3394" y="333"/>
                </a:cubicBezTo>
                <a:lnTo>
                  <a:pt x="3395" y="330"/>
                </a:lnTo>
                <a:lnTo>
                  <a:pt x="3395" y="330"/>
                </a:lnTo>
                <a:lnTo>
                  <a:pt x="3395" y="330"/>
                </a:lnTo>
                <a:lnTo>
                  <a:pt x="3395" y="330"/>
                </a:lnTo>
                <a:lnTo>
                  <a:pt x="3394" y="329"/>
                </a:lnTo>
                <a:cubicBezTo>
                  <a:pt x="3392" y="329"/>
                  <a:pt x="3391" y="327"/>
                  <a:pt x="3389" y="327"/>
                </a:cubicBezTo>
                <a:close/>
                <a:moveTo>
                  <a:pt x="86" y="326"/>
                </a:moveTo>
                <a:lnTo>
                  <a:pt x="86" y="327"/>
                </a:lnTo>
                <a:cubicBezTo>
                  <a:pt x="85" y="329"/>
                  <a:pt x="87" y="335"/>
                  <a:pt x="91" y="335"/>
                </a:cubicBezTo>
                <a:cubicBezTo>
                  <a:pt x="90" y="333"/>
                  <a:pt x="93" y="329"/>
                  <a:pt x="90" y="329"/>
                </a:cubicBezTo>
                <a:cubicBezTo>
                  <a:pt x="90" y="331"/>
                  <a:pt x="91" y="335"/>
                  <a:pt x="88" y="333"/>
                </a:cubicBezTo>
                <a:lnTo>
                  <a:pt x="89" y="327"/>
                </a:lnTo>
                <a:cubicBezTo>
                  <a:pt x="88" y="326"/>
                  <a:pt x="87" y="326"/>
                  <a:pt x="86" y="326"/>
                </a:cubicBezTo>
                <a:close/>
                <a:moveTo>
                  <a:pt x="70" y="325"/>
                </a:moveTo>
                <a:cubicBezTo>
                  <a:pt x="69" y="327"/>
                  <a:pt x="69" y="329"/>
                  <a:pt x="69" y="330"/>
                </a:cubicBezTo>
                <a:lnTo>
                  <a:pt x="69" y="331"/>
                </a:lnTo>
                <a:cubicBezTo>
                  <a:pt x="72" y="333"/>
                  <a:pt x="73" y="326"/>
                  <a:pt x="70" y="325"/>
                </a:cubicBezTo>
                <a:close/>
                <a:moveTo>
                  <a:pt x="75" y="325"/>
                </a:moveTo>
                <a:lnTo>
                  <a:pt x="75" y="326"/>
                </a:lnTo>
                <a:cubicBezTo>
                  <a:pt x="74" y="328"/>
                  <a:pt x="75" y="331"/>
                  <a:pt x="77" y="334"/>
                </a:cubicBezTo>
                <a:cubicBezTo>
                  <a:pt x="78" y="333"/>
                  <a:pt x="78" y="329"/>
                  <a:pt x="78" y="326"/>
                </a:cubicBezTo>
                <a:cubicBezTo>
                  <a:pt x="77" y="326"/>
                  <a:pt x="76" y="325"/>
                  <a:pt x="75" y="325"/>
                </a:cubicBezTo>
                <a:close/>
                <a:moveTo>
                  <a:pt x="108" y="324"/>
                </a:moveTo>
                <a:lnTo>
                  <a:pt x="107" y="328"/>
                </a:lnTo>
                <a:cubicBezTo>
                  <a:pt x="108" y="328"/>
                  <a:pt x="109" y="328"/>
                  <a:pt x="110" y="327"/>
                </a:cubicBezTo>
                <a:lnTo>
                  <a:pt x="112" y="326"/>
                </a:lnTo>
                <a:lnTo>
                  <a:pt x="112" y="326"/>
                </a:lnTo>
                <a:lnTo>
                  <a:pt x="112" y="326"/>
                </a:lnTo>
                <a:lnTo>
                  <a:pt x="112" y="326"/>
                </a:lnTo>
                <a:lnTo>
                  <a:pt x="110" y="325"/>
                </a:lnTo>
                <a:cubicBezTo>
                  <a:pt x="109" y="325"/>
                  <a:pt x="109" y="324"/>
                  <a:pt x="108" y="324"/>
                </a:cubicBezTo>
                <a:close/>
                <a:moveTo>
                  <a:pt x="105" y="321"/>
                </a:moveTo>
                <a:cubicBezTo>
                  <a:pt x="103" y="321"/>
                  <a:pt x="101" y="325"/>
                  <a:pt x="99" y="327"/>
                </a:cubicBezTo>
                <a:cubicBezTo>
                  <a:pt x="101" y="326"/>
                  <a:pt x="102" y="326"/>
                  <a:pt x="104" y="325"/>
                </a:cubicBezTo>
                <a:lnTo>
                  <a:pt x="108" y="322"/>
                </a:lnTo>
                <a:lnTo>
                  <a:pt x="108" y="322"/>
                </a:lnTo>
                <a:lnTo>
                  <a:pt x="108" y="322"/>
                </a:lnTo>
                <a:lnTo>
                  <a:pt x="108" y="322"/>
                </a:lnTo>
                <a:lnTo>
                  <a:pt x="107" y="321"/>
                </a:lnTo>
                <a:cubicBezTo>
                  <a:pt x="106" y="321"/>
                  <a:pt x="106" y="321"/>
                  <a:pt x="105" y="321"/>
                </a:cubicBezTo>
                <a:close/>
                <a:moveTo>
                  <a:pt x="87" y="318"/>
                </a:moveTo>
                <a:lnTo>
                  <a:pt x="87" y="323"/>
                </a:lnTo>
                <a:cubicBezTo>
                  <a:pt x="88" y="323"/>
                  <a:pt x="89" y="322"/>
                  <a:pt x="90" y="321"/>
                </a:cubicBezTo>
                <a:lnTo>
                  <a:pt x="91" y="320"/>
                </a:lnTo>
                <a:lnTo>
                  <a:pt x="91" y="320"/>
                </a:lnTo>
                <a:lnTo>
                  <a:pt x="91" y="320"/>
                </a:lnTo>
                <a:lnTo>
                  <a:pt x="91" y="320"/>
                </a:lnTo>
                <a:lnTo>
                  <a:pt x="89" y="319"/>
                </a:lnTo>
                <a:cubicBezTo>
                  <a:pt x="89" y="319"/>
                  <a:pt x="88" y="318"/>
                  <a:pt x="87" y="318"/>
                </a:cubicBezTo>
                <a:close/>
                <a:moveTo>
                  <a:pt x="75" y="313"/>
                </a:moveTo>
                <a:cubicBezTo>
                  <a:pt x="73" y="313"/>
                  <a:pt x="70" y="315"/>
                  <a:pt x="68" y="316"/>
                </a:cubicBezTo>
                <a:lnTo>
                  <a:pt x="68" y="320"/>
                </a:lnTo>
                <a:cubicBezTo>
                  <a:pt x="70" y="320"/>
                  <a:pt x="71" y="322"/>
                  <a:pt x="72" y="324"/>
                </a:cubicBezTo>
                <a:cubicBezTo>
                  <a:pt x="74" y="321"/>
                  <a:pt x="74" y="316"/>
                  <a:pt x="76" y="314"/>
                </a:cubicBezTo>
                <a:lnTo>
                  <a:pt x="77" y="314"/>
                </a:lnTo>
                <a:lnTo>
                  <a:pt x="77" y="314"/>
                </a:lnTo>
                <a:lnTo>
                  <a:pt x="77" y="314"/>
                </a:lnTo>
                <a:lnTo>
                  <a:pt x="77" y="314"/>
                </a:lnTo>
                <a:lnTo>
                  <a:pt x="77" y="313"/>
                </a:lnTo>
                <a:cubicBezTo>
                  <a:pt x="76" y="313"/>
                  <a:pt x="76" y="313"/>
                  <a:pt x="75" y="313"/>
                </a:cubicBezTo>
                <a:close/>
                <a:moveTo>
                  <a:pt x="114" y="303"/>
                </a:moveTo>
                <a:lnTo>
                  <a:pt x="114" y="304"/>
                </a:lnTo>
                <a:cubicBezTo>
                  <a:pt x="114" y="304"/>
                  <a:pt x="113" y="304"/>
                  <a:pt x="112" y="303"/>
                </a:cubicBezTo>
                <a:cubicBezTo>
                  <a:pt x="112" y="304"/>
                  <a:pt x="112" y="304"/>
                  <a:pt x="111" y="304"/>
                </a:cubicBezTo>
                <a:lnTo>
                  <a:pt x="111" y="307"/>
                </a:lnTo>
                <a:cubicBezTo>
                  <a:pt x="112" y="307"/>
                  <a:pt x="112" y="307"/>
                  <a:pt x="112" y="308"/>
                </a:cubicBezTo>
                <a:cubicBezTo>
                  <a:pt x="113" y="308"/>
                  <a:pt x="114" y="308"/>
                  <a:pt x="114" y="308"/>
                </a:cubicBezTo>
                <a:cubicBezTo>
                  <a:pt x="114" y="307"/>
                  <a:pt x="114" y="307"/>
                  <a:pt x="115" y="307"/>
                </a:cubicBezTo>
                <a:lnTo>
                  <a:pt x="115" y="305"/>
                </a:lnTo>
                <a:cubicBezTo>
                  <a:pt x="114" y="304"/>
                  <a:pt x="114" y="304"/>
                  <a:pt x="114" y="303"/>
                </a:cubicBezTo>
                <a:close/>
                <a:moveTo>
                  <a:pt x="106" y="301"/>
                </a:moveTo>
                <a:cubicBezTo>
                  <a:pt x="104" y="301"/>
                  <a:pt x="102" y="303"/>
                  <a:pt x="102" y="305"/>
                </a:cubicBezTo>
                <a:cubicBezTo>
                  <a:pt x="103" y="306"/>
                  <a:pt x="105" y="306"/>
                  <a:pt x="106" y="306"/>
                </a:cubicBezTo>
                <a:lnTo>
                  <a:pt x="107" y="301"/>
                </a:lnTo>
                <a:cubicBezTo>
                  <a:pt x="106" y="301"/>
                  <a:pt x="106" y="301"/>
                  <a:pt x="106" y="301"/>
                </a:cubicBezTo>
                <a:close/>
                <a:moveTo>
                  <a:pt x="107" y="287"/>
                </a:moveTo>
                <a:cubicBezTo>
                  <a:pt x="105" y="288"/>
                  <a:pt x="105" y="289"/>
                  <a:pt x="105" y="290"/>
                </a:cubicBezTo>
                <a:cubicBezTo>
                  <a:pt x="106" y="290"/>
                  <a:pt x="107" y="291"/>
                  <a:pt x="109" y="291"/>
                </a:cubicBezTo>
                <a:lnTo>
                  <a:pt x="109" y="291"/>
                </a:lnTo>
                <a:cubicBezTo>
                  <a:pt x="109" y="290"/>
                  <a:pt x="109" y="290"/>
                  <a:pt x="109" y="289"/>
                </a:cubicBezTo>
                <a:cubicBezTo>
                  <a:pt x="109" y="288"/>
                  <a:pt x="108" y="287"/>
                  <a:pt x="107" y="287"/>
                </a:cubicBezTo>
                <a:close/>
                <a:moveTo>
                  <a:pt x="113" y="282"/>
                </a:moveTo>
                <a:cubicBezTo>
                  <a:pt x="112" y="282"/>
                  <a:pt x="111" y="283"/>
                  <a:pt x="110" y="284"/>
                </a:cubicBezTo>
                <a:cubicBezTo>
                  <a:pt x="113" y="286"/>
                  <a:pt x="119" y="287"/>
                  <a:pt x="123" y="285"/>
                </a:cubicBezTo>
                <a:lnTo>
                  <a:pt x="124" y="284"/>
                </a:lnTo>
                <a:lnTo>
                  <a:pt x="124" y="284"/>
                </a:lnTo>
                <a:lnTo>
                  <a:pt x="124" y="284"/>
                </a:lnTo>
                <a:lnTo>
                  <a:pt x="124" y="284"/>
                </a:lnTo>
                <a:lnTo>
                  <a:pt x="121" y="284"/>
                </a:lnTo>
                <a:cubicBezTo>
                  <a:pt x="118" y="284"/>
                  <a:pt x="115" y="282"/>
                  <a:pt x="113" y="282"/>
                </a:cubicBezTo>
                <a:close/>
                <a:moveTo>
                  <a:pt x="128" y="277"/>
                </a:moveTo>
                <a:cubicBezTo>
                  <a:pt x="128" y="277"/>
                  <a:pt x="127" y="277"/>
                  <a:pt x="127" y="278"/>
                </a:cubicBezTo>
                <a:cubicBezTo>
                  <a:pt x="126" y="281"/>
                  <a:pt x="130" y="281"/>
                  <a:pt x="132" y="279"/>
                </a:cubicBezTo>
                <a:lnTo>
                  <a:pt x="132" y="279"/>
                </a:lnTo>
                <a:lnTo>
                  <a:pt x="132" y="279"/>
                </a:lnTo>
                <a:lnTo>
                  <a:pt x="132" y="278"/>
                </a:lnTo>
                <a:lnTo>
                  <a:pt x="132" y="279"/>
                </a:lnTo>
                <a:lnTo>
                  <a:pt x="130" y="278"/>
                </a:lnTo>
                <a:cubicBezTo>
                  <a:pt x="129" y="278"/>
                  <a:pt x="129" y="277"/>
                  <a:pt x="128" y="277"/>
                </a:cubicBezTo>
                <a:close/>
                <a:moveTo>
                  <a:pt x="105" y="277"/>
                </a:moveTo>
                <a:lnTo>
                  <a:pt x="105" y="279"/>
                </a:lnTo>
                <a:cubicBezTo>
                  <a:pt x="106" y="279"/>
                  <a:pt x="107" y="279"/>
                  <a:pt x="108" y="279"/>
                </a:cubicBezTo>
                <a:lnTo>
                  <a:pt x="108" y="278"/>
                </a:lnTo>
                <a:cubicBezTo>
                  <a:pt x="107" y="277"/>
                  <a:pt x="106" y="277"/>
                  <a:pt x="105" y="277"/>
                </a:cubicBezTo>
                <a:close/>
                <a:moveTo>
                  <a:pt x="101" y="269"/>
                </a:moveTo>
                <a:cubicBezTo>
                  <a:pt x="100" y="270"/>
                  <a:pt x="99" y="270"/>
                  <a:pt x="99" y="271"/>
                </a:cubicBezTo>
                <a:cubicBezTo>
                  <a:pt x="100" y="271"/>
                  <a:pt x="100" y="271"/>
                  <a:pt x="101" y="272"/>
                </a:cubicBezTo>
                <a:lnTo>
                  <a:pt x="102" y="272"/>
                </a:lnTo>
                <a:lnTo>
                  <a:pt x="102" y="272"/>
                </a:lnTo>
                <a:lnTo>
                  <a:pt x="102" y="272"/>
                </a:lnTo>
                <a:lnTo>
                  <a:pt x="102" y="272"/>
                </a:lnTo>
                <a:lnTo>
                  <a:pt x="102" y="271"/>
                </a:lnTo>
                <a:cubicBezTo>
                  <a:pt x="102" y="270"/>
                  <a:pt x="101" y="269"/>
                  <a:pt x="101" y="269"/>
                </a:cubicBezTo>
                <a:close/>
                <a:moveTo>
                  <a:pt x="91" y="268"/>
                </a:moveTo>
                <a:cubicBezTo>
                  <a:pt x="88" y="268"/>
                  <a:pt x="87" y="269"/>
                  <a:pt x="90" y="271"/>
                </a:cubicBezTo>
                <a:cubicBezTo>
                  <a:pt x="90" y="265"/>
                  <a:pt x="91" y="271"/>
                  <a:pt x="94" y="271"/>
                </a:cubicBezTo>
                <a:lnTo>
                  <a:pt x="96" y="271"/>
                </a:lnTo>
                <a:lnTo>
                  <a:pt x="96" y="271"/>
                </a:lnTo>
                <a:lnTo>
                  <a:pt x="96" y="271"/>
                </a:lnTo>
                <a:lnTo>
                  <a:pt x="96" y="271"/>
                </a:lnTo>
                <a:lnTo>
                  <a:pt x="96" y="269"/>
                </a:lnTo>
                <a:cubicBezTo>
                  <a:pt x="95" y="268"/>
                  <a:pt x="93" y="267"/>
                  <a:pt x="91" y="268"/>
                </a:cubicBezTo>
                <a:close/>
                <a:moveTo>
                  <a:pt x="100" y="263"/>
                </a:moveTo>
                <a:lnTo>
                  <a:pt x="100" y="265"/>
                </a:lnTo>
                <a:lnTo>
                  <a:pt x="100" y="265"/>
                </a:lnTo>
                <a:cubicBezTo>
                  <a:pt x="100" y="266"/>
                  <a:pt x="101" y="266"/>
                  <a:pt x="102" y="265"/>
                </a:cubicBezTo>
                <a:lnTo>
                  <a:pt x="102" y="263"/>
                </a:lnTo>
                <a:cubicBezTo>
                  <a:pt x="101" y="263"/>
                  <a:pt x="100" y="263"/>
                  <a:pt x="100" y="263"/>
                </a:cubicBezTo>
                <a:close/>
                <a:moveTo>
                  <a:pt x="3390" y="251"/>
                </a:moveTo>
                <a:cubicBezTo>
                  <a:pt x="3389" y="251"/>
                  <a:pt x="3389" y="252"/>
                  <a:pt x="3389" y="252"/>
                </a:cubicBezTo>
                <a:cubicBezTo>
                  <a:pt x="3390" y="254"/>
                  <a:pt x="3393" y="253"/>
                  <a:pt x="3393" y="257"/>
                </a:cubicBezTo>
                <a:cubicBezTo>
                  <a:pt x="3390" y="258"/>
                  <a:pt x="3387" y="260"/>
                  <a:pt x="3384" y="261"/>
                </a:cubicBezTo>
                <a:cubicBezTo>
                  <a:pt x="3387" y="262"/>
                  <a:pt x="3384" y="266"/>
                  <a:pt x="3384" y="268"/>
                </a:cubicBezTo>
                <a:cubicBezTo>
                  <a:pt x="3386" y="270"/>
                  <a:pt x="3391" y="268"/>
                  <a:pt x="3395" y="269"/>
                </a:cubicBezTo>
                <a:cubicBezTo>
                  <a:pt x="3396" y="265"/>
                  <a:pt x="3390" y="263"/>
                  <a:pt x="3394" y="260"/>
                </a:cubicBezTo>
                <a:cubicBezTo>
                  <a:pt x="3396" y="260"/>
                  <a:pt x="3393" y="265"/>
                  <a:pt x="3397" y="263"/>
                </a:cubicBezTo>
                <a:cubicBezTo>
                  <a:pt x="3399" y="259"/>
                  <a:pt x="3397" y="257"/>
                  <a:pt x="3397" y="251"/>
                </a:cubicBezTo>
                <a:lnTo>
                  <a:pt x="3397" y="252"/>
                </a:lnTo>
                <a:cubicBezTo>
                  <a:pt x="3395" y="252"/>
                  <a:pt x="3392" y="251"/>
                  <a:pt x="3390" y="251"/>
                </a:cubicBezTo>
                <a:close/>
                <a:moveTo>
                  <a:pt x="41" y="248"/>
                </a:moveTo>
                <a:cubicBezTo>
                  <a:pt x="41" y="248"/>
                  <a:pt x="40" y="249"/>
                  <a:pt x="40" y="249"/>
                </a:cubicBezTo>
                <a:cubicBezTo>
                  <a:pt x="39" y="251"/>
                  <a:pt x="40" y="252"/>
                  <a:pt x="42" y="252"/>
                </a:cubicBezTo>
                <a:lnTo>
                  <a:pt x="43" y="253"/>
                </a:lnTo>
                <a:lnTo>
                  <a:pt x="43" y="253"/>
                </a:lnTo>
                <a:lnTo>
                  <a:pt x="43" y="253"/>
                </a:lnTo>
                <a:lnTo>
                  <a:pt x="43" y="253"/>
                </a:lnTo>
                <a:lnTo>
                  <a:pt x="43" y="252"/>
                </a:lnTo>
                <a:cubicBezTo>
                  <a:pt x="44" y="250"/>
                  <a:pt x="42" y="249"/>
                  <a:pt x="41" y="248"/>
                </a:cubicBezTo>
                <a:close/>
                <a:moveTo>
                  <a:pt x="21" y="247"/>
                </a:moveTo>
                <a:cubicBezTo>
                  <a:pt x="20" y="247"/>
                  <a:pt x="20" y="251"/>
                  <a:pt x="23" y="248"/>
                </a:cubicBezTo>
                <a:cubicBezTo>
                  <a:pt x="22" y="247"/>
                  <a:pt x="22" y="247"/>
                  <a:pt x="21" y="247"/>
                </a:cubicBezTo>
                <a:close/>
                <a:moveTo>
                  <a:pt x="65" y="245"/>
                </a:moveTo>
                <a:cubicBezTo>
                  <a:pt x="64" y="247"/>
                  <a:pt x="65" y="248"/>
                  <a:pt x="66" y="249"/>
                </a:cubicBezTo>
                <a:lnTo>
                  <a:pt x="68" y="249"/>
                </a:lnTo>
                <a:lnTo>
                  <a:pt x="68" y="249"/>
                </a:lnTo>
                <a:lnTo>
                  <a:pt x="68" y="249"/>
                </a:lnTo>
                <a:lnTo>
                  <a:pt x="68" y="249"/>
                </a:lnTo>
                <a:lnTo>
                  <a:pt x="68" y="248"/>
                </a:lnTo>
                <a:cubicBezTo>
                  <a:pt x="69" y="245"/>
                  <a:pt x="67" y="245"/>
                  <a:pt x="65" y="245"/>
                </a:cubicBezTo>
                <a:close/>
                <a:moveTo>
                  <a:pt x="2649" y="244"/>
                </a:moveTo>
                <a:lnTo>
                  <a:pt x="2649" y="244"/>
                </a:lnTo>
                <a:cubicBezTo>
                  <a:pt x="2648" y="246"/>
                  <a:pt x="2652" y="249"/>
                  <a:pt x="2652" y="246"/>
                </a:cubicBezTo>
                <a:cubicBezTo>
                  <a:pt x="2651" y="246"/>
                  <a:pt x="2651" y="244"/>
                  <a:pt x="2649" y="244"/>
                </a:cubicBezTo>
                <a:close/>
                <a:moveTo>
                  <a:pt x="2772" y="239"/>
                </a:moveTo>
                <a:cubicBezTo>
                  <a:pt x="2770" y="239"/>
                  <a:pt x="2768" y="240"/>
                  <a:pt x="2768" y="242"/>
                </a:cubicBezTo>
                <a:cubicBezTo>
                  <a:pt x="2771" y="244"/>
                  <a:pt x="2771" y="244"/>
                  <a:pt x="2775" y="243"/>
                </a:cubicBezTo>
                <a:lnTo>
                  <a:pt x="2775" y="239"/>
                </a:lnTo>
                <a:cubicBezTo>
                  <a:pt x="2774" y="239"/>
                  <a:pt x="2773" y="238"/>
                  <a:pt x="2772" y="239"/>
                </a:cubicBezTo>
                <a:close/>
                <a:moveTo>
                  <a:pt x="2664" y="237"/>
                </a:moveTo>
                <a:lnTo>
                  <a:pt x="2664" y="237"/>
                </a:lnTo>
                <a:lnTo>
                  <a:pt x="2664" y="237"/>
                </a:lnTo>
                <a:lnTo>
                  <a:pt x="2665" y="240"/>
                </a:lnTo>
                <a:cubicBezTo>
                  <a:pt x="2665" y="243"/>
                  <a:pt x="2666" y="246"/>
                  <a:pt x="2669" y="246"/>
                </a:cubicBezTo>
                <a:cubicBezTo>
                  <a:pt x="2668" y="244"/>
                  <a:pt x="2667" y="241"/>
                  <a:pt x="2666" y="239"/>
                </a:cubicBezTo>
                <a:lnTo>
                  <a:pt x="2664" y="237"/>
                </a:lnTo>
                <a:lnTo>
                  <a:pt x="2664" y="237"/>
                </a:lnTo>
                <a:close/>
                <a:moveTo>
                  <a:pt x="269" y="237"/>
                </a:moveTo>
                <a:lnTo>
                  <a:pt x="269" y="239"/>
                </a:lnTo>
                <a:cubicBezTo>
                  <a:pt x="270" y="239"/>
                  <a:pt x="270" y="239"/>
                  <a:pt x="271" y="239"/>
                </a:cubicBezTo>
                <a:lnTo>
                  <a:pt x="271" y="237"/>
                </a:lnTo>
                <a:cubicBezTo>
                  <a:pt x="270" y="237"/>
                  <a:pt x="270" y="237"/>
                  <a:pt x="269" y="237"/>
                </a:cubicBezTo>
                <a:close/>
                <a:moveTo>
                  <a:pt x="47" y="237"/>
                </a:moveTo>
                <a:cubicBezTo>
                  <a:pt x="47" y="237"/>
                  <a:pt x="47" y="237"/>
                  <a:pt x="47" y="237"/>
                </a:cubicBezTo>
                <a:lnTo>
                  <a:pt x="45" y="239"/>
                </a:lnTo>
                <a:lnTo>
                  <a:pt x="45" y="239"/>
                </a:lnTo>
                <a:lnTo>
                  <a:pt x="45" y="239"/>
                </a:lnTo>
                <a:lnTo>
                  <a:pt x="45" y="239"/>
                </a:lnTo>
                <a:lnTo>
                  <a:pt x="45" y="239"/>
                </a:lnTo>
                <a:cubicBezTo>
                  <a:pt x="46" y="238"/>
                  <a:pt x="48" y="237"/>
                  <a:pt x="47" y="237"/>
                </a:cubicBezTo>
                <a:close/>
                <a:moveTo>
                  <a:pt x="2643" y="234"/>
                </a:moveTo>
                <a:cubicBezTo>
                  <a:pt x="2642" y="234"/>
                  <a:pt x="2641" y="239"/>
                  <a:pt x="2642" y="238"/>
                </a:cubicBezTo>
                <a:lnTo>
                  <a:pt x="2642" y="238"/>
                </a:lnTo>
                <a:cubicBezTo>
                  <a:pt x="2642" y="236"/>
                  <a:pt x="2645" y="237"/>
                  <a:pt x="2644" y="234"/>
                </a:cubicBezTo>
                <a:cubicBezTo>
                  <a:pt x="2644" y="234"/>
                  <a:pt x="2644" y="234"/>
                  <a:pt x="2643" y="234"/>
                </a:cubicBezTo>
                <a:close/>
                <a:moveTo>
                  <a:pt x="33" y="234"/>
                </a:moveTo>
                <a:lnTo>
                  <a:pt x="33" y="234"/>
                </a:lnTo>
                <a:cubicBezTo>
                  <a:pt x="32" y="238"/>
                  <a:pt x="32" y="242"/>
                  <a:pt x="36" y="241"/>
                </a:cubicBezTo>
                <a:cubicBezTo>
                  <a:pt x="35" y="239"/>
                  <a:pt x="36" y="235"/>
                  <a:pt x="33" y="234"/>
                </a:cubicBezTo>
                <a:close/>
                <a:moveTo>
                  <a:pt x="3388" y="234"/>
                </a:moveTo>
                <a:cubicBezTo>
                  <a:pt x="3385" y="233"/>
                  <a:pt x="3382" y="238"/>
                  <a:pt x="3384" y="240"/>
                </a:cubicBezTo>
                <a:lnTo>
                  <a:pt x="3385" y="240"/>
                </a:lnTo>
                <a:lnTo>
                  <a:pt x="3385" y="241"/>
                </a:lnTo>
                <a:lnTo>
                  <a:pt x="3385" y="241"/>
                </a:lnTo>
                <a:lnTo>
                  <a:pt x="3385" y="240"/>
                </a:lnTo>
                <a:lnTo>
                  <a:pt x="3384" y="239"/>
                </a:lnTo>
                <a:cubicBezTo>
                  <a:pt x="3384" y="236"/>
                  <a:pt x="3389" y="239"/>
                  <a:pt x="3388" y="234"/>
                </a:cubicBezTo>
                <a:close/>
                <a:moveTo>
                  <a:pt x="52" y="232"/>
                </a:moveTo>
                <a:cubicBezTo>
                  <a:pt x="51" y="237"/>
                  <a:pt x="56" y="243"/>
                  <a:pt x="59" y="238"/>
                </a:cubicBezTo>
                <a:cubicBezTo>
                  <a:pt x="55" y="237"/>
                  <a:pt x="56" y="232"/>
                  <a:pt x="52" y="232"/>
                </a:cubicBezTo>
                <a:lnTo>
                  <a:pt x="52" y="232"/>
                </a:lnTo>
                <a:close/>
                <a:moveTo>
                  <a:pt x="65" y="229"/>
                </a:moveTo>
                <a:lnTo>
                  <a:pt x="65" y="231"/>
                </a:lnTo>
                <a:cubicBezTo>
                  <a:pt x="66" y="231"/>
                  <a:pt x="66" y="231"/>
                  <a:pt x="67" y="231"/>
                </a:cubicBezTo>
                <a:lnTo>
                  <a:pt x="67" y="229"/>
                </a:lnTo>
                <a:cubicBezTo>
                  <a:pt x="66" y="229"/>
                  <a:pt x="66" y="229"/>
                  <a:pt x="65" y="229"/>
                </a:cubicBezTo>
                <a:close/>
                <a:moveTo>
                  <a:pt x="2798" y="229"/>
                </a:moveTo>
                <a:cubicBezTo>
                  <a:pt x="2797" y="229"/>
                  <a:pt x="2795" y="230"/>
                  <a:pt x="2797" y="231"/>
                </a:cubicBezTo>
                <a:cubicBezTo>
                  <a:pt x="2800" y="230"/>
                  <a:pt x="2799" y="229"/>
                  <a:pt x="2798" y="229"/>
                </a:cubicBezTo>
                <a:close/>
                <a:moveTo>
                  <a:pt x="89" y="227"/>
                </a:moveTo>
                <a:cubicBezTo>
                  <a:pt x="87" y="229"/>
                  <a:pt x="83" y="227"/>
                  <a:pt x="81" y="229"/>
                </a:cubicBezTo>
                <a:cubicBezTo>
                  <a:pt x="82" y="230"/>
                  <a:pt x="82" y="232"/>
                  <a:pt x="82" y="233"/>
                </a:cubicBezTo>
                <a:cubicBezTo>
                  <a:pt x="86" y="233"/>
                  <a:pt x="87" y="229"/>
                  <a:pt x="89" y="227"/>
                </a:cubicBezTo>
                <a:close/>
                <a:moveTo>
                  <a:pt x="2650" y="224"/>
                </a:moveTo>
                <a:lnTo>
                  <a:pt x="2650" y="225"/>
                </a:lnTo>
                <a:lnTo>
                  <a:pt x="2650" y="225"/>
                </a:lnTo>
                <a:lnTo>
                  <a:pt x="2650" y="226"/>
                </a:lnTo>
                <a:cubicBezTo>
                  <a:pt x="2650" y="228"/>
                  <a:pt x="2650" y="230"/>
                  <a:pt x="2651" y="230"/>
                </a:cubicBezTo>
                <a:cubicBezTo>
                  <a:pt x="2651" y="229"/>
                  <a:pt x="2652" y="229"/>
                  <a:pt x="2653" y="229"/>
                </a:cubicBezTo>
                <a:lnTo>
                  <a:pt x="2653" y="226"/>
                </a:lnTo>
                <a:cubicBezTo>
                  <a:pt x="2653" y="226"/>
                  <a:pt x="2652" y="226"/>
                  <a:pt x="2652" y="226"/>
                </a:cubicBezTo>
                <a:lnTo>
                  <a:pt x="2650" y="225"/>
                </a:lnTo>
                <a:lnTo>
                  <a:pt x="2650" y="224"/>
                </a:lnTo>
                <a:close/>
                <a:moveTo>
                  <a:pt x="78" y="222"/>
                </a:moveTo>
                <a:cubicBezTo>
                  <a:pt x="75" y="225"/>
                  <a:pt x="82" y="226"/>
                  <a:pt x="78" y="222"/>
                </a:cubicBezTo>
                <a:close/>
                <a:moveTo>
                  <a:pt x="67" y="219"/>
                </a:moveTo>
                <a:cubicBezTo>
                  <a:pt x="67" y="219"/>
                  <a:pt x="66" y="220"/>
                  <a:pt x="65" y="221"/>
                </a:cubicBezTo>
                <a:cubicBezTo>
                  <a:pt x="64" y="226"/>
                  <a:pt x="71" y="222"/>
                  <a:pt x="71" y="225"/>
                </a:cubicBezTo>
                <a:cubicBezTo>
                  <a:pt x="71" y="227"/>
                  <a:pt x="69" y="227"/>
                  <a:pt x="69" y="230"/>
                </a:cubicBezTo>
                <a:cubicBezTo>
                  <a:pt x="71" y="231"/>
                  <a:pt x="72" y="232"/>
                  <a:pt x="74" y="232"/>
                </a:cubicBezTo>
                <a:cubicBezTo>
                  <a:pt x="76" y="226"/>
                  <a:pt x="70" y="224"/>
                  <a:pt x="71" y="221"/>
                </a:cubicBezTo>
                <a:lnTo>
                  <a:pt x="71" y="221"/>
                </a:lnTo>
                <a:cubicBezTo>
                  <a:pt x="71" y="223"/>
                  <a:pt x="69" y="220"/>
                  <a:pt x="67" y="219"/>
                </a:cubicBezTo>
                <a:close/>
                <a:moveTo>
                  <a:pt x="3377" y="217"/>
                </a:moveTo>
                <a:lnTo>
                  <a:pt x="3377" y="217"/>
                </a:lnTo>
                <a:lnTo>
                  <a:pt x="3377" y="217"/>
                </a:lnTo>
                <a:lnTo>
                  <a:pt x="3377" y="217"/>
                </a:lnTo>
                <a:close/>
                <a:moveTo>
                  <a:pt x="60" y="216"/>
                </a:moveTo>
                <a:cubicBezTo>
                  <a:pt x="59" y="219"/>
                  <a:pt x="57" y="223"/>
                  <a:pt x="59" y="225"/>
                </a:cubicBezTo>
                <a:cubicBezTo>
                  <a:pt x="57" y="223"/>
                  <a:pt x="55" y="227"/>
                  <a:pt x="55" y="225"/>
                </a:cubicBezTo>
                <a:cubicBezTo>
                  <a:pt x="57" y="224"/>
                  <a:pt x="56" y="219"/>
                  <a:pt x="55" y="218"/>
                </a:cubicBezTo>
                <a:lnTo>
                  <a:pt x="52" y="217"/>
                </a:lnTo>
                <a:lnTo>
                  <a:pt x="52" y="217"/>
                </a:lnTo>
                <a:lnTo>
                  <a:pt x="51" y="217"/>
                </a:lnTo>
                <a:lnTo>
                  <a:pt x="52" y="217"/>
                </a:lnTo>
                <a:lnTo>
                  <a:pt x="51" y="224"/>
                </a:lnTo>
                <a:cubicBezTo>
                  <a:pt x="51" y="227"/>
                  <a:pt x="51" y="229"/>
                  <a:pt x="52" y="232"/>
                </a:cubicBezTo>
                <a:cubicBezTo>
                  <a:pt x="55" y="230"/>
                  <a:pt x="61" y="232"/>
                  <a:pt x="62" y="228"/>
                </a:cubicBezTo>
                <a:cubicBezTo>
                  <a:pt x="56" y="229"/>
                  <a:pt x="63" y="218"/>
                  <a:pt x="60" y="216"/>
                </a:cubicBezTo>
                <a:close/>
                <a:moveTo>
                  <a:pt x="3377" y="216"/>
                </a:moveTo>
                <a:cubicBezTo>
                  <a:pt x="3378" y="218"/>
                  <a:pt x="3372" y="215"/>
                  <a:pt x="3373" y="218"/>
                </a:cubicBezTo>
                <a:cubicBezTo>
                  <a:pt x="3374" y="218"/>
                  <a:pt x="3378" y="221"/>
                  <a:pt x="3378" y="219"/>
                </a:cubicBezTo>
                <a:cubicBezTo>
                  <a:pt x="3377" y="219"/>
                  <a:pt x="3377" y="218"/>
                  <a:pt x="3377" y="218"/>
                </a:cubicBezTo>
                <a:lnTo>
                  <a:pt x="3377" y="217"/>
                </a:lnTo>
                <a:lnTo>
                  <a:pt x="3377" y="216"/>
                </a:lnTo>
                <a:cubicBezTo>
                  <a:pt x="3377" y="216"/>
                  <a:pt x="3377" y="216"/>
                  <a:pt x="3377" y="216"/>
                </a:cubicBezTo>
                <a:close/>
                <a:moveTo>
                  <a:pt x="87" y="215"/>
                </a:moveTo>
                <a:cubicBezTo>
                  <a:pt x="84" y="220"/>
                  <a:pt x="90" y="219"/>
                  <a:pt x="87" y="215"/>
                </a:cubicBezTo>
                <a:close/>
                <a:moveTo>
                  <a:pt x="101" y="211"/>
                </a:moveTo>
                <a:lnTo>
                  <a:pt x="101" y="213"/>
                </a:lnTo>
                <a:lnTo>
                  <a:pt x="103" y="213"/>
                </a:lnTo>
                <a:lnTo>
                  <a:pt x="103" y="211"/>
                </a:lnTo>
                <a:lnTo>
                  <a:pt x="101" y="211"/>
                </a:lnTo>
                <a:close/>
                <a:moveTo>
                  <a:pt x="68" y="204"/>
                </a:moveTo>
                <a:cubicBezTo>
                  <a:pt x="68" y="208"/>
                  <a:pt x="71" y="207"/>
                  <a:pt x="69" y="211"/>
                </a:cubicBezTo>
                <a:cubicBezTo>
                  <a:pt x="72" y="207"/>
                  <a:pt x="74" y="209"/>
                  <a:pt x="76" y="205"/>
                </a:cubicBezTo>
                <a:cubicBezTo>
                  <a:pt x="73" y="206"/>
                  <a:pt x="71" y="206"/>
                  <a:pt x="69" y="204"/>
                </a:cubicBezTo>
                <a:lnTo>
                  <a:pt x="68" y="204"/>
                </a:lnTo>
                <a:close/>
                <a:moveTo>
                  <a:pt x="2802" y="203"/>
                </a:moveTo>
                <a:lnTo>
                  <a:pt x="2802" y="203"/>
                </a:lnTo>
                <a:cubicBezTo>
                  <a:pt x="2800" y="203"/>
                  <a:pt x="2798" y="203"/>
                  <a:pt x="2798" y="204"/>
                </a:cubicBezTo>
                <a:cubicBezTo>
                  <a:pt x="2799" y="204"/>
                  <a:pt x="2799" y="205"/>
                  <a:pt x="2799" y="206"/>
                </a:cubicBezTo>
                <a:cubicBezTo>
                  <a:pt x="2800" y="206"/>
                  <a:pt x="2801" y="206"/>
                  <a:pt x="2801" y="206"/>
                </a:cubicBezTo>
                <a:cubicBezTo>
                  <a:pt x="2801" y="205"/>
                  <a:pt x="2802" y="204"/>
                  <a:pt x="2802" y="203"/>
                </a:cubicBezTo>
                <a:close/>
                <a:moveTo>
                  <a:pt x="56" y="201"/>
                </a:moveTo>
                <a:cubicBezTo>
                  <a:pt x="56" y="204"/>
                  <a:pt x="57" y="207"/>
                  <a:pt x="59" y="208"/>
                </a:cubicBezTo>
                <a:cubicBezTo>
                  <a:pt x="59" y="206"/>
                  <a:pt x="62" y="207"/>
                  <a:pt x="61" y="204"/>
                </a:cubicBezTo>
                <a:cubicBezTo>
                  <a:pt x="60" y="201"/>
                  <a:pt x="57" y="205"/>
                  <a:pt x="57" y="203"/>
                </a:cubicBezTo>
                <a:cubicBezTo>
                  <a:pt x="58" y="202"/>
                  <a:pt x="57" y="201"/>
                  <a:pt x="57" y="201"/>
                </a:cubicBezTo>
                <a:lnTo>
                  <a:pt x="56" y="201"/>
                </a:lnTo>
                <a:close/>
                <a:moveTo>
                  <a:pt x="3291" y="198"/>
                </a:moveTo>
                <a:cubicBezTo>
                  <a:pt x="3290" y="198"/>
                  <a:pt x="3290" y="198"/>
                  <a:pt x="3289" y="198"/>
                </a:cubicBezTo>
                <a:cubicBezTo>
                  <a:pt x="3288" y="202"/>
                  <a:pt x="3293" y="200"/>
                  <a:pt x="3293" y="202"/>
                </a:cubicBezTo>
                <a:lnTo>
                  <a:pt x="3293" y="201"/>
                </a:lnTo>
                <a:cubicBezTo>
                  <a:pt x="3293" y="199"/>
                  <a:pt x="3292" y="198"/>
                  <a:pt x="3291" y="198"/>
                </a:cubicBezTo>
                <a:close/>
                <a:moveTo>
                  <a:pt x="52" y="198"/>
                </a:moveTo>
                <a:lnTo>
                  <a:pt x="52" y="200"/>
                </a:lnTo>
                <a:cubicBezTo>
                  <a:pt x="52" y="200"/>
                  <a:pt x="53" y="200"/>
                  <a:pt x="53" y="200"/>
                </a:cubicBezTo>
                <a:lnTo>
                  <a:pt x="54" y="198"/>
                </a:lnTo>
                <a:cubicBezTo>
                  <a:pt x="53" y="198"/>
                  <a:pt x="52" y="198"/>
                  <a:pt x="52" y="198"/>
                </a:cubicBezTo>
                <a:close/>
                <a:moveTo>
                  <a:pt x="3387" y="195"/>
                </a:moveTo>
                <a:cubicBezTo>
                  <a:pt x="3384" y="199"/>
                  <a:pt x="3391" y="199"/>
                  <a:pt x="3387" y="195"/>
                </a:cubicBezTo>
                <a:close/>
                <a:moveTo>
                  <a:pt x="233" y="194"/>
                </a:moveTo>
                <a:cubicBezTo>
                  <a:pt x="233" y="196"/>
                  <a:pt x="232" y="200"/>
                  <a:pt x="235" y="200"/>
                </a:cubicBezTo>
                <a:cubicBezTo>
                  <a:pt x="235" y="198"/>
                  <a:pt x="236" y="195"/>
                  <a:pt x="233" y="195"/>
                </a:cubicBezTo>
                <a:lnTo>
                  <a:pt x="233" y="194"/>
                </a:lnTo>
                <a:close/>
                <a:moveTo>
                  <a:pt x="3221" y="193"/>
                </a:moveTo>
                <a:cubicBezTo>
                  <a:pt x="3221" y="194"/>
                  <a:pt x="3220" y="194"/>
                  <a:pt x="3221" y="196"/>
                </a:cubicBezTo>
                <a:cubicBezTo>
                  <a:pt x="3222" y="196"/>
                  <a:pt x="3224" y="196"/>
                  <a:pt x="3224" y="195"/>
                </a:cubicBezTo>
                <a:cubicBezTo>
                  <a:pt x="3222" y="195"/>
                  <a:pt x="3223" y="193"/>
                  <a:pt x="3222" y="193"/>
                </a:cubicBezTo>
                <a:lnTo>
                  <a:pt x="3221" y="193"/>
                </a:lnTo>
                <a:close/>
                <a:moveTo>
                  <a:pt x="2816" y="192"/>
                </a:moveTo>
                <a:cubicBezTo>
                  <a:pt x="2816" y="195"/>
                  <a:pt x="2815" y="195"/>
                  <a:pt x="2814" y="196"/>
                </a:cubicBezTo>
                <a:cubicBezTo>
                  <a:pt x="2816" y="198"/>
                  <a:pt x="2819" y="199"/>
                  <a:pt x="2820" y="202"/>
                </a:cubicBezTo>
                <a:cubicBezTo>
                  <a:pt x="2820" y="204"/>
                  <a:pt x="2818" y="203"/>
                  <a:pt x="2816" y="203"/>
                </a:cubicBezTo>
                <a:cubicBezTo>
                  <a:pt x="2818" y="207"/>
                  <a:pt x="2818" y="212"/>
                  <a:pt x="2820" y="213"/>
                </a:cubicBezTo>
                <a:cubicBezTo>
                  <a:pt x="2821" y="209"/>
                  <a:pt x="2824" y="207"/>
                  <a:pt x="2824" y="202"/>
                </a:cubicBezTo>
                <a:cubicBezTo>
                  <a:pt x="2823" y="199"/>
                  <a:pt x="2819" y="200"/>
                  <a:pt x="2820" y="195"/>
                </a:cubicBezTo>
                <a:cubicBezTo>
                  <a:pt x="2817" y="196"/>
                  <a:pt x="2818" y="193"/>
                  <a:pt x="2816" y="192"/>
                </a:cubicBezTo>
                <a:close/>
                <a:moveTo>
                  <a:pt x="2845" y="192"/>
                </a:moveTo>
                <a:cubicBezTo>
                  <a:pt x="2845" y="194"/>
                  <a:pt x="2843" y="194"/>
                  <a:pt x="2843" y="195"/>
                </a:cubicBezTo>
                <a:lnTo>
                  <a:pt x="2847" y="195"/>
                </a:lnTo>
                <a:lnTo>
                  <a:pt x="2846" y="195"/>
                </a:lnTo>
                <a:cubicBezTo>
                  <a:pt x="2846" y="193"/>
                  <a:pt x="2846" y="192"/>
                  <a:pt x="2845" y="192"/>
                </a:cubicBezTo>
                <a:close/>
                <a:moveTo>
                  <a:pt x="3216" y="192"/>
                </a:moveTo>
                <a:cubicBezTo>
                  <a:pt x="3215" y="192"/>
                  <a:pt x="3215" y="192"/>
                  <a:pt x="3215" y="192"/>
                </a:cubicBezTo>
                <a:cubicBezTo>
                  <a:pt x="3213" y="195"/>
                  <a:pt x="3214" y="196"/>
                  <a:pt x="3217" y="197"/>
                </a:cubicBezTo>
                <a:lnTo>
                  <a:pt x="3216" y="197"/>
                </a:lnTo>
                <a:cubicBezTo>
                  <a:pt x="3218" y="195"/>
                  <a:pt x="3218" y="192"/>
                  <a:pt x="3216" y="192"/>
                </a:cubicBezTo>
                <a:close/>
                <a:moveTo>
                  <a:pt x="2833" y="192"/>
                </a:moveTo>
                <a:cubicBezTo>
                  <a:pt x="2830" y="191"/>
                  <a:pt x="2831" y="196"/>
                  <a:pt x="2826" y="195"/>
                </a:cubicBezTo>
                <a:cubicBezTo>
                  <a:pt x="2828" y="198"/>
                  <a:pt x="2826" y="199"/>
                  <a:pt x="2826" y="203"/>
                </a:cubicBezTo>
                <a:cubicBezTo>
                  <a:pt x="2829" y="201"/>
                  <a:pt x="2831" y="204"/>
                  <a:pt x="2833" y="202"/>
                </a:cubicBezTo>
                <a:lnTo>
                  <a:pt x="2833" y="202"/>
                </a:lnTo>
                <a:cubicBezTo>
                  <a:pt x="2832" y="197"/>
                  <a:pt x="2833" y="196"/>
                  <a:pt x="2835" y="194"/>
                </a:cubicBezTo>
                <a:cubicBezTo>
                  <a:pt x="2834" y="193"/>
                  <a:pt x="2834" y="192"/>
                  <a:pt x="2833" y="192"/>
                </a:cubicBezTo>
                <a:close/>
                <a:moveTo>
                  <a:pt x="2857" y="190"/>
                </a:moveTo>
                <a:cubicBezTo>
                  <a:pt x="2855" y="190"/>
                  <a:pt x="2853" y="191"/>
                  <a:pt x="2853" y="192"/>
                </a:cubicBezTo>
                <a:cubicBezTo>
                  <a:pt x="2856" y="192"/>
                  <a:pt x="2857" y="194"/>
                  <a:pt x="2861" y="193"/>
                </a:cubicBezTo>
                <a:lnTo>
                  <a:pt x="2861" y="192"/>
                </a:lnTo>
                <a:cubicBezTo>
                  <a:pt x="2861" y="191"/>
                  <a:pt x="2859" y="190"/>
                  <a:pt x="2857" y="190"/>
                </a:cubicBezTo>
                <a:close/>
                <a:moveTo>
                  <a:pt x="2785" y="188"/>
                </a:moveTo>
                <a:cubicBezTo>
                  <a:pt x="2783" y="188"/>
                  <a:pt x="2781" y="188"/>
                  <a:pt x="2781" y="189"/>
                </a:cubicBezTo>
                <a:cubicBezTo>
                  <a:pt x="2780" y="193"/>
                  <a:pt x="2785" y="193"/>
                  <a:pt x="2787" y="191"/>
                </a:cubicBezTo>
                <a:lnTo>
                  <a:pt x="2787" y="191"/>
                </a:lnTo>
                <a:cubicBezTo>
                  <a:pt x="2787" y="189"/>
                  <a:pt x="2786" y="188"/>
                  <a:pt x="2785" y="188"/>
                </a:cubicBezTo>
                <a:close/>
                <a:moveTo>
                  <a:pt x="3280" y="188"/>
                </a:moveTo>
                <a:cubicBezTo>
                  <a:pt x="3280" y="191"/>
                  <a:pt x="3281" y="193"/>
                  <a:pt x="3281" y="195"/>
                </a:cubicBezTo>
                <a:cubicBezTo>
                  <a:pt x="3284" y="196"/>
                  <a:pt x="3287" y="197"/>
                  <a:pt x="3289" y="196"/>
                </a:cubicBezTo>
                <a:lnTo>
                  <a:pt x="3289" y="196"/>
                </a:lnTo>
                <a:cubicBezTo>
                  <a:pt x="3288" y="192"/>
                  <a:pt x="3285" y="188"/>
                  <a:pt x="3280" y="188"/>
                </a:cubicBezTo>
                <a:close/>
                <a:moveTo>
                  <a:pt x="2777" y="186"/>
                </a:moveTo>
                <a:cubicBezTo>
                  <a:pt x="2776" y="186"/>
                  <a:pt x="2775" y="189"/>
                  <a:pt x="2778" y="189"/>
                </a:cubicBezTo>
                <a:cubicBezTo>
                  <a:pt x="2778" y="187"/>
                  <a:pt x="2777" y="186"/>
                  <a:pt x="2777" y="186"/>
                </a:cubicBezTo>
                <a:close/>
                <a:moveTo>
                  <a:pt x="2790" y="186"/>
                </a:moveTo>
                <a:cubicBezTo>
                  <a:pt x="2789" y="186"/>
                  <a:pt x="2789" y="187"/>
                  <a:pt x="2790" y="188"/>
                </a:cubicBezTo>
                <a:cubicBezTo>
                  <a:pt x="2790" y="189"/>
                  <a:pt x="2791" y="190"/>
                  <a:pt x="2793" y="189"/>
                </a:cubicBezTo>
                <a:cubicBezTo>
                  <a:pt x="2794" y="188"/>
                  <a:pt x="2794" y="187"/>
                  <a:pt x="2794" y="186"/>
                </a:cubicBezTo>
                <a:lnTo>
                  <a:pt x="2790" y="186"/>
                </a:lnTo>
                <a:lnTo>
                  <a:pt x="2790" y="186"/>
                </a:lnTo>
                <a:close/>
                <a:moveTo>
                  <a:pt x="209" y="185"/>
                </a:moveTo>
                <a:cubicBezTo>
                  <a:pt x="209" y="186"/>
                  <a:pt x="208" y="186"/>
                  <a:pt x="207" y="186"/>
                </a:cubicBezTo>
                <a:cubicBezTo>
                  <a:pt x="206" y="189"/>
                  <a:pt x="206" y="192"/>
                  <a:pt x="208" y="194"/>
                </a:cubicBezTo>
                <a:lnTo>
                  <a:pt x="209" y="195"/>
                </a:lnTo>
                <a:lnTo>
                  <a:pt x="209" y="195"/>
                </a:lnTo>
                <a:lnTo>
                  <a:pt x="210" y="195"/>
                </a:lnTo>
                <a:lnTo>
                  <a:pt x="209" y="195"/>
                </a:lnTo>
                <a:lnTo>
                  <a:pt x="210" y="194"/>
                </a:lnTo>
                <a:cubicBezTo>
                  <a:pt x="211" y="191"/>
                  <a:pt x="211" y="186"/>
                  <a:pt x="209" y="185"/>
                </a:cubicBezTo>
                <a:close/>
                <a:moveTo>
                  <a:pt x="157" y="185"/>
                </a:moveTo>
                <a:cubicBezTo>
                  <a:pt x="155" y="191"/>
                  <a:pt x="161" y="186"/>
                  <a:pt x="157" y="185"/>
                </a:cubicBezTo>
                <a:close/>
                <a:moveTo>
                  <a:pt x="141" y="182"/>
                </a:moveTo>
                <a:cubicBezTo>
                  <a:pt x="141" y="184"/>
                  <a:pt x="138" y="182"/>
                  <a:pt x="138" y="184"/>
                </a:cubicBezTo>
                <a:lnTo>
                  <a:pt x="137" y="184"/>
                </a:lnTo>
                <a:cubicBezTo>
                  <a:pt x="138" y="185"/>
                  <a:pt x="139" y="186"/>
                  <a:pt x="142" y="186"/>
                </a:cubicBezTo>
                <a:lnTo>
                  <a:pt x="142" y="183"/>
                </a:lnTo>
                <a:cubicBezTo>
                  <a:pt x="142" y="183"/>
                  <a:pt x="142" y="182"/>
                  <a:pt x="141" y="182"/>
                </a:cubicBezTo>
                <a:close/>
                <a:moveTo>
                  <a:pt x="2748" y="182"/>
                </a:moveTo>
                <a:cubicBezTo>
                  <a:pt x="2744" y="189"/>
                  <a:pt x="2735" y="188"/>
                  <a:pt x="2730" y="190"/>
                </a:cubicBezTo>
                <a:cubicBezTo>
                  <a:pt x="2730" y="194"/>
                  <a:pt x="2732" y="196"/>
                  <a:pt x="2729" y="197"/>
                </a:cubicBezTo>
                <a:cubicBezTo>
                  <a:pt x="2725" y="198"/>
                  <a:pt x="2725" y="195"/>
                  <a:pt x="2724" y="194"/>
                </a:cubicBezTo>
                <a:cubicBezTo>
                  <a:pt x="2726" y="199"/>
                  <a:pt x="2716" y="198"/>
                  <a:pt x="2716" y="196"/>
                </a:cubicBezTo>
                <a:cubicBezTo>
                  <a:pt x="2714" y="192"/>
                  <a:pt x="2719" y="195"/>
                  <a:pt x="2719" y="193"/>
                </a:cubicBezTo>
                <a:cubicBezTo>
                  <a:pt x="2717" y="192"/>
                  <a:pt x="2716" y="191"/>
                  <a:pt x="2715" y="189"/>
                </a:cubicBezTo>
                <a:lnTo>
                  <a:pt x="2714" y="190"/>
                </a:lnTo>
                <a:cubicBezTo>
                  <a:pt x="2713" y="192"/>
                  <a:pt x="2710" y="191"/>
                  <a:pt x="2711" y="193"/>
                </a:cubicBezTo>
                <a:cubicBezTo>
                  <a:pt x="2712" y="193"/>
                  <a:pt x="2714" y="193"/>
                  <a:pt x="2714" y="195"/>
                </a:cubicBezTo>
                <a:cubicBezTo>
                  <a:pt x="2712" y="198"/>
                  <a:pt x="2711" y="201"/>
                  <a:pt x="2709" y="202"/>
                </a:cubicBezTo>
                <a:cubicBezTo>
                  <a:pt x="2706" y="202"/>
                  <a:pt x="2703" y="202"/>
                  <a:pt x="2701" y="201"/>
                </a:cubicBezTo>
                <a:cubicBezTo>
                  <a:pt x="2698" y="202"/>
                  <a:pt x="2697" y="206"/>
                  <a:pt x="2693" y="206"/>
                </a:cubicBezTo>
                <a:cubicBezTo>
                  <a:pt x="2693" y="209"/>
                  <a:pt x="2693" y="212"/>
                  <a:pt x="2689" y="212"/>
                </a:cubicBezTo>
                <a:cubicBezTo>
                  <a:pt x="2689" y="211"/>
                  <a:pt x="2694" y="210"/>
                  <a:pt x="2690" y="209"/>
                </a:cubicBezTo>
                <a:cubicBezTo>
                  <a:pt x="2691" y="213"/>
                  <a:pt x="2684" y="209"/>
                  <a:pt x="2683" y="212"/>
                </a:cubicBezTo>
                <a:cubicBezTo>
                  <a:pt x="2685" y="212"/>
                  <a:pt x="2686" y="214"/>
                  <a:pt x="2685" y="215"/>
                </a:cubicBezTo>
                <a:cubicBezTo>
                  <a:pt x="2685" y="217"/>
                  <a:pt x="2684" y="218"/>
                  <a:pt x="2682" y="219"/>
                </a:cubicBezTo>
                <a:cubicBezTo>
                  <a:pt x="2683" y="216"/>
                  <a:pt x="2681" y="215"/>
                  <a:pt x="2678" y="215"/>
                </a:cubicBezTo>
                <a:cubicBezTo>
                  <a:pt x="2677" y="218"/>
                  <a:pt x="2678" y="224"/>
                  <a:pt x="2674" y="225"/>
                </a:cubicBezTo>
                <a:cubicBezTo>
                  <a:pt x="2669" y="222"/>
                  <a:pt x="2663" y="219"/>
                  <a:pt x="2657" y="216"/>
                </a:cubicBezTo>
                <a:cubicBezTo>
                  <a:pt x="2658" y="223"/>
                  <a:pt x="2655" y="226"/>
                  <a:pt x="2659" y="231"/>
                </a:cubicBezTo>
                <a:cubicBezTo>
                  <a:pt x="2660" y="229"/>
                  <a:pt x="2658" y="224"/>
                  <a:pt x="2660" y="224"/>
                </a:cubicBezTo>
                <a:cubicBezTo>
                  <a:pt x="2658" y="232"/>
                  <a:pt x="2666" y="226"/>
                  <a:pt x="2667" y="228"/>
                </a:cubicBezTo>
                <a:cubicBezTo>
                  <a:pt x="2665" y="230"/>
                  <a:pt x="2662" y="231"/>
                  <a:pt x="2661" y="233"/>
                </a:cubicBezTo>
                <a:cubicBezTo>
                  <a:pt x="2663" y="234"/>
                  <a:pt x="2662" y="237"/>
                  <a:pt x="2664" y="237"/>
                </a:cubicBezTo>
                <a:cubicBezTo>
                  <a:pt x="2666" y="235"/>
                  <a:pt x="2667" y="231"/>
                  <a:pt x="2668" y="228"/>
                </a:cubicBezTo>
                <a:cubicBezTo>
                  <a:pt x="2669" y="234"/>
                  <a:pt x="2675" y="234"/>
                  <a:pt x="2672" y="241"/>
                </a:cubicBezTo>
                <a:cubicBezTo>
                  <a:pt x="2675" y="242"/>
                  <a:pt x="2676" y="246"/>
                  <a:pt x="2679" y="246"/>
                </a:cubicBezTo>
                <a:cubicBezTo>
                  <a:pt x="2681" y="245"/>
                  <a:pt x="2681" y="243"/>
                  <a:pt x="2684" y="243"/>
                </a:cubicBezTo>
                <a:cubicBezTo>
                  <a:pt x="2687" y="246"/>
                  <a:pt x="2693" y="249"/>
                  <a:pt x="2694" y="243"/>
                </a:cubicBezTo>
                <a:cubicBezTo>
                  <a:pt x="2699" y="241"/>
                  <a:pt x="2697" y="246"/>
                  <a:pt x="2699" y="247"/>
                </a:cubicBezTo>
                <a:cubicBezTo>
                  <a:pt x="2700" y="239"/>
                  <a:pt x="2714" y="243"/>
                  <a:pt x="2717" y="244"/>
                </a:cubicBezTo>
                <a:cubicBezTo>
                  <a:pt x="2722" y="242"/>
                  <a:pt x="2724" y="239"/>
                  <a:pt x="2729" y="237"/>
                </a:cubicBezTo>
                <a:cubicBezTo>
                  <a:pt x="2731" y="240"/>
                  <a:pt x="2733" y="241"/>
                  <a:pt x="2736" y="239"/>
                </a:cubicBezTo>
                <a:cubicBezTo>
                  <a:pt x="2737" y="236"/>
                  <a:pt x="2732" y="238"/>
                  <a:pt x="2734" y="235"/>
                </a:cubicBezTo>
                <a:cubicBezTo>
                  <a:pt x="2735" y="235"/>
                  <a:pt x="2735" y="234"/>
                  <a:pt x="2737" y="234"/>
                </a:cubicBezTo>
                <a:cubicBezTo>
                  <a:pt x="2738" y="236"/>
                  <a:pt x="2739" y="238"/>
                  <a:pt x="2743" y="237"/>
                </a:cubicBezTo>
                <a:cubicBezTo>
                  <a:pt x="2743" y="240"/>
                  <a:pt x="2741" y="239"/>
                  <a:pt x="2743" y="241"/>
                </a:cubicBezTo>
                <a:cubicBezTo>
                  <a:pt x="2746" y="240"/>
                  <a:pt x="2746" y="243"/>
                  <a:pt x="2748" y="242"/>
                </a:cubicBezTo>
                <a:cubicBezTo>
                  <a:pt x="2749" y="239"/>
                  <a:pt x="2749" y="236"/>
                  <a:pt x="2753" y="237"/>
                </a:cubicBezTo>
                <a:cubicBezTo>
                  <a:pt x="2756" y="250"/>
                  <a:pt x="2767" y="236"/>
                  <a:pt x="2772" y="235"/>
                </a:cubicBezTo>
                <a:cubicBezTo>
                  <a:pt x="2771" y="239"/>
                  <a:pt x="2779" y="237"/>
                  <a:pt x="2779" y="236"/>
                </a:cubicBezTo>
                <a:cubicBezTo>
                  <a:pt x="2780" y="232"/>
                  <a:pt x="2777" y="231"/>
                  <a:pt x="2779" y="229"/>
                </a:cubicBezTo>
                <a:cubicBezTo>
                  <a:pt x="2783" y="231"/>
                  <a:pt x="2787" y="233"/>
                  <a:pt x="2791" y="235"/>
                </a:cubicBezTo>
                <a:cubicBezTo>
                  <a:pt x="2793" y="230"/>
                  <a:pt x="2787" y="233"/>
                  <a:pt x="2786" y="230"/>
                </a:cubicBezTo>
                <a:cubicBezTo>
                  <a:pt x="2786" y="229"/>
                  <a:pt x="2785" y="229"/>
                  <a:pt x="2785" y="228"/>
                </a:cubicBezTo>
                <a:cubicBezTo>
                  <a:pt x="2788" y="228"/>
                  <a:pt x="2788" y="225"/>
                  <a:pt x="2789" y="224"/>
                </a:cubicBezTo>
                <a:cubicBezTo>
                  <a:pt x="2792" y="231"/>
                  <a:pt x="2799" y="224"/>
                  <a:pt x="2805" y="225"/>
                </a:cubicBezTo>
                <a:cubicBezTo>
                  <a:pt x="2808" y="217"/>
                  <a:pt x="2813" y="212"/>
                  <a:pt x="2814" y="202"/>
                </a:cubicBezTo>
                <a:cubicBezTo>
                  <a:pt x="2810" y="205"/>
                  <a:pt x="2808" y="206"/>
                  <a:pt x="2805" y="202"/>
                </a:cubicBezTo>
                <a:cubicBezTo>
                  <a:pt x="2806" y="207"/>
                  <a:pt x="2802" y="207"/>
                  <a:pt x="2803" y="211"/>
                </a:cubicBezTo>
                <a:cubicBezTo>
                  <a:pt x="2804" y="211"/>
                  <a:pt x="2805" y="209"/>
                  <a:pt x="2806" y="211"/>
                </a:cubicBezTo>
                <a:cubicBezTo>
                  <a:pt x="2804" y="213"/>
                  <a:pt x="2804" y="216"/>
                  <a:pt x="2799" y="215"/>
                </a:cubicBezTo>
                <a:cubicBezTo>
                  <a:pt x="2798" y="213"/>
                  <a:pt x="2800" y="207"/>
                  <a:pt x="2796" y="207"/>
                </a:cubicBezTo>
                <a:cubicBezTo>
                  <a:pt x="2796" y="209"/>
                  <a:pt x="2798" y="213"/>
                  <a:pt x="2795" y="213"/>
                </a:cubicBezTo>
                <a:cubicBezTo>
                  <a:pt x="2792" y="211"/>
                  <a:pt x="2781" y="205"/>
                  <a:pt x="2788" y="201"/>
                </a:cubicBezTo>
                <a:cubicBezTo>
                  <a:pt x="2786" y="202"/>
                  <a:pt x="2781" y="200"/>
                  <a:pt x="2780" y="202"/>
                </a:cubicBezTo>
                <a:cubicBezTo>
                  <a:pt x="2781" y="203"/>
                  <a:pt x="2783" y="202"/>
                  <a:pt x="2783" y="204"/>
                </a:cubicBezTo>
                <a:cubicBezTo>
                  <a:pt x="2782" y="204"/>
                  <a:pt x="2783" y="207"/>
                  <a:pt x="2781" y="207"/>
                </a:cubicBezTo>
                <a:cubicBezTo>
                  <a:pt x="2776" y="205"/>
                  <a:pt x="2768" y="207"/>
                  <a:pt x="2768" y="199"/>
                </a:cubicBezTo>
                <a:cubicBezTo>
                  <a:pt x="2770" y="198"/>
                  <a:pt x="2775" y="194"/>
                  <a:pt x="2772" y="192"/>
                </a:cubicBezTo>
                <a:cubicBezTo>
                  <a:pt x="2773" y="195"/>
                  <a:pt x="2770" y="194"/>
                  <a:pt x="2768" y="194"/>
                </a:cubicBezTo>
                <a:cubicBezTo>
                  <a:pt x="2768" y="197"/>
                  <a:pt x="2767" y="200"/>
                  <a:pt x="2765" y="202"/>
                </a:cubicBezTo>
                <a:cubicBezTo>
                  <a:pt x="2765" y="199"/>
                  <a:pt x="2761" y="200"/>
                  <a:pt x="2760" y="199"/>
                </a:cubicBezTo>
                <a:cubicBezTo>
                  <a:pt x="2760" y="195"/>
                  <a:pt x="2759" y="190"/>
                  <a:pt x="2757" y="186"/>
                </a:cubicBezTo>
                <a:cubicBezTo>
                  <a:pt x="2757" y="186"/>
                  <a:pt x="2756" y="187"/>
                  <a:pt x="2755" y="187"/>
                </a:cubicBezTo>
                <a:cubicBezTo>
                  <a:pt x="2752" y="188"/>
                  <a:pt x="2749" y="185"/>
                  <a:pt x="2748" y="182"/>
                </a:cubicBezTo>
                <a:close/>
                <a:moveTo>
                  <a:pt x="149" y="181"/>
                </a:moveTo>
                <a:lnTo>
                  <a:pt x="148" y="190"/>
                </a:lnTo>
                <a:lnTo>
                  <a:pt x="149" y="190"/>
                </a:lnTo>
                <a:cubicBezTo>
                  <a:pt x="153" y="191"/>
                  <a:pt x="153" y="182"/>
                  <a:pt x="149" y="181"/>
                </a:cubicBezTo>
                <a:close/>
                <a:moveTo>
                  <a:pt x="2858" y="180"/>
                </a:moveTo>
                <a:lnTo>
                  <a:pt x="2858" y="183"/>
                </a:lnTo>
                <a:lnTo>
                  <a:pt x="2860" y="183"/>
                </a:lnTo>
                <a:lnTo>
                  <a:pt x="2860" y="180"/>
                </a:lnTo>
                <a:lnTo>
                  <a:pt x="2858" y="180"/>
                </a:lnTo>
                <a:close/>
                <a:moveTo>
                  <a:pt x="2806" y="180"/>
                </a:moveTo>
                <a:cubicBezTo>
                  <a:pt x="2803" y="179"/>
                  <a:pt x="2800" y="180"/>
                  <a:pt x="2797" y="182"/>
                </a:cubicBezTo>
                <a:cubicBezTo>
                  <a:pt x="2797" y="184"/>
                  <a:pt x="2797" y="187"/>
                  <a:pt x="2798" y="189"/>
                </a:cubicBezTo>
                <a:lnTo>
                  <a:pt x="2801" y="189"/>
                </a:lnTo>
                <a:cubicBezTo>
                  <a:pt x="2803" y="185"/>
                  <a:pt x="2800" y="185"/>
                  <a:pt x="2804" y="183"/>
                </a:cubicBezTo>
                <a:cubicBezTo>
                  <a:pt x="2805" y="184"/>
                  <a:pt x="2805" y="186"/>
                  <a:pt x="2809" y="185"/>
                </a:cubicBezTo>
                <a:cubicBezTo>
                  <a:pt x="2808" y="183"/>
                  <a:pt x="2810" y="183"/>
                  <a:pt x="2810" y="180"/>
                </a:cubicBezTo>
                <a:lnTo>
                  <a:pt x="2809" y="180"/>
                </a:lnTo>
                <a:cubicBezTo>
                  <a:pt x="2808" y="180"/>
                  <a:pt x="2807" y="180"/>
                  <a:pt x="2806" y="180"/>
                </a:cubicBezTo>
                <a:close/>
                <a:moveTo>
                  <a:pt x="3227" y="178"/>
                </a:moveTo>
                <a:cubicBezTo>
                  <a:pt x="3225" y="178"/>
                  <a:pt x="3224" y="179"/>
                  <a:pt x="3224" y="181"/>
                </a:cubicBezTo>
                <a:cubicBezTo>
                  <a:pt x="3225" y="183"/>
                  <a:pt x="3230" y="181"/>
                  <a:pt x="3232" y="182"/>
                </a:cubicBezTo>
                <a:lnTo>
                  <a:pt x="3232" y="182"/>
                </a:lnTo>
                <a:cubicBezTo>
                  <a:pt x="3233" y="180"/>
                  <a:pt x="3230" y="178"/>
                  <a:pt x="3227" y="178"/>
                </a:cubicBezTo>
                <a:close/>
                <a:moveTo>
                  <a:pt x="3263" y="176"/>
                </a:moveTo>
                <a:lnTo>
                  <a:pt x="3264" y="177"/>
                </a:lnTo>
                <a:lnTo>
                  <a:pt x="3263" y="177"/>
                </a:lnTo>
                <a:cubicBezTo>
                  <a:pt x="3262" y="180"/>
                  <a:pt x="3267" y="180"/>
                  <a:pt x="3269" y="181"/>
                </a:cubicBezTo>
                <a:cubicBezTo>
                  <a:pt x="3269" y="177"/>
                  <a:pt x="3265" y="179"/>
                  <a:pt x="3264" y="177"/>
                </a:cubicBezTo>
                <a:lnTo>
                  <a:pt x="3264" y="177"/>
                </a:lnTo>
                <a:lnTo>
                  <a:pt x="3264" y="176"/>
                </a:lnTo>
                <a:lnTo>
                  <a:pt x="3263" y="176"/>
                </a:lnTo>
                <a:close/>
                <a:moveTo>
                  <a:pt x="2881" y="172"/>
                </a:moveTo>
                <a:cubicBezTo>
                  <a:pt x="2880" y="172"/>
                  <a:pt x="2880" y="173"/>
                  <a:pt x="2879" y="173"/>
                </a:cubicBezTo>
                <a:lnTo>
                  <a:pt x="2879" y="176"/>
                </a:lnTo>
                <a:lnTo>
                  <a:pt x="2879" y="176"/>
                </a:lnTo>
                <a:cubicBezTo>
                  <a:pt x="2881" y="176"/>
                  <a:pt x="2883" y="176"/>
                  <a:pt x="2884" y="174"/>
                </a:cubicBezTo>
                <a:cubicBezTo>
                  <a:pt x="2882" y="173"/>
                  <a:pt x="2882" y="172"/>
                  <a:pt x="2881" y="172"/>
                </a:cubicBezTo>
                <a:close/>
                <a:moveTo>
                  <a:pt x="3260" y="172"/>
                </a:moveTo>
                <a:cubicBezTo>
                  <a:pt x="3260" y="173"/>
                  <a:pt x="3258" y="173"/>
                  <a:pt x="3257" y="173"/>
                </a:cubicBezTo>
                <a:lnTo>
                  <a:pt x="3257" y="176"/>
                </a:lnTo>
                <a:cubicBezTo>
                  <a:pt x="3259" y="177"/>
                  <a:pt x="3263" y="173"/>
                  <a:pt x="3260" y="172"/>
                </a:cubicBezTo>
                <a:close/>
                <a:moveTo>
                  <a:pt x="113" y="167"/>
                </a:moveTo>
                <a:cubicBezTo>
                  <a:pt x="111" y="169"/>
                  <a:pt x="111" y="171"/>
                  <a:pt x="114" y="171"/>
                </a:cubicBezTo>
                <a:lnTo>
                  <a:pt x="114" y="171"/>
                </a:lnTo>
                <a:cubicBezTo>
                  <a:pt x="115" y="170"/>
                  <a:pt x="114" y="168"/>
                  <a:pt x="113" y="167"/>
                </a:cubicBezTo>
                <a:close/>
                <a:moveTo>
                  <a:pt x="2872" y="164"/>
                </a:moveTo>
                <a:cubicBezTo>
                  <a:pt x="2872" y="165"/>
                  <a:pt x="2872" y="165"/>
                  <a:pt x="2873" y="166"/>
                </a:cubicBezTo>
                <a:lnTo>
                  <a:pt x="2874" y="167"/>
                </a:lnTo>
                <a:lnTo>
                  <a:pt x="2874" y="167"/>
                </a:lnTo>
                <a:lnTo>
                  <a:pt x="2874" y="167"/>
                </a:lnTo>
                <a:lnTo>
                  <a:pt x="2874" y="167"/>
                </a:lnTo>
                <a:lnTo>
                  <a:pt x="2875" y="166"/>
                </a:lnTo>
                <a:cubicBezTo>
                  <a:pt x="2875" y="165"/>
                  <a:pt x="2875" y="163"/>
                  <a:pt x="2872" y="164"/>
                </a:cubicBezTo>
                <a:close/>
                <a:moveTo>
                  <a:pt x="94" y="164"/>
                </a:moveTo>
                <a:cubicBezTo>
                  <a:pt x="93" y="166"/>
                  <a:pt x="93" y="169"/>
                  <a:pt x="95" y="169"/>
                </a:cubicBezTo>
                <a:lnTo>
                  <a:pt x="95" y="169"/>
                </a:lnTo>
                <a:cubicBezTo>
                  <a:pt x="95" y="167"/>
                  <a:pt x="97" y="163"/>
                  <a:pt x="94" y="164"/>
                </a:cubicBezTo>
                <a:close/>
                <a:moveTo>
                  <a:pt x="3392" y="162"/>
                </a:moveTo>
                <a:cubicBezTo>
                  <a:pt x="3396" y="168"/>
                  <a:pt x="3387" y="192"/>
                  <a:pt x="3399" y="182"/>
                </a:cubicBezTo>
                <a:cubicBezTo>
                  <a:pt x="3397" y="181"/>
                  <a:pt x="3392" y="183"/>
                  <a:pt x="3392" y="181"/>
                </a:cubicBezTo>
                <a:cubicBezTo>
                  <a:pt x="3394" y="176"/>
                  <a:pt x="3399" y="174"/>
                  <a:pt x="3400" y="168"/>
                </a:cubicBezTo>
                <a:cubicBezTo>
                  <a:pt x="3397" y="166"/>
                  <a:pt x="3396" y="163"/>
                  <a:pt x="3392" y="162"/>
                </a:cubicBezTo>
                <a:close/>
                <a:moveTo>
                  <a:pt x="2864" y="162"/>
                </a:moveTo>
                <a:cubicBezTo>
                  <a:pt x="2864" y="162"/>
                  <a:pt x="2864" y="162"/>
                  <a:pt x="2863" y="162"/>
                </a:cubicBezTo>
                <a:cubicBezTo>
                  <a:pt x="2864" y="166"/>
                  <a:pt x="2864" y="167"/>
                  <a:pt x="2861" y="169"/>
                </a:cubicBezTo>
                <a:cubicBezTo>
                  <a:pt x="2860" y="168"/>
                  <a:pt x="2860" y="166"/>
                  <a:pt x="2860" y="164"/>
                </a:cubicBezTo>
                <a:cubicBezTo>
                  <a:pt x="2855" y="163"/>
                  <a:pt x="2855" y="168"/>
                  <a:pt x="2853" y="171"/>
                </a:cubicBezTo>
                <a:cubicBezTo>
                  <a:pt x="2852" y="168"/>
                  <a:pt x="2849" y="166"/>
                  <a:pt x="2846" y="166"/>
                </a:cubicBezTo>
                <a:lnTo>
                  <a:pt x="2845" y="166"/>
                </a:lnTo>
                <a:cubicBezTo>
                  <a:pt x="2837" y="172"/>
                  <a:pt x="2825" y="171"/>
                  <a:pt x="2816" y="177"/>
                </a:cubicBezTo>
                <a:lnTo>
                  <a:pt x="2816" y="183"/>
                </a:lnTo>
                <a:cubicBezTo>
                  <a:pt x="2817" y="183"/>
                  <a:pt x="2818" y="185"/>
                  <a:pt x="2821" y="185"/>
                </a:cubicBezTo>
                <a:cubicBezTo>
                  <a:pt x="2821" y="185"/>
                  <a:pt x="2821" y="185"/>
                  <a:pt x="2821" y="185"/>
                </a:cubicBezTo>
                <a:cubicBezTo>
                  <a:pt x="2822" y="183"/>
                  <a:pt x="2822" y="181"/>
                  <a:pt x="2821" y="180"/>
                </a:cubicBezTo>
                <a:cubicBezTo>
                  <a:pt x="2825" y="177"/>
                  <a:pt x="2832" y="178"/>
                  <a:pt x="2836" y="183"/>
                </a:cubicBezTo>
                <a:cubicBezTo>
                  <a:pt x="2839" y="183"/>
                  <a:pt x="2839" y="181"/>
                  <a:pt x="2842" y="182"/>
                </a:cubicBezTo>
                <a:cubicBezTo>
                  <a:pt x="2842" y="177"/>
                  <a:pt x="2835" y="180"/>
                  <a:pt x="2837" y="174"/>
                </a:cubicBezTo>
                <a:cubicBezTo>
                  <a:pt x="2842" y="178"/>
                  <a:pt x="2847" y="181"/>
                  <a:pt x="2853" y="182"/>
                </a:cubicBezTo>
                <a:cubicBezTo>
                  <a:pt x="2855" y="179"/>
                  <a:pt x="2854" y="174"/>
                  <a:pt x="2857" y="173"/>
                </a:cubicBezTo>
                <a:cubicBezTo>
                  <a:pt x="2863" y="174"/>
                  <a:pt x="2869" y="175"/>
                  <a:pt x="2874" y="175"/>
                </a:cubicBezTo>
                <a:cubicBezTo>
                  <a:pt x="2874" y="172"/>
                  <a:pt x="2874" y="170"/>
                  <a:pt x="2875" y="168"/>
                </a:cubicBezTo>
                <a:cubicBezTo>
                  <a:pt x="2872" y="169"/>
                  <a:pt x="2869" y="169"/>
                  <a:pt x="2866" y="168"/>
                </a:cubicBezTo>
                <a:cubicBezTo>
                  <a:pt x="2864" y="168"/>
                  <a:pt x="2866" y="162"/>
                  <a:pt x="2864" y="162"/>
                </a:cubicBezTo>
                <a:close/>
                <a:moveTo>
                  <a:pt x="3198" y="161"/>
                </a:moveTo>
                <a:cubicBezTo>
                  <a:pt x="3198" y="162"/>
                  <a:pt x="3199" y="163"/>
                  <a:pt x="3199" y="164"/>
                </a:cubicBezTo>
                <a:lnTo>
                  <a:pt x="3201" y="164"/>
                </a:lnTo>
                <a:lnTo>
                  <a:pt x="3201" y="164"/>
                </a:lnTo>
                <a:cubicBezTo>
                  <a:pt x="3201" y="163"/>
                  <a:pt x="3201" y="162"/>
                  <a:pt x="3202" y="161"/>
                </a:cubicBezTo>
                <a:lnTo>
                  <a:pt x="3198" y="161"/>
                </a:lnTo>
                <a:close/>
                <a:moveTo>
                  <a:pt x="2885" y="160"/>
                </a:moveTo>
                <a:lnTo>
                  <a:pt x="2885" y="160"/>
                </a:lnTo>
                <a:cubicBezTo>
                  <a:pt x="2882" y="159"/>
                  <a:pt x="2882" y="162"/>
                  <a:pt x="2882" y="165"/>
                </a:cubicBezTo>
                <a:cubicBezTo>
                  <a:pt x="2885" y="166"/>
                  <a:pt x="2890" y="164"/>
                  <a:pt x="2887" y="163"/>
                </a:cubicBezTo>
                <a:cubicBezTo>
                  <a:pt x="2887" y="164"/>
                  <a:pt x="2887" y="164"/>
                  <a:pt x="2886" y="164"/>
                </a:cubicBezTo>
                <a:cubicBezTo>
                  <a:pt x="2886" y="162"/>
                  <a:pt x="2885" y="162"/>
                  <a:pt x="2885" y="160"/>
                </a:cubicBezTo>
                <a:close/>
                <a:moveTo>
                  <a:pt x="127" y="158"/>
                </a:moveTo>
                <a:cubicBezTo>
                  <a:pt x="126" y="161"/>
                  <a:pt x="128" y="161"/>
                  <a:pt x="127" y="164"/>
                </a:cubicBezTo>
                <a:lnTo>
                  <a:pt x="127" y="164"/>
                </a:lnTo>
                <a:cubicBezTo>
                  <a:pt x="131" y="165"/>
                  <a:pt x="127" y="160"/>
                  <a:pt x="127" y="158"/>
                </a:cubicBezTo>
                <a:close/>
                <a:moveTo>
                  <a:pt x="228" y="157"/>
                </a:moveTo>
                <a:cubicBezTo>
                  <a:pt x="226" y="158"/>
                  <a:pt x="226" y="162"/>
                  <a:pt x="228" y="163"/>
                </a:cubicBezTo>
                <a:lnTo>
                  <a:pt x="228" y="163"/>
                </a:lnTo>
                <a:cubicBezTo>
                  <a:pt x="230" y="162"/>
                  <a:pt x="230" y="158"/>
                  <a:pt x="228" y="157"/>
                </a:cubicBezTo>
                <a:close/>
                <a:moveTo>
                  <a:pt x="3389" y="157"/>
                </a:moveTo>
                <a:cubicBezTo>
                  <a:pt x="3389" y="157"/>
                  <a:pt x="3389" y="157"/>
                  <a:pt x="3388" y="158"/>
                </a:cubicBezTo>
                <a:cubicBezTo>
                  <a:pt x="3389" y="159"/>
                  <a:pt x="3389" y="160"/>
                  <a:pt x="3389" y="162"/>
                </a:cubicBezTo>
                <a:cubicBezTo>
                  <a:pt x="3391" y="161"/>
                  <a:pt x="3393" y="162"/>
                  <a:pt x="3393" y="161"/>
                </a:cubicBezTo>
                <a:cubicBezTo>
                  <a:pt x="3392" y="161"/>
                  <a:pt x="3391" y="157"/>
                  <a:pt x="3389" y="157"/>
                </a:cubicBezTo>
                <a:close/>
                <a:moveTo>
                  <a:pt x="2904" y="156"/>
                </a:moveTo>
                <a:cubicBezTo>
                  <a:pt x="2902" y="156"/>
                  <a:pt x="2900" y="157"/>
                  <a:pt x="2900" y="160"/>
                </a:cubicBezTo>
                <a:cubicBezTo>
                  <a:pt x="2903" y="160"/>
                  <a:pt x="2905" y="164"/>
                  <a:pt x="2909" y="161"/>
                </a:cubicBezTo>
                <a:lnTo>
                  <a:pt x="2908" y="161"/>
                </a:lnTo>
                <a:cubicBezTo>
                  <a:pt x="2909" y="157"/>
                  <a:pt x="2907" y="156"/>
                  <a:pt x="2904" y="156"/>
                </a:cubicBezTo>
                <a:close/>
                <a:moveTo>
                  <a:pt x="2710" y="155"/>
                </a:moveTo>
                <a:lnTo>
                  <a:pt x="2710" y="157"/>
                </a:lnTo>
                <a:lnTo>
                  <a:pt x="2713" y="157"/>
                </a:lnTo>
                <a:lnTo>
                  <a:pt x="2713" y="155"/>
                </a:lnTo>
                <a:lnTo>
                  <a:pt x="2710" y="155"/>
                </a:lnTo>
                <a:close/>
                <a:moveTo>
                  <a:pt x="2952" y="154"/>
                </a:moveTo>
                <a:cubicBezTo>
                  <a:pt x="2950" y="153"/>
                  <a:pt x="2949" y="154"/>
                  <a:pt x="2948" y="156"/>
                </a:cubicBezTo>
                <a:cubicBezTo>
                  <a:pt x="2950" y="155"/>
                  <a:pt x="2950" y="157"/>
                  <a:pt x="2951" y="158"/>
                </a:cubicBezTo>
                <a:cubicBezTo>
                  <a:pt x="2951" y="156"/>
                  <a:pt x="2954" y="157"/>
                  <a:pt x="2954" y="155"/>
                </a:cubicBezTo>
                <a:lnTo>
                  <a:pt x="2954" y="155"/>
                </a:lnTo>
                <a:cubicBezTo>
                  <a:pt x="2954" y="155"/>
                  <a:pt x="2953" y="154"/>
                  <a:pt x="2953" y="154"/>
                </a:cubicBezTo>
                <a:cubicBezTo>
                  <a:pt x="2953" y="154"/>
                  <a:pt x="2952" y="154"/>
                  <a:pt x="2952" y="154"/>
                </a:cubicBezTo>
                <a:close/>
                <a:moveTo>
                  <a:pt x="2652" y="152"/>
                </a:moveTo>
                <a:cubicBezTo>
                  <a:pt x="2652" y="152"/>
                  <a:pt x="2652" y="153"/>
                  <a:pt x="2652" y="153"/>
                </a:cubicBezTo>
                <a:cubicBezTo>
                  <a:pt x="2652" y="155"/>
                  <a:pt x="2654" y="157"/>
                  <a:pt x="2656" y="157"/>
                </a:cubicBezTo>
                <a:cubicBezTo>
                  <a:pt x="2656" y="155"/>
                  <a:pt x="2657" y="155"/>
                  <a:pt x="2657" y="152"/>
                </a:cubicBezTo>
                <a:lnTo>
                  <a:pt x="2657" y="153"/>
                </a:lnTo>
                <a:cubicBezTo>
                  <a:pt x="2655" y="153"/>
                  <a:pt x="2653" y="153"/>
                  <a:pt x="2652" y="152"/>
                </a:cubicBezTo>
                <a:close/>
                <a:moveTo>
                  <a:pt x="236" y="152"/>
                </a:moveTo>
                <a:cubicBezTo>
                  <a:pt x="235" y="154"/>
                  <a:pt x="236" y="156"/>
                  <a:pt x="237" y="157"/>
                </a:cubicBezTo>
                <a:lnTo>
                  <a:pt x="237" y="158"/>
                </a:lnTo>
                <a:cubicBezTo>
                  <a:pt x="239" y="156"/>
                  <a:pt x="239" y="152"/>
                  <a:pt x="236" y="152"/>
                </a:cubicBezTo>
                <a:close/>
                <a:moveTo>
                  <a:pt x="2632" y="151"/>
                </a:moveTo>
                <a:lnTo>
                  <a:pt x="2631" y="151"/>
                </a:lnTo>
                <a:cubicBezTo>
                  <a:pt x="2630" y="154"/>
                  <a:pt x="2635" y="155"/>
                  <a:pt x="2635" y="152"/>
                </a:cubicBezTo>
                <a:cubicBezTo>
                  <a:pt x="2634" y="152"/>
                  <a:pt x="2634" y="152"/>
                  <a:pt x="2634" y="151"/>
                </a:cubicBezTo>
                <a:lnTo>
                  <a:pt x="2632" y="151"/>
                </a:lnTo>
                <a:close/>
                <a:moveTo>
                  <a:pt x="2979" y="151"/>
                </a:moveTo>
                <a:cubicBezTo>
                  <a:pt x="2975" y="151"/>
                  <a:pt x="2970" y="154"/>
                  <a:pt x="2966" y="151"/>
                </a:cubicBezTo>
                <a:cubicBezTo>
                  <a:pt x="2967" y="153"/>
                  <a:pt x="2963" y="155"/>
                  <a:pt x="2966" y="156"/>
                </a:cubicBezTo>
                <a:cubicBezTo>
                  <a:pt x="2970" y="152"/>
                  <a:pt x="2972" y="160"/>
                  <a:pt x="2976" y="160"/>
                </a:cubicBezTo>
                <a:cubicBezTo>
                  <a:pt x="2976" y="156"/>
                  <a:pt x="2980" y="159"/>
                  <a:pt x="2980" y="160"/>
                </a:cubicBezTo>
                <a:cubicBezTo>
                  <a:pt x="2982" y="158"/>
                  <a:pt x="2983" y="155"/>
                  <a:pt x="2983" y="152"/>
                </a:cubicBezTo>
                <a:lnTo>
                  <a:pt x="2983" y="152"/>
                </a:lnTo>
                <a:cubicBezTo>
                  <a:pt x="2982" y="151"/>
                  <a:pt x="2980" y="150"/>
                  <a:pt x="2979" y="151"/>
                </a:cubicBezTo>
                <a:close/>
                <a:moveTo>
                  <a:pt x="2639" y="150"/>
                </a:moveTo>
                <a:cubicBezTo>
                  <a:pt x="2638" y="150"/>
                  <a:pt x="2637" y="150"/>
                  <a:pt x="2637" y="151"/>
                </a:cubicBezTo>
                <a:cubicBezTo>
                  <a:pt x="2641" y="152"/>
                  <a:pt x="2640" y="150"/>
                  <a:pt x="2639" y="150"/>
                </a:cubicBezTo>
                <a:close/>
                <a:moveTo>
                  <a:pt x="2604" y="150"/>
                </a:moveTo>
                <a:cubicBezTo>
                  <a:pt x="2602" y="150"/>
                  <a:pt x="2600" y="150"/>
                  <a:pt x="2599" y="151"/>
                </a:cubicBezTo>
                <a:lnTo>
                  <a:pt x="2599" y="151"/>
                </a:lnTo>
                <a:cubicBezTo>
                  <a:pt x="2603" y="152"/>
                  <a:pt x="2603" y="156"/>
                  <a:pt x="2608" y="156"/>
                </a:cubicBezTo>
                <a:cubicBezTo>
                  <a:pt x="2609" y="155"/>
                  <a:pt x="2609" y="153"/>
                  <a:pt x="2609" y="151"/>
                </a:cubicBezTo>
                <a:cubicBezTo>
                  <a:pt x="2608" y="150"/>
                  <a:pt x="2606" y="150"/>
                  <a:pt x="2604" y="150"/>
                </a:cubicBezTo>
                <a:close/>
                <a:moveTo>
                  <a:pt x="2837" y="150"/>
                </a:moveTo>
                <a:cubicBezTo>
                  <a:pt x="2835" y="153"/>
                  <a:pt x="2839" y="154"/>
                  <a:pt x="2840" y="153"/>
                </a:cubicBezTo>
                <a:lnTo>
                  <a:pt x="2840" y="152"/>
                </a:lnTo>
                <a:lnTo>
                  <a:pt x="2840" y="152"/>
                </a:lnTo>
                <a:lnTo>
                  <a:pt x="2841" y="152"/>
                </a:lnTo>
                <a:lnTo>
                  <a:pt x="2840" y="152"/>
                </a:lnTo>
                <a:lnTo>
                  <a:pt x="2839" y="152"/>
                </a:lnTo>
                <a:cubicBezTo>
                  <a:pt x="2838" y="152"/>
                  <a:pt x="2838" y="150"/>
                  <a:pt x="2837" y="150"/>
                </a:cubicBezTo>
                <a:close/>
                <a:moveTo>
                  <a:pt x="1708" y="149"/>
                </a:moveTo>
                <a:cubicBezTo>
                  <a:pt x="1708" y="149"/>
                  <a:pt x="1707" y="149"/>
                  <a:pt x="1707" y="149"/>
                </a:cubicBezTo>
                <a:lnTo>
                  <a:pt x="1706" y="149"/>
                </a:lnTo>
                <a:cubicBezTo>
                  <a:pt x="1706" y="151"/>
                  <a:pt x="1707" y="153"/>
                  <a:pt x="1709" y="153"/>
                </a:cubicBezTo>
                <a:cubicBezTo>
                  <a:pt x="1709" y="151"/>
                  <a:pt x="1710" y="148"/>
                  <a:pt x="1708" y="149"/>
                </a:cubicBezTo>
                <a:close/>
                <a:moveTo>
                  <a:pt x="170" y="148"/>
                </a:moveTo>
                <a:lnTo>
                  <a:pt x="170" y="151"/>
                </a:lnTo>
                <a:lnTo>
                  <a:pt x="173" y="152"/>
                </a:lnTo>
                <a:lnTo>
                  <a:pt x="173" y="148"/>
                </a:lnTo>
                <a:lnTo>
                  <a:pt x="170" y="148"/>
                </a:lnTo>
                <a:close/>
                <a:moveTo>
                  <a:pt x="152" y="148"/>
                </a:moveTo>
                <a:cubicBezTo>
                  <a:pt x="151" y="148"/>
                  <a:pt x="151" y="149"/>
                  <a:pt x="150" y="150"/>
                </a:cubicBezTo>
                <a:cubicBezTo>
                  <a:pt x="152" y="150"/>
                  <a:pt x="153" y="150"/>
                  <a:pt x="154" y="150"/>
                </a:cubicBezTo>
                <a:lnTo>
                  <a:pt x="154" y="149"/>
                </a:lnTo>
                <a:lnTo>
                  <a:pt x="155" y="149"/>
                </a:lnTo>
                <a:lnTo>
                  <a:pt x="155" y="149"/>
                </a:lnTo>
                <a:lnTo>
                  <a:pt x="154" y="149"/>
                </a:lnTo>
                <a:lnTo>
                  <a:pt x="153" y="148"/>
                </a:lnTo>
                <a:cubicBezTo>
                  <a:pt x="153" y="148"/>
                  <a:pt x="153" y="148"/>
                  <a:pt x="152" y="148"/>
                </a:cubicBezTo>
                <a:close/>
                <a:moveTo>
                  <a:pt x="2627" y="148"/>
                </a:moveTo>
                <a:cubicBezTo>
                  <a:pt x="2623" y="150"/>
                  <a:pt x="2617" y="148"/>
                  <a:pt x="2616" y="152"/>
                </a:cubicBezTo>
                <a:lnTo>
                  <a:pt x="2615" y="152"/>
                </a:lnTo>
                <a:cubicBezTo>
                  <a:pt x="2619" y="155"/>
                  <a:pt x="2623" y="157"/>
                  <a:pt x="2628" y="159"/>
                </a:cubicBezTo>
                <a:cubicBezTo>
                  <a:pt x="2629" y="155"/>
                  <a:pt x="2626" y="152"/>
                  <a:pt x="2627" y="148"/>
                </a:cubicBezTo>
                <a:close/>
                <a:moveTo>
                  <a:pt x="2588" y="148"/>
                </a:moveTo>
                <a:cubicBezTo>
                  <a:pt x="2586" y="148"/>
                  <a:pt x="2585" y="148"/>
                  <a:pt x="2585" y="150"/>
                </a:cubicBezTo>
                <a:lnTo>
                  <a:pt x="2585" y="150"/>
                </a:lnTo>
                <a:cubicBezTo>
                  <a:pt x="2587" y="149"/>
                  <a:pt x="2591" y="151"/>
                  <a:pt x="2591" y="149"/>
                </a:cubicBezTo>
                <a:cubicBezTo>
                  <a:pt x="2591" y="148"/>
                  <a:pt x="2589" y="148"/>
                  <a:pt x="2588" y="148"/>
                </a:cubicBezTo>
                <a:close/>
                <a:moveTo>
                  <a:pt x="2092" y="147"/>
                </a:moveTo>
                <a:lnTo>
                  <a:pt x="2092" y="147"/>
                </a:lnTo>
                <a:lnTo>
                  <a:pt x="2092" y="147"/>
                </a:lnTo>
                <a:lnTo>
                  <a:pt x="2091" y="148"/>
                </a:lnTo>
                <a:lnTo>
                  <a:pt x="2092" y="147"/>
                </a:lnTo>
                <a:close/>
                <a:moveTo>
                  <a:pt x="1703" y="147"/>
                </a:moveTo>
                <a:cubicBezTo>
                  <a:pt x="1699" y="146"/>
                  <a:pt x="1700" y="151"/>
                  <a:pt x="1705" y="148"/>
                </a:cubicBezTo>
                <a:cubicBezTo>
                  <a:pt x="1704" y="147"/>
                  <a:pt x="1704" y="147"/>
                  <a:pt x="1703" y="147"/>
                </a:cubicBezTo>
                <a:close/>
                <a:moveTo>
                  <a:pt x="3312" y="147"/>
                </a:moveTo>
                <a:lnTo>
                  <a:pt x="3312" y="149"/>
                </a:lnTo>
                <a:lnTo>
                  <a:pt x="3314" y="149"/>
                </a:lnTo>
                <a:lnTo>
                  <a:pt x="3314" y="147"/>
                </a:lnTo>
                <a:lnTo>
                  <a:pt x="3312" y="147"/>
                </a:lnTo>
                <a:close/>
                <a:moveTo>
                  <a:pt x="2689" y="147"/>
                </a:moveTo>
                <a:cubicBezTo>
                  <a:pt x="2684" y="149"/>
                  <a:pt x="2685" y="151"/>
                  <a:pt x="2680" y="148"/>
                </a:cubicBezTo>
                <a:lnTo>
                  <a:pt x="2680" y="148"/>
                </a:lnTo>
                <a:cubicBezTo>
                  <a:pt x="2681" y="150"/>
                  <a:pt x="2681" y="153"/>
                  <a:pt x="2680" y="155"/>
                </a:cubicBezTo>
                <a:cubicBezTo>
                  <a:pt x="2683" y="156"/>
                  <a:pt x="2684" y="154"/>
                  <a:pt x="2686" y="154"/>
                </a:cubicBezTo>
                <a:cubicBezTo>
                  <a:pt x="2684" y="148"/>
                  <a:pt x="2691" y="152"/>
                  <a:pt x="2689" y="147"/>
                </a:cubicBezTo>
                <a:close/>
                <a:moveTo>
                  <a:pt x="139" y="146"/>
                </a:moveTo>
                <a:cubicBezTo>
                  <a:pt x="139" y="150"/>
                  <a:pt x="135" y="144"/>
                  <a:pt x="135" y="150"/>
                </a:cubicBezTo>
                <a:cubicBezTo>
                  <a:pt x="137" y="150"/>
                  <a:pt x="138" y="148"/>
                  <a:pt x="141" y="150"/>
                </a:cubicBezTo>
                <a:lnTo>
                  <a:pt x="142" y="146"/>
                </a:lnTo>
                <a:lnTo>
                  <a:pt x="139" y="146"/>
                </a:lnTo>
                <a:close/>
                <a:moveTo>
                  <a:pt x="1308" y="145"/>
                </a:moveTo>
                <a:cubicBezTo>
                  <a:pt x="1307" y="145"/>
                  <a:pt x="1307" y="145"/>
                  <a:pt x="1307" y="146"/>
                </a:cubicBezTo>
                <a:lnTo>
                  <a:pt x="1306" y="146"/>
                </a:lnTo>
                <a:cubicBezTo>
                  <a:pt x="1307" y="147"/>
                  <a:pt x="1308" y="148"/>
                  <a:pt x="1310" y="148"/>
                </a:cubicBezTo>
                <a:lnTo>
                  <a:pt x="1310" y="145"/>
                </a:lnTo>
                <a:cubicBezTo>
                  <a:pt x="1309" y="145"/>
                  <a:pt x="1308" y="145"/>
                  <a:pt x="1308" y="145"/>
                </a:cubicBezTo>
                <a:close/>
                <a:moveTo>
                  <a:pt x="2149" y="144"/>
                </a:moveTo>
                <a:cubicBezTo>
                  <a:pt x="2148" y="145"/>
                  <a:pt x="2148" y="145"/>
                  <a:pt x="2147" y="145"/>
                </a:cubicBezTo>
                <a:lnTo>
                  <a:pt x="2147" y="145"/>
                </a:lnTo>
                <a:cubicBezTo>
                  <a:pt x="2147" y="149"/>
                  <a:pt x="2150" y="148"/>
                  <a:pt x="2153" y="147"/>
                </a:cubicBezTo>
                <a:cubicBezTo>
                  <a:pt x="2153" y="145"/>
                  <a:pt x="2151" y="144"/>
                  <a:pt x="2149" y="144"/>
                </a:cubicBezTo>
                <a:close/>
                <a:moveTo>
                  <a:pt x="1721" y="144"/>
                </a:moveTo>
                <a:lnTo>
                  <a:pt x="1720" y="144"/>
                </a:lnTo>
                <a:cubicBezTo>
                  <a:pt x="1720" y="146"/>
                  <a:pt x="1716" y="145"/>
                  <a:pt x="1718" y="149"/>
                </a:cubicBezTo>
                <a:cubicBezTo>
                  <a:pt x="1719" y="149"/>
                  <a:pt x="1721" y="149"/>
                  <a:pt x="1722" y="149"/>
                </a:cubicBezTo>
                <a:cubicBezTo>
                  <a:pt x="1722" y="147"/>
                  <a:pt x="1722" y="144"/>
                  <a:pt x="1721" y="144"/>
                </a:cubicBezTo>
                <a:close/>
                <a:moveTo>
                  <a:pt x="2725" y="144"/>
                </a:moveTo>
                <a:cubicBezTo>
                  <a:pt x="2724" y="144"/>
                  <a:pt x="2723" y="145"/>
                  <a:pt x="2723" y="147"/>
                </a:cubicBezTo>
                <a:cubicBezTo>
                  <a:pt x="2726" y="147"/>
                  <a:pt x="2728" y="147"/>
                  <a:pt x="2728" y="145"/>
                </a:cubicBezTo>
                <a:lnTo>
                  <a:pt x="2728" y="145"/>
                </a:lnTo>
                <a:cubicBezTo>
                  <a:pt x="2728" y="144"/>
                  <a:pt x="2726" y="144"/>
                  <a:pt x="2725" y="144"/>
                </a:cubicBezTo>
                <a:close/>
                <a:moveTo>
                  <a:pt x="1383" y="144"/>
                </a:moveTo>
                <a:cubicBezTo>
                  <a:pt x="1383" y="144"/>
                  <a:pt x="1382" y="144"/>
                  <a:pt x="1382" y="145"/>
                </a:cubicBezTo>
                <a:cubicBezTo>
                  <a:pt x="1383" y="145"/>
                  <a:pt x="1383" y="147"/>
                  <a:pt x="1383" y="148"/>
                </a:cubicBezTo>
                <a:cubicBezTo>
                  <a:pt x="1385" y="148"/>
                  <a:pt x="1386" y="148"/>
                  <a:pt x="1388" y="147"/>
                </a:cubicBezTo>
                <a:lnTo>
                  <a:pt x="1387" y="147"/>
                </a:lnTo>
                <a:cubicBezTo>
                  <a:pt x="1387" y="145"/>
                  <a:pt x="1385" y="144"/>
                  <a:pt x="1383" y="144"/>
                </a:cubicBezTo>
                <a:close/>
                <a:moveTo>
                  <a:pt x="118" y="143"/>
                </a:moveTo>
                <a:cubicBezTo>
                  <a:pt x="116" y="147"/>
                  <a:pt x="122" y="146"/>
                  <a:pt x="121" y="150"/>
                </a:cubicBezTo>
                <a:lnTo>
                  <a:pt x="121" y="150"/>
                </a:lnTo>
                <a:cubicBezTo>
                  <a:pt x="125" y="146"/>
                  <a:pt x="131" y="156"/>
                  <a:pt x="133" y="146"/>
                </a:cubicBezTo>
                <a:cubicBezTo>
                  <a:pt x="127" y="142"/>
                  <a:pt x="121" y="151"/>
                  <a:pt x="118" y="143"/>
                </a:cubicBezTo>
                <a:close/>
                <a:moveTo>
                  <a:pt x="3400" y="143"/>
                </a:moveTo>
                <a:cubicBezTo>
                  <a:pt x="3400" y="143"/>
                  <a:pt x="3400" y="143"/>
                  <a:pt x="3401" y="143"/>
                </a:cubicBezTo>
                <a:lnTo>
                  <a:pt x="3400" y="143"/>
                </a:lnTo>
                <a:lnTo>
                  <a:pt x="3400" y="143"/>
                </a:lnTo>
                <a:close/>
                <a:moveTo>
                  <a:pt x="1374" y="143"/>
                </a:moveTo>
                <a:lnTo>
                  <a:pt x="1374" y="145"/>
                </a:lnTo>
                <a:cubicBezTo>
                  <a:pt x="1375" y="145"/>
                  <a:pt x="1376" y="145"/>
                  <a:pt x="1376" y="145"/>
                </a:cubicBezTo>
                <a:lnTo>
                  <a:pt x="1376" y="143"/>
                </a:lnTo>
                <a:lnTo>
                  <a:pt x="1374" y="143"/>
                </a:lnTo>
                <a:close/>
                <a:moveTo>
                  <a:pt x="2639" y="142"/>
                </a:moveTo>
                <a:lnTo>
                  <a:pt x="2639" y="148"/>
                </a:lnTo>
                <a:lnTo>
                  <a:pt x="2638" y="148"/>
                </a:lnTo>
                <a:cubicBezTo>
                  <a:pt x="2644" y="146"/>
                  <a:pt x="2643" y="156"/>
                  <a:pt x="2649" y="152"/>
                </a:cubicBezTo>
                <a:cubicBezTo>
                  <a:pt x="2647" y="148"/>
                  <a:pt x="2643" y="144"/>
                  <a:pt x="2639" y="142"/>
                </a:cubicBezTo>
                <a:close/>
                <a:moveTo>
                  <a:pt x="159" y="140"/>
                </a:moveTo>
                <a:cubicBezTo>
                  <a:pt x="160" y="143"/>
                  <a:pt x="162" y="146"/>
                  <a:pt x="163" y="149"/>
                </a:cubicBezTo>
                <a:lnTo>
                  <a:pt x="163" y="149"/>
                </a:lnTo>
                <a:cubicBezTo>
                  <a:pt x="165" y="146"/>
                  <a:pt x="161" y="142"/>
                  <a:pt x="159" y="140"/>
                </a:cubicBezTo>
                <a:close/>
                <a:moveTo>
                  <a:pt x="1824" y="138"/>
                </a:moveTo>
                <a:cubicBezTo>
                  <a:pt x="1824" y="143"/>
                  <a:pt x="1826" y="144"/>
                  <a:pt x="1825" y="147"/>
                </a:cubicBezTo>
                <a:cubicBezTo>
                  <a:pt x="1828" y="148"/>
                  <a:pt x="1828" y="137"/>
                  <a:pt x="1825" y="138"/>
                </a:cubicBezTo>
                <a:lnTo>
                  <a:pt x="1824" y="138"/>
                </a:lnTo>
                <a:close/>
                <a:moveTo>
                  <a:pt x="3289" y="137"/>
                </a:moveTo>
                <a:lnTo>
                  <a:pt x="3289" y="138"/>
                </a:lnTo>
                <a:lnTo>
                  <a:pt x="3289" y="138"/>
                </a:lnTo>
                <a:lnTo>
                  <a:pt x="3289" y="138"/>
                </a:lnTo>
                <a:cubicBezTo>
                  <a:pt x="3289" y="140"/>
                  <a:pt x="3293" y="140"/>
                  <a:pt x="3292" y="139"/>
                </a:cubicBezTo>
                <a:cubicBezTo>
                  <a:pt x="3292" y="139"/>
                  <a:pt x="3292" y="138"/>
                  <a:pt x="3291" y="138"/>
                </a:cubicBezTo>
                <a:lnTo>
                  <a:pt x="3289" y="138"/>
                </a:lnTo>
                <a:lnTo>
                  <a:pt x="3289" y="137"/>
                </a:lnTo>
                <a:close/>
                <a:moveTo>
                  <a:pt x="2530" y="136"/>
                </a:moveTo>
                <a:lnTo>
                  <a:pt x="2530" y="139"/>
                </a:lnTo>
                <a:lnTo>
                  <a:pt x="2532" y="139"/>
                </a:lnTo>
                <a:cubicBezTo>
                  <a:pt x="2532" y="137"/>
                  <a:pt x="2533" y="137"/>
                  <a:pt x="2533" y="136"/>
                </a:cubicBezTo>
                <a:lnTo>
                  <a:pt x="2532" y="136"/>
                </a:lnTo>
                <a:cubicBezTo>
                  <a:pt x="2531" y="136"/>
                  <a:pt x="2530" y="136"/>
                  <a:pt x="2530" y="136"/>
                </a:cubicBezTo>
                <a:close/>
                <a:moveTo>
                  <a:pt x="1673" y="135"/>
                </a:moveTo>
                <a:cubicBezTo>
                  <a:pt x="1673" y="137"/>
                  <a:pt x="1671" y="142"/>
                  <a:pt x="1675" y="141"/>
                </a:cubicBezTo>
                <a:cubicBezTo>
                  <a:pt x="1676" y="139"/>
                  <a:pt x="1675" y="136"/>
                  <a:pt x="1673" y="135"/>
                </a:cubicBezTo>
                <a:lnTo>
                  <a:pt x="1673" y="135"/>
                </a:lnTo>
                <a:close/>
                <a:moveTo>
                  <a:pt x="1705" y="135"/>
                </a:moveTo>
                <a:cubicBezTo>
                  <a:pt x="1704" y="135"/>
                  <a:pt x="1703" y="136"/>
                  <a:pt x="1703" y="137"/>
                </a:cubicBezTo>
                <a:cubicBezTo>
                  <a:pt x="1704" y="137"/>
                  <a:pt x="1706" y="137"/>
                  <a:pt x="1706" y="135"/>
                </a:cubicBezTo>
                <a:lnTo>
                  <a:pt x="1705" y="135"/>
                </a:lnTo>
                <a:close/>
                <a:moveTo>
                  <a:pt x="2863" y="135"/>
                </a:moveTo>
                <a:cubicBezTo>
                  <a:pt x="2860" y="135"/>
                  <a:pt x="2857" y="139"/>
                  <a:pt x="2861" y="139"/>
                </a:cubicBezTo>
                <a:cubicBezTo>
                  <a:pt x="2859" y="135"/>
                  <a:pt x="2865" y="139"/>
                  <a:pt x="2865" y="136"/>
                </a:cubicBezTo>
                <a:lnTo>
                  <a:pt x="2865" y="136"/>
                </a:lnTo>
                <a:cubicBezTo>
                  <a:pt x="2864" y="135"/>
                  <a:pt x="2863" y="135"/>
                  <a:pt x="2863" y="135"/>
                </a:cubicBezTo>
                <a:close/>
                <a:moveTo>
                  <a:pt x="1940" y="134"/>
                </a:moveTo>
                <a:cubicBezTo>
                  <a:pt x="1940" y="134"/>
                  <a:pt x="1939" y="135"/>
                  <a:pt x="1939" y="136"/>
                </a:cubicBezTo>
                <a:lnTo>
                  <a:pt x="1938" y="136"/>
                </a:lnTo>
                <a:cubicBezTo>
                  <a:pt x="1940" y="136"/>
                  <a:pt x="1939" y="140"/>
                  <a:pt x="1941" y="140"/>
                </a:cubicBezTo>
                <a:cubicBezTo>
                  <a:pt x="1941" y="138"/>
                  <a:pt x="1942" y="138"/>
                  <a:pt x="1942" y="137"/>
                </a:cubicBezTo>
                <a:cubicBezTo>
                  <a:pt x="1940" y="138"/>
                  <a:pt x="1940" y="135"/>
                  <a:pt x="1940" y="134"/>
                </a:cubicBezTo>
                <a:close/>
                <a:moveTo>
                  <a:pt x="1438" y="133"/>
                </a:moveTo>
                <a:cubicBezTo>
                  <a:pt x="1435" y="135"/>
                  <a:pt x="1439" y="137"/>
                  <a:pt x="1440" y="134"/>
                </a:cubicBezTo>
                <a:lnTo>
                  <a:pt x="1439" y="134"/>
                </a:lnTo>
                <a:cubicBezTo>
                  <a:pt x="1438" y="135"/>
                  <a:pt x="1438" y="134"/>
                  <a:pt x="1438" y="133"/>
                </a:cubicBezTo>
                <a:close/>
                <a:moveTo>
                  <a:pt x="1765" y="133"/>
                </a:moveTo>
                <a:cubicBezTo>
                  <a:pt x="1763" y="134"/>
                  <a:pt x="1763" y="140"/>
                  <a:pt x="1767" y="139"/>
                </a:cubicBezTo>
                <a:cubicBezTo>
                  <a:pt x="1769" y="138"/>
                  <a:pt x="1769" y="132"/>
                  <a:pt x="1765" y="133"/>
                </a:cubicBezTo>
                <a:lnTo>
                  <a:pt x="1765" y="133"/>
                </a:lnTo>
                <a:close/>
                <a:moveTo>
                  <a:pt x="1424" y="132"/>
                </a:moveTo>
                <a:cubicBezTo>
                  <a:pt x="1424" y="132"/>
                  <a:pt x="1423" y="132"/>
                  <a:pt x="1423" y="132"/>
                </a:cubicBezTo>
                <a:lnTo>
                  <a:pt x="1422" y="133"/>
                </a:lnTo>
                <a:cubicBezTo>
                  <a:pt x="1421" y="136"/>
                  <a:pt x="1423" y="136"/>
                  <a:pt x="1427" y="136"/>
                </a:cubicBezTo>
                <a:cubicBezTo>
                  <a:pt x="1427" y="133"/>
                  <a:pt x="1426" y="132"/>
                  <a:pt x="1424" y="132"/>
                </a:cubicBezTo>
                <a:close/>
                <a:moveTo>
                  <a:pt x="2070" y="131"/>
                </a:moveTo>
                <a:cubicBezTo>
                  <a:pt x="2068" y="131"/>
                  <a:pt x="2068" y="136"/>
                  <a:pt x="2071" y="135"/>
                </a:cubicBezTo>
                <a:lnTo>
                  <a:pt x="2071" y="131"/>
                </a:lnTo>
                <a:lnTo>
                  <a:pt x="2071" y="131"/>
                </a:lnTo>
                <a:cubicBezTo>
                  <a:pt x="2070" y="131"/>
                  <a:pt x="2070" y="131"/>
                  <a:pt x="2070" y="131"/>
                </a:cubicBezTo>
                <a:close/>
                <a:moveTo>
                  <a:pt x="1773" y="131"/>
                </a:moveTo>
                <a:lnTo>
                  <a:pt x="1773" y="132"/>
                </a:lnTo>
                <a:cubicBezTo>
                  <a:pt x="1773" y="132"/>
                  <a:pt x="1772" y="132"/>
                  <a:pt x="1772" y="133"/>
                </a:cubicBezTo>
                <a:lnTo>
                  <a:pt x="1772" y="133"/>
                </a:lnTo>
                <a:lnTo>
                  <a:pt x="1773" y="131"/>
                </a:lnTo>
                <a:lnTo>
                  <a:pt x="1773" y="131"/>
                </a:lnTo>
                <a:close/>
                <a:moveTo>
                  <a:pt x="2273" y="131"/>
                </a:moveTo>
                <a:cubicBezTo>
                  <a:pt x="2272" y="131"/>
                  <a:pt x="2272" y="131"/>
                  <a:pt x="2271" y="131"/>
                </a:cubicBezTo>
                <a:lnTo>
                  <a:pt x="2271" y="132"/>
                </a:lnTo>
                <a:cubicBezTo>
                  <a:pt x="2272" y="136"/>
                  <a:pt x="2276" y="140"/>
                  <a:pt x="2274" y="146"/>
                </a:cubicBezTo>
                <a:cubicBezTo>
                  <a:pt x="2277" y="148"/>
                  <a:pt x="2281" y="144"/>
                  <a:pt x="2283" y="141"/>
                </a:cubicBezTo>
                <a:cubicBezTo>
                  <a:pt x="2279" y="141"/>
                  <a:pt x="2282" y="133"/>
                  <a:pt x="2279" y="131"/>
                </a:cubicBezTo>
                <a:cubicBezTo>
                  <a:pt x="2280" y="135"/>
                  <a:pt x="2277" y="130"/>
                  <a:pt x="2273" y="131"/>
                </a:cubicBezTo>
                <a:close/>
                <a:moveTo>
                  <a:pt x="2537" y="130"/>
                </a:moveTo>
                <a:cubicBezTo>
                  <a:pt x="2536" y="133"/>
                  <a:pt x="2537" y="134"/>
                  <a:pt x="2539" y="135"/>
                </a:cubicBezTo>
                <a:lnTo>
                  <a:pt x="2541" y="135"/>
                </a:lnTo>
                <a:lnTo>
                  <a:pt x="2541" y="135"/>
                </a:lnTo>
                <a:lnTo>
                  <a:pt x="2542" y="135"/>
                </a:lnTo>
                <a:lnTo>
                  <a:pt x="2541" y="135"/>
                </a:lnTo>
                <a:lnTo>
                  <a:pt x="2541" y="134"/>
                </a:lnTo>
                <a:cubicBezTo>
                  <a:pt x="2541" y="132"/>
                  <a:pt x="2537" y="133"/>
                  <a:pt x="2537" y="130"/>
                </a:cubicBezTo>
                <a:close/>
                <a:moveTo>
                  <a:pt x="1374" y="130"/>
                </a:moveTo>
                <a:lnTo>
                  <a:pt x="1373" y="130"/>
                </a:lnTo>
                <a:cubicBezTo>
                  <a:pt x="1371" y="131"/>
                  <a:pt x="1365" y="128"/>
                  <a:pt x="1366" y="132"/>
                </a:cubicBezTo>
                <a:cubicBezTo>
                  <a:pt x="1369" y="133"/>
                  <a:pt x="1372" y="132"/>
                  <a:pt x="1374" y="130"/>
                </a:cubicBezTo>
                <a:close/>
                <a:moveTo>
                  <a:pt x="1304" y="130"/>
                </a:moveTo>
                <a:cubicBezTo>
                  <a:pt x="1304" y="131"/>
                  <a:pt x="1304" y="131"/>
                  <a:pt x="1303" y="131"/>
                </a:cubicBezTo>
                <a:lnTo>
                  <a:pt x="1303" y="131"/>
                </a:lnTo>
                <a:cubicBezTo>
                  <a:pt x="1303" y="133"/>
                  <a:pt x="1303" y="134"/>
                  <a:pt x="1305" y="133"/>
                </a:cubicBezTo>
                <a:cubicBezTo>
                  <a:pt x="1305" y="132"/>
                  <a:pt x="1306" y="130"/>
                  <a:pt x="1304" y="130"/>
                </a:cubicBezTo>
                <a:close/>
                <a:moveTo>
                  <a:pt x="2099" y="130"/>
                </a:moveTo>
                <a:cubicBezTo>
                  <a:pt x="2098" y="130"/>
                  <a:pt x="2097" y="130"/>
                  <a:pt x="2096" y="131"/>
                </a:cubicBezTo>
                <a:lnTo>
                  <a:pt x="2096" y="131"/>
                </a:lnTo>
                <a:cubicBezTo>
                  <a:pt x="2095" y="135"/>
                  <a:pt x="2102" y="135"/>
                  <a:pt x="2104" y="133"/>
                </a:cubicBezTo>
                <a:cubicBezTo>
                  <a:pt x="2102" y="132"/>
                  <a:pt x="2101" y="130"/>
                  <a:pt x="2099" y="130"/>
                </a:cubicBezTo>
                <a:close/>
                <a:moveTo>
                  <a:pt x="141" y="130"/>
                </a:moveTo>
                <a:lnTo>
                  <a:pt x="141" y="130"/>
                </a:lnTo>
                <a:cubicBezTo>
                  <a:pt x="140" y="130"/>
                  <a:pt x="138" y="135"/>
                  <a:pt x="140" y="136"/>
                </a:cubicBezTo>
                <a:cubicBezTo>
                  <a:pt x="141" y="135"/>
                  <a:pt x="142" y="132"/>
                  <a:pt x="141" y="130"/>
                </a:cubicBezTo>
                <a:close/>
                <a:moveTo>
                  <a:pt x="2532" y="129"/>
                </a:moveTo>
                <a:cubicBezTo>
                  <a:pt x="2532" y="131"/>
                  <a:pt x="2532" y="133"/>
                  <a:pt x="2534" y="133"/>
                </a:cubicBezTo>
                <a:lnTo>
                  <a:pt x="2534" y="130"/>
                </a:lnTo>
                <a:lnTo>
                  <a:pt x="2533" y="130"/>
                </a:lnTo>
                <a:cubicBezTo>
                  <a:pt x="2532" y="130"/>
                  <a:pt x="2532" y="130"/>
                  <a:pt x="2532" y="129"/>
                </a:cubicBezTo>
                <a:close/>
                <a:moveTo>
                  <a:pt x="158" y="129"/>
                </a:moveTo>
                <a:lnTo>
                  <a:pt x="158" y="131"/>
                </a:lnTo>
                <a:lnTo>
                  <a:pt x="161" y="131"/>
                </a:lnTo>
                <a:lnTo>
                  <a:pt x="161" y="129"/>
                </a:lnTo>
                <a:lnTo>
                  <a:pt x="158" y="129"/>
                </a:lnTo>
                <a:close/>
                <a:moveTo>
                  <a:pt x="1433" y="128"/>
                </a:moveTo>
                <a:cubicBezTo>
                  <a:pt x="1432" y="128"/>
                  <a:pt x="1431" y="128"/>
                  <a:pt x="1431" y="129"/>
                </a:cubicBezTo>
                <a:lnTo>
                  <a:pt x="1430" y="129"/>
                </a:lnTo>
                <a:cubicBezTo>
                  <a:pt x="1429" y="134"/>
                  <a:pt x="1436" y="133"/>
                  <a:pt x="1438" y="130"/>
                </a:cubicBezTo>
                <a:cubicBezTo>
                  <a:pt x="1437" y="129"/>
                  <a:pt x="1434" y="128"/>
                  <a:pt x="1433" y="128"/>
                </a:cubicBezTo>
                <a:close/>
                <a:moveTo>
                  <a:pt x="1361" y="128"/>
                </a:moveTo>
                <a:cubicBezTo>
                  <a:pt x="1360" y="128"/>
                  <a:pt x="1359" y="128"/>
                  <a:pt x="1360" y="129"/>
                </a:cubicBezTo>
                <a:cubicBezTo>
                  <a:pt x="1361" y="129"/>
                  <a:pt x="1361" y="130"/>
                  <a:pt x="1362" y="130"/>
                </a:cubicBezTo>
                <a:lnTo>
                  <a:pt x="1362" y="130"/>
                </a:lnTo>
                <a:lnTo>
                  <a:pt x="1362" y="130"/>
                </a:lnTo>
                <a:lnTo>
                  <a:pt x="1363" y="130"/>
                </a:lnTo>
                <a:lnTo>
                  <a:pt x="1362" y="130"/>
                </a:lnTo>
                <a:lnTo>
                  <a:pt x="1363" y="129"/>
                </a:lnTo>
                <a:cubicBezTo>
                  <a:pt x="1363" y="129"/>
                  <a:pt x="1362" y="128"/>
                  <a:pt x="1361" y="128"/>
                </a:cubicBezTo>
                <a:close/>
                <a:moveTo>
                  <a:pt x="3273" y="127"/>
                </a:moveTo>
                <a:cubicBezTo>
                  <a:pt x="3272" y="127"/>
                  <a:pt x="3272" y="127"/>
                  <a:pt x="3272" y="128"/>
                </a:cubicBezTo>
                <a:lnTo>
                  <a:pt x="3272" y="128"/>
                </a:lnTo>
                <a:cubicBezTo>
                  <a:pt x="3272" y="129"/>
                  <a:pt x="3272" y="135"/>
                  <a:pt x="3273" y="132"/>
                </a:cubicBezTo>
                <a:cubicBezTo>
                  <a:pt x="3273" y="131"/>
                  <a:pt x="3273" y="127"/>
                  <a:pt x="3273" y="127"/>
                </a:cubicBezTo>
                <a:close/>
                <a:moveTo>
                  <a:pt x="3286" y="127"/>
                </a:moveTo>
                <a:cubicBezTo>
                  <a:pt x="3285" y="128"/>
                  <a:pt x="3284" y="134"/>
                  <a:pt x="3287" y="134"/>
                </a:cubicBezTo>
                <a:cubicBezTo>
                  <a:pt x="3290" y="132"/>
                  <a:pt x="3288" y="129"/>
                  <a:pt x="3286" y="127"/>
                </a:cubicBezTo>
                <a:close/>
                <a:moveTo>
                  <a:pt x="1080" y="126"/>
                </a:moveTo>
                <a:cubicBezTo>
                  <a:pt x="1081" y="129"/>
                  <a:pt x="1079" y="136"/>
                  <a:pt x="1084" y="136"/>
                </a:cubicBezTo>
                <a:lnTo>
                  <a:pt x="1084" y="136"/>
                </a:lnTo>
                <a:cubicBezTo>
                  <a:pt x="1086" y="134"/>
                  <a:pt x="1085" y="130"/>
                  <a:pt x="1083" y="128"/>
                </a:cubicBezTo>
                <a:cubicBezTo>
                  <a:pt x="1081" y="134"/>
                  <a:pt x="1083" y="125"/>
                  <a:pt x="1080" y="126"/>
                </a:cubicBezTo>
                <a:close/>
                <a:moveTo>
                  <a:pt x="1113" y="126"/>
                </a:moveTo>
                <a:cubicBezTo>
                  <a:pt x="1111" y="129"/>
                  <a:pt x="1117" y="129"/>
                  <a:pt x="1116" y="126"/>
                </a:cubicBezTo>
                <a:cubicBezTo>
                  <a:pt x="1115" y="126"/>
                  <a:pt x="1114" y="126"/>
                  <a:pt x="1113" y="126"/>
                </a:cubicBezTo>
                <a:close/>
                <a:moveTo>
                  <a:pt x="2108" y="125"/>
                </a:moveTo>
                <a:cubicBezTo>
                  <a:pt x="2106" y="125"/>
                  <a:pt x="2107" y="130"/>
                  <a:pt x="2110" y="129"/>
                </a:cubicBezTo>
                <a:lnTo>
                  <a:pt x="2110" y="125"/>
                </a:lnTo>
                <a:lnTo>
                  <a:pt x="2109" y="125"/>
                </a:lnTo>
                <a:cubicBezTo>
                  <a:pt x="2109" y="125"/>
                  <a:pt x="2108" y="125"/>
                  <a:pt x="2108" y="125"/>
                </a:cubicBezTo>
                <a:close/>
                <a:moveTo>
                  <a:pt x="2804" y="125"/>
                </a:moveTo>
                <a:cubicBezTo>
                  <a:pt x="2805" y="129"/>
                  <a:pt x="2797" y="125"/>
                  <a:pt x="2798" y="129"/>
                </a:cubicBezTo>
                <a:lnTo>
                  <a:pt x="2798" y="129"/>
                </a:lnTo>
                <a:cubicBezTo>
                  <a:pt x="2802" y="130"/>
                  <a:pt x="2807" y="131"/>
                  <a:pt x="2810" y="134"/>
                </a:cubicBezTo>
                <a:cubicBezTo>
                  <a:pt x="2810" y="132"/>
                  <a:pt x="2811" y="131"/>
                  <a:pt x="2811" y="129"/>
                </a:cubicBezTo>
                <a:cubicBezTo>
                  <a:pt x="2807" y="130"/>
                  <a:pt x="2807" y="126"/>
                  <a:pt x="2804" y="125"/>
                </a:cubicBezTo>
                <a:close/>
                <a:moveTo>
                  <a:pt x="1568" y="125"/>
                </a:moveTo>
                <a:cubicBezTo>
                  <a:pt x="1567" y="129"/>
                  <a:pt x="1567" y="133"/>
                  <a:pt x="1569" y="137"/>
                </a:cubicBezTo>
                <a:cubicBezTo>
                  <a:pt x="1571" y="135"/>
                  <a:pt x="1574" y="126"/>
                  <a:pt x="1569" y="125"/>
                </a:cubicBezTo>
                <a:lnTo>
                  <a:pt x="1568" y="125"/>
                </a:lnTo>
                <a:close/>
                <a:moveTo>
                  <a:pt x="2953" y="124"/>
                </a:moveTo>
                <a:lnTo>
                  <a:pt x="2953" y="128"/>
                </a:lnTo>
                <a:lnTo>
                  <a:pt x="2955" y="128"/>
                </a:lnTo>
                <a:cubicBezTo>
                  <a:pt x="2955" y="127"/>
                  <a:pt x="2956" y="127"/>
                  <a:pt x="2956" y="126"/>
                </a:cubicBezTo>
                <a:cubicBezTo>
                  <a:pt x="2955" y="126"/>
                  <a:pt x="2953" y="125"/>
                  <a:pt x="2953" y="124"/>
                </a:cubicBezTo>
                <a:close/>
                <a:moveTo>
                  <a:pt x="1106" y="124"/>
                </a:moveTo>
                <a:cubicBezTo>
                  <a:pt x="1101" y="124"/>
                  <a:pt x="1103" y="129"/>
                  <a:pt x="1105" y="131"/>
                </a:cubicBezTo>
                <a:lnTo>
                  <a:pt x="1105" y="131"/>
                </a:lnTo>
                <a:cubicBezTo>
                  <a:pt x="1106" y="129"/>
                  <a:pt x="1106" y="126"/>
                  <a:pt x="1106" y="124"/>
                </a:cubicBezTo>
                <a:close/>
                <a:moveTo>
                  <a:pt x="1511" y="124"/>
                </a:moveTo>
                <a:cubicBezTo>
                  <a:pt x="1510" y="124"/>
                  <a:pt x="1509" y="128"/>
                  <a:pt x="1512" y="129"/>
                </a:cubicBezTo>
                <a:cubicBezTo>
                  <a:pt x="1512" y="125"/>
                  <a:pt x="1512" y="123"/>
                  <a:pt x="1511" y="124"/>
                </a:cubicBezTo>
                <a:close/>
                <a:moveTo>
                  <a:pt x="1381" y="121"/>
                </a:moveTo>
                <a:cubicBezTo>
                  <a:pt x="1380" y="122"/>
                  <a:pt x="1379" y="124"/>
                  <a:pt x="1382" y="124"/>
                </a:cubicBezTo>
                <a:cubicBezTo>
                  <a:pt x="1383" y="122"/>
                  <a:pt x="1382" y="121"/>
                  <a:pt x="1381" y="121"/>
                </a:cubicBezTo>
                <a:close/>
                <a:moveTo>
                  <a:pt x="1064" y="121"/>
                </a:moveTo>
                <a:cubicBezTo>
                  <a:pt x="1061" y="122"/>
                  <a:pt x="1059" y="125"/>
                  <a:pt x="1058" y="128"/>
                </a:cubicBezTo>
                <a:cubicBezTo>
                  <a:pt x="1066" y="135"/>
                  <a:pt x="1073" y="123"/>
                  <a:pt x="1064" y="121"/>
                </a:cubicBezTo>
                <a:lnTo>
                  <a:pt x="1064" y="121"/>
                </a:lnTo>
                <a:close/>
                <a:moveTo>
                  <a:pt x="143" y="120"/>
                </a:moveTo>
                <a:cubicBezTo>
                  <a:pt x="142" y="120"/>
                  <a:pt x="141" y="121"/>
                  <a:pt x="141" y="121"/>
                </a:cubicBezTo>
                <a:cubicBezTo>
                  <a:pt x="140" y="124"/>
                  <a:pt x="143" y="124"/>
                  <a:pt x="144" y="126"/>
                </a:cubicBezTo>
                <a:cubicBezTo>
                  <a:pt x="145" y="124"/>
                  <a:pt x="145" y="122"/>
                  <a:pt x="145" y="121"/>
                </a:cubicBezTo>
                <a:cubicBezTo>
                  <a:pt x="144" y="120"/>
                  <a:pt x="143" y="120"/>
                  <a:pt x="143" y="120"/>
                </a:cubicBezTo>
                <a:close/>
                <a:moveTo>
                  <a:pt x="1573" y="119"/>
                </a:moveTo>
                <a:cubicBezTo>
                  <a:pt x="1570" y="119"/>
                  <a:pt x="1565" y="124"/>
                  <a:pt x="1573" y="120"/>
                </a:cubicBezTo>
                <a:cubicBezTo>
                  <a:pt x="1574" y="121"/>
                  <a:pt x="1574" y="121"/>
                  <a:pt x="1575" y="122"/>
                </a:cubicBezTo>
                <a:lnTo>
                  <a:pt x="1575" y="122"/>
                </a:lnTo>
                <a:lnTo>
                  <a:pt x="1575" y="122"/>
                </a:lnTo>
                <a:lnTo>
                  <a:pt x="1576" y="122"/>
                </a:lnTo>
                <a:lnTo>
                  <a:pt x="1575" y="122"/>
                </a:lnTo>
                <a:lnTo>
                  <a:pt x="1574" y="120"/>
                </a:lnTo>
                <a:cubicBezTo>
                  <a:pt x="1574" y="120"/>
                  <a:pt x="1573" y="119"/>
                  <a:pt x="1573" y="119"/>
                </a:cubicBezTo>
                <a:close/>
                <a:moveTo>
                  <a:pt x="190" y="116"/>
                </a:moveTo>
                <a:lnTo>
                  <a:pt x="190" y="118"/>
                </a:lnTo>
                <a:cubicBezTo>
                  <a:pt x="191" y="118"/>
                  <a:pt x="191" y="118"/>
                  <a:pt x="192" y="118"/>
                </a:cubicBezTo>
                <a:lnTo>
                  <a:pt x="192" y="116"/>
                </a:lnTo>
                <a:cubicBezTo>
                  <a:pt x="191" y="116"/>
                  <a:pt x="191" y="116"/>
                  <a:pt x="190" y="116"/>
                </a:cubicBezTo>
                <a:close/>
                <a:moveTo>
                  <a:pt x="1317" y="116"/>
                </a:moveTo>
                <a:cubicBezTo>
                  <a:pt x="1318" y="116"/>
                  <a:pt x="1319" y="116"/>
                  <a:pt x="1319" y="116"/>
                </a:cubicBezTo>
                <a:lnTo>
                  <a:pt x="1319" y="118"/>
                </a:lnTo>
                <a:lnTo>
                  <a:pt x="1319" y="118"/>
                </a:lnTo>
                <a:lnTo>
                  <a:pt x="1318" y="117"/>
                </a:lnTo>
                <a:lnTo>
                  <a:pt x="1317" y="116"/>
                </a:lnTo>
                <a:lnTo>
                  <a:pt x="1317" y="116"/>
                </a:lnTo>
                <a:close/>
                <a:moveTo>
                  <a:pt x="109" y="115"/>
                </a:moveTo>
                <a:cubicBezTo>
                  <a:pt x="109" y="119"/>
                  <a:pt x="107" y="120"/>
                  <a:pt x="103" y="119"/>
                </a:cubicBezTo>
                <a:cubicBezTo>
                  <a:pt x="102" y="123"/>
                  <a:pt x="107" y="121"/>
                  <a:pt x="107" y="124"/>
                </a:cubicBezTo>
                <a:cubicBezTo>
                  <a:pt x="106" y="126"/>
                  <a:pt x="105" y="128"/>
                  <a:pt x="105" y="131"/>
                </a:cubicBezTo>
                <a:cubicBezTo>
                  <a:pt x="100" y="131"/>
                  <a:pt x="99" y="136"/>
                  <a:pt x="93" y="134"/>
                </a:cubicBezTo>
                <a:cubicBezTo>
                  <a:pt x="90" y="138"/>
                  <a:pt x="89" y="143"/>
                  <a:pt x="90" y="148"/>
                </a:cubicBezTo>
                <a:cubicBezTo>
                  <a:pt x="99" y="146"/>
                  <a:pt x="108" y="152"/>
                  <a:pt x="114" y="145"/>
                </a:cubicBezTo>
                <a:cubicBezTo>
                  <a:pt x="111" y="143"/>
                  <a:pt x="107" y="147"/>
                  <a:pt x="107" y="143"/>
                </a:cubicBezTo>
                <a:cubicBezTo>
                  <a:pt x="109" y="141"/>
                  <a:pt x="113" y="142"/>
                  <a:pt x="112" y="137"/>
                </a:cubicBezTo>
                <a:lnTo>
                  <a:pt x="112" y="137"/>
                </a:lnTo>
                <a:cubicBezTo>
                  <a:pt x="108" y="135"/>
                  <a:pt x="107" y="137"/>
                  <a:pt x="104" y="138"/>
                </a:cubicBezTo>
                <a:cubicBezTo>
                  <a:pt x="108" y="131"/>
                  <a:pt x="110" y="123"/>
                  <a:pt x="109" y="115"/>
                </a:cubicBezTo>
                <a:close/>
                <a:moveTo>
                  <a:pt x="2526" y="115"/>
                </a:moveTo>
                <a:cubicBezTo>
                  <a:pt x="2525" y="115"/>
                  <a:pt x="2525" y="115"/>
                  <a:pt x="2524" y="115"/>
                </a:cubicBezTo>
                <a:cubicBezTo>
                  <a:pt x="2524" y="118"/>
                  <a:pt x="2528" y="122"/>
                  <a:pt x="2530" y="119"/>
                </a:cubicBezTo>
                <a:lnTo>
                  <a:pt x="2529" y="120"/>
                </a:lnTo>
                <a:cubicBezTo>
                  <a:pt x="2527" y="119"/>
                  <a:pt x="2528" y="115"/>
                  <a:pt x="2526" y="115"/>
                </a:cubicBezTo>
                <a:close/>
                <a:moveTo>
                  <a:pt x="1112" y="115"/>
                </a:moveTo>
                <a:cubicBezTo>
                  <a:pt x="1110" y="115"/>
                  <a:pt x="1109" y="115"/>
                  <a:pt x="1109" y="115"/>
                </a:cubicBezTo>
                <a:lnTo>
                  <a:pt x="1108" y="117"/>
                </a:lnTo>
                <a:lnTo>
                  <a:pt x="1108" y="117"/>
                </a:lnTo>
                <a:lnTo>
                  <a:pt x="1108" y="117"/>
                </a:lnTo>
                <a:lnTo>
                  <a:pt x="1108" y="117"/>
                </a:lnTo>
                <a:lnTo>
                  <a:pt x="1109" y="117"/>
                </a:lnTo>
                <a:cubicBezTo>
                  <a:pt x="1110" y="118"/>
                  <a:pt x="1110" y="119"/>
                  <a:pt x="1111" y="119"/>
                </a:cubicBezTo>
                <a:cubicBezTo>
                  <a:pt x="1111" y="117"/>
                  <a:pt x="1114" y="118"/>
                  <a:pt x="1113" y="115"/>
                </a:cubicBezTo>
                <a:cubicBezTo>
                  <a:pt x="1113" y="115"/>
                  <a:pt x="1112" y="115"/>
                  <a:pt x="1112" y="115"/>
                </a:cubicBezTo>
                <a:close/>
                <a:moveTo>
                  <a:pt x="224" y="114"/>
                </a:moveTo>
                <a:lnTo>
                  <a:pt x="224" y="116"/>
                </a:lnTo>
                <a:cubicBezTo>
                  <a:pt x="225" y="117"/>
                  <a:pt x="225" y="117"/>
                  <a:pt x="226" y="116"/>
                </a:cubicBezTo>
                <a:lnTo>
                  <a:pt x="226" y="114"/>
                </a:lnTo>
                <a:lnTo>
                  <a:pt x="224" y="114"/>
                </a:lnTo>
                <a:close/>
                <a:moveTo>
                  <a:pt x="84" y="114"/>
                </a:moveTo>
                <a:cubicBezTo>
                  <a:pt x="80" y="118"/>
                  <a:pt x="85" y="121"/>
                  <a:pt x="82" y="127"/>
                </a:cubicBezTo>
                <a:lnTo>
                  <a:pt x="82" y="127"/>
                </a:lnTo>
                <a:cubicBezTo>
                  <a:pt x="88" y="124"/>
                  <a:pt x="86" y="132"/>
                  <a:pt x="91" y="133"/>
                </a:cubicBezTo>
                <a:cubicBezTo>
                  <a:pt x="92" y="130"/>
                  <a:pt x="93" y="127"/>
                  <a:pt x="97" y="131"/>
                </a:cubicBezTo>
                <a:cubicBezTo>
                  <a:pt x="97" y="129"/>
                  <a:pt x="99" y="128"/>
                  <a:pt x="99" y="125"/>
                </a:cubicBezTo>
                <a:cubicBezTo>
                  <a:pt x="95" y="123"/>
                  <a:pt x="94" y="128"/>
                  <a:pt x="89" y="126"/>
                </a:cubicBezTo>
                <a:cubicBezTo>
                  <a:pt x="87" y="122"/>
                  <a:pt x="87" y="117"/>
                  <a:pt x="84" y="114"/>
                </a:cubicBezTo>
                <a:close/>
                <a:moveTo>
                  <a:pt x="2221" y="114"/>
                </a:moveTo>
                <a:cubicBezTo>
                  <a:pt x="2221" y="116"/>
                  <a:pt x="2218" y="114"/>
                  <a:pt x="2218" y="116"/>
                </a:cubicBezTo>
                <a:lnTo>
                  <a:pt x="2218" y="116"/>
                </a:lnTo>
                <a:cubicBezTo>
                  <a:pt x="2220" y="117"/>
                  <a:pt x="2224" y="114"/>
                  <a:pt x="2221" y="114"/>
                </a:cubicBezTo>
                <a:close/>
                <a:moveTo>
                  <a:pt x="178" y="113"/>
                </a:moveTo>
                <a:lnTo>
                  <a:pt x="178" y="116"/>
                </a:lnTo>
                <a:cubicBezTo>
                  <a:pt x="179" y="116"/>
                  <a:pt x="179" y="116"/>
                  <a:pt x="180" y="116"/>
                </a:cubicBezTo>
                <a:cubicBezTo>
                  <a:pt x="180" y="116"/>
                  <a:pt x="180" y="116"/>
                  <a:pt x="180" y="115"/>
                </a:cubicBezTo>
                <a:lnTo>
                  <a:pt x="181" y="115"/>
                </a:lnTo>
                <a:lnTo>
                  <a:pt x="181" y="115"/>
                </a:lnTo>
                <a:lnTo>
                  <a:pt x="181" y="114"/>
                </a:lnTo>
                <a:lnTo>
                  <a:pt x="181" y="115"/>
                </a:lnTo>
                <a:lnTo>
                  <a:pt x="180" y="114"/>
                </a:lnTo>
                <a:cubicBezTo>
                  <a:pt x="180" y="114"/>
                  <a:pt x="180" y="113"/>
                  <a:pt x="178" y="113"/>
                </a:cubicBezTo>
                <a:close/>
                <a:moveTo>
                  <a:pt x="1562" y="112"/>
                </a:moveTo>
                <a:cubicBezTo>
                  <a:pt x="1561" y="113"/>
                  <a:pt x="1559" y="114"/>
                  <a:pt x="1560" y="116"/>
                </a:cubicBezTo>
                <a:lnTo>
                  <a:pt x="1564" y="116"/>
                </a:lnTo>
                <a:cubicBezTo>
                  <a:pt x="1565" y="113"/>
                  <a:pt x="1563" y="112"/>
                  <a:pt x="1562" y="112"/>
                </a:cubicBezTo>
                <a:close/>
                <a:moveTo>
                  <a:pt x="104" y="112"/>
                </a:moveTo>
                <a:cubicBezTo>
                  <a:pt x="103" y="115"/>
                  <a:pt x="106" y="115"/>
                  <a:pt x="107" y="116"/>
                </a:cubicBezTo>
                <a:cubicBezTo>
                  <a:pt x="108" y="113"/>
                  <a:pt x="107" y="112"/>
                  <a:pt x="104" y="112"/>
                </a:cubicBezTo>
                <a:close/>
                <a:moveTo>
                  <a:pt x="2921" y="112"/>
                </a:moveTo>
                <a:cubicBezTo>
                  <a:pt x="2919" y="112"/>
                  <a:pt x="2918" y="112"/>
                  <a:pt x="2918" y="113"/>
                </a:cubicBezTo>
                <a:lnTo>
                  <a:pt x="2917" y="113"/>
                </a:lnTo>
                <a:lnTo>
                  <a:pt x="2917" y="113"/>
                </a:lnTo>
                <a:lnTo>
                  <a:pt x="2917" y="114"/>
                </a:lnTo>
                <a:lnTo>
                  <a:pt x="2917" y="113"/>
                </a:lnTo>
                <a:lnTo>
                  <a:pt x="2920" y="113"/>
                </a:lnTo>
                <a:cubicBezTo>
                  <a:pt x="2922" y="113"/>
                  <a:pt x="2925" y="114"/>
                  <a:pt x="2925" y="112"/>
                </a:cubicBezTo>
                <a:cubicBezTo>
                  <a:pt x="2924" y="113"/>
                  <a:pt x="2922" y="112"/>
                  <a:pt x="2921" y="112"/>
                </a:cubicBezTo>
                <a:close/>
                <a:moveTo>
                  <a:pt x="1108" y="110"/>
                </a:moveTo>
                <a:cubicBezTo>
                  <a:pt x="1107" y="110"/>
                  <a:pt x="1107" y="110"/>
                  <a:pt x="1106" y="110"/>
                </a:cubicBezTo>
                <a:lnTo>
                  <a:pt x="1106" y="112"/>
                </a:lnTo>
                <a:cubicBezTo>
                  <a:pt x="1107" y="112"/>
                  <a:pt x="1108" y="112"/>
                  <a:pt x="1108" y="112"/>
                </a:cubicBezTo>
                <a:lnTo>
                  <a:pt x="1108" y="110"/>
                </a:lnTo>
                <a:lnTo>
                  <a:pt x="1108" y="110"/>
                </a:lnTo>
                <a:cubicBezTo>
                  <a:pt x="1108" y="110"/>
                  <a:pt x="1108" y="110"/>
                  <a:pt x="1108" y="110"/>
                </a:cubicBezTo>
                <a:close/>
                <a:moveTo>
                  <a:pt x="2966" y="109"/>
                </a:moveTo>
                <a:lnTo>
                  <a:pt x="2966" y="115"/>
                </a:lnTo>
                <a:lnTo>
                  <a:pt x="2969" y="115"/>
                </a:lnTo>
                <a:cubicBezTo>
                  <a:pt x="2969" y="114"/>
                  <a:pt x="2969" y="114"/>
                  <a:pt x="2969" y="114"/>
                </a:cubicBezTo>
                <a:cubicBezTo>
                  <a:pt x="2969" y="111"/>
                  <a:pt x="2968" y="109"/>
                  <a:pt x="2966" y="109"/>
                </a:cubicBezTo>
                <a:close/>
                <a:moveTo>
                  <a:pt x="2170" y="109"/>
                </a:moveTo>
                <a:cubicBezTo>
                  <a:pt x="2169" y="109"/>
                  <a:pt x="2168" y="109"/>
                  <a:pt x="2167" y="109"/>
                </a:cubicBezTo>
                <a:cubicBezTo>
                  <a:pt x="2166" y="111"/>
                  <a:pt x="2164" y="116"/>
                  <a:pt x="2166" y="116"/>
                </a:cubicBezTo>
                <a:cubicBezTo>
                  <a:pt x="2168" y="115"/>
                  <a:pt x="2171" y="115"/>
                  <a:pt x="2174" y="117"/>
                </a:cubicBezTo>
                <a:cubicBezTo>
                  <a:pt x="2174" y="121"/>
                  <a:pt x="2168" y="119"/>
                  <a:pt x="2169" y="124"/>
                </a:cubicBezTo>
                <a:cubicBezTo>
                  <a:pt x="2169" y="125"/>
                  <a:pt x="2170" y="125"/>
                  <a:pt x="2170" y="126"/>
                </a:cubicBezTo>
                <a:cubicBezTo>
                  <a:pt x="2175" y="127"/>
                  <a:pt x="2174" y="123"/>
                  <a:pt x="2179" y="124"/>
                </a:cubicBezTo>
                <a:cubicBezTo>
                  <a:pt x="2180" y="114"/>
                  <a:pt x="2177" y="109"/>
                  <a:pt x="2170" y="109"/>
                </a:cubicBezTo>
                <a:close/>
                <a:moveTo>
                  <a:pt x="176" y="108"/>
                </a:moveTo>
                <a:cubicBezTo>
                  <a:pt x="175" y="108"/>
                  <a:pt x="174" y="109"/>
                  <a:pt x="174" y="110"/>
                </a:cubicBezTo>
                <a:lnTo>
                  <a:pt x="174" y="110"/>
                </a:lnTo>
                <a:cubicBezTo>
                  <a:pt x="175" y="110"/>
                  <a:pt x="178" y="112"/>
                  <a:pt x="178" y="108"/>
                </a:cubicBezTo>
                <a:cubicBezTo>
                  <a:pt x="177" y="108"/>
                  <a:pt x="177" y="108"/>
                  <a:pt x="176" y="108"/>
                </a:cubicBezTo>
                <a:close/>
                <a:moveTo>
                  <a:pt x="197" y="108"/>
                </a:moveTo>
                <a:lnTo>
                  <a:pt x="197" y="108"/>
                </a:lnTo>
                <a:cubicBezTo>
                  <a:pt x="198" y="108"/>
                  <a:pt x="199" y="109"/>
                  <a:pt x="198" y="109"/>
                </a:cubicBezTo>
                <a:lnTo>
                  <a:pt x="198" y="110"/>
                </a:lnTo>
                <a:lnTo>
                  <a:pt x="197" y="108"/>
                </a:lnTo>
                <a:lnTo>
                  <a:pt x="197" y="108"/>
                </a:lnTo>
                <a:close/>
                <a:moveTo>
                  <a:pt x="190" y="107"/>
                </a:moveTo>
                <a:lnTo>
                  <a:pt x="190" y="109"/>
                </a:lnTo>
                <a:cubicBezTo>
                  <a:pt x="191" y="111"/>
                  <a:pt x="192" y="111"/>
                  <a:pt x="193" y="109"/>
                </a:cubicBezTo>
                <a:cubicBezTo>
                  <a:pt x="192" y="109"/>
                  <a:pt x="191" y="108"/>
                  <a:pt x="190" y="107"/>
                </a:cubicBezTo>
                <a:close/>
                <a:moveTo>
                  <a:pt x="160" y="107"/>
                </a:moveTo>
                <a:cubicBezTo>
                  <a:pt x="159" y="108"/>
                  <a:pt x="158" y="109"/>
                  <a:pt x="158" y="111"/>
                </a:cubicBezTo>
                <a:lnTo>
                  <a:pt x="161" y="112"/>
                </a:lnTo>
                <a:lnTo>
                  <a:pt x="161" y="112"/>
                </a:lnTo>
                <a:cubicBezTo>
                  <a:pt x="161" y="110"/>
                  <a:pt x="163" y="107"/>
                  <a:pt x="160" y="107"/>
                </a:cubicBezTo>
                <a:close/>
                <a:moveTo>
                  <a:pt x="2524" y="106"/>
                </a:moveTo>
                <a:lnTo>
                  <a:pt x="2524" y="106"/>
                </a:lnTo>
                <a:lnTo>
                  <a:pt x="2524" y="109"/>
                </a:lnTo>
                <a:cubicBezTo>
                  <a:pt x="2524" y="111"/>
                  <a:pt x="2524" y="114"/>
                  <a:pt x="2526" y="113"/>
                </a:cubicBezTo>
                <a:cubicBezTo>
                  <a:pt x="2528" y="112"/>
                  <a:pt x="2528" y="111"/>
                  <a:pt x="2528" y="109"/>
                </a:cubicBezTo>
                <a:cubicBezTo>
                  <a:pt x="2528" y="108"/>
                  <a:pt x="2527" y="107"/>
                  <a:pt x="2526" y="106"/>
                </a:cubicBezTo>
                <a:lnTo>
                  <a:pt x="2524" y="106"/>
                </a:lnTo>
                <a:lnTo>
                  <a:pt x="2524" y="106"/>
                </a:lnTo>
                <a:lnTo>
                  <a:pt x="2524" y="106"/>
                </a:lnTo>
                <a:close/>
                <a:moveTo>
                  <a:pt x="167" y="106"/>
                </a:moveTo>
                <a:cubicBezTo>
                  <a:pt x="165" y="112"/>
                  <a:pt x="171" y="107"/>
                  <a:pt x="167" y="106"/>
                </a:cubicBezTo>
                <a:close/>
                <a:moveTo>
                  <a:pt x="1125" y="104"/>
                </a:moveTo>
                <a:cubicBezTo>
                  <a:pt x="1122" y="104"/>
                  <a:pt x="1121" y="110"/>
                  <a:pt x="1124" y="110"/>
                </a:cubicBezTo>
                <a:cubicBezTo>
                  <a:pt x="1125" y="108"/>
                  <a:pt x="1125" y="107"/>
                  <a:pt x="1125" y="105"/>
                </a:cubicBezTo>
                <a:lnTo>
                  <a:pt x="1125" y="104"/>
                </a:lnTo>
                <a:close/>
                <a:moveTo>
                  <a:pt x="776" y="104"/>
                </a:moveTo>
                <a:cubicBezTo>
                  <a:pt x="772" y="105"/>
                  <a:pt x="772" y="108"/>
                  <a:pt x="772" y="111"/>
                </a:cubicBezTo>
                <a:cubicBezTo>
                  <a:pt x="776" y="112"/>
                  <a:pt x="776" y="108"/>
                  <a:pt x="776" y="104"/>
                </a:cubicBezTo>
                <a:close/>
                <a:moveTo>
                  <a:pt x="135" y="103"/>
                </a:moveTo>
                <a:cubicBezTo>
                  <a:pt x="134" y="106"/>
                  <a:pt x="137" y="105"/>
                  <a:pt x="137" y="106"/>
                </a:cubicBezTo>
                <a:cubicBezTo>
                  <a:pt x="138" y="104"/>
                  <a:pt x="137" y="102"/>
                  <a:pt x="135" y="103"/>
                </a:cubicBezTo>
                <a:close/>
                <a:moveTo>
                  <a:pt x="1492" y="102"/>
                </a:moveTo>
                <a:lnTo>
                  <a:pt x="1491" y="104"/>
                </a:lnTo>
                <a:cubicBezTo>
                  <a:pt x="1492" y="104"/>
                  <a:pt x="1493" y="104"/>
                  <a:pt x="1494" y="104"/>
                </a:cubicBezTo>
                <a:lnTo>
                  <a:pt x="1494" y="102"/>
                </a:lnTo>
                <a:lnTo>
                  <a:pt x="1492" y="102"/>
                </a:lnTo>
                <a:close/>
                <a:moveTo>
                  <a:pt x="3023" y="101"/>
                </a:moveTo>
                <a:lnTo>
                  <a:pt x="3022" y="101"/>
                </a:lnTo>
                <a:lnTo>
                  <a:pt x="3023" y="101"/>
                </a:lnTo>
                <a:lnTo>
                  <a:pt x="3022" y="103"/>
                </a:lnTo>
                <a:cubicBezTo>
                  <a:pt x="3022" y="106"/>
                  <a:pt x="3027" y="105"/>
                  <a:pt x="3030" y="105"/>
                </a:cubicBezTo>
                <a:cubicBezTo>
                  <a:pt x="3030" y="102"/>
                  <a:pt x="3027" y="102"/>
                  <a:pt x="3025" y="101"/>
                </a:cubicBezTo>
                <a:lnTo>
                  <a:pt x="3023" y="101"/>
                </a:lnTo>
                <a:lnTo>
                  <a:pt x="3023" y="101"/>
                </a:lnTo>
                <a:close/>
                <a:moveTo>
                  <a:pt x="150" y="100"/>
                </a:moveTo>
                <a:cubicBezTo>
                  <a:pt x="145" y="101"/>
                  <a:pt x="144" y="110"/>
                  <a:pt x="136" y="107"/>
                </a:cubicBezTo>
                <a:cubicBezTo>
                  <a:pt x="139" y="111"/>
                  <a:pt x="133" y="115"/>
                  <a:pt x="139" y="117"/>
                </a:cubicBezTo>
                <a:cubicBezTo>
                  <a:pt x="141" y="114"/>
                  <a:pt x="139" y="113"/>
                  <a:pt x="139" y="110"/>
                </a:cubicBezTo>
                <a:cubicBezTo>
                  <a:pt x="145" y="108"/>
                  <a:pt x="140" y="117"/>
                  <a:pt x="145" y="117"/>
                </a:cubicBezTo>
                <a:lnTo>
                  <a:pt x="145" y="117"/>
                </a:lnTo>
                <a:cubicBezTo>
                  <a:pt x="148" y="115"/>
                  <a:pt x="145" y="113"/>
                  <a:pt x="145" y="109"/>
                </a:cubicBezTo>
                <a:cubicBezTo>
                  <a:pt x="146" y="109"/>
                  <a:pt x="146" y="108"/>
                  <a:pt x="147" y="108"/>
                </a:cubicBezTo>
                <a:cubicBezTo>
                  <a:pt x="149" y="109"/>
                  <a:pt x="149" y="112"/>
                  <a:pt x="151" y="110"/>
                </a:cubicBezTo>
                <a:cubicBezTo>
                  <a:pt x="152" y="107"/>
                  <a:pt x="152" y="104"/>
                  <a:pt x="156" y="103"/>
                </a:cubicBezTo>
                <a:cubicBezTo>
                  <a:pt x="153" y="101"/>
                  <a:pt x="151" y="100"/>
                  <a:pt x="150" y="100"/>
                </a:cubicBezTo>
                <a:close/>
                <a:moveTo>
                  <a:pt x="1076" y="100"/>
                </a:moveTo>
                <a:lnTo>
                  <a:pt x="1077" y="100"/>
                </a:lnTo>
                <a:cubicBezTo>
                  <a:pt x="1077" y="101"/>
                  <a:pt x="1078" y="101"/>
                  <a:pt x="1079" y="101"/>
                </a:cubicBezTo>
                <a:cubicBezTo>
                  <a:pt x="1078" y="101"/>
                  <a:pt x="1078" y="102"/>
                  <a:pt x="1077" y="102"/>
                </a:cubicBezTo>
                <a:lnTo>
                  <a:pt x="1077" y="102"/>
                </a:lnTo>
                <a:lnTo>
                  <a:pt x="1077" y="102"/>
                </a:lnTo>
                <a:lnTo>
                  <a:pt x="1076" y="100"/>
                </a:lnTo>
                <a:close/>
                <a:moveTo>
                  <a:pt x="3174" y="100"/>
                </a:moveTo>
                <a:cubicBezTo>
                  <a:pt x="3172" y="100"/>
                  <a:pt x="3170" y="100"/>
                  <a:pt x="3171" y="102"/>
                </a:cubicBezTo>
                <a:lnTo>
                  <a:pt x="3174" y="102"/>
                </a:lnTo>
                <a:lnTo>
                  <a:pt x="3174" y="100"/>
                </a:lnTo>
                <a:close/>
                <a:moveTo>
                  <a:pt x="3103" y="100"/>
                </a:moveTo>
                <a:lnTo>
                  <a:pt x="3103" y="100"/>
                </a:lnTo>
                <a:cubicBezTo>
                  <a:pt x="3104" y="101"/>
                  <a:pt x="3103" y="103"/>
                  <a:pt x="3104" y="103"/>
                </a:cubicBezTo>
                <a:cubicBezTo>
                  <a:pt x="3105" y="101"/>
                  <a:pt x="3106" y="101"/>
                  <a:pt x="3106" y="100"/>
                </a:cubicBezTo>
                <a:lnTo>
                  <a:pt x="3103" y="100"/>
                </a:lnTo>
                <a:close/>
                <a:moveTo>
                  <a:pt x="1522" y="99"/>
                </a:moveTo>
                <a:cubicBezTo>
                  <a:pt x="1520" y="99"/>
                  <a:pt x="1518" y="99"/>
                  <a:pt x="1517" y="101"/>
                </a:cubicBezTo>
                <a:lnTo>
                  <a:pt x="1517" y="101"/>
                </a:lnTo>
                <a:cubicBezTo>
                  <a:pt x="1518" y="102"/>
                  <a:pt x="1527" y="104"/>
                  <a:pt x="1527" y="99"/>
                </a:cubicBezTo>
                <a:cubicBezTo>
                  <a:pt x="1526" y="100"/>
                  <a:pt x="1524" y="99"/>
                  <a:pt x="1522" y="99"/>
                </a:cubicBezTo>
                <a:close/>
                <a:moveTo>
                  <a:pt x="2972" y="99"/>
                </a:moveTo>
                <a:lnTo>
                  <a:pt x="2972" y="99"/>
                </a:lnTo>
                <a:lnTo>
                  <a:pt x="2972" y="99"/>
                </a:lnTo>
                <a:lnTo>
                  <a:pt x="2972" y="102"/>
                </a:lnTo>
                <a:cubicBezTo>
                  <a:pt x="2972" y="103"/>
                  <a:pt x="2972" y="104"/>
                  <a:pt x="2973" y="105"/>
                </a:cubicBezTo>
                <a:cubicBezTo>
                  <a:pt x="2975" y="105"/>
                  <a:pt x="2977" y="105"/>
                  <a:pt x="2977" y="103"/>
                </a:cubicBezTo>
                <a:cubicBezTo>
                  <a:pt x="2975" y="102"/>
                  <a:pt x="2976" y="99"/>
                  <a:pt x="2973" y="99"/>
                </a:cubicBezTo>
                <a:lnTo>
                  <a:pt x="2972" y="99"/>
                </a:lnTo>
                <a:lnTo>
                  <a:pt x="2972" y="99"/>
                </a:lnTo>
                <a:close/>
                <a:moveTo>
                  <a:pt x="2968" y="99"/>
                </a:moveTo>
                <a:cubicBezTo>
                  <a:pt x="2965" y="99"/>
                  <a:pt x="2965" y="105"/>
                  <a:pt x="2968" y="104"/>
                </a:cubicBezTo>
                <a:cubicBezTo>
                  <a:pt x="2968" y="102"/>
                  <a:pt x="2969" y="101"/>
                  <a:pt x="2969" y="99"/>
                </a:cubicBezTo>
                <a:lnTo>
                  <a:pt x="2969" y="99"/>
                </a:lnTo>
                <a:cubicBezTo>
                  <a:pt x="2969" y="99"/>
                  <a:pt x="2968" y="99"/>
                  <a:pt x="2968" y="99"/>
                </a:cubicBezTo>
                <a:close/>
                <a:moveTo>
                  <a:pt x="2998" y="97"/>
                </a:moveTo>
                <a:cubicBezTo>
                  <a:pt x="2995" y="99"/>
                  <a:pt x="2989" y="98"/>
                  <a:pt x="2989" y="103"/>
                </a:cubicBezTo>
                <a:cubicBezTo>
                  <a:pt x="2990" y="105"/>
                  <a:pt x="2995" y="103"/>
                  <a:pt x="2998" y="104"/>
                </a:cubicBezTo>
                <a:lnTo>
                  <a:pt x="2998" y="97"/>
                </a:lnTo>
                <a:close/>
                <a:moveTo>
                  <a:pt x="1530" y="97"/>
                </a:moveTo>
                <a:lnTo>
                  <a:pt x="1530" y="99"/>
                </a:lnTo>
                <a:lnTo>
                  <a:pt x="1532" y="99"/>
                </a:lnTo>
                <a:lnTo>
                  <a:pt x="1532" y="97"/>
                </a:lnTo>
                <a:lnTo>
                  <a:pt x="1530" y="97"/>
                </a:lnTo>
                <a:close/>
                <a:moveTo>
                  <a:pt x="1114" y="97"/>
                </a:moveTo>
                <a:cubicBezTo>
                  <a:pt x="1113" y="97"/>
                  <a:pt x="1112" y="101"/>
                  <a:pt x="1114" y="101"/>
                </a:cubicBezTo>
                <a:cubicBezTo>
                  <a:pt x="1114" y="100"/>
                  <a:pt x="1115" y="99"/>
                  <a:pt x="1115" y="98"/>
                </a:cubicBezTo>
                <a:lnTo>
                  <a:pt x="1115" y="97"/>
                </a:lnTo>
                <a:cubicBezTo>
                  <a:pt x="1115" y="97"/>
                  <a:pt x="1115" y="97"/>
                  <a:pt x="1114" y="97"/>
                </a:cubicBezTo>
                <a:close/>
                <a:moveTo>
                  <a:pt x="3035" y="96"/>
                </a:moveTo>
                <a:cubicBezTo>
                  <a:pt x="3033" y="97"/>
                  <a:pt x="3031" y="98"/>
                  <a:pt x="3033" y="100"/>
                </a:cubicBezTo>
                <a:cubicBezTo>
                  <a:pt x="3033" y="101"/>
                  <a:pt x="3036" y="99"/>
                  <a:pt x="3036" y="99"/>
                </a:cubicBezTo>
                <a:lnTo>
                  <a:pt x="3036" y="98"/>
                </a:lnTo>
                <a:cubicBezTo>
                  <a:pt x="3036" y="97"/>
                  <a:pt x="3036" y="96"/>
                  <a:pt x="3035" y="96"/>
                </a:cubicBezTo>
                <a:close/>
                <a:moveTo>
                  <a:pt x="1559" y="96"/>
                </a:moveTo>
                <a:lnTo>
                  <a:pt x="1560" y="96"/>
                </a:lnTo>
                <a:cubicBezTo>
                  <a:pt x="1560" y="97"/>
                  <a:pt x="1560" y="97"/>
                  <a:pt x="1560" y="98"/>
                </a:cubicBezTo>
                <a:lnTo>
                  <a:pt x="1559" y="99"/>
                </a:lnTo>
                <a:lnTo>
                  <a:pt x="1559" y="96"/>
                </a:lnTo>
                <a:close/>
                <a:moveTo>
                  <a:pt x="162" y="95"/>
                </a:moveTo>
                <a:lnTo>
                  <a:pt x="162" y="97"/>
                </a:lnTo>
                <a:cubicBezTo>
                  <a:pt x="163" y="97"/>
                  <a:pt x="163" y="97"/>
                  <a:pt x="164" y="97"/>
                </a:cubicBezTo>
                <a:lnTo>
                  <a:pt x="164" y="96"/>
                </a:lnTo>
                <a:lnTo>
                  <a:pt x="164" y="97"/>
                </a:lnTo>
                <a:cubicBezTo>
                  <a:pt x="166" y="95"/>
                  <a:pt x="165" y="95"/>
                  <a:pt x="164" y="95"/>
                </a:cubicBezTo>
                <a:cubicBezTo>
                  <a:pt x="163" y="95"/>
                  <a:pt x="163" y="95"/>
                  <a:pt x="162" y="95"/>
                </a:cubicBezTo>
                <a:close/>
                <a:moveTo>
                  <a:pt x="2135" y="95"/>
                </a:moveTo>
                <a:lnTo>
                  <a:pt x="2135" y="99"/>
                </a:lnTo>
                <a:lnTo>
                  <a:pt x="2135" y="98"/>
                </a:lnTo>
                <a:lnTo>
                  <a:pt x="2134" y="95"/>
                </a:lnTo>
                <a:lnTo>
                  <a:pt x="2135" y="95"/>
                </a:lnTo>
                <a:close/>
                <a:moveTo>
                  <a:pt x="229" y="94"/>
                </a:moveTo>
                <a:cubicBezTo>
                  <a:pt x="228" y="95"/>
                  <a:pt x="227" y="95"/>
                  <a:pt x="227" y="96"/>
                </a:cubicBezTo>
                <a:cubicBezTo>
                  <a:pt x="228" y="96"/>
                  <a:pt x="228" y="97"/>
                  <a:pt x="229" y="97"/>
                </a:cubicBezTo>
                <a:lnTo>
                  <a:pt x="229" y="97"/>
                </a:lnTo>
                <a:cubicBezTo>
                  <a:pt x="229" y="96"/>
                  <a:pt x="230" y="96"/>
                  <a:pt x="230" y="95"/>
                </a:cubicBezTo>
                <a:cubicBezTo>
                  <a:pt x="229" y="95"/>
                  <a:pt x="229" y="94"/>
                  <a:pt x="229" y="94"/>
                </a:cubicBezTo>
                <a:close/>
                <a:moveTo>
                  <a:pt x="1160" y="93"/>
                </a:moveTo>
                <a:lnTo>
                  <a:pt x="1160" y="93"/>
                </a:lnTo>
                <a:lnTo>
                  <a:pt x="1160" y="93"/>
                </a:lnTo>
                <a:lnTo>
                  <a:pt x="1160" y="95"/>
                </a:lnTo>
                <a:cubicBezTo>
                  <a:pt x="1160" y="98"/>
                  <a:pt x="1159" y="100"/>
                  <a:pt x="1160" y="103"/>
                </a:cubicBezTo>
                <a:cubicBezTo>
                  <a:pt x="1165" y="103"/>
                  <a:pt x="1163" y="97"/>
                  <a:pt x="1161" y="94"/>
                </a:cubicBezTo>
                <a:lnTo>
                  <a:pt x="1160" y="93"/>
                </a:lnTo>
                <a:lnTo>
                  <a:pt x="1160" y="93"/>
                </a:lnTo>
                <a:close/>
                <a:moveTo>
                  <a:pt x="255" y="93"/>
                </a:moveTo>
                <a:cubicBezTo>
                  <a:pt x="253" y="92"/>
                  <a:pt x="250" y="93"/>
                  <a:pt x="248" y="93"/>
                </a:cubicBezTo>
                <a:cubicBezTo>
                  <a:pt x="249" y="97"/>
                  <a:pt x="254" y="94"/>
                  <a:pt x="259" y="94"/>
                </a:cubicBezTo>
                <a:lnTo>
                  <a:pt x="261" y="95"/>
                </a:lnTo>
                <a:lnTo>
                  <a:pt x="261" y="95"/>
                </a:lnTo>
                <a:lnTo>
                  <a:pt x="261" y="95"/>
                </a:lnTo>
                <a:lnTo>
                  <a:pt x="261" y="95"/>
                </a:lnTo>
                <a:lnTo>
                  <a:pt x="260" y="94"/>
                </a:lnTo>
                <a:cubicBezTo>
                  <a:pt x="259" y="93"/>
                  <a:pt x="257" y="93"/>
                  <a:pt x="255" y="93"/>
                </a:cubicBezTo>
                <a:close/>
                <a:moveTo>
                  <a:pt x="1010" y="92"/>
                </a:moveTo>
                <a:lnTo>
                  <a:pt x="1010" y="92"/>
                </a:lnTo>
                <a:lnTo>
                  <a:pt x="1010" y="92"/>
                </a:lnTo>
                <a:lnTo>
                  <a:pt x="1010" y="92"/>
                </a:lnTo>
                <a:close/>
                <a:moveTo>
                  <a:pt x="3038" y="91"/>
                </a:moveTo>
                <a:cubicBezTo>
                  <a:pt x="3037" y="91"/>
                  <a:pt x="3036" y="91"/>
                  <a:pt x="3036" y="92"/>
                </a:cubicBezTo>
                <a:lnTo>
                  <a:pt x="3037" y="92"/>
                </a:lnTo>
                <a:cubicBezTo>
                  <a:pt x="3038" y="92"/>
                  <a:pt x="3038" y="93"/>
                  <a:pt x="3039" y="93"/>
                </a:cubicBezTo>
                <a:cubicBezTo>
                  <a:pt x="3040" y="92"/>
                  <a:pt x="3039" y="91"/>
                  <a:pt x="3038" y="91"/>
                </a:cubicBezTo>
                <a:close/>
                <a:moveTo>
                  <a:pt x="2975" y="91"/>
                </a:moveTo>
                <a:cubicBezTo>
                  <a:pt x="2974" y="91"/>
                  <a:pt x="2974" y="91"/>
                  <a:pt x="2974" y="92"/>
                </a:cubicBezTo>
                <a:lnTo>
                  <a:pt x="2974" y="92"/>
                </a:lnTo>
                <a:cubicBezTo>
                  <a:pt x="2974" y="93"/>
                  <a:pt x="2974" y="100"/>
                  <a:pt x="2975" y="96"/>
                </a:cubicBezTo>
                <a:cubicBezTo>
                  <a:pt x="2975" y="95"/>
                  <a:pt x="2975" y="91"/>
                  <a:pt x="2975" y="91"/>
                </a:cubicBezTo>
                <a:close/>
                <a:moveTo>
                  <a:pt x="3248" y="90"/>
                </a:moveTo>
                <a:cubicBezTo>
                  <a:pt x="3248" y="92"/>
                  <a:pt x="3247" y="92"/>
                  <a:pt x="3246" y="92"/>
                </a:cubicBezTo>
                <a:lnTo>
                  <a:pt x="3246" y="94"/>
                </a:lnTo>
                <a:cubicBezTo>
                  <a:pt x="3247" y="94"/>
                  <a:pt x="3247" y="95"/>
                  <a:pt x="3249" y="95"/>
                </a:cubicBezTo>
                <a:lnTo>
                  <a:pt x="3249" y="95"/>
                </a:lnTo>
                <a:cubicBezTo>
                  <a:pt x="3249" y="93"/>
                  <a:pt x="3249" y="91"/>
                  <a:pt x="3248" y="90"/>
                </a:cubicBezTo>
                <a:close/>
                <a:moveTo>
                  <a:pt x="2135" y="90"/>
                </a:moveTo>
                <a:lnTo>
                  <a:pt x="2135" y="90"/>
                </a:lnTo>
                <a:lnTo>
                  <a:pt x="2135" y="92"/>
                </a:lnTo>
                <a:lnTo>
                  <a:pt x="2134" y="92"/>
                </a:lnTo>
                <a:lnTo>
                  <a:pt x="2134" y="90"/>
                </a:lnTo>
                <a:lnTo>
                  <a:pt x="2135" y="90"/>
                </a:lnTo>
                <a:close/>
                <a:moveTo>
                  <a:pt x="965" y="90"/>
                </a:moveTo>
                <a:cubicBezTo>
                  <a:pt x="964" y="93"/>
                  <a:pt x="959" y="99"/>
                  <a:pt x="963" y="101"/>
                </a:cubicBezTo>
                <a:cubicBezTo>
                  <a:pt x="966" y="101"/>
                  <a:pt x="967" y="92"/>
                  <a:pt x="965" y="90"/>
                </a:cubicBezTo>
                <a:lnTo>
                  <a:pt x="965" y="90"/>
                </a:lnTo>
                <a:close/>
                <a:moveTo>
                  <a:pt x="2281" y="89"/>
                </a:moveTo>
                <a:cubicBezTo>
                  <a:pt x="2279" y="89"/>
                  <a:pt x="2278" y="90"/>
                  <a:pt x="2279" y="93"/>
                </a:cubicBezTo>
                <a:lnTo>
                  <a:pt x="2278" y="92"/>
                </a:lnTo>
                <a:cubicBezTo>
                  <a:pt x="2279" y="95"/>
                  <a:pt x="2284" y="93"/>
                  <a:pt x="2287" y="93"/>
                </a:cubicBezTo>
                <a:lnTo>
                  <a:pt x="2287" y="89"/>
                </a:lnTo>
                <a:cubicBezTo>
                  <a:pt x="2285" y="90"/>
                  <a:pt x="2283" y="89"/>
                  <a:pt x="2281" y="89"/>
                </a:cubicBezTo>
                <a:close/>
                <a:moveTo>
                  <a:pt x="3015" y="88"/>
                </a:moveTo>
                <a:cubicBezTo>
                  <a:pt x="3014" y="88"/>
                  <a:pt x="3014" y="93"/>
                  <a:pt x="3016" y="90"/>
                </a:cubicBezTo>
                <a:cubicBezTo>
                  <a:pt x="3016" y="88"/>
                  <a:pt x="3015" y="88"/>
                  <a:pt x="3015" y="88"/>
                </a:cubicBezTo>
                <a:close/>
                <a:moveTo>
                  <a:pt x="929" y="88"/>
                </a:moveTo>
                <a:cubicBezTo>
                  <a:pt x="928" y="88"/>
                  <a:pt x="927" y="89"/>
                  <a:pt x="928" y="90"/>
                </a:cubicBezTo>
                <a:cubicBezTo>
                  <a:pt x="930" y="88"/>
                  <a:pt x="929" y="88"/>
                  <a:pt x="929" y="88"/>
                </a:cubicBezTo>
                <a:close/>
                <a:moveTo>
                  <a:pt x="3048" y="88"/>
                </a:moveTo>
                <a:cubicBezTo>
                  <a:pt x="3045" y="87"/>
                  <a:pt x="3044" y="89"/>
                  <a:pt x="3043" y="91"/>
                </a:cubicBezTo>
                <a:lnTo>
                  <a:pt x="3043" y="91"/>
                </a:lnTo>
                <a:cubicBezTo>
                  <a:pt x="3046" y="89"/>
                  <a:pt x="3043" y="94"/>
                  <a:pt x="3047" y="93"/>
                </a:cubicBezTo>
                <a:cubicBezTo>
                  <a:pt x="3046" y="91"/>
                  <a:pt x="3049" y="91"/>
                  <a:pt x="3048" y="88"/>
                </a:cubicBezTo>
                <a:close/>
                <a:moveTo>
                  <a:pt x="1008" y="87"/>
                </a:moveTo>
                <a:cubicBezTo>
                  <a:pt x="1009" y="87"/>
                  <a:pt x="1009" y="87"/>
                  <a:pt x="1010" y="88"/>
                </a:cubicBezTo>
                <a:cubicBezTo>
                  <a:pt x="1011" y="91"/>
                  <a:pt x="1008" y="90"/>
                  <a:pt x="1008" y="91"/>
                </a:cubicBezTo>
                <a:cubicBezTo>
                  <a:pt x="1008" y="92"/>
                  <a:pt x="1009" y="92"/>
                  <a:pt x="1009" y="92"/>
                </a:cubicBezTo>
                <a:lnTo>
                  <a:pt x="1010" y="92"/>
                </a:lnTo>
                <a:lnTo>
                  <a:pt x="1008" y="92"/>
                </a:lnTo>
                <a:cubicBezTo>
                  <a:pt x="1007" y="93"/>
                  <a:pt x="1006" y="93"/>
                  <a:pt x="1006" y="95"/>
                </a:cubicBezTo>
                <a:cubicBezTo>
                  <a:pt x="1006" y="92"/>
                  <a:pt x="1007" y="88"/>
                  <a:pt x="1008" y="87"/>
                </a:cubicBezTo>
                <a:close/>
                <a:moveTo>
                  <a:pt x="225" y="87"/>
                </a:moveTo>
                <a:cubicBezTo>
                  <a:pt x="223" y="87"/>
                  <a:pt x="222" y="87"/>
                  <a:pt x="221" y="88"/>
                </a:cubicBezTo>
                <a:cubicBezTo>
                  <a:pt x="221" y="92"/>
                  <a:pt x="221" y="97"/>
                  <a:pt x="223" y="98"/>
                </a:cubicBezTo>
                <a:lnTo>
                  <a:pt x="223" y="98"/>
                </a:lnTo>
                <a:cubicBezTo>
                  <a:pt x="227" y="96"/>
                  <a:pt x="230" y="92"/>
                  <a:pt x="231" y="88"/>
                </a:cubicBezTo>
                <a:cubicBezTo>
                  <a:pt x="229" y="88"/>
                  <a:pt x="227" y="87"/>
                  <a:pt x="225" y="87"/>
                </a:cubicBezTo>
                <a:close/>
                <a:moveTo>
                  <a:pt x="3163" y="87"/>
                </a:moveTo>
                <a:cubicBezTo>
                  <a:pt x="3161" y="91"/>
                  <a:pt x="3162" y="94"/>
                  <a:pt x="3163" y="100"/>
                </a:cubicBezTo>
                <a:lnTo>
                  <a:pt x="3158" y="100"/>
                </a:lnTo>
                <a:lnTo>
                  <a:pt x="3158" y="100"/>
                </a:lnTo>
                <a:lnTo>
                  <a:pt x="3158" y="100"/>
                </a:lnTo>
                <a:lnTo>
                  <a:pt x="3158" y="100"/>
                </a:lnTo>
                <a:lnTo>
                  <a:pt x="3159" y="102"/>
                </a:lnTo>
                <a:cubicBezTo>
                  <a:pt x="3160" y="105"/>
                  <a:pt x="3165" y="105"/>
                  <a:pt x="3163" y="112"/>
                </a:cubicBezTo>
                <a:cubicBezTo>
                  <a:pt x="3167" y="112"/>
                  <a:pt x="3168" y="115"/>
                  <a:pt x="3174" y="114"/>
                </a:cubicBezTo>
                <a:cubicBezTo>
                  <a:pt x="3172" y="109"/>
                  <a:pt x="3169" y="106"/>
                  <a:pt x="3168" y="100"/>
                </a:cubicBezTo>
                <a:cubicBezTo>
                  <a:pt x="3168" y="100"/>
                  <a:pt x="3169" y="100"/>
                  <a:pt x="3169" y="100"/>
                </a:cubicBezTo>
                <a:cubicBezTo>
                  <a:pt x="3172" y="100"/>
                  <a:pt x="3174" y="98"/>
                  <a:pt x="3174" y="95"/>
                </a:cubicBezTo>
                <a:cubicBezTo>
                  <a:pt x="3168" y="96"/>
                  <a:pt x="3168" y="91"/>
                  <a:pt x="3167" y="87"/>
                </a:cubicBezTo>
                <a:lnTo>
                  <a:pt x="3163" y="87"/>
                </a:lnTo>
                <a:close/>
                <a:moveTo>
                  <a:pt x="946" y="87"/>
                </a:moveTo>
                <a:cubicBezTo>
                  <a:pt x="943" y="87"/>
                  <a:pt x="940" y="88"/>
                  <a:pt x="941" y="91"/>
                </a:cubicBezTo>
                <a:cubicBezTo>
                  <a:pt x="943" y="93"/>
                  <a:pt x="945" y="93"/>
                  <a:pt x="948" y="91"/>
                </a:cubicBezTo>
                <a:lnTo>
                  <a:pt x="948" y="88"/>
                </a:lnTo>
                <a:lnTo>
                  <a:pt x="948" y="88"/>
                </a:lnTo>
                <a:cubicBezTo>
                  <a:pt x="947" y="87"/>
                  <a:pt x="946" y="87"/>
                  <a:pt x="946" y="87"/>
                </a:cubicBezTo>
                <a:close/>
                <a:moveTo>
                  <a:pt x="2422" y="86"/>
                </a:moveTo>
                <a:cubicBezTo>
                  <a:pt x="2422" y="86"/>
                  <a:pt x="2421" y="86"/>
                  <a:pt x="2421" y="87"/>
                </a:cubicBezTo>
                <a:lnTo>
                  <a:pt x="2421" y="87"/>
                </a:lnTo>
                <a:cubicBezTo>
                  <a:pt x="2423" y="87"/>
                  <a:pt x="2422" y="90"/>
                  <a:pt x="2424" y="90"/>
                </a:cubicBezTo>
                <a:cubicBezTo>
                  <a:pt x="2425" y="88"/>
                  <a:pt x="2423" y="85"/>
                  <a:pt x="2422" y="86"/>
                </a:cubicBezTo>
                <a:close/>
                <a:moveTo>
                  <a:pt x="847" y="85"/>
                </a:moveTo>
                <a:cubicBezTo>
                  <a:pt x="841" y="88"/>
                  <a:pt x="850" y="88"/>
                  <a:pt x="847" y="85"/>
                </a:cubicBezTo>
                <a:close/>
                <a:moveTo>
                  <a:pt x="908" y="83"/>
                </a:moveTo>
                <a:cubicBezTo>
                  <a:pt x="906" y="86"/>
                  <a:pt x="909" y="89"/>
                  <a:pt x="909" y="93"/>
                </a:cubicBezTo>
                <a:lnTo>
                  <a:pt x="909" y="92"/>
                </a:lnTo>
                <a:cubicBezTo>
                  <a:pt x="915" y="91"/>
                  <a:pt x="921" y="97"/>
                  <a:pt x="923" y="92"/>
                </a:cubicBezTo>
                <a:cubicBezTo>
                  <a:pt x="919" y="89"/>
                  <a:pt x="914" y="85"/>
                  <a:pt x="908" y="83"/>
                </a:cubicBezTo>
                <a:close/>
                <a:moveTo>
                  <a:pt x="3143" y="83"/>
                </a:moveTo>
                <a:cubicBezTo>
                  <a:pt x="3142" y="90"/>
                  <a:pt x="3150" y="92"/>
                  <a:pt x="3147" y="100"/>
                </a:cubicBezTo>
                <a:cubicBezTo>
                  <a:pt x="3151" y="99"/>
                  <a:pt x="3150" y="105"/>
                  <a:pt x="3151" y="109"/>
                </a:cubicBezTo>
                <a:lnTo>
                  <a:pt x="3157" y="109"/>
                </a:lnTo>
                <a:cubicBezTo>
                  <a:pt x="3155" y="105"/>
                  <a:pt x="3153" y="102"/>
                  <a:pt x="3151" y="99"/>
                </a:cubicBezTo>
                <a:cubicBezTo>
                  <a:pt x="3154" y="97"/>
                  <a:pt x="3146" y="92"/>
                  <a:pt x="3152" y="91"/>
                </a:cubicBezTo>
                <a:cubicBezTo>
                  <a:pt x="3151" y="85"/>
                  <a:pt x="3143" y="85"/>
                  <a:pt x="3143" y="83"/>
                </a:cubicBezTo>
                <a:close/>
                <a:moveTo>
                  <a:pt x="3123" y="82"/>
                </a:moveTo>
                <a:cubicBezTo>
                  <a:pt x="3122" y="82"/>
                  <a:pt x="3120" y="82"/>
                  <a:pt x="3121" y="83"/>
                </a:cubicBezTo>
                <a:cubicBezTo>
                  <a:pt x="3122" y="83"/>
                  <a:pt x="3122" y="85"/>
                  <a:pt x="3124" y="85"/>
                </a:cubicBezTo>
                <a:lnTo>
                  <a:pt x="3124" y="85"/>
                </a:lnTo>
                <a:cubicBezTo>
                  <a:pt x="3124" y="83"/>
                  <a:pt x="3124" y="82"/>
                  <a:pt x="3123" y="82"/>
                </a:cubicBezTo>
                <a:close/>
                <a:moveTo>
                  <a:pt x="3131" y="82"/>
                </a:moveTo>
                <a:cubicBezTo>
                  <a:pt x="3130" y="85"/>
                  <a:pt x="3131" y="88"/>
                  <a:pt x="3132" y="91"/>
                </a:cubicBezTo>
                <a:cubicBezTo>
                  <a:pt x="3126" y="89"/>
                  <a:pt x="3126" y="94"/>
                  <a:pt x="3122" y="94"/>
                </a:cubicBezTo>
                <a:cubicBezTo>
                  <a:pt x="3120" y="94"/>
                  <a:pt x="3119" y="93"/>
                  <a:pt x="3119" y="91"/>
                </a:cubicBezTo>
                <a:cubicBezTo>
                  <a:pt x="3117" y="93"/>
                  <a:pt x="3114" y="93"/>
                  <a:pt x="3111" y="91"/>
                </a:cubicBezTo>
                <a:cubicBezTo>
                  <a:pt x="3110" y="94"/>
                  <a:pt x="3107" y="95"/>
                  <a:pt x="3106" y="97"/>
                </a:cubicBezTo>
                <a:cubicBezTo>
                  <a:pt x="3111" y="100"/>
                  <a:pt x="3112" y="98"/>
                  <a:pt x="3116" y="96"/>
                </a:cubicBezTo>
                <a:cubicBezTo>
                  <a:pt x="3117" y="98"/>
                  <a:pt x="3118" y="98"/>
                  <a:pt x="3118" y="100"/>
                </a:cubicBezTo>
                <a:cubicBezTo>
                  <a:pt x="3117" y="100"/>
                  <a:pt x="3113" y="99"/>
                  <a:pt x="3114" y="102"/>
                </a:cubicBezTo>
                <a:cubicBezTo>
                  <a:pt x="3119" y="101"/>
                  <a:pt x="3124" y="103"/>
                  <a:pt x="3127" y="105"/>
                </a:cubicBezTo>
                <a:lnTo>
                  <a:pt x="3127" y="100"/>
                </a:lnTo>
                <a:lnTo>
                  <a:pt x="3128" y="100"/>
                </a:lnTo>
                <a:lnTo>
                  <a:pt x="3127" y="100"/>
                </a:lnTo>
                <a:lnTo>
                  <a:pt x="3127" y="100"/>
                </a:lnTo>
                <a:lnTo>
                  <a:pt x="3126" y="100"/>
                </a:lnTo>
                <a:cubicBezTo>
                  <a:pt x="3125" y="100"/>
                  <a:pt x="3122" y="100"/>
                  <a:pt x="3122" y="98"/>
                </a:cubicBezTo>
                <a:cubicBezTo>
                  <a:pt x="3124" y="99"/>
                  <a:pt x="3140" y="97"/>
                  <a:pt x="3137" y="104"/>
                </a:cubicBezTo>
                <a:lnTo>
                  <a:pt x="3142" y="104"/>
                </a:lnTo>
                <a:cubicBezTo>
                  <a:pt x="3141" y="100"/>
                  <a:pt x="3143" y="100"/>
                  <a:pt x="3144" y="98"/>
                </a:cubicBezTo>
                <a:cubicBezTo>
                  <a:pt x="3137" y="97"/>
                  <a:pt x="3135" y="97"/>
                  <a:pt x="3132" y="93"/>
                </a:cubicBezTo>
                <a:cubicBezTo>
                  <a:pt x="3135" y="91"/>
                  <a:pt x="3137" y="83"/>
                  <a:pt x="3131" y="82"/>
                </a:cubicBezTo>
                <a:close/>
                <a:moveTo>
                  <a:pt x="3022" y="82"/>
                </a:moveTo>
                <a:cubicBezTo>
                  <a:pt x="3021" y="82"/>
                  <a:pt x="3020" y="82"/>
                  <a:pt x="3020" y="83"/>
                </a:cubicBezTo>
                <a:lnTo>
                  <a:pt x="3021" y="83"/>
                </a:lnTo>
                <a:cubicBezTo>
                  <a:pt x="3022" y="83"/>
                  <a:pt x="3021" y="85"/>
                  <a:pt x="3022" y="85"/>
                </a:cubicBezTo>
                <a:cubicBezTo>
                  <a:pt x="3022" y="83"/>
                  <a:pt x="3027" y="86"/>
                  <a:pt x="3025" y="82"/>
                </a:cubicBezTo>
                <a:cubicBezTo>
                  <a:pt x="3025" y="82"/>
                  <a:pt x="3023" y="82"/>
                  <a:pt x="3022" y="82"/>
                </a:cubicBezTo>
                <a:close/>
                <a:moveTo>
                  <a:pt x="2121" y="82"/>
                </a:moveTo>
                <a:cubicBezTo>
                  <a:pt x="2121" y="82"/>
                  <a:pt x="2121" y="82"/>
                  <a:pt x="2121" y="82"/>
                </a:cubicBezTo>
                <a:cubicBezTo>
                  <a:pt x="2121" y="85"/>
                  <a:pt x="2123" y="86"/>
                  <a:pt x="2125" y="86"/>
                </a:cubicBezTo>
                <a:lnTo>
                  <a:pt x="2125" y="82"/>
                </a:lnTo>
                <a:cubicBezTo>
                  <a:pt x="2123" y="82"/>
                  <a:pt x="2122" y="82"/>
                  <a:pt x="2121" y="82"/>
                </a:cubicBezTo>
                <a:lnTo>
                  <a:pt x="2121" y="82"/>
                </a:lnTo>
                <a:close/>
                <a:moveTo>
                  <a:pt x="931" y="81"/>
                </a:moveTo>
                <a:cubicBezTo>
                  <a:pt x="929" y="81"/>
                  <a:pt x="927" y="81"/>
                  <a:pt x="926" y="83"/>
                </a:cubicBezTo>
                <a:cubicBezTo>
                  <a:pt x="931" y="81"/>
                  <a:pt x="930" y="86"/>
                  <a:pt x="934" y="86"/>
                </a:cubicBezTo>
                <a:cubicBezTo>
                  <a:pt x="934" y="84"/>
                  <a:pt x="934" y="82"/>
                  <a:pt x="933" y="81"/>
                </a:cubicBezTo>
                <a:lnTo>
                  <a:pt x="933" y="81"/>
                </a:lnTo>
                <a:cubicBezTo>
                  <a:pt x="932" y="81"/>
                  <a:pt x="931" y="81"/>
                  <a:pt x="931" y="81"/>
                </a:cubicBezTo>
                <a:close/>
                <a:moveTo>
                  <a:pt x="3070" y="80"/>
                </a:moveTo>
                <a:cubicBezTo>
                  <a:pt x="3070" y="84"/>
                  <a:pt x="3072" y="84"/>
                  <a:pt x="3071" y="88"/>
                </a:cubicBezTo>
                <a:cubicBezTo>
                  <a:pt x="3068" y="88"/>
                  <a:pt x="3069" y="91"/>
                  <a:pt x="3066" y="91"/>
                </a:cubicBezTo>
                <a:cubicBezTo>
                  <a:pt x="3067" y="94"/>
                  <a:pt x="3066" y="99"/>
                  <a:pt x="3069" y="100"/>
                </a:cubicBezTo>
                <a:cubicBezTo>
                  <a:pt x="3069" y="91"/>
                  <a:pt x="3072" y="93"/>
                  <a:pt x="3072" y="88"/>
                </a:cubicBezTo>
                <a:cubicBezTo>
                  <a:pt x="3073" y="88"/>
                  <a:pt x="3074" y="88"/>
                  <a:pt x="3075" y="88"/>
                </a:cubicBezTo>
                <a:cubicBezTo>
                  <a:pt x="3076" y="94"/>
                  <a:pt x="3079" y="96"/>
                  <a:pt x="3076" y="101"/>
                </a:cubicBezTo>
                <a:cubicBezTo>
                  <a:pt x="3080" y="103"/>
                  <a:pt x="3084" y="98"/>
                  <a:pt x="3087" y="95"/>
                </a:cubicBezTo>
                <a:cubicBezTo>
                  <a:pt x="3089" y="102"/>
                  <a:pt x="3083" y="101"/>
                  <a:pt x="3081" y="104"/>
                </a:cubicBezTo>
                <a:lnTo>
                  <a:pt x="3081" y="105"/>
                </a:lnTo>
                <a:lnTo>
                  <a:pt x="3081" y="105"/>
                </a:lnTo>
                <a:lnTo>
                  <a:pt x="3081" y="105"/>
                </a:lnTo>
                <a:lnTo>
                  <a:pt x="3081" y="105"/>
                </a:lnTo>
                <a:lnTo>
                  <a:pt x="3083" y="105"/>
                </a:lnTo>
                <a:cubicBezTo>
                  <a:pt x="3086" y="105"/>
                  <a:pt x="3087" y="104"/>
                  <a:pt x="3089" y="106"/>
                </a:cubicBezTo>
                <a:cubicBezTo>
                  <a:pt x="3090" y="105"/>
                  <a:pt x="3090" y="105"/>
                  <a:pt x="3092" y="105"/>
                </a:cubicBezTo>
                <a:cubicBezTo>
                  <a:pt x="3092" y="101"/>
                  <a:pt x="3087" y="104"/>
                  <a:pt x="3087" y="100"/>
                </a:cubicBezTo>
                <a:cubicBezTo>
                  <a:pt x="3090" y="100"/>
                  <a:pt x="3092" y="99"/>
                  <a:pt x="3092" y="97"/>
                </a:cubicBezTo>
                <a:cubicBezTo>
                  <a:pt x="3090" y="94"/>
                  <a:pt x="3086" y="94"/>
                  <a:pt x="3088" y="88"/>
                </a:cubicBezTo>
                <a:cubicBezTo>
                  <a:pt x="3083" y="90"/>
                  <a:pt x="3083" y="85"/>
                  <a:pt x="3080" y="84"/>
                </a:cubicBezTo>
                <a:cubicBezTo>
                  <a:pt x="3077" y="83"/>
                  <a:pt x="3077" y="86"/>
                  <a:pt x="3074" y="86"/>
                </a:cubicBezTo>
                <a:cubicBezTo>
                  <a:pt x="3073" y="84"/>
                  <a:pt x="3073" y="80"/>
                  <a:pt x="3070" y="80"/>
                </a:cubicBezTo>
                <a:close/>
                <a:moveTo>
                  <a:pt x="3080" y="80"/>
                </a:moveTo>
                <a:cubicBezTo>
                  <a:pt x="3079" y="80"/>
                  <a:pt x="3078" y="81"/>
                  <a:pt x="3077" y="82"/>
                </a:cubicBezTo>
                <a:lnTo>
                  <a:pt x="3077" y="82"/>
                </a:lnTo>
                <a:cubicBezTo>
                  <a:pt x="3079" y="82"/>
                  <a:pt x="3082" y="84"/>
                  <a:pt x="3082" y="81"/>
                </a:cubicBezTo>
                <a:cubicBezTo>
                  <a:pt x="3082" y="81"/>
                  <a:pt x="3082" y="81"/>
                  <a:pt x="3081" y="81"/>
                </a:cubicBezTo>
                <a:cubicBezTo>
                  <a:pt x="3081" y="80"/>
                  <a:pt x="3080" y="80"/>
                  <a:pt x="3080" y="80"/>
                </a:cubicBezTo>
                <a:close/>
                <a:moveTo>
                  <a:pt x="1154" y="80"/>
                </a:moveTo>
                <a:lnTo>
                  <a:pt x="1154" y="80"/>
                </a:lnTo>
                <a:lnTo>
                  <a:pt x="1154" y="80"/>
                </a:lnTo>
                <a:lnTo>
                  <a:pt x="1154" y="81"/>
                </a:lnTo>
                <a:cubicBezTo>
                  <a:pt x="1154" y="83"/>
                  <a:pt x="1159" y="83"/>
                  <a:pt x="1157" y="80"/>
                </a:cubicBezTo>
                <a:lnTo>
                  <a:pt x="1154" y="80"/>
                </a:lnTo>
                <a:lnTo>
                  <a:pt x="1154" y="80"/>
                </a:lnTo>
                <a:close/>
                <a:moveTo>
                  <a:pt x="3208" y="80"/>
                </a:moveTo>
                <a:lnTo>
                  <a:pt x="3208" y="83"/>
                </a:lnTo>
                <a:cubicBezTo>
                  <a:pt x="3211" y="83"/>
                  <a:pt x="3212" y="81"/>
                  <a:pt x="3212" y="80"/>
                </a:cubicBezTo>
                <a:lnTo>
                  <a:pt x="3208" y="80"/>
                </a:lnTo>
                <a:close/>
                <a:moveTo>
                  <a:pt x="3095" y="79"/>
                </a:moveTo>
                <a:lnTo>
                  <a:pt x="3095" y="79"/>
                </a:lnTo>
                <a:lnTo>
                  <a:pt x="3095" y="79"/>
                </a:lnTo>
                <a:lnTo>
                  <a:pt x="3094" y="81"/>
                </a:lnTo>
                <a:cubicBezTo>
                  <a:pt x="3093" y="85"/>
                  <a:pt x="3093" y="92"/>
                  <a:pt x="3092" y="96"/>
                </a:cubicBezTo>
                <a:cubicBezTo>
                  <a:pt x="3096" y="97"/>
                  <a:pt x="3098" y="100"/>
                  <a:pt x="3101" y="102"/>
                </a:cubicBezTo>
                <a:cubicBezTo>
                  <a:pt x="3101" y="97"/>
                  <a:pt x="3105" y="96"/>
                  <a:pt x="3104" y="91"/>
                </a:cubicBezTo>
                <a:cubicBezTo>
                  <a:pt x="3099" y="89"/>
                  <a:pt x="3097" y="86"/>
                  <a:pt x="3096" y="82"/>
                </a:cubicBezTo>
                <a:lnTo>
                  <a:pt x="3095" y="79"/>
                </a:lnTo>
                <a:lnTo>
                  <a:pt x="3095" y="79"/>
                </a:lnTo>
                <a:close/>
                <a:moveTo>
                  <a:pt x="3110" y="77"/>
                </a:moveTo>
                <a:cubicBezTo>
                  <a:pt x="3109" y="79"/>
                  <a:pt x="3109" y="80"/>
                  <a:pt x="3109" y="82"/>
                </a:cubicBezTo>
                <a:cubicBezTo>
                  <a:pt x="3113" y="81"/>
                  <a:pt x="3115" y="85"/>
                  <a:pt x="3117" y="82"/>
                </a:cubicBezTo>
                <a:lnTo>
                  <a:pt x="3118" y="82"/>
                </a:lnTo>
                <a:cubicBezTo>
                  <a:pt x="3118" y="78"/>
                  <a:pt x="3114" y="78"/>
                  <a:pt x="3110" y="77"/>
                </a:cubicBezTo>
                <a:close/>
                <a:moveTo>
                  <a:pt x="1221" y="77"/>
                </a:moveTo>
                <a:cubicBezTo>
                  <a:pt x="1214" y="77"/>
                  <a:pt x="1209" y="82"/>
                  <a:pt x="1207" y="89"/>
                </a:cubicBezTo>
                <a:lnTo>
                  <a:pt x="1208" y="89"/>
                </a:lnTo>
                <a:cubicBezTo>
                  <a:pt x="1209" y="89"/>
                  <a:pt x="1210" y="90"/>
                  <a:pt x="1208" y="92"/>
                </a:cubicBezTo>
                <a:cubicBezTo>
                  <a:pt x="1217" y="93"/>
                  <a:pt x="1218" y="84"/>
                  <a:pt x="1221" y="77"/>
                </a:cubicBezTo>
                <a:close/>
                <a:moveTo>
                  <a:pt x="3058" y="77"/>
                </a:moveTo>
                <a:cubicBezTo>
                  <a:pt x="3058" y="77"/>
                  <a:pt x="3057" y="77"/>
                  <a:pt x="3057" y="78"/>
                </a:cubicBezTo>
                <a:lnTo>
                  <a:pt x="3057" y="82"/>
                </a:lnTo>
                <a:cubicBezTo>
                  <a:pt x="3063" y="81"/>
                  <a:pt x="3062" y="86"/>
                  <a:pt x="3064" y="89"/>
                </a:cubicBezTo>
                <a:lnTo>
                  <a:pt x="3064" y="89"/>
                </a:lnTo>
                <a:cubicBezTo>
                  <a:pt x="3067" y="86"/>
                  <a:pt x="3063" y="83"/>
                  <a:pt x="3064" y="79"/>
                </a:cubicBezTo>
                <a:cubicBezTo>
                  <a:pt x="3061" y="79"/>
                  <a:pt x="3060" y="77"/>
                  <a:pt x="3058" y="77"/>
                </a:cubicBezTo>
                <a:close/>
                <a:moveTo>
                  <a:pt x="1072" y="76"/>
                </a:moveTo>
                <a:lnTo>
                  <a:pt x="1075" y="76"/>
                </a:lnTo>
                <a:cubicBezTo>
                  <a:pt x="1075" y="78"/>
                  <a:pt x="1075" y="78"/>
                  <a:pt x="1074" y="79"/>
                </a:cubicBezTo>
                <a:lnTo>
                  <a:pt x="1073" y="80"/>
                </a:lnTo>
                <a:lnTo>
                  <a:pt x="1072" y="79"/>
                </a:lnTo>
                <a:lnTo>
                  <a:pt x="1071" y="78"/>
                </a:lnTo>
                <a:lnTo>
                  <a:pt x="1072" y="77"/>
                </a:lnTo>
                <a:lnTo>
                  <a:pt x="1072" y="76"/>
                </a:lnTo>
                <a:close/>
                <a:moveTo>
                  <a:pt x="1072" y="76"/>
                </a:moveTo>
                <a:lnTo>
                  <a:pt x="1072" y="76"/>
                </a:lnTo>
                <a:lnTo>
                  <a:pt x="1071" y="76"/>
                </a:lnTo>
                <a:lnTo>
                  <a:pt x="1072" y="76"/>
                </a:lnTo>
                <a:close/>
                <a:moveTo>
                  <a:pt x="3086" y="76"/>
                </a:moveTo>
                <a:cubicBezTo>
                  <a:pt x="3086" y="77"/>
                  <a:pt x="3085" y="77"/>
                  <a:pt x="3084" y="77"/>
                </a:cubicBezTo>
                <a:lnTo>
                  <a:pt x="3084" y="77"/>
                </a:lnTo>
                <a:cubicBezTo>
                  <a:pt x="3084" y="83"/>
                  <a:pt x="3091" y="78"/>
                  <a:pt x="3086" y="76"/>
                </a:cubicBezTo>
                <a:close/>
                <a:moveTo>
                  <a:pt x="3101" y="76"/>
                </a:moveTo>
                <a:cubicBezTo>
                  <a:pt x="3101" y="76"/>
                  <a:pt x="3100" y="76"/>
                  <a:pt x="3099" y="76"/>
                </a:cubicBezTo>
                <a:cubicBezTo>
                  <a:pt x="3099" y="81"/>
                  <a:pt x="3103" y="81"/>
                  <a:pt x="3104" y="85"/>
                </a:cubicBezTo>
                <a:lnTo>
                  <a:pt x="3104" y="85"/>
                </a:lnTo>
                <a:cubicBezTo>
                  <a:pt x="3107" y="83"/>
                  <a:pt x="3106" y="76"/>
                  <a:pt x="3101" y="76"/>
                </a:cubicBezTo>
                <a:close/>
                <a:moveTo>
                  <a:pt x="3200" y="75"/>
                </a:moveTo>
                <a:cubicBezTo>
                  <a:pt x="3197" y="79"/>
                  <a:pt x="3190" y="73"/>
                  <a:pt x="3189" y="77"/>
                </a:cubicBezTo>
                <a:cubicBezTo>
                  <a:pt x="3193" y="80"/>
                  <a:pt x="3197" y="80"/>
                  <a:pt x="3201" y="80"/>
                </a:cubicBezTo>
                <a:lnTo>
                  <a:pt x="3201" y="79"/>
                </a:lnTo>
                <a:cubicBezTo>
                  <a:pt x="3201" y="78"/>
                  <a:pt x="3202" y="75"/>
                  <a:pt x="3200" y="75"/>
                </a:cubicBezTo>
                <a:close/>
                <a:moveTo>
                  <a:pt x="3050" y="75"/>
                </a:moveTo>
                <a:cubicBezTo>
                  <a:pt x="3050" y="77"/>
                  <a:pt x="3047" y="76"/>
                  <a:pt x="3048" y="79"/>
                </a:cubicBezTo>
                <a:lnTo>
                  <a:pt x="3052" y="79"/>
                </a:lnTo>
                <a:cubicBezTo>
                  <a:pt x="3052" y="76"/>
                  <a:pt x="3052" y="75"/>
                  <a:pt x="3050" y="75"/>
                </a:cubicBezTo>
                <a:close/>
                <a:moveTo>
                  <a:pt x="3231" y="74"/>
                </a:moveTo>
                <a:cubicBezTo>
                  <a:pt x="3228" y="74"/>
                  <a:pt x="3228" y="77"/>
                  <a:pt x="3227" y="78"/>
                </a:cubicBezTo>
                <a:lnTo>
                  <a:pt x="3227" y="78"/>
                </a:lnTo>
                <a:cubicBezTo>
                  <a:pt x="3229" y="78"/>
                  <a:pt x="3230" y="80"/>
                  <a:pt x="3233" y="80"/>
                </a:cubicBezTo>
                <a:lnTo>
                  <a:pt x="3233" y="74"/>
                </a:lnTo>
                <a:cubicBezTo>
                  <a:pt x="3232" y="74"/>
                  <a:pt x="3232" y="74"/>
                  <a:pt x="3231" y="74"/>
                </a:cubicBezTo>
                <a:close/>
                <a:moveTo>
                  <a:pt x="2526" y="74"/>
                </a:moveTo>
                <a:lnTo>
                  <a:pt x="2522" y="74"/>
                </a:lnTo>
                <a:lnTo>
                  <a:pt x="2522" y="76"/>
                </a:lnTo>
                <a:cubicBezTo>
                  <a:pt x="2523" y="76"/>
                  <a:pt x="2524" y="76"/>
                  <a:pt x="2526" y="76"/>
                </a:cubicBezTo>
                <a:lnTo>
                  <a:pt x="2526" y="74"/>
                </a:lnTo>
                <a:close/>
                <a:moveTo>
                  <a:pt x="346" y="71"/>
                </a:moveTo>
                <a:cubicBezTo>
                  <a:pt x="345" y="71"/>
                  <a:pt x="344" y="72"/>
                  <a:pt x="343" y="72"/>
                </a:cubicBezTo>
                <a:cubicBezTo>
                  <a:pt x="343" y="74"/>
                  <a:pt x="345" y="74"/>
                  <a:pt x="347" y="74"/>
                </a:cubicBezTo>
                <a:lnTo>
                  <a:pt x="347" y="71"/>
                </a:lnTo>
                <a:cubicBezTo>
                  <a:pt x="347" y="71"/>
                  <a:pt x="346" y="71"/>
                  <a:pt x="346" y="71"/>
                </a:cubicBezTo>
                <a:close/>
                <a:moveTo>
                  <a:pt x="3202" y="70"/>
                </a:moveTo>
                <a:cubicBezTo>
                  <a:pt x="3200" y="70"/>
                  <a:pt x="3198" y="70"/>
                  <a:pt x="3197" y="72"/>
                </a:cubicBezTo>
                <a:lnTo>
                  <a:pt x="3197" y="72"/>
                </a:lnTo>
                <a:cubicBezTo>
                  <a:pt x="3201" y="70"/>
                  <a:pt x="3200" y="75"/>
                  <a:pt x="3203" y="74"/>
                </a:cubicBezTo>
                <a:cubicBezTo>
                  <a:pt x="3204" y="72"/>
                  <a:pt x="3202" y="72"/>
                  <a:pt x="3202" y="70"/>
                </a:cubicBezTo>
                <a:close/>
                <a:moveTo>
                  <a:pt x="1169" y="67"/>
                </a:moveTo>
                <a:cubicBezTo>
                  <a:pt x="1169" y="67"/>
                  <a:pt x="1169" y="67"/>
                  <a:pt x="1170" y="68"/>
                </a:cubicBezTo>
                <a:lnTo>
                  <a:pt x="1170" y="68"/>
                </a:lnTo>
                <a:cubicBezTo>
                  <a:pt x="1170" y="69"/>
                  <a:pt x="1170" y="71"/>
                  <a:pt x="1171" y="71"/>
                </a:cubicBezTo>
                <a:cubicBezTo>
                  <a:pt x="1170" y="72"/>
                  <a:pt x="1169" y="72"/>
                  <a:pt x="1169" y="73"/>
                </a:cubicBezTo>
                <a:lnTo>
                  <a:pt x="1169" y="73"/>
                </a:lnTo>
                <a:lnTo>
                  <a:pt x="1169" y="72"/>
                </a:lnTo>
                <a:lnTo>
                  <a:pt x="1167" y="68"/>
                </a:lnTo>
                <a:lnTo>
                  <a:pt x="1167" y="68"/>
                </a:lnTo>
                <a:cubicBezTo>
                  <a:pt x="1168" y="67"/>
                  <a:pt x="1168" y="67"/>
                  <a:pt x="1169" y="67"/>
                </a:cubicBezTo>
                <a:close/>
                <a:moveTo>
                  <a:pt x="3148" y="67"/>
                </a:moveTo>
                <a:cubicBezTo>
                  <a:pt x="3146" y="68"/>
                  <a:pt x="3146" y="69"/>
                  <a:pt x="3146" y="70"/>
                </a:cubicBezTo>
                <a:lnTo>
                  <a:pt x="3146" y="71"/>
                </a:lnTo>
                <a:cubicBezTo>
                  <a:pt x="3149" y="71"/>
                  <a:pt x="3150" y="70"/>
                  <a:pt x="3150" y="67"/>
                </a:cubicBezTo>
                <a:cubicBezTo>
                  <a:pt x="3149" y="67"/>
                  <a:pt x="3148" y="67"/>
                  <a:pt x="3148" y="67"/>
                </a:cubicBezTo>
                <a:close/>
                <a:moveTo>
                  <a:pt x="1157" y="67"/>
                </a:moveTo>
                <a:cubicBezTo>
                  <a:pt x="1154" y="67"/>
                  <a:pt x="1154" y="72"/>
                  <a:pt x="1155" y="74"/>
                </a:cubicBezTo>
                <a:cubicBezTo>
                  <a:pt x="1156" y="72"/>
                  <a:pt x="1158" y="71"/>
                  <a:pt x="1158" y="67"/>
                </a:cubicBezTo>
                <a:lnTo>
                  <a:pt x="1158" y="67"/>
                </a:lnTo>
                <a:cubicBezTo>
                  <a:pt x="1158" y="67"/>
                  <a:pt x="1157" y="67"/>
                  <a:pt x="1157" y="67"/>
                </a:cubicBezTo>
                <a:close/>
                <a:moveTo>
                  <a:pt x="3208" y="65"/>
                </a:moveTo>
                <a:cubicBezTo>
                  <a:pt x="3207" y="66"/>
                  <a:pt x="3205" y="68"/>
                  <a:pt x="3208" y="69"/>
                </a:cubicBezTo>
                <a:cubicBezTo>
                  <a:pt x="3209" y="66"/>
                  <a:pt x="3208" y="65"/>
                  <a:pt x="3208" y="65"/>
                </a:cubicBezTo>
                <a:close/>
                <a:moveTo>
                  <a:pt x="3029" y="65"/>
                </a:moveTo>
                <a:lnTo>
                  <a:pt x="3030" y="65"/>
                </a:lnTo>
                <a:lnTo>
                  <a:pt x="3029" y="69"/>
                </a:lnTo>
                <a:cubicBezTo>
                  <a:pt x="3029" y="73"/>
                  <a:pt x="3029" y="78"/>
                  <a:pt x="3030" y="82"/>
                </a:cubicBezTo>
                <a:cubicBezTo>
                  <a:pt x="3030" y="77"/>
                  <a:pt x="3034" y="84"/>
                  <a:pt x="3038" y="82"/>
                </a:cubicBezTo>
                <a:cubicBezTo>
                  <a:pt x="3039" y="80"/>
                  <a:pt x="3039" y="78"/>
                  <a:pt x="3040" y="77"/>
                </a:cubicBezTo>
                <a:cubicBezTo>
                  <a:pt x="3044" y="76"/>
                  <a:pt x="3045" y="78"/>
                  <a:pt x="3047" y="80"/>
                </a:cubicBezTo>
                <a:lnTo>
                  <a:pt x="3047" y="71"/>
                </a:lnTo>
                <a:cubicBezTo>
                  <a:pt x="3040" y="70"/>
                  <a:pt x="3034" y="75"/>
                  <a:pt x="3030" y="70"/>
                </a:cubicBezTo>
                <a:cubicBezTo>
                  <a:pt x="3030" y="68"/>
                  <a:pt x="3033" y="69"/>
                  <a:pt x="3032" y="67"/>
                </a:cubicBezTo>
                <a:cubicBezTo>
                  <a:pt x="3031" y="67"/>
                  <a:pt x="3031" y="66"/>
                  <a:pt x="3030" y="65"/>
                </a:cubicBezTo>
                <a:lnTo>
                  <a:pt x="3030" y="65"/>
                </a:lnTo>
                <a:lnTo>
                  <a:pt x="3030" y="65"/>
                </a:lnTo>
                <a:lnTo>
                  <a:pt x="3029" y="65"/>
                </a:lnTo>
                <a:close/>
                <a:moveTo>
                  <a:pt x="3189" y="62"/>
                </a:moveTo>
                <a:cubicBezTo>
                  <a:pt x="3189" y="62"/>
                  <a:pt x="3188" y="62"/>
                  <a:pt x="3188" y="62"/>
                </a:cubicBezTo>
                <a:cubicBezTo>
                  <a:pt x="3185" y="63"/>
                  <a:pt x="3183" y="66"/>
                  <a:pt x="3184" y="69"/>
                </a:cubicBezTo>
                <a:lnTo>
                  <a:pt x="3184" y="69"/>
                </a:lnTo>
                <a:cubicBezTo>
                  <a:pt x="3186" y="68"/>
                  <a:pt x="3187" y="69"/>
                  <a:pt x="3188" y="69"/>
                </a:cubicBezTo>
                <a:cubicBezTo>
                  <a:pt x="3190" y="68"/>
                  <a:pt x="3191" y="64"/>
                  <a:pt x="3189" y="62"/>
                </a:cubicBezTo>
                <a:close/>
                <a:moveTo>
                  <a:pt x="342" y="61"/>
                </a:moveTo>
                <a:cubicBezTo>
                  <a:pt x="342" y="63"/>
                  <a:pt x="340" y="64"/>
                  <a:pt x="339" y="65"/>
                </a:cubicBezTo>
                <a:cubicBezTo>
                  <a:pt x="339" y="68"/>
                  <a:pt x="342" y="68"/>
                  <a:pt x="343" y="70"/>
                </a:cubicBezTo>
                <a:cubicBezTo>
                  <a:pt x="347" y="70"/>
                  <a:pt x="347" y="66"/>
                  <a:pt x="350" y="67"/>
                </a:cubicBezTo>
                <a:lnTo>
                  <a:pt x="350" y="63"/>
                </a:lnTo>
                <a:lnTo>
                  <a:pt x="350" y="63"/>
                </a:lnTo>
                <a:cubicBezTo>
                  <a:pt x="348" y="62"/>
                  <a:pt x="345" y="62"/>
                  <a:pt x="342" y="61"/>
                </a:cubicBezTo>
                <a:close/>
                <a:moveTo>
                  <a:pt x="2546" y="61"/>
                </a:moveTo>
                <a:cubicBezTo>
                  <a:pt x="2545" y="61"/>
                  <a:pt x="2543" y="61"/>
                  <a:pt x="2543" y="63"/>
                </a:cubicBezTo>
                <a:lnTo>
                  <a:pt x="2543" y="63"/>
                </a:lnTo>
                <a:cubicBezTo>
                  <a:pt x="2544" y="63"/>
                  <a:pt x="2546" y="63"/>
                  <a:pt x="2546" y="61"/>
                </a:cubicBezTo>
                <a:close/>
                <a:moveTo>
                  <a:pt x="1156" y="59"/>
                </a:moveTo>
                <a:lnTo>
                  <a:pt x="1156" y="60"/>
                </a:lnTo>
                <a:lnTo>
                  <a:pt x="1156" y="60"/>
                </a:lnTo>
                <a:lnTo>
                  <a:pt x="1155" y="61"/>
                </a:lnTo>
                <a:cubicBezTo>
                  <a:pt x="1155" y="62"/>
                  <a:pt x="1155" y="65"/>
                  <a:pt x="1157" y="65"/>
                </a:cubicBezTo>
                <a:cubicBezTo>
                  <a:pt x="1157" y="65"/>
                  <a:pt x="1157" y="65"/>
                  <a:pt x="1157" y="64"/>
                </a:cubicBezTo>
                <a:cubicBezTo>
                  <a:pt x="1158" y="63"/>
                  <a:pt x="1158" y="61"/>
                  <a:pt x="1157" y="60"/>
                </a:cubicBezTo>
                <a:lnTo>
                  <a:pt x="1156" y="60"/>
                </a:lnTo>
                <a:lnTo>
                  <a:pt x="1156" y="59"/>
                </a:lnTo>
                <a:close/>
                <a:moveTo>
                  <a:pt x="2530" y="59"/>
                </a:moveTo>
                <a:cubicBezTo>
                  <a:pt x="2528" y="58"/>
                  <a:pt x="2527" y="59"/>
                  <a:pt x="2527" y="61"/>
                </a:cubicBezTo>
                <a:lnTo>
                  <a:pt x="2526" y="61"/>
                </a:lnTo>
                <a:cubicBezTo>
                  <a:pt x="2528" y="61"/>
                  <a:pt x="2530" y="61"/>
                  <a:pt x="2530" y="59"/>
                </a:cubicBezTo>
                <a:close/>
                <a:moveTo>
                  <a:pt x="364" y="57"/>
                </a:moveTo>
                <a:cubicBezTo>
                  <a:pt x="361" y="60"/>
                  <a:pt x="366" y="64"/>
                  <a:pt x="364" y="57"/>
                </a:cubicBezTo>
                <a:close/>
                <a:moveTo>
                  <a:pt x="3035" y="56"/>
                </a:moveTo>
                <a:cubicBezTo>
                  <a:pt x="3034" y="56"/>
                  <a:pt x="3032" y="56"/>
                  <a:pt x="3033" y="57"/>
                </a:cubicBezTo>
                <a:lnTo>
                  <a:pt x="3033" y="57"/>
                </a:lnTo>
                <a:cubicBezTo>
                  <a:pt x="3034" y="57"/>
                  <a:pt x="3034" y="59"/>
                  <a:pt x="3036" y="58"/>
                </a:cubicBezTo>
                <a:cubicBezTo>
                  <a:pt x="3036" y="57"/>
                  <a:pt x="3036" y="56"/>
                  <a:pt x="3035" y="56"/>
                </a:cubicBezTo>
                <a:close/>
                <a:moveTo>
                  <a:pt x="320" y="55"/>
                </a:moveTo>
                <a:cubicBezTo>
                  <a:pt x="315" y="55"/>
                  <a:pt x="310" y="56"/>
                  <a:pt x="305" y="57"/>
                </a:cubicBezTo>
                <a:cubicBezTo>
                  <a:pt x="306" y="61"/>
                  <a:pt x="310" y="61"/>
                  <a:pt x="314" y="61"/>
                </a:cubicBezTo>
                <a:cubicBezTo>
                  <a:pt x="320" y="65"/>
                  <a:pt x="321" y="72"/>
                  <a:pt x="326" y="76"/>
                </a:cubicBezTo>
                <a:cubicBezTo>
                  <a:pt x="325" y="74"/>
                  <a:pt x="325" y="66"/>
                  <a:pt x="328" y="65"/>
                </a:cubicBezTo>
                <a:cubicBezTo>
                  <a:pt x="327" y="64"/>
                  <a:pt x="323" y="62"/>
                  <a:pt x="322" y="64"/>
                </a:cubicBezTo>
                <a:cubicBezTo>
                  <a:pt x="321" y="60"/>
                  <a:pt x="323" y="58"/>
                  <a:pt x="320" y="55"/>
                </a:cubicBezTo>
                <a:close/>
                <a:moveTo>
                  <a:pt x="2433" y="55"/>
                </a:moveTo>
                <a:cubicBezTo>
                  <a:pt x="2427" y="55"/>
                  <a:pt x="2426" y="60"/>
                  <a:pt x="2423" y="63"/>
                </a:cubicBezTo>
                <a:lnTo>
                  <a:pt x="2423" y="56"/>
                </a:lnTo>
                <a:cubicBezTo>
                  <a:pt x="2421" y="56"/>
                  <a:pt x="2421" y="55"/>
                  <a:pt x="2419" y="55"/>
                </a:cubicBezTo>
                <a:cubicBezTo>
                  <a:pt x="2419" y="66"/>
                  <a:pt x="2417" y="79"/>
                  <a:pt x="2425" y="76"/>
                </a:cubicBezTo>
                <a:cubicBezTo>
                  <a:pt x="2423" y="77"/>
                  <a:pt x="2424" y="80"/>
                  <a:pt x="2424" y="83"/>
                </a:cubicBezTo>
                <a:cubicBezTo>
                  <a:pt x="2427" y="85"/>
                  <a:pt x="2425" y="92"/>
                  <a:pt x="2433" y="94"/>
                </a:cubicBezTo>
                <a:cubicBezTo>
                  <a:pt x="2433" y="91"/>
                  <a:pt x="2435" y="90"/>
                  <a:pt x="2437" y="89"/>
                </a:cubicBezTo>
                <a:cubicBezTo>
                  <a:pt x="2439" y="90"/>
                  <a:pt x="2442" y="93"/>
                  <a:pt x="2443" y="95"/>
                </a:cubicBezTo>
                <a:lnTo>
                  <a:pt x="2443" y="95"/>
                </a:lnTo>
                <a:cubicBezTo>
                  <a:pt x="2443" y="96"/>
                  <a:pt x="2443" y="97"/>
                  <a:pt x="2442" y="97"/>
                </a:cubicBezTo>
                <a:cubicBezTo>
                  <a:pt x="2441" y="102"/>
                  <a:pt x="2444" y="107"/>
                  <a:pt x="2448" y="109"/>
                </a:cubicBezTo>
                <a:cubicBezTo>
                  <a:pt x="2452" y="102"/>
                  <a:pt x="2440" y="97"/>
                  <a:pt x="2446" y="92"/>
                </a:cubicBezTo>
                <a:cubicBezTo>
                  <a:pt x="2447" y="96"/>
                  <a:pt x="2453" y="96"/>
                  <a:pt x="2450" y="101"/>
                </a:cubicBezTo>
                <a:cubicBezTo>
                  <a:pt x="2453" y="102"/>
                  <a:pt x="2459" y="102"/>
                  <a:pt x="2454" y="104"/>
                </a:cubicBezTo>
                <a:cubicBezTo>
                  <a:pt x="2456" y="106"/>
                  <a:pt x="2459" y="105"/>
                  <a:pt x="2461" y="105"/>
                </a:cubicBezTo>
                <a:cubicBezTo>
                  <a:pt x="2462" y="102"/>
                  <a:pt x="2458" y="103"/>
                  <a:pt x="2459" y="98"/>
                </a:cubicBezTo>
                <a:cubicBezTo>
                  <a:pt x="2463" y="98"/>
                  <a:pt x="2463" y="100"/>
                  <a:pt x="2466" y="99"/>
                </a:cubicBezTo>
                <a:cubicBezTo>
                  <a:pt x="2470" y="97"/>
                  <a:pt x="2466" y="95"/>
                  <a:pt x="2467" y="94"/>
                </a:cubicBezTo>
                <a:cubicBezTo>
                  <a:pt x="2469" y="94"/>
                  <a:pt x="2471" y="94"/>
                  <a:pt x="2472" y="94"/>
                </a:cubicBezTo>
                <a:cubicBezTo>
                  <a:pt x="2472" y="95"/>
                  <a:pt x="2470" y="98"/>
                  <a:pt x="2472" y="98"/>
                </a:cubicBezTo>
                <a:cubicBezTo>
                  <a:pt x="2479" y="98"/>
                  <a:pt x="2480" y="87"/>
                  <a:pt x="2488" y="92"/>
                </a:cubicBezTo>
                <a:cubicBezTo>
                  <a:pt x="2487" y="87"/>
                  <a:pt x="2491" y="88"/>
                  <a:pt x="2490" y="85"/>
                </a:cubicBezTo>
                <a:cubicBezTo>
                  <a:pt x="2486" y="84"/>
                  <a:pt x="2484" y="81"/>
                  <a:pt x="2480" y="81"/>
                </a:cubicBezTo>
                <a:cubicBezTo>
                  <a:pt x="2481" y="77"/>
                  <a:pt x="2481" y="74"/>
                  <a:pt x="2480" y="71"/>
                </a:cubicBezTo>
                <a:cubicBezTo>
                  <a:pt x="2477" y="72"/>
                  <a:pt x="2476" y="71"/>
                  <a:pt x="2472" y="71"/>
                </a:cubicBezTo>
                <a:cubicBezTo>
                  <a:pt x="2469" y="73"/>
                  <a:pt x="2469" y="76"/>
                  <a:pt x="2465" y="76"/>
                </a:cubicBezTo>
                <a:cubicBezTo>
                  <a:pt x="2463" y="75"/>
                  <a:pt x="2464" y="68"/>
                  <a:pt x="2460" y="68"/>
                </a:cubicBezTo>
                <a:cubicBezTo>
                  <a:pt x="2457" y="71"/>
                  <a:pt x="2460" y="76"/>
                  <a:pt x="2461" y="79"/>
                </a:cubicBezTo>
                <a:cubicBezTo>
                  <a:pt x="2460" y="79"/>
                  <a:pt x="2460" y="80"/>
                  <a:pt x="2459" y="80"/>
                </a:cubicBezTo>
                <a:cubicBezTo>
                  <a:pt x="2458" y="79"/>
                  <a:pt x="2457" y="78"/>
                  <a:pt x="2456" y="77"/>
                </a:cubicBezTo>
                <a:cubicBezTo>
                  <a:pt x="2460" y="78"/>
                  <a:pt x="2458" y="72"/>
                  <a:pt x="2456" y="72"/>
                </a:cubicBezTo>
                <a:cubicBezTo>
                  <a:pt x="2456" y="76"/>
                  <a:pt x="2444" y="74"/>
                  <a:pt x="2444" y="69"/>
                </a:cubicBezTo>
                <a:cubicBezTo>
                  <a:pt x="2434" y="75"/>
                  <a:pt x="2432" y="63"/>
                  <a:pt x="2435" y="55"/>
                </a:cubicBezTo>
                <a:cubicBezTo>
                  <a:pt x="2434" y="55"/>
                  <a:pt x="2433" y="55"/>
                  <a:pt x="2433" y="55"/>
                </a:cubicBezTo>
                <a:close/>
                <a:moveTo>
                  <a:pt x="2528" y="54"/>
                </a:moveTo>
                <a:cubicBezTo>
                  <a:pt x="2528" y="54"/>
                  <a:pt x="2527" y="55"/>
                  <a:pt x="2526" y="55"/>
                </a:cubicBezTo>
                <a:cubicBezTo>
                  <a:pt x="2531" y="56"/>
                  <a:pt x="2530" y="54"/>
                  <a:pt x="2528" y="54"/>
                </a:cubicBezTo>
                <a:close/>
                <a:moveTo>
                  <a:pt x="350" y="54"/>
                </a:moveTo>
                <a:cubicBezTo>
                  <a:pt x="347" y="53"/>
                  <a:pt x="344" y="57"/>
                  <a:pt x="341" y="54"/>
                </a:cubicBezTo>
                <a:lnTo>
                  <a:pt x="341" y="59"/>
                </a:lnTo>
                <a:cubicBezTo>
                  <a:pt x="345" y="60"/>
                  <a:pt x="349" y="58"/>
                  <a:pt x="351" y="56"/>
                </a:cubicBezTo>
                <a:lnTo>
                  <a:pt x="352" y="56"/>
                </a:lnTo>
                <a:cubicBezTo>
                  <a:pt x="351" y="54"/>
                  <a:pt x="350" y="54"/>
                  <a:pt x="350" y="54"/>
                </a:cubicBezTo>
                <a:close/>
                <a:moveTo>
                  <a:pt x="3091" y="53"/>
                </a:moveTo>
                <a:cubicBezTo>
                  <a:pt x="3090" y="53"/>
                  <a:pt x="3090" y="53"/>
                  <a:pt x="3089" y="54"/>
                </a:cubicBezTo>
                <a:cubicBezTo>
                  <a:pt x="3093" y="56"/>
                  <a:pt x="3092" y="53"/>
                  <a:pt x="3091" y="53"/>
                </a:cubicBezTo>
                <a:close/>
                <a:moveTo>
                  <a:pt x="2436" y="49"/>
                </a:moveTo>
                <a:cubicBezTo>
                  <a:pt x="2434" y="49"/>
                  <a:pt x="2435" y="53"/>
                  <a:pt x="2437" y="50"/>
                </a:cubicBezTo>
                <a:cubicBezTo>
                  <a:pt x="2437" y="49"/>
                  <a:pt x="2436" y="49"/>
                  <a:pt x="2436" y="49"/>
                </a:cubicBezTo>
                <a:close/>
                <a:moveTo>
                  <a:pt x="2520" y="46"/>
                </a:moveTo>
                <a:cubicBezTo>
                  <a:pt x="2519" y="46"/>
                  <a:pt x="2518" y="47"/>
                  <a:pt x="2516" y="48"/>
                </a:cubicBezTo>
                <a:lnTo>
                  <a:pt x="2516" y="52"/>
                </a:lnTo>
                <a:lnTo>
                  <a:pt x="2516" y="52"/>
                </a:lnTo>
                <a:cubicBezTo>
                  <a:pt x="2523" y="57"/>
                  <a:pt x="2526" y="49"/>
                  <a:pt x="2530" y="53"/>
                </a:cubicBezTo>
                <a:cubicBezTo>
                  <a:pt x="2531" y="50"/>
                  <a:pt x="2532" y="48"/>
                  <a:pt x="2529" y="47"/>
                </a:cubicBezTo>
                <a:cubicBezTo>
                  <a:pt x="2526" y="49"/>
                  <a:pt x="2523" y="46"/>
                  <a:pt x="2520" y="46"/>
                </a:cubicBezTo>
                <a:close/>
                <a:moveTo>
                  <a:pt x="354" y="44"/>
                </a:moveTo>
                <a:cubicBezTo>
                  <a:pt x="351" y="43"/>
                  <a:pt x="348" y="46"/>
                  <a:pt x="345" y="47"/>
                </a:cubicBezTo>
                <a:cubicBezTo>
                  <a:pt x="348" y="49"/>
                  <a:pt x="354" y="47"/>
                  <a:pt x="359" y="48"/>
                </a:cubicBezTo>
                <a:lnTo>
                  <a:pt x="359" y="48"/>
                </a:lnTo>
                <a:cubicBezTo>
                  <a:pt x="358" y="45"/>
                  <a:pt x="356" y="44"/>
                  <a:pt x="354" y="44"/>
                </a:cubicBezTo>
                <a:close/>
                <a:moveTo>
                  <a:pt x="2497" y="41"/>
                </a:moveTo>
                <a:cubicBezTo>
                  <a:pt x="2496" y="41"/>
                  <a:pt x="2495" y="43"/>
                  <a:pt x="2497" y="43"/>
                </a:cubicBezTo>
                <a:cubicBezTo>
                  <a:pt x="2498" y="41"/>
                  <a:pt x="2497" y="40"/>
                  <a:pt x="2497" y="41"/>
                </a:cubicBezTo>
                <a:close/>
                <a:moveTo>
                  <a:pt x="357" y="37"/>
                </a:moveTo>
                <a:cubicBezTo>
                  <a:pt x="354" y="39"/>
                  <a:pt x="362" y="43"/>
                  <a:pt x="364" y="41"/>
                </a:cubicBezTo>
                <a:lnTo>
                  <a:pt x="364" y="41"/>
                </a:lnTo>
                <a:cubicBezTo>
                  <a:pt x="364" y="37"/>
                  <a:pt x="358" y="40"/>
                  <a:pt x="357" y="37"/>
                </a:cubicBezTo>
                <a:close/>
                <a:moveTo>
                  <a:pt x="374" y="36"/>
                </a:moveTo>
                <a:cubicBezTo>
                  <a:pt x="373" y="36"/>
                  <a:pt x="371" y="37"/>
                  <a:pt x="371" y="37"/>
                </a:cubicBezTo>
                <a:cubicBezTo>
                  <a:pt x="371" y="40"/>
                  <a:pt x="374" y="38"/>
                  <a:pt x="376" y="39"/>
                </a:cubicBezTo>
                <a:cubicBezTo>
                  <a:pt x="376" y="37"/>
                  <a:pt x="375" y="36"/>
                  <a:pt x="374" y="36"/>
                </a:cubicBezTo>
                <a:close/>
                <a:moveTo>
                  <a:pt x="2513" y="34"/>
                </a:moveTo>
                <a:cubicBezTo>
                  <a:pt x="2510" y="33"/>
                  <a:pt x="2506" y="39"/>
                  <a:pt x="2509" y="39"/>
                </a:cubicBezTo>
                <a:cubicBezTo>
                  <a:pt x="2508" y="36"/>
                  <a:pt x="2512" y="37"/>
                  <a:pt x="2513" y="37"/>
                </a:cubicBezTo>
                <a:lnTo>
                  <a:pt x="2513" y="34"/>
                </a:lnTo>
                <a:lnTo>
                  <a:pt x="2513" y="34"/>
                </a:lnTo>
                <a:close/>
                <a:moveTo>
                  <a:pt x="385" y="31"/>
                </a:moveTo>
                <a:cubicBezTo>
                  <a:pt x="383" y="31"/>
                  <a:pt x="383" y="34"/>
                  <a:pt x="387" y="32"/>
                </a:cubicBezTo>
                <a:cubicBezTo>
                  <a:pt x="386" y="31"/>
                  <a:pt x="386" y="31"/>
                  <a:pt x="385" y="31"/>
                </a:cubicBezTo>
                <a:close/>
                <a:moveTo>
                  <a:pt x="2421" y="27"/>
                </a:moveTo>
                <a:cubicBezTo>
                  <a:pt x="2417" y="27"/>
                  <a:pt x="2419" y="29"/>
                  <a:pt x="2419" y="32"/>
                </a:cubicBezTo>
                <a:cubicBezTo>
                  <a:pt x="2423" y="32"/>
                  <a:pt x="2422" y="30"/>
                  <a:pt x="2421" y="27"/>
                </a:cubicBezTo>
                <a:lnTo>
                  <a:pt x="2421" y="27"/>
                </a:lnTo>
                <a:close/>
                <a:moveTo>
                  <a:pt x="2496" y="26"/>
                </a:moveTo>
                <a:cubicBezTo>
                  <a:pt x="2496" y="30"/>
                  <a:pt x="2497" y="31"/>
                  <a:pt x="2498" y="34"/>
                </a:cubicBezTo>
                <a:lnTo>
                  <a:pt x="2498" y="34"/>
                </a:lnTo>
                <a:cubicBezTo>
                  <a:pt x="2500" y="34"/>
                  <a:pt x="2501" y="34"/>
                  <a:pt x="2503" y="34"/>
                </a:cubicBezTo>
                <a:cubicBezTo>
                  <a:pt x="2503" y="29"/>
                  <a:pt x="2498" y="29"/>
                  <a:pt x="2496" y="26"/>
                </a:cubicBezTo>
                <a:close/>
                <a:moveTo>
                  <a:pt x="365" y="16"/>
                </a:moveTo>
                <a:cubicBezTo>
                  <a:pt x="363" y="17"/>
                  <a:pt x="361" y="17"/>
                  <a:pt x="360" y="18"/>
                </a:cubicBezTo>
                <a:lnTo>
                  <a:pt x="359" y="18"/>
                </a:lnTo>
                <a:lnTo>
                  <a:pt x="358" y="18"/>
                </a:lnTo>
                <a:lnTo>
                  <a:pt x="358" y="18"/>
                </a:lnTo>
                <a:lnTo>
                  <a:pt x="359" y="18"/>
                </a:lnTo>
                <a:lnTo>
                  <a:pt x="359" y="19"/>
                </a:lnTo>
                <a:cubicBezTo>
                  <a:pt x="360" y="22"/>
                  <a:pt x="365" y="21"/>
                  <a:pt x="365" y="16"/>
                </a:cubicBezTo>
                <a:close/>
                <a:moveTo>
                  <a:pt x="2441" y="7"/>
                </a:moveTo>
                <a:cubicBezTo>
                  <a:pt x="2442" y="12"/>
                  <a:pt x="2438" y="9"/>
                  <a:pt x="2439" y="13"/>
                </a:cubicBezTo>
                <a:cubicBezTo>
                  <a:pt x="2441" y="13"/>
                  <a:pt x="2441" y="10"/>
                  <a:pt x="2443" y="9"/>
                </a:cubicBezTo>
                <a:cubicBezTo>
                  <a:pt x="2441" y="9"/>
                  <a:pt x="2442" y="7"/>
                  <a:pt x="2441" y="7"/>
                </a:cubicBezTo>
                <a:close/>
                <a:moveTo>
                  <a:pt x="368" y="0"/>
                </a:moveTo>
                <a:lnTo>
                  <a:pt x="369" y="2"/>
                </a:lnTo>
                <a:cubicBezTo>
                  <a:pt x="366" y="2"/>
                  <a:pt x="364" y="4"/>
                  <a:pt x="364" y="9"/>
                </a:cubicBezTo>
                <a:cubicBezTo>
                  <a:pt x="366" y="7"/>
                  <a:pt x="369" y="8"/>
                  <a:pt x="371" y="7"/>
                </a:cubicBezTo>
                <a:cubicBezTo>
                  <a:pt x="370" y="6"/>
                  <a:pt x="370" y="5"/>
                  <a:pt x="370" y="4"/>
                </a:cubicBezTo>
                <a:lnTo>
                  <a:pt x="372" y="10"/>
                </a:lnTo>
                <a:cubicBezTo>
                  <a:pt x="369" y="10"/>
                  <a:pt x="366" y="10"/>
                  <a:pt x="365" y="13"/>
                </a:cubicBezTo>
                <a:cubicBezTo>
                  <a:pt x="365" y="19"/>
                  <a:pt x="370" y="15"/>
                  <a:pt x="374" y="13"/>
                </a:cubicBezTo>
                <a:cubicBezTo>
                  <a:pt x="375" y="15"/>
                  <a:pt x="376" y="17"/>
                  <a:pt x="378" y="18"/>
                </a:cubicBezTo>
                <a:cubicBezTo>
                  <a:pt x="378" y="20"/>
                  <a:pt x="378" y="21"/>
                  <a:pt x="381" y="21"/>
                </a:cubicBezTo>
                <a:cubicBezTo>
                  <a:pt x="383" y="24"/>
                  <a:pt x="386" y="26"/>
                  <a:pt x="388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3" y="27"/>
                  <a:pt x="397" y="30"/>
                  <a:pt x="401" y="33"/>
                </a:cubicBezTo>
                <a:lnTo>
                  <a:pt x="403" y="33"/>
                </a:lnTo>
                <a:cubicBezTo>
                  <a:pt x="403" y="36"/>
                  <a:pt x="407" y="35"/>
                  <a:pt x="407" y="37"/>
                </a:cubicBezTo>
                <a:lnTo>
                  <a:pt x="408" y="37"/>
                </a:lnTo>
                <a:cubicBezTo>
                  <a:pt x="409" y="37"/>
                  <a:pt x="410" y="37"/>
                  <a:pt x="410" y="37"/>
                </a:cubicBezTo>
                <a:cubicBezTo>
                  <a:pt x="411" y="37"/>
                  <a:pt x="411" y="37"/>
                  <a:pt x="411" y="37"/>
                </a:cubicBezTo>
                <a:cubicBezTo>
                  <a:pt x="413" y="45"/>
                  <a:pt x="418" y="52"/>
                  <a:pt x="425" y="55"/>
                </a:cubicBezTo>
                <a:cubicBezTo>
                  <a:pt x="425" y="55"/>
                  <a:pt x="426" y="55"/>
                  <a:pt x="426" y="55"/>
                </a:cubicBezTo>
                <a:cubicBezTo>
                  <a:pt x="428" y="58"/>
                  <a:pt x="432" y="58"/>
                  <a:pt x="437" y="58"/>
                </a:cubicBezTo>
                <a:cubicBezTo>
                  <a:pt x="439" y="63"/>
                  <a:pt x="443" y="67"/>
                  <a:pt x="449" y="69"/>
                </a:cubicBezTo>
                <a:lnTo>
                  <a:pt x="450" y="69"/>
                </a:lnTo>
                <a:lnTo>
                  <a:pt x="450" y="70"/>
                </a:lnTo>
                <a:lnTo>
                  <a:pt x="454" y="70"/>
                </a:lnTo>
                <a:lnTo>
                  <a:pt x="455" y="70"/>
                </a:lnTo>
                <a:cubicBezTo>
                  <a:pt x="460" y="68"/>
                  <a:pt x="467" y="69"/>
                  <a:pt x="471" y="66"/>
                </a:cubicBezTo>
                <a:cubicBezTo>
                  <a:pt x="472" y="66"/>
                  <a:pt x="473" y="66"/>
                  <a:pt x="474" y="66"/>
                </a:cubicBezTo>
                <a:cubicBezTo>
                  <a:pt x="485" y="67"/>
                  <a:pt x="488" y="60"/>
                  <a:pt x="497" y="59"/>
                </a:cubicBezTo>
                <a:cubicBezTo>
                  <a:pt x="501" y="63"/>
                  <a:pt x="505" y="62"/>
                  <a:pt x="508" y="67"/>
                </a:cubicBezTo>
                <a:cubicBezTo>
                  <a:pt x="509" y="70"/>
                  <a:pt x="510" y="72"/>
                  <a:pt x="511" y="75"/>
                </a:cubicBezTo>
                <a:lnTo>
                  <a:pt x="512" y="78"/>
                </a:lnTo>
                <a:cubicBezTo>
                  <a:pt x="513" y="85"/>
                  <a:pt x="514" y="91"/>
                  <a:pt x="520" y="91"/>
                </a:cubicBezTo>
                <a:cubicBezTo>
                  <a:pt x="530" y="92"/>
                  <a:pt x="531" y="71"/>
                  <a:pt x="544" y="76"/>
                </a:cubicBezTo>
                <a:cubicBezTo>
                  <a:pt x="546" y="76"/>
                  <a:pt x="543" y="73"/>
                  <a:pt x="544" y="71"/>
                </a:cubicBezTo>
                <a:cubicBezTo>
                  <a:pt x="543" y="67"/>
                  <a:pt x="543" y="69"/>
                  <a:pt x="540" y="69"/>
                </a:cubicBezTo>
                <a:cubicBezTo>
                  <a:pt x="545" y="64"/>
                  <a:pt x="554" y="60"/>
                  <a:pt x="561" y="66"/>
                </a:cubicBezTo>
                <a:cubicBezTo>
                  <a:pt x="564" y="66"/>
                  <a:pt x="563" y="60"/>
                  <a:pt x="569" y="62"/>
                </a:cubicBezTo>
                <a:cubicBezTo>
                  <a:pt x="569" y="59"/>
                  <a:pt x="569" y="56"/>
                  <a:pt x="571" y="53"/>
                </a:cubicBezTo>
                <a:cubicBezTo>
                  <a:pt x="581" y="53"/>
                  <a:pt x="575" y="60"/>
                  <a:pt x="581" y="64"/>
                </a:cubicBezTo>
                <a:lnTo>
                  <a:pt x="581" y="65"/>
                </a:lnTo>
                <a:cubicBezTo>
                  <a:pt x="580" y="71"/>
                  <a:pt x="581" y="77"/>
                  <a:pt x="584" y="82"/>
                </a:cubicBezTo>
                <a:lnTo>
                  <a:pt x="584" y="85"/>
                </a:lnTo>
                <a:cubicBezTo>
                  <a:pt x="585" y="97"/>
                  <a:pt x="591" y="102"/>
                  <a:pt x="596" y="112"/>
                </a:cubicBezTo>
                <a:lnTo>
                  <a:pt x="596" y="113"/>
                </a:lnTo>
                <a:cubicBezTo>
                  <a:pt x="597" y="121"/>
                  <a:pt x="609" y="118"/>
                  <a:pt x="615" y="121"/>
                </a:cubicBezTo>
                <a:cubicBezTo>
                  <a:pt x="615" y="121"/>
                  <a:pt x="616" y="121"/>
                  <a:pt x="617" y="121"/>
                </a:cubicBezTo>
                <a:cubicBezTo>
                  <a:pt x="619" y="119"/>
                  <a:pt x="624" y="123"/>
                  <a:pt x="629" y="121"/>
                </a:cubicBezTo>
                <a:lnTo>
                  <a:pt x="630" y="121"/>
                </a:lnTo>
                <a:cubicBezTo>
                  <a:pt x="631" y="117"/>
                  <a:pt x="640" y="120"/>
                  <a:pt x="643" y="118"/>
                </a:cubicBezTo>
                <a:cubicBezTo>
                  <a:pt x="644" y="118"/>
                  <a:pt x="644" y="117"/>
                  <a:pt x="644" y="117"/>
                </a:cubicBezTo>
                <a:cubicBezTo>
                  <a:pt x="645" y="117"/>
                  <a:pt x="645" y="117"/>
                  <a:pt x="645" y="117"/>
                </a:cubicBezTo>
                <a:cubicBezTo>
                  <a:pt x="646" y="117"/>
                  <a:pt x="647" y="117"/>
                  <a:pt x="648" y="117"/>
                </a:cubicBezTo>
                <a:cubicBezTo>
                  <a:pt x="665" y="117"/>
                  <a:pt x="681" y="109"/>
                  <a:pt x="698" y="104"/>
                </a:cubicBezTo>
                <a:cubicBezTo>
                  <a:pt x="700" y="104"/>
                  <a:pt x="700" y="101"/>
                  <a:pt x="702" y="100"/>
                </a:cubicBezTo>
                <a:cubicBezTo>
                  <a:pt x="708" y="99"/>
                  <a:pt x="710" y="105"/>
                  <a:pt x="714" y="106"/>
                </a:cubicBezTo>
                <a:cubicBezTo>
                  <a:pt x="726" y="109"/>
                  <a:pt x="736" y="98"/>
                  <a:pt x="747" y="103"/>
                </a:cubicBezTo>
                <a:cubicBezTo>
                  <a:pt x="748" y="107"/>
                  <a:pt x="744" y="106"/>
                  <a:pt x="745" y="110"/>
                </a:cubicBezTo>
                <a:cubicBezTo>
                  <a:pt x="746" y="113"/>
                  <a:pt x="754" y="106"/>
                  <a:pt x="749" y="104"/>
                </a:cubicBezTo>
                <a:cubicBezTo>
                  <a:pt x="761" y="100"/>
                  <a:pt x="778" y="102"/>
                  <a:pt x="785" y="92"/>
                </a:cubicBezTo>
                <a:cubicBezTo>
                  <a:pt x="783" y="87"/>
                  <a:pt x="779" y="93"/>
                  <a:pt x="775" y="93"/>
                </a:cubicBezTo>
                <a:cubicBezTo>
                  <a:pt x="776" y="87"/>
                  <a:pt x="783" y="88"/>
                  <a:pt x="785" y="83"/>
                </a:cubicBezTo>
                <a:cubicBezTo>
                  <a:pt x="786" y="79"/>
                  <a:pt x="780" y="83"/>
                  <a:pt x="782" y="78"/>
                </a:cubicBezTo>
                <a:cubicBezTo>
                  <a:pt x="791" y="84"/>
                  <a:pt x="783" y="98"/>
                  <a:pt x="793" y="105"/>
                </a:cubicBezTo>
                <a:cubicBezTo>
                  <a:pt x="802" y="106"/>
                  <a:pt x="808" y="111"/>
                  <a:pt x="813" y="104"/>
                </a:cubicBezTo>
                <a:cubicBezTo>
                  <a:pt x="809" y="88"/>
                  <a:pt x="821" y="83"/>
                  <a:pt x="832" y="79"/>
                </a:cubicBezTo>
                <a:cubicBezTo>
                  <a:pt x="832" y="77"/>
                  <a:pt x="830" y="77"/>
                  <a:pt x="831" y="74"/>
                </a:cubicBezTo>
                <a:cubicBezTo>
                  <a:pt x="834" y="70"/>
                  <a:pt x="843" y="70"/>
                  <a:pt x="840" y="62"/>
                </a:cubicBezTo>
                <a:cubicBezTo>
                  <a:pt x="843" y="62"/>
                  <a:pt x="847" y="62"/>
                  <a:pt x="849" y="64"/>
                </a:cubicBezTo>
                <a:cubicBezTo>
                  <a:pt x="849" y="68"/>
                  <a:pt x="846" y="67"/>
                  <a:pt x="845" y="70"/>
                </a:cubicBezTo>
                <a:cubicBezTo>
                  <a:pt x="845" y="74"/>
                  <a:pt x="849" y="74"/>
                  <a:pt x="849" y="78"/>
                </a:cubicBezTo>
                <a:cubicBezTo>
                  <a:pt x="855" y="67"/>
                  <a:pt x="871" y="78"/>
                  <a:pt x="884" y="73"/>
                </a:cubicBezTo>
                <a:cubicBezTo>
                  <a:pt x="886" y="75"/>
                  <a:pt x="888" y="78"/>
                  <a:pt x="892" y="79"/>
                </a:cubicBezTo>
                <a:cubicBezTo>
                  <a:pt x="892" y="85"/>
                  <a:pt x="886" y="84"/>
                  <a:pt x="887" y="91"/>
                </a:cubicBezTo>
                <a:cubicBezTo>
                  <a:pt x="887" y="92"/>
                  <a:pt x="888" y="93"/>
                  <a:pt x="890" y="94"/>
                </a:cubicBezTo>
                <a:cubicBezTo>
                  <a:pt x="892" y="94"/>
                  <a:pt x="892" y="91"/>
                  <a:pt x="892" y="89"/>
                </a:cubicBezTo>
                <a:cubicBezTo>
                  <a:pt x="908" y="91"/>
                  <a:pt x="913" y="73"/>
                  <a:pt x="915" y="63"/>
                </a:cubicBezTo>
                <a:cubicBezTo>
                  <a:pt x="919" y="69"/>
                  <a:pt x="925" y="72"/>
                  <a:pt x="929" y="78"/>
                </a:cubicBezTo>
                <a:cubicBezTo>
                  <a:pt x="932" y="79"/>
                  <a:pt x="930" y="74"/>
                  <a:pt x="934" y="75"/>
                </a:cubicBezTo>
                <a:cubicBezTo>
                  <a:pt x="934" y="78"/>
                  <a:pt x="934" y="80"/>
                  <a:pt x="936" y="80"/>
                </a:cubicBezTo>
                <a:cubicBezTo>
                  <a:pt x="944" y="81"/>
                  <a:pt x="940" y="67"/>
                  <a:pt x="950" y="69"/>
                </a:cubicBezTo>
                <a:cubicBezTo>
                  <a:pt x="949" y="71"/>
                  <a:pt x="945" y="76"/>
                  <a:pt x="948" y="79"/>
                </a:cubicBezTo>
                <a:cubicBezTo>
                  <a:pt x="951" y="80"/>
                  <a:pt x="950" y="75"/>
                  <a:pt x="952" y="74"/>
                </a:cubicBezTo>
                <a:cubicBezTo>
                  <a:pt x="954" y="75"/>
                  <a:pt x="953" y="78"/>
                  <a:pt x="956" y="78"/>
                </a:cubicBezTo>
                <a:cubicBezTo>
                  <a:pt x="959" y="75"/>
                  <a:pt x="957" y="69"/>
                  <a:pt x="957" y="65"/>
                </a:cubicBezTo>
                <a:cubicBezTo>
                  <a:pt x="959" y="62"/>
                  <a:pt x="962" y="60"/>
                  <a:pt x="965" y="60"/>
                </a:cubicBezTo>
                <a:cubicBezTo>
                  <a:pt x="970" y="63"/>
                  <a:pt x="963" y="66"/>
                  <a:pt x="963" y="69"/>
                </a:cubicBezTo>
                <a:cubicBezTo>
                  <a:pt x="963" y="71"/>
                  <a:pt x="966" y="72"/>
                  <a:pt x="967" y="74"/>
                </a:cubicBezTo>
                <a:cubicBezTo>
                  <a:pt x="970" y="82"/>
                  <a:pt x="970" y="96"/>
                  <a:pt x="983" y="92"/>
                </a:cubicBezTo>
                <a:cubicBezTo>
                  <a:pt x="983" y="92"/>
                  <a:pt x="982" y="85"/>
                  <a:pt x="987" y="87"/>
                </a:cubicBezTo>
                <a:cubicBezTo>
                  <a:pt x="988" y="83"/>
                  <a:pt x="986" y="82"/>
                  <a:pt x="987" y="78"/>
                </a:cubicBezTo>
                <a:cubicBezTo>
                  <a:pt x="992" y="77"/>
                  <a:pt x="992" y="70"/>
                  <a:pt x="994" y="67"/>
                </a:cubicBezTo>
                <a:cubicBezTo>
                  <a:pt x="997" y="69"/>
                  <a:pt x="999" y="69"/>
                  <a:pt x="1003" y="68"/>
                </a:cubicBezTo>
                <a:cubicBezTo>
                  <a:pt x="1002" y="74"/>
                  <a:pt x="999" y="84"/>
                  <a:pt x="1005" y="89"/>
                </a:cubicBezTo>
                <a:cubicBezTo>
                  <a:pt x="1004" y="92"/>
                  <a:pt x="1003" y="96"/>
                  <a:pt x="1002" y="99"/>
                </a:cubicBezTo>
                <a:cubicBezTo>
                  <a:pt x="1004" y="105"/>
                  <a:pt x="1008" y="102"/>
                  <a:pt x="1013" y="102"/>
                </a:cubicBezTo>
                <a:cubicBezTo>
                  <a:pt x="1012" y="105"/>
                  <a:pt x="1011" y="108"/>
                  <a:pt x="1016" y="108"/>
                </a:cubicBezTo>
                <a:cubicBezTo>
                  <a:pt x="1018" y="106"/>
                  <a:pt x="1016" y="100"/>
                  <a:pt x="1017" y="97"/>
                </a:cubicBezTo>
                <a:cubicBezTo>
                  <a:pt x="1014" y="96"/>
                  <a:pt x="1016" y="101"/>
                  <a:pt x="1013" y="99"/>
                </a:cubicBezTo>
                <a:cubicBezTo>
                  <a:pt x="1014" y="97"/>
                  <a:pt x="1014" y="94"/>
                  <a:pt x="1012" y="93"/>
                </a:cubicBezTo>
                <a:lnTo>
                  <a:pt x="1010" y="92"/>
                </a:lnTo>
                <a:lnTo>
                  <a:pt x="1011" y="92"/>
                </a:lnTo>
                <a:cubicBezTo>
                  <a:pt x="1013" y="92"/>
                  <a:pt x="1015" y="87"/>
                  <a:pt x="1014" y="83"/>
                </a:cubicBezTo>
                <a:cubicBezTo>
                  <a:pt x="1018" y="101"/>
                  <a:pt x="1023" y="123"/>
                  <a:pt x="1045" y="119"/>
                </a:cubicBezTo>
                <a:cubicBezTo>
                  <a:pt x="1048" y="120"/>
                  <a:pt x="1043" y="124"/>
                  <a:pt x="1046" y="125"/>
                </a:cubicBezTo>
                <a:cubicBezTo>
                  <a:pt x="1049" y="126"/>
                  <a:pt x="1049" y="123"/>
                  <a:pt x="1051" y="123"/>
                </a:cubicBezTo>
                <a:cubicBezTo>
                  <a:pt x="1051" y="107"/>
                  <a:pt x="1063" y="106"/>
                  <a:pt x="1063" y="90"/>
                </a:cubicBezTo>
                <a:cubicBezTo>
                  <a:pt x="1065" y="90"/>
                  <a:pt x="1066" y="88"/>
                  <a:pt x="1067" y="87"/>
                </a:cubicBezTo>
                <a:cubicBezTo>
                  <a:pt x="1065" y="78"/>
                  <a:pt x="1065" y="68"/>
                  <a:pt x="1067" y="59"/>
                </a:cubicBezTo>
                <a:cubicBezTo>
                  <a:pt x="1070" y="64"/>
                  <a:pt x="1071" y="71"/>
                  <a:pt x="1071" y="77"/>
                </a:cubicBezTo>
                <a:lnTo>
                  <a:pt x="1071" y="78"/>
                </a:lnTo>
                <a:lnTo>
                  <a:pt x="1071" y="79"/>
                </a:lnTo>
                <a:cubicBezTo>
                  <a:pt x="1071" y="80"/>
                  <a:pt x="1071" y="81"/>
                  <a:pt x="1072" y="81"/>
                </a:cubicBezTo>
                <a:cubicBezTo>
                  <a:pt x="1072" y="81"/>
                  <a:pt x="1072" y="80"/>
                  <a:pt x="1073" y="80"/>
                </a:cubicBezTo>
                <a:lnTo>
                  <a:pt x="1073" y="80"/>
                </a:lnTo>
                <a:lnTo>
                  <a:pt x="1074" y="81"/>
                </a:lnTo>
                <a:cubicBezTo>
                  <a:pt x="1075" y="81"/>
                  <a:pt x="1076" y="82"/>
                  <a:pt x="1077" y="84"/>
                </a:cubicBezTo>
                <a:cubicBezTo>
                  <a:pt x="1074" y="87"/>
                  <a:pt x="1068" y="91"/>
                  <a:pt x="1070" y="97"/>
                </a:cubicBezTo>
                <a:cubicBezTo>
                  <a:pt x="1074" y="96"/>
                  <a:pt x="1075" y="91"/>
                  <a:pt x="1077" y="89"/>
                </a:cubicBezTo>
                <a:cubicBezTo>
                  <a:pt x="1078" y="91"/>
                  <a:pt x="1076" y="96"/>
                  <a:pt x="1076" y="100"/>
                </a:cubicBezTo>
                <a:lnTo>
                  <a:pt x="1076" y="100"/>
                </a:lnTo>
                <a:lnTo>
                  <a:pt x="1076" y="100"/>
                </a:lnTo>
                <a:lnTo>
                  <a:pt x="1075" y="100"/>
                </a:lnTo>
                <a:lnTo>
                  <a:pt x="1075" y="100"/>
                </a:lnTo>
                <a:lnTo>
                  <a:pt x="1075" y="100"/>
                </a:lnTo>
                <a:lnTo>
                  <a:pt x="1075" y="100"/>
                </a:lnTo>
                <a:lnTo>
                  <a:pt x="1075" y="102"/>
                </a:lnTo>
                <a:cubicBezTo>
                  <a:pt x="1076" y="107"/>
                  <a:pt x="1070" y="113"/>
                  <a:pt x="1074" y="116"/>
                </a:cubicBezTo>
                <a:cubicBezTo>
                  <a:pt x="1074" y="111"/>
                  <a:pt x="1081" y="115"/>
                  <a:pt x="1080" y="110"/>
                </a:cubicBezTo>
                <a:cubicBezTo>
                  <a:pt x="1078" y="109"/>
                  <a:pt x="1076" y="106"/>
                  <a:pt x="1077" y="103"/>
                </a:cubicBezTo>
                <a:lnTo>
                  <a:pt x="1077" y="102"/>
                </a:lnTo>
                <a:lnTo>
                  <a:pt x="1078" y="103"/>
                </a:lnTo>
                <a:cubicBezTo>
                  <a:pt x="1079" y="104"/>
                  <a:pt x="1080" y="104"/>
                  <a:pt x="1081" y="104"/>
                </a:cubicBezTo>
                <a:cubicBezTo>
                  <a:pt x="1085" y="99"/>
                  <a:pt x="1084" y="89"/>
                  <a:pt x="1093" y="90"/>
                </a:cubicBezTo>
                <a:cubicBezTo>
                  <a:pt x="1092" y="93"/>
                  <a:pt x="1091" y="94"/>
                  <a:pt x="1089" y="96"/>
                </a:cubicBezTo>
                <a:cubicBezTo>
                  <a:pt x="1091" y="97"/>
                  <a:pt x="1093" y="98"/>
                  <a:pt x="1096" y="98"/>
                </a:cubicBezTo>
                <a:cubicBezTo>
                  <a:pt x="1100" y="97"/>
                  <a:pt x="1098" y="94"/>
                  <a:pt x="1098" y="90"/>
                </a:cubicBezTo>
                <a:cubicBezTo>
                  <a:pt x="1104" y="92"/>
                  <a:pt x="1097" y="97"/>
                  <a:pt x="1098" y="104"/>
                </a:cubicBezTo>
                <a:cubicBezTo>
                  <a:pt x="1103" y="101"/>
                  <a:pt x="1109" y="92"/>
                  <a:pt x="1105" y="87"/>
                </a:cubicBezTo>
                <a:cubicBezTo>
                  <a:pt x="1109" y="80"/>
                  <a:pt x="1114" y="82"/>
                  <a:pt x="1120" y="85"/>
                </a:cubicBezTo>
                <a:cubicBezTo>
                  <a:pt x="1117" y="90"/>
                  <a:pt x="1120" y="95"/>
                  <a:pt x="1117" y="99"/>
                </a:cubicBezTo>
                <a:cubicBezTo>
                  <a:pt x="1121" y="103"/>
                  <a:pt x="1133" y="97"/>
                  <a:pt x="1134" y="90"/>
                </a:cubicBezTo>
                <a:cubicBezTo>
                  <a:pt x="1146" y="93"/>
                  <a:pt x="1143" y="74"/>
                  <a:pt x="1143" y="67"/>
                </a:cubicBezTo>
                <a:cubicBezTo>
                  <a:pt x="1146" y="62"/>
                  <a:pt x="1148" y="62"/>
                  <a:pt x="1147" y="55"/>
                </a:cubicBezTo>
                <a:cubicBezTo>
                  <a:pt x="1149" y="54"/>
                  <a:pt x="1154" y="55"/>
                  <a:pt x="1154" y="51"/>
                </a:cubicBezTo>
                <a:cubicBezTo>
                  <a:pt x="1158" y="56"/>
                  <a:pt x="1159" y="62"/>
                  <a:pt x="1159" y="68"/>
                </a:cubicBezTo>
                <a:cubicBezTo>
                  <a:pt x="1161" y="65"/>
                  <a:pt x="1163" y="62"/>
                  <a:pt x="1164" y="58"/>
                </a:cubicBezTo>
                <a:cubicBezTo>
                  <a:pt x="1165" y="60"/>
                  <a:pt x="1166" y="62"/>
                  <a:pt x="1166" y="64"/>
                </a:cubicBezTo>
                <a:lnTo>
                  <a:pt x="1167" y="68"/>
                </a:lnTo>
                <a:lnTo>
                  <a:pt x="1167" y="68"/>
                </a:lnTo>
                <a:cubicBezTo>
                  <a:pt x="1165" y="70"/>
                  <a:pt x="1166" y="73"/>
                  <a:pt x="1166" y="74"/>
                </a:cubicBezTo>
                <a:cubicBezTo>
                  <a:pt x="1167" y="74"/>
                  <a:pt x="1168" y="74"/>
                  <a:pt x="1168" y="74"/>
                </a:cubicBezTo>
                <a:lnTo>
                  <a:pt x="1169" y="73"/>
                </a:lnTo>
                <a:lnTo>
                  <a:pt x="1171" y="80"/>
                </a:lnTo>
                <a:cubicBezTo>
                  <a:pt x="1175" y="94"/>
                  <a:pt x="1182" y="108"/>
                  <a:pt x="1195" y="112"/>
                </a:cubicBezTo>
                <a:cubicBezTo>
                  <a:pt x="1197" y="107"/>
                  <a:pt x="1201" y="101"/>
                  <a:pt x="1197" y="97"/>
                </a:cubicBezTo>
                <a:cubicBezTo>
                  <a:pt x="1193" y="98"/>
                  <a:pt x="1189" y="97"/>
                  <a:pt x="1185" y="96"/>
                </a:cubicBezTo>
                <a:cubicBezTo>
                  <a:pt x="1185" y="89"/>
                  <a:pt x="1189" y="86"/>
                  <a:pt x="1191" y="80"/>
                </a:cubicBezTo>
                <a:cubicBezTo>
                  <a:pt x="1195" y="81"/>
                  <a:pt x="1194" y="76"/>
                  <a:pt x="1197" y="79"/>
                </a:cubicBezTo>
                <a:cubicBezTo>
                  <a:pt x="1197" y="83"/>
                  <a:pt x="1196" y="83"/>
                  <a:pt x="1196" y="86"/>
                </a:cubicBezTo>
                <a:cubicBezTo>
                  <a:pt x="1200" y="92"/>
                  <a:pt x="1203" y="82"/>
                  <a:pt x="1201" y="76"/>
                </a:cubicBezTo>
                <a:cubicBezTo>
                  <a:pt x="1203" y="77"/>
                  <a:pt x="1205" y="77"/>
                  <a:pt x="1206" y="76"/>
                </a:cubicBezTo>
                <a:cubicBezTo>
                  <a:pt x="1203" y="71"/>
                  <a:pt x="1206" y="61"/>
                  <a:pt x="1202" y="58"/>
                </a:cubicBezTo>
                <a:cubicBezTo>
                  <a:pt x="1202" y="58"/>
                  <a:pt x="1203" y="58"/>
                  <a:pt x="1203" y="58"/>
                </a:cubicBezTo>
                <a:cubicBezTo>
                  <a:pt x="1207" y="56"/>
                  <a:pt x="1209" y="52"/>
                  <a:pt x="1208" y="48"/>
                </a:cubicBezTo>
                <a:cubicBezTo>
                  <a:pt x="1207" y="44"/>
                  <a:pt x="1204" y="49"/>
                  <a:pt x="1203" y="46"/>
                </a:cubicBezTo>
                <a:cubicBezTo>
                  <a:pt x="1204" y="43"/>
                  <a:pt x="1205" y="40"/>
                  <a:pt x="1209" y="40"/>
                </a:cubicBezTo>
                <a:cubicBezTo>
                  <a:pt x="1209" y="45"/>
                  <a:pt x="1214" y="42"/>
                  <a:pt x="1219" y="43"/>
                </a:cubicBezTo>
                <a:cubicBezTo>
                  <a:pt x="1218" y="45"/>
                  <a:pt x="1217" y="46"/>
                  <a:pt x="1217" y="47"/>
                </a:cubicBezTo>
                <a:cubicBezTo>
                  <a:pt x="1217" y="49"/>
                  <a:pt x="1219" y="48"/>
                  <a:pt x="1219" y="49"/>
                </a:cubicBezTo>
                <a:cubicBezTo>
                  <a:pt x="1219" y="50"/>
                  <a:pt x="1220" y="50"/>
                  <a:pt x="1220" y="49"/>
                </a:cubicBezTo>
                <a:cubicBezTo>
                  <a:pt x="1221" y="50"/>
                  <a:pt x="1221" y="51"/>
                  <a:pt x="1220" y="52"/>
                </a:cubicBezTo>
                <a:cubicBezTo>
                  <a:pt x="1216" y="53"/>
                  <a:pt x="1217" y="48"/>
                  <a:pt x="1213" y="49"/>
                </a:cubicBezTo>
                <a:cubicBezTo>
                  <a:pt x="1213" y="49"/>
                  <a:pt x="1212" y="50"/>
                  <a:pt x="1211" y="50"/>
                </a:cubicBezTo>
                <a:cubicBezTo>
                  <a:pt x="1214" y="57"/>
                  <a:pt x="1215" y="64"/>
                  <a:pt x="1218" y="70"/>
                </a:cubicBezTo>
                <a:cubicBezTo>
                  <a:pt x="1220" y="68"/>
                  <a:pt x="1221" y="64"/>
                  <a:pt x="1223" y="61"/>
                </a:cubicBezTo>
                <a:cubicBezTo>
                  <a:pt x="1225" y="63"/>
                  <a:pt x="1227" y="66"/>
                  <a:pt x="1225" y="69"/>
                </a:cubicBezTo>
                <a:cubicBezTo>
                  <a:pt x="1237" y="111"/>
                  <a:pt x="1250" y="152"/>
                  <a:pt x="1265" y="191"/>
                </a:cubicBezTo>
                <a:cubicBezTo>
                  <a:pt x="1267" y="191"/>
                  <a:pt x="1267" y="193"/>
                  <a:pt x="1269" y="193"/>
                </a:cubicBezTo>
                <a:cubicBezTo>
                  <a:pt x="1270" y="192"/>
                  <a:pt x="1270" y="191"/>
                  <a:pt x="1270" y="190"/>
                </a:cubicBezTo>
                <a:cubicBezTo>
                  <a:pt x="1271" y="186"/>
                  <a:pt x="1268" y="183"/>
                  <a:pt x="1265" y="183"/>
                </a:cubicBezTo>
                <a:cubicBezTo>
                  <a:pt x="1270" y="168"/>
                  <a:pt x="1261" y="157"/>
                  <a:pt x="1261" y="141"/>
                </a:cubicBezTo>
                <a:cubicBezTo>
                  <a:pt x="1263" y="142"/>
                  <a:pt x="1264" y="140"/>
                  <a:pt x="1265" y="140"/>
                </a:cubicBezTo>
                <a:cubicBezTo>
                  <a:pt x="1265" y="137"/>
                  <a:pt x="1264" y="133"/>
                  <a:pt x="1260" y="133"/>
                </a:cubicBezTo>
                <a:cubicBezTo>
                  <a:pt x="1260" y="131"/>
                  <a:pt x="1262" y="131"/>
                  <a:pt x="1262" y="128"/>
                </a:cubicBezTo>
                <a:cubicBezTo>
                  <a:pt x="1263" y="126"/>
                  <a:pt x="1269" y="127"/>
                  <a:pt x="1268" y="124"/>
                </a:cubicBezTo>
                <a:cubicBezTo>
                  <a:pt x="1267" y="121"/>
                  <a:pt x="1264" y="125"/>
                  <a:pt x="1263" y="123"/>
                </a:cubicBezTo>
                <a:cubicBezTo>
                  <a:pt x="1262" y="119"/>
                  <a:pt x="1262" y="116"/>
                  <a:pt x="1263" y="113"/>
                </a:cubicBezTo>
                <a:cubicBezTo>
                  <a:pt x="1264" y="113"/>
                  <a:pt x="1264" y="113"/>
                  <a:pt x="1264" y="111"/>
                </a:cubicBezTo>
                <a:cubicBezTo>
                  <a:pt x="1268" y="116"/>
                  <a:pt x="1272" y="112"/>
                  <a:pt x="1276" y="113"/>
                </a:cubicBezTo>
                <a:cubicBezTo>
                  <a:pt x="1276" y="115"/>
                  <a:pt x="1278" y="119"/>
                  <a:pt x="1276" y="119"/>
                </a:cubicBezTo>
                <a:cubicBezTo>
                  <a:pt x="1281" y="120"/>
                  <a:pt x="1283" y="126"/>
                  <a:pt x="1285" y="132"/>
                </a:cubicBezTo>
                <a:cubicBezTo>
                  <a:pt x="1288" y="128"/>
                  <a:pt x="1286" y="122"/>
                  <a:pt x="1288" y="116"/>
                </a:cubicBezTo>
                <a:cubicBezTo>
                  <a:pt x="1290" y="122"/>
                  <a:pt x="1291" y="112"/>
                  <a:pt x="1297" y="114"/>
                </a:cubicBezTo>
                <a:cubicBezTo>
                  <a:pt x="1293" y="119"/>
                  <a:pt x="1298" y="119"/>
                  <a:pt x="1297" y="127"/>
                </a:cubicBezTo>
                <a:cubicBezTo>
                  <a:pt x="1305" y="126"/>
                  <a:pt x="1297" y="115"/>
                  <a:pt x="1301" y="110"/>
                </a:cubicBezTo>
                <a:cubicBezTo>
                  <a:pt x="1303" y="110"/>
                  <a:pt x="1305" y="111"/>
                  <a:pt x="1305" y="115"/>
                </a:cubicBezTo>
                <a:cubicBezTo>
                  <a:pt x="1307" y="115"/>
                  <a:pt x="1306" y="111"/>
                  <a:pt x="1308" y="111"/>
                </a:cubicBezTo>
                <a:cubicBezTo>
                  <a:pt x="1311" y="111"/>
                  <a:pt x="1313" y="112"/>
                  <a:pt x="1315" y="114"/>
                </a:cubicBezTo>
                <a:lnTo>
                  <a:pt x="1317" y="116"/>
                </a:lnTo>
                <a:lnTo>
                  <a:pt x="1317" y="118"/>
                </a:lnTo>
                <a:lnTo>
                  <a:pt x="1319" y="118"/>
                </a:lnTo>
                <a:lnTo>
                  <a:pt x="1321" y="119"/>
                </a:lnTo>
                <a:cubicBezTo>
                  <a:pt x="1324" y="119"/>
                  <a:pt x="1324" y="117"/>
                  <a:pt x="1327" y="117"/>
                </a:cubicBezTo>
                <a:cubicBezTo>
                  <a:pt x="1328" y="114"/>
                  <a:pt x="1324" y="112"/>
                  <a:pt x="1327" y="112"/>
                </a:cubicBezTo>
                <a:cubicBezTo>
                  <a:pt x="1333" y="110"/>
                  <a:pt x="1336" y="124"/>
                  <a:pt x="1345" y="118"/>
                </a:cubicBezTo>
                <a:cubicBezTo>
                  <a:pt x="1347" y="119"/>
                  <a:pt x="1346" y="123"/>
                  <a:pt x="1347" y="124"/>
                </a:cubicBezTo>
                <a:cubicBezTo>
                  <a:pt x="1351" y="124"/>
                  <a:pt x="1351" y="120"/>
                  <a:pt x="1351" y="117"/>
                </a:cubicBezTo>
                <a:cubicBezTo>
                  <a:pt x="1351" y="112"/>
                  <a:pt x="1345" y="116"/>
                  <a:pt x="1345" y="114"/>
                </a:cubicBezTo>
                <a:cubicBezTo>
                  <a:pt x="1347" y="109"/>
                  <a:pt x="1355" y="115"/>
                  <a:pt x="1356" y="116"/>
                </a:cubicBezTo>
                <a:cubicBezTo>
                  <a:pt x="1355" y="118"/>
                  <a:pt x="1352" y="119"/>
                  <a:pt x="1353" y="123"/>
                </a:cubicBezTo>
                <a:cubicBezTo>
                  <a:pt x="1358" y="125"/>
                  <a:pt x="1357" y="120"/>
                  <a:pt x="1361" y="121"/>
                </a:cubicBezTo>
                <a:cubicBezTo>
                  <a:pt x="1362" y="123"/>
                  <a:pt x="1360" y="128"/>
                  <a:pt x="1363" y="128"/>
                </a:cubicBezTo>
                <a:cubicBezTo>
                  <a:pt x="1365" y="125"/>
                  <a:pt x="1363" y="119"/>
                  <a:pt x="1361" y="117"/>
                </a:cubicBezTo>
                <a:cubicBezTo>
                  <a:pt x="1363" y="114"/>
                  <a:pt x="1368" y="115"/>
                  <a:pt x="1367" y="110"/>
                </a:cubicBezTo>
                <a:lnTo>
                  <a:pt x="1377" y="110"/>
                </a:lnTo>
                <a:lnTo>
                  <a:pt x="1377" y="113"/>
                </a:lnTo>
                <a:cubicBezTo>
                  <a:pt x="1382" y="113"/>
                  <a:pt x="1386" y="111"/>
                  <a:pt x="1390" y="108"/>
                </a:cubicBezTo>
                <a:cubicBezTo>
                  <a:pt x="1397" y="110"/>
                  <a:pt x="1404" y="114"/>
                  <a:pt x="1409" y="120"/>
                </a:cubicBezTo>
                <a:cubicBezTo>
                  <a:pt x="1413" y="120"/>
                  <a:pt x="1409" y="112"/>
                  <a:pt x="1412" y="110"/>
                </a:cubicBezTo>
                <a:cubicBezTo>
                  <a:pt x="1416" y="109"/>
                  <a:pt x="1413" y="116"/>
                  <a:pt x="1415" y="116"/>
                </a:cubicBezTo>
                <a:cubicBezTo>
                  <a:pt x="1416" y="115"/>
                  <a:pt x="1420" y="111"/>
                  <a:pt x="1417" y="110"/>
                </a:cubicBezTo>
                <a:cubicBezTo>
                  <a:pt x="1419" y="107"/>
                  <a:pt x="1425" y="110"/>
                  <a:pt x="1427" y="110"/>
                </a:cubicBezTo>
                <a:cubicBezTo>
                  <a:pt x="1429" y="109"/>
                  <a:pt x="1428" y="104"/>
                  <a:pt x="1431" y="104"/>
                </a:cubicBezTo>
                <a:cubicBezTo>
                  <a:pt x="1435" y="103"/>
                  <a:pt x="1435" y="108"/>
                  <a:pt x="1438" y="108"/>
                </a:cubicBezTo>
                <a:cubicBezTo>
                  <a:pt x="1441" y="109"/>
                  <a:pt x="1440" y="106"/>
                  <a:pt x="1442" y="106"/>
                </a:cubicBezTo>
                <a:cubicBezTo>
                  <a:pt x="1440" y="103"/>
                  <a:pt x="1439" y="100"/>
                  <a:pt x="1439" y="96"/>
                </a:cubicBezTo>
                <a:cubicBezTo>
                  <a:pt x="1443" y="94"/>
                  <a:pt x="1445" y="97"/>
                  <a:pt x="1448" y="94"/>
                </a:cubicBezTo>
                <a:cubicBezTo>
                  <a:pt x="1449" y="97"/>
                  <a:pt x="1448" y="100"/>
                  <a:pt x="1446" y="102"/>
                </a:cubicBezTo>
                <a:cubicBezTo>
                  <a:pt x="1449" y="111"/>
                  <a:pt x="1457" y="104"/>
                  <a:pt x="1461" y="107"/>
                </a:cubicBezTo>
                <a:cubicBezTo>
                  <a:pt x="1462" y="103"/>
                  <a:pt x="1458" y="100"/>
                  <a:pt x="1462" y="99"/>
                </a:cubicBezTo>
                <a:cubicBezTo>
                  <a:pt x="1461" y="97"/>
                  <a:pt x="1458" y="101"/>
                  <a:pt x="1458" y="96"/>
                </a:cubicBezTo>
                <a:cubicBezTo>
                  <a:pt x="1460" y="96"/>
                  <a:pt x="1460" y="95"/>
                  <a:pt x="1460" y="94"/>
                </a:cubicBezTo>
                <a:cubicBezTo>
                  <a:pt x="1462" y="96"/>
                  <a:pt x="1462" y="100"/>
                  <a:pt x="1466" y="98"/>
                </a:cubicBezTo>
                <a:cubicBezTo>
                  <a:pt x="1467" y="102"/>
                  <a:pt x="1465" y="102"/>
                  <a:pt x="1465" y="105"/>
                </a:cubicBezTo>
                <a:cubicBezTo>
                  <a:pt x="1468" y="106"/>
                  <a:pt x="1470" y="106"/>
                  <a:pt x="1472" y="106"/>
                </a:cubicBezTo>
                <a:cubicBezTo>
                  <a:pt x="1474" y="109"/>
                  <a:pt x="1475" y="112"/>
                  <a:pt x="1476" y="116"/>
                </a:cubicBezTo>
                <a:cubicBezTo>
                  <a:pt x="1480" y="115"/>
                  <a:pt x="1479" y="109"/>
                  <a:pt x="1482" y="107"/>
                </a:cubicBezTo>
                <a:cubicBezTo>
                  <a:pt x="1481" y="102"/>
                  <a:pt x="1478" y="102"/>
                  <a:pt x="1478" y="97"/>
                </a:cubicBezTo>
                <a:cubicBezTo>
                  <a:pt x="1480" y="93"/>
                  <a:pt x="1483" y="97"/>
                  <a:pt x="1485" y="94"/>
                </a:cubicBezTo>
                <a:cubicBezTo>
                  <a:pt x="1486" y="90"/>
                  <a:pt x="1481" y="93"/>
                  <a:pt x="1483" y="89"/>
                </a:cubicBezTo>
                <a:cubicBezTo>
                  <a:pt x="1489" y="85"/>
                  <a:pt x="1491" y="90"/>
                  <a:pt x="1497" y="91"/>
                </a:cubicBezTo>
                <a:cubicBezTo>
                  <a:pt x="1497" y="94"/>
                  <a:pt x="1497" y="97"/>
                  <a:pt x="1495" y="99"/>
                </a:cubicBezTo>
                <a:cubicBezTo>
                  <a:pt x="1496" y="103"/>
                  <a:pt x="1500" y="103"/>
                  <a:pt x="1503" y="101"/>
                </a:cubicBezTo>
                <a:cubicBezTo>
                  <a:pt x="1503" y="100"/>
                  <a:pt x="1500" y="100"/>
                  <a:pt x="1499" y="100"/>
                </a:cubicBezTo>
                <a:cubicBezTo>
                  <a:pt x="1504" y="99"/>
                  <a:pt x="1504" y="93"/>
                  <a:pt x="1507" y="89"/>
                </a:cubicBezTo>
                <a:cubicBezTo>
                  <a:pt x="1511" y="88"/>
                  <a:pt x="1511" y="91"/>
                  <a:pt x="1514" y="91"/>
                </a:cubicBezTo>
                <a:cubicBezTo>
                  <a:pt x="1517" y="90"/>
                  <a:pt x="1513" y="82"/>
                  <a:pt x="1515" y="82"/>
                </a:cubicBezTo>
                <a:cubicBezTo>
                  <a:pt x="1520" y="81"/>
                  <a:pt x="1517" y="89"/>
                  <a:pt x="1517" y="91"/>
                </a:cubicBezTo>
                <a:cubicBezTo>
                  <a:pt x="1520" y="87"/>
                  <a:pt x="1521" y="89"/>
                  <a:pt x="1523" y="93"/>
                </a:cubicBezTo>
                <a:cubicBezTo>
                  <a:pt x="1525" y="93"/>
                  <a:pt x="1525" y="91"/>
                  <a:pt x="1526" y="91"/>
                </a:cubicBezTo>
                <a:cubicBezTo>
                  <a:pt x="1529" y="91"/>
                  <a:pt x="1522" y="87"/>
                  <a:pt x="1526" y="85"/>
                </a:cubicBezTo>
                <a:cubicBezTo>
                  <a:pt x="1530" y="85"/>
                  <a:pt x="1528" y="91"/>
                  <a:pt x="1530" y="93"/>
                </a:cubicBezTo>
                <a:cubicBezTo>
                  <a:pt x="1531" y="91"/>
                  <a:pt x="1534" y="91"/>
                  <a:pt x="1534" y="88"/>
                </a:cubicBezTo>
                <a:cubicBezTo>
                  <a:pt x="1537" y="91"/>
                  <a:pt x="1537" y="94"/>
                  <a:pt x="1540" y="98"/>
                </a:cubicBezTo>
                <a:cubicBezTo>
                  <a:pt x="1539" y="102"/>
                  <a:pt x="1536" y="103"/>
                  <a:pt x="1531" y="103"/>
                </a:cubicBezTo>
                <a:cubicBezTo>
                  <a:pt x="1535" y="106"/>
                  <a:pt x="1540" y="108"/>
                  <a:pt x="1544" y="106"/>
                </a:cubicBezTo>
                <a:cubicBezTo>
                  <a:pt x="1540" y="108"/>
                  <a:pt x="1538" y="111"/>
                  <a:pt x="1538" y="116"/>
                </a:cubicBezTo>
                <a:cubicBezTo>
                  <a:pt x="1542" y="119"/>
                  <a:pt x="1545" y="123"/>
                  <a:pt x="1550" y="125"/>
                </a:cubicBezTo>
                <a:cubicBezTo>
                  <a:pt x="1550" y="128"/>
                  <a:pt x="1547" y="130"/>
                  <a:pt x="1545" y="128"/>
                </a:cubicBezTo>
                <a:cubicBezTo>
                  <a:pt x="1546" y="131"/>
                  <a:pt x="1544" y="131"/>
                  <a:pt x="1544" y="133"/>
                </a:cubicBezTo>
                <a:cubicBezTo>
                  <a:pt x="1545" y="135"/>
                  <a:pt x="1549" y="133"/>
                  <a:pt x="1551" y="134"/>
                </a:cubicBezTo>
                <a:cubicBezTo>
                  <a:pt x="1551" y="136"/>
                  <a:pt x="1551" y="138"/>
                  <a:pt x="1552" y="139"/>
                </a:cubicBezTo>
                <a:cubicBezTo>
                  <a:pt x="1555" y="140"/>
                  <a:pt x="1558" y="141"/>
                  <a:pt x="1560" y="141"/>
                </a:cubicBezTo>
                <a:cubicBezTo>
                  <a:pt x="1559" y="136"/>
                  <a:pt x="1555" y="132"/>
                  <a:pt x="1550" y="132"/>
                </a:cubicBezTo>
                <a:cubicBezTo>
                  <a:pt x="1552" y="130"/>
                  <a:pt x="1554" y="130"/>
                  <a:pt x="1555" y="129"/>
                </a:cubicBezTo>
                <a:cubicBezTo>
                  <a:pt x="1554" y="128"/>
                  <a:pt x="1555" y="124"/>
                  <a:pt x="1552" y="125"/>
                </a:cubicBezTo>
                <a:cubicBezTo>
                  <a:pt x="1554" y="122"/>
                  <a:pt x="1560" y="124"/>
                  <a:pt x="1562" y="121"/>
                </a:cubicBezTo>
                <a:cubicBezTo>
                  <a:pt x="1561" y="119"/>
                  <a:pt x="1559" y="119"/>
                  <a:pt x="1557" y="118"/>
                </a:cubicBezTo>
                <a:cubicBezTo>
                  <a:pt x="1556" y="124"/>
                  <a:pt x="1549" y="114"/>
                  <a:pt x="1548" y="120"/>
                </a:cubicBezTo>
                <a:cubicBezTo>
                  <a:pt x="1544" y="118"/>
                  <a:pt x="1542" y="113"/>
                  <a:pt x="1542" y="108"/>
                </a:cubicBezTo>
                <a:lnTo>
                  <a:pt x="1548" y="108"/>
                </a:lnTo>
                <a:lnTo>
                  <a:pt x="1548" y="103"/>
                </a:lnTo>
                <a:cubicBezTo>
                  <a:pt x="1547" y="100"/>
                  <a:pt x="1545" y="99"/>
                  <a:pt x="1541" y="99"/>
                </a:cubicBezTo>
                <a:cubicBezTo>
                  <a:pt x="1539" y="87"/>
                  <a:pt x="1546" y="89"/>
                  <a:pt x="1546" y="86"/>
                </a:cubicBezTo>
                <a:cubicBezTo>
                  <a:pt x="1552" y="82"/>
                  <a:pt x="1554" y="90"/>
                  <a:pt x="1559" y="90"/>
                </a:cubicBezTo>
                <a:lnTo>
                  <a:pt x="1559" y="96"/>
                </a:lnTo>
                <a:lnTo>
                  <a:pt x="1557" y="96"/>
                </a:lnTo>
                <a:cubicBezTo>
                  <a:pt x="1556" y="96"/>
                  <a:pt x="1555" y="96"/>
                  <a:pt x="1554" y="97"/>
                </a:cubicBezTo>
                <a:lnTo>
                  <a:pt x="1553" y="97"/>
                </a:lnTo>
                <a:cubicBezTo>
                  <a:pt x="1554" y="99"/>
                  <a:pt x="1555" y="102"/>
                  <a:pt x="1558" y="103"/>
                </a:cubicBezTo>
                <a:cubicBezTo>
                  <a:pt x="1557" y="101"/>
                  <a:pt x="1558" y="100"/>
                  <a:pt x="1559" y="99"/>
                </a:cubicBezTo>
                <a:lnTo>
                  <a:pt x="1559" y="99"/>
                </a:lnTo>
                <a:lnTo>
                  <a:pt x="1559" y="99"/>
                </a:lnTo>
                <a:cubicBezTo>
                  <a:pt x="1560" y="99"/>
                  <a:pt x="1561" y="99"/>
                  <a:pt x="1562" y="99"/>
                </a:cubicBezTo>
                <a:cubicBezTo>
                  <a:pt x="1564" y="97"/>
                  <a:pt x="1563" y="92"/>
                  <a:pt x="1564" y="90"/>
                </a:cubicBezTo>
                <a:cubicBezTo>
                  <a:pt x="1569" y="96"/>
                  <a:pt x="1575" y="87"/>
                  <a:pt x="1579" y="93"/>
                </a:cubicBezTo>
                <a:cubicBezTo>
                  <a:pt x="1582" y="90"/>
                  <a:pt x="1576" y="85"/>
                  <a:pt x="1575" y="86"/>
                </a:cubicBezTo>
                <a:lnTo>
                  <a:pt x="1575" y="80"/>
                </a:lnTo>
                <a:cubicBezTo>
                  <a:pt x="1578" y="81"/>
                  <a:pt x="1578" y="78"/>
                  <a:pt x="1580" y="79"/>
                </a:cubicBezTo>
                <a:cubicBezTo>
                  <a:pt x="1580" y="82"/>
                  <a:pt x="1580" y="85"/>
                  <a:pt x="1581" y="86"/>
                </a:cubicBezTo>
                <a:cubicBezTo>
                  <a:pt x="1588" y="86"/>
                  <a:pt x="1587" y="84"/>
                  <a:pt x="1593" y="83"/>
                </a:cubicBezTo>
                <a:cubicBezTo>
                  <a:pt x="1594" y="90"/>
                  <a:pt x="1601" y="91"/>
                  <a:pt x="1603" y="97"/>
                </a:cubicBezTo>
                <a:cubicBezTo>
                  <a:pt x="1606" y="94"/>
                  <a:pt x="1608" y="94"/>
                  <a:pt x="1608" y="88"/>
                </a:cubicBezTo>
                <a:cubicBezTo>
                  <a:pt x="1611" y="91"/>
                  <a:pt x="1610" y="92"/>
                  <a:pt x="1613" y="97"/>
                </a:cubicBezTo>
                <a:cubicBezTo>
                  <a:pt x="1609" y="98"/>
                  <a:pt x="1611" y="93"/>
                  <a:pt x="1609" y="93"/>
                </a:cubicBezTo>
                <a:cubicBezTo>
                  <a:pt x="1608" y="94"/>
                  <a:pt x="1607" y="94"/>
                  <a:pt x="1607" y="96"/>
                </a:cubicBezTo>
                <a:cubicBezTo>
                  <a:pt x="1614" y="99"/>
                  <a:pt x="1616" y="106"/>
                  <a:pt x="1619" y="114"/>
                </a:cubicBezTo>
                <a:cubicBezTo>
                  <a:pt x="1618" y="117"/>
                  <a:pt x="1616" y="113"/>
                  <a:pt x="1614" y="114"/>
                </a:cubicBezTo>
                <a:lnTo>
                  <a:pt x="1614" y="106"/>
                </a:lnTo>
                <a:cubicBezTo>
                  <a:pt x="1613" y="104"/>
                  <a:pt x="1604" y="106"/>
                  <a:pt x="1608" y="102"/>
                </a:cubicBezTo>
                <a:cubicBezTo>
                  <a:pt x="1604" y="103"/>
                  <a:pt x="1602" y="105"/>
                  <a:pt x="1597" y="104"/>
                </a:cubicBezTo>
                <a:cubicBezTo>
                  <a:pt x="1598" y="111"/>
                  <a:pt x="1596" y="115"/>
                  <a:pt x="1599" y="121"/>
                </a:cubicBezTo>
                <a:cubicBezTo>
                  <a:pt x="1604" y="117"/>
                  <a:pt x="1598" y="110"/>
                  <a:pt x="1601" y="105"/>
                </a:cubicBezTo>
                <a:cubicBezTo>
                  <a:pt x="1602" y="105"/>
                  <a:pt x="1603" y="106"/>
                  <a:pt x="1604" y="107"/>
                </a:cubicBezTo>
                <a:cubicBezTo>
                  <a:pt x="1605" y="109"/>
                  <a:pt x="1605" y="112"/>
                  <a:pt x="1603" y="113"/>
                </a:cubicBezTo>
                <a:cubicBezTo>
                  <a:pt x="1605" y="120"/>
                  <a:pt x="1613" y="120"/>
                  <a:pt x="1611" y="131"/>
                </a:cubicBezTo>
                <a:cubicBezTo>
                  <a:pt x="1609" y="131"/>
                  <a:pt x="1608" y="131"/>
                  <a:pt x="1606" y="131"/>
                </a:cubicBezTo>
                <a:lnTo>
                  <a:pt x="1606" y="139"/>
                </a:lnTo>
                <a:cubicBezTo>
                  <a:pt x="1610" y="138"/>
                  <a:pt x="1609" y="143"/>
                  <a:pt x="1609" y="146"/>
                </a:cubicBezTo>
                <a:cubicBezTo>
                  <a:pt x="1612" y="147"/>
                  <a:pt x="1615" y="148"/>
                  <a:pt x="1617" y="148"/>
                </a:cubicBezTo>
                <a:cubicBezTo>
                  <a:pt x="1618" y="148"/>
                  <a:pt x="1620" y="148"/>
                  <a:pt x="1621" y="148"/>
                </a:cubicBezTo>
                <a:lnTo>
                  <a:pt x="1621" y="145"/>
                </a:lnTo>
                <a:cubicBezTo>
                  <a:pt x="1623" y="146"/>
                  <a:pt x="1626" y="146"/>
                  <a:pt x="1628" y="145"/>
                </a:cubicBezTo>
                <a:cubicBezTo>
                  <a:pt x="1627" y="141"/>
                  <a:pt x="1629" y="140"/>
                  <a:pt x="1629" y="137"/>
                </a:cubicBezTo>
                <a:cubicBezTo>
                  <a:pt x="1631" y="137"/>
                  <a:pt x="1629" y="142"/>
                  <a:pt x="1630" y="144"/>
                </a:cubicBezTo>
                <a:cubicBezTo>
                  <a:pt x="1631" y="144"/>
                  <a:pt x="1632" y="144"/>
                  <a:pt x="1634" y="144"/>
                </a:cubicBezTo>
                <a:cubicBezTo>
                  <a:pt x="1634" y="139"/>
                  <a:pt x="1629" y="139"/>
                  <a:pt x="1631" y="131"/>
                </a:cubicBezTo>
                <a:cubicBezTo>
                  <a:pt x="1626" y="130"/>
                  <a:pt x="1632" y="134"/>
                  <a:pt x="1628" y="133"/>
                </a:cubicBezTo>
                <a:lnTo>
                  <a:pt x="1628" y="128"/>
                </a:lnTo>
                <a:cubicBezTo>
                  <a:pt x="1629" y="127"/>
                  <a:pt x="1631" y="127"/>
                  <a:pt x="1633" y="126"/>
                </a:cubicBezTo>
                <a:cubicBezTo>
                  <a:pt x="1632" y="122"/>
                  <a:pt x="1631" y="118"/>
                  <a:pt x="1631" y="115"/>
                </a:cubicBezTo>
                <a:cubicBezTo>
                  <a:pt x="1629" y="112"/>
                  <a:pt x="1629" y="118"/>
                  <a:pt x="1625" y="115"/>
                </a:cubicBezTo>
                <a:cubicBezTo>
                  <a:pt x="1626" y="114"/>
                  <a:pt x="1628" y="114"/>
                  <a:pt x="1629" y="114"/>
                </a:cubicBezTo>
                <a:cubicBezTo>
                  <a:pt x="1628" y="110"/>
                  <a:pt x="1627" y="105"/>
                  <a:pt x="1626" y="101"/>
                </a:cubicBezTo>
                <a:cubicBezTo>
                  <a:pt x="1623" y="102"/>
                  <a:pt x="1624" y="107"/>
                  <a:pt x="1622" y="109"/>
                </a:cubicBezTo>
                <a:cubicBezTo>
                  <a:pt x="1620" y="106"/>
                  <a:pt x="1622" y="99"/>
                  <a:pt x="1619" y="96"/>
                </a:cubicBezTo>
                <a:cubicBezTo>
                  <a:pt x="1622" y="98"/>
                  <a:pt x="1620" y="93"/>
                  <a:pt x="1621" y="91"/>
                </a:cubicBezTo>
                <a:cubicBezTo>
                  <a:pt x="1623" y="90"/>
                  <a:pt x="1626" y="90"/>
                  <a:pt x="1628" y="90"/>
                </a:cubicBezTo>
                <a:cubicBezTo>
                  <a:pt x="1631" y="88"/>
                  <a:pt x="1629" y="85"/>
                  <a:pt x="1629" y="81"/>
                </a:cubicBezTo>
                <a:cubicBezTo>
                  <a:pt x="1632" y="82"/>
                  <a:pt x="1636" y="82"/>
                  <a:pt x="1635" y="88"/>
                </a:cubicBezTo>
                <a:cubicBezTo>
                  <a:pt x="1638" y="84"/>
                  <a:pt x="1641" y="81"/>
                  <a:pt x="1645" y="79"/>
                </a:cubicBezTo>
                <a:lnTo>
                  <a:pt x="1645" y="83"/>
                </a:lnTo>
                <a:cubicBezTo>
                  <a:pt x="1646" y="83"/>
                  <a:pt x="1651" y="79"/>
                  <a:pt x="1647" y="79"/>
                </a:cubicBezTo>
                <a:cubicBezTo>
                  <a:pt x="1648" y="76"/>
                  <a:pt x="1651" y="76"/>
                  <a:pt x="1653" y="76"/>
                </a:cubicBezTo>
                <a:cubicBezTo>
                  <a:pt x="1659" y="82"/>
                  <a:pt x="1656" y="86"/>
                  <a:pt x="1657" y="95"/>
                </a:cubicBezTo>
                <a:cubicBezTo>
                  <a:pt x="1658" y="98"/>
                  <a:pt x="1660" y="93"/>
                  <a:pt x="1662" y="96"/>
                </a:cubicBezTo>
                <a:cubicBezTo>
                  <a:pt x="1659" y="101"/>
                  <a:pt x="1655" y="100"/>
                  <a:pt x="1652" y="106"/>
                </a:cubicBezTo>
                <a:cubicBezTo>
                  <a:pt x="1652" y="111"/>
                  <a:pt x="1658" y="109"/>
                  <a:pt x="1660" y="113"/>
                </a:cubicBezTo>
                <a:cubicBezTo>
                  <a:pt x="1658" y="114"/>
                  <a:pt x="1655" y="115"/>
                  <a:pt x="1654" y="117"/>
                </a:cubicBezTo>
                <a:cubicBezTo>
                  <a:pt x="1660" y="124"/>
                  <a:pt x="1658" y="141"/>
                  <a:pt x="1665" y="146"/>
                </a:cubicBezTo>
                <a:cubicBezTo>
                  <a:pt x="1667" y="145"/>
                  <a:pt x="1668" y="145"/>
                  <a:pt x="1668" y="142"/>
                </a:cubicBezTo>
                <a:cubicBezTo>
                  <a:pt x="1666" y="136"/>
                  <a:pt x="1665" y="129"/>
                  <a:pt x="1665" y="122"/>
                </a:cubicBezTo>
                <a:lnTo>
                  <a:pt x="1669" y="122"/>
                </a:lnTo>
                <a:lnTo>
                  <a:pt x="1669" y="131"/>
                </a:lnTo>
                <a:cubicBezTo>
                  <a:pt x="1671" y="130"/>
                  <a:pt x="1670" y="126"/>
                  <a:pt x="1672" y="126"/>
                </a:cubicBezTo>
                <a:cubicBezTo>
                  <a:pt x="1675" y="125"/>
                  <a:pt x="1675" y="129"/>
                  <a:pt x="1678" y="130"/>
                </a:cubicBezTo>
                <a:cubicBezTo>
                  <a:pt x="1678" y="131"/>
                  <a:pt x="1676" y="131"/>
                  <a:pt x="1675" y="131"/>
                </a:cubicBezTo>
                <a:cubicBezTo>
                  <a:pt x="1675" y="135"/>
                  <a:pt x="1679" y="134"/>
                  <a:pt x="1678" y="140"/>
                </a:cubicBezTo>
                <a:cubicBezTo>
                  <a:pt x="1681" y="139"/>
                  <a:pt x="1686" y="140"/>
                  <a:pt x="1686" y="136"/>
                </a:cubicBezTo>
                <a:cubicBezTo>
                  <a:pt x="1692" y="137"/>
                  <a:pt x="1697" y="142"/>
                  <a:pt x="1701" y="140"/>
                </a:cubicBezTo>
                <a:cubicBezTo>
                  <a:pt x="1697" y="137"/>
                  <a:pt x="1692" y="133"/>
                  <a:pt x="1688" y="129"/>
                </a:cubicBezTo>
                <a:cubicBezTo>
                  <a:pt x="1690" y="127"/>
                  <a:pt x="1695" y="127"/>
                  <a:pt x="1694" y="131"/>
                </a:cubicBezTo>
                <a:cubicBezTo>
                  <a:pt x="1697" y="129"/>
                  <a:pt x="1695" y="123"/>
                  <a:pt x="1698" y="122"/>
                </a:cubicBezTo>
                <a:cubicBezTo>
                  <a:pt x="1701" y="121"/>
                  <a:pt x="1699" y="126"/>
                  <a:pt x="1701" y="126"/>
                </a:cubicBezTo>
                <a:cubicBezTo>
                  <a:pt x="1704" y="127"/>
                  <a:pt x="1702" y="123"/>
                  <a:pt x="1704" y="123"/>
                </a:cubicBezTo>
                <a:cubicBezTo>
                  <a:pt x="1705" y="120"/>
                  <a:pt x="1700" y="124"/>
                  <a:pt x="1701" y="120"/>
                </a:cubicBezTo>
                <a:cubicBezTo>
                  <a:pt x="1704" y="122"/>
                  <a:pt x="1706" y="116"/>
                  <a:pt x="1708" y="115"/>
                </a:cubicBezTo>
                <a:cubicBezTo>
                  <a:pt x="1711" y="117"/>
                  <a:pt x="1713" y="121"/>
                  <a:pt x="1718" y="121"/>
                </a:cubicBezTo>
                <a:cubicBezTo>
                  <a:pt x="1715" y="122"/>
                  <a:pt x="1716" y="123"/>
                  <a:pt x="1718" y="126"/>
                </a:cubicBezTo>
                <a:cubicBezTo>
                  <a:pt x="1721" y="127"/>
                  <a:pt x="1720" y="123"/>
                  <a:pt x="1722" y="123"/>
                </a:cubicBezTo>
                <a:cubicBezTo>
                  <a:pt x="1720" y="121"/>
                  <a:pt x="1717" y="122"/>
                  <a:pt x="1718" y="117"/>
                </a:cubicBezTo>
                <a:cubicBezTo>
                  <a:pt x="1721" y="117"/>
                  <a:pt x="1727" y="123"/>
                  <a:pt x="1726" y="116"/>
                </a:cubicBezTo>
                <a:cubicBezTo>
                  <a:pt x="1730" y="121"/>
                  <a:pt x="1731" y="129"/>
                  <a:pt x="1734" y="132"/>
                </a:cubicBezTo>
                <a:cubicBezTo>
                  <a:pt x="1734" y="136"/>
                  <a:pt x="1730" y="137"/>
                  <a:pt x="1727" y="137"/>
                </a:cubicBezTo>
                <a:cubicBezTo>
                  <a:pt x="1729" y="140"/>
                  <a:pt x="1734" y="144"/>
                  <a:pt x="1739" y="141"/>
                </a:cubicBezTo>
                <a:cubicBezTo>
                  <a:pt x="1739" y="134"/>
                  <a:pt x="1734" y="134"/>
                  <a:pt x="1735" y="126"/>
                </a:cubicBezTo>
                <a:cubicBezTo>
                  <a:pt x="1739" y="130"/>
                  <a:pt x="1745" y="133"/>
                  <a:pt x="1745" y="143"/>
                </a:cubicBezTo>
                <a:cubicBezTo>
                  <a:pt x="1748" y="145"/>
                  <a:pt x="1750" y="149"/>
                  <a:pt x="1749" y="153"/>
                </a:cubicBezTo>
                <a:cubicBezTo>
                  <a:pt x="1751" y="153"/>
                  <a:pt x="1753" y="153"/>
                  <a:pt x="1754" y="152"/>
                </a:cubicBezTo>
                <a:cubicBezTo>
                  <a:pt x="1752" y="141"/>
                  <a:pt x="1755" y="130"/>
                  <a:pt x="1762" y="121"/>
                </a:cubicBezTo>
                <a:cubicBezTo>
                  <a:pt x="1765" y="120"/>
                  <a:pt x="1765" y="123"/>
                  <a:pt x="1766" y="124"/>
                </a:cubicBezTo>
                <a:cubicBezTo>
                  <a:pt x="1768" y="122"/>
                  <a:pt x="1768" y="119"/>
                  <a:pt x="1770" y="117"/>
                </a:cubicBezTo>
                <a:cubicBezTo>
                  <a:pt x="1774" y="119"/>
                  <a:pt x="1770" y="124"/>
                  <a:pt x="1771" y="129"/>
                </a:cubicBezTo>
                <a:cubicBezTo>
                  <a:pt x="1772" y="129"/>
                  <a:pt x="1773" y="129"/>
                  <a:pt x="1774" y="129"/>
                </a:cubicBezTo>
                <a:cubicBezTo>
                  <a:pt x="1776" y="130"/>
                  <a:pt x="1775" y="126"/>
                  <a:pt x="1775" y="124"/>
                </a:cubicBezTo>
                <a:cubicBezTo>
                  <a:pt x="1778" y="125"/>
                  <a:pt x="1777" y="129"/>
                  <a:pt x="1779" y="132"/>
                </a:cubicBezTo>
                <a:cubicBezTo>
                  <a:pt x="1776" y="133"/>
                  <a:pt x="1776" y="133"/>
                  <a:pt x="1774" y="130"/>
                </a:cubicBezTo>
                <a:lnTo>
                  <a:pt x="1773" y="131"/>
                </a:lnTo>
                <a:lnTo>
                  <a:pt x="1773" y="130"/>
                </a:lnTo>
                <a:lnTo>
                  <a:pt x="1773" y="130"/>
                </a:lnTo>
                <a:cubicBezTo>
                  <a:pt x="1771" y="131"/>
                  <a:pt x="1769" y="130"/>
                  <a:pt x="1770" y="133"/>
                </a:cubicBezTo>
                <a:lnTo>
                  <a:pt x="1772" y="133"/>
                </a:lnTo>
                <a:lnTo>
                  <a:pt x="1772" y="133"/>
                </a:lnTo>
                <a:cubicBezTo>
                  <a:pt x="1772" y="134"/>
                  <a:pt x="1772" y="136"/>
                  <a:pt x="1772" y="137"/>
                </a:cubicBezTo>
                <a:cubicBezTo>
                  <a:pt x="1777" y="140"/>
                  <a:pt x="1777" y="145"/>
                  <a:pt x="1774" y="149"/>
                </a:cubicBezTo>
                <a:cubicBezTo>
                  <a:pt x="1778" y="149"/>
                  <a:pt x="1783" y="148"/>
                  <a:pt x="1787" y="148"/>
                </a:cubicBezTo>
                <a:cubicBezTo>
                  <a:pt x="1786" y="147"/>
                  <a:pt x="1785" y="147"/>
                  <a:pt x="1784" y="147"/>
                </a:cubicBezTo>
                <a:cubicBezTo>
                  <a:pt x="1785" y="144"/>
                  <a:pt x="1786" y="141"/>
                  <a:pt x="1785" y="138"/>
                </a:cubicBezTo>
                <a:cubicBezTo>
                  <a:pt x="1787" y="138"/>
                  <a:pt x="1788" y="138"/>
                  <a:pt x="1789" y="138"/>
                </a:cubicBezTo>
                <a:lnTo>
                  <a:pt x="1789" y="129"/>
                </a:lnTo>
                <a:cubicBezTo>
                  <a:pt x="1794" y="134"/>
                  <a:pt x="1790" y="142"/>
                  <a:pt x="1794" y="147"/>
                </a:cubicBezTo>
                <a:cubicBezTo>
                  <a:pt x="1792" y="146"/>
                  <a:pt x="1792" y="147"/>
                  <a:pt x="1792" y="148"/>
                </a:cubicBezTo>
                <a:cubicBezTo>
                  <a:pt x="1794" y="148"/>
                  <a:pt x="1796" y="148"/>
                  <a:pt x="1798" y="148"/>
                </a:cubicBezTo>
                <a:cubicBezTo>
                  <a:pt x="1796" y="145"/>
                  <a:pt x="1795" y="141"/>
                  <a:pt x="1796" y="138"/>
                </a:cubicBezTo>
                <a:cubicBezTo>
                  <a:pt x="1798" y="138"/>
                  <a:pt x="1799" y="138"/>
                  <a:pt x="1799" y="136"/>
                </a:cubicBezTo>
                <a:cubicBezTo>
                  <a:pt x="1801" y="139"/>
                  <a:pt x="1803" y="143"/>
                  <a:pt x="1808" y="140"/>
                </a:cubicBezTo>
                <a:cubicBezTo>
                  <a:pt x="1808" y="144"/>
                  <a:pt x="1809" y="143"/>
                  <a:pt x="1812" y="142"/>
                </a:cubicBezTo>
                <a:cubicBezTo>
                  <a:pt x="1813" y="144"/>
                  <a:pt x="1814" y="146"/>
                  <a:pt x="1813" y="148"/>
                </a:cubicBezTo>
                <a:cubicBezTo>
                  <a:pt x="1815" y="148"/>
                  <a:pt x="1817" y="149"/>
                  <a:pt x="1820" y="149"/>
                </a:cubicBezTo>
                <a:cubicBezTo>
                  <a:pt x="1819" y="145"/>
                  <a:pt x="1819" y="141"/>
                  <a:pt x="1819" y="138"/>
                </a:cubicBezTo>
                <a:cubicBezTo>
                  <a:pt x="1823" y="136"/>
                  <a:pt x="1824" y="138"/>
                  <a:pt x="1830" y="138"/>
                </a:cubicBezTo>
                <a:cubicBezTo>
                  <a:pt x="1830" y="129"/>
                  <a:pt x="1821" y="129"/>
                  <a:pt x="1816" y="126"/>
                </a:cubicBezTo>
                <a:cubicBezTo>
                  <a:pt x="1816" y="123"/>
                  <a:pt x="1819" y="123"/>
                  <a:pt x="1822" y="123"/>
                </a:cubicBezTo>
                <a:cubicBezTo>
                  <a:pt x="1822" y="124"/>
                  <a:pt x="1822" y="126"/>
                  <a:pt x="1823" y="128"/>
                </a:cubicBezTo>
                <a:cubicBezTo>
                  <a:pt x="1825" y="128"/>
                  <a:pt x="1823" y="123"/>
                  <a:pt x="1824" y="121"/>
                </a:cubicBezTo>
                <a:cubicBezTo>
                  <a:pt x="1826" y="118"/>
                  <a:pt x="1825" y="127"/>
                  <a:pt x="1825" y="129"/>
                </a:cubicBezTo>
                <a:cubicBezTo>
                  <a:pt x="1827" y="121"/>
                  <a:pt x="1828" y="114"/>
                  <a:pt x="1828" y="106"/>
                </a:cubicBezTo>
                <a:cubicBezTo>
                  <a:pt x="1829" y="106"/>
                  <a:pt x="1832" y="106"/>
                  <a:pt x="1832" y="105"/>
                </a:cubicBezTo>
                <a:cubicBezTo>
                  <a:pt x="1827" y="100"/>
                  <a:pt x="1828" y="92"/>
                  <a:pt x="1829" y="85"/>
                </a:cubicBezTo>
                <a:cubicBezTo>
                  <a:pt x="1831" y="85"/>
                  <a:pt x="1835" y="86"/>
                  <a:pt x="1833" y="83"/>
                </a:cubicBezTo>
                <a:cubicBezTo>
                  <a:pt x="1834" y="84"/>
                  <a:pt x="1835" y="85"/>
                  <a:pt x="1837" y="85"/>
                </a:cubicBezTo>
                <a:cubicBezTo>
                  <a:pt x="1835" y="89"/>
                  <a:pt x="1835" y="92"/>
                  <a:pt x="1832" y="94"/>
                </a:cubicBezTo>
                <a:cubicBezTo>
                  <a:pt x="1832" y="97"/>
                  <a:pt x="1835" y="99"/>
                  <a:pt x="1835" y="103"/>
                </a:cubicBezTo>
                <a:cubicBezTo>
                  <a:pt x="1830" y="107"/>
                  <a:pt x="1829" y="114"/>
                  <a:pt x="1830" y="120"/>
                </a:cubicBezTo>
                <a:cubicBezTo>
                  <a:pt x="1833" y="121"/>
                  <a:pt x="1831" y="117"/>
                  <a:pt x="1832" y="115"/>
                </a:cubicBezTo>
                <a:cubicBezTo>
                  <a:pt x="1837" y="117"/>
                  <a:pt x="1835" y="127"/>
                  <a:pt x="1840" y="129"/>
                </a:cubicBezTo>
                <a:cubicBezTo>
                  <a:pt x="1839" y="132"/>
                  <a:pt x="1836" y="135"/>
                  <a:pt x="1833" y="137"/>
                </a:cubicBezTo>
                <a:cubicBezTo>
                  <a:pt x="1833" y="139"/>
                  <a:pt x="1837" y="146"/>
                  <a:pt x="1832" y="146"/>
                </a:cubicBezTo>
                <a:cubicBezTo>
                  <a:pt x="1836" y="151"/>
                  <a:pt x="1836" y="143"/>
                  <a:pt x="1842" y="146"/>
                </a:cubicBezTo>
                <a:lnTo>
                  <a:pt x="1842" y="154"/>
                </a:lnTo>
                <a:cubicBezTo>
                  <a:pt x="1844" y="154"/>
                  <a:pt x="1847" y="155"/>
                  <a:pt x="1849" y="156"/>
                </a:cubicBezTo>
                <a:lnTo>
                  <a:pt x="1850" y="156"/>
                </a:lnTo>
                <a:cubicBezTo>
                  <a:pt x="1850" y="151"/>
                  <a:pt x="1849" y="147"/>
                  <a:pt x="1848" y="142"/>
                </a:cubicBezTo>
                <a:cubicBezTo>
                  <a:pt x="1854" y="140"/>
                  <a:pt x="1857" y="141"/>
                  <a:pt x="1857" y="138"/>
                </a:cubicBezTo>
                <a:cubicBezTo>
                  <a:pt x="1861" y="142"/>
                  <a:pt x="1862" y="148"/>
                  <a:pt x="1863" y="154"/>
                </a:cubicBezTo>
                <a:lnTo>
                  <a:pt x="1873" y="152"/>
                </a:lnTo>
                <a:cubicBezTo>
                  <a:pt x="1871" y="150"/>
                  <a:pt x="1867" y="148"/>
                  <a:pt x="1865" y="151"/>
                </a:cubicBezTo>
                <a:cubicBezTo>
                  <a:pt x="1864" y="149"/>
                  <a:pt x="1864" y="146"/>
                  <a:pt x="1863" y="143"/>
                </a:cubicBezTo>
                <a:cubicBezTo>
                  <a:pt x="1864" y="146"/>
                  <a:pt x="1869" y="148"/>
                  <a:pt x="1867" y="142"/>
                </a:cubicBezTo>
                <a:cubicBezTo>
                  <a:pt x="1868" y="141"/>
                  <a:pt x="1868" y="141"/>
                  <a:pt x="1868" y="141"/>
                </a:cubicBezTo>
                <a:cubicBezTo>
                  <a:pt x="1873" y="139"/>
                  <a:pt x="1878" y="141"/>
                  <a:pt x="1880" y="146"/>
                </a:cubicBezTo>
                <a:cubicBezTo>
                  <a:pt x="1882" y="144"/>
                  <a:pt x="1880" y="137"/>
                  <a:pt x="1880" y="133"/>
                </a:cubicBezTo>
                <a:cubicBezTo>
                  <a:pt x="1883" y="134"/>
                  <a:pt x="1885" y="137"/>
                  <a:pt x="1887" y="139"/>
                </a:cubicBezTo>
                <a:cubicBezTo>
                  <a:pt x="1886" y="142"/>
                  <a:pt x="1886" y="145"/>
                  <a:pt x="1885" y="147"/>
                </a:cubicBezTo>
                <a:cubicBezTo>
                  <a:pt x="1884" y="150"/>
                  <a:pt x="1889" y="146"/>
                  <a:pt x="1889" y="149"/>
                </a:cubicBezTo>
                <a:cubicBezTo>
                  <a:pt x="1888" y="150"/>
                  <a:pt x="1888" y="150"/>
                  <a:pt x="1887" y="150"/>
                </a:cubicBezTo>
                <a:lnTo>
                  <a:pt x="1891" y="150"/>
                </a:lnTo>
                <a:cubicBezTo>
                  <a:pt x="1890" y="145"/>
                  <a:pt x="1889" y="140"/>
                  <a:pt x="1889" y="135"/>
                </a:cubicBezTo>
                <a:cubicBezTo>
                  <a:pt x="1892" y="135"/>
                  <a:pt x="1893" y="133"/>
                  <a:pt x="1897" y="133"/>
                </a:cubicBezTo>
                <a:cubicBezTo>
                  <a:pt x="1895" y="130"/>
                  <a:pt x="1893" y="129"/>
                  <a:pt x="1890" y="128"/>
                </a:cubicBezTo>
                <a:cubicBezTo>
                  <a:pt x="1893" y="123"/>
                  <a:pt x="1891" y="114"/>
                  <a:pt x="1896" y="111"/>
                </a:cubicBezTo>
                <a:cubicBezTo>
                  <a:pt x="1898" y="116"/>
                  <a:pt x="1898" y="124"/>
                  <a:pt x="1904" y="125"/>
                </a:cubicBezTo>
                <a:cubicBezTo>
                  <a:pt x="1906" y="133"/>
                  <a:pt x="1902" y="135"/>
                  <a:pt x="1900" y="138"/>
                </a:cubicBezTo>
                <a:cubicBezTo>
                  <a:pt x="1902" y="140"/>
                  <a:pt x="1904" y="140"/>
                  <a:pt x="1905" y="138"/>
                </a:cubicBezTo>
                <a:cubicBezTo>
                  <a:pt x="1905" y="139"/>
                  <a:pt x="1905" y="141"/>
                  <a:pt x="1906" y="141"/>
                </a:cubicBezTo>
                <a:cubicBezTo>
                  <a:pt x="1906" y="139"/>
                  <a:pt x="1908" y="139"/>
                  <a:pt x="1908" y="137"/>
                </a:cubicBezTo>
                <a:cubicBezTo>
                  <a:pt x="1907" y="137"/>
                  <a:pt x="1906" y="137"/>
                  <a:pt x="1905" y="137"/>
                </a:cubicBezTo>
                <a:cubicBezTo>
                  <a:pt x="1908" y="132"/>
                  <a:pt x="1903" y="116"/>
                  <a:pt x="1912" y="116"/>
                </a:cubicBezTo>
                <a:cubicBezTo>
                  <a:pt x="1913" y="118"/>
                  <a:pt x="1912" y="123"/>
                  <a:pt x="1913" y="128"/>
                </a:cubicBezTo>
                <a:cubicBezTo>
                  <a:pt x="1916" y="130"/>
                  <a:pt x="1921" y="130"/>
                  <a:pt x="1921" y="135"/>
                </a:cubicBezTo>
                <a:cubicBezTo>
                  <a:pt x="1924" y="135"/>
                  <a:pt x="1927" y="135"/>
                  <a:pt x="1928" y="136"/>
                </a:cubicBezTo>
                <a:cubicBezTo>
                  <a:pt x="1930" y="135"/>
                  <a:pt x="1930" y="132"/>
                  <a:pt x="1931" y="130"/>
                </a:cubicBezTo>
                <a:cubicBezTo>
                  <a:pt x="1926" y="126"/>
                  <a:pt x="1933" y="122"/>
                  <a:pt x="1929" y="118"/>
                </a:cubicBezTo>
                <a:cubicBezTo>
                  <a:pt x="1933" y="118"/>
                  <a:pt x="1931" y="111"/>
                  <a:pt x="1935" y="111"/>
                </a:cubicBezTo>
                <a:cubicBezTo>
                  <a:pt x="1931" y="116"/>
                  <a:pt x="1937" y="124"/>
                  <a:pt x="1931" y="127"/>
                </a:cubicBezTo>
                <a:cubicBezTo>
                  <a:pt x="1932" y="130"/>
                  <a:pt x="1936" y="128"/>
                  <a:pt x="1938" y="128"/>
                </a:cubicBezTo>
                <a:cubicBezTo>
                  <a:pt x="1939" y="132"/>
                  <a:pt x="1941" y="135"/>
                  <a:pt x="1944" y="138"/>
                </a:cubicBezTo>
                <a:cubicBezTo>
                  <a:pt x="1945" y="137"/>
                  <a:pt x="1946" y="137"/>
                  <a:pt x="1948" y="137"/>
                </a:cubicBezTo>
                <a:cubicBezTo>
                  <a:pt x="1950" y="137"/>
                  <a:pt x="1948" y="132"/>
                  <a:pt x="1948" y="130"/>
                </a:cubicBezTo>
                <a:cubicBezTo>
                  <a:pt x="1954" y="133"/>
                  <a:pt x="1950" y="143"/>
                  <a:pt x="1951" y="150"/>
                </a:cubicBezTo>
                <a:cubicBezTo>
                  <a:pt x="1948" y="151"/>
                  <a:pt x="1946" y="147"/>
                  <a:pt x="1943" y="151"/>
                </a:cubicBezTo>
                <a:lnTo>
                  <a:pt x="1943" y="153"/>
                </a:lnTo>
                <a:cubicBezTo>
                  <a:pt x="1950" y="154"/>
                  <a:pt x="1956" y="156"/>
                  <a:pt x="1962" y="158"/>
                </a:cubicBezTo>
                <a:cubicBezTo>
                  <a:pt x="1962" y="155"/>
                  <a:pt x="1966" y="154"/>
                  <a:pt x="1968" y="156"/>
                </a:cubicBezTo>
                <a:cubicBezTo>
                  <a:pt x="1968" y="157"/>
                  <a:pt x="1967" y="158"/>
                  <a:pt x="1967" y="159"/>
                </a:cubicBezTo>
                <a:cubicBezTo>
                  <a:pt x="1971" y="161"/>
                  <a:pt x="1975" y="162"/>
                  <a:pt x="1979" y="164"/>
                </a:cubicBezTo>
                <a:lnTo>
                  <a:pt x="1980" y="163"/>
                </a:lnTo>
                <a:cubicBezTo>
                  <a:pt x="1985" y="162"/>
                  <a:pt x="1989" y="161"/>
                  <a:pt x="1994" y="160"/>
                </a:cubicBezTo>
                <a:cubicBezTo>
                  <a:pt x="1992" y="159"/>
                  <a:pt x="1990" y="158"/>
                  <a:pt x="1990" y="155"/>
                </a:cubicBezTo>
                <a:cubicBezTo>
                  <a:pt x="1994" y="156"/>
                  <a:pt x="1996" y="158"/>
                  <a:pt x="1998" y="154"/>
                </a:cubicBezTo>
                <a:cubicBezTo>
                  <a:pt x="1997" y="151"/>
                  <a:pt x="1995" y="153"/>
                  <a:pt x="1992" y="153"/>
                </a:cubicBezTo>
                <a:cubicBezTo>
                  <a:pt x="1995" y="146"/>
                  <a:pt x="2003" y="151"/>
                  <a:pt x="2007" y="150"/>
                </a:cubicBezTo>
                <a:cubicBezTo>
                  <a:pt x="2004" y="145"/>
                  <a:pt x="1994" y="147"/>
                  <a:pt x="1991" y="142"/>
                </a:cubicBezTo>
                <a:cubicBezTo>
                  <a:pt x="1994" y="138"/>
                  <a:pt x="1996" y="140"/>
                  <a:pt x="2001" y="140"/>
                </a:cubicBezTo>
                <a:cubicBezTo>
                  <a:pt x="2004" y="134"/>
                  <a:pt x="2015" y="135"/>
                  <a:pt x="2018" y="141"/>
                </a:cubicBezTo>
                <a:cubicBezTo>
                  <a:pt x="2027" y="130"/>
                  <a:pt x="2017" y="110"/>
                  <a:pt x="2023" y="100"/>
                </a:cubicBezTo>
                <a:cubicBezTo>
                  <a:pt x="2022" y="96"/>
                  <a:pt x="2018" y="95"/>
                  <a:pt x="2015" y="93"/>
                </a:cubicBezTo>
                <a:cubicBezTo>
                  <a:pt x="2020" y="93"/>
                  <a:pt x="2021" y="88"/>
                  <a:pt x="2022" y="83"/>
                </a:cubicBezTo>
                <a:cubicBezTo>
                  <a:pt x="2024" y="83"/>
                  <a:pt x="2025" y="83"/>
                  <a:pt x="2027" y="83"/>
                </a:cubicBezTo>
                <a:cubicBezTo>
                  <a:pt x="2027" y="88"/>
                  <a:pt x="2029" y="92"/>
                  <a:pt x="2029" y="97"/>
                </a:cubicBezTo>
                <a:cubicBezTo>
                  <a:pt x="2027" y="99"/>
                  <a:pt x="2027" y="100"/>
                  <a:pt x="2024" y="98"/>
                </a:cubicBezTo>
                <a:cubicBezTo>
                  <a:pt x="2018" y="110"/>
                  <a:pt x="2029" y="115"/>
                  <a:pt x="2027" y="123"/>
                </a:cubicBezTo>
                <a:cubicBezTo>
                  <a:pt x="2025" y="124"/>
                  <a:pt x="2028" y="118"/>
                  <a:pt x="2025" y="118"/>
                </a:cubicBezTo>
                <a:cubicBezTo>
                  <a:pt x="2022" y="117"/>
                  <a:pt x="2024" y="123"/>
                  <a:pt x="2023" y="126"/>
                </a:cubicBezTo>
                <a:cubicBezTo>
                  <a:pt x="2029" y="127"/>
                  <a:pt x="2030" y="139"/>
                  <a:pt x="2031" y="143"/>
                </a:cubicBezTo>
                <a:cubicBezTo>
                  <a:pt x="2034" y="144"/>
                  <a:pt x="2035" y="147"/>
                  <a:pt x="2037" y="150"/>
                </a:cubicBezTo>
                <a:cubicBezTo>
                  <a:pt x="2042" y="149"/>
                  <a:pt x="2040" y="145"/>
                  <a:pt x="2040" y="140"/>
                </a:cubicBezTo>
                <a:cubicBezTo>
                  <a:pt x="2041" y="141"/>
                  <a:pt x="2041" y="140"/>
                  <a:pt x="2043" y="140"/>
                </a:cubicBezTo>
                <a:cubicBezTo>
                  <a:pt x="2044" y="133"/>
                  <a:pt x="2038" y="129"/>
                  <a:pt x="2045" y="127"/>
                </a:cubicBezTo>
                <a:cubicBezTo>
                  <a:pt x="2045" y="129"/>
                  <a:pt x="2044" y="135"/>
                  <a:pt x="2046" y="135"/>
                </a:cubicBezTo>
                <a:cubicBezTo>
                  <a:pt x="2051" y="136"/>
                  <a:pt x="2044" y="124"/>
                  <a:pt x="2051" y="127"/>
                </a:cubicBezTo>
                <a:cubicBezTo>
                  <a:pt x="2049" y="123"/>
                  <a:pt x="2049" y="117"/>
                  <a:pt x="2043" y="118"/>
                </a:cubicBezTo>
                <a:cubicBezTo>
                  <a:pt x="2044" y="115"/>
                  <a:pt x="2048" y="116"/>
                  <a:pt x="2051" y="115"/>
                </a:cubicBezTo>
                <a:cubicBezTo>
                  <a:pt x="2052" y="117"/>
                  <a:pt x="2054" y="120"/>
                  <a:pt x="2055" y="122"/>
                </a:cubicBezTo>
                <a:cubicBezTo>
                  <a:pt x="2054" y="125"/>
                  <a:pt x="2052" y="126"/>
                  <a:pt x="2051" y="128"/>
                </a:cubicBezTo>
                <a:cubicBezTo>
                  <a:pt x="2052" y="130"/>
                  <a:pt x="2058" y="133"/>
                  <a:pt x="2053" y="136"/>
                </a:cubicBezTo>
                <a:cubicBezTo>
                  <a:pt x="2057" y="137"/>
                  <a:pt x="2062" y="136"/>
                  <a:pt x="2065" y="133"/>
                </a:cubicBezTo>
                <a:cubicBezTo>
                  <a:pt x="2066" y="130"/>
                  <a:pt x="2063" y="131"/>
                  <a:pt x="2062" y="130"/>
                </a:cubicBezTo>
                <a:cubicBezTo>
                  <a:pt x="2062" y="126"/>
                  <a:pt x="2069" y="130"/>
                  <a:pt x="2067" y="124"/>
                </a:cubicBezTo>
                <a:lnTo>
                  <a:pt x="2074" y="124"/>
                </a:lnTo>
                <a:cubicBezTo>
                  <a:pt x="2075" y="121"/>
                  <a:pt x="2077" y="118"/>
                  <a:pt x="2078" y="114"/>
                </a:cubicBezTo>
                <a:cubicBezTo>
                  <a:pt x="2080" y="117"/>
                  <a:pt x="2083" y="119"/>
                  <a:pt x="2083" y="124"/>
                </a:cubicBezTo>
                <a:cubicBezTo>
                  <a:pt x="2080" y="125"/>
                  <a:pt x="2078" y="125"/>
                  <a:pt x="2075" y="124"/>
                </a:cubicBezTo>
                <a:cubicBezTo>
                  <a:pt x="2081" y="126"/>
                  <a:pt x="2081" y="133"/>
                  <a:pt x="2086" y="135"/>
                </a:cubicBezTo>
                <a:lnTo>
                  <a:pt x="2086" y="142"/>
                </a:lnTo>
                <a:cubicBezTo>
                  <a:pt x="2087" y="144"/>
                  <a:pt x="2092" y="143"/>
                  <a:pt x="2092" y="146"/>
                </a:cubicBezTo>
                <a:lnTo>
                  <a:pt x="2092" y="147"/>
                </a:lnTo>
                <a:lnTo>
                  <a:pt x="2091" y="147"/>
                </a:lnTo>
                <a:cubicBezTo>
                  <a:pt x="2090" y="147"/>
                  <a:pt x="2090" y="147"/>
                  <a:pt x="2090" y="147"/>
                </a:cubicBezTo>
                <a:cubicBezTo>
                  <a:pt x="2088" y="148"/>
                  <a:pt x="2087" y="151"/>
                  <a:pt x="2086" y="154"/>
                </a:cubicBezTo>
                <a:lnTo>
                  <a:pt x="2085" y="154"/>
                </a:lnTo>
                <a:cubicBezTo>
                  <a:pt x="2087" y="154"/>
                  <a:pt x="2088" y="155"/>
                  <a:pt x="2090" y="155"/>
                </a:cubicBezTo>
                <a:cubicBezTo>
                  <a:pt x="2088" y="150"/>
                  <a:pt x="2094" y="154"/>
                  <a:pt x="2094" y="151"/>
                </a:cubicBezTo>
                <a:cubicBezTo>
                  <a:pt x="2093" y="151"/>
                  <a:pt x="2093" y="150"/>
                  <a:pt x="2092" y="148"/>
                </a:cubicBezTo>
                <a:lnTo>
                  <a:pt x="2092" y="147"/>
                </a:lnTo>
                <a:lnTo>
                  <a:pt x="2093" y="146"/>
                </a:lnTo>
                <a:cubicBezTo>
                  <a:pt x="2093" y="145"/>
                  <a:pt x="2093" y="144"/>
                  <a:pt x="2093" y="143"/>
                </a:cubicBezTo>
                <a:cubicBezTo>
                  <a:pt x="2097" y="142"/>
                  <a:pt x="2097" y="146"/>
                  <a:pt x="2100" y="147"/>
                </a:cubicBezTo>
                <a:cubicBezTo>
                  <a:pt x="2102" y="145"/>
                  <a:pt x="2100" y="144"/>
                  <a:pt x="2100" y="141"/>
                </a:cubicBezTo>
                <a:cubicBezTo>
                  <a:pt x="2097" y="141"/>
                  <a:pt x="2094" y="141"/>
                  <a:pt x="2092" y="141"/>
                </a:cubicBezTo>
                <a:cubicBezTo>
                  <a:pt x="2092" y="137"/>
                  <a:pt x="2091" y="133"/>
                  <a:pt x="2089" y="130"/>
                </a:cubicBezTo>
                <a:cubicBezTo>
                  <a:pt x="2096" y="128"/>
                  <a:pt x="2102" y="125"/>
                  <a:pt x="2107" y="121"/>
                </a:cubicBezTo>
                <a:cubicBezTo>
                  <a:pt x="2107" y="118"/>
                  <a:pt x="2100" y="122"/>
                  <a:pt x="2099" y="116"/>
                </a:cubicBezTo>
                <a:cubicBezTo>
                  <a:pt x="2103" y="114"/>
                  <a:pt x="2109" y="110"/>
                  <a:pt x="2111" y="117"/>
                </a:cubicBezTo>
                <a:cubicBezTo>
                  <a:pt x="2111" y="107"/>
                  <a:pt x="2111" y="101"/>
                  <a:pt x="2099" y="101"/>
                </a:cubicBezTo>
                <a:lnTo>
                  <a:pt x="2099" y="94"/>
                </a:lnTo>
                <a:cubicBezTo>
                  <a:pt x="2102" y="93"/>
                  <a:pt x="2105" y="93"/>
                  <a:pt x="2107" y="94"/>
                </a:cubicBezTo>
                <a:cubicBezTo>
                  <a:pt x="2108" y="90"/>
                  <a:pt x="2104" y="92"/>
                  <a:pt x="2105" y="89"/>
                </a:cubicBezTo>
                <a:cubicBezTo>
                  <a:pt x="2108" y="91"/>
                  <a:pt x="2112" y="92"/>
                  <a:pt x="2115" y="91"/>
                </a:cubicBezTo>
                <a:cubicBezTo>
                  <a:pt x="2109" y="87"/>
                  <a:pt x="2115" y="82"/>
                  <a:pt x="2114" y="73"/>
                </a:cubicBezTo>
                <a:cubicBezTo>
                  <a:pt x="2121" y="72"/>
                  <a:pt x="2117" y="77"/>
                  <a:pt x="2121" y="79"/>
                </a:cubicBezTo>
                <a:cubicBezTo>
                  <a:pt x="2123" y="76"/>
                  <a:pt x="2132" y="80"/>
                  <a:pt x="2131" y="74"/>
                </a:cubicBezTo>
                <a:cubicBezTo>
                  <a:pt x="2134" y="72"/>
                  <a:pt x="2130" y="79"/>
                  <a:pt x="2131" y="82"/>
                </a:cubicBezTo>
                <a:cubicBezTo>
                  <a:pt x="2134" y="83"/>
                  <a:pt x="2135" y="86"/>
                  <a:pt x="2139" y="86"/>
                </a:cubicBezTo>
                <a:cubicBezTo>
                  <a:pt x="2138" y="87"/>
                  <a:pt x="2138" y="89"/>
                  <a:pt x="2136" y="90"/>
                </a:cubicBezTo>
                <a:lnTo>
                  <a:pt x="2135" y="90"/>
                </a:lnTo>
                <a:lnTo>
                  <a:pt x="2133" y="90"/>
                </a:lnTo>
                <a:lnTo>
                  <a:pt x="2133" y="92"/>
                </a:lnTo>
                <a:lnTo>
                  <a:pt x="2134" y="92"/>
                </a:lnTo>
                <a:lnTo>
                  <a:pt x="2134" y="95"/>
                </a:lnTo>
                <a:lnTo>
                  <a:pt x="2134" y="95"/>
                </a:lnTo>
                <a:lnTo>
                  <a:pt x="2133" y="95"/>
                </a:lnTo>
                <a:cubicBezTo>
                  <a:pt x="2132" y="95"/>
                  <a:pt x="2130" y="94"/>
                  <a:pt x="2128" y="93"/>
                </a:cubicBezTo>
                <a:lnTo>
                  <a:pt x="2128" y="92"/>
                </a:lnTo>
                <a:cubicBezTo>
                  <a:pt x="2127" y="100"/>
                  <a:pt x="2130" y="100"/>
                  <a:pt x="2135" y="99"/>
                </a:cubicBezTo>
                <a:lnTo>
                  <a:pt x="2135" y="99"/>
                </a:lnTo>
                <a:lnTo>
                  <a:pt x="2136" y="101"/>
                </a:lnTo>
                <a:cubicBezTo>
                  <a:pt x="2137" y="101"/>
                  <a:pt x="2138" y="102"/>
                  <a:pt x="2138" y="102"/>
                </a:cubicBezTo>
                <a:cubicBezTo>
                  <a:pt x="2136" y="107"/>
                  <a:pt x="2129" y="103"/>
                  <a:pt x="2124" y="104"/>
                </a:cubicBezTo>
                <a:cubicBezTo>
                  <a:pt x="2122" y="105"/>
                  <a:pt x="2124" y="111"/>
                  <a:pt x="2123" y="113"/>
                </a:cubicBezTo>
                <a:cubicBezTo>
                  <a:pt x="2134" y="115"/>
                  <a:pt x="2134" y="108"/>
                  <a:pt x="2143" y="111"/>
                </a:cubicBezTo>
                <a:cubicBezTo>
                  <a:pt x="2145" y="122"/>
                  <a:pt x="2140" y="133"/>
                  <a:pt x="2144" y="142"/>
                </a:cubicBezTo>
                <a:cubicBezTo>
                  <a:pt x="2148" y="136"/>
                  <a:pt x="2150" y="141"/>
                  <a:pt x="2153" y="135"/>
                </a:cubicBezTo>
                <a:cubicBezTo>
                  <a:pt x="2155" y="136"/>
                  <a:pt x="2155" y="140"/>
                  <a:pt x="2156" y="142"/>
                </a:cubicBezTo>
                <a:cubicBezTo>
                  <a:pt x="2160" y="137"/>
                  <a:pt x="2158" y="129"/>
                  <a:pt x="2157" y="123"/>
                </a:cubicBezTo>
                <a:cubicBezTo>
                  <a:pt x="2159" y="116"/>
                  <a:pt x="2165" y="100"/>
                  <a:pt x="2159" y="96"/>
                </a:cubicBezTo>
                <a:cubicBezTo>
                  <a:pt x="2157" y="98"/>
                  <a:pt x="2160" y="105"/>
                  <a:pt x="2154" y="104"/>
                </a:cubicBezTo>
                <a:cubicBezTo>
                  <a:pt x="2153" y="98"/>
                  <a:pt x="2157" y="97"/>
                  <a:pt x="2158" y="87"/>
                </a:cubicBezTo>
                <a:cubicBezTo>
                  <a:pt x="2169" y="96"/>
                  <a:pt x="2176" y="81"/>
                  <a:pt x="2183" y="76"/>
                </a:cubicBezTo>
                <a:cubicBezTo>
                  <a:pt x="2181" y="74"/>
                  <a:pt x="2181" y="71"/>
                  <a:pt x="2181" y="69"/>
                </a:cubicBezTo>
                <a:cubicBezTo>
                  <a:pt x="2183" y="68"/>
                  <a:pt x="2186" y="67"/>
                  <a:pt x="2188" y="67"/>
                </a:cubicBezTo>
                <a:cubicBezTo>
                  <a:pt x="2189" y="71"/>
                  <a:pt x="2193" y="73"/>
                  <a:pt x="2199" y="72"/>
                </a:cubicBezTo>
                <a:cubicBezTo>
                  <a:pt x="2201" y="68"/>
                  <a:pt x="2206" y="66"/>
                  <a:pt x="2210" y="65"/>
                </a:cubicBezTo>
                <a:cubicBezTo>
                  <a:pt x="2211" y="67"/>
                  <a:pt x="2213" y="68"/>
                  <a:pt x="2212" y="72"/>
                </a:cubicBezTo>
                <a:cubicBezTo>
                  <a:pt x="2216" y="73"/>
                  <a:pt x="2214" y="69"/>
                  <a:pt x="2217" y="70"/>
                </a:cubicBezTo>
                <a:cubicBezTo>
                  <a:pt x="2220" y="74"/>
                  <a:pt x="2223" y="79"/>
                  <a:pt x="2227" y="82"/>
                </a:cubicBezTo>
                <a:cubicBezTo>
                  <a:pt x="2228" y="80"/>
                  <a:pt x="2231" y="79"/>
                  <a:pt x="2231" y="84"/>
                </a:cubicBezTo>
                <a:cubicBezTo>
                  <a:pt x="2235" y="84"/>
                  <a:pt x="2233" y="79"/>
                  <a:pt x="2236" y="80"/>
                </a:cubicBezTo>
                <a:lnTo>
                  <a:pt x="2236" y="85"/>
                </a:lnTo>
                <a:cubicBezTo>
                  <a:pt x="2239" y="85"/>
                  <a:pt x="2245" y="82"/>
                  <a:pt x="2244" y="87"/>
                </a:cubicBezTo>
                <a:cubicBezTo>
                  <a:pt x="2248" y="86"/>
                  <a:pt x="2247" y="80"/>
                  <a:pt x="2251" y="80"/>
                </a:cubicBezTo>
                <a:cubicBezTo>
                  <a:pt x="2253" y="85"/>
                  <a:pt x="2254" y="90"/>
                  <a:pt x="2255" y="95"/>
                </a:cubicBezTo>
                <a:cubicBezTo>
                  <a:pt x="2258" y="95"/>
                  <a:pt x="2256" y="90"/>
                  <a:pt x="2258" y="88"/>
                </a:cubicBezTo>
                <a:cubicBezTo>
                  <a:pt x="2260" y="91"/>
                  <a:pt x="2259" y="96"/>
                  <a:pt x="2261" y="98"/>
                </a:cubicBezTo>
                <a:cubicBezTo>
                  <a:pt x="2264" y="98"/>
                  <a:pt x="2266" y="98"/>
                  <a:pt x="2269" y="98"/>
                </a:cubicBezTo>
                <a:lnTo>
                  <a:pt x="2269" y="85"/>
                </a:lnTo>
                <a:cubicBezTo>
                  <a:pt x="2277" y="86"/>
                  <a:pt x="2272" y="105"/>
                  <a:pt x="2269" y="108"/>
                </a:cubicBezTo>
                <a:cubicBezTo>
                  <a:pt x="2270" y="110"/>
                  <a:pt x="2275" y="108"/>
                  <a:pt x="2277" y="109"/>
                </a:cubicBezTo>
                <a:cubicBezTo>
                  <a:pt x="2272" y="104"/>
                  <a:pt x="2276" y="95"/>
                  <a:pt x="2275" y="86"/>
                </a:cubicBezTo>
                <a:cubicBezTo>
                  <a:pt x="2277" y="88"/>
                  <a:pt x="2293" y="91"/>
                  <a:pt x="2293" y="85"/>
                </a:cubicBezTo>
                <a:cubicBezTo>
                  <a:pt x="2296" y="84"/>
                  <a:pt x="2300" y="86"/>
                  <a:pt x="2301" y="83"/>
                </a:cubicBezTo>
                <a:cubicBezTo>
                  <a:pt x="2303" y="84"/>
                  <a:pt x="2302" y="86"/>
                  <a:pt x="2302" y="88"/>
                </a:cubicBezTo>
                <a:cubicBezTo>
                  <a:pt x="2304" y="88"/>
                  <a:pt x="2306" y="88"/>
                  <a:pt x="2307" y="88"/>
                </a:cubicBezTo>
                <a:cubicBezTo>
                  <a:pt x="2310" y="88"/>
                  <a:pt x="2307" y="83"/>
                  <a:pt x="2309" y="83"/>
                </a:cubicBezTo>
                <a:cubicBezTo>
                  <a:pt x="2315" y="83"/>
                  <a:pt x="2320" y="95"/>
                  <a:pt x="2325" y="87"/>
                </a:cubicBezTo>
                <a:cubicBezTo>
                  <a:pt x="2326" y="89"/>
                  <a:pt x="2329" y="89"/>
                  <a:pt x="2329" y="92"/>
                </a:cubicBezTo>
                <a:cubicBezTo>
                  <a:pt x="2326" y="91"/>
                  <a:pt x="2326" y="95"/>
                  <a:pt x="2326" y="91"/>
                </a:cubicBezTo>
                <a:cubicBezTo>
                  <a:pt x="2324" y="92"/>
                  <a:pt x="2323" y="94"/>
                  <a:pt x="2324" y="96"/>
                </a:cubicBezTo>
                <a:cubicBezTo>
                  <a:pt x="2328" y="93"/>
                  <a:pt x="2336" y="94"/>
                  <a:pt x="2340" y="89"/>
                </a:cubicBezTo>
                <a:cubicBezTo>
                  <a:pt x="2348" y="95"/>
                  <a:pt x="2355" y="102"/>
                  <a:pt x="2363" y="108"/>
                </a:cubicBezTo>
                <a:cubicBezTo>
                  <a:pt x="2366" y="108"/>
                  <a:pt x="2365" y="104"/>
                  <a:pt x="2366" y="102"/>
                </a:cubicBezTo>
                <a:cubicBezTo>
                  <a:pt x="2373" y="100"/>
                  <a:pt x="2377" y="107"/>
                  <a:pt x="2382" y="103"/>
                </a:cubicBezTo>
                <a:cubicBezTo>
                  <a:pt x="2377" y="99"/>
                  <a:pt x="2389" y="98"/>
                  <a:pt x="2392" y="95"/>
                </a:cubicBezTo>
                <a:cubicBezTo>
                  <a:pt x="2391" y="98"/>
                  <a:pt x="2396" y="98"/>
                  <a:pt x="2394" y="95"/>
                </a:cubicBezTo>
                <a:cubicBezTo>
                  <a:pt x="2397" y="95"/>
                  <a:pt x="2397" y="98"/>
                  <a:pt x="2398" y="98"/>
                </a:cubicBezTo>
                <a:cubicBezTo>
                  <a:pt x="2407" y="95"/>
                  <a:pt x="2398" y="72"/>
                  <a:pt x="2406" y="68"/>
                </a:cubicBezTo>
                <a:cubicBezTo>
                  <a:pt x="2400" y="60"/>
                  <a:pt x="2397" y="51"/>
                  <a:pt x="2395" y="42"/>
                </a:cubicBezTo>
                <a:cubicBezTo>
                  <a:pt x="2392" y="41"/>
                  <a:pt x="2388" y="41"/>
                  <a:pt x="2385" y="39"/>
                </a:cubicBezTo>
                <a:cubicBezTo>
                  <a:pt x="2388" y="34"/>
                  <a:pt x="2389" y="28"/>
                  <a:pt x="2388" y="23"/>
                </a:cubicBezTo>
                <a:cubicBezTo>
                  <a:pt x="2390" y="23"/>
                  <a:pt x="2389" y="26"/>
                  <a:pt x="2390" y="26"/>
                </a:cubicBezTo>
                <a:cubicBezTo>
                  <a:pt x="2392" y="23"/>
                  <a:pt x="2393" y="19"/>
                  <a:pt x="2392" y="16"/>
                </a:cubicBezTo>
                <a:cubicBezTo>
                  <a:pt x="2397" y="15"/>
                  <a:pt x="2407" y="9"/>
                  <a:pt x="2414" y="11"/>
                </a:cubicBezTo>
                <a:cubicBezTo>
                  <a:pt x="2416" y="10"/>
                  <a:pt x="2418" y="9"/>
                  <a:pt x="2417" y="6"/>
                </a:cubicBezTo>
                <a:cubicBezTo>
                  <a:pt x="2421" y="7"/>
                  <a:pt x="2423" y="6"/>
                  <a:pt x="2428" y="6"/>
                </a:cubicBezTo>
                <a:cubicBezTo>
                  <a:pt x="2430" y="5"/>
                  <a:pt x="2431" y="3"/>
                  <a:pt x="2432" y="1"/>
                </a:cubicBezTo>
                <a:cubicBezTo>
                  <a:pt x="2433" y="3"/>
                  <a:pt x="2437" y="4"/>
                  <a:pt x="2439" y="6"/>
                </a:cubicBezTo>
                <a:cubicBezTo>
                  <a:pt x="2440" y="4"/>
                  <a:pt x="2441" y="2"/>
                  <a:pt x="2443" y="1"/>
                </a:cubicBezTo>
                <a:cubicBezTo>
                  <a:pt x="2444" y="1"/>
                  <a:pt x="2445" y="2"/>
                  <a:pt x="2446" y="3"/>
                </a:cubicBezTo>
                <a:cubicBezTo>
                  <a:pt x="2445" y="3"/>
                  <a:pt x="2445" y="4"/>
                  <a:pt x="2446" y="4"/>
                </a:cubicBezTo>
                <a:cubicBezTo>
                  <a:pt x="2447" y="6"/>
                  <a:pt x="2448" y="6"/>
                  <a:pt x="2449" y="4"/>
                </a:cubicBezTo>
                <a:cubicBezTo>
                  <a:pt x="2449" y="5"/>
                  <a:pt x="2450" y="5"/>
                  <a:pt x="2450" y="5"/>
                </a:cubicBezTo>
                <a:cubicBezTo>
                  <a:pt x="2449" y="6"/>
                  <a:pt x="2448" y="7"/>
                  <a:pt x="2448" y="9"/>
                </a:cubicBezTo>
                <a:cubicBezTo>
                  <a:pt x="2452" y="11"/>
                  <a:pt x="2452" y="15"/>
                  <a:pt x="2456" y="14"/>
                </a:cubicBezTo>
                <a:cubicBezTo>
                  <a:pt x="2456" y="9"/>
                  <a:pt x="2459" y="13"/>
                  <a:pt x="2462" y="11"/>
                </a:cubicBezTo>
                <a:cubicBezTo>
                  <a:pt x="2462" y="9"/>
                  <a:pt x="2462" y="6"/>
                  <a:pt x="2461" y="4"/>
                </a:cubicBezTo>
                <a:lnTo>
                  <a:pt x="2462" y="2"/>
                </a:lnTo>
                <a:cubicBezTo>
                  <a:pt x="2468" y="3"/>
                  <a:pt x="2472" y="-3"/>
                  <a:pt x="2474" y="5"/>
                </a:cubicBezTo>
                <a:cubicBezTo>
                  <a:pt x="2473" y="6"/>
                  <a:pt x="2468" y="4"/>
                  <a:pt x="2464" y="5"/>
                </a:cubicBezTo>
                <a:cubicBezTo>
                  <a:pt x="2466" y="12"/>
                  <a:pt x="2471" y="14"/>
                  <a:pt x="2472" y="18"/>
                </a:cubicBezTo>
                <a:cubicBezTo>
                  <a:pt x="2474" y="12"/>
                  <a:pt x="2479" y="20"/>
                  <a:pt x="2475" y="22"/>
                </a:cubicBezTo>
                <a:cubicBezTo>
                  <a:pt x="2479" y="20"/>
                  <a:pt x="2482" y="20"/>
                  <a:pt x="2486" y="20"/>
                </a:cubicBezTo>
                <a:lnTo>
                  <a:pt x="2486" y="23"/>
                </a:lnTo>
                <a:cubicBezTo>
                  <a:pt x="2490" y="20"/>
                  <a:pt x="2489" y="23"/>
                  <a:pt x="2493" y="24"/>
                </a:cubicBezTo>
                <a:cubicBezTo>
                  <a:pt x="2495" y="23"/>
                  <a:pt x="2492" y="18"/>
                  <a:pt x="2495" y="18"/>
                </a:cubicBezTo>
                <a:cubicBezTo>
                  <a:pt x="2498" y="18"/>
                  <a:pt x="2501" y="17"/>
                  <a:pt x="2505" y="16"/>
                </a:cubicBezTo>
                <a:cubicBezTo>
                  <a:pt x="2504" y="22"/>
                  <a:pt x="2512" y="20"/>
                  <a:pt x="2513" y="22"/>
                </a:cubicBezTo>
                <a:cubicBezTo>
                  <a:pt x="2513" y="25"/>
                  <a:pt x="2514" y="26"/>
                  <a:pt x="2512" y="27"/>
                </a:cubicBezTo>
                <a:cubicBezTo>
                  <a:pt x="2512" y="27"/>
                  <a:pt x="2512" y="27"/>
                  <a:pt x="2511" y="27"/>
                </a:cubicBezTo>
                <a:cubicBezTo>
                  <a:pt x="2509" y="26"/>
                  <a:pt x="2506" y="28"/>
                  <a:pt x="2505" y="31"/>
                </a:cubicBezTo>
                <a:cubicBezTo>
                  <a:pt x="2512" y="28"/>
                  <a:pt x="2514" y="35"/>
                  <a:pt x="2521" y="31"/>
                </a:cubicBezTo>
                <a:cubicBezTo>
                  <a:pt x="2521" y="33"/>
                  <a:pt x="2522" y="33"/>
                  <a:pt x="2522" y="35"/>
                </a:cubicBezTo>
                <a:cubicBezTo>
                  <a:pt x="2516" y="30"/>
                  <a:pt x="2517" y="41"/>
                  <a:pt x="2511" y="39"/>
                </a:cubicBezTo>
                <a:cubicBezTo>
                  <a:pt x="2511" y="43"/>
                  <a:pt x="2515" y="43"/>
                  <a:pt x="2517" y="44"/>
                </a:cubicBezTo>
                <a:cubicBezTo>
                  <a:pt x="2517" y="43"/>
                  <a:pt x="2517" y="42"/>
                  <a:pt x="2518" y="41"/>
                </a:cubicBezTo>
                <a:cubicBezTo>
                  <a:pt x="2519" y="39"/>
                  <a:pt x="2522" y="39"/>
                  <a:pt x="2524" y="40"/>
                </a:cubicBezTo>
                <a:cubicBezTo>
                  <a:pt x="2523" y="42"/>
                  <a:pt x="2521" y="44"/>
                  <a:pt x="2523" y="46"/>
                </a:cubicBezTo>
                <a:cubicBezTo>
                  <a:pt x="2527" y="46"/>
                  <a:pt x="2527" y="44"/>
                  <a:pt x="2529" y="43"/>
                </a:cubicBezTo>
                <a:cubicBezTo>
                  <a:pt x="2526" y="43"/>
                  <a:pt x="2525" y="39"/>
                  <a:pt x="2528" y="39"/>
                </a:cubicBezTo>
                <a:cubicBezTo>
                  <a:pt x="2530" y="42"/>
                  <a:pt x="2534" y="41"/>
                  <a:pt x="2534" y="45"/>
                </a:cubicBezTo>
                <a:cubicBezTo>
                  <a:pt x="2533" y="47"/>
                  <a:pt x="2536" y="52"/>
                  <a:pt x="2533" y="56"/>
                </a:cubicBezTo>
                <a:cubicBezTo>
                  <a:pt x="2536" y="56"/>
                  <a:pt x="2536" y="60"/>
                  <a:pt x="2540" y="60"/>
                </a:cubicBezTo>
                <a:cubicBezTo>
                  <a:pt x="2542" y="58"/>
                  <a:pt x="2543" y="56"/>
                  <a:pt x="2546" y="56"/>
                </a:cubicBezTo>
                <a:cubicBezTo>
                  <a:pt x="2546" y="57"/>
                  <a:pt x="2546" y="59"/>
                  <a:pt x="2547" y="59"/>
                </a:cubicBezTo>
                <a:cubicBezTo>
                  <a:pt x="2548" y="57"/>
                  <a:pt x="2549" y="59"/>
                  <a:pt x="2552" y="59"/>
                </a:cubicBezTo>
                <a:cubicBezTo>
                  <a:pt x="2553" y="55"/>
                  <a:pt x="2549" y="58"/>
                  <a:pt x="2550" y="55"/>
                </a:cubicBezTo>
                <a:cubicBezTo>
                  <a:pt x="2561" y="58"/>
                  <a:pt x="2553" y="61"/>
                  <a:pt x="2550" y="65"/>
                </a:cubicBezTo>
                <a:cubicBezTo>
                  <a:pt x="2544" y="64"/>
                  <a:pt x="2538" y="65"/>
                  <a:pt x="2533" y="68"/>
                </a:cubicBezTo>
                <a:cubicBezTo>
                  <a:pt x="2537" y="70"/>
                  <a:pt x="2542" y="70"/>
                  <a:pt x="2545" y="67"/>
                </a:cubicBezTo>
                <a:cubicBezTo>
                  <a:pt x="2545" y="70"/>
                  <a:pt x="2549" y="68"/>
                  <a:pt x="2549" y="71"/>
                </a:cubicBezTo>
                <a:cubicBezTo>
                  <a:pt x="2547" y="74"/>
                  <a:pt x="2549" y="80"/>
                  <a:pt x="2550" y="82"/>
                </a:cubicBezTo>
                <a:cubicBezTo>
                  <a:pt x="2549" y="85"/>
                  <a:pt x="2549" y="89"/>
                  <a:pt x="2546" y="89"/>
                </a:cubicBezTo>
                <a:cubicBezTo>
                  <a:pt x="2544" y="84"/>
                  <a:pt x="2536" y="84"/>
                  <a:pt x="2533" y="80"/>
                </a:cubicBezTo>
                <a:cubicBezTo>
                  <a:pt x="2533" y="84"/>
                  <a:pt x="2535" y="89"/>
                  <a:pt x="2532" y="91"/>
                </a:cubicBezTo>
                <a:cubicBezTo>
                  <a:pt x="2530" y="91"/>
                  <a:pt x="2531" y="87"/>
                  <a:pt x="2529" y="87"/>
                </a:cubicBezTo>
                <a:cubicBezTo>
                  <a:pt x="2529" y="90"/>
                  <a:pt x="2525" y="97"/>
                  <a:pt x="2528" y="97"/>
                </a:cubicBezTo>
                <a:cubicBezTo>
                  <a:pt x="2529" y="95"/>
                  <a:pt x="2531" y="93"/>
                  <a:pt x="2533" y="92"/>
                </a:cubicBezTo>
                <a:cubicBezTo>
                  <a:pt x="2536" y="95"/>
                  <a:pt x="2540" y="97"/>
                  <a:pt x="2543" y="99"/>
                </a:cubicBezTo>
                <a:cubicBezTo>
                  <a:pt x="2543" y="103"/>
                  <a:pt x="2540" y="104"/>
                  <a:pt x="2539" y="106"/>
                </a:cubicBezTo>
                <a:cubicBezTo>
                  <a:pt x="2534" y="108"/>
                  <a:pt x="2534" y="102"/>
                  <a:pt x="2533" y="106"/>
                </a:cubicBezTo>
                <a:cubicBezTo>
                  <a:pt x="2536" y="105"/>
                  <a:pt x="2535" y="115"/>
                  <a:pt x="2533" y="114"/>
                </a:cubicBezTo>
                <a:cubicBezTo>
                  <a:pt x="2533" y="112"/>
                  <a:pt x="2533" y="110"/>
                  <a:pt x="2531" y="111"/>
                </a:cubicBezTo>
                <a:cubicBezTo>
                  <a:pt x="2529" y="117"/>
                  <a:pt x="2537" y="114"/>
                  <a:pt x="2537" y="118"/>
                </a:cubicBezTo>
                <a:cubicBezTo>
                  <a:pt x="2537" y="121"/>
                  <a:pt x="2532" y="118"/>
                  <a:pt x="2534" y="122"/>
                </a:cubicBezTo>
                <a:cubicBezTo>
                  <a:pt x="2536" y="124"/>
                  <a:pt x="2541" y="122"/>
                  <a:pt x="2539" y="128"/>
                </a:cubicBezTo>
                <a:cubicBezTo>
                  <a:pt x="2542" y="129"/>
                  <a:pt x="2543" y="127"/>
                  <a:pt x="2545" y="127"/>
                </a:cubicBezTo>
                <a:cubicBezTo>
                  <a:pt x="2546" y="126"/>
                  <a:pt x="2544" y="122"/>
                  <a:pt x="2546" y="122"/>
                </a:cubicBezTo>
                <a:cubicBezTo>
                  <a:pt x="2550" y="122"/>
                  <a:pt x="2551" y="124"/>
                  <a:pt x="2553" y="125"/>
                </a:cubicBezTo>
                <a:lnTo>
                  <a:pt x="2553" y="135"/>
                </a:lnTo>
                <a:cubicBezTo>
                  <a:pt x="2552" y="133"/>
                  <a:pt x="2547" y="131"/>
                  <a:pt x="2545" y="134"/>
                </a:cubicBezTo>
                <a:cubicBezTo>
                  <a:pt x="2546" y="134"/>
                  <a:pt x="2546" y="135"/>
                  <a:pt x="2547" y="135"/>
                </a:cubicBezTo>
                <a:cubicBezTo>
                  <a:pt x="2550" y="138"/>
                  <a:pt x="2556" y="137"/>
                  <a:pt x="2558" y="133"/>
                </a:cubicBezTo>
                <a:cubicBezTo>
                  <a:pt x="2557" y="132"/>
                  <a:pt x="2555" y="133"/>
                  <a:pt x="2555" y="132"/>
                </a:cubicBezTo>
                <a:cubicBezTo>
                  <a:pt x="2556" y="131"/>
                  <a:pt x="2556" y="127"/>
                  <a:pt x="2558" y="128"/>
                </a:cubicBezTo>
                <a:cubicBezTo>
                  <a:pt x="2561" y="130"/>
                  <a:pt x="2560" y="134"/>
                  <a:pt x="2565" y="133"/>
                </a:cubicBezTo>
                <a:cubicBezTo>
                  <a:pt x="2565" y="129"/>
                  <a:pt x="2562" y="130"/>
                  <a:pt x="2562" y="127"/>
                </a:cubicBezTo>
                <a:cubicBezTo>
                  <a:pt x="2564" y="127"/>
                  <a:pt x="2564" y="124"/>
                  <a:pt x="2567" y="124"/>
                </a:cubicBezTo>
                <a:cubicBezTo>
                  <a:pt x="2566" y="130"/>
                  <a:pt x="2568" y="132"/>
                  <a:pt x="2570" y="135"/>
                </a:cubicBezTo>
                <a:lnTo>
                  <a:pt x="2566" y="135"/>
                </a:lnTo>
                <a:cubicBezTo>
                  <a:pt x="2566" y="138"/>
                  <a:pt x="2564" y="139"/>
                  <a:pt x="2564" y="142"/>
                </a:cubicBezTo>
                <a:cubicBezTo>
                  <a:pt x="2566" y="141"/>
                  <a:pt x="2572" y="143"/>
                  <a:pt x="2573" y="140"/>
                </a:cubicBezTo>
                <a:cubicBezTo>
                  <a:pt x="2571" y="139"/>
                  <a:pt x="2569" y="138"/>
                  <a:pt x="2570" y="135"/>
                </a:cubicBezTo>
                <a:cubicBezTo>
                  <a:pt x="2578" y="134"/>
                  <a:pt x="2575" y="140"/>
                  <a:pt x="2578" y="143"/>
                </a:cubicBezTo>
                <a:cubicBezTo>
                  <a:pt x="2580" y="138"/>
                  <a:pt x="2584" y="141"/>
                  <a:pt x="2590" y="141"/>
                </a:cubicBezTo>
                <a:cubicBezTo>
                  <a:pt x="2593" y="139"/>
                  <a:pt x="2586" y="136"/>
                  <a:pt x="2590" y="133"/>
                </a:cubicBezTo>
                <a:cubicBezTo>
                  <a:pt x="2594" y="136"/>
                  <a:pt x="2596" y="142"/>
                  <a:pt x="2600" y="146"/>
                </a:cubicBezTo>
                <a:cubicBezTo>
                  <a:pt x="2603" y="145"/>
                  <a:pt x="2610" y="144"/>
                  <a:pt x="2611" y="147"/>
                </a:cubicBezTo>
                <a:cubicBezTo>
                  <a:pt x="2611" y="145"/>
                  <a:pt x="2609" y="145"/>
                  <a:pt x="2610" y="142"/>
                </a:cubicBezTo>
                <a:cubicBezTo>
                  <a:pt x="2614" y="143"/>
                  <a:pt x="2615" y="141"/>
                  <a:pt x="2618" y="141"/>
                </a:cubicBezTo>
                <a:cubicBezTo>
                  <a:pt x="2620" y="146"/>
                  <a:pt x="2628" y="146"/>
                  <a:pt x="2631" y="150"/>
                </a:cubicBezTo>
                <a:cubicBezTo>
                  <a:pt x="2632" y="148"/>
                  <a:pt x="2633" y="145"/>
                  <a:pt x="2632" y="142"/>
                </a:cubicBezTo>
                <a:cubicBezTo>
                  <a:pt x="2630" y="140"/>
                  <a:pt x="2626" y="141"/>
                  <a:pt x="2626" y="137"/>
                </a:cubicBezTo>
                <a:cubicBezTo>
                  <a:pt x="2629" y="137"/>
                  <a:pt x="2630" y="139"/>
                  <a:pt x="2634" y="139"/>
                </a:cubicBezTo>
                <a:cubicBezTo>
                  <a:pt x="2634" y="140"/>
                  <a:pt x="2634" y="142"/>
                  <a:pt x="2635" y="142"/>
                </a:cubicBezTo>
                <a:cubicBezTo>
                  <a:pt x="2646" y="140"/>
                  <a:pt x="2658" y="147"/>
                  <a:pt x="2667" y="150"/>
                </a:cubicBezTo>
                <a:cubicBezTo>
                  <a:pt x="2667" y="151"/>
                  <a:pt x="2666" y="151"/>
                  <a:pt x="2666" y="153"/>
                </a:cubicBezTo>
                <a:cubicBezTo>
                  <a:pt x="2670" y="153"/>
                  <a:pt x="2671" y="155"/>
                  <a:pt x="2674" y="155"/>
                </a:cubicBezTo>
                <a:cubicBezTo>
                  <a:pt x="2675" y="152"/>
                  <a:pt x="2674" y="151"/>
                  <a:pt x="2673" y="150"/>
                </a:cubicBezTo>
                <a:cubicBezTo>
                  <a:pt x="2678" y="149"/>
                  <a:pt x="2680" y="145"/>
                  <a:pt x="2683" y="143"/>
                </a:cubicBezTo>
                <a:cubicBezTo>
                  <a:pt x="2683" y="145"/>
                  <a:pt x="2682" y="147"/>
                  <a:pt x="2685" y="146"/>
                </a:cubicBezTo>
                <a:cubicBezTo>
                  <a:pt x="2684" y="139"/>
                  <a:pt x="2691" y="142"/>
                  <a:pt x="2694" y="139"/>
                </a:cubicBezTo>
                <a:cubicBezTo>
                  <a:pt x="2691" y="139"/>
                  <a:pt x="2690" y="138"/>
                  <a:pt x="2691" y="135"/>
                </a:cubicBezTo>
                <a:cubicBezTo>
                  <a:pt x="2694" y="135"/>
                  <a:pt x="2698" y="134"/>
                  <a:pt x="2698" y="137"/>
                </a:cubicBezTo>
                <a:cubicBezTo>
                  <a:pt x="2694" y="138"/>
                  <a:pt x="2695" y="140"/>
                  <a:pt x="2697" y="142"/>
                </a:cubicBezTo>
                <a:cubicBezTo>
                  <a:pt x="2701" y="141"/>
                  <a:pt x="2701" y="137"/>
                  <a:pt x="2705" y="136"/>
                </a:cubicBezTo>
                <a:cubicBezTo>
                  <a:pt x="2706" y="143"/>
                  <a:pt x="2715" y="139"/>
                  <a:pt x="2716" y="135"/>
                </a:cubicBezTo>
                <a:cubicBezTo>
                  <a:pt x="2717" y="143"/>
                  <a:pt x="2724" y="138"/>
                  <a:pt x="2721" y="145"/>
                </a:cubicBezTo>
                <a:cubicBezTo>
                  <a:pt x="2725" y="140"/>
                  <a:pt x="2729" y="140"/>
                  <a:pt x="2737" y="141"/>
                </a:cubicBezTo>
                <a:cubicBezTo>
                  <a:pt x="2739" y="142"/>
                  <a:pt x="2737" y="147"/>
                  <a:pt x="2739" y="148"/>
                </a:cubicBezTo>
                <a:cubicBezTo>
                  <a:pt x="2745" y="145"/>
                  <a:pt x="2738" y="140"/>
                  <a:pt x="2739" y="138"/>
                </a:cubicBezTo>
                <a:cubicBezTo>
                  <a:pt x="2742" y="131"/>
                  <a:pt x="2750" y="137"/>
                  <a:pt x="2755" y="137"/>
                </a:cubicBezTo>
                <a:cubicBezTo>
                  <a:pt x="2755" y="129"/>
                  <a:pt x="2763" y="135"/>
                  <a:pt x="2764" y="129"/>
                </a:cubicBezTo>
                <a:cubicBezTo>
                  <a:pt x="2767" y="130"/>
                  <a:pt x="2766" y="134"/>
                  <a:pt x="2764" y="135"/>
                </a:cubicBezTo>
                <a:cubicBezTo>
                  <a:pt x="2770" y="135"/>
                  <a:pt x="2779" y="133"/>
                  <a:pt x="2788" y="133"/>
                </a:cubicBezTo>
                <a:cubicBezTo>
                  <a:pt x="2786" y="135"/>
                  <a:pt x="2789" y="137"/>
                  <a:pt x="2791" y="138"/>
                </a:cubicBezTo>
                <a:cubicBezTo>
                  <a:pt x="2791" y="136"/>
                  <a:pt x="2790" y="133"/>
                  <a:pt x="2793" y="134"/>
                </a:cubicBezTo>
                <a:cubicBezTo>
                  <a:pt x="2795" y="137"/>
                  <a:pt x="2796" y="141"/>
                  <a:pt x="2800" y="142"/>
                </a:cubicBezTo>
                <a:cubicBezTo>
                  <a:pt x="2802" y="139"/>
                  <a:pt x="2802" y="135"/>
                  <a:pt x="2800" y="131"/>
                </a:cubicBezTo>
                <a:lnTo>
                  <a:pt x="2792" y="131"/>
                </a:lnTo>
                <a:cubicBezTo>
                  <a:pt x="2793" y="127"/>
                  <a:pt x="2788" y="128"/>
                  <a:pt x="2789" y="125"/>
                </a:cubicBezTo>
                <a:cubicBezTo>
                  <a:pt x="2784" y="124"/>
                  <a:pt x="2780" y="130"/>
                  <a:pt x="2775" y="126"/>
                </a:cubicBezTo>
                <a:cubicBezTo>
                  <a:pt x="2774" y="124"/>
                  <a:pt x="2774" y="123"/>
                  <a:pt x="2776" y="123"/>
                </a:cubicBezTo>
                <a:cubicBezTo>
                  <a:pt x="2776" y="125"/>
                  <a:pt x="2777" y="125"/>
                  <a:pt x="2779" y="125"/>
                </a:cubicBezTo>
                <a:cubicBezTo>
                  <a:pt x="2780" y="124"/>
                  <a:pt x="2779" y="123"/>
                  <a:pt x="2780" y="123"/>
                </a:cubicBezTo>
                <a:cubicBezTo>
                  <a:pt x="2781" y="120"/>
                  <a:pt x="2779" y="120"/>
                  <a:pt x="2778" y="119"/>
                </a:cubicBezTo>
                <a:cubicBezTo>
                  <a:pt x="2782" y="120"/>
                  <a:pt x="2783" y="115"/>
                  <a:pt x="2789" y="115"/>
                </a:cubicBezTo>
                <a:lnTo>
                  <a:pt x="2789" y="118"/>
                </a:lnTo>
                <a:cubicBezTo>
                  <a:pt x="2791" y="117"/>
                  <a:pt x="2797" y="120"/>
                  <a:pt x="2797" y="116"/>
                </a:cubicBezTo>
                <a:cubicBezTo>
                  <a:pt x="2794" y="116"/>
                  <a:pt x="2790" y="117"/>
                  <a:pt x="2790" y="114"/>
                </a:cubicBezTo>
                <a:cubicBezTo>
                  <a:pt x="2796" y="114"/>
                  <a:pt x="2805" y="115"/>
                  <a:pt x="2805" y="117"/>
                </a:cubicBezTo>
                <a:cubicBezTo>
                  <a:pt x="2806" y="109"/>
                  <a:pt x="2810" y="119"/>
                  <a:pt x="2818" y="116"/>
                </a:cubicBezTo>
                <a:lnTo>
                  <a:pt x="2818" y="121"/>
                </a:lnTo>
                <a:cubicBezTo>
                  <a:pt x="2821" y="122"/>
                  <a:pt x="2821" y="120"/>
                  <a:pt x="2825" y="119"/>
                </a:cubicBezTo>
                <a:cubicBezTo>
                  <a:pt x="2826" y="124"/>
                  <a:pt x="2832" y="122"/>
                  <a:pt x="2832" y="128"/>
                </a:cubicBezTo>
                <a:cubicBezTo>
                  <a:pt x="2836" y="127"/>
                  <a:pt x="2841" y="127"/>
                  <a:pt x="2845" y="127"/>
                </a:cubicBezTo>
                <a:cubicBezTo>
                  <a:pt x="2847" y="131"/>
                  <a:pt x="2852" y="132"/>
                  <a:pt x="2854" y="134"/>
                </a:cubicBezTo>
                <a:cubicBezTo>
                  <a:pt x="2851" y="132"/>
                  <a:pt x="2860" y="129"/>
                  <a:pt x="2856" y="127"/>
                </a:cubicBezTo>
                <a:cubicBezTo>
                  <a:pt x="2855" y="129"/>
                  <a:pt x="2853" y="129"/>
                  <a:pt x="2851" y="129"/>
                </a:cubicBezTo>
                <a:cubicBezTo>
                  <a:pt x="2851" y="127"/>
                  <a:pt x="2852" y="127"/>
                  <a:pt x="2852" y="125"/>
                </a:cubicBezTo>
                <a:cubicBezTo>
                  <a:pt x="2848" y="124"/>
                  <a:pt x="2848" y="127"/>
                  <a:pt x="2845" y="127"/>
                </a:cubicBezTo>
                <a:cubicBezTo>
                  <a:pt x="2846" y="121"/>
                  <a:pt x="2840" y="122"/>
                  <a:pt x="2841" y="116"/>
                </a:cubicBezTo>
                <a:cubicBezTo>
                  <a:pt x="2845" y="119"/>
                  <a:pt x="2846" y="115"/>
                  <a:pt x="2849" y="114"/>
                </a:cubicBezTo>
                <a:cubicBezTo>
                  <a:pt x="2853" y="115"/>
                  <a:pt x="2854" y="118"/>
                  <a:pt x="2857" y="120"/>
                </a:cubicBezTo>
                <a:cubicBezTo>
                  <a:pt x="2860" y="119"/>
                  <a:pt x="2859" y="114"/>
                  <a:pt x="2861" y="113"/>
                </a:cubicBezTo>
                <a:cubicBezTo>
                  <a:pt x="2862" y="113"/>
                  <a:pt x="2862" y="113"/>
                  <a:pt x="2862" y="113"/>
                </a:cubicBezTo>
                <a:cubicBezTo>
                  <a:pt x="2867" y="115"/>
                  <a:pt x="2873" y="112"/>
                  <a:pt x="2874" y="106"/>
                </a:cubicBezTo>
                <a:cubicBezTo>
                  <a:pt x="2880" y="106"/>
                  <a:pt x="2885" y="108"/>
                  <a:pt x="2890" y="112"/>
                </a:cubicBezTo>
                <a:cubicBezTo>
                  <a:pt x="2887" y="114"/>
                  <a:pt x="2886" y="116"/>
                  <a:pt x="2889" y="119"/>
                </a:cubicBezTo>
                <a:cubicBezTo>
                  <a:pt x="2892" y="115"/>
                  <a:pt x="2896" y="118"/>
                  <a:pt x="2897" y="109"/>
                </a:cubicBezTo>
                <a:cubicBezTo>
                  <a:pt x="2896" y="108"/>
                  <a:pt x="2893" y="111"/>
                  <a:pt x="2894" y="106"/>
                </a:cubicBezTo>
                <a:cubicBezTo>
                  <a:pt x="2900" y="105"/>
                  <a:pt x="2902" y="108"/>
                  <a:pt x="2908" y="107"/>
                </a:cubicBezTo>
                <a:cubicBezTo>
                  <a:pt x="2905" y="103"/>
                  <a:pt x="2910" y="103"/>
                  <a:pt x="2910" y="99"/>
                </a:cubicBezTo>
                <a:cubicBezTo>
                  <a:pt x="2908" y="98"/>
                  <a:pt x="2906" y="99"/>
                  <a:pt x="2906" y="97"/>
                </a:cubicBezTo>
                <a:cubicBezTo>
                  <a:pt x="2907" y="96"/>
                  <a:pt x="2910" y="95"/>
                  <a:pt x="2911" y="93"/>
                </a:cubicBezTo>
                <a:cubicBezTo>
                  <a:pt x="2912" y="97"/>
                  <a:pt x="2913" y="101"/>
                  <a:pt x="2918" y="102"/>
                </a:cubicBezTo>
                <a:cubicBezTo>
                  <a:pt x="2921" y="102"/>
                  <a:pt x="2919" y="97"/>
                  <a:pt x="2923" y="99"/>
                </a:cubicBezTo>
                <a:cubicBezTo>
                  <a:pt x="2926" y="101"/>
                  <a:pt x="2927" y="106"/>
                  <a:pt x="2930" y="107"/>
                </a:cubicBezTo>
                <a:cubicBezTo>
                  <a:pt x="2934" y="104"/>
                  <a:pt x="2933" y="100"/>
                  <a:pt x="2931" y="95"/>
                </a:cubicBezTo>
                <a:cubicBezTo>
                  <a:pt x="2929" y="95"/>
                  <a:pt x="2927" y="102"/>
                  <a:pt x="2924" y="98"/>
                </a:cubicBezTo>
                <a:cubicBezTo>
                  <a:pt x="2926" y="95"/>
                  <a:pt x="2929" y="91"/>
                  <a:pt x="2930" y="88"/>
                </a:cubicBezTo>
                <a:cubicBezTo>
                  <a:pt x="2933" y="93"/>
                  <a:pt x="2936" y="95"/>
                  <a:pt x="2934" y="103"/>
                </a:cubicBezTo>
                <a:cubicBezTo>
                  <a:pt x="2939" y="103"/>
                  <a:pt x="2943" y="103"/>
                  <a:pt x="2943" y="106"/>
                </a:cubicBezTo>
                <a:cubicBezTo>
                  <a:pt x="2947" y="101"/>
                  <a:pt x="2950" y="110"/>
                  <a:pt x="2956" y="109"/>
                </a:cubicBezTo>
                <a:cubicBezTo>
                  <a:pt x="2958" y="102"/>
                  <a:pt x="2961" y="97"/>
                  <a:pt x="2964" y="90"/>
                </a:cubicBezTo>
                <a:cubicBezTo>
                  <a:pt x="2960" y="93"/>
                  <a:pt x="2955" y="93"/>
                  <a:pt x="2951" y="92"/>
                </a:cubicBezTo>
                <a:cubicBezTo>
                  <a:pt x="2951" y="90"/>
                  <a:pt x="2949" y="86"/>
                  <a:pt x="2952" y="86"/>
                </a:cubicBezTo>
                <a:cubicBezTo>
                  <a:pt x="2951" y="88"/>
                  <a:pt x="2953" y="88"/>
                  <a:pt x="2953" y="90"/>
                </a:cubicBezTo>
                <a:lnTo>
                  <a:pt x="2959" y="90"/>
                </a:lnTo>
                <a:cubicBezTo>
                  <a:pt x="2959" y="88"/>
                  <a:pt x="2958" y="86"/>
                  <a:pt x="2960" y="86"/>
                </a:cubicBezTo>
                <a:cubicBezTo>
                  <a:pt x="2965" y="91"/>
                  <a:pt x="2971" y="87"/>
                  <a:pt x="2975" y="83"/>
                </a:cubicBezTo>
                <a:cubicBezTo>
                  <a:pt x="2975" y="85"/>
                  <a:pt x="2975" y="87"/>
                  <a:pt x="2976" y="87"/>
                </a:cubicBezTo>
                <a:cubicBezTo>
                  <a:pt x="2979" y="85"/>
                  <a:pt x="2977" y="79"/>
                  <a:pt x="2981" y="79"/>
                </a:cubicBezTo>
                <a:cubicBezTo>
                  <a:pt x="2982" y="82"/>
                  <a:pt x="2983" y="84"/>
                  <a:pt x="2984" y="87"/>
                </a:cubicBezTo>
                <a:cubicBezTo>
                  <a:pt x="2984" y="84"/>
                  <a:pt x="2985" y="83"/>
                  <a:pt x="2987" y="83"/>
                </a:cubicBezTo>
                <a:cubicBezTo>
                  <a:pt x="2988" y="85"/>
                  <a:pt x="2989" y="88"/>
                  <a:pt x="2988" y="90"/>
                </a:cubicBezTo>
                <a:cubicBezTo>
                  <a:pt x="2990" y="90"/>
                  <a:pt x="2993" y="91"/>
                  <a:pt x="2993" y="89"/>
                </a:cubicBezTo>
                <a:cubicBezTo>
                  <a:pt x="2991" y="89"/>
                  <a:pt x="2991" y="86"/>
                  <a:pt x="2991" y="84"/>
                </a:cubicBezTo>
                <a:cubicBezTo>
                  <a:pt x="2995" y="82"/>
                  <a:pt x="2999" y="81"/>
                  <a:pt x="3000" y="77"/>
                </a:cubicBezTo>
                <a:cubicBezTo>
                  <a:pt x="3001" y="79"/>
                  <a:pt x="3002" y="80"/>
                  <a:pt x="3002" y="81"/>
                </a:cubicBezTo>
                <a:cubicBezTo>
                  <a:pt x="2999" y="80"/>
                  <a:pt x="3000" y="83"/>
                  <a:pt x="2997" y="82"/>
                </a:cubicBezTo>
                <a:cubicBezTo>
                  <a:pt x="2997" y="85"/>
                  <a:pt x="2997" y="88"/>
                  <a:pt x="2999" y="88"/>
                </a:cubicBezTo>
                <a:cubicBezTo>
                  <a:pt x="2999" y="86"/>
                  <a:pt x="2999" y="83"/>
                  <a:pt x="3000" y="83"/>
                </a:cubicBezTo>
                <a:cubicBezTo>
                  <a:pt x="3004" y="87"/>
                  <a:pt x="3000" y="91"/>
                  <a:pt x="3003" y="93"/>
                </a:cubicBezTo>
                <a:cubicBezTo>
                  <a:pt x="3007" y="94"/>
                  <a:pt x="3006" y="90"/>
                  <a:pt x="3009" y="90"/>
                </a:cubicBezTo>
                <a:cubicBezTo>
                  <a:pt x="3010" y="94"/>
                  <a:pt x="3008" y="95"/>
                  <a:pt x="3006" y="97"/>
                </a:cubicBezTo>
                <a:cubicBezTo>
                  <a:pt x="3004" y="94"/>
                  <a:pt x="3001" y="98"/>
                  <a:pt x="3000" y="101"/>
                </a:cubicBezTo>
                <a:cubicBezTo>
                  <a:pt x="3004" y="103"/>
                  <a:pt x="3008" y="103"/>
                  <a:pt x="3008" y="108"/>
                </a:cubicBezTo>
                <a:cubicBezTo>
                  <a:pt x="3008" y="108"/>
                  <a:pt x="3008" y="107"/>
                  <a:pt x="3008" y="107"/>
                </a:cubicBezTo>
                <a:cubicBezTo>
                  <a:pt x="3008" y="105"/>
                  <a:pt x="3010" y="103"/>
                  <a:pt x="3012" y="103"/>
                </a:cubicBezTo>
                <a:cubicBezTo>
                  <a:pt x="3014" y="104"/>
                  <a:pt x="3015" y="110"/>
                  <a:pt x="3016" y="108"/>
                </a:cubicBezTo>
                <a:cubicBezTo>
                  <a:pt x="3013" y="104"/>
                  <a:pt x="3016" y="99"/>
                  <a:pt x="3018" y="97"/>
                </a:cubicBezTo>
                <a:cubicBezTo>
                  <a:pt x="3014" y="93"/>
                  <a:pt x="3009" y="89"/>
                  <a:pt x="3004" y="85"/>
                </a:cubicBezTo>
                <a:cubicBezTo>
                  <a:pt x="3004" y="76"/>
                  <a:pt x="3011" y="75"/>
                  <a:pt x="3016" y="71"/>
                </a:cubicBezTo>
                <a:cubicBezTo>
                  <a:pt x="3017" y="76"/>
                  <a:pt x="3022" y="80"/>
                  <a:pt x="3026" y="80"/>
                </a:cubicBezTo>
                <a:cubicBezTo>
                  <a:pt x="3027" y="74"/>
                  <a:pt x="3025" y="69"/>
                  <a:pt x="3022" y="64"/>
                </a:cubicBezTo>
                <a:cubicBezTo>
                  <a:pt x="3021" y="66"/>
                  <a:pt x="3022" y="70"/>
                  <a:pt x="3017" y="69"/>
                </a:cubicBezTo>
                <a:cubicBezTo>
                  <a:pt x="3013" y="69"/>
                  <a:pt x="3017" y="61"/>
                  <a:pt x="3014" y="60"/>
                </a:cubicBezTo>
                <a:cubicBezTo>
                  <a:pt x="3014" y="64"/>
                  <a:pt x="3012" y="65"/>
                  <a:pt x="3007" y="64"/>
                </a:cubicBezTo>
                <a:cubicBezTo>
                  <a:pt x="3008" y="59"/>
                  <a:pt x="3004" y="64"/>
                  <a:pt x="3003" y="61"/>
                </a:cubicBezTo>
                <a:cubicBezTo>
                  <a:pt x="3005" y="61"/>
                  <a:pt x="3005" y="58"/>
                  <a:pt x="3005" y="56"/>
                </a:cubicBezTo>
                <a:cubicBezTo>
                  <a:pt x="3001" y="57"/>
                  <a:pt x="3003" y="52"/>
                  <a:pt x="2999" y="53"/>
                </a:cubicBezTo>
                <a:cubicBezTo>
                  <a:pt x="2999" y="57"/>
                  <a:pt x="2998" y="60"/>
                  <a:pt x="2996" y="61"/>
                </a:cubicBezTo>
                <a:cubicBezTo>
                  <a:pt x="2993" y="61"/>
                  <a:pt x="2992" y="59"/>
                  <a:pt x="2989" y="59"/>
                </a:cubicBezTo>
                <a:cubicBezTo>
                  <a:pt x="2982" y="68"/>
                  <a:pt x="2973" y="51"/>
                  <a:pt x="2962" y="57"/>
                </a:cubicBezTo>
                <a:cubicBezTo>
                  <a:pt x="2961" y="53"/>
                  <a:pt x="2962" y="50"/>
                  <a:pt x="2963" y="47"/>
                </a:cubicBezTo>
                <a:cubicBezTo>
                  <a:pt x="2967" y="48"/>
                  <a:pt x="2971" y="48"/>
                  <a:pt x="2975" y="48"/>
                </a:cubicBezTo>
                <a:cubicBezTo>
                  <a:pt x="2976" y="50"/>
                  <a:pt x="2974" y="55"/>
                  <a:pt x="2976" y="55"/>
                </a:cubicBezTo>
                <a:cubicBezTo>
                  <a:pt x="2976" y="52"/>
                  <a:pt x="2980" y="44"/>
                  <a:pt x="2976" y="49"/>
                </a:cubicBezTo>
                <a:cubicBezTo>
                  <a:pt x="2977" y="47"/>
                  <a:pt x="2973" y="44"/>
                  <a:pt x="2976" y="43"/>
                </a:cubicBezTo>
                <a:cubicBezTo>
                  <a:pt x="2985" y="52"/>
                  <a:pt x="2991" y="47"/>
                  <a:pt x="2999" y="50"/>
                </a:cubicBezTo>
                <a:cubicBezTo>
                  <a:pt x="2997" y="45"/>
                  <a:pt x="3003" y="49"/>
                  <a:pt x="3002" y="45"/>
                </a:cubicBezTo>
                <a:cubicBezTo>
                  <a:pt x="2998" y="41"/>
                  <a:pt x="2996" y="50"/>
                  <a:pt x="2991" y="46"/>
                </a:cubicBezTo>
                <a:cubicBezTo>
                  <a:pt x="2991" y="41"/>
                  <a:pt x="2995" y="38"/>
                  <a:pt x="2999" y="38"/>
                </a:cubicBezTo>
                <a:cubicBezTo>
                  <a:pt x="3000" y="43"/>
                  <a:pt x="3003" y="44"/>
                  <a:pt x="3007" y="45"/>
                </a:cubicBezTo>
                <a:cubicBezTo>
                  <a:pt x="3010" y="44"/>
                  <a:pt x="3008" y="38"/>
                  <a:pt x="3010" y="36"/>
                </a:cubicBezTo>
                <a:cubicBezTo>
                  <a:pt x="3012" y="39"/>
                  <a:pt x="3014" y="43"/>
                  <a:pt x="3013" y="47"/>
                </a:cubicBezTo>
                <a:cubicBezTo>
                  <a:pt x="3017" y="45"/>
                  <a:pt x="3017" y="48"/>
                  <a:pt x="3020" y="49"/>
                </a:cubicBezTo>
                <a:cubicBezTo>
                  <a:pt x="3022" y="47"/>
                  <a:pt x="3020" y="46"/>
                  <a:pt x="3020" y="44"/>
                </a:cubicBezTo>
                <a:cubicBezTo>
                  <a:pt x="3024" y="44"/>
                  <a:pt x="3023" y="40"/>
                  <a:pt x="3027" y="41"/>
                </a:cubicBezTo>
                <a:cubicBezTo>
                  <a:pt x="3027" y="43"/>
                  <a:pt x="3023" y="41"/>
                  <a:pt x="3024" y="45"/>
                </a:cubicBezTo>
                <a:cubicBezTo>
                  <a:pt x="3027" y="47"/>
                  <a:pt x="3030" y="50"/>
                  <a:pt x="3034" y="53"/>
                </a:cubicBezTo>
                <a:cubicBezTo>
                  <a:pt x="3036" y="50"/>
                  <a:pt x="3033" y="48"/>
                  <a:pt x="3032" y="47"/>
                </a:cubicBezTo>
                <a:cubicBezTo>
                  <a:pt x="3041" y="44"/>
                  <a:pt x="3034" y="52"/>
                  <a:pt x="3047" y="47"/>
                </a:cubicBezTo>
                <a:cubicBezTo>
                  <a:pt x="3046" y="49"/>
                  <a:pt x="3044" y="50"/>
                  <a:pt x="3045" y="54"/>
                </a:cubicBezTo>
                <a:cubicBezTo>
                  <a:pt x="3048" y="56"/>
                  <a:pt x="3052" y="57"/>
                  <a:pt x="3056" y="56"/>
                </a:cubicBezTo>
                <a:cubicBezTo>
                  <a:pt x="3057" y="52"/>
                  <a:pt x="3051" y="55"/>
                  <a:pt x="3052" y="52"/>
                </a:cubicBezTo>
                <a:cubicBezTo>
                  <a:pt x="3053" y="52"/>
                  <a:pt x="3054" y="51"/>
                  <a:pt x="3055" y="51"/>
                </a:cubicBezTo>
                <a:cubicBezTo>
                  <a:pt x="3056" y="55"/>
                  <a:pt x="3066" y="51"/>
                  <a:pt x="3067" y="55"/>
                </a:cubicBezTo>
                <a:cubicBezTo>
                  <a:pt x="3066" y="56"/>
                  <a:pt x="3063" y="56"/>
                  <a:pt x="3064" y="60"/>
                </a:cubicBezTo>
                <a:cubicBezTo>
                  <a:pt x="3073" y="59"/>
                  <a:pt x="3080" y="66"/>
                  <a:pt x="3086" y="59"/>
                </a:cubicBezTo>
                <a:cubicBezTo>
                  <a:pt x="3083" y="59"/>
                  <a:pt x="3082" y="56"/>
                  <a:pt x="3077" y="57"/>
                </a:cubicBezTo>
                <a:cubicBezTo>
                  <a:pt x="3080" y="54"/>
                  <a:pt x="3075" y="56"/>
                  <a:pt x="3076" y="53"/>
                </a:cubicBezTo>
                <a:cubicBezTo>
                  <a:pt x="3080" y="52"/>
                  <a:pt x="3084" y="50"/>
                  <a:pt x="3085" y="45"/>
                </a:cubicBezTo>
                <a:cubicBezTo>
                  <a:pt x="3086" y="46"/>
                  <a:pt x="3089" y="50"/>
                  <a:pt x="3090" y="47"/>
                </a:cubicBezTo>
                <a:cubicBezTo>
                  <a:pt x="3089" y="47"/>
                  <a:pt x="3088" y="47"/>
                  <a:pt x="3088" y="45"/>
                </a:cubicBezTo>
                <a:cubicBezTo>
                  <a:pt x="3093" y="45"/>
                  <a:pt x="3100" y="45"/>
                  <a:pt x="3095" y="49"/>
                </a:cubicBezTo>
                <a:cubicBezTo>
                  <a:pt x="3097" y="49"/>
                  <a:pt x="3097" y="47"/>
                  <a:pt x="3100" y="47"/>
                </a:cubicBezTo>
                <a:cubicBezTo>
                  <a:pt x="3100" y="54"/>
                  <a:pt x="3107" y="49"/>
                  <a:pt x="3107" y="56"/>
                </a:cubicBezTo>
                <a:cubicBezTo>
                  <a:pt x="3110" y="57"/>
                  <a:pt x="3107" y="51"/>
                  <a:pt x="3111" y="52"/>
                </a:cubicBezTo>
                <a:cubicBezTo>
                  <a:pt x="3110" y="57"/>
                  <a:pt x="3115" y="57"/>
                  <a:pt x="3116" y="62"/>
                </a:cubicBezTo>
                <a:cubicBezTo>
                  <a:pt x="3129" y="67"/>
                  <a:pt x="3136" y="60"/>
                  <a:pt x="3145" y="65"/>
                </a:cubicBezTo>
                <a:cubicBezTo>
                  <a:pt x="3147" y="62"/>
                  <a:pt x="3149" y="61"/>
                  <a:pt x="3152" y="61"/>
                </a:cubicBezTo>
                <a:cubicBezTo>
                  <a:pt x="3153" y="63"/>
                  <a:pt x="3147" y="65"/>
                  <a:pt x="3152" y="65"/>
                </a:cubicBezTo>
                <a:cubicBezTo>
                  <a:pt x="3154" y="61"/>
                  <a:pt x="3164" y="64"/>
                  <a:pt x="3169" y="63"/>
                </a:cubicBezTo>
                <a:cubicBezTo>
                  <a:pt x="3170" y="66"/>
                  <a:pt x="3170" y="69"/>
                  <a:pt x="3169" y="72"/>
                </a:cubicBezTo>
                <a:cubicBezTo>
                  <a:pt x="3173" y="73"/>
                  <a:pt x="3177" y="74"/>
                  <a:pt x="3181" y="75"/>
                </a:cubicBezTo>
                <a:cubicBezTo>
                  <a:pt x="3182" y="61"/>
                  <a:pt x="3194" y="53"/>
                  <a:pt x="3201" y="66"/>
                </a:cubicBezTo>
                <a:cubicBezTo>
                  <a:pt x="3205" y="59"/>
                  <a:pt x="3210" y="65"/>
                  <a:pt x="3218" y="61"/>
                </a:cubicBezTo>
                <a:cubicBezTo>
                  <a:pt x="3217" y="68"/>
                  <a:pt x="3223" y="60"/>
                  <a:pt x="3223" y="65"/>
                </a:cubicBezTo>
                <a:cubicBezTo>
                  <a:pt x="3219" y="65"/>
                  <a:pt x="3222" y="72"/>
                  <a:pt x="3219" y="72"/>
                </a:cubicBezTo>
                <a:cubicBezTo>
                  <a:pt x="3217" y="70"/>
                  <a:pt x="3215" y="72"/>
                  <a:pt x="3213" y="72"/>
                </a:cubicBezTo>
                <a:cubicBezTo>
                  <a:pt x="3215" y="78"/>
                  <a:pt x="3223" y="77"/>
                  <a:pt x="3226" y="83"/>
                </a:cubicBezTo>
                <a:cubicBezTo>
                  <a:pt x="3227" y="78"/>
                  <a:pt x="3223" y="73"/>
                  <a:pt x="3227" y="72"/>
                </a:cubicBezTo>
                <a:cubicBezTo>
                  <a:pt x="3231" y="74"/>
                  <a:pt x="3234" y="71"/>
                  <a:pt x="3240" y="72"/>
                </a:cubicBezTo>
                <a:cubicBezTo>
                  <a:pt x="3240" y="75"/>
                  <a:pt x="3243" y="74"/>
                  <a:pt x="3242" y="79"/>
                </a:cubicBezTo>
                <a:cubicBezTo>
                  <a:pt x="3245" y="79"/>
                  <a:pt x="3248" y="80"/>
                  <a:pt x="3251" y="83"/>
                </a:cubicBezTo>
                <a:cubicBezTo>
                  <a:pt x="3251" y="80"/>
                  <a:pt x="3255" y="81"/>
                  <a:pt x="3258" y="81"/>
                </a:cubicBezTo>
                <a:cubicBezTo>
                  <a:pt x="3259" y="89"/>
                  <a:pt x="3266" y="88"/>
                  <a:pt x="3261" y="95"/>
                </a:cubicBezTo>
                <a:cubicBezTo>
                  <a:pt x="3264" y="96"/>
                  <a:pt x="3262" y="91"/>
                  <a:pt x="3266" y="92"/>
                </a:cubicBezTo>
                <a:cubicBezTo>
                  <a:pt x="3265" y="89"/>
                  <a:pt x="3264" y="86"/>
                  <a:pt x="3265" y="83"/>
                </a:cubicBezTo>
                <a:cubicBezTo>
                  <a:pt x="3265" y="85"/>
                  <a:pt x="3272" y="85"/>
                  <a:pt x="3269" y="83"/>
                </a:cubicBezTo>
                <a:cubicBezTo>
                  <a:pt x="3266" y="84"/>
                  <a:pt x="3265" y="83"/>
                  <a:pt x="3266" y="80"/>
                </a:cubicBezTo>
                <a:cubicBezTo>
                  <a:pt x="3269" y="83"/>
                  <a:pt x="3271" y="81"/>
                  <a:pt x="3274" y="80"/>
                </a:cubicBezTo>
                <a:cubicBezTo>
                  <a:pt x="3274" y="82"/>
                  <a:pt x="3275" y="82"/>
                  <a:pt x="3275" y="84"/>
                </a:cubicBezTo>
                <a:cubicBezTo>
                  <a:pt x="3274" y="85"/>
                  <a:pt x="3272" y="86"/>
                  <a:pt x="3270" y="85"/>
                </a:cubicBezTo>
                <a:cubicBezTo>
                  <a:pt x="3270" y="85"/>
                  <a:pt x="3270" y="85"/>
                  <a:pt x="3270" y="86"/>
                </a:cubicBezTo>
                <a:cubicBezTo>
                  <a:pt x="3269" y="89"/>
                  <a:pt x="3271" y="93"/>
                  <a:pt x="3274" y="94"/>
                </a:cubicBezTo>
                <a:cubicBezTo>
                  <a:pt x="3275" y="88"/>
                  <a:pt x="3280" y="92"/>
                  <a:pt x="3282" y="87"/>
                </a:cubicBezTo>
                <a:cubicBezTo>
                  <a:pt x="3289" y="88"/>
                  <a:pt x="3289" y="95"/>
                  <a:pt x="3296" y="95"/>
                </a:cubicBezTo>
                <a:cubicBezTo>
                  <a:pt x="3298" y="94"/>
                  <a:pt x="3298" y="90"/>
                  <a:pt x="3299" y="88"/>
                </a:cubicBezTo>
                <a:cubicBezTo>
                  <a:pt x="3304" y="89"/>
                  <a:pt x="3307" y="88"/>
                  <a:pt x="3307" y="85"/>
                </a:cubicBezTo>
                <a:cubicBezTo>
                  <a:pt x="3311" y="85"/>
                  <a:pt x="3313" y="87"/>
                  <a:pt x="3311" y="90"/>
                </a:cubicBezTo>
                <a:cubicBezTo>
                  <a:pt x="3310" y="90"/>
                  <a:pt x="3309" y="88"/>
                  <a:pt x="3306" y="88"/>
                </a:cubicBezTo>
                <a:lnTo>
                  <a:pt x="3306" y="96"/>
                </a:lnTo>
                <a:cubicBezTo>
                  <a:pt x="3312" y="98"/>
                  <a:pt x="3314" y="89"/>
                  <a:pt x="3318" y="93"/>
                </a:cubicBezTo>
                <a:cubicBezTo>
                  <a:pt x="3315" y="97"/>
                  <a:pt x="3310" y="98"/>
                  <a:pt x="3307" y="101"/>
                </a:cubicBezTo>
                <a:cubicBezTo>
                  <a:pt x="3310" y="103"/>
                  <a:pt x="3309" y="108"/>
                  <a:pt x="3306" y="109"/>
                </a:cubicBezTo>
                <a:cubicBezTo>
                  <a:pt x="3300" y="105"/>
                  <a:pt x="3296" y="95"/>
                  <a:pt x="3290" y="102"/>
                </a:cubicBezTo>
                <a:cubicBezTo>
                  <a:pt x="3288" y="99"/>
                  <a:pt x="3286" y="95"/>
                  <a:pt x="3282" y="93"/>
                </a:cubicBezTo>
                <a:cubicBezTo>
                  <a:pt x="3283" y="99"/>
                  <a:pt x="3280" y="101"/>
                  <a:pt x="3279" y="104"/>
                </a:cubicBezTo>
                <a:cubicBezTo>
                  <a:pt x="3276" y="99"/>
                  <a:pt x="3273" y="102"/>
                  <a:pt x="3268" y="104"/>
                </a:cubicBezTo>
                <a:cubicBezTo>
                  <a:pt x="3267" y="102"/>
                  <a:pt x="3268" y="100"/>
                  <a:pt x="3266" y="99"/>
                </a:cubicBezTo>
                <a:cubicBezTo>
                  <a:pt x="3265" y="100"/>
                  <a:pt x="3265" y="103"/>
                  <a:pt x="3262" y="103"/>
                </a:cubicBezTo>
                <a:cubicBezTo>
                  <a:pt x="3261" y="102"/>
                  <a:pt x="3261" y="98"/>
                  <a:pt x="3261" y="96"/>
                </a:cubicBezTo>
                <a:cubicBezTo>
                  <a:pt x="3257" y="95"/>
                  <a:pt x="3257" y="93"/>
                  <a:pt x="3253" y="96"/>
                </a:cubicBezTo>
                <a:cubicBezTo>
                  <a:pt x="3251" y="98"/>
                  <a:pt x="3255" y="100"/>
                  <a:pt x="3253" y="100"/>
                </a:cubicBezTo>
                <a:cubicBezTo>
                  <a:pt x="3250" y="100"/>
                  <a:pt x="3247" y="100"/>
                  <a:pt x="3245" y="101"/>
                </a:cubicBezTo>
                <a:cubicBezTo>
                  <a:pt x="3247" y="99"/>
                  <a:pt x="3245" y="97"/>
                  <a:pt x="3244" y="96"/>
                </a:cubicBezTo>
                <a:cubicBezTo>
                  <a:pt x="3241" y="99"/>
                  <a:pt x="3234" y="97"/>
                  <a:pt x="3232" y="98"/>
                </a:cubicBezTo>
                <a:cubicBezTo>
                  <a:pt x="3230" y="101"/>
                  <a:pt x="3236" y="100"/>
                  <a:pt x="3233" y="101"/>
                </a:cubicBezTo>
                <a:cubicBezTo>
                  <a:pt x="3230" y="101"/>
                  <a:pt x="3230" y="99"/>
                  <a:pt x="3228" y="100"/>
                </a:cubicBezTo>
                <a:cubicBezTo>
                  <a:pt x="3228" y="89"/>
                  <a:pt x="3212" y="98"/>
                  <a:pt x="3210" y="91"/>
                </a:cubicBezTo>
                <a:cubicBezTo>
                  <a:pt x="3212" y="91"/>
                  <a:pt x="3213" y="91"/>
                  <a:pt x="3213" y="90"/>
                </a:cubicBezTo>
                <a:cubicBezTo>
                  <a:pt x="3209" y="88"/>
                  <a:pt x="3204" y="89"/>
                  <a:pt x="3200" y="92"/>
                </a:cubicBezTo>
                <a:cubicBezTo>
                  <a:pt x="3201" y="92"/>
                  <a:pt x="3203" y="88"/>
                  <a:pt x="3200" y="88"/>
                </a:cubicBezTo>
                <a:cubicBezTo>
                  <a:pt x="3199" y="89"/>
                  <a:pt x="3200" y="92"/>
                  <a:pt x="3197" y="91"/>
                </a:cubicBezTo>
                <a:lnTo>
                  <a:pt x="3197" y="87"/>
                </a:lnTo>
                <a:cubicBezTo>
                  <a:pt x="3192" y="87"/>
                  <a:pt x="3190" y="90"/>
                  <a:pt x="3185" y="90"/>
                </a:cubicBezTo>
                <a:cubicBezTo>
                  <a:pt x="3185" y="87"/>
                  <a:pt x="3182" y="87"/>
                  <a:pt x="3181" y="86"/>
                </a:cubicBezTo>
                <a:cubicBezTo>
                  <a:pt x="3177" y="89"/>
                  <a:pt x="3183" y="95"/>
                  <a:pt x="3177" y="95"/>
                </a:cubicBezTo>
                <a:cubicBezTo>
                  <a:pt x="3176" y="105"/>
                  <a:pt x="3178" y="115"/>
                  <a:pt x="3178" y="100"/>
                </a:cubicBezTo>
                <a:cubicBezTo>
                  <a:pt x="3181" y="100"/>
                  <a:pt x="3182" y="99"/>
                  <a:pt x="3185" y="99"/>
                </a:cubicBezTo>
                <a:cubicBezTo>
                  <a:pt x="3184" y="100"/>
                  <a:pt x="3182" y="101"/>
                  <a:pt x="3184" y="103"/>
                </a:cubicBezTo>
                <a:cubicBezTo>
                  <a:pt x="3187" y="103"/>
                  <a:pt x="3190" y="96"/>
                  <a:pt x="3193" y="99"/>
                </a:cubicBezTo>
                <a:cubicBezTo>
                  <a:pt x="3191" y="102"/>
                  <a:pt x="3189" y="105"/>
                  <a:pt x="3188" y="108"/>
                </a:cubicBezTo>
                <a:cubicBezTo>
                  <a:pt x="3192" y="110"/>
                  <a:pt x="3193" y="107"/>
                  <a:pt x="3194" y="105"/>
                </a:cubicBezTo>
                <a:cubicBezTo>
                  <a:pt x="3195" y="109"/>
                  <a:pt x="3192" y="109"/>
                  <a:pt x="3193" y="112"/>
                </a:cubicBezTo>
                <a:cubicBezTo>
                  <a:pt x="3197" y="111"/>
                  <a:pt x="3200" y="112"/>
                  <a:pt x="3203" y="114"/>
                </a:cubicBezTo>
                <a:cubicBezTo>
                  <a:pt x="3206" y="113"/>
                  <a:pt x="3205" y="110"/>
                  <a:pt x="3209" y="111"/>
                </a:cubicBezTo>
                <a:cubicBezTo>
                  <a:pt x="3211" y="113"/>
                  <a:pt x="3212" y="115"/>
                  <a:pt x="3214" y="115"/>
                </a:cubicBezTo>
                <a:cubicBezTo>
                  <a:pt x="3217" y="113"/>
                  <a:pt x="3216" y="109"/>
                  <a:pt x="3219" y="109"/>
                </a:cubicBezTo>
                <a:cubicBezTo>
                  <a:pt x="3221" y="112"/>
                  <a:pt x="3216" y="109"/>
                  <a:pt x="3217" y="113"/>
                </a:cubicBezTo>
                <a:cubicBezTo>
                  <a:pt x="3220" y="114"/>
                  <a:pt x="3220" y="108"/>
                  <a:pt x="3221" y="112"/>
                </a:cubicBezTo>
                <a:cubicBezTo>
                  <a:pt x="3220" y="113"/>
                  <a:pt x="3219" y="114"/>
                  <a:pt x="3219" y="117"/>
                </a:cubicBezTo>
                <a:cubicBezTo>
                  <a:pt x="3224" y="118"/>
                  <a:pt x="3226" y="121"/>
                  <a:pt x="3231" y="122"/>
                </a:cubicBezTo>
                <a:cubicBezTo>
                  <a:pt x="3242" y="107"/>
                  <a:pt x="3253" y="136"/>
                  <a:pt x="3270" y="126"/>
                </a:cubicBezTo>
                <a:cubicBezTo>
                  <a:pt x="3270" y="124"/>
                  <a:pt x="3270" y="122"/>
                  <a:pt x="3271" y="122"/>
                </a:cubicBezTo>
                <a:cubicBezTo>
                  <a:pt x="3279" y="119"/>
                  <a:pt x="3275" y="126"/>
                  <a:pt x="3275" y="126"/>
                </a:cubicBezTo>
                <a:cubicBezTo>
                  <a:pt x="3275" y="127"/>
                  <a:pt x="3278" y="126"/>
                  <a:pt x="3278" y="127"/>
                </a:cubicBezTo>
                <a:cubicBezTo>
                  <a:pt x="3280" y="130"/>
                  <a:pt x="3277" y="132"/>
                  <a:pt x="3278" y="135"/>
                </a:cubicBezTo>
                <a:lnTo>
                  <a:pt x="3282" y="135"/>
                </a:lnTo>
                <a:cubicBezTo>
                  <a:pt x="3284" y="129"/>
                  <a:pt x="3281" y="124"/>
                  <a:pt x="3282" y="121"/>
                </a:cubicBezTo>
                <a:cubicBezTo>
                  <a:pt x="3289" y="121"/>
                  <a:pt x="3296" y="124"/>
                  <a:pt x="3294" y="135"/>
                </a:cubicBezTo>
                <a:cubicBezTo>
                  <a:pt x="3295" y="137"/>
                  <a:pt x="3299" y="135"/>
                  <a:pt x="3298" y="138"/>
                </a:cubicBezTo>
                <a:cubicBezTo>
                  <a:pt x="3298" y="140"/>
                  <a:pt x="3297" y="141"/>
                  <a:pt x="3295" y="140"/>
                </a:cubicBezTo>
                <a:cubicBezTo>
                  <a:pt x="3295" y="144"/>
                  <a:pt x="3296" y="147"/>
                  <a:pt x="3298" y="147"/>
                </a:cubicBezTo>
                <a:cubicBezTo>
                  <a:pt x="3298" y="142"/>
                  <a:pt x="3302" y="134"/>
                  <a:pt x="3302" y="130"/>
                </a:cubicBezTo>
                <a:cubicBezTo>
                  <a:pt x="3304" y="130"/>
                  <a:pt x="3306" y="129"/>
                  <a:pt x="3306" y="131"/>
                </a:cubicBezTo>
                <a:lnTo>
                  <a:pt x="3306" y="137"/>
                </a:lnTo>
                <a:cubicBezTo>
                  <a:pt x="3318" y="138"/>
                  <a:pt x="3328" y="142"/>
                  <a:pt x="3336" y="135"/>
                </a:cubicBezTo>
                <a:cubicBezTo>
                  <a:pt x="3336" y="141"/>
                  <a:pt x="3341" y="143"/>
                  <a:pt x="3344" y="146"/>
                </a:cubicBezTo>
                <a:cubicBezTo>
                  <a:pt x="3346" y="143"/>
                  <a:pt x="3351" y="141"/>
                  <a:pt x="3355" y="142"/>
                </a:cubicBezTo>
                <a:cubicBezTo>
                  <a:pt x="3355" y="145"/>
                  <a:pt x="3358" y="144"/>
                  <a:pt x="3357" y="149"/>
                </a:cubicBezTo>
                <a:cubicBezTo>
                  <a:pt x="3364" y="146"/>
                  <a:pt x="3371" y="152"/>
                  <a:pt x="3381" y="153"/>
                </a:cubicBezTo>
                <a:cubicBezTo>
                  <a:pt x="3381" y="152"/>
                  <a:pt x="3381" y="151"/>
                  <a:pt x="3382" y="151"/>
                </a:cubicBezTo>
                <a:cubicBezTo>
                  <a:pt x="3382" y="148"/>
                  <a:pt x="3376" y="146"/>
                  <a:pt x="3380" y="142"/>
                </a:cubicBezTo>
                <a:cubicBezTo>
                  <a:pt x="3383" y="143"/>
                  <a:pt x="3386" y="143"/>
                  <a:pt x="3387" y="146"/>
                </a:cubicBezTo>
                <a:lnTo>
                  <a:pt x="3387" y="140"/>
                </a:lnTo>
                <a:cubicBezTo>
                  <a:pt x="3386" y="139"/>
                  <a:pt x="3381" y="141"/>
                  <a:pt x="3382" y="139"/>
                </a:cubicBezTo>
                <a:cubicBezTo>
                  <a:pt x="3383" y="137"/>
                  <a:pt x="3385" y="137"/>
                  <a:pt x="3387" y="137"/>
                </a:cubicBezTo>
                <a:cubicBezTo>
                  <a:pt x="3388" y="143"/>
                  <a:pt x="3393" y="145"/>
                  <a:pt x="3392" y="153"/>
                </a:cubicBezTo>
                <a:cubicBezTo>
                  <a:pt x="3394" y="153"/>
                  <a:pt x="3398" y="154"/>
                  <a:pt x="3398" y="152"/>
                </a:cubicBezTo>
                <a:cubicBezTo>
                  <a:pt x="3397" y="151"/>
                  <a:pt x="3396" y="150"/>
                  <a:pt x="3395" y="148"/>
                </a:cubicBezTo>
                <a:cubicBezTo>
                  <a:pt x="3396" y="147"/>
                  <a:pt x="3396" y="145"/>
                  <a:pt x="3397" y="143"/>
                </a:cubicBezTo>
                <a:lnTo>
                  <a:pt x="3400" y="143"/>
                </a:lnTo>
                <a:lnTo>
                  <a:pt x="3400" y="145"/>
                </a:lnTo>
                <a:cubicBezTo>
                  <a:pt x="3400" y="148"/>
                  <a:pt x="3400" y="150"/>
                  <a:pt x="3402" y="150"/>
                </a:cubicBezTo>
                <a:cubicBezTo>
                  <a:pt x="3402" y="148"/>
                  <a:pt x="3404" y="147"/>
                  <a:pt x="3405" y="147"/>
                </a:cubicBezTo>
                <a:lnTo>
                  <a:pt x="3405" y="148"/>
                </a:lnTo>
                <a:cubicBezTo>
                  <a:pt x="3403" y="149"/>
                  <a:pt x="3404" y="153"/>
                  <a:pt x="3402" y="154"/>
                </a:cubicBezTo>
                <a:cubicBezTo>
                  <a:pt x="3405" y="153"/>
                  <a:pt x="3409" y="153"/>
                  <a:pt x="3412" y="153"/>
                </a:cubicBezTo>
                <a:cubicBezTo>
                  <a:pt x="3410" y="155"/>
                  <a:pt x="3408" y="157"/>
                  <a:pt x="3404" y="156"/>
                </a:cubicBezTo>
                <a:cubicBezTo>
                  <a:pt x="3404" y="159"/>
                  <a:pt x="3403" y="162"/>
                  <a:pt x="3402" y="165"/>
                </a:cubicBezTo>
                <a:cubicBezTo>
                  <a:pt x="3407" y="164"/>
                  <a:pt x="3402" y="171"/>
                  <a:pt x="3406" y="174"/>
                </a:cubicBezTo>
                <a:cubicBezTo>
                  <a:pt x="3401" y="173"/>
                  <a:pt x="3406" y="183"/>
                  <a:pt x="3402" y="183"/>
                </a:cubicBezTo>
                <a:cubicBezTo>
                  <a:pt x="3404" y="183"/>
                  <a:pt x="3407" y="183"/>
                  <a:pt x="3407" y="186"/>
                </a:cubicBezTo>
                <a:cubicBezTo>
                  <a:pt x="3404" y="190"/>
                  <a:pt x="3402" y="190"/>
                  <a:pt x="3397" y="189"/>
                </a:cubicBezTo>
                <a:cubicBezTo>
                  <a:pt x="3397" y="193"/>
                  <a:pt x="3395" y="196"/>
                  <a:pt x="3392" y="198"/>
                </a:cubicBezTo>
                <a:cubicBezTo>
                  <a:pt x="3396" y="199"/>
                  <a:pt x="3391" y="199"/>
                  <a:pt x="3392" y="203"/>
                </a:cubicBezTo>
                <a:cubicBezTo>
                  <a:pt x="3390" y="203"/>
                  <a:pt x="3390" y="201"/>
                  <a:pt x="3388" y="202"/>
                </a:cubicBezTo>
                <a:lnTo>
                  <a:pt x="3388" y="206"/>
                </a:lnTo>
                <a:cubicBezTo>
                  <a:pt x="3393" y="204"/>
                  <a:pt x="3390" y="207"/>
                  <a:pt x="3394" y="208"/>
                </a:cubicBezTo>
                <a:lnTo>
                  <a:pt x="3394" y="202"/>
                </a:lnTo>
                <a:cubicBezTo>
                  <a:pt x="3401" y="203"/>
                  <a:pt x="3399" y="195"/>
                  <a:pt x="3403" y="192"/>
                </a:cubicBezTo>
                <a:cubicBezTo>
                  <a:pt x="3405" y="193"/>
                  <a:pt x="3407" y="194"/>
                  <a:pt x="3406" y="197"/>
                </a:cubicBezTo>
                <a:cubicBezTo>
                  <a:pt x="3404" y="197"/>
                  <a:pt x="3402" y="198"/>
                  <a:pt x="3402" y="200"/>
                </a:cubicBezTo>
                <a:cubicBezTo>
                  <a:pt x="3404" y="201"/>
                  <a:pt x="3406" y="204"/>
                  <a:pt x="3407" y="206"/>
                </a:cubicBezTo>
                <a:cubicBezTo>
                  <a:pt x="3402" y="209"/>
                  <a:pt x="3400" y="208"/>
                  <a:pt x="3396" y="205"/>
                </a:cubicBezTo>
                <a:cubicBezTo>
                  <a:pt x="3392" y="212"/>
                  <a:pt x="3404" y="211"/>
                  <a:pt x="3400" y="217"/>
                </a:cubicBezTo>
                <a:cubicBezTo>
                  <a:pt x="3404" y="215"/>
                  <a:pt x="3404" y="214"/>
                  <a:pt x="3407" y="218"/>
                </a:cubicBezTo>
                <a:cubicBezTo>
                  <a:pt x="3402" y="222"/>
                  <a:pt x="3400" y="224"/>
                  <a:pt x="3401" y="230"/>
                </a:cubicBezTo>
                <a:cubicBezTo>
                  <a:pt x="3397" y="229"/>
                  <a:pt x="3396" y="225"/>
                  <a:pt x="3394" y="223"/>
                </a:cubicBezTo>
                <a:cubicBezTo>
                  <a:pt x="3394" y="224"/>
                  <a:pt x="3394" y="226"/>
                  <a:pt x="3393" y="226"/>
                </a:cubicBezTo>
                <a:cubicBezTo>
                  <a:pt x="3390" y="222"/>
                  <a:pt x="3386" y="221"/>
                  <a:pt x="3385" y="216"/>
                </a:cubicBezTo>
                <a:cubicBezTo>
                  <a:pt x="3385" y="221"/>
                  <a:pt x="3382" y="229"/>
                  <a:pt x="3386" y="232"/>
                </a:cubicBezTo>
                <a:cubicBezTo>
                  <a:pt x="3386" y="230"/>
                  <a:pt x="3385" y="225"/>
                  <a:pt x="3387" y="226"/>
                </a:cubicBezTo>
                <a:cubicBezTo>
                  <a:pt x="3388" y="226"/>
                  <a:pt x="3392" y="224"/>
                  <a:pt x="3392" y="227"/>
                </a:cubicBezTo>
                <a:lnTo>
                  <a:pt x="3392" y="232"/>
                </a:lnTo>
                <a:cubicBezTo>
                  <a:pt x="3392" y="231"/>
                  <a:pt x="3393" y="230"/>
                  <a:pt x="3394" y="230"/>
                </a:cubicBezTo>
                <a:cubicBezTo>
                  <a:pt x="3396" y="228"/>
                  <a:pt x="3399" y="229"/>
                  <a:pt x="3401" y="232"/>
                </a:cubicBezTo>
                <a:cubicBezTo>
                  <a:pt x="3396" y="233"/>
                  <a:pt x="3392" y="236"/>
                  <a:pt x="3390" y="240"/>
                </a:cubicBezTo>
                <a:cubicBezTo>
                  <a:pt x="3390" y="243"/>
                  <a:pt x="3394" y="241"/>
                  <a:pt x="3394" y="245"/>
                </a:cubicBezTo>
                <a:cubicBezTo>
                  <a:pt x="3391" y="246"/>
                  <a:pt x="3385" y="244"/>
                  <a:pt x="3385" y="248"/>
                </a:cubicBezTo>
                <a:cubicBezTo>
                  <a:pt x="3393" y="252"/>
                  <a:pt x="3396" y="241"/>
                  <a:pt x="3404" y="240"/>
                </a:cubicBezTo>
                <a:cubicBezTo>
                  <a:pt x="3405" y="250"/>
                  <a:pt x="3404" y="260"/>
                  <a:pt x="3402" y="269"/>
                </a:cubicBezTo>
                <a:cubicBezTo>
                  <a:pt x="3403" y="268"/>
                  <a:pt x="3404" y="269"/>
                  <a:pt x="3405" y="271"/>
                </a:cubicBezTo>
                <a:cubicBezTo>
                  <a:pt x="3401" y="273"/>
                  <a:pt x="3402" y="279"/>
                  <a:pt x="3403" y="283"/>
                </a:cubicBezTo>
                <a:cubicBezTo>
                  <a:pt x="3402" y="284"/>
                  <a:pt x="3399" y="283"/>
                  <a:pt x="3399" y="285"/>
                </a:cubicBezTo>
                <a:cubicBezTo>
                  <a:pt x="3400" y="286"/>
                  <a:pt x="3403" y="285"/>
                  <a:pt x="3402" y="288"/>
                </a:cubicBezTo>
                <a:cubicBezTo>
                  <a:pt x="3402" y="288"/>
                  <a:pt x="3402" y="288"/>
                  <a:pt x="3402" y="289"/>
                </a:cubicBezTo>
                <a:cubicBezTo>
                  <a:pt x="3401" y="292"/>
                  <a:pt x="3397" y="294"/>
                  <a:pt x="3394" y="293"/>
                </a:cubicBezTo>
                <a:cubicBezTo>
                  <a:pt x="3399" y="288"/>
                  <a:pt x="3394" y="288"/>
                  <a:pt x="3394" y="282"/>
                </a:cubicBezTo>
                <a:cubicBezTo>
                  <a:pt x="3399" y="282"/>
                  <a:pt x="3398" y="276"/>
                  <a:pt x="3402" y="275"/>
                </a:cubicBezTo>
                <a:cubicBezTo>
                  <a:pt x="3399" y="275"/>
                  <a:pt x="3396" y="275"/>
                  <a:pt x="3394" y="276"/>
                </a:cubicBezTo>
                <a:lnTo>
                  <a:pt x="3394" y="272"/>
                </a:lnTo>
                <a:cubicBezTo>
                  <a:pt x="3390" y="272"/>
                  <a:pt x="3386" y="271"/>
                  <a:pt x="3384" y="273"/>
                </a:cubicBezTo>
                <a:lnTo>
                  <a:pt x="3384" y="277"/>
                </a:lnTo>
                <a:cubicBezTo>
                  <a:pt x="3386" y="276"/>
                  <a:pt x="3387" y="274"/>
                  <a:pt x="3392" y="275"/>
                </a:cubicBezTo>
                <a:cubicBezTo>
                  <a:pt x="3392" y="283"/>
                  <a:pt x="3390" y="291"/>
                  <a:pt x="3387" y="298"/>
                </a:cubicBezTo>
                <a:cubicBezTo>
                  <a:pt x="3390" y="297"/>
                  <a:pt x="3391" y="304"/>
                  <a:pt x="3393" y="300"/>
                </a:cubicBezTo>
                <a:cubicBezTo>
                  <a:pt x="3390" y="298"/>
                  <a:pt x="3394" y="295"/>
                  <a:pt x="3395" y="293"/>
                </a:cubicBezTo>
                <a:cubicBezTo>
                  <a:pt x="3398" y="294"/>
                  <a:pt x="3399" y="300"/>
                  <a:pt x="3403" y="296"/>
                </a:cubicBezTo>
                <a:cubicBezTo>
                  <a:pt x="3402" y="300"/>
                  <a:pt x="3405" y="300"/>
                  <a:pt x="3404" y="303"/>
                </a:cubicBezTo>
                <a:lnTo>
                  <a:pt x="3390" y="303"/>
                </a:lnTo>
                <a:cubicBezTo>
                  <a:pt x="3387" y="308"/>
                  <a:pt x="3389" y="313"/>
                  <a:pt x="3391" y="318"/>
                </a:cubicBezTo>
                <a:cubicBezTo>
                  <a:pt x="3394" y="317"/>
                  <a:pt x="3393" y="311"/>
                  <a:pt x="3399" y="312"/>
                </a:cubicBezTo>
                <a:cubicBezTo>
                  <a:pt x="3400" y="314"/>
                  <a:pt x="3400" y="317"/>
                  <a:pt x="3399" y="319"/>
                </a:cubicBezTo>
                <a:cubicBezTo>
                  <a:pt x="3402" y="320"/>
                  <a:pt x="3402" y="318"/>
                  <a:pt x="3404" y="318"/>
                </a:cubicBezTo>
                <a:cubicBezTo>
                  <a:pt x="3403" y="324"/>
                  <a:pt x="3406" y="326"/>
                  <a:pt x="3405" y="331"/>
                </a:cubicBezTo>
                <a:cubicBezTo>
                  <a:pt x="3402" y="331"/>
                  <a:pt x="3401" y="332"/>
                  <a:pt x="3401" y="335"/>
                </a:cubicBezTo>
                <a:cubicBezTo>
                  <a:pt x="3403" y="337"/>
                  <a:pt x="3408" y="335"/>
                  <a:pt x="3410" y="335"/>
                </a:cubicBezTo>
                <a:lnTo>
                  <a:pt x="3410" y="341"/>
                </a:lnTo>
                <a:cubicBezTo>
                  <a:pt x="3408" y="341"/>
                  <a:pt x="3408" y="337"/>
                  <a:pt x="3405" y="338"/>
                </a:cubicBezTo>
                <a:cubicBezTo>
                  <a:pt x="3407" y="345"/>
                  <a:pt x="3401" y="344"/>
                  <a:pt x="3402" y="350"/>
                </a:cubicBezTo>
                <a:cubicBezTo>
                  <a:pt x="3405" y="350"/>
                  <a:pt x="3408" y="349"/>
                  <a:pt x="3408" y="352"/>
                </a:cubicBezTo>
                <a:cubicBezTo>
                  <a:pt x="3407" y="353"/>
                  <a:pt x="3408" y="356"/>
                  <a:pt x="3406" y="356"/>
                </a:cubicBezTo>
                <a:cubicBezTo>
                  <a:pt x="3402" y="357"/>
                  <a:pt x="3404" y="351"/>
                  <a:pt x="3399" y="353"/>
                </a:cubicBezTo>
                <a:cubicBezTo>
                  <a:pt x="3401" y="358"/>
                  <a:pt x="3406" y="362"/>
                  <a:pt x="3402" y="367"/>
                </a:cubicBezTo>
                <a:lnTo>
                  <a:pt x="3402" y="362"/>
                </a:lnTo>
                <a:cubicBezTo>
                  <a:pt x="3399" y="363"/>
                  <a:pt x="3398" y="366"/>
                  <a:pt x="3398" y="371"/>
                </a:cubicBezTo>
                <a:cubicBezTo>
                  <a:pt x="3408" y="373"/>
                  <a:pt x="3409" y="386"/>
                  <a:pt x="3407" y="397"/>
                </a:cubicBezTo>
                <a:cubicBezTo>
                  <a:pt x="3404" y="395"/>
                  <a:pt x="3404" y="394"/>
                  <a:pt x="3402" y="398"/>
                </a:cubicBezTo>
                <a:cubicBezTo>
                  <a:pt x="3407" y="398"/>
                  <a:pt x="3408" y="403"/>
                  <a:pt x="3412" y="404"/>
                </a:cubicBezTo>
                <a:cubicBezTo>
                  <a:pt x="3414" y="417"/>
                  <a:pt x="3389" y="408"/>
                  <a:pt x="3399" y="419"/>
                </a:cubicBezTo>
                <a:cubicBezTo>
                  <a:pt x="3401" y="418"/>
                  <a:pt x="3400" y="415"/>
                  <a:pt x="3402" y="414"/>
                </a:cubicBezTo>
                <a:cubicBezTo>
                  <a:pt x="3405" y="418"/>
                  <a:pt x="3411" y="419"/>
                  <a:pt x="3412" y="425"/>
                </a:cubicBezTo>
                <a:cubicBezTo>
                  <a:pt x="3409" y="426"/>
                  <a:pt x="3412" y="422"/>
                  <a:pt x="3408" y="423"/>
                </a:cubicBezTo>
                <a:cubicBezTo>
                  <a:pt x="3409" y="427"/>
                  <a:pt x="3411" y="430"/>
                  <a:pt x="3412" y="434"/>
                </a:cubicBezTo>
                <a:cubicBezTo>
                  <a:pt x="3409" y="433"/>
                  <a:pt x="3410" y="435"/>
                  <a:pt x="3407" y="435"/>
                </a:cubicBezTo>
                <a:cubicBezTo>
                  <a:pt x="3407" y="438"/>
                  <a:pt x="3410" y="438"/>
                  <a:pt x="3411" y="440"/>
                </a:cubicBezTo>
                <a:cubicBezTo>
                  <a:pt x="3411" y="439"/>
                  <a:pt x="3415" y="437"/>
                  <a:pt x="3415" y="439"/>
                </a:cubicBezTo>
                <a:cubicBezTo>
                  <a:pt x="3413" y="444"/>
                  <a:pt x="3412" y="448"/>
                  <a:pt x="3412" y="453"/>
                </a:cubicBezTo>
                <a:cubicBezTo>
                  <a:pt x="3408" y="453"/>
                  <a:pt x="3407" y="458"/>
                  <a:pt x="3404" y="459"/>
                </a:cubicBezTo>
                <a:cubicBezTo>
                  <a:pt x="3406" y="462"/>
                  <a:pt x="3412" y="462"/>
                  <a:pt x="3412" y="466"/>
                </a:cubicBezTo>
                <a:cubicBezTo>
                  <a:pt x="3410" y="465"/>
                  <a:pt x="3406" y="467"/>
                  <a:pt x="3409" y="469"/>
                </a:cubicBezTo>
                <a:cubicBezTo>
                  <a:pt x="3411" y="466"/>
                  <a:pt x="3414" y="471"/>
                  <a:pt x="3414" y="474"/>
                </a:cubicBezTo>
                <a:cubicBezTo>
                  <a:pt x="3413" y="475"/>
                  <a:pt x="3411" y="476"/>
                  <a:pt x="3411" y="478"/>
                </a:cubicBezTo>
                <a:cubicBezTo>
                  <a:pt x="3413" y="480"/>
                  <a:pt x="3415" y="480"/>
                  <a:pt x="3416" y="482"/>
                </a:cubicBezTo>
                <a:cubicBezTo>
                  <a:pt x="3412" y="483"/>
                  <a:pt x="3416" y="491"/>
                  <a:pt x="3408" y="487"/>
                </a:cubicBezTo>
                <a:cubicBezTo>
                  <a:pt x="3408" y="492"/>
                  <a:pt x="3411" y="496"/>
                  <a:pt x="3415" y="497"/>
                </a:cubicBezTo>
                <a:cubicBezTo>
                  <a:pt x="3411" y="496"/>
                  <a:pt x="3413" y="500"/>
                  <a:pt x="3410" y="501"/>
                </a:cubicBezTo>
                <a:cubicBezTo>
                  <a:pt x="3408" y="500"/>
                  <a:pt x="3407" y="497"/>
                  <a:pt x="3404" y="497"/>
                </a:cubicBezTo>
                <a:cubicBezTo>
                  <a:pt x="3404" y="499"/>
                  <a:pt x="3405" y="499"/>
                  <a:pt x="3405" y="501"/>
                </a:cubicBezTo>
                <a:cubicBezTo>
                  <a:pt x="3410" y="502"/>
                  <a:pt x="3417" y="501"/>
                  <a:pt x="3418" y="507"/>
                </a:cubicBezTo>
                <a:cubicBezTo>
                  <a:pt x="3416" y="509"/>
                  <a:pt x="3410" y="507"/>
                  <a:pt x="3410" y="511"/>
                </a:cubicBezTo>
                <a:cubicBezTo>
                  <a:pt x="3412" y="511"/>
                  <a:pt x="3417" y="508"/>
                  <a:pt x="3418" y="511"/>
                </a:cubicBezTo>
                <a:cubicBezTo>
                  <a:pt x="3415" y="516"/>
                  <a:pt x="3420" y="515"/>
                  <a:pt x="3421" y="518"/>
                </a:cubicBezTo>
                <a:cubicBezTo>
                  <a:pt x="3422" y="523"/>
                  <a:pt x="3418" y="524"/>
                  <a:pt x="3417" y="529"/>
                </a:cubicBezTo>
                <a:cubicBezTo>
                  <a:pt x="3418" y="530"/>
                  <a:pt x="3422" y="529"/>
                  <a:pt x="3422" y="532"/>
                </a:cubicBezTo>
                <a:cubicBezTo>
                  <a:pt x="3421" y="533"/>
                  <a:pt x="3419" y="534"/>
                  <a:pt x="3419" y="537"/>
                </a:cubicBezTo>
                <a:cubicBezTo>
                  <a:pt x="3423" y="538"/>
                  <a:pt x="3424" y="545"/>
                  <a:pt x="3420" y="546"/>
                </a:cubicBezTo>
                <a:cubicBezTo>
                  <a:pt x="3425" y="545"/>
                  <a:pt x="3428" y="549"/>
                  <a:pt x="3431" y="546"/>
                </a:cubicBezTo>
                <a:cubicBezTo>
                  <a:pt x="3434" y="553"/>
                  <a:pt x="3428" y="552"/>
                  <a:pt x="3423" y="553"/>
                </a:cubicBezTo>
                <a:cubicBezTo>
                  <a:pt x="3421" y="559"/>
                  <a:pt x="3427" y="558"/>
                  <a:pt x="3426" y="562"/>
                </a:cubicBezTo>
                <a:cubicBezTo>
                  <a:pt x="3419" y="562"/>
                  <a:pt x="3424" y="574"/>
                  <a:pt x="3418" y="575"/>
                </a:cubicBezTo>
                <a:cubicBezTo>
                  <a:pt x="3419" y="579"/>
                  <a:pt x="3423" y="582"/>
                  <a:pt x="3426" y="582"/>
                </a:cubicBezTo>
                <a:cubicBezTo>
                  <a:pt x="3424" y="583"/>
                  <a:pt x="3419" y="588"/>
                  <a:pt x="3417" y="583"/>
                </a:cubicBezTo>
                <a:cubicBezTo>
                  <a:pt x="3414" y="586"/>
                  <a:pt x="3417" y="588"/>
                  <a:pt x="3418" y="591"/>
                </a:cubicBezTo>
                <a:cubicBezTo>
                  <a:pt x="3414" y="591"/>
                  <a:pt x="3413" y="587"/>
                  <a:pt x="3411" y="592"/>
                </a:cubicBezTo>
                <a:cubicBezTo>
                  <a:pt x="3414" y="595"/>
                  <a:pt x="3416" y="591"/>
                  <a:pt x="3420" y="592"/>
                </a:cubicBezTo>
                <a:cubicBezTo>
                  <a:pt x="3420" y="596"/>
                  <a:pt x="3423" y="596"/>
                  <a:pt x="3423" y="600"/>
                </a:cubicBezTo>
                <a:cubicBezTo>
                  <a:pt x="3418" y="604"/>
                  <a:pt x="3423" y="614"/>
                  <a:pt x="3418" y="619"/>
                </a:cubicBezTo>
                <a:cubicBezTo>
                  <a:pt x="3423" y="620"/>
                  <a:pt x="3420" y="630"/>
                  <a:pt x="3418" y="633"/>
                </a:cubicBezTo>
                <a:cubicBezTo>
                  <a:pt x="3420" y="635"/>
                  <a:pt x="3423" y="634"/>
                  <a:pt x="3422" y="638"/>
                </a:cubicBezTo>
                <a:cubicBezTo>
                  <a:pt x="3419" y="640"/>
                  <a:pt x="3415" y="640"/>
                  <a:pt x="3412" y="642"/>
                </a:cubicBezTo>
                <a:cubicBezTo>
                  <a:pt x="3414" y="642"/>
                  <a:pt x="3413" y="646"/>
                  <a:pt x="3415" y="645"/>
                </a:cubicBezTo>
                <a:cubicBezTo>
                  <a:pt x="3417" y="644"/>
                  <a:pt x="3417" y="641"/>
                  <a:pt x="3420" y="641"/>
                </a:cubicBezTo>
                <a:cubicBezTo>
                  <a:pt x="3421" y="646"/>
                  <a:pt x="3422" y="650"/>
                  <a:pt x="3421" y="655"/>
                </a:cubicBezTo>
                <a:cubicBezTo>
                  <a:pt x="3420" y="659"/>
                  <a:pt x="3412" y="656"/>
                  <a:pt x="3410" y="660"/>
                </a:cubicBezTo>
                <a:cubicBezTo>
                  <a:pt x="3411" y="663"/>
                  <a:pt x="3413" y="658"/>
                  <a:pt x="3415" y="659"/>
                </a:cubicBezTo>
                <a:cubicBezTo>
                  <a:pt x="3416" y="663"/>
                  <a:pt x="3420" y="663"/>
                  <a:pt x="3420" y="667"/>
                </a:cubicBezTo>
                <a:cubicBezTo>
                  <a:pt x="3418" y="674"/>
                  <a:pt x="3410" y="673"/>
                  <a:pt x="3405" y="676"/>
                </a:cubicBezTo>
                <a:cubicBezTo>
                  <a:pt x="3408" y="677"/>
                  <a:pt x="3411" y="679"/>
                  <a:pt x="3414" y="680"/>
                </a:cubicBezTo>
                <a:cubicBezTo>
                  <a:pt x="3416" y="679"/>
                  <a:pt x="3414" y="676"/>
                  <a:pt x="3416" y="676"/>
                </a:cubicBezTo>
                <a:lnTo>
                  <a:pt x="3420" y="676"/>
                </a:lnTo>
                <a:cubicBezTo>
                  <a:pt x="3422" y="682"/>
                  <a:pt x="3417" y="682"/>
                  <a:pt x="3418" y="688"/>
                </a:cubicBezTo>
                <a:cubicBezTo>
                  <a:pt x="3421" y="688"/>
                  <a:pt x="3424" y="690"/>
                  <a:pt x="3424" y="693"/>
                </a:cubicBezTo>
                <a:cubicBezTo>
                  <a:pt x="3421" y="695"/>
                  <a:pt x="3417" y="699"/>
                  <a:pt x="3412" y="696"/>
                </a:cubicBezTo>
                <a:lnTo>
                  <a:pt x="3412" y="698"/>
                </a:lnTo>
                <a:cubicBezTo>
                  <a:pt x="3412" y="699"/>
                  <a:pt x="3411" y="699"/>
                  <a:pt x="3411" y="700"/>
                </a:cubicBezTo>
                <a:cubicBezTo>
                  <a:pt x="3414" y="702"/>
                  <a:pt x="3418" y="696"/>
                  <a:pt x="3420" y="701"/>
                </a:cubicBezTo>
                <a:cubicBezTo>
                  <a:pt x="3419" y="709"/>
                  <a:pt x="3422" y="716"/>
                  <a:pt x="3418" y="722"/>
                </a:cubicBezTo>
                <a:cubicBezTo>
                  <a:pt x="3416" y="723"/>
                  <a:pt x="3418" y="718"/>
                  <a:pt x="3414" y="719"/>
                </a:cubicBezTo>
                <a:cubicBezTo>
                  <a:pt x="3411" y="724"/>
                  <a:pt x="3410" y="731"/>
                  <a:pt x="3411" y="737"/>
                </a:cubicBezTo>
                <a:cubicBezTo>
                  <a:pt x="3410" y="736"/>
                  <a:pt x="3408" y="737"/>
                  <a:pt x="3407" y="735"/>
                </a:cubicBezTo>
                <a:cubicBezTo>
                  <a:pt x="3406" y="733"/>
                  <a:pt x="3409" y="727"/>
                  <a:pt x="3405" y="728"/>
                </a:cubicBezTo>
                <a:cubicBezTo>
                  <a:pt x="3404" y="732"/>
                  <a:pt x="3403" y="737"/>
                  <a:pt x="3402" y="742"/>
                </a:cubicBezTo>
                <a:cubicBezTo>
                  <a:pt x="3408" y="737"/>
                  <a:pt x="3413" y="740"/>
                  <a:pt x="3418" y="735"/>
                </a:cubicBezTo>
                <a:cubicBezTo>
                  <a:pt x="3418" y="737"/>
                  <a:pt x="3420" y="736"/>
                  <a:pt x="3420" y="737"/>
                </a:cubicBezTo>
                <a:cubicBezTo>
                  <a:pt x="3420" y="740"/>
                  <a:pt x="3421" y="743"/>
                  <a:pt x="3418" y="743"/>
                </a:cubicBezTo>
                <a:cubicBezTo>
                  <a:pt x="3418" y="741"/>
                  <a:pt x="3418" y="739"/>
                  <a:pt x="3416" y="740"/>
                </a:cubicBezTo>
                <a:cubicBezTo>
                  <a:pt x="3417" y="741"/>
                  <a:pt x="3417" y="743"/>
                  <a:pt x="3416" y="744"/>
                </a:cubicBezTo>
                <a:cubicBezTo>
                  <a:pt x="3415" y="744"/>
                  <a:pt x="3414" y="744"/>
                  <a:pt x="3413" y="745"/>
                </a:cubicBezTo>
                <a:cubicBezTo>
                  <a:pt x="3412" y="746"/>
                  <a:pt x="3412" y="746"/>
                  <a:pt x="3413" y="747"/>
                </a:cubicBezTo>
                <a:cubicBezTo>
                  <a:pt x="3412" y="747"/>
                  <a:pt x="3410" y="748"/>
                  <a:pt x="3409" y="748"/>
                </a:cubicBezTo>
                <a:lnTo>
                  <a:pt x="3409" y="748"/>
                </a:lnTo>
                <a:lnTo>
                  <a:pt x="3409" y="747"/>
                </a:lnTo>
                <a:cubicBezTo>
                  <a:pt x="3408" y="747"/>
                  <a:pt x="3408" y="747"/>
                  <a:pt x="3407" y="747"/>
                </a:cubicBezTo>
                <a:lnTo>
                  <a:pt x="3407" y="749"/>
                </a:lnTo>
                <a:lnTo>
                  <a:pt x="3408" y="749"/>
                </a:lnTo>
                <a:lnTo>
                  <a:pt x="3408" y="749"/>
                </a:lnTo>
                <a:cubicBezTo>
                  <a:pt x="3407" y="749"/>
                  <a:pt x="3407" y="750"/>
                  <a:pt x="3406" y="750"/>
                </a:cubicBezTo>
                <a:cubicBezTo>
                  <a:pt x="3409" y="752"/>
                  <a:pt x="3411" y="754"/>
                  <a:pt x="3414" y="755"/>
                </a:cubicBezTo>
                <a:lnTo>
                  <a:pt x="3414" y="758"/>
                </a:lnTo>
                <a:cubicBezTo>
                  <a:pt x="3413" y="757"/>
                  <a:pt x="3412" y="757"/>
                  <a:pt x="3411" y="756"/>
                </a:cubicBezTo>
                <a:cubicBezTo>
                  <a:pt x="3411" y="759"/>
                  <a:pt x="3412" y="762"/>
                  <a:pt x="3413" y="764"/>
                </a:cubicBezTo>
                <a:cubicBezTo>
                  <a:pt x="3413" y="767"/>
                  <a:pt x="3414" y="769"/>
                  <a:pt x="3414" y="771"/>
                </a:cubicBezTo>
                <a:cubicBezTo>
                  <a:pt x="3414" y="771"/>
                  <a:pt x="3414" y="771"/>
                  <a:pt x="3414" y="771"/>
                </a:cubicBezTo>
                <a:cubicBezTo>
                  <a:pt x="3411" y="774"/>
                  <a:pt x="3414" y="774"/>
                  <a:pt x="3414" y="778"/>
                </a:cubicBezTo>
                <a:cubicBezTo>
                  <a:pt x="3416" y="778"/>
                  <a:pt x="3417" y="777"/>
                  <a:pt x="3417" y="776"/>
                </a:cubicBezTo>
                <a:cubicBezTo>
                  <a:pt x="3420" y="776"/>
                  <a:pt x="3416" y="769"/>
                  <a:pt x="3420" y="771"/>
                </a:cubicBezTo>
                <a:lnTo>
                  <a:pt x="3420" y="781"/>
                </a:lnTo>
                <a:cubicBezTo>
                  <a:pt x="3418" y="781"/>
                  <a:pt x="3418" y="782"/>
                  <a:pt x="3417" y="783"/>
                </a:cubicBezTo>
                <a:lnTo>
                  <a:pt x="3417" y="784"/>
                </a:lnTo>
                <a:lnTo>
                  <a:pt x="3417" y="783"/>
                </a:lnTo>
                <a:cubicBezTo>
                  <a:pt x="3417" y="783"/>
                  <a:pt x="3417" y="782"/>
                  <a:pt x="3417" y="782"/>
                </a:cubicBezTo>
                <a:cubicBezTo>
                  <a:pt x="3416" y="782"/>
                  <a:pt x="3415" y="782"/>
                  <a:pt x="3414" y="782"/>
                </a:cubicBezTo>
                <a:cubicBezTo>
                  <a:pt x="3410" y="780"/>
                  <a:pt x="3405" y="781"/>
                  <a:pt x="3401" y="784"/>
                </a:cubicBezTo>
                <a:cubicBezTo>
                  <a:pt x="3401" y="784"/>
                  <a:pt x="3401" y="784"/>
                  <a:pt x="3401" y="784"/>
                </a:cubicBezTo>
                <a:lnTo>
                  <a:pt x="3401" y="785"/>
                </a:lnTo>
                <a:cubicBezTo>
                  <a:pt x="3400" y="785"/>
                  <a:pt x="3400" y="786"/>
                  <a:pt x="3399" y="786"/>
                </a:cubicBezTo>
                <a:lnTo>
                  <a:pt x="3401" y="786"/>
                </a:lnTo>
                <a:cubicBezTo>
                  <a:pt x="3401" y="788"/>
                  <a:pt x="3401" y="790"/>
                  <a:pt x="3403" y="790"/>
                </a:cubicBezTo>
                <a:cubicBezTo>
                  <a:pt x="3403" y="789"/>
                  <a:pt x="3403" y="788"/>
                  <a:pt x="3403" y="786"/>
                </a:cubicBezTo>
                <a:cubicBezTo>
                  <a:pt x="3404" y="782"/>
                  <a:pt x="3416" y="783"/>
                  <a:pt x="3411" y="788"/>
                </a:cubicBezTo>
                <a:cubicBezTo>
                  <a:pt x="3410" y="787"/>
                  <a:pt x="3409" y="785"/>
                  <a:pt x="3408" y="788"/>
                </a:cubicBezTo>
                <a:cubicBezTo>
                  <a:pt x="3410" y="789"/>
                  <a:pt x="3412" y="791"/>
                  <a:pt x="3413" y="793"/>
                </a:cubicBezTo>
                <a:cubicBezTo>
                  <a:pt x="3409" y="799"/>
                  <a:pt x="3409" y="806"/>
                  <a:pt x="3413" y="812"/>
                </a:cubicBezTo>
                <a:cubicBezTo>
                  <a:pt x="3416" y="813"/>
                  <a:pt x="3422" y="811"/>
                  <a:pt x="3422" y="815"/>
                </a:cubicBezTo>
                <a:cubicBezTo>
                  <a:pt x="3417" y="815"/>
                  <a:pt x="3423" y="820"/>
                  <a:pt x="3423" y="823"/>
                </a:cubicBezTo>
                <a:cubicBezTo>
                  <a:pt x="3420" y="823"/>
                  <a:pt x="3415" y="824"/>
                  <a:pt x="3415" y="821"/>
                </a:cubicBezTo>
                <a:cubicBezTo>
                  <a:pt x="3416" y="821"/>
                  <a:pt x="3416" y="821"/>
                  <a:pt x="3416" y="821"/>
                </a:cubicBezTo>
                <a:cubicBezTo>
                  <a:pt x="3418" y="819"/>
                  <a:pt x="3418" y="817"/>
                  <a:pt x="3416" y="816"/>
                </a:cubicBezTo>
                <a:cubicBezTo>
                  <a:pt x="3414" y="818"/>
                  <a:pt x="3407" y="815"/>
                  <a:pt x="3406" y="819"/>
                </a:cubicBezTo>
                <a:cubicBezTo>
                  <a:pt x="3409" y="821"/>
                  <a:pt x="3410" y="820"/>
                  <a:pt x="3414" y="820"/>
                </a:cubicBezTo>
                <a:cubicBezTo>
                  <a:pt x="3414" y="824"/>
                  <a:pt x="3413" y="824"/>
                  <a:pt x="3415" y="827"/>
                </a:cubicBezTo>
                <a:cubicBezTo>
                  <a:pt x="3418" y="827"/>
                  <a:pt x="3421" y="823"/>
                  <a:pt x="3423" y="827"/>
                </a:cubicBezTo>
                <a:cubicBezTo>
                  <a:pt x="3422" y="829"/>
                  <a:pt x="3421" y="830"/>
                  <a:pt x="3420" y="832"/>
                </a:cubicBezTo>
                <a:cubicBezTo>
                  <a:pt x="3415" y="832"/>
                  <a:pt x="3413" y="829"/>
                  <a:pt x="3409" y="829"/>
                </a:cubicBezTo>
                <a:cubicBezTo>
                  <a:pt x="3406" y="834"/>
                  <a:pt x="3412" y="837"/>
                  <a:pt x="3413" y="840"/>
                </a:cubicBezTo>
                <a:cubicBezTo>
                  <a:pt x="3417" y="838"/>
                  <a:pt x="3420" y="837"/>
                  <a:pt x="3424" y="835"/>
                </a:cubicBezTo>
                <a:cubicBezTo>
                  <a:pt x="3424" y="838"/>
                  <a:pt x="3425" y="841"/>
                  <a:pt x="3428" y="842"/>
                </a:cubicBezTo>
                <a:cubicBezTo>
                  <a:pt x="3421" y="842"/>
                  <a:pt x="3427" y="854"/>
                  <a:pt x="3421" y="854"/>
                </a:cubicBezTo>
                <a:cubicBezTo>
                  <a:pt x="3421" y="850"/>
                  <a:pt x="3425" y="850"/>
                  <a:pt x="3424" y="845"/>
                </a:cubicBezTo>
                <a:cubicBezTo>
                  <a:pt x="3423" y="845"/>
                  <a:pt x="3422" y="844"/>
                  <a:pt x="3420" y="844"/>
                </a:cubicBezTo>
                <a:cubicBezTo>
                  <a:pt x="3420" y="845"/>
                  <a:pt x="3419" y="845"/>
                  <a:pt x="3419" y="846"/>
                </a:cubicBezTo>
                <a:cubicBezTo>
                  <a:pt x="3419" y="846"/>
                  <a:pt x="3419" y="845"/>
                  <a:pt x="3418" y="845"/>
                </a:cubicBezTo>
                <a:cubicBezTo>
                  <a:pt x="3419" y="848"/>
                  <a:pt x="3414" y="844"/>
                  <a:pt x="3414" y="847"/>
                </a:cubicBezTo>
                <a:cubicBezTo>
                  <a:pt x="3416" y="848"/>
                  <a:pt x="3417" y="848"/>
                  <a:pt x="3419" y="847"/>
                </a:cubicBezTo>
                <a:cubicBezTo>
                  <a:pt x="3418" y="850"/>
                  <a:pt x="3418" y="853"/>
                  <a:pt x="3414" y="855"/>
                </a:cubicBezTo>
                <a:cubicBezTo>
                  <a:pt x="3415" y="856"/>
                  <a:pt x="3418" y="855"/>
                  <a:pt x="3421" y="855"/>
                </a:cubicBezTo>
                <a:cubicBezTo>
                  <a:pt x="3423" y="860"/>
                  <a:pt x="3417" y="864"/>
                  <a:pt x="3418" y="872"/>
                </a:cubicBezTo>
                <a:cubicBezTo>
                  <a:pt x="3418" y="871"/>
                  <a:pt x="3417" y="871"/>
                  <a:pt x="3416" y="870"/>
                </a:cubicBezTo>
                <a:lnTo>
                  <a:pt x="3416" y="869"/>
                </a:lnTo>
                <a:cubicBezTo>
                  <a:pt x="3415" y="868"/>
                  <a:pt x="3415" y="868"/>
                  <a:pt x="3415" y="868"/>
                </a:cubicBezTo>
                <a:cubicBezTo>
                  <a:pt x="3413" y="870"/>
                  <a:pt x="3413" y="874"/>
                  <a:pt x="3411" y="876"/>
                </a:cubicBezTo>
                <a:cubicBezTo>
                  <a:pt x="3410" y="874"/>
                  <a:pt x="3411" y="872"/>
                  <a:pt x="3410" y="871"/>
                </a:cubicBezTo>
                <a:cubicBezTo>
                  <a:pt x="3409" y="874"/>
                  <a:pt x="3408" y="876"/>
                  <a:pt x="3405" y="877"/>
                </a:cubicBezTo>
                <a:cubicBezTo>
                  <a:pt x="3408" y="878"/>
                  <a:pt x="3409" y="880"/>
                  <a:pt x="3409" y="884"/>
                </a:cubicBezTo>
                <a:cubicBezTo>
                  <a:pt x="3410" y="886"/>
                  <a:pt x="3412" y="882"/>
                  <a:pt x="3412" y="884"/>
                </a:cubicBezTo>
                <a:cubicBezTo>
                  <a:pt x="3412" y="885"/>
                  <a:pt x="3412" y="885"/>
                  <a:pt x="3412" y="885"/>
                </a:cubicBezTo>
                <a:cubicBezTo>
                  <a:pt x="3412" y="886"/>
                  <a:pt x="3411" y="887"/>
                  <a:pt x="3411" y="888"/>
                </a:cubicBezTo>
                <a:cubicBezTo>
                  <a:pt x="3411" y="886"/>
                  <a:pt x="3410" y="886"/>
                  <a:pt x="3408" y="886"/>
                </a:cubicBezTo>
                <a:cubicBezTo>
                  <a:pt x="3405" y="883"/>
                  <a:pt x="3404" y="879"/>
                  <a:pt x="3405" y="875"/>
                </a:cubicBezTo>
                <a:cubicBezTo>
                  <a:pt x="3401" y="875"/>
                  <a:pt x="3403" y="880"/>
                  <a:pt x="3399" y="879"/>
                </a:cubicBezTo>
                <a:cubicBezTo>
                  <a:pt x="3401" y="887"/>
                  <a:pt x="3396" y="887"/>
                  <a:pt x="3396" y="895"/>
                </a:cubicBezTo>
                <a:cubicBezTo>
                  <a:pt x="3398" y="896"/>
                  <a:pt x="3399" y="898"/>
                  <a:pt x="3398" y="900"/>
                </a:cubicBezTo>
                <a:cubicBezTo>
                  <a:pt x="3398" y="901"/>
                  <a:pt x="3397" y="902"/>
                  <a:pt x="3397" y="904"/>
                </a:cubicBezTo>
                <a:cubicBezTo>
                  <a:pt x="3396" y="906"/>
                  <a:pt x="3395" y="909"/>
                  <a:pt x="3395" y="912"/>
                </a:cubicBezTo>
                <a:cubicBezTo>
                  <a:pt x="3396" y="914"/>
                  <a:pt x="3398" y="910"/>
                  <a:pt x="3399" y="913"/>
                </a:cubicBezTo>
                <a:cubicBezTo>
                  <a:pt x="3395" y="913"/>
                  <a:pt x="3397" y="918"/>
                  <a:pt x="3395" y="920"/>
                </a:cubicBezTo>
                <a:cubicBezTo>
                  <a:pt x="3393" y="922"/>
                  <a:pt x="3392" y="920"/>
                  <a:pt x="3391" y="918"/>
                </a:cubicBezTo>
                <a:cubicBezTo>
                  <a:pt x="3393" y="917"/>
                  <a:pt x="3394" y="910"/>
                  <a:pt x="3392" y="908"/>
                </a:cubicBezTo>
                <a:cubicBezTo>
                  <a:pt x="3389" y="909"/>
                  <a:pt x="3391" y="913"/>
                  <a:pt x="3389" y="914"/>
                </a:cubicBezTo>
                <a:cubicBezTo>
                  <a:pt x="3388" y="912"/>
                  <a:pt x="3389" y="904"/>
                  <a:pt x="3385" y="903"/>
                </a:cubicBezTo>
                <a:cubicBezTo>
                  <a:pt x="3381" y="906"/>
                  <a:pt x="3374" y="924"/>
                  <a:pt x="3382" y="921"/>
                </a:cubicBezTo>
                <a:cubicBezTo>
                  <a:pt x="3380" y="920"/>
                  <a:pt x="3382" y="916"/>
                  <a:pt x="3384" y="916"/>
                </a:cubicBezTo>
                <a:cubicBezTo>
                  <a:pt x="3381" y="922"/>
                  <a:pt x="3384" y="926"/>
                  <a:pt x="3381" y="930"/>
                </a:cubicBezTo>
                <a:cubicBezTo>
                  <a:pt x="3383" y="932"/>
                  <a:pt x="3386" y="932"/>
                  <a:pt x="3385" y="937"/>
                </a:cubicBezTo>
                <a:cubicBezTo>
                  <a:pt x="3390" y="936"/>
                  <a:pt x="3393" y="942"/>
                  <a:pt x="3397" y="938"/>
                </a:cubicBezTo>
                <a:cubicBezTo>
                  <a:pt x="3393" y="939"/>
                  <a:pt x="3396" y="931"/>
                  <a:pt x="3394" y="930"/>
                </a:cubicBezTo>
                <a:cubicBezTo>
                  <a:pt x="3394" y="931"/>
                  <a:pt x="3393" y="932"/>
                  <a:pt x="3393" y="930"/>
                </a:cubicBezTo>
                <a:cubicBezTo>
                  <a:pt x="3393" y="928"/>
                  <a:pt x="3399" y="929"/>
                  <a:pt x="3399" y="931"/>
                </a:cubicBezTo>
                <a:cubicBezTo>
                  <a:pt x="3400" y="933"/>
                  <a:pt x="3396" y="936"/>
                  <a:pt x="3399" y="937"/>
                </a:cubicBezTo>
                <a:cubicBezTo>
                  <a:pt x="3400" y="934"/>
                  <a:pt x="3402" y="933"/>
                  <a:pt x="3404" y="933"/>
                </a:cubicBezTo>
                <a:cubicBezTo>
                  <a:pt x="3403" y="936"/>
                  <a:pt x="3401" y="939"/>
                  <a:pt x="3399" y="942"/>
                </a:cubicBezTo>
                <a:cubicBezTo>
                  <a:pt x="3397" y="941"/>
                  <a:pt x="3396" y="941"/>
                  <a:pt x="3395" y="942"/>
                </a:cubicBezTo>
                <a:lnTo>
                  <a:pt x="3395" y="945"/>
                </a:lnTo>
                <a:cubicBezTo>
                  <a:pt x="3396" y="945"/>
                  <a:pt x="3397" y="946"/>
                  <a:pt x="3398" y="946"/>
                </a:cubicBezTo>
                <a:cubicBezTo>
                  <a:pt x="3398" y="947"/>
                  <a:pt x="3399" y="947"/>
                  <a:pt x="3400" y="948"/>
                </a:cubicBezTo>
                <a:cubicBezTo>
                  <a:pt x="3403" y="946"/>
                  <a:pt x="3403" y="941"/>
                  <a:pt x="3408" y="941"/>
                </a:cubicBezTo>
                <a:cubicBezTo>
                  <a:pt x="3408" y="943"/>
                  <a:pt x="3408" y="945"/>
                  <a:pt x="3410" y="944"/>
                </a:cubicBezTo>
                <a:cubicBezTo>
                  <a:pt x="3411" y="944"/>
                  <a:pt x="3412" y="944"/>
                  <a:pt x="3412" y="943"/>
                </a:cubicBezTo>
                <a:lnTo>
                  <a:pt x="3412" y="946"/>
                </a:lnTo>
                <a:cubicBezTo>
                  <a:pt x="3414" y="946"/>
                  <a:pt x="3417" y="947"/>
                  <a:pt x="3418" y="949"/>
                </a:cubicBezTo>
                <a:cubicBezTo>
                  <a:pt x="3419" y="951"/>
                  <a:pt x="3420" y="954"/>
                  <a:pt x="3422" y="956"/>
                </a:cubicBezTo>
                <a:cubicBezTo>
                  <a:pt x="3421" y="959"/>
                  <a:pt x="3420" y="966"/>
                  <a:pt x="3418" y="960"/>
                </a:cubicBezTo>
                <a:cubicBezTo>
                  <a:pt x="3419" y="957"/>
                  <a:pt x="3416" y="954"/>
                  <a:pt x="3416" y="951"/>
                </a:cubicBezTo>
                <a:cubicBezTo>
                  <a:pt x="3414" y="954"/>
                  <a:pt x="3414" y="960"/>
                  <a:pt x="3417" y="961"/>
                </a:cubicBezTo>
                <a:cubicBezTo>
                  <a:pt x="3417" y="961"/>
                  <a:pt x="3418" y="961"/>
                  <a:pt x="3418" y="960"/>
                </a:cubicBezTo>
                <a:cubicBezTo>
                  <a:pt x="3418" y="962"/>
                  <a:pt x="3417" y="967"/>
                  <a:pt x="3419" y="967"/>
                </a:cubicBezTo>
                <a:cubicBezTo>
                  <a:pt x="3422" y="965"/>
                  <a:pt x="3425" y="963"/>
                  <a:pt x="3427" y="960"/>
                </a:cubicBezTo>
                <a:cubicBezTo>
                  <a:pt x="3427" y="962"/>
                  <a:pt x="3427" y="963"/>
                  <a:pt x="3427" y="964"/>
                </a:cubicBezTo>
                <a:cubicBezTo>
                  <a:pt x="3425" y="964"/>
                  <a:pt x="3423" y="964"/>
                  <a:pt x="3425" y="965"/>
                </a:cubicBezTo>
                <a:cubicBezTo>
                  <a:pt x="3426" y="965"/>
                  <a:pt x="3426" y="967"/>
                  <a:pt x="3426" y="969"/>
                </a:cubicBezTo>
                <a:cubicBezTo>
                  <a:pt x="3427" y="969"/>
                  <a:pt x="3428" y="969"/>
                  <a:pt x="3429" y="968"/>
                </a:cubicBezTo>
                <a:cubicBezTo>
                  <a:pt x="3429" y="970"/>
                  <a:pt x="3428" y="971"/>
                  <a:pt x="3427" y="972"/>
                </a:cubicBezTo>
                <a:cubicBezTo>
                  <a:pt x="3425" y="971"/>
                  <a:pt x="3423" y="971"/>
                  <a:pt x="3421" y="970"/>
                </a:cubicBezTo>
                <a:cubicBezTo>
                  <a:pt x="3421" y="969"/>
                  <a:pt x="3421" y="967"/>
                  <a:pt x="3420" y="967"/>
                </a:cubicBezTo>
                <a:cubicBezTo>
                  <a:pt x="3419" y="968"/>
                  <a:pt x="3419" y="969"/>
                  <a:pt x="3419" y="970"/>
                </a:cubicBezTo>
                <a:cubicBezTo>
                  <a:pt x="3415" y="969"/>
                  <a:pt x="3410" y="970"/>
                  <a:pt x="3411" y="975"/>
                </a:cubicBezTo>
                <a:cubicBezTo>
                  <a:pt x="3412" y="974"/>
                  <a:pt x="3413" y="973"/>
                  <a:pt x="3415" y="973"/>
                </a:cubicBezTo>
                <a:cubicBezTo>
                  <a:pt x="3417" y="976"/>
                  <a:pt x="3418" y="980"/>
                  <a:pt x="3419" y="983"/>
                </a:cubicBezTo>
                <a:cubicBezTo>
                  <a:pt x="3418" y="984"/>
                  <a:pt x="3417" y="984"/>
                  <a:pt x="3416" y="984"/>
                </a:cubicBezTo>
                <a:cubicBezTo>
                  <a:pt x="3417" y="981"/>
                  <a:pt x="3415" y="980"/>
                  <a:pt x="3413" y="979"/>
                </a:cubicBezTo>
                <a:lnTo>
                  <a:pt x="3413" y="988"/>
                </a:lnTo>
                <a:cubicBezTo>
                  <a:pt x="3413" y="988"/>
                  <a:pt x="3414" y="988"/>
                  <a:pt x="3414" y="988"/>
                </a:cubicBezTo>
                <a:cubicBezTo>
                  <a:pt x="3413" y="989"/>
                  <a:pt x="3413" y="992"/>
                  <a:pt x="3413" y="995"/>
                </a:cubicBezTo>
                <a:cubicBezTo>
                  <a:pt x="3414" y="995"/>
                  <a:pt x="3415" y="995"/>
                  <a:pt x="3415" y="995"/>
                </a:cubicBezTo>
                <a:lnTo>
                  <a:pt x="3415" y="995"/>
                </a:lnTo>
                <a:cubicBezTo>
                  <a:pt x="3416" y="995"/>
                  <a:pt x="3416" y="996"/>
                  <a:pt x="3416" y="996"/>
                </a:cubicBezTo>
                <a:lnTo>
                  <a:pt x="3418" y="996"/>
                </a:lnTo>
                <a:lnTo>
                  <a:pt x="3418" y="997"/>
                </a:lnTo>
                <a:cubicBezTo>
                  <a:pt x="3418" y="997"/>
                  <a:pt x="3418" y="998"/>
                  <a:pt x="3418" y="998"/>
                </a:cubicBezTo>
                <a:cubicBezTo>
                  <a:pt x="3413" y="1000"/>
                  <a:pt x="3409" y="992"/>
                  <a:pt x="3406" y="998"/>
                </a:cubicBezTo>
                <a:cubicBezTo>
                  <a:pt x="3410" y="998"/>
                  <a:pt x="3412" y="1000"/>
                  <a:pt x="3416" y="999"/>
                </a:cubicBezTo>
                <a:cubicBezTo>
                  <a:pt x="3414" y="1003"/>
                  <a:pt x="3416" y="1003"/>
                  <a:pt x="3418" y="1005"/>
                </a:cubicBezTo>
                <a:cubicBezTo>
                  <a:pt x="3417" y="1006"/>
                  <a:pt x="3416" y="1006"/>
                  <a:pt x="3416" y="1007"/>
                </a:cubicBezTo>
                <a:cubicBezTo>
                  <a:pt x="3413" y="1007"/>
                  <a:pt x="3415" y="1002"/>
                  <a:pt x="3411" y="1003"/>
                </a:cubicBezTo>
                <a:cubicBezTo>
                  <a:pt x="3412" y="1005"/>
                  <a:pt x="3413" y="1007"/>
                  <a:pt x="3414" y="1009"/>
                </a:cubicBezTo>
                <a:cubicBezTo>
                  <a:pt x="3413" y="1012"/>
                  <a:pt x="3411" y="1013"/>
                  <a:pt x="3409" y="1015"/>
                </a:cubicBezTo>
                <a:cubicBezTo>
                  <a:pt x="3408" y="1015"/>
                  <a:pt x="3407" y="1015"/>
                  <a:pt x="3407" y="1015"/>
                </a:cubicBezTo>
                <a:cubicBezTo>
                  <a:pt x="3406" y="1011"/>
                  <a:pt x="3406" y="1008"/>
                  <a:pt x="3408" y="1005"/>
                </a:cubicBezTo>
                <a:cubicBezTo>
                  <a:pt x="3401" y="1009"/>
                  <a:pt x="3401" y="996"/>
                  <a:pt x="3398" y="1003"/>
                </a:cubicBezTo>
                <a:cubicBezTo>
                  <a:pt x="3403" y="1003"/>
                  <a:pt x="3397" y="1005"/>
                  <a:pt x="3398" y="1008"/>
                </a:cubicBezTo>
                <a:cubicBezTo>
                  <a:pt x="3402" y="1012"/>
                  <a:pt x="3401" y="1021"/>
                  <a:pt x="3406" y="1026"/>
                </a:cubicBezTo>
                <a:cubicBezTo>
                  <a:pt x="3405" y="1026"/>
                  <a:pt x="3405" y="1027"/>
                  <a:pt x="3404" y="1027"/>
                </a:cubicBezTo>
                <a:cubicBezTo>
                  <a:pt x="3397" y="1022"/>
                  <a:pt x="3396" y="1026"/>
                  <a:pt x="3392" y="1029"/>
                </a:cubicBezTo>
                <a:cubicBezTo>
                  <a:pt x="3387" y="1028"/>
                  <a:pt x="3389" y="1020"/>
                  <a:pt x="3384" y="1019"/>
                </a:cubicBezTo>
                <a:cubicBezTo>
                  <a:pt x="3384" y="1024"/>
                  <a:pt x="3388" y="1025"/>
                  <a:pt x="3386" y="1029"/>
                </a:cubicBezTo>
                <a:cubicBezTo>
                  <a:pt x="3382" y="1025"/>
                  <a:pt x="3380" y="1028"/>
                  <a:pt x="3379" y="1031"/>
                </a:cubicBezTo>
                <a:cubicBezTo>
                  <a:pt x="3375" y="1031"/>
                  <a:pt x="3381" y="1023"/>
                  <a:pt x="3376" y="1022"/>
                </a:cubicBezTo>
                <a:cubicBezTo>
                  <a:pt x="3375" y="1025"/>
                  <a:pt x="3373" y="1020"/>
                  <a:pt x="3371" y="1021"/>
                </a:cubicBezTo>
                <a:cubicBezTo>
                  <a:pt x="3368" y="1026"/>
                  <a:pt x="3373" y="1033"/>
                  <a:pt x="3371" y="1037"/>
                </a:cubicBezTo>
                <a:cubicBezTo>
                  <a:pt x="3370" y="1037"/>
                  <a:pt x="3369" y="1036"/>
                  <a:pt x="3368" y="1035"/>
                </a:cubicBezTo>
                <a:cubicBezTo>
                  <a:pt x="3368" y="1028"/>
                  <a:pt x="3364" y="1023"/>
                  <a:pt x="3366" y="1015"/>
                </a:cubicBezTo>
                <a:cubicBezTo>
                  <a:pt x="3362" y="1015"/>
                  <a:pt x="3364" y="1009"/>
                  <a:pt x="3362" y="1007"/>
                </a:cubicBezTo>
                <a:cubicBezTo>
                  <a:pt x="3359" y="1007"/>
                  <a:pt x="3360" y="1011"/>
                  <a:pt x="3356" y="1010"/>
                </a:cubicBezTo>
                <a:cubicBezTo>
                  <a:pt x="3355" y="1007"/>
                  <a:pt x="3357" y="1005"/>
                  <a:pt x="3354" y="1003"/>
                </a:cubicBezTo>
                <a:cubicBezTo>
                  <a:pt x="3352" y="1004"/>
                  <a:pt x="3349" y="1004"/>
                  <a:pt x="3348" y="1005"/>
                </a:cubicBezTo>
                <a:cubicBezTo>
                  <a:pt x="3349" y="1007"/>
                  <a:pt x="3354" y="1005"/>
                  <a:pt x="3354" y="1009"/>
                </a:cubicBezTo>
                <a:cubicBezTo>
                  <a:pt x="3351" y="1013"/>
                  <a:pt x="3358" y="1015"/>
                  <a:pt x="3357" y="1021"/>
                </a:cubicBezTo>
                <a:cubicBezTo>
                  <a:pt x="3355" y="1021"/>
                  <a:pt x="3354" y="1020"/>
                  <a:pt x="3352" y="1019"/>
                </a:cubicBezTo>
                <a:cubicBezTo>
                  <a:pt x="3351" y="1021"/>
                  <a:pt x="3351" y="1023"/>
                  <a:pt x="3352" y="1025"/>
                </a:cubicBezTo>
                <a:cubicBezTo>
                  <a:pt x="3348" y="1022"/>
                  <a:pt x="3348" y="1027"/>
                  <a:pt x="3347" y="1028"/>
                </a:cubicBezTo>
                <a:cubicBezTo>
                  <a:pt x="3346" y="1027"/>
                  <a:pt x="3345" y="1026"/>
                  <a:pt x="3343" y="1025"/>
                </a:cubicBezTo>
                <a:cubicBezTo>
                  <a:pt x="3345" y="1030"/>
                  <a:pt x="3347" y="1034"/>
                  <a:pt x="3344" y="1038"/>
                </a:cubicBezTo>
                <a:cubicBezTo>
                  <a:pt x="3344" y="1033"/>
                  <a:pt x="3342" y="1034"/>
                  <a:pt x="3343" y="1029"/>
                </a:cubicBezTo>
                <a:cubicBezTo>
                  <a:pt x="3340" y="1026"/>
                  <a:pt x="3339" y="1030"/>
                  <a:pt x="3336" y="1030"/>
                </a:cubicBezTo>
                <a:cubicBezTo>
                  <a:pt x="3338" y="1027"/>
                  <a:pt x="3339" y="1023"/>
                  <a:pt x="3335" y="1022"/>
                </a:cubicBezTo>
                <a:cubicBezTo>
                  <a:pt x="3329" y="1024"/>
                  <a:pt x="3334" y="1033"/>
                  <a:pt x="3330" y="1036"/>
                </a:cubicBezTo>
                <a:cubicBezTo>
                  <a:pt x="3327" y="1031"/>
                  <a:pt x="3334" y="1020"/>
                  <a:pt x="3327" y="1017"/>
                </a:cubicBezTo>
                <a:cubicBezTo>
                  <a:pt x="3327" y="1025"/>
                  <a:pt x="3322" y="1033"/>
                  <a:pt x="3315" y="1035"/>
                </a:cubicBezTo>
                <a:cubicBezTo>
                  <a:pt x="3312" y="1032"/>
                  <a:pt x="3314" y="1022"/>
                  <a:pt x="3308" y="1021"/>
                </a:cubicBezTo>
                <a:cubicBezTo>
                  <a:pt x="3307" y="1023"/>
                  <a:pt x="3307" y="1023"/>
                  <a:pt x="3306" y="1024"/>
                </a:cubicBezTo>
                <a:cubicBezTo>
                  <a:pt x="3305" y="1027"/>
                  <a:pt x="3309" y="1029"/>
                  <a:pt x="3306" y="1030"/>
                </a:cubicBezTo>
                <a:cubicBezTo>
                  <a:pt x="3303" y="1029"/>
                  <a:pt x="3303" y="1025"/>
                  <a:pt x="3301" y="1025"/>
                </a:cubicBezTo>
                <a:cubicBezTo>
                  <a:pt x="3303" y="1022"/>
                  <a:pt x="3301" y="1020"/>
                  <a:pt x="3301" y="1018"/>
                </a:cubicBezTo>
                <a:cubicBezTo>
                  <a:pt x="3299" y="1018"/>
                  <a:pt x="3298" y="1018"/>
                  <a:pt x="3297" y="1018"/>
                </a:cubicBezTo>
                <a:cubicBezTo>
                  <a:pt x="3293" y="1024"/>
                  <a:pt x="3302" y="1036"/>
                  <a:pt x="3293" y="1039"/>
                </a:cubicBezTo>
                <a:cubicBezTo>
                  <a:pt x="3294" y="1036"/>
                  <a:pt x="3296" y="1023"/>
                  <a:pt x="3290" y="1019"/>
                </a:cubicBezTo>
                <a:cubicBezTo>
                  <a:pt x="3288" y="1020"/>
                  <a:pt x="3292" y="1022"/>
                  <a:pt x="3290" y="1023"/>
                </a:cubicBezTo>
                <a:cubicBezTo>
                  <a:pt x="3282" y="1019"/>
                  <a:pt x="3287" y="1034"/>
                  <a:pt x="3282" y="1036"/>
                </a:cubicBezTo>
                <a:cubicBezTo>
                  <a:pt x="3279" y="1031"/>
                  <a:pt x="3274" y="1029"/>
                  <a:pt x="3269" y="1031"/>
                </a:cubicBezTo>
                <a:cubicBezTo>
                  <a:pt x="3269" y="1036"/>
                  <a:pt x="3268" y="1038"/>
                  <a:pt x="3266" y="1039"/>
                </a:cubicBezTo>
                <a:cubicBezTo>
                  <a:pt x="3262" y="1036"/>
                  <a:pt x="3265" y="1030"/>
                  <a:pt x="3260" y="1028"/>
                </a:cubicBezTo>
                <a:cubicBezTo>
                  <a:pt x="3260" y="1031"/>
                  <a:pt x="3262" y="1032"/>
                  <a:pt x="3262" y="1035"/>
                </a:cubicBezTo>
                <a:cubicBezTo>
                  <a:pt x="3260" y="1035"/>
                  <a:pt x="3259" y="1036"/>
                  <a:pt x="3258" y="1036"/>
                </a:cubicBezTo>
                <a:cubicBezTo>
                  <a:pt x="3258" y="1038"/>
                  <a:pt x="3258" y="1040"/>
                  <a:pt x="3257" y="1041"/>
                </a:cubicBezTo>
                <a:cubicBezTo>
                  <a:pt x="3261" y="1041"/>
                  <a:pt x="3258" y="1049"/>
                  <a:pt x="3263" y="1049"/>
                </a:cubicBezTo>
                <a:cubicBezTo>
                  <a:pt x="3260" y="1048"/>
                  <a:pt x="3260" y="1051"/>
                  <a:pt x="3258" y="1051"/>
                </a:cubicBezTo>
                <a:cubicBezTo>
                  <a:pt x="3256" y="1044"/>
                  <a:pt x="3252" y="1035"/>
                  <a:pt x="3259" y="1031"/>
                </a:cubicBezTo>
                <a:cubicBezTo>
                  <a:pt x="3253" y="1031"/>
                  <a:pt x="3256" y="1025"/>
                  <a:pt x="3258" y="1022"/>
                </a:cubicBezTo>
                <a:cubicBezTo>
                  <a:pt x="3258" y="1019"/>
                  <a:pt x="3254" y="1020"/>
                  <a:pt x="3251" y="1020"/>
                </a:cubicBezTo>
                <a:cubicBezTo>
                  <a:pt x="3252" y="1025"/>
                  <a:pt x="3258" y="1030"/>
                  <a:pt x="3250" y="1031"/>
                </a:cubicBezTo>
                <a:cubicBezTo>
                  <a:pt x="3253" y="1039"/>
                  <a:pt x="3250" y="1049"/>
                  <a:pt x="3256" y="1055"/>
                </a:cubicBezTo>
                <a:cubicBezTo>
                  <a:pt x="3257" y="1053"/>
                  <a:pt x="3258" y="1052"/>
                  <a:pt x="3260" y="1052"/>
                </a:cubicBezTo>
                <a:cubicBezTo>
                  <a:pt x="3261" y="1053"/>
                  <a:pt x="3265" y="1052"/>
                  <a:pt x="3265" y="1055"/>
                </a:cubicBezTo>
                <a:cubicBezTo>
                  <a:pt x="3263" y="1056"/>
                  <a:pt x="3267" y="1059"/>
                  <a:pt x="3263" y="1060"/>
                </a:cubicBezTo>
                <a:cubicBezTo>
                  <a:pt x="3263" y="1059"/>
                  <a:pt x="3264" y="1056"/>
                  <a:pt x="3262" y="1056"/>
                </a:cubicBezTo>
                <a:cubicBezTo>
                  <a:pt x="3261" y="1059"/>
                  <a:pt x="3261" y="1061"/>
                  <a:pt x="3259" y="1064"/>
                </a:cubicBezTo>
                <a:cubicBezTo>
                  <a:pt x="3255" y="1065"/>
                  <a:pt x="3258" y="1058"/>
                  <a:pt x="3255" y="1057"/>
                </a:cubicBezTo>
                <a:cubicBezTo>
                  <a:pt x="3256" y="1060"/>
                  <a:pt x="3253" y="1059"/>
                  <a:pt x="3251" y="1059"/>
                </a:cubicBezTo>
                <a:cubicBezTo>
                  <a:pt x="3252" y="1063"/>
                  <a:pt x="3252" y="1067"/>
                  <a:pt x="3253" y="1070"/>
                </a:cubicBezTo>
                <a:cubicBezTo>
                  <a:pt x="3251" y="1070"/>
                  <a:pt x="3250" y="1070"/>
                  <a:pt x="3249" y="1070"/>
                </a:cubicBezTo>
                <a:lnTo>
                  <a:pt x="3249" y="1074"/>
                </a:lnTo>
                <a:cubicBezTo>
                  <a:pt x="3249" y="1074"/>
                  <a:pt x="3250" y="1074"/>
                  <a:pt x="3250" y="1075"/>
                </a:cubicBezTo>
                <a:cubicBezTo>
                  <a:pt x="3252" y="1075"/>
                  <a:pt x="3252" y="1073"/>
                  <a:pt x="3253" y="1072"/>
                </a:cubicBezTo>
                <a:cubicBezTo>
                  <a:pt x="3255" y="1077"/>
                  <a:pt x="3253" y="1082"/>
                  <a:pt x="3250" y="1085"/>
                </a:cubicBezTo>
                <a:cubicBezTo>
                  <a:pt x="3252" y="1089"/>
                  <a:pt x="3254" y="1085"/>
                  <a:pt x="3256" y="1089"/>
                </a:cubicBezTo>
                <a:cubicBezTo>
                  <a:pt x="3250" y="1087"/>
                  <a:pt x="3251" y="1092"/>
                  <a:pt x="3249" y="1095"/>
                </a:cubicBezTo>
                <a:cubicBezTo>
                  <a:pt x="3246" y="1096"/>
                  <a:pt x="3249" y="1090"/>
                  <a:pt x="3245" y="1091"/>
                </a:cubicBezTo>
                <a:cubicBezTo>
                  <a:pt x="3241" y="1091"/>
                  <a:pt x="3248" y="1102"/>
                  <a:pt x="3240" y="1101"/>
                </a:cubicBezTo>
                <a:cubicBezTo>
                  <a:pt x="3240" y="1097"/>
                  <a:pt x="3240" y="1092"/>
                  <a:pt x="3237" y="1091"/>
                </a:cubicBezTo>
                <a:cubicBezTo>
                  <a:pt x="3235" y="1093"/>
                  <a:pt x="3238" y="1099"/>
                  <a:pt x="3237" y="1103"/>
                </a:cubicBezTo>
                <a:cubicBezTo>
                  <a:pt x="3243" y="1100"/>
                  <a:pt x="3246" y="1107"/>
                  <a:pt x="3248" y="1101"/>
                </a:cubicBezTo>
                <a:cubicBezTo>
                  <a:pt x="3251" y="1105"/>
                  <a:pt x="3250" y="1107"/>
                  <a:pt x="3247" y="1107"/>
                </a:cubicBezTo>
                <a:cubicBezTo>
                  <a:pt x="3250" y="1116"/>
                  <a:pt x="3249" y="1118"/>
                  <a:pt x="3251" y="1126"/>
                </a:cubicBezTo>
                <a:cubicBezTo>
                  <a:pt x="3255" y="1127"/>
                  <a:pt x="3255" y="1123"/>
                  <a:pt x="3257" y="1122"/>
                </a:cubicBezTo>
                <a:cubicBezTo>
                  <a:pt x="3259" y="1126"/>
                  <a:pt x="3260" y="1125"/>
                  <a:pt x="3259" y="1130"/>
                </a:cubicBezTo>
                <a:cubicBezTo>
                  <a:pt x="3253" y="1126"/>
                  <a:pt x="3255" y="1137"/>
                  <a:pt x="3251" y="1138"/>
                </a:cubicBezTo>
                <a:cubicBezTo>
                  <a:pt x="3253" y="1135"/>
                  <a:pt x="3248" y="1135"/>
                  <a:pt x="3247" y="1134"/>
                </a:cubicBezTo>
                <a:cubicBezTo>
                  <a:pt x="3244" y="1139"/>
                  <a:pt x="3253" y="1141"/>
                  <a:pt x="3248" y="1145"/>
                </a:cubicBezTo>
                <a:cubicBezTo>
                  <a:pt x="3249" y="1145"/>
                  <a:pt x="3249" y="1146"/>
                  <a:pt x="3249" y="1147"/>
                </a:cubicBezTo>
                <a:cubicBezTo>
                  <a:pt x="3250" y="1147"/>
                  <a:pt x="3251" y="1147"/>
                  <a:pt x="3252" y="1147"/>
                </a:cubicBezTo>
                <a:cubicBezTo>
                  <a:pt x="3253" y="1144"/>
                  <a:pt x="3250" y="1141"/>
                  <a:pt x="3252" y="1141"/>
                </a:cubicBezTo>
                <a:cubicBezTo>
                  <a:pt x="3254" y="1141"/>
                  <a:pt x="3256" y="1141"/>
                  <a:pt x="3256" y="1143"/>
                </a:cubicBezTo>
                <a:cubicBezTo>
                  <a:pt x="3256" y="1147"/>
                  <a:pt x="3252" y="1148"/>
                  <a:pt x="3251" y="1151"/>
                </a:cubicBezTo>
                <a:cubicBezTo>
                  <a:pt x="3255" y="1154"/>
                  <a:pt x="3255" y="1159"/>
                  <a:pt x="3259" y="1161"/>
                </a:cubicBezTo>
                <a:cubicBezTo>
                  <a:pt x="3256" y="1162"/>
                  <a:pt x="3256" y="1160"/>
                  <a:pt x="3253" y="1161"/>
                </a:cubicBezTo>
                <a:cubicBezTo>
                  <a:pt x="3253" y="1158"/>
                  <a:pt x="3252" y="1156"/>
                  <a:pt x="3250" y="1156"/>
                </a:cubicBezTo>
                <a:cubicBezTo>
                  <a:pt x="3248" y="1160"/>
                  <a:pt x="3254" y="1169"/>
                  <a:pt x="3251" y="1170"/>
                </a:cubicBezTo>
                <a:cubicBezTo>
                  <a:pt x="3249" y="1169"/>
                  <a:pt x="3250" y="1166"/>
                  <a:pt x="3248" y="1165"/>
                </a:cubicBezTo>
                <a:cubicBezTo>
                  <a:pt x="3245" y="1164"/>
                  <a:pt x="3243" y="1169"/>
                  <a:pt x="3243" y="1166"/>
                </a:cubicBezTo>
                <a:cubicBezTo>
                  <a:pt x="3246" y="1164"/>
                  <a:pt x="3247" y="1159"/>
                  <a:pt x="3243" y="1158"/>
                </a:cubicBezTo>
                <a:cubicBezTo>
                  <a:pt x="3245" y="1152"/>
                  <a:pt x="3243" y="1148"/>
                  <a:pt x="3247" y="1143"/>
                </a:cubicBezTo>
                <a:cubicBezTo>
                  <a:pt x="3243" y="1144"/>
                  <a:pt x="3244" y="1139"/>
                  <a:pt x="3243" y="1136"/>
                </a:cubicBezTo>
                <a:cubicBezTo>
                  <a:pt x="3240" y="1136"/>
                  <a:pt x="3237" y="1135"/>
                  <a:pt x="3235" y="1132"/>
                </a:cubicBezTo>
                <a:cubicBezTo>
                  <a:pt x="3234" y="1137"/>
                  <a:pt x="3236" y="1142"/>
                  <a:pt x="3240" y="1145"/>
                </a:cubicBezTo>
                <a:cubicBezTo>
                  <a:pt x="3240" y="1143"/>
                  <a:pt x="3240" y="1141"/>
                  <a:pt x="3242" y="1141"/>
                </a:cubicBezTo>
                <a:cubicBezTo>
                  <a:pt x="3241" y="1146"/>
                  <a:pt x="3242" y="1146"/>
                  <a:pt x="3243" y="1150"/>
                </a:cubicBezTo>
                <a:cubicBezTo>
                  <a:pt x="3236" y="1151"/>
                  <a:pt x="3246" y="1165"/>
                  <a:pt x="3240" y="1168"/>
                </a:cubicBezTo>
                <a:cubicBezTo>
                  <a:pt x="3235" y="1165"/>
                  <a:pt x="3229" y="1170"/>
                  <a:pt x="3226" y="1165"/>
                </a:cubicBezTo>
                <a:lnTo>
                  <a:pt x="3225" y="1155"/>
                </a:lnTo>
                <a:cubicBezTo>
                  <a:pt x="3217" y="1158"/>
                  <a:pt x="3226" y="1166"/>
                  <a:pt x="3221" y="1170"/>
                </a:cubicBezTo>
                <a:cubicBezTo>
                  <a:pt x="3223" y="1172"/>
                  <a:pt x="3227" y="1170"/>
                  <a:pt x="3230" y="1169"/>
                </a:cubicBezTo>
                <a:cubicBezTo>
                  <a:pt x="3229" y="1172"/>
                  <a:pt x="3231" y="1172"/>
                  <a:pt x="3231" y="1174"/>
                </a:cubicBezTo>
                <a:cubicBezTo>
                  <a:pt x="3235" y="1173"/>
                  <a:pt x="3237" y="1171"/>
                  <a:pt x="3241" y="1170"/>
                </a:cubicBezTo>
                <a:cubicBezTo>
                  <a:pt x="3245" y="1172"/>
                  <a:pt x="3250" y="1172"/>
                  <a:pt x="3255" y="1174"/>
                </a:cubicBezTo>
                <a:cubicBezTo>
                  <a:pt x="3249" y="1175"/>
                  <a:pt x="3252" y="1180"/>
                  <a:pt x="3253" y="1185"/>
                </a:cubicBezTo>
                <a:cubicBezTo>
                  <a:pt x="3251" y="1185"/>
                  <a:pt x="3247" y="1184"/>
                  <a:pt x="3249" y="1187"/>
                </a:cubicBezTo>
                <a:cubicBezTo>
                  <a:pt x="3256" y="1187"/>
                  <a:pt x="3253" y="1201"/>
                  <a:pt x="3259" y="1203"/>
                </a:cubicBezTo>
                <a:cubicBezTo>
                  <a:pt x="3256" y="1192"/>
                  <a:pt x="3257" y="1184"/>
                  <a:pt x="3255" y="1174"/>
                </a:cubicBezTo>
                <a:cubicBezTo>
                  <a:pt x="3258" y="1175"/>
                  <a:pt x="3260" y="1179"/>
                  <a:pt x="3261" y="1182"/>
                </a:cubicBezTo>
                <a:cubicBezTo>
                  <a:pt x="3263" y="1178"/>
                  <a:pt x="3265" y="1173"/>
                  <a:pt x="3265" y="1168"/>
                </a:cubicBezTo>
                <a:cubicBezTo>
                  <a:pt x="3269" y="1170"/>
                  <a:pt x="3268" y="1177"/>
                  <a:pt x="3273" y="1178"/>
                </a:cubicBezTo>
                <a:cubicBezTo>
                  <a:pt x="3276" y="1179"/>
                  <a:pt x="3273" y="1173"/>
                  <a:pt x="3275" y="1173"/>
                </a:cubicBezTo>
                <a:cubicBezTo>
                  <a:pt x="3276" y="1175"/>
                  <a:pt x="3277" y="1178"/>
                  <a:pt x="3280" y="1178"/>
                </a:cubicBezTo>
                <a:cubicBezTo>
                  <a:pt x="3282" y="1177"/>
                  <a:pt x="3283" y="1175"/>
                  <a:pt x="3286" y="1175"/>
                </a:cubicBezTo>
                <a:cubicBezTo>
                  <a:pt x="3289" y="1179"/>
                  <a:pt x="3285" y="1183"/>
                  <a:pt x="3285" y="1187"/>
                </a:cubicBezTo>
                <a:cubicBezTo>
                  <a:pt x="3289" y="1188"/>
                  <a:pt x="3286" y="1182"/>
                  <a:pt x="3290" y="1183"/>
                </a:cubicBezTo>
                <a:cubicBezTo>
                  <a:pt x="3287" y="1188"/>
                  <a:pt x="3288" y="1186"/>
                  <a:pt x="3290" y="1191"/>
                </a:cubicBezTo>
                <a:cubicBezTo>
                  <a:pt x="3281" y="1193"/>
                  <a:pt x="3285" y="1180"/>
                  <a:pt x="3278" y="1179"/>
                </a:cubicBezTo>
                <a:cubicBezTo>
                  <a:pt x="3277" y="1180"/>
                  <a:pt x="3277" y="1182"/>
                  <a:pt x="3275" y="1183"/>
                </a:cubicBezTo>
                <a:cubicBezTo>
                  <a:pt x="3275" y="1178"/>
                  <a:pt x="3268" y="1181"/>
                  <a:pt x="3267" y="1176"/>
                </a:cubicBezTo>
                <a:cubicBezTo>
                  <a:pt x="3267" y="1177"/>
                  <a:pt x="3267" y="1177"/>
                  <a:pt x="3267" y="1177"/>
                </a:cubicBezTo>
                <a:cubicBezTo>
                  <a:pt x="3266" y="1181"/>
                  <a:pt x="3263" y="1184"/>
                  <a:pt x="3259" y="1183"/>
                </a:cubicBezTo>
                <a:cubicBezTo>
                  <a:pt x="3261" y="1189"/>
                  <a:pt x="3257" y="1193"/>
                  <a:pt x="3264" y="1193"/>
                </a:cubicBezTo>
                <a:cubicBezTo>
                  <a:pt x="3263" y="1190"/>
                  <a:pt x="3261" y="1188"/>
                  <a:pt x="3265" y="1187"/>
                </a:cubicBezTo>
                <a:cubicBezTo>
                  <a:pt x="3269" y="1189"/>
                  <a:pt x="3268" y="1195"/>
                  <a:pt x="3268" y="1199"/>
                </a:cubicBezTo>
                <a:cubicBezTo>
                  <a:pt x="3271" y="1200"/>
                  <a:pt x="3273" y="1200"/>
                  <a:pt x="3276" y="1200"/>
                </a:cubicBezTo>
                <a:cubicBezTo>
                  <a:pt x="3270" y="1198"/>
                  <a:pt x="3273" y="1184"/>
                  <a:pt x="3281" y="1182"/>
                </a:cubicBezTo>
                <a:cubicBezTo>
                  <a:pt x="3280" y="1185"/>
                  <a:pt x="3278" y="1186"/>
                  <a:pt x="3278" y="1189"/>
                </a:cubicBezTo>
                <a:cubicBezTo>
                  <a:pt x="3280" y="1191"/>
                  <a:pt x="3282" y="1191"/>
                  <a:pt x="3284" y="1189"/>
                </a:cubicBezTo>
                <a:cubicBezTo>
                  <a:pt x="3284" y="1191"/>
                  <a:pt x="3285" y="1191"/>
                  <a:pt x="3285" y="1193"/>
                </a:cubicBezTo>
                <a:cubicBezTo>
                  <a:pt x="3283" y="1194"/>
                  <a:pt x="3282" y="1191"/>
                  <a:pt x="3281" y="1192"/>
                </a:cubicBezTo>
                <a:cubicBezTo>
                  <a:pt x="3280" y="1193"/>
                  <a:pt x="3279" y="1199"/>
                  <a:pt x="3281" y="1200"/>
                </a:cubicBezTo>
                <a:cubicBezTo>
                  <a:pt x="3283" y="1199"/>
                  <a:pt x="3286" y="1197"/>
                  <a:pt x="3288" y="1196"/>
                </a:cubicBezTo>
                <a:cubicBezTo>
                  <a:pt x="3289" y="1199"/>
                  <a:pt x="3291" y="1200"/>
                  <a:pt x="3291" y="1204"/>
                </a:cubicBezTo>
                <a:cubicBezTo>
                  <a:pt x="3288" y="1207"/>
                  <a:pt x="3290" y="1214"/>
                  <a:pt x="3292" y="1217"/>
                </a:cubicBezTo>
                <a:cubicBezTo>
                  <a:pt x="3295" y="1218"/>
                  <a:pt x="3298" y="1217"/>
                  <a:pt x="3301" y="1217"/>
                </a:cubicBezTo>
                <a:cubicBezTo>
                  <a:pt x="3300" y="1212"/>
                  <a:pt x="3299" y="1208"/>
                  <a:pt x="3298" y="1204"/>
                </a:cubicBezTo>
                <a:cubicBezTo>
                  <a:pt x="3300" y="1204"/>
                  <a:pt x="3301" y="1204"/>
                  <a:pt x="3302" y="1204"/>
                </a:cubicBezTo>
                <a:cubicBezTo>
                  <a:pt x="3302" y="1208"/>
                  <a:pt x="3305" y="1209"/>
                  <a:pt x="3305" y="1212"/>
                </a:cubicBezTo>
                <a:cubicBezTo>
                  <a:pt x="3298" y="1217"/>
                  <a:pt x="3303" y="1225"/>
                  <a:pt x="3299" y="1230"/>
                </a:cubicBezTo>
                <a:cubicBezTo>
                  <a:pt x="3295" y="1229"/>
                  <a:pt x="3300" y="1224"/>
                  <a:pt x="3297" y="1222"/>
                </a:cubicBezTo>
                <a:cubicBezTo>
                  <a:pt x="3295" y="1224"/>
                  <a:pt x="3297" y="1228"/>
                  <a:pt x="3293" y="1228"/>
                </a:cubicBezTo>
                <a:cubicBezTo>
                  <a:pt x="3292" y="1225"/>
                  <a:pt x="3294" y="1225"/>
                  <a:pt x="3294" y="1222"/>
                </a:cubicBezTo>
                <a:cubicBezTo>
                  <a:pt x="3293" y="1222"/>
                  <a:pt x="3290" y="1222"/>
                  <a:pt x="3288" y="1222"/>
                </a:cubicBezTo>
                <a:cubicBezTo>
                  <a:pt x="3289" y="1228"/>
                  <a:pt x="3293" y="1234"/>
                  <a:pt x="3287" y="1237"/>
                </a:cubicBezTo>
                <a:cubicBezTo>
                  <a:pt x="3286" y="1231"/>
                  <a:pt x="3284" y="1225"/>
                  <a:pt x="3282" y="1220"/>
                </a:cubicBezTo>
                <a:cubicBezTo>
                  <a:pt x="3279" y="1222"/>
                  <a:pt x="3283" y="1230"/>
                  <a:pt x="3277" y="1232"/>
                </a:cubicBezTo>
                <a:cubicBezTo>
                  <a:pt x="3277" y="1226"/>
                  <a:pt x="3269" y="1229"/>
                  <a:pt x="3267" y="1231"/>
                </a:cubicBezTo>
                <a:cubicBezTo>
                  <a:pt x="3263" y="1224"/>
                  <a:pt x="3272" y="1213"/>
                  <a:pt x="3261" y="1212"/>
                </a:cubicBezTo>
                <a:cubicBezTo>
                  <a:pt x="3261" y="1216"/>
                  <a:pt x="3261" y="1221"/>
                  <a:pt x="3254" y="1218"/>
                </a:cubicBezTo>
                <a:cubicBezTo>
                  <a:pt x="3255" y="1225"/>
                  <a:pt x="3256" y="1232"/>
                  <a:pt x="3258" y="1239"/>
                </a:cubicBezTo>
                <a:cubicBezTo>
                  <a:pt x="3257" y="1239"/>
                  <a:pt x="3257" y="1240"/>
                  <a:pt x="3256" y="1240"/>
                </a:cubicBezTo>
                <a:cubicBezTo>
                  <a:pt x="3253" y="1240"/>
                  <a:pt x="3255" y="1236"/>
                  <a:pt x="3251" y="1237"/>
                </a:cubicBezTo>
                <a:cubicBezTo>
                  <a:pt x="3250" y="1243"/>
                  <a:pt x="3254" y="1242"/>
                  <a:pt x="3250" y="1248"/>
                </a:cubicBezTo>
                <a:cubicBezTo>
                  <a:pt x="3255" y="1249"/>
                  <a:pt x="3253" y="1243"/>
                  <a:pt x="3256" y="1241"/>
                </a:cubicBezTo>
                <a:cubicBezTo>
                  <a:pt x="3262" y="1250"/>
                  <a:pt x="3263" y="1261"/>
                  <a:pt x="3259" y="1271"/>
                </a:cubicBezTo>
                <a:cubicBezTo>
                  <a:pt x="3256" y="1269"/>
                  <a:pt x="3259" y="1265"/>
                  <a:pt x="3258" y="1264"/>
                </a:cubicBezTo>
                <a:cubicBezTo>
                  <a:pt x="3250" y="1271"/>
                  <a:pt x="3262" y="1285"/>
                  <a:pt x="3256" y="1293"/>
                </a:cubicBezTo>
                <a:cubicBezTo>
                  <a:pt x="3258" y="1296"/>
                  <a:pt x="3262" y="1302"/>
                  <a:pt x="3258" y="1305"/>
                </a:cubicBezTo>
                <a:cubicBezTo>
                  <a:pt x="3256" y="1298"/>
                  <a:pt x="3253" y="1292"/>
                  <a:pt x="3249" y="1286"/>
                </a:cubicBezTo>
                <a:cubicBezTo>
                  <a:pt x="3249" y="1288"/>
                  <a:pt x="3246" y="1287"/>
                  <a:pt x="3247" y="1290"/>
                </a:cubicBezTo>
                <a:cubicBezTo>
                  <a:pt x="3247" y="1293"/>
                  <a:pt x="3250" y="1291"/>
                  <a:pt x="3250" y="1293"/>
                </a:cubicBezTo>
                <a:cubicBezTo>
                  <a:pt x="3248" y="1293"/>
                  <a:pt x="3251" y="1298"/>
                  <a:pt x="3247" y="1297"/>
                </a:cubicBezTo>
                <a:cubicBezTo>
                  <a:pt x="3250" y="1299"/>
                  <a:pt x="3251" y="1303"/>
                  <a:pt x="3251" y="1306"/>
                </a:cubicBezTo>
                <a:cubicBezTo>
                  <a:pt x="3248" y="1307"/>
                  <a:pt x="3245" y="1304"/>
                  <a:pt x="3245" y="1308"/>
                </a:cubicBezTo>
                <a:cubicBezTo>
                  <a:pt x="3246" y="1309"/>
                  <a:pt x="3250" y="1309"/>
                  <a:pt x="3252" y="1311"/>
                </a:cubicBezTo>
                <a:cubicBezTo>
                  <a:pt x="3253" y="1315"/>
                  <a:pt x="3250" y="1316"/>
                  <a:pt x="3251" y="1320"/>
                </a:cubicBezTo>
                <a:cubicBezTo>
                  <a:pt x="3248" y="1320"/>
                  <a:pt x="3247" y="1322"/>
                  <a:pt x="3246" y="1324"/>
                </a:cubicBezTo>
                <a:cubicBezTo>
                  <a:pt x="3249" y="1324"/>
                  <a:pt x="3249" y="1322"/>
                  <a:pt x="3252" y="1323"/>
                </a:cubicBezTo>
                <a:cubicBezTo>
                  <a:pt x="3253" y="1323"/>
                  <a:pt x="3252" y="1325"/>
                  <a:pt x="3253" y="1325"/>
                </a:cubicBezTo>
                <a:cubicBezTo>
                  <a:pt x="3253" y="1318"/>
                  <a:pt x="3259" y="1318"/>
                  <a:pt x="3254" y="1314"/>
                </a:cubicBezTo>
                <a:cubicBezTo>
                  <a:pt x="3255" y="1313"/>
                  <a:pt x="3254" y="1309"/>
                  <a:pt x="3256" y="1309"/>
                </a:cubicBezTo>
                <a:cubicBezTo>
                  <a:pt x="3259" y="1311"/>
                  <a:pt x="3258" y="1315"/>
                  <a:pt x="3261" y="1316"/>
                </a:cubicBezTo>
                <a:cubicBezTo>
                  <a:pt x="3262" y="1313"/>
                  <a:pt x="3263" y="1315"/>
                  <a:pt x="3266" y="1314"/>
                </a:cubicBezTo>
                <a:cubicBezTo>
                  <a:pt x="3265" y="1323"/>
                  <a:pt x="3273" y="1326"/>
                  <a:pt x="3269" y="1334"/>
                </a:cubicBezTo>
                <a:cubicBezTo>
                  <a:pt x="3267" y="1333"/>
                  <a:pt x="3266" y="1333"/>
                  <a:pt x="3266" y="1330"/>
                </a:cubicBezTo>
                <a:cubicBezTo>
                  <a:pt x="3265" y="1327"/>
                  <a:pt x="3267" y="1328"/>
                  <a:pt x="3267" y="1324"/>
                </a:cubicBezTo>
                <a:cubicBezTo>
                  <a:pt x="3265" y="1324"/>
                  <a:pt x="3265" y="1321"/>
                  <a:pt x="3263" y="1320"/>
                </a:cubicBezTo>
                <a:cubicBezTo>
                  <a:pt x="3262" y="1324"/>
                  <a:pt x="3264" y="1324"/>
                  <a:pt x="3265" y="1328"/>
                </a:cubicBezTo>
                <a:cubicBezTo>
                  <a:pt x="3260" y="1327"/>
                  <a:pt x="3263" y="1334"/>
                  <a:pt x="3261" y="1336"/>
                </a:cubicBezTo>
                <a:cubicBezTo>
                  <a:pt x="3259" y="1330"/>
                  <a:pt x="3258" y="1332"/>
                  <a:pt x="3254" y="1334"/>
                </a:cubicBezTo>
                <a:cubicBezTo>
                  <a:pt x="3252" y="1332"/>
                  <a:pt x="3252" y="1329"/>
                  <a:pt x="3252" y="1327"/>
                </a:cubicBezTo>
                <a:cubicBezTo>
                  <a:pt x="3250" y="1328"/>
                  <a:pt x="3248" y="1324"/>
                  <a:pt x="3248" y="1327"/>
                </a:cubicBezTo>
                <a:cubicBezTo>
                  <a:pt x="3251" y="1329"/>
                  <a:pt x="3247" y="1331"/>
                  <a:pt x="3248" y="1332"/>
                </a:cubicBezTo>
                <a:cubicBezTo>
                  <a:pt x="3246" y="1331"/>
                  <a:pt x="3244" y="1331"/>
                  <a:pt x="3243" y="1332"/>
                </a:cubicBezTo>
                <a:cubicBezTo>
                  <a:pt x="3244" y="1338"/>
                  <a:pt x="3247" y="1342"/>
                  <a:pt x="3249" y="1347"/>
                </a:cubicBezTo>
                <a:cubicBezTo>
                  <a:pt x="3249" y="1346"/>
                  <a:pt x="3249" y="1344"/>
                  <a:pt x="3251" y="1344"/>
                </a:cubicBezTo>
                <a:cubicBezTo>
                  <a:pt x="3251" y="1344"/>
                  <a:pt x="3251" y="1345"/>
                  <a:pt x="3251" y="1345"/>
                </a:cubicBezTo>
                <a:cubicBezTo>
                  <a:pt x="3251" y="1350"/>
                  <a:pt x="3254" y="1354"/>
                  <a:pt x="3258" y="1355"/>
                </a:cubicBezTo>
                <a:cubicBezTo>
                  <a:pt x="3256" y="1352"/>
                  <a:pt x="3255" y="1348"/>
                  <a:pt x="3252" y="1346"/>
                </a:cubicBezTo>
                <a:cubicBezTo>
                  <a:pt x="3254" y="1344"/>
                  <a:pt x="3257" y="1342"/>
                  <a:pt x="3258" y="1338"/>
                </a:cubicBezTo>
                <a:cubicBezTo>
                  <a:pt x="3263" y="1337"/>
                  <a:pt x="3260" y="1347"/>
                  <a:pt x="3264" y="1347"/>
                </a:cubicBezTo>
                <a:cubicBezTo>
                  <a:pt x="3268" y="1345"/>
                  <a:pt x="3263" y="1341"/>
                  <a:pt x="3266" y="1338"/>
                </a:cubicBezTo>
                <a:cubicBezTo>
                  <a:pt x="3268" y="1339"/>
                  <a:pt x="3268" y="1342"/>
                  <a:pt x="3268" y="1344"/>
                </a:cubicBezTo>
                <a:cubicBezTo>
                  <a:pt x="3264" y="1348"/>
                  <a:pt x="3266" y="1353"/>
                  <a:pt x="3269" y="1358"/>
                </a:cubicBezTo>
                <a:cubicBezTo>
                  <a:pt x="3267" y="1358"/>
                  <a:pt x="3267" y="1357"/>
                  <a:pt x="3266" y="1357"/>
                </a:cubicBezTo>
                <a:cubicBezTo>
                  <a:pt x="3265" y="1360"/>
                  <a:pt x="3268" y="1359"/>
                  <a:pt x="3268" y="1361"/>
                </a:cubicBezTo>
                <a:cubicBezTo>
                  <a:pt x="3262" y="1362"/>
                  <a:pt x="3263" y="1376"/>
                  <a:pt x="3265" y="1377"/>
                </a:cubicBezTo>
                <a:cubicBezTo>
                  <a:pt x="3266" y="1375"/>
                  <a:pt x="3267" y="1372"/>
                  <a:pt x="3268" y="1370"/>
                </a:cubicBezTo>
                <a:cubicBezTo>
                  <a:pt x="3264" y="1370"/>
                  <a:pt x="3268" y="1363"/>
                  <a:pt x="3270" y="1362"/>
                </a:cubicBezTo>
                <a:cubicBezTo>
                  <a:pt x="3272" y="1366"/>
                  <a:pt x="3272" y="1371"/>
                  <a:pt x="3269" y="1375"/>
                </a:cubicBezTo>
                <a:cubicBezTo>
                  <a:pt x="3270" y="1375"/>
                  <a:pt x="3271" y="1376"/>
                  <a:pt x="3271" y="1377"/>
                </a:cubicBezTo>
                <a:cubicBezTo>
                  <a:pt x="3274" y="1377"/>
                  <a:pt x="3276" y="1372"/>
                  <a:pt x="3278" y="1376"/>
                </a:cubicBezTo>
                <a:cubicBezTo>
                  <a:pt x="3277" y="1379"/>
                  <a:pt x="3278" y="1383"/>
                  <a:pt x="3276" y="1384"/>
                </a:cubicBezTo>
                <a:cubicBezTo>
                  <a:pt x="3281" y="1387"/>
                  <a:pt x="3281" y="1394"/>
                  <a:pt x="3274" y="1394"/>
                </a:cubicBezTo>
                <a:cubicBezTo>
                  <a:pt x="3273" y="1391"/>
                  <a:pt x="3272" y="1388"/>
                  <a:pt x="3270" y="1387"/>
                </a:cubicBezTo>
                <a:cubicBezTo>
                  <a:pt x="3267" y="1382"/>
                  <a:pt x="3263" y="1381"/>
                  <a:pt x="3259" y="1376"/>
                </a:cubicBezTo>
                <a:cubicBezTo>
                  <a:pt x="3257" y="1387"/>
                  <a:pt x="3260" y="1413"/>
                  <a:pt x="3275" y="1407"/>
                </a:cubicBezTo>
                <a:cubicBezTo>
                  <a:pt x="3276" y="1410"/>
                  <a:pt x="3274" y="1410"/>
                  <a:pt x="3274" y="1413"/>
                </a:cubicBezTo>
                <a:cubicBezTo>
                  <a:pt x="3276" y="1413"/>
                  <a:pt x="3278" y="1412"/>
                  <a:pt x="3278" y="1414"/>
                </a:cubicBezTo>
                <a:cubicBezTo>
                  <a:pt x="3274" y="1414"/>
                  <a:pt x="3279" y="1420"/>
                  <a:pt x="3277" y="1421"/>
                </a:cubicBezTo>
                <a:cubicBezTo>
                  <a:pt x="3273" y="1418"/>
                  <a:pt x="3272" y="1413"/>
                  <a:pt x="3267" y="1411"/>
                </a:cubicBezTo>
                <a:cubicBezTo>
                  <a:pt x="3266" y="1420"/>
                  <a:pt x="3271" y="1424"/>
                  <a:pt x="3268" y="1427"/>
                </a:cubicBezTo>
                <a:cubicBezTo>
                  <a:pt x="3268" y="1425"/>
                  <a:pt x="3266" y="1423"/>
                  <a:pt x="3268" y="1421"/>
                </a:cubicBezTo>
                <a:cubicBezTo>
                  <a:pt x="3264" y="1418"/>
                  <a:pt x="3261" y="1415"/>
                  <a:pt x="3259" y="1410"/>
                </a:cubicBezTo>
                <a:cubicBezTo>
                  <a:pt x="3256" y="1413"/>
                  <a:pt x="3251" y="1416"/>
                  <a:pt x="3246" y="1417"/>
                </a:cubicBezTo>
                <a:cubicBezTo>
                  <a:pt x="3247" y="1421"/>
                  <a:pt x="3247" y="1424"/>
                  <a:pt x="3251" y="1424"/>
                </a:cubicBezTo>
                <a:cubicBezTo>
                  <a:pt x="3251" y="1418"/>
                  <a:pt x="3257" y="1424"/>
                  <a:pt x="3259" y="1422"/>
                </a:cubicBezTo>
                <a:cubicBezTo>
                  <a:pt x="3255" y="1422"/>
                  <a:pt x="3254" y="1419"/>
                  <a:pt x="3253" y="1415"/>
                </a:cubicBezTo>
                <a:cubicBezTo>
                  <a:pt x="3254" y="1415"/>
                  <a:pt x="3255" y="1414"/>
                  <a:pt x="3255" y="1414"/>
                </a:cubicBezTo>
                <a:cubicBezTo>
                  <a:pt x="3258" y="1417"/>
                  <a:pt x="3258" y="1421"/>
                  <a:pt x="3264" y="1418"/>
                </a:cubicBezTo>
                <a:cubicBezTo>
                  <a:pt x="3265" y="1424"/>
                  <a:pt x="3265" y="1425"/>
                  <a:pt x="3262" y="1428"/>
                </a:cubicBezTo>
                <a:cubicBezTo>
                  <a:pt x="3263" y="1430"/>
                  <a:pt x="3266" y="1429"/>
                  <a:pt x="3266" y="1432"/>
                </a:cubicBezTo>
                <a:cubicBezTo>
                  <a:pt x="3267" y="1436"/>
                  <a:pt x="3263" y="1434"/>
                  <a:pt x="3263" y="1437"/>
                </a:cubicBezTo>
                <a:cubicBezTo>
                  <a:pt x="3264" y="1437"/>
                  <a:pt x="3264" y="1438"/>
                  <a:pt x="3264" y="1439"/>
                </a:cubicBezTo>
                <a:cubicBezTo>
                  <a:pt x="3268" y="1441"/>
                  <a:pt x="3265" y="1435"/>
                  <a:pt x="3267" y="1435"/>
                </a:cubicBezTo>
                <a:cubicBezTo>
                  <a:pt x="3271" y="1436"/>
                  <a:pt x="3273" y="1433"/>
                  <a:pt x="3275" y="1435"/>
                </a:cubicBezTo>
                <a:cubicBezTo>
                  <a:pt x="3275" y="1435"/>
                  <a:pt x="3275" y="1435"/>
                  <a:pt x="3275" y="1435"/>
                </a:cubicBezTo>
                <a:cubicBezTo>
                  <a:pt x="3274" y="1438"/>
                  <a:pt x="3274" y="1441"/>
                  <a:pt x="3277" y="1443"/>
                </a:cubicBezTo>
                <a:cubicBezTo>
                  <a:pt x="3280" y="1439"/>
                  <a:pt x="3275" y="1432"/>
                  <a:pt x="3279" y="1429"/>
                </a:cubicBezTo>
                <a:cubicBezTo>
                  <a:pt x="3279" y="1433"/>
                  <a:pt x="3281" y="1435"/>
                  <a:pt x="3283" y="1438"/>
                </a:cubicBezTo>
                <a:cubicBezTo>
                  <a:pt x="3284" y="1434"/>
                  <a:pt x="3280" y="1430"/>
                  <a:pt x="3282" y="1429"/>
                </a:cubicBezTo>
                <a:cubicBezTo>
                  <a:pt x="3284" y="1430"/>
                  <a:pt x="3285" y="1432"/>
                  <a:pt x="3284" y="1434"/>
                </a:cubicBezTo>
                <a:cubicBezTo>
                  <a:pt x="3295" y="1437"/>
                  <a:pt x="3289" y="1425"/>
                  <a:pt x="3290" y="1420"/>
                </a:cubicBezTo>
                <a:cubicBezTo>
                  <a:pt x="3294" y="1425"/>
                  <a:pt x="3293" y="1431"/>
                  <a:pt x="3296" y="1433"/>
                </a:cubicBezTo>
                <a:cubicBezTo>
                  <a:pt x="3298" y="1431"/>
                  <a:pt x="3295" y="1427"/>
                  <a:pt x="3299" y="1424"/>
                </a:cubicBezTo>
                <a:cubicBezTo>
                  <a:pt x="3304" y="1429"/>
                  <a:pt x="3303" y="1419"/>
                  <a:pt x="3307" y="1419"/>
                </a:cubicBezTo>
                <a:cubicBezTo>
                  <a:pt x="3309" y="1420"/>
                  <a:pt x="3308" y="1425"/>
                  <a:pt x="3311" y="1425"/>
                </a:cubicBezTo>
                <a:cubicBezTo>
                  <a:pt x="3312" y="1424"/>
                  <a:pt x="3312" y="1424"/>
                  <a:pt x="3313" y="1424"/>
                </a:cubicBezTo>
                <a:cubicBezTo>
                  <a:pt x="3315" y="1415"/>
                  <a:pt x="3308" y="1410"/>
                  <a:pt x="3307" y="1405"/>
                </a:cubicBezTo>
                <a:cubicBezTo>
                  <a:pt x="3306" y="1403"/>
                  <a:pt x="3308" y="1400"/>
                  <a:pt x="3307" y="1398"/>
                </a:cubicBezTo>
                <a:cubicBezTo>
                  <a:pt x="3307" y="1396"/>
                  <a:pt x="3303" y="1394"/>
                  <a:pt x="3303" y="1393"/>
                </a:cubicBezTo>
                <a:cubicBezTo>
                  <a:pt x="3303" y="1391"/>
                  <a:pt x="3312" y="1388"/>
                  <a:pt x="3304" y="1387"/>
                </a:cubicBezTo>
                <a:cubicBezTo>
                  <a:pt x="3303" y="1390"/>
                  <a:pt x="3302" y="1394"/>
                  <a:pt x="3301" y="1397"/>
                </a:cubicBezTo>
                <a:cubicBezTo>
                  <a:pt x="3301" y="1397"/>
                  <a:pt x="3301" y="1397"/>
                  <a:pt x="3301" y="1397"/>
                </a:cubicBezTo>
                <a:cubicBezTo>
                  <a:pt x="3300" y="1393"/>
                  <a:pt x="3296" y="1392"/>
                  <a:pt x="3293" y="1393"/>
                </a:cubicBezTo>
                <a:cubicBezTo>
                  <a:pt x="3293" y="1392"/>
                  <a:pt x="3292" y="1392"/>
                  <a:pt x="3292" y="1391"/>
                </a:cubicBezTo>
                <a:cubicBezTo>
                  <a:pt x="3299" y="1391"/>
                  <a:pt x="3294" y="1380"/>
                  <a:pt x="3302" y="1381"/>
                </a:cubicBezTo>
                <a:cubicBezTo>
                  <a:pt x="3302" y="1379"/>
                  <a:pt x="3302" y="1377"/>
                  <a:pt x="3301" y="1375"/>
                </a:cubicBezTo>
                <a:cubicBezTo>
                  <a:pt x="3302" y="1374"/>
                  <a:pt x="3304" y="1374"/>
                  <a:pt x="3306" y="1374"/>
                </a:cubicBezTo>
                <a:cubicBezTo>
                  <a:pt x="3308" y="1376"/>
                  <a:pt x="3305" y="1377"/>
                  <a:pt x="3307" y="1379"/>
                </a:cubicBezTo>
                <a:cubicBezTo>
                  <a:pt x="3316" y="1376"/>
                  <a:pt x="3307" y="1364"/>
                  <a:pt x="3310" y="1360"/>
                </a:cubicBezTo>
                <a:cubicBezTo>
                  <a:pt x="3315" y="1368"/>
                  <a:pt x="3315" y="1378"/>
                  <a:pt x="3311" y="1386"/>
                </a:cubicBezTo>
                <a:cubicBezTo>
                  <a:pt x="3314" y="1387"/>
                  <a:pt x="3316" y="1383"/>
                  <a:pt x="3316" y="1386"/>
                </a:cubicBezTo>
                <a:cubicBezTo>
                  <a:pt x="3315" y="1389"/>
                  <a:pt x="3316" y="1391"/>
                  <a:pt x="3318" y="1392"/>
                </a:cubicBezTo>
                <a:cubicBezTo>
                  <a:pt x="3319" y="1391"/>
                  <a:pt x="3319" y="1388"/>
                  <a:pt x="3322" y="1389"/>
                </a:cubicBezTo>
                <a:cubicBezTo>
                  <a:pt x="3322" y="1390"/>
                  <a:pt x="3323" y="1390"/>
                  <a:pt x="3323" y="1391"/>
                </a:cubicBezTo>
                <a:cubicBezTo>
                  <a:pt x="3321" y="1391"/>
                  <a:pt x="3322" y="1395"/>
                  <a:pt x="3321" y="1395"/>
                </a:cubicBezTo>
                <a:cubicBezTo>
                  <a:pt x="3319" y="1391"/>
                  <a:pt x="3317" y="1396"/>
                  <a:pt x="3315" y="1396"/>
                </a:cubicBezTo>
                <a:cubicBezTo>
                  <a:pt x="3315" y="1399"/>
                  <a:pt x="3317" y="1399"/>
                  <a:pt x="3317" y="1403"/>
                </a:cubicBezTo>
                <a:cubicBezTo>
                  <a:pt x="3315" y="1402"/>
                  <a:pt x="3311" y="1404"/>
                  <a:pt x="3312" y="1402"/>
                </a:cubicBezTo>
                <a:cubicBezTo>
                  <a:pt x="3312" y="1399"/>
                  <a:pt x="3315" y="1399"/>
                  <a:pt x="3315" y="1397"/>
                </a:cubicBezTo>
                <a:cubicBezTo>
                  <a:pt x="3312" y="1396"/>
                  <a:pt x="3313" y="1391"/>
                  <a:pt x="3309" y="1392"/>
                </a:cubicBezTo>
                <a:cubicBezTo>
                  <a:pt x="3309" y="1398"/>
                  <a:pt x="3311" y="1400"/>
                  <a:pt x="3311" y="1405"/>
                </a:cubicBezTo>
                <a:cubicBezTo>
                  <a:pt x="3317" y="1407"/>
                  <a:pt x="3330" y="1407"/>
                  <a:pt x="3326" y="1400"/>
                </a:cubicBezTo>
                <a:cubicBezTo>
                  <a:pt x="3336" y="1403"/>
                  <a:pt x="3323" y="1413"/>
                  <a:pt x="3324" y="1422"/>
                </a:cubicBezTo>
                <a:cubicBezTo>
                  <a:pt x="3327" y="1423"/>
                  <a:pt x="3330" y="1424"/>
                  <a:pt x="3332" y="1427"/>
                </a:cubicBezTo>
                <a:cubicBezTo>
                  <a:pt x="3331" y="1427"/>
                  <a:pt x="3331" y="1428"/>
                  <a:pt x="3331" y="1429"/>
                </a:cubicBezTo>
                <a:cubicBezTo>
                  <a:pt x="3329" y="1427"/>
                  <a:pt x="3326" y="1429"/>
                  <a:pt x="3326" y="1432"/>
                </a:cubicBezTo>
                <a:cubicBezTo>
                  <a:pt x="3330" y="1438"/>
                  <a:pt x="3323" y="1439"/>
                  <a:pt x="3325" y="1448"/>
                </a:cubicBezTo>
                <a:lnTo>
                  <a:pt x="3330" y="1448"/>
                </a:lnTo>
                <a:cubicBezTo>
                  <a:pt x="3330" y="1445"/>
                  <a:pt x="3329" y="1444"/>
                  <a:pt x="3331" y="1442"/>
                </a:cubicBezTo>
                <a:cubicBezTo>
                  <a:pt x="3334" y="1443"/>
                  <a:pt x="3334" y="1446"/>
                  <a:pt x="3335" y="1448"/>
                </a:cubicBezTo>
                <a:cubicBezTo>
                  <a:pt x="3340" y="1449"/>
                  <a:pt x="3336" y="1443"/>
                  <a:pt x="3340" y="1443"/>
                </a:cubicBezTo>
                <a:cubicBezTo>
                  <a:pt x="3341" y="1444"/>
                  <a:pt x="3341" y="1444"/>
                  <a:pt x="3341" y="1444"/>
                </a:cubicBezTo>
                <a:cubicBezTo>
                  <a:pt x="3343" y="1447"/>
                  <a:pt x="3342" y="1450"/>
                  <a:pt x="3340" y="1452"/>
                </a:cubicBezTo>
                <a:cubicBezTo>
                  <a:pt x="3338" y="1453"/>
                  <a:pt x="3334" y="1449"/>
                  <a:pt x="3332" y="1452"/>
                </a:cubicBezTo>
                <a:cubicBezTo>
                  <a:pt x="3337" y="1452"/>
                  <a:pt x="3336" y="1455"/>
                  <a:pt x="3337" y="1457"/>
                </a:cubicBezTo>
                <a:cubicBezTo>
                  <a:pt x="3341" y="1457"/>
                  <a:pt x="3341" y="1458"/>
                  <a:pt x="3344" y="1458"/>
                </a:cubicBezTo>
                <a:cubicBezTo>
                  <a:pt x="3345" y="1456"/>
                  <a:pt x="3343" y="1450"/>
                  <a:pt x="3347" y="1453"/>
                </a:cubicBezTo>
                <a:cubicBezTo>
                  <a:pt x="3348" y="1449"/>
                  <a:pt x="3344" y="1452"/>
                  <a:pt x="3345" y="1447"/>
                </a:cubicBezTo>
                <a:cubicBezTo>
                  <a:pt x="3351" y="1449"/>
                  <a:pt x="3348" y="1443"/>
                  <a:pt x="3350" y="1442"/>
                </a:cubicBezTo>
                <a:cubicBezTo>
                  <a:pt x="3352" y="1442"/>
                  <a:pt x="3353" y="1442"/>
                  <a:pt x="3354" y="1444"/>
                </a:cubicBezTo>
                <a:cubicBezTo>
                  <a:pt x="3354" y="1449"/>
                  <a:pt x="3358" y="1448"/>
                  <a:pt x="3356" y="1452"/>
                </a:cubicBezTo>
                <a:cubicBezTo>
                  <a:pt x="3360" y="1454"/>
                  <a:pt x="3356" y="1448"/>
                  <a:pt x="3358" y="1448"/>
                </a:cubicBezTo>
                <a:cubicBezTo>
                  <a:pt x="3361" y="1450"/>
                  <a:pt x="3357" y="1451"/>
                  <a:pt x="3361" y="1452"/>
                </a:cubicBezTo>
                <a:cubicBezTo>
                  <a:pt x="3364" y="1447"/>
                  <a:pt x="3358" y="1446"/>
                  <a:pt x="3360" y="1441"/>
                </a:cubicBezTo>
                <a:cubicBezTo>
                  <a:pt x="3358" y="1438"/>
                  <a:pt x="3356" y="1442"/>
                  <a:pt x="3354" y="1438"/>
                </a:cubicBezTo>
                <a:cubicBezTo>
                  <a:pt x="3358" y="1434"/>
                  <a:pt x="3357" y="1425"/>
                  <a:pt x="3361" y="1421"/>
                </a:cubicBezTo>
                <a:cubicBezTo>
                  <a:pt x="3361" y="1423"/>
                  <a:pt x="3364" y="1421"/>
                  <a:pt x="3364" y="1425"/>
                </a:cubicBezTo>
                <a:cubicBezTo>
                  <a:pt x="3363" y="1429"/>
                  <a:pt x="3360" y="1430"/>
                  <a:pt x="3359" y="1434"/>
                </a:cubicBezTo>
                <a:cubicBezTo>
                  <a:pt x="3360" y="1436"/>
                  <a:pt x="3361" y="1438"/>
                  <a:pt x="3364" y="1437"/>
                </a:cubicBezTo>
                <a:cubicBezTo>
                  <a:pt x="3365" y="1430"/>
                  <a:pt x="3366" y="1424"/>
                  <a:pt x="3369" y="1418"/>
                </a:cubicBezTo>
                <a:cubicBezTo>
                  <a:pt x="3370" y="1419"/>
                  <a:pt x="3372" y="1419"/>
                  <a:pt x="3373" y="1420"/>
                </a:cubicBezTo>
                <a:cubicBezTo>
                  <a:pt x="3372" y="1422"/>
                  <a:pt x="3372" y="1423"/>
                  <a:pt x="3371" y="1425"/>
                </a:cubicBezTo>
                <a:cubicBezTo>
                  <a:pt x="3371" y="1426"/>
                  <a:pt x="3368" y="1425"/>
                  <a:pt x="3368" y="1427"/>
                </a:cubicBezTo>
                <a:lnTo>
                  <a:pt x="3368" y="1428"/>
                </a:lnTo>
                <a:cubicBezTo>
                  <a:pt x="3367" y="1427"/>
                  <a:pt x="3365" y="1428"/>
                  <a:pt x="3367" y="1430"/>
                </a:cubicBezTo>
                <a:cubicBezTo>
                  <a:pt x="3367" y="1430"/>
                  <a:pt x="3368" y="1429"/>
                  <a:pt x="3368" y="1429"/>
                </a:cubicBezTo>
                <a:cubicBezTo>
                  <a:pt x="3368" y="1431"/>
                  <a:pt x="3369" y="1431"/>
                  <a:pt x="3369" y="1433"/>
                </a:cubicBezTo>
                <a:cubicBezTo>
                  <a:pt x="3368" y="1433"/>
                  <a:pt x="3366" y="1433"/>
                  <a:pt x="3365" y="1433"/>
                </a:cubicBezTo>
                <a:cubicBezTo>
                  <a:pt x="3368" y="1437"/>
                  <a:pt x="3363" y="1438"/>
                  <a:pt x="3364" y="1444"/>
                </a:cubicBezTo>
                <a:cubicBezTo>
                  <a:pt x="3366" y="1444"/>
                  <a:pt x="3366" y="1446"/>
                  <a:pt x="3366" y="1447"/>
                </a:cubicBezTo>
                <a:cubicBezTo>
                  <a:pt x="3370" y="1445"/>
                  <a:pt x="3370" y="1450"/>
                  <a:pt x="3373" y="1449"/>
                </a:cubicBezTo>
                <a:cubicBezTo>
                  <a:pt x="3373" y="1450"/>
                  <a:pt x="3374" y="1451"/>
                  <a:pt x="3374" y="1451"/>
                </a:cubicBezTo>
                <a:cubicBezTo>
                  <a:pt x="3374" y="1452"/>
                  <a:pt x="3374" y="1452"/>
                  <a:pt x="3373" y="1452"/>
                </a:cubicBezTo>
                <a:cubicBezTo>
                  <a:pt x="3371" y="1451"/>
                  <a:pt x="3369" y="1450"/>
                  <a:pt x="3366" y="1448"/>
                </a:cubicBezTo>
                <a:cubicBezTo>
                  <a:pt x="3361" y="1455"/>
                  <a:pt x="3370" y="1473"/>
                  <a:pt x="3357" y="1475"/>
                </a:cubicBezTo>
                <a:cubicBezTo>
                  <a:pt x="3357" y="1469"/>
                  <a:pt x="3354" y="1475"/>
                  <a:pt x="3353" y="1476"/>
                </a:cubicBezTo>
                <a:cubicBezTo>
                  <a:pt x="3351" y="1472"/>
                  <a:pt x="3354" y="1467"/>
                  <a:pt x="3350" y="1463"/>
                </a:cubicBezTo>
                <a:cubicBezTo>
                  <a:pt x="3345" y="1465"/>
                  <a:pt x="3355" y="1480"/>
                  <a:pt x="3346" y="1477"/>
                </a:cubicBezTo>
                <a:cubicBezTo>
                  <a:pt x="3343" y="1483"/>
                  <a:pt x="3348" y="1493"/>
                  <a:pt x="3351" y="1487"/>
                </a:cubicBezTo>
                <a:cubicBezTo>
                  <a:pt x="3351" y="1488"/>
                  <a:pt x="3352" y="1488"/>
                  <a:pt x="3352" y="1489"/>
                </a:cubicBezTo>
                <a:cubicBezTo>
                  <a:pt x="3351" y="1491"/>
                  <a:pt x="3347" y="1492"/>
                  <a:pt x="3349" y="1497"/>
                </a:cubicBezTo>
                <a:cubicBezTo>
                  <a:pt x="3355" y="1495"/>
                  <a:pt x="3350" y="1505"/>
                  <a:pt x="3357" y="1504"/>
                </a:cubicBezTo>
                <a:cubicBezTo>
                  <a:pt x="3357" y="1503"/>
                  <a:pt x="3358" y="1503"/>
                  <a:pt x="3359" y="1503"/>
                </a:cubicBezTo>
                <a:cubicBezTo>
                  <a:pt x="3360" y="1500"/>
                  <a:pt x="3356" y="1496"/>
                  <a:pt x="3359" y="1494"/>
                </a:cubicBezTo>
                <a:cubicBezTo>
                  <a:pt x="3361" y="1497"/>
                  <a:pt x="3364" y="1496"/>
                  <a:pt x="3367" y="1494"/>
                </a:cubicBezTo>
                <a:cubicBezTo>
                  <a:pt x="3367" y="1496"/>
                  <a:pt x="3367" y="1498"/>
                  <a:pt x="3367" y="1500"/>
                </a:cubicBezTo>
                <a:cubicBezTo>
                  <a:pt x="3366" y="1501"/>
                  <a:pt x="3365" y="1502"/>
                  <a:pt x="3364" y="1504"/>
                </a:cubicBezTo>
                <a:cubicBezTo>
                  <a:pt x="3365" y="1504"/>
                  <a:pt x="3366" y="1503"/>
                  <a:pt x="3367" y="1503"/>
                </a:cubicBezTo>
                <a:cubicBezTo>
                  <a:pt x="3367" y="1511"/>
                  <a:pt x="3368" y="1518"/>
                  <a:pt x="3361" y="1521"/>
                </a:cubicBezTo>
                <a:cubicBezTo>
                  <a:pt x="3363" y="1521"/>
                  <a:pt x="3364" y="1522"/>
                  <a:pt x="3364" y="1524"/>
                </a:cubicBezTo>
                <a:cubicBezTo>
                  <a:pt x="3362" y="1524"/>
                  <a:pt x="3360" y="1523"/>
                  <a:pt x="3359" y="1522"/>
                </a:cubicBezTo>
                <a:cubicBezTo>
                  <a:pt x="3357" y="1525"/>
                  <a:pt x="3353" y="1524"/>
                  <a:pt x="3352" y="1523"/>
                </a:cubicBezTo>
                <a:cubicBezTo>
                  <a:pt x="3354" y="1523"/>
                  <a:pt x="3351" y="1521"/>
                  <a:pt x="3352" y="1519"/>
                </a:cubicBezTo>
                <a:lnTo>
                  <a:pt x="3353" y="1519"/>
                </a:lnTo>
                <a:lnTo>
                  <a:pt x="3353" y="1519"/>
                </a:lnTo>
                <a:cubicBezTo>
                  <a:pt x="3353" y="1520"/>
                  <a:pt x="3353" y="1521"/>
                  <a:pt x="3354" y="1521"/>
                </a:cubicBezTo>
                <a:lnTo>
                  <a:pt x="3355" y="1522"/>
                </a:lnTo>
                <a:cubicBezTo>
                  <a:pt x="3356" y="1520"/>
                  <a:pt x="3356" y="1517"/>
                  <a:pt x="3353" y="1517"/>
                </a:cubicBezTo>
                <a:cubicBezTo>
                  <a:pt x="3353" y="1517"/>
                  <a:pt x="3353" y="1517"/>
                  <a:pt x="3353" y="1518"/>
                </a:cubicBezTo>
                <a:lnTo>
                  <a:pt x="3353" y="1519"/>
                </a:lnTo>
                <a:lnTo>
                  <a:pt x="3351" y="1519"/>
                </a:lnTo>
                <a:cubicBezTo>
                  <a:pt x="3350" y="1518"/>
                  <a:pt x="3350" y="1517"/>
                  <a:pt x="3348" y="1518"/>
                </a:cubicBezTo>
                <a:cubicBezTo>
                  <a:pt x="3346" y="1520"/>
                  <a:pt x="3349" y="1521"/>
                  <a:pt x="3346" y="1523"/>
                </a:cubicBezTo>
                <a:cubicBezTo>
                  <a:pt x="3341" y="1526"/>
                  <a:pt x="3339" y="1522"/>
                  <a:pt x="3336" y="1520"/>
                </a:cubicBezTo>
                <a:cubicBezTo>
                  <a:pt x="3336" y="1525"/>
                  <a:pt x="3324" y="1522"/>
                  <a:pt x="3320" y="1528"/>
                </a:cubicBezTo>
                <a:cubicBezTo>
                  <a:pt x="3317" y="1522"/>
                  <a:pt x="3303" y="1527"/>
                  <a:pt x="3308" y="1533"/>
                </a:cubicBezTo>
                <a:cubicBezTo>
                  <a:pt x="3311" y="1534"/>
                  <a:pt x="3310" y="1529"/>
                  <a:pt x="3313" y="1529"/>
                </a:cubicBezTo>
                <a:cubicBezTo>
                  <a:pt x="3315" y="1532"/>
                  <a:pt x="3324" y="1529"/>
                  <a:pt x="3327" y="1534"/>
                </a:cubicBezTo>
                <a:cubicBezTo>
                  <a:pt x="3327" y="1537"/>
                  <a:pt x="3327" y="1540"/>
                  <a:pt x="3326" y="1543"/>
                </a:cubicBezTo>
                <a:cubicBezTo>
                  <a:pt x="3324" y="1543"/>
                  <a:pt x="3325" y="1539"/>
                  <a:pt x="3323" y="1539"/>
                </a:cubicBezTo>
                <a:cubicBezTo>
                  <a:pt x="3322" y="1541"/>
                  <a:pt x="3322" y="1544"/>
                  <a:pt x="3323" y="1546"/>
                </a:cubicBezTo>
                <a:cubicBezTo>
                  <a:pt x="3325" y="1546"/>
                  <a:pt x="3326" y="1544"/>
                  <a:pt x="3327" y="1547"/>
                </a:cubicBezTo>
                <a:cubicBezTo>
                  <a:pt x="3325" y="1549"/>
                  <a:pt x="3325" y="1554"/>
                  <a:pt x="3324" y="1557"/>
                </a:cubicBezTo>
                <a:cubicBezTo>
                  <a:pt x="3327" y="1558"/>
                  <a:pt x="3329" y="1554"/>
                  <a:pt x="3331" y="1559"/>
                </a:cubicBezTo>
                <a:cubicBezTo>
                  <a:pt x="3329" y="1561"/>
                  <a:pt x="3325" y="1556"/>
                  <a:pt x="3325" y="1561"/>
                </a:cubicBezTo>
                <a:cubicBezTo>
                  <a:pt x="3327" y="1562"/>
                  <a:pt x="3339" y="1561"/>
                  <a:pt x="3333" y="1566"/>
                </a:cubicBezTo>
                <a:cubicBezTo>
                  <a:pt x="3339" y="1564"/>
                  <a:pt x="3337" y="1570"/>
                  <a:pt x="3339" y="1572"/>
                </a:cubicBezTo>
                <a:cubicBezTo>
                  <a:pt x="3341" y="1572"/>
                  <a:pt x="3342" y="1573"/>
                  <a:pt x="3344" y="1570"/>
                </a:cubicBezTo>
                <a:cubicBezTo>
                  <a:pt x="3340" y="1570"/>
                  <a:pt x="3341" y="1564"/>
                  <a:pt x="3342" y="1562"/>
                </a:cubicBezTo>
                <a:cubicBezTo>
                  <a:pt x="3344" y="1562"/>
                  <a:pt x="3346" y="1561"/>
                  <a:pt x="3346" y="1563"/>
                </a:cubicBezTo>
                <a:cubicBezTo>
                  <a:pt x="3342" y="1566"/>
                  <a:pt x="3348" y="1567"/>
                  <a:pt x="3348" y="1571"/>
                </a:cubicBezTo>
                <a:lnTo>
                  <a:pt x="3353" y="1571"/>
                </a:lnTo>
                <a:cubicBezTo>
                  <a:pt x="3354" y="1567"/>
                  <a:pt x="3350" y="1569"/>
                  <a:pt x="3350" y="1566"/>
                </a:cubicBezTo>
                <a:cubicBezTo>
                  <a:pt x="3352" y="1566"/>
                  <a:pt x="3355" y="1566"/>
                  <a:pt x="3355" y="1568"/>
                </a:cubicBezTo>
                <a:cubicBezTo>
                  <a:pt x="3352" y="1570"/>
                  <a:pt x="3354" y="1575"/>
                  <a:pt x="3353" y="1576"/>
                </a:cubicBezTo>
                <a:cubicBezTo>
                  <a:pt x="3353" y="1574"/>
                  <a:pt x="3350" y="1574"/>
                  <a:pt x="3350" y="1576"/>
                </a:cubicBezTo>
                <a:cubicBezTo>
                  <a:pt x="3354" y="1575"/>
                  <a:pt x="3350" y="1578"/>
                  <a:pt x="3351" y="1581"/>
                </a:cubicBezTo>
                <a:cubicBezTo>
                  <a:pt x="3353" y="1581"/>
                  <a:pt x="3355" y="1581"/>
                  <a:pt x="3356" y="1581"/>
                </a:cubicBezTo>
                <a:cubicBezTo>
                  <a:pt x="3357" y="1582"/>
                  <a:pt x="3358" y="1582"/>
                  <a:pt x="3358" y="1581"/>
                </a:cubicBezTo>
                <a:cubicBezTo>
                  <a:pt x="3359" y="1581"/>
                  <a:pt x="3360" y="1581"/>
                  <a:pt x="3361" y="1581"/>
                </a:cubicBezTo>
                <a:cubicBezTo>
                  <a:pt x="3361" y="1586"/>
                  <a:pt x="3360" y="1592"/>
                  <a:pt x="3365" y="1592"/>
                </a:cubicBezTo>
                <a:cubicBezTo>
                  <a:pt x="3364" y="1589"/>
                  <a:pt x="3366" y="1585"/>
                  <a:pt x="3369" y="1583"/>
                </a:cubicBezTo>
                <a:cubicBezTo>
                  <a:pt x="3370" y="1584"/>
                  <a:pt x="3371" y="1586"/>
                  <a:pt x="3373" y="1586"/>
                </a:cubicBezTo>
                <a:cubicBezTo>
                  <a:pt x="3375" y="1585"/>
                  <a:pt x="3374" y="1583"/>
                  <a:pt x="3373" y="1581"/>
                </a:cubicBezTo>
                <a:cubicBezTo>
                  <a:pt x="3375" y="1581"/>
                  <a:pt x="3376" y="1581"/>
                  <a:pt x="3377" y="1580"/>
                </a:cubicBezTo>
                <a:cubicBezTo>
                  <a:pt x="3377" y="1581"/>
                  <a:pt x="3377" y="1583"/>
                  <a:pt x="3377" y="1584"/>
                </a:cubicBezTo>
                <a:cubicBezTo>
                  <a:pt x="3379" y="1583"/>
                  <a:pt x="3381" y="1583"/>
                  <a:pt x="3383" y="1584"/>
                </a:cubicBezTo>
                <a:cubicBezTo>
                  <a:pt x="3383" y="1584"/>
                  <a:pt x="3383" y="1584"/>
                  <a:pt x="3384" y="1584"/>
                </a:cubicBezTo>
                <a:cubicBezTo>
                  <a:pt x="3384" y="1585"/>
                  <a:pt x="3384" y="1585"/>
                  <a:pt x="3385" y="1585"/>
                </a:cubicBezTo>
                <a:cubicBezTo>
                  <a:pt x="3385" y="1583"/>
                  <a:pt x="3386" y="1581"/>
                  <a:pt x="3387" y="1579"/>
                </a:cubicBezTo>
                <a:cubicBezTo>
                  <a:pt x="3387" y="1580"/>
                  <a:pt x="3389" y="1581"/>
                  <a:pt x="3390" y="1581"/>
                </a:cubicBezTo>
                <a:cubicBezTo>
                  <a:pt x="3390" y="1584"/>
                  <a:pt x="3390" y="1587"/>
                  <a:pt x="3391" y="1590"/>
                </a:cubicBezTo>
                <a:lnTo>
                  <a:pt x="3390" y="1590"/>
                </a:lnTo>
                <a:lnTo>
                  <a:pt x="3390" y="1592"/>
                </a:lnTo>
                <a:cubicBezTo>
                  <a:pt x="3388" y="1591"/>
                  <a:pt x="3387" y="1590"/>
                  <a:pt x="3385" y="1590"/>
                </a:cubicBezTo>
                <a:cubicBezTo>
                  <a:pt x="3385" y="1592"/>
                  <a:pt x="3388" y="1594"/>
                  <a:pt x="3390" y="1593"/>
                </a:cubicBezTo>
                <a:cubicBezTo>
                  <a:pt x="3389" y="1594"/>
                  <a:pt x="3388" y="1594"/>
                  <a:pt x="3387" y="1595"/>
                </a:cubicBezTo>
                <a:cubicBezTo>
                  <a:pt x="3386" y="1597"/>
                  <a:pt x="3387" y="1599"/>
                  <a:pt x="3388" y="1601"/>
                </a:cubicBezTo>
                <a:cubicBezTo>
                  <a:pt x="3387" y="1601"/>
                  <a:pt x="3386" y="1601"/>
                  <a:pt x="3385" y="1601"/>
                </a:cubicBezTo>
                <a:cubicBezTo>
                  <a:pt x="3386" y="1602"/>
                  <a:pt x="3386" y="1603"/>
                  <a:pt x="3386" y="1603"/>
                </a:cubicBezTo>
                <a:cubicBezTo>
                  <a:pt x="3385" y="1604"/>
                  <a:pt x="3384" y="1605"/>
                  <a:pt x="3383" y="1606"/>
                </a:cubicBezTo>
                <a:cubicBezTo>
                  <a:pt x="3383" y="1606"/>
                  <a:pt x="3382" y="1606"/>
                  <a:pt x="3382" y="1606"/>
                </a:cubicBezTo>
                <a:lnTo>
                  <a:pt x="3382" y="1608"/>
                </a:lnTo>
                <a:cubicBezTo>
                  <a:pt x="3382" y="1608"/>
                  <a:pt x="3382" y="1609"/>
                  <a:pt x="3382" y="1609"/>
                </a:cubicBezTo>
                <a:cubicBezTo>
                  <a:pt x="3382" y="1609"/>
                  <a:pt x="3382" y="1609"/>
                  <a:pt x="3382" y="1609"/>
                </a:cubicBezTo>
                <a:cubicBezTo>
                  <a:pt x="3382" y="1610"/>
                  <a:pt x="3383" y="1611"/>
                  <a:pt x="3384" y="1610"/>
                </a:cubicBezTo>
                <a:cubicBezTo>
                  <a:pt x="3385" y="1610"/>
                  <a:pt x="3386" y="1611"/>
                  <a:pt x="3387" y="1612"/>
                </a:cubicBezTo>
                <a:cubicBezTo>
                  <a:pt x="3387" y="1614"/>
                  <a:pt x="3386" y="1616"/>
                  <a:pt x="3384" y="1618"/>
                </a:cubicBezTo>
                <a:lnTo>
                  <a:pt x="3383" y="1619"/>
                </a:lnTo>
                <a:cubicBezTo>
                  <a:pt x="3383" y="1619"/>
                  <a:pt x="3382" y="1619"/>
                  <a:pt x="3382" y="1619"/>
                </a:cubicBezTo>
                <a:cubicBezTo>
                  <a:pt x="3383" y="1619"/>
                  <a:pt x="3383" y="1619"/>
                  <a:pt x="3383" y="1619"/>
                </a:cubicBezTo>
                <a:cubicBezTo>
                  <a:pt x="3383" y="1620"/>
                  <a:pt x="3384" y="1621"/>
                  <a:pt x="3385" y="1622"/>
                </a:cubicBezTo>
                <a:cubicBezTo>
                  <a:pt x="3382" y="1623"/>
                  <a:pt x="3380" y="1624"/>
                  <a:pt x="3377" y="1625"/>
                </a:cubicBezTo>
                <a:cubicBezTo>
                  <a:pt x="3378" y="1618"/>
                  <a:pt x="3378" y="1611"/>
                  <a:pt x="3377" y="1605"/>
                </a:cubicBezTo>
                <a:cubicBezTo>
                  <a:pt x="3375" y="1610"/>
                  <a:pt x="3375" y="1617"/>
                  <a:pt x="3374" y="1620"/>
                </a:cubicBezTo>
                <a:cubicBezTo>
                  <a:pt x="3370" y="1613"/>
                  <a:pt x="3372" y="1604"/>
                  <a:pt x="3377" y="1598"/>
                </a:cubicBezTo>
                <a:cubicBezTo>
                  <a:pt x="3376" y="1595"/>
                  <a:pt x="3373" y="1593"/>
                  <a:pt x="3376" y="1589"/>
                </a:cubicBezTo>
                <a:cubicBezTo>
                  <a:pt x="3369" y="1590"/>
                  <a:pt x="3374" y="1600"/>
                  <a:pt x="3369" y="1600"/>
                </a:cubicBezTo>
                <a:cubicBezTo>
                  <a:pt x="3368" y="1606"/>
                  <a:pt x="3370" y="1608"/>
                  <a:pt x="3370" y="1613"/>
                </a:cubicBezTo>
                <a:cubicBezTo>
                  <a:pt x="3367" y="1614"/>
                  <a:pt x="3365" y="1615"/>
                  <a:pt x="3363" y="1617"/>
                </a:cubicBezTo>
                <a:cubicBezTo>
                  <a:pt x="3366" y="1617"/>
                  <a:pt x="3369" y="1613"/>
                  <a:pt x="3370" y="1617"/>
                </a:cubicBezTo>
                <a:cubicBezTo>
                  <a:pt x="3370" y="1620"/>
                  <a:pt x="3370" y="1624"/>
                  <a:pt x="3372" y="1625"/>
                </a:cubicBezTo>
                <a:cubicBezTo>
                  <a:pt x="3367" y="1628"/>
                  <a:pt x="3362" y="1639"/>
                  <a:pt x="3368" y="1645"/>
                </a:cubicBezTo>
                <a:cubicBezTo>
                  <a:pt x="3366" y="1647"/>
                  <a:pt x="3365" y="1645"/>
                  <a:pt x="3362" y="1645"/>
                </a:cubicBezTo>
                <a:cubicBezTo>
                  <a:pt x="3362" y="1651"/>
                  <a:pt x="3368" y="1649"/>
                  <a:pt x="3369" y="1647"/>
                </a:cubicBezTo>
                <a:cubicBezTo>
                  <a:pt x="3371" y="1649"/>
                  <a:pt x="3369" y="1650"/>
                  <a:pt x="3369" y="1654"/>
                </a:cubicBezTo>
                <a:cubicBezTo>
                  <a:pt x="3372" y="1652"/>
                  <a:pt x="3372" y="1653"/>
                  <a:pt x="3374" y="1655"/>
                </a:cubicBezTo>
                <a:cubicBezTo>
                  <a:pt x="3377" y="1649"/>
                  <a:pt x="3370" y="1648"/>
                  <a:pt x="3374" y="1643"/>
                </a:cubicBezTo>
                <a:cubicBezTo>
                  <a:pt x="3370" y="1642"/>
                  <a:pt x="3369" y="1639"/>
                  <a:pt x="3368" y="1635"/>
                </a:cubicBezTo>
                <a:cubicBezTo>
                  <a:pt x="3369" y="1636"/>
                  <a:pt x="3371" y="1637"/>
                  <a:pt x="3373" y="1636"/>
                </a:cubicBezTo>
                <a:cubicBezTo>
                  <a:pt x="3374" y="1630"/>
                  <a:pt x="3378" y="1628"/>
                  <a:pt x="3382" y="1626"/>
                </a:cubicBezTo>
                <a:lnTo>
                  <a:pt x="3384" y="1626"/>
                </a:lnTo>
                <a:lnTo>
                  <a:pt x="3384" y="1624"/>
                </a:lnTo>
                <a:cubicBezTo>
                  <a:pt x="3385" y="1624"/>
                  <a:pt x="3386" y="1623"/>
                  <a:pt x="3386" y="1623"/>
                </a:cubicBezTo>
                <a:cubicBezTo>
                  <a:pt x="3383" y="1630"/>
                  <a:pt x="3387" y="1637"/>
                  <a:pt x="3389" y="1641"/>
                </a:cubicBezTo>
                <a:cubicBezTo>
                  <a:pt x="3386" y="1642"/>
                  <a:pt x="3384" y="1641"/>
                  <a:pt x="3383" y="1643"/>
                </a:cubicBezTo>
                <a:cubicBezTo>
                  <a:pt x="3384" y="1647"/>
                  <a:pt x="3383" y="1651"/>
                  <a:pt x="3384" y="1653"/>
                </a:cubicBezTo>
                <a:cubicBezTo>
                  <a:pt x="3384" y="1654"/>
                  <a:pt x="3384" y="1654"/>
                  <a:pt x="3384" y="1654"/>
                </a:cubicBezTo>
                <a:cubicBezTo>
                  <a:pt x="3385" y="1654"/>
                  <a:pt x="3385" y="1655"/>
                  <a:pt x="3385" y="1656"/>
                </a:cubicBezTo>
                <a:cubicBezTo>
                  <a:pt x="3385" y="1656"/>
                  <a:pt x="3385" y="1656"/>
                  <a:pt x="3386" y="1656"/>
                </a:cubicBezTo>
                <a:cubicBezTo>
                  <a:pt x="3387" y="1657"/>
                  <a:pt x="3389" y="1658"/>
                  <a:pt x="3391" y="1658"/>
                </a:cubicBezTo>
                <a:cubicBezTo>
                  <a:pt x="3390" y="1659"/>
                  <a:pt x="3390" y="1659"/>
                  <a:pt x="3390" y="1660"/>
                </a:cubicBezTo>
                <a:lnTo>
                  <a:pt x="3386" y="1660"/>
                </a:lnTo>
                <a:lnTo>
                  <a:pt x="3386" y="1659"/>
                </a:lnTo>
                <a:lnTo>
                  <a:pt x="3386" y="1659"/>
                </a:lnTo>
                <a:cubicBezTo>
                  <a:pt x="3384" y="1656"/>
                  <a:pt x="3381" y="1659"/>
                  <a:pt x="3377" y="1661"/>
                </a:cubicBezTo>
                <a:cubicBezTo>
                  <a:pt x="3379" y="1661"/>
                  <a:pt x="3383" y="1662"/>
                  <a:pt x="3385" y="1661"/>
                </a:cubicBezTo>
                <a:lnTo>
                  <a:pt x="3385" y="1661"/>
                </a:lnTo>
                <a:lnTo>
                  <a:pt x="3385" y="1662"/>
                </a:lnTo>
                <a:cubicBezTo>
                  <a:pt x="3385" y="1667"/>
                  <a:pt x="3384" y="1668"/>
                  <a:pt x="3386" y="1672"/>
                </a:cubicBezTo>
                <a:cubicBezTo>
                  <a:pt x="3385" y="1673"/>
                  <a:pt x="3384" y="1674"/>
                  <a:pt x="3383" y="1676"/>
                </a:cubicBezTo>
                <a:cubicBezTo>
                  <a:pt x="3381" y="1676"/>
                  <a:pt x="3380" y="1677"/>
                  <a:pt x="3380" y="1679"/>
                </a:cubicBezTo>
                <a:cubicBezTo>
                  <a:pt x="3380" y="1679"/>
                  <a:pt x="3381" y="1679"/>
                  <a:pt x="3382" y="1679"/>
                </a:cubicBezTo>
                <a:lnTo>
                  <a:pt x="3381" y="1681"/>
                </a:lnTo>
                <a:cubicBezTo>
                  <a:pt x="3385" y="1681"/>
                  <a:pt x="3387" y="1681"/>
                  <a:pt x="3389" y="1685"/>
                </a:cubicBezTo>
                <a:lnTo>
                  <a:pt x="3385" y="1685"/>
                </a:lnTo>
                <a:cubicBezTo>
                  <a:pt x="3384" y="1683"/>
                  <a:pt x="3382" y="1683"/>
                  <a:pt x="3380" y="1683"/>
                </a:cubicBezTo>
                <a:cubicBezTo>
                  <a:pt x="3380" y="1688"/>
                  <a:pt x="3377" y="1687"/>
                  <a:pt x="3375" y="1689"/>
                </a:cubicBezTo>
                <a:lnTo>
                  <a:pt x="3375" y="1688"/>
                </a:lnTo>
                <a:cubicBezTo>
                  <a:pt x="3376" y="1691"/>
                  <a:pt x="3371" y="1689"/>
                  <a:pt x="3370" y="1691"/>
                </a:cubicBezTo>
                <a:cubicBezTo>
                  <a:pt x="3369" y="1690"/>
                  <a:pt x="3365" y="1691"/>
                  <a:pt x="3366" y="1693"/>
                </a:cubicBezTo>
                <a:cubicBezTo>
                  <a:pt x="3369" y="1692"/>
                  <a:pt x="3368" y="1692"/>
                  <a:pt x="3370" y="1693"/>
                </a:cubicBezTo>
                <a:cubicBezTo>
                  <a:pt x="3371" y="1695"/>
                  <a:pt x="3376" y="1694"/>
                  <a:pt x="3376" y="1697"/>
                </a:cubicBezTo>
                <a:cubicBezTo>
                  <a:pt x="3375" y="1701"/>
                  <a:pt x="3370" y="1701"/>
                  <a:pt x="3370" y="1706"/>
                </a:cubicBezTo>
                <a:cubicBezTo>
                  <a:pt x="3375" y="1707"/>
                  <a:pt x="3375" y="1703"/>
                  <a:pt x="3376" y="1701"/>
                </a:cubicBezTo>
                <a:cubicBezTo>
                  <a:pt x="3377" y="1704"/>
                  <a:pt x="3380" y="1706"/>
                  <a:pt x="3382" y="1707"/>
                </a:cubicBezTo>
                <a:cubicBezTo>
                  <a:pt x="3383" y="1701"/>
                  <a:pt x="3386" y="1695"/>
                  <a:pt x="3389" y="1690"/>
                </a:cubicBezTo>
                <a:cubicBezTo>
                  <a:pt x="3392" y="1691"/>
                  <a:pt x="3396" y="1690"/>
                  <a:pt x="3397" y="1692"/>
                </a:cubicBezTo>
                <a:cubicBezTo>
                  <a:pt x="3397" y="1692"/>
                  <a:pt x="3397" y="1692"/>
                  <a:pt x="3397" y="1692"/>
                </a:cubicBezTo>
                <a:cubicBezTo>
                  <a:pt x="3395" y="1691"/>
                  <a:pt x="3393" y="1690"/>
                  <a:pt x="3392" y="1691"/>
                </a:cubicBezTo>
                <a:cubicBezTo>
                  <a:pt x="3389" y="1693"/>
                  <a:pt x="3390" y="1693"/>
                  <a:pt x="3391" y="1697"/>
                </a:cubicBezTo>
                <a:cubicBezTo>
                  <a:pt x="3393" y="1698"/>
                  <a:pt x="3393" y="1696"/>
                  <a:pt x="3394" y="1695"/>
                </a:cubicBezTo>
                <a:cubicBezTo>
                  <a:pt x="3394" y="1696"/>
                  <a:pt x="3395" y="1696"/>
                  <a:pt x="3396" y="1696"/>
                </a:cubicBezTo>
                <a:cubicBezTo>
                  <a:pt x="3396" y="1696"/>
                  <a:pt x="3396" y="1696"/>
                  <a:pt x="3396" y="1696"/>
                </a:cubicBezTo>
                <a:cubicBezTo>
                  <a:pt x="3398" y="1697"/>
                  <a:pt x="3399" y="1698"/>
                  <a:pt x="3398" y="1700"/>
                </a:cubicBezTo>
                <a:cubicBezTo>
                  <a:pt x="3395" y="1700"/>
                  <a:pt x="3391" y="1701"/>
                  <a:pt x="3391" y="1705"/>
                </a:cubicBezTo>
                <a:cubicBezTo>
                  <a:pt x="3394" y="1706"/>
                  <a:pt x="3399" y="1701"/>
                  <a:pt x="3404" y="1702"/>
                </a:cubicBezTo>
                <a:cubicBezTo>
                  <a:pt x="3405" y="1711"/>
                  <a:pt x="3400" y="1707"/>
                  <a:pt x="3393" y="1707"/>
                </a:cubicBezTo>
                <a:cubicBezTo>
                  <a:pt x="3393" y="1711"/>
                  <a:pt x="3392" y="1713"/>
                  <a:pt x="3388" y="1713"/>
                </a:cubicBezTo>
                <a:cubicBezTo>
                  <a:pt x="3387" y="1718"/>
                  <a:pt x="3390" y="1718"/>
                  <a:pt x="3390" y="1722"/>
                </a:cubicBezTo>
                <a:cubicBezTo>
                  <a:pt x="3387" y="1724"/>
                  <a:pt x="3381" y="1722"/>
                  <a:pt x="3380" y="1727"/>
                </a:cubicBezTo>
                <a:cubicBezTo>
                  <a:pt x="3384" y="1729"/>
                  <a:pt x="3383" y="1725"/>
                  <a:pt x="3387" y="1726"/>
                </a:cubicBezTo>
                <a:cubicBezTo>
                  <a:pt x="3385" y="1728"/>
                  <a:pt x="3388" y="1728"/>
                  <a:pt x="3388" y="1730"/>
                </a:cubicBezTo>
                <a:cubicBezTo>
                  <a:pt x="3393" y="1728"/>
                  <a:pt x="3397" y="1726"/>
                  <a:pt x="3402" y="1726"/>
                </a:cubicBezTo>
                <a:cubicBezTo>
                  <a:pt x="3402" y="1728"/>
                  <a:pt x="3403" y="1728"/>
                  <a:pt x="3403" y="1730"/>
                </a:cubicBezTo>
                <a:cubicBezTo>
                  <a:pt x="3399" y="1728"/>
                  <a:pt x="3393" y="1729"/>
                  <a:pt x="3391" y="1734"/>
                </a:cubicBezTo>
                <a:cubicBezTo>
                  <a:pt x="3392" y="1735"/>
                  <a:pt x="3396" y="1733"/>
                  <a:pt x="3396" y="1736"/>
                </a:cubicBezTo>
                <a:cubicBezTo>
                  <a:pt x="3394" y="1741"/>
                  <a:pt x="3388" y="1737"/>
                  <a:pt x="3388" y="1734"/>
                </a:cubicBezTo>
                <a:cubicBezTo>
                  <a:pt x="3386" y="1735"/>
                  <a:pt x="3384" y="1733"/>
                  <a:pt x="3384" y="1737"/>
                </a:cubicBezTo>
                <a:cubicBezTo>
                  <a:pt x="3384" y="1740"/>
                  <a:pt x="3390" y="1738"/>
                  <a:pt x="3389" y="1742"/>
                </a:cubicBezTo>
                <a:cubicBezTo>
                  <a:pt x="3392" y="1744"/>
                  <a:pt x="3395" y="1739"/>
                  <a:pt x="3395" y="1742"/>
                </a:cubicBezTo>
                <a:cubicBezTo>
                  <a:pt x="3392" y="1745"/>
                  <a:pt x="3384" y="1743"/>
                  <a:pt x="3379" y="1745"/>
                </a:cubicBezTo>
                <a:cubicBezTo>
                  <a:pt x="3382" y="1749"/>
                  <a:pt x="3388" y="1743"/>
                  <a:pt x="3387" y="1749"/>
                </a:cubicBezTo>
                <a:cubicBezTo>
                  <a:pt x="3384" y="1747"/>
                  <a:pt x="3378" y="1748"/>
                  <a:pt x="3377" y="1752"/>
                </a:cubicBezTo>
                <a:cubicBezTo>
                  <a:pt x="3384" y="1750"/>
                  <a:pt x="3390" y="1752"/>
                  <a:pt x="3394" y="1749"/>
                </a:cubicBezTo>
                <a:cubicBezTo>
                  <a:pt x="3397" y="1752"/>
                  <a:pt x="3399" y="1751"/>
                  <a:pt x="3403" y="1750"/>
                </a:cubicBezTo>
                <a:cubicBezTo>
                  <a:pt x="3403" y="1751"/>
                  <a:pt x="3404" y="1751"/>
                  <a:pt x="3404" y="1753"/>
                </a:cubicBezTo>
                <a:cubicBezTo>
                  <a:pt x="3400" y="1755"/>
                  <a:pt x="3401" y="1752"/>
                  <a:pt x="3396" y="1752"/>
                </a:cubicBezTo>
                <a:cubicBezTo>
                  <a:pt x="3395" y="1757"/>
                  <a:pt x="3386" y="1754"/>
                  <a:pt x="3386" y="1760"/>
                </a:cubicBezTo>
                <a:cubicBezTo>
                  <a:pt x="3389" y="1761"/>
                  <a:pt x="3392" y="1757"/>
                  <a:pt x="3395" y="1761"/>
                </a:cubicBezTo>
                <a:cubicBezTo>
                  <a:pt x="3393" y="1763"/>
                  <a:pt x="3389" y="1758"/>
                  <a:pt x="3387" y="1763"/>
                </a:cubicBezTo>
                <a:cubicBezTo>
                  <a:pt x="3392" y="1766"/>
                  <a:pt x="3395" y="1759"/>
                  <a:pt x="3399" y="1764"/>
                </a:cubicBezTo>
                <a:cubicBezTo>
                  <a:pt x="3395" y="1767"/>
                  <a:pt x="3393" y="1766"/>
                  <a:pt x="3391" y="1768"/>
                </a:cubicBezTo>
                <a:cubicBezTo>
                  <a:pt x="3394" y="1770"/>
                  <a:pt x="3400" y="1768"/>
                  <a:pt x="3403" y="1766"/>
                </a:cubicBezTo>
                <a:cubicBezTo>
                  <a:pt x="3403" y="1771"/>
                  <a:pt x="3405" y="1771"/>
                  <a:pt x="3404" y="1776"/>
                </a:cubicBezTo>
                <a:cubicBezTo>
                  <a:pt x="3404" y="1778"/>
                  <a:pt x="3409" y="1776"/>
                  <a:pt x="3410" y="1778"/>
                </a:cubicBezTo>
                <a:cubicBezTo>
                  <a:pt x="3407" y="1779"/>
                  <a:pt x="3406" y="1782"/>
                  <a:pt x="3403" y="1782"/>
                </a:cubicBezTo>
                <a:cubicBezTo>
                  <a:pt x="3403" y="1782"/>
                  <a:pt x="3403" y="1782"/>
                  <a:pt x="3403" y="1782"/>
                </a:cubicBezTo>
                <a:cubicBezTo>
                  <a:pt x="3401" y="1777"/>
                  <a:pt x="3395" y="1775"/>
                  <a:pt x="3391" y="1777"/>
                </a:cubicBezTo>
                <a:cubicBezTo>
                  <a:pt x="3390" y="1779"/>
                  <a:pt x="3392" y="1779"/>
                  <a:pt x="3392" y="1781"/>
                </a:cubicBezTo>
                <a:cubicBezTo>
                  <a:pt x="3395" y="1784"/>
                  <a:pt x="3397" y="1780"/>
                  <a:pt x="3398" y="1784"/>
                </a:cubicBezTo>
                <a:cubicBezTo>
                  <a:pt x="3393" y="1783"/>
                  <a:pt x="3391" y="1787"/>
                  <a:pt x="3386" y="1786"/>
                </a:cubicBezTo>
                <a:cubicBezTo>
                  <a:pt x="3386" y="1791"/>
                  <a:pt x="3392" y="1789"/>
                  <a:pt x="3393" y="1792"/>
                </a:cubicBezTo>
                <a:cubicBezTo>
                  <a:pt x="3392" y="1803"/>
                  <a:pt x="3380" y="1797"/>
                  <a:pt x="3375" y="1802"/>
                </a:cubicBezTo>
                <a:cubicBezTo>
                  <a:pt x="3383" y="1802"/>
                  <a:pt x="3388" y="1805"/>
                  <a:pt x="3393" y="1800"/>
                </a:cubicBezTo>
                <a:cubicBezTo>
                  <a:pt x="3394" y="1801"/>
                  <a:pt x="3396" y="1802"/>
                  <a:pt x="3396" y="1804"/>
                </a:cubicBezTo>
                <a:cubicBezTo>
                  <a:pt x="3392" y="1804"/>
                  <a:pt x="3389" y="1804"/>
                  <a:pt x="3386" y="1805"/>
                </a:cubicBezTo>
                <a:cubicBezTo>
                  <a:pt x="3386" y="1809"/>
                  <a:pt x="3389" y="1811"/>
                  <a:pt x="3391" y="1813"/>
                </a:cubicBezTo>
                <a:cubicBezTo>
                  <a:pt x="3385" y="1813"/>
                  <a:pt x="3378" y="1822"/>
                  <a:pt x="3369" y="1819"/>
                </a:cubicBezTo>
                <a:cubicBezTo>
                  <a:pt x="3371" y="1824"/>
                  <a:pt x="3365" y="1825"/>
                  <a:pt x="3369" y="1828"/>
                </a:cubicBezTo>
                <a:cubicBezTo>
                  <a:pt x="3374" y="1824"/>
                  <a:pt x="3381" y="1822"/>
                  <a:pt x="3388" y="1823"/>
                </a:cubicBezTo>
                <a:cubicBezTo>
                  <a:pt x="3388" y="1821"/>
                  <a:pt x="3387" y="1819"/>
                  <a:pt x="3389" y="1819"/>
                </a:cubicBezTo>
                <a:cubicBezTo>
                  <a:pt x="3392" y="1819"/>
                  <a:pt x="3393" y="1822"/>
                  <a:pt x="3395" y="1822"/>
                </a:cubicBezTo>
                <a:cubicBezTo>
                  <a:pt x="3393" y="1827"/>
                  <a:pt x="3382" y="1829"/>
                  <a:pt x="3380" y="1824"/>
                </a:cubicBezTo>
                <a:cubicBezTo>
                  <a:pt x="3380" y="1828"/>
                  <a:pt x="3375" y="1826"/>
                  <a:pt x="3376" y="1831"/>
                </a:cubicBezTo>
                <a:cubicBezTo>
                  <a:pt x="3382" y="1831"/>
                  <a:pt x="3388" y="1831"/>
                  <a:pt x="3394" y="1830"/>
                </a:cubicBezTo>
                <a:cubicBezTo>
                  <a:pt x="3393" y="1832"/>
                  <a:pt x="3395" y="1836"/>
                  <a:pt x="3393" y="1836"/>
                </a:cubicBezTo>
                <a:cubicBezTo>
                  <a:pt x="3392" y="1835"/>
                  <a:pt x="3386" y="1830"/>
                  <a:pt x="3386" y="1834"/>
                </a:cubicBezTo>
                <a:cubicBezTo>
                  <a:pt x="3384" y="1835"/>
                  <a:pt x="3390" y="1838"/>
                  <a:pt x="3391" y="1840"/>
                </a:cubicBezTo>
                <a:cubicBezTo>
                  <a:pt x="3388" y="1844"/>
                  <a:pt x="3385" y="1844"/>
                  <a:pt x="3380" y="1842"/>
                </a:cubicBezTo>
                <a:cubicBezTo>
                  <a:pt x="3383" y="1849"/>
                  <a:pt x="3394" y="1842"/>
                  <a:pt x="3396" y="1847"/>
                </a:cubicBezTo>
                <a:cubicBezTo>
                  <a:pt x="3394" y="1852"/>
                  <a:pt x="3387" y="1851"/>
                  <a:pt x="3386" y="1856"/>
                </a:cubicBezTo>
                <a:cubicBezTo>
                  <a:pt x="3386" y="1858"/>
                  <a:pt x="3389" y="1856"/>
                  <a:pt x="3391" y="1857"/>
                </a:cubicBezTo>
                <a:cubicBezTo>
                  <a:pt x="3388" y="1860"/>
                  <a:pt x="3394" y="1860"/>
                  <a:pt x="3393" y="1864"/>
                </a:cubicBezTo>
                <a:cubicBezTo>
                  <a:pt x="3389" y="1863"/>
                  <a:pt x="3386" y="1862"/>
                  <a:pt x="3385" y="1866"/>
                </a:cubicBezTo>
                <a:cubicBezTo>
                  <a:pt x="3388" y="1867"/>
                  <a:pt x="3388" y="1877"/>
                  <a:pt x="3387" y="1879"/>
                </a:cubicBezTo>
                <a:cubicBezTo>
                  <a:pt x="3390" y="1879"/>
                  <a:pt x="3391" y="1881"/>
                  <a:pt x="3392" y="1883"/>
                </a:cubicBezTo>
                <a:cubicBezTo>
                  <a:pt x="3387" y="1884"/>
                  <a:pt x="3388" y="1890"/>
                  <a:pt x="3382" y="1890"/>
                </a:cubicBezTo>
                <a:cubicBezTo>
                  <a:pt x="3384" y="1897"/>
                  <a:pt x="3397" y="1901"/>
                  <a:pt x="3399" y="1892"/>
                </a:cubicBezTo>
                <a:cubicBezTo>
                  <a:pt x="3399" y="1895"/>
                  <a:pt x="3398" y="1897"/>
                  <a:pt x="3397" y="1900"/>
                </a:cubicBezTo>
                <a:cubicBezTo>
                  <a:pt x="3388" y="1901"/>
                  <a:pt x="3380" y="1904"/>
                  <a:pt x="3370" y="1899"/>
                </a:cubicBezTo>
                <a:cubicBezTo>
                  <a:pt x="3372" y="1903"/>
                  <a:pt x="3378" y="1902"/>
                  <a:pt x="3379" y="1908"/>
                </a:cubicBezTo>
                <a:cubicBezTo>
                  <a:pt x="3385" y="1908"/>
                  <a:pt x="3387" y="1912"/>
                  <a:pt x="3392" y="1913"/>
                </a:cubicBezTo>
                <a:cubicBezTo>
                  <a:pt x="3392" y="1918"/>
                  <a:pt x="3385" y="1912"/>
                  <a:pt x="3384" y="1915"/>
                </a:cubicBezTo>
                <a:cubicBezTo>
                  <a:pt x="3390" y="1924"/>
                  <a:pt x="3399" y="1908"/>
                  <a:pt x="3405" y="1916"/>
                </a:cubicBezTo>
                <a:cubicBezTo>
                  <a:pt x="3401" y="1923"/>
                  <a:pt x="3393" y="1921"/>
                  <a:pt x="3386" y="1918"/>
                </a:cubicBezTo>
                <a:lnTo>
                  <a:pt x="3386" y="1923"/>
                </a:lnTo>
                <a:cubicBezTo>
                  <a:pt x="3392" y="1927"/>
                  <a:pt x="3401" y="1922"/>
                  <a:pt x="3405" y="1928"/>
                </a:cubicBezTo>
                <a:cubicBezTo>
                  <a:pt x="3397" y="1929"/>
                  <a:pt x="3391" y="1925"/>
                  <a:pt x="3386" y="1931"/>
                </a:cubicBezTo>
                <a:cubicBezTo>
                  <a:pt x="3388" y="1932"/>
                  <a:pt x="3392" y="1930"/>
                  <a:pt x="3392" y="1932"/>
                </a:cubicBezTo>
                <a:cubicBezTo>
                  <a:pt x="3392" y="1936"/>
                  <a:pt x="3388" y="1936"/>
                  <a:pt x="3386" y="1937"/>
                </a:cubicBezTo>
                <a:cubicBezTo>
                  <a:pt x="3388" y="1942"/>
                  <a:pt x="3389" y="1940"/>
                  <a:pt x="3386" y="1944"/>
                </a:cubicBezTo>
                <a:cubicBezTo>
                  <a:pt x="3389" y="1944"/>
                  <a:pt x="3391" y="1946"/>
                  <a:pt x="3391" y="1950"/>
                </a:cubicBezTo>
                <a:cubicBezTo>
                  <a:pt x="3388" y="1953"/>
                  <a:pt x="3385" y="1947"/>
                  <a:pt x="3384" y="1950"/>
                </a:cubicBezTo>
                <a:cubicBezTo>
                  <a:pt x="3388" y="1951"/>
                  <a:pt x="3384" y="1955"/>
                  <a:pt x="3386" y="1960"/>
                </a:cubicBezTo>
                <a:cubicBezTo>
                  <a:pt x="3382" y="1963"/>
                  <a:pt x="3377" y="1960"/>
                  <a:pt x="3379" y="1953"/>
                </a:cubicBezTo>
                <a:cubicBezTo>
                  <a:pt x="3376" y="1951"/>
                  <a:pt x="3372" y="1951"/>
                  <a:pt x="3369" y="1953"/>
                </a:cubicBezTo>
                <a:lnTo>
                  <a:pt x="3369" y="1950"/>
                </a:lnTo>
                <a:cubicBezTo>
                  <a:pt x="3365" y="1950"/>
                  <a:pt x="3362" y="1951"/>
                  <a:pt x="3360" y="1950"/>
                </a:cubicBezTo>
                <a:cubicBezTo>
                  <a:pt x="3364" y="1943"/>
                  <a:pt x="3356" y="1941"/>
                  <a:pt x="3355" y="1938"/>
                </a:cubicBezTo>
                <a:cubicBezTo>
                  <a:pt x="3360" y="1938"/>
                  <a:pt x="3363" y="1934"/>
                  <a:pt x="3370" y="1936"/>
                </a:cubicBezTo>
                <a:cubicBezTo>
                  <a:pt x="3371" y="1933"/>
                  <a:pt x="3367" y="1932"/>
                  <a:pt x="3370" y="1931"/>
                </a:cubicBezTo>
                <a:cubicBezTo>
                  <a:pt x="3371" y="1932"/>
                  <a:pt x="3369" y="1936"/>
                  <a:pt x="3373" y="1936"/>
                </a:cubicBezTo>
                <a:cubicBezTo>
                  <a:pt x="3371" y="1932"/>
                  <a:pt x="3373" y="1929"/>
                  <a:pt x="3373" y="1924"/>
                </a:cubicBezTo>
                <a:cubicBezTo>
                  <a:pt x="3369" y="1926"/>
                  <a:pt x="3369" y="1928"/>
                  <a:pt x="3366" y="1932"/>
                </a:cubicBezTo>
                <a:cubicBezTo>
                  <a:pt x="3362" y="1931"/>
                  <a:pt x="3362" y="1932"/>
                  <a:pt x="3360" y="1934"/>
                </a:cubicBezTo>
                <a:cubicBezTo>
                  <a:pt x="3361" y="1928"/>
                  <a:pt x="3353" y="1931"/>
                  <a:pt x="3352" y="1927"/>
                </a:cubicBezTo>
                <a:cubicBezTo>
                  <a:pt x="3354" y="1925"/>
                  <a:pt x="3357" y="1926"/>
                  <a:pt x="3360" y="1926"/>
                </a:cubicBezTo>
                <a:cubicBezTo>
                  <a:pt x="3362" y="1923"/>
                  <a:pt x="3358" y="1922"/>
                  <a:pt x="3359" y="1917"/>
                </a:cubicBezTo>
                <a:cubicBezTo>
                  <a:pt x="3356" y="1916"/>
                  <a:pt x="3358" y="1921"/>
                  <a:pt x="3355" y="1920"/>
                </a:cubicBezTo>
                <a:cubicBezTo>
                  <a:pt x="3355" y="1917"/>
                  <a:pt x="3350" y="1919"/>
                  <a:pt x="3349" y="1917"/>
                </a:cubicBezTo>
                <a:cubicBezTo>
                  <a:pt x="3353" y="1916"/>
                  <a:pt x="3357" y="1912"/>
                  <a:pt x="3354" y="1908"/>
                </a:cubicBezTo>
                <a:cubicBezTo>
                  <a:pt x="3359" y="1906"/>
                  <a:pt x="3362" y="1903"/>
                  <a:pt x="3365" y="1899"/>
                </a:cubicBezTo>
                <a:cubicBezTo>
                  <a:pt x="3360" y="1900"/>
                  <a:pt x="3357" y="1902"/>
                  <a:pt x="3354" y="1897"/>
                </a:cubicBezTo>
                <a:cubicBezTo>
                  <a:pt x="3351" y="1898"/>
                  <a:pt x="3348" y="1904"/>
                  <a:pt x="3345" y="1900"/>
                </a:cubicBezTo>
                <a:cubicBezTo>
                  <a:pt x="3351" y="1892"/>
                  <a:pt x="3360" y="1893"/>
                  <a:pt x="3368" y="1889"/>
                </a:cubicBezTo>
                <a:cubicBezTo>
                  <a:pt x="3367" y="1892"/>
                  <a:pt x="3368" y="1892"/>
                  <a:pt x="3369" y="1894"/>
                </a:cubicBezTo>
                <a:cubicBezTo>
                  <a:pt x="3376" y="1892"/>
                  <a:pt x="3377" y="1900"/>
                  <a:pt x="3382" y="1896"/>
                </a:cubicBezTo>
                <a:cubicBezTo>
                  <a:pt x="3381" y="1892"/>
                  <a:pt x="3376" y="1893"/>
                  <a:pt x="3375" y="1889"/>
                </a:cubicBezTo>
                <a:cubicBezTo>
                  <a:pt x="3378" y="1887"/>
                  <a:pt x="3377" y="1884"/>
                  <a:pt x="3374" y="1883"/>
                </a:cubicBezTo>
                <a:cubicBezTo>
                  <a:pt x="3372" y="1884"/>
                  <a:pt x="3374" y="1889"/>
                  <a:pt x="3372" y="1889"/>
                </a:cubicBezTo>
                <a:cubicBezTo>
                  <a:pt x="3372" y="1888"/>
                  <a:pt x="3371" y="1887"/>
                  <a:pt x="3370" y="1887"/>
                </a:cubicBezTo>
                <a:cubicBezTo>
                  <a:pt x="3366" y="1885"/>
                  <a:pt x="3362" y="1886"/>
                  <a:pt x="3360" y="1890"/>
                </a:cubicBezTo>
                <a:cubicBezTo>
                  <a:pt x="3357" y="1889"/>
                  <a:pt x="3352" y="1889"/>
                  <a:pt x="3352" y="1886"/>
                </a:cubicBezTo>
                <a:cubicBezTo>
                  <a:pt x="3354" y="1886"/>
                  <a:pt x="3363" y="1885"/>
                  <a:pt x="3364" y="1881"/>
                </a:cubicBezTo>
                <a:cubicBezTo>
                  <a:pt x="3365" y="1885"/>
                  <a:pt x="3369" y="1881"/>
                  <a:pt x="3370" y="1879"/>
                </a:cubicBezTo>
                <a:cubicBezTo>
                  <a:pt x="3369" y="1879"/>
                  <a:pt x="3368" y="1872"/>
                  <a:pt x="3366" y="1876"/>
                </a:cubicBezTo>
                <a:cubicBezTo>
                  <a:pt x="3369" y="1876"/>
                  <a:pt x="3367" y="1881"/>
                  <a:pt x="3365" y="1880"/>
                </a:cubicBezTo>
                <a:cubicBezTo>
                  <a:pt x="3364" y="1880"/>
                  <a:pt x="3362" y="1879"/>
                  <a:pt x="3361" y="1878"/>
                </a:cubicBezTo>
                <a:cubicBezTo>
                  <a:pt x="3363" y="1875"/>
                  <a:pt x="3367" y="1875"/>
                  <a:pt x="3366" y="1870"/>
                </a:cubicBezTo>
                <a:cubicBezTo>
                  <a:pt x="3363" y="1867"/>
                  <a:pt x="3361" y="1863"/>
                  <a:pt x="3358" y="1865"/>
                </a:cubicBezTo>
                <a:cubicBezTo>
                  <a:pt x="3359" y="1861"/>
                  <a:pt x="3357" y="1860"/>
                  <a:pt x="3356" y="1858"/>
                </a:cubicBezTo>
                <a:cubicBezTo>
                  <a:pt x="3353" y="1858"/>
                  <a:pt x="3353" y="1860"/>
                  <a:pt x="3349" y="1859"/>
                </a:cubicBezTo>
                <a:cubicBezTo>
                  <a:pt x="3348" y="1863"/>
                  <a:pt x="3352" y="1860"/>
                  <a:pt x="3351" y="1864"/>
                </a:cubicBezTo>
                <a:cubicBezTo>
                  <a:pt x="3347" y="1865"/>
                  <a:pt x="3346" y="1862"/>
                  <a:pt x="3344" y="1864"/>
                </a:cubicBezTo>
                <a:cubicBezTo>
                  <a:pt x="3342" y="1868"/>
                  <a:pt x="3348" y="1864"/>
                  <a:pt x="3348" y="1867"/>
                </a:cubicBezTo>
                <a:cubicBezTo>
                  <a:pt x="3346" y="1867"/>
                  <a:pt x="3348" y="1870"/>
                  <a:pt x="3346" y="1870"/>
                </a:cubicBezTo>
                <a:cubicBezTo>
                  <a:pt x="3344" y="1870"/>
                  <a:pt x="3346" y="1867"/>
                  <a:pt x="3344" y="1867"/>
                </a:cubicBezTo>
                <a:cubicBezTo>
                  <a:pt x="3343" y="1870"/>
                  <a:pt x="3346" y="1870"/>
                  <a:pt x="3345" y="1874"/>
                </a:cubicBezTo>
                <a:cubicBezTo>
                  <a:pt x="3351" y="1873"/>
                  <a:pt x="3352" y="1878"/>
                  <a:pt x="3358" y="1877"/>
                </a:cubicBezTo>
                <a:cubicBezTo>
                  <a:pt x="3358" y="1874"/>
                  <a:pt x="3356" y="1871"/>
                  <a:pt x="3359" y="1870"/>
                </a:cubicBezTo>
                <a:cubicBezTo>
                  <a:pt x="3363" y="1871"/>
                  <a:pt x="3363" y="1869"/>
                  <a:pt x="3364" y="1873"/>
                </a:cubicBezTo>
                <a:cubicBezTo>
                  <a:pt x="3356" y="1872"/>
                  <a:pt x="3363" y="1879"/>
                  <a:pt x="3358" y="1881"/>
                </a:cubicBezTo>
                <a:cubicBezTo>
                  <a:pt x="3355" y="1879"/>
                  <a:pt x="3351" y="1878"/>
                  <a:pt x="3347" y="1879"/>
                </a:cubicBezTo>
                <a:cubicBezTo>
                  <a:pt x="3347" y="1881"/>
                  <a:pt x="3347" y="1883"/>
                  <a:pt x="3348" y="1884"/>
                </a:cubicBezTo>
                <a:cubicBezTo>
                  <a:pt x="3344" y="1885"/>
                  <a:pt x="3341" y="1886"/>
                  <a:pt x="3338" y="1887"/>
                </a:cubicBezTo>
                <a:cubicBezTo>
                  <a:pt x="3335" y="1884"/>
                  <a:pt x="3341" y="1873"/>
                  <a:pt x="3336" y="1866"/>
                </a:cubicBezTo>
                <a:lnTo>
                  <a:pt x="3339" y="1866"/>
                </a:lnTo>
                <a:cubicBezTo>
                  <a:pt x="3338" y="1861"/>
                  <a:pt x="3333" y="1861"/>
                  <a:pt x="3331" y="1858"/>
                </a:cubicBezTo>
                <a:cubicBezTo>
                  <a:pt x="3328" y="1859"/>
                  <a:pt x="3324" y="1865"/>
                  <a:pt x="3322" y="1859"/>
                </a:cubicBezTo>
                <a:cubicBezTo>
                  <a:pt x="3324" y="1858"/>
                  <a:pt x="3324" y="1854"/>
                  <a:pt x="3327" y="1854"/>
                </a:cubicBezTo>
                <a:cubicBezTo>
                  <a:pt x="3329" y="1856"/>
                  <a:pt x="3329" y="1855"/>
                  <a:pt x="3327" y="1857"/>
                </a:cubicBezTo>
                <a:cubicBezTo>
                  <a:pt x="3331" y="1854"/>
                  <a:pt x="3342" y="1851"/>
                  <a:pt x="3345" y="1860"/>
                </a:cubicBezTo>
                <a:cubicBezTo>
                  <a:pt x="3347" y="1857"/>
                  <a:pt x="3347" y="1852"/>
                  <a:pt x="3346" y="1848"/>
                </a:cubicBezTo>
                <a:cubicBezTo>
                  <a:pt x="3347" y="1848"/>
                  <a:pt x="3348" y="1848"/>
                  <a:pt x="3349" y="1847"/>
                </a:cubicBezTo>
                <a:cubicBezTo>
                  <a:pt x="3348" y="1853"/>
                  <a:pt x="3351" y="1855"/>
                  <a:pt x="3354" y="1857"/>
                </a:cubicBezTo>
                <a:cubicBezTo>
                  <a:pt x="3356" y="1855"/>
                  <a:pt x="3356" y="1850"/>
                  <a:pt x="3357" y="1846"/>
                </a:cubicBezTo>
                <a:cubicBezTo>
                  <a:pt x="3352" y="1849"/>
                  <a:pt x="3343" y="1842"/>
                  <a:pt x="3349" y="1836"/>
                </a:cubicBezTo>
                <a:cubicBezTo>
                  <a:pt x="3353" y="1836"/>
                  <a:pt x="3351" y="1842"/>
                  <a:pt x="3356" y="1841"/>
                </a:cubicBezTo>
                <a:cubicBezTo>
                  <a:pt x="3357" y="1837"/>
                  <a:pt x="3359" y="1835"/>
                  <a:pt x="3360" y="1831"/>
                </a:cubicBezTo>
                <a:cubicBezTo>
                  <a:pt x="3353" y="1830"/>
                  <a:pt x="3360" y="1826"/>
                  <a:pt x="3356" y="1821"/>
                </a:cubicBezTo>
                <a:cubicBezTo>
                  <a:pt x="3361" y="1819"/>
                  <a:pt x="3359" y="1817"/>
                  <a:pt x="3357" y="1812"/>
                </a:cubicBezTo>
                <a:cubicBezTo>
                  <a:pt x="3362" y="1809"/>
                  <a:pt x="3364" y="1801"/>
                  <a:pt x="3361" y="1795"/>
                </a:cubicBezTo>
                <a:cubicBezTo>
                  <a:pt x="3358" y="1796"/>
                  <a:pt x="3354" y="1796"/>
                  <a:pt x="3353" y="1799"/>
                </a:cubicBezTo>
                <a:cubicBezTo>
                  <a:pt x="3347" y="1797"/>
                  <a:pt x="3341" y="1796"/>
                  <a:pt x="3339" y="1790"/>
                </a:cubicBezTo>
                <a:cubicBezTo>
                  <a:pt x="3343" y="1786"/>
                  <a:pt x="3347" y="1791"/>
                  <a:pt x="3348" y="1795"/>
                </a:cubicBezTo>
                <a:cubicBezTo>
                  <a:pt x="3352" y="1794"/>
                  <a:pt x="3357" y="1794"/>
                  <a:pt x="3359" y="1791"/>
                </a:cubicBezTo>
                <a:cubicBezTo>
                  <a:pt x="3360" y="1787"/>
                  <a:pt x="3358" y="1787"/>
                  <a:pt x="3358" y="1784"/>
                </a:cubicBezTo>
                <a:cubicBezTo>
                  <a:pt x="3361" y="1784"/>
                  <a:pt x="3366" y="1785"/>
                  <a:pt x="3368" y="1783"/>
                </a:cubicBezTo>
                <a:cubicBezTo>
                  <a:pt x="3368" y="1780"/>
                  <a:pt x="3367" y="1780"/>
                  <a:pt x="3365" y="1779"/>
                </a:cubicBezTo>
                <a:cubicBezTo>
                  <a:pt x="3364" y="1781"/>
                  <a:pt x="3359" y="1783"/>
                  <a:pt x="3358" y="1780"/>
                </a:cubicBezTo>
                <a:cubicBezTo>
                  <a:pt x="3359" y="1778"/>
                  <a:pt x="3360" y="1777"/>
                  <a:pt x="3360" y="1775"/>
                </a:cubicBezTo>
                <a:cubicBezTo>
                  <a:pt x="3352" y="1776"/>
                  <a:pt x="3345" y="1781"/>
                  <a:pt x="3339" y="1775"/>
                </a:cubicBezTo>
                <a:cubicBezTo>
                  <a:pt x="3340" y="1772"/>
                  <a:pt x="3344" y="1773"/>
                  <a:pt x="3346" y="1772"/>
                </a:cubicBezTo>
                <a:cubicBezTo>
                  <a:pt x="3348" y="1768"/>
                  <a:pt x="3345" y="1768"/>
                  <a:pt x="3344" y="1765"/>
                </a:cubicBezTo>
                <a:cubicBezTo>
                  <a:pt x="3345" y="1763"/>
                  <a:pt x="3351" y="1764"/>
                  <a:pt x="3350" y="1760"/>
                </a:cubicBezTo>
                <a:cubicBezTo>
                  <a:pt x="3349" y="1756"/>
                  <a:pt x="3343" y="1758"/>
                  <a:pt x="3342" y="1760"/>
                </a:cubicBezTo>
                <a:cubicBezTo>
                  <a:pt x="3340" y="1758"/>
                  <a:pt x="3342" y="1757"/>
                  <a:pt x="3342" y="1755"/>
                </a:cubicBezTo>
                <a:cubicBezTo>
                  <a:pt x="3337" y="1753"/>
                  <a:pt x="3337" y="1758"/>
                  <a:pt x="3337" y="1762"/>
                </a:cubicBezTo>
                <a:cubicBezTo>
                  <a:pt x="3336" y="1761"/>
                  <a:pt x="3335" y="1761"/>
                  <a:pt x="3334" y="1761"/>
                </a:cubicBezTo>
                <a:lnTo>
                  <a:pt x="3333" y="1762"/>
                </a:lnTo>
                <a:lnTo>
                  <a:pt x="3333" y="1759"/>
                </a:lnTo>
                <a:cubicBezTo>
                  <a:pt x="3334" y="1755"/>
                  <a:pt x="3339" y="1756"/>
                  <a:pt x="3339" y="1750"/>
                </a:cubicBezTo>
                <a:cubicBezTo>
                  <a:pt x="3333" y="1748"/>
                  <a:pt x="3336" y="1755"/>
                  <a:pt x="3331" y="1754"/>
                </a:cubicBezTo>
                <a:cubicBezTo>
                  <a:pt x="3331" y="1753"/>
                  <a:pt x="3330" y="1753"/>
                  <a:pt x="3330" y="1752"/>
                </a:cubicBezTo>
                <a:cubicBezTo>
                  <a:pt x="3331" y="1751"/>
                  <a:pt x="3334" y="1752"/>
                  <a:pt x="3334" y="1749"/>
                </a:cubicBezTo>
                <a:cubicBezTo>
                  <a:pt x="3332" y="1747"/>
                  <a:pt x="3330" y="1745"/>
                  <a:pt x="3329" y="1742"/>
                </a:cubicBezTo>
                <a:cubicBezTo>
                  <a:pt x="3326" y="1743"/>
                  <a:pt x="3321" y="1742"/>
                  <a:pt x="3321" y="1747"/>
                </a:cubicBezTo>
                <a:cubicBezTo>
                  <a:pt x="3326" y="1747"/>
                  <a:pt x="3330" y="1752"/>
                  <a:pt x="3329" y="1757"/>
                </a:cubicBezTo>
                <a:cubicBezTo>
                  <a:pt x="3328" y="1756"/>
                  <a:pt x="3324" y="1756"/>
                  <a:pt x="3320" y="1756"/>
                </a:cubicBezTo>
                <a:cubicBezTo>
                  <a:pt x="3320" y="1755"/>
                  <a:pt x="3318" y="1750"/>
                  <a:pt x="3316" y="1753"/>
                </a:cubicBezTo>
                <a:cubicBezTo>
                  <a:pt x="3319" y="1755"/>
                  <a:pt x="3313" y="1757"/>
                  <a:pt x="3313" y="1761"/>
                </a:cubicBezTo>
                <a:cubicBezTo>
                  <a:pt x="3314" y="1763"/>
                  <a:pt x="3317" y="1763"/>
                  <a:pt x="3318" y="1764"/>
                </a:cubicBezTo>
                <a:cubicBezTo>
                  <a:pt x="3320" y="1761"/>
                  <a:pt x="3320" y="1761"/>
                  <a:pt x="3319" y="1757"/>
                </a:cubicBezTo>
                <a:cubicBezTo>
                  <a:pt x="3324" y="1761"/>
                  <a:pt x="3328" y="1758"/>
                  <a:pt x="3333" y="1762"/>
                </a:cubicBezTo>
                <a:lnTo>
                  <a:pt x="3333" y="1762"/>
                </a:lnTo>
                <a:lnTo>
                  <a:pt x="3332" y="1762"/>
                </a:lnTo>
                <a:cubicBezTo>
                  <a:pt x="3331" y="1763"/>
                  <a:pt x="3329" y="1764"/>
                  <a:pt x="3326" y="1764"/>
                </a:cubicBezTo>
                <a:lnTo>
                  <a:pt x="3326" y="1769"/>
                </a:lnTo>
                <a:cubicBezTo>
                  <a:pt x="3331" y="1770"/>
                  <a:pt x="3331" y="1771"/>
                  <a:pt x="3334" y="1776"/>
                </a:cubicBezTo>
                <a:cubicBezTo>
                  <a:pt x="3328" y="1777"/>
                  <a:pt x="3321" y="1779"/>
                  <a:pt x="3316" y="1783"/>
                </a:cubicBezTo>
                <a:cubicBezTo>
                  <a:pt x="3320" y="1785"/>
                  <a:pt x="3324" y="1787"/>
                  <a:pt x="3328" y="1790"/>
                </a:cubicBezTo>
                <a:cubicBezTo>
                  <a:pt x="3326" y="1794"/>
                  <a:pt x="3328" y="1793"/>
                  <a:pt x="3329" y="1796"/>
                </a:cubicBezTo>
                <a:cubicBezTo>
                  <a:pt x="3326" y="1802"/>
                  <a:pt x="3319" y="1799"/>
                  <a:pt x="3316" y="1796"/>
                </a:cubicBezTo>
                <a:cubicBezTo>
                  <a:pt x="3317" y="1807"/>
                  <a:pt x="3316" y="1814"/>
                  <a:pt x="3307" y="1818"/>
                </a:cubicBezTo>
                <a:cubicBezTo>
                  <a:pt x="3312" y="1821"/>
                  <a:pt x="3316" y="1816"/>
                  <a:pt x="3320" y="1814"/>
                </a:cubicBezTo>
                <a:cubicBezTo>
                  <a:pt x="3318" y="1811"/>
                  <a:pt x="3317" y="1803"/>
                  <a:pt x="3321" y="1802"/>
                </a:cubicBezTo>
                <a:cubicBezTo>
                  <a:pt x="3323" y="1807"/>
                  <a:pt x="3324" y="1803"/>
                  <a:pt x="3329" y="1803"/>
                </a:cubicBezTo>
                <a:cubicBezTo>
                  <a:pt x="3329" y="1805"/>
                  <a:pt x="3330" y="1805"/>
                  <a:pt x="3331" y="1806"/>
                </a:cubicBezTo>
                <a:cubicBezTo>
                  <a:pt x="3329" y="1810"/>
                  <a:pt x="3331" y="1811"/>
                  <a:pt x="3328" y="1813"/>
                </a:cubicBezTo>
                <a:cubicBezTo>
                  <a:pt x="3324" y="1813"/>
                  <a:pt x="3323" y="1811"/>
                  <a:pt x="3321" y="1814"/>
                </a:cubicBezTo>
                <a:cubicBezTo>
                  <a:pt x="3327" y="1815"/>
                  <a:pt x="3318" y="1819"/>
                  <a:pt x="3322" y="1822"/>
                </a:cubicBezTo>
                <a:cubicBezTo>
                  <a:pt x="3326" y="1822"/>
                  <a:pt x="3326" y="1819"/>
                  <a:pt x="3331" y="1823"/>
                </a:cubicBezTo>
                <a:cubicBezTo>
                  <a:pt x="3330" y="1815"/>
                  <a:pt x="3339" y="1819"/>
                  <a:pt x="3339" y="1814"/>
                </a:cubicBezTo>
                <a:cubicBezTo>
                  <a:pt x="3336" y="1814"/>
                  <a:pt x="3335" y="1816"/>
                  <a:pt x="3332" y="1816"/>
                </a:cubicBezTo>
                <a:cubicBezTo>
                  <a:pt x="3332" y="1810"/>
                  <a:pt x="3336" y="1806"/>
                  <a:pt x="3339" y="1809"/>
                </a:cubicBezTo>
                <a:cubicBezTo>
                  <a:pt x="3339" y="1806"/>
                  <a:pt x="3340" y="1801"/>
                  <a:pt x="3337" y="1801"/>
                </a:cubicBezTo>
                <a:cubicBezTo>
                  <a:pt x="3337" y="1805"/>
                  <a:pt x="3333" y="1800"/>
                  <a:pt x="3332" y="1800"/>
                </a:cubicBezTo>
                <a:cubicBezTo>
                  <a:pt x="3338" y="1790"/>
                  <a:pt x="3347" y="1798"/>
                  <a:pt x="3348" y="1805"/>
                </a:cubicBezTo>
                <a:cubicBezTo>
                  <a:pt x="3345" y="1805"/>
                  <a:pt x="3343" y="1805"/>
                  <a:pt x="3343" y="1808"/>
                </a:cubicBezTo>
                <a:cubicBezTo>
                  <a:pt x="3346" y="1812"/>
                  <a:pt x="3352" y="1805"/>
                  <a:pt x="3353" y="1811"/>
                </a:cubicBezTo>
                <a:lnTo>
                  <a:pt x="3347" y="1811"/>
                </a:lnTo>
                <a:cubicBezTo>
                  <a:pt x="3350" y="1817"/>
                  <a:pt x="3344" y="1816"/>
                  <a:pt x="3345" y="1823"/>
                </a:cubicBezTo>
                <a:cubicBezTo>
                  <a:pt x="3349" y="1823"/>
                  <a:pt x="3350" y="1827"/>
                  <a:pt x="3353" y="1826"/>
                </a:cubicBezTo>
                <a:lnTo>
                  <a:pt x="3353" y="1828"/>
                </a:lnTo>
                <a:cubicBezTo>
                  <a:pt x="3348" y="1828"/>
                  <a:pt x="3346" y="1829"/>
                  <a:pt x="3344" y="1834"/>
                </a:cubicBezTo>
                <a:cubicBezTo>
                  <a:pt x="3341" y="1832"/>
                  <a:pt x="3337" y="1831"/>
                  <a:pt x="3335" y="1828"/>
                </a:cubicBezTo>
                <a:cubicBezTo>
                  <a:pt x="3337" y="1826"/>
                  <a:pt x="3336" y="1828"/>
                  <a:pt x="3338" y="1829"/>
                </a:cubicBezTo>
                <a:cubicBezTo>
                  <a:pt x="3338" y="1826"/>
                  <a:pt x="3336" y="1825"/>
                  <a:pt x="3335" y="1823"/>
                </a:cubicBezTo>
                <a:cubicBezTo>
                  <a:pt x="3330" y="1827"/>
                  <a:pt x="3325" y="1825"/>
                  <a:pt x="3321" y="1828"/>
                </a:cubicBezTo>
                <a:cubicBezTo>
                  <a:pt x="3324" y="1829"/>
                  <a:pt x="3321" y="1831"/>
                  <a:pt x="3322" y="1835"/>
                </a:cubicBezTo>
                <a:cubicBezTo>
                  <a:pt x="3326" y="1832"/>
                  <a:pt x="3329" y="1830"/>
                  <a:pt x="3333" y="1827"/>
                </a:cubicBezTo>
                <a:cubicBezTo>
                  <a:pt x="3333" y="1830"/>
                  <a:pt x="3331" y="1830"/>
                  <a:pt x="3332" y="1834"/>
                </a:cubicBezTo>
                <a:cubicBezTo>
                  <a:pt x="3330" y="1833"/>
                  <a:pt x="3328" y="1834"/>
                  <a:pt x="3327" y="1835"/>
                </a:cubicBezTo>
                <a:cubicBezTo>
                  <a:pt x="3326" y="1839"/>
                  <a:pt x="3330" y="1841"/>
                  <a:pt x="3328" y="1844"/>
                </a:cubicBezTo>
                <a:cubicBezTo>
                  <a:pt x="3333" y="1842"/>
                  <a:pt x="3339" y="1840"/>
                  <a:pt x="3345" y="1839"/>
                </a:cubicBezTo>
                <a:cubicBezTo>
                  <a:pt x="3342" y="1841"/>
                  <a:pt x="3338" y="1841"/>
                  <a:pt x="3337" y="1845"/>
                </a:cubicBezTo>
                <a:cubicBezTo>
                  <a:pt x="3339" y="1847"/>
                  <a:pt x="3344" y="1846"/>
                  <a:pt x="3344" y="1851"/>
                </a:cubicBezTo>
                <a:cubicBezTo>
                  <a:pt x="3340" y="1852"/>
                  <a:pt x="3336" y="1850"/>
                  <a:pt x="3334" y="1846"/>
                </a:cubicBezTo>
                <a:cubicBezTo>
                  <a:pt x="3330" y="1850"/>
                  <a:pt x="3324" y="1853"/>
                  <a:pt x="3319" y="1854"/>
                </a:cubicBezTo>
                <a:cubicBezTo>
                  <a:pt x="3318" y="1857"/>
                  <a:pt x="3320" y="1857"/>
                  <a:pt x="3321" y="1859"/>
                </a:cubicBezTo>
                <a:cubicBezTo>
                  <a:pt x="3319" y="1859"/>
                  <a:pt x="3319" y="1862"/>
                  <a:pt x="3317" y="1861"/>
                </a:cubicBezTo>
                <a:cubicBezTo>
                  <a:pt x="3316" y="1861"/>
                  <a:pt x="3316" y="1860"/>
                  <a:pt x="3316" y="1859"/>
                </a:cubicBezTo>
                <a:cubicBezTo>
                  <a:pt x="3312" y="1858"/>
                  <a:pt x="3314" y="1862"/>
                  <a:pt x="3311" y="1861"/>
                </a:cubicBezTo>
                <a:cubicBezTo>
                  <a:pt x="3311" y="1864"/>
                  <a:pt x="3312" y="1865"/>
                  <a:pt x="3314" y="1867"/>
                </a:cubicBezTo>
                <a:cubicBezTo>
                  <a:pt x="3316" y="1863"/>
                  <a:pt x="3326" y="1861"/>
                  <a:pt x="3326" y="1869"/>
                </a:cubicBezTo>
                <a:cubicBezTo>
                  <a:pt x="3319" y="1867"/>
                  <a:pt x="3320" y="1873"/>
                  <a:pt x="3317" y="1874"/>
                </a:cubicBezTo>
                <a:cubicBezTo>
                  <a:pt x="3317" y="1871"/>
                  <a:pt x="3315" y="1871"/>
                  <a:pt x="3313" y="1871"/>
                </a:cubicBezTo>
                <a:cubicBezTo>
                  <a:pt x="3314" y="1876"/>
                  <a:pt x="3310" y="1876"/>
                  <a:pt x="3311" y="1881"/>
                </a:cubicBezTo>
                <a:cubicBezTo>
                  <a:pt x="3315" y="1882"/>
                  <a:pt x="3318" y="1877"/>
                  <a:pt x="3319" y="1881"/>
                </a:cubicBezTo>
                <a:cubicBezTo>
                  <a:pt x="3319" y="1885"/>
                  <a:pt x="3315" y="1884"/>
                  <a:pt x="3312" y="1884"/>
                </a:cubicBezTo>
                <a:cubicBezTo>
                  <a:pt x="3307" y="1890"/>
                  <a:pt x="3310" y="1899"/>
                  <a:pt x="3311" y="1907"/>
                </a:cubicBezTo>
                <a:cubicBezTo>
                  <a:pt x="3311" y="1909"/>
                  <a:pt x="3308" y="1909"/>
                  <a:pt x="3308" y="1912"/>
                </a:cubicBezTo>
                <a:cubicBezTo>
                  <a:pt x="3308" y="1914"/>
                  <a:pt x="3311" y="1914"/>
                  <a:pt x="3310" y="1917"/>
                </a:cubicBezTo>
                <a:cubicBezTo>
                  <a:pt x="3308" y="1919"/>
                  <a:pt x="3306" y="1915"/>
                  <a:pt x="3304" y="1919"/>
                </a:cubicBezTo>
                <a:cubicBezTo>
                  <a:pt x="3308" y="1919"/>
                  <a:pt x="3311" y="1920"/>
                  <a:pt x="3314" y="1922"/>
                </a:cubicBezTo>
                <a:cubicBezTo>
                  <a:pt x="3314" y="1926"/>
                  <a:pt x="3305" y="1927"/>
                  <a:pt x="3311" y="1931"/>
                </a:cubicBezTo>
                <a:cubicBezTo>
                  <a:pt x="3311" y="1927"/>
                  <a:pt x="3317" y="1926"/>
                  <a:pt x="3318" y="1929"/>
                </a:cubicBezTo>
                <a:cubicBezTo>
                  <a:pt x="3319" y="1936"/>
                  <a:pt x="3312" y="1932"/>
                  <a:pt x="3309" y="1934"/>
                </a:cubicBezTo>
                <a:cubicBezTo>
                  <a:pt x="3310" y="1937"/>
                  <a:pt x="3310" y="1940"/>
                  <a:pt x="3312" y="1941"/>
                </a:cubicBezTo>
                <a:cubicBezTo>
                  <a:pt x="3314" y="1938"/>
                  <a:pt x="3318" y="1942"/>
                  <a:pt x="3319" y="1944"/>
                </a:cubicBezTo>
                <a:cubicBezTo>
                  <a:pt x="3313" y="1943"/>
                  <a:pt x="3318" y="1958"/>
                  <a:pt x="3310" y="1953"/>
                </a:cubicBezTo>
                <a:cubicBezTo>
                  <a:pt x="3307" y="1956"/>
                  <a:pt x="3308" y="1962"/>
                  <a:pt x="3312" y="1962"/>
                </a:cubicBezTo>
                <a:cubicBezTo>
                  <a:pt x="3312" y="1957"/>
                  <a:pt x="3320" y="1959"/>
                  <a:pt x="3320" y="1962"/>
                </a:cubicBezTo>
                <a:cubicBezTo>
                  <a:pt x="3318" y="1962"/>
                  <a:pt x="3316" y="1962"/>
                  <a:pt x="3314" y="1963"/>
                </a:cubicBezTo>
                <a:cubicBezTo>
                  <a:pt x="3314" y="1966"/>
                  <a:pt x="3317" y="1969"/>
                  <a:pt x="3314" y="1970"/>
                </a:cubicBezTo>
                <a:cubicBezTo>
                  <a:pt x="3312" y="1967"/>
                  <a:pt x="3310" y="1968"/>
                  <a:pt x="3306" y="1969"/>
                </a:cubicBezTo>
                <a:lnTo>
                  <a:pt x="3306" y="1973"/>
                </a:lnTo>
                <a:cubicBezTo>
                  <a:pt x="3309" y="1975"/>
                  <a:pt x="3312" y="1975"/>
                  <a:pt x="3315" y="1974"/>
                </a:cubicBezTo>
                <a:cubicBezTo>
                  <a:pt x="3314" y="1978"/>
                  <a:pt x="3314" y="1982"/>
                  <a:pt x="3314" y="1985"/>
                </a:cubicBezTo>
                <a:cubicBezTo>
                  <a:pt x="3310" y="1986"/>
                  <a:pt x="3310" y="1989"/>
                  <a:pt x="3311" y="1993"/>
                </a:cubicBezTo>
                <a:cubicBezTo>
                  <a:pt x="3309" y="1995"/>
                  <a:pt x="3305" y="1995"/>
                  <a:pt x="3306" y="2000"/>
                </a:cubicBezTo>
                <a:cubicBezTo>
                  <a:pt x="3311" y="1998"/>
                  <a:pt x="3316" y="1996"/>
                  <a:pt x="3320" y="1993"/>
                </a:cubicBezTo>
                <a:cubicBezTo>
                  <a:pt x="3321" y="2000"/>
                  <a:pt x="3314" y="1998"/>
                  <a:pt x="3313" y="2003"/>
                </a:cubicBezTo>
                <a:cubicBezTo>
                  <a:pt x="3316" y="2005"/>
                  <a:pt x="3319" y="2001"/>
                  <a:pt x="3319" y="2006"/>
                </a:cubicBezTo>
                <a:cubicBezTo>
                  <a:pt x="3314" y="2004"/>
                  <a:pt x="3315" y="2009"/>
                  <a:pt x="3315" y="2010"/>
                </a:cubicBezTo>
                <a:cubicBezTo>
                  <a:pt x="3311" y="2013"/>
                  <a:pt x="3310" y="2010"/>
                  <a:pt x="3305" y="2010"/>
                </a:cubicBezTo>
                <a:cubicBezTo>
                  <a:pt x="3307" y="2015"/>
                  <a:pt x="3303" y="2014"/>
                  <a:pt x="3303" y="2018"/>
                </a:cubicBezTo>
                <a:cubicBezTo>
                  <a:pt x="3306" y="2017"/>
                  <a:pt x="3305" y="2021"/>
                  <a:pt x="3308" y="2020"/>
                </a:cubicBezTo>
                <a:cubicBezTo>
                  <a:pt x="3308" y="2018"/>
                  <a:pt x="3307" y="2018"/>
                  <a:pt x="3307" y="2016"/>
                </a:cubicBezTo>
                <a:cubicBezTo>
                  <a:pt x="3309" y="2015"/>
                  <a:pt x="3310" y="2014"/>
                  <a:pt x="3312" y="2014"/>
                </a:cubicBezTo>
                <a:cubicBezTo>
                  <a:pt x="3311" y="2018"/>
                  <a:pt x="3319" y="2014"/>
                  <a:pt x="3318" y="2018"/>
                </a:cubicBezTo>
                <a:cubicBezTo>
                  <a:pt x="3317" y="2020"/>
                  <a:pt x="3316" y="2022"/>
                  <a:pt x="3314" y="2023"/>
                </a:cubicBezTo>
                <a:cubicBezTo>
                  <a:pt x="3316" y="2024"/>
                  <a:pt x="3319" y="2020"/>
                  <a:pt x="3319" y="2023"/>
                </a:cubicBezTo>
                <a:cubicBezTo>
                  <a:pt x="3317" y="2025"/>
                  <a:pt x="3319" y="2027"/>
                  <a:pt x="3317" y="2029"/>
                </a:cubicBezTo>
                <a:cubicBezTo>
                  <a:pt x="3314" y="2030"/>
                  <a:pt x="3312" y="2029"/>
                  <a:pt x="3309" y="2032"/>
                </a:cubicBezTo>
                <a:cubicBezTo>
                  <a:pt x="3311" y="2039"/>
                  <a:pt x="3319" y="2034"/>
                  <a:pt x="3322" y="2035"/>
                </a:cubicBezTo>
                <a:lnTo>
                  <a:pt x="3322" y="2038"/>
                </a:lnTo>
                <a:cubicBezTo>
                  <a:pt x="3318" y="2035"/>
                  <a:pt x="3319" y="2043"/>
                  <a:pt x="3314" y="2043"/>
                </a:cubicBezTo>
                <a:cubicBezTo>
                  <a:pt x="3313" y="2038"/>
                  <a:pt x="3305" y="2041"/>
                  <a:pt x="3303" y="2040"/>
                </a:cubicBezTo>
                <a:cubicBezTo>
                  <a:pt x="3304" y="2044"/>
                  <a:pt x="3302" y="2045"/>
                  <a:pt x="3302" y="2048"/>
                </a:cubicBezTo>
                <a:cubicBezTo>
                  <a:pt x="3303" y="2049"/>
                  <a:pt x="3304" y="2048"/>
                  <a:pt x="3304" y="2049"/>
                </a:cubicBezTo>
                <a:cubicBezTo>
                  <a:pt x="3308" y="2050"/>
                  <a:pt x="3307" y="2046"/>
                  <a:pt x="3311" y="2046"/>
                </a:cubicBezTo>
                <a:cubicBezTo>
                  <a:pt x="3312" y="2048"/>
                  <a:pt x="3310" y="2050"/>
                  <a:pt x="3313" y="2052"/>
                </a:cubicBezTo>
                <a:cubicBezTo>
                  <a:pt x="3313" y="2046"/>
                  <a:pt x="3320" y="2047"/>
                  <a:pt x="3324" y="2049"/>
                </a:cubicBezTo>
                <a:cubicBezTo>
                  <a:pt x="3323" y="2051"/>
                  <a:pt x="3323" y="2051"/>
                  <a:pt x="3322" y="2052"/>
                </a:cubicBezTo>
                <a:cubicBezTo>
                  <a:pt x="3320" y="2050"/>
                  <a:pt x="3319" y="2048"/>
                  <a:pt x="3315" y="2048"/>
                </a:cubicBezTo>
                <a:lnTo>
                  <a:pt x="3315" y="2053"/>
                </a:lnTo>
                <a:cubicBezTo>
                  <a:pt x="3317" y="2053"/>
                  <a:pt x="3322" y="2051"/>
                  <a:pt x="3320" y="2055"/>
                </a:cubicBezTo>
                <a:cubicBezTo>
                  <a:pt x="3317" y="2055"/>
                  <a:pt x="3314" y="2054"/>
                  <a:pt x="3310" y="2054"/>
                </a:cubicBezTo>
                <a:cubicBezTo>
                  <a:pt x="3310" y="2061"/>
                  <a:pt x="3318" y="2058"/>
                  <a:pt x="3318" y="2058"/>
                </a:cubicBezTo>
                <a:cubicBezTo>
                  <a:pt x="3317" y="2064"/>
                  <a:pt x="3304" y="2069"/>
                  <a:pt x="3300" y="2062"/>
                </a:cubicBezTo>
                <a:cubicBezTo>
                  <a:pt x="3300" y="2063"/>
                  <a:pt x="3300" y="2063"/>
                  <a:pt x="3300" y="2063"/>
                </a:cubicBezTo>
                <a:cubicBezTo>
                  <a:pt x="3303" y="2063"/>
                  <a:pt x="3306" y="2062"/>
                  <a:pt x="3307" y="2059"/>
                </a:cubicBezTo>
                <a:cubicBezTo>
                  <a:pt x="3302" y="2059"/>
                  <a:pt x="3299" y="2059"/>
                  <a:pt x="3297" y="2062"/>
                </a:cubicBezTo>
                <a:cubicBezTo>
                  <a:pt x="3299" y="2067"/>
                  <a:pt x="3302" y="2068"/>
                  <a:pt x="3304" y="2071"/>
                </a:cubicBezTo>
                <a:cubicBezTo>
                  <a:pt x="3307" y="2072"/>
                  <a:pt x="3306" y="2067"/>
                  <a:pt x="3309" y="2067"/>
                </a:cubicBezTo>
                <a:cubicBezTo>
                  <a:pt x="3311" y="2071"/>
                  <a:pt x="3317" y="2067"/>
                  <a:pt x="3319" y="2069"/>
                </a:cubicBezTo>
                <a:cubicBezTo>
                  <a:pt x="3315" y="2069"/>
                  <a:pt x="3317" y="2075"/>
                  <a:pt x="3314" y="2076"/>
                </a:cubicBezTo>
                <a:cubicBezTo>
                  <a:pt x="3312" y="2074"/>
                  <a:pt x="3309" y="2074"/>
                  <a:pt x="3308" y="2076"/>
                </a:cubicBezTo>
                <a:cubicBezTo>
                  <a:pt x="3310" y="2081"/>
                  <a:pt x="3308" y="2087"/>
                  <a:pt x="3311" y="2090"/>
                </a:cubicBezTo>
                <a:cubicBezTo>
                  <a:pt x="3312" y="2089"/>
                  <a:pt x="3311" y="2086"/>
                  <a:pt x="3314" y="2087"/>
                </a:cubicBezTo>
                <a:cubicBezTo>
                  <a:pt x="3313" y="2093"/>
                  <a:pt x="3319" y="2087"/>
                  <a:pt x="3320" y="2090"/>
                </a:cubicBezTo>
                <a:cubicBezTo>
                  <a:pt x="3317" y="2094"/>
                  <a:pt x="3315" y="2098"/>
                  <a:pt x="3314" y="2103"/>
                </a:cubicBezTo>
                <a:cubicBezTo>
                  <a:pt x="3316" y="2104"/>
                  <a:pt x="3318" y="2100"/>
                  <a:pt x="3318" y="2103"/>
                </a:cubicBezTo>
                <a:cubicBezTo>
                  <a:pt x="3316" y="2104"/>
                  <a:pt x="3314" y="2104"/>
                  <a:pt x="3314" y="2107"/>
                </a:cubicBezTo>
                <a:cubicBezTo>
                  <a:pt x="3315" y="2109"/>
                  <a:pt x="3321" y="2107"/>
                  <a:pt x="3322" y="2109"/>
                </a:cubicBezTo>
                <a:cubicBezTo>
                  <a:pt x="3319" y="2111"/>
                  <a:pt x="3316" y="2112"/>
                  <a:pt x="3313" y="2113"/>
                </a:cubicBezTo>
                <a:cubicBezTo>
                  <a:pt x="3311" y="2115"/>
                  <a:pt x="3315" y="2117"/>
                  <a:pt x="3313" y="2117"/>
                </a:cubicBezTo>
                <a:cubicBezTo>
                  <a:pt x="3310" y="2112"/>
                  <a:pt x="3303" y="2118"/>
                  <a:pt x="3298" y="2118"/>
                </a:cubicBezTo>
                <a:cubicBezTo>
                  <a:pt x="3300" y="2118"/>
                  <a:pt x="3300" y="2120"/>
                  <a:pt x="3300" y="2121"/>
                </a:cubicBezTo>
                <a:cubicBezTo>
                  <a:pt x="3306" y="2118"/>
                  <a:pt x="3307" y="2121"/>
                  <a:pt x="3314" y="2118"/>
                </a:cubicBezTo>
                <a:cubicBezTo>
                  <a:pt x="3313" y="2123"/>
                  <a:pt x="3317" y="2120"/>
                  <a:pt x="3317" y="2121"/>
                </a:cubicBezTo>
                <a:lnTo>
                  <a:pt x="3317" y="2124"/>
                </a:lnTo>
                <a:cubicBezTo>
                  <a:pt x="3316" y="2124"/>
                  <a:pt x="3313" y="2121"/>
                  <a:pt x="3313" y="2124"/>
                </a:cubicBezTo>
                <a:cubicBezTo>
                  <a:pt x="3315" y="2127"/>
                  <a:pt x="3321" y="2126"/>
                  <a:pt x="3323" y="2129"/>
                </a:cubicBezTo>
                <a:cubicBezTo>
                  <a:pt x="3319" y="2131"/>
                  <a:pt x="3315" y="2131"/>
                  <a:pt x="3313" y="2135"/>
                </a:cubicBezTo>
                <a:cubicBezTo>
                  <a:pt x="3315" y="2135"/>
                  <a:pt x="3318" y="2134"/>
                  <a:pt x="3318" y="2137"/>
                </a:cubicBezTo>
                <a:cubicBezTo>
                  <a:pt x="3318" y="2141"/>
                  <a:pt x="3313" y="2141"/>
                  <a:pt x="3311" y="2144"/>
                </a:cubicBezTo>
                <a:cubicBezTo>
                  <a:pt x="3315" y="2144"/>
                  <a:pt x="3319" y="2140"/>
                  <a:pt x="3322" y="2144"/>
                </a:cubicBezTo>
                <a:cubicBezTo>
                  <a:pt x="3320" y="2147"/>
                  <a:pt x="3316" y="2147"/>
                  <a:pt x="3312" y="2146"/>
                </a:cubicBezTo>
                <a:cubicBezTo>
                  <a:pt x="3312" y="2150"/>
                  <a:pt x="3311" y="2153"/>
                  <a:pt x="3312" y="2157"/>
                </a:cubicBezTo>
                <a:cubicBezTo>
                  <a:pt x="3313" y="2155"/>
                  <a:pt x="3316" y="2155"/>
                  <a:pt x="3317" y="2154"/>
                </a:cubicBezTo>
                <a:cubicBezTo>
                  <a:pt x="3317" y="2158"/>
                  <a:pt x="3313" y="2157"/>
                  <a:pt x="3312" y="2160"/>
                </a:cubicBezTo>
                <a:cubicBezTo>
                  <a:pt x="3322" y="2160"/>
                  <a:pt x="3329" y="2153"/>
                  <a:pt x="3337" y="2159"/>
                </a:cubicBezTo>
                <a:cubicBezTo>
                  <a:pt x="3337" y="2161"/>
                  <a:pt x="3338" y="2161"/>
                  <a:pt x="3338" y="2163"/>
                </a:cubicBezTo>
                <a:cubicBezTo>
                  <a:pt x="3335" y="2164"/>
                  <a:pt x="3333" y="2168"/>
                  <a:pt x="3336" y="2170"/>
                </a:cubicBezTo>
                <a:cubicBezTo>
                  <a:pt x="3333" y="2168"/>
                  <a:pt x="3336" y="2173"/>
                  <a:pt x="3333" y="2173"/>
                </a:cubicBezTo>
                <a:cubicBezTo>
                  <a:pt x="3334" y="2165"/>
                  <a:pt x="3329" y="2169"/>
                  <a:pt x="3324" y="2169"/>
                </a:cubicBezTo>
                <a:lnTo>
                  <a:pt x="3324" y="2163"/>
                </a:lnTo>
                <a:cubicBezTo>
                  <a:pt x="3328" y="2163"/>
                  <a:pt x="3330" y="2166"/>
                  <a:pt x="3333" y="2164"/>
                </a:cubicBezTo>
                <a:cubicBezTo>
                  <a:pt x="3332" y="2159"/>
                  <a:pt x="3329" y="2161"/>
                  <a:pt x="3323" y="2159"/>
                </a:cubicBezTo>
                <a:cubicBezTo>
                  <a:pt x="3322" y="2162"/>
                  <a:pt x="3319" y="2160"/>
                  <a:pt x="3321" y="2164"/>
                </a:cubicBezTo>
                <a:cubicBezTo>
                  <a:pt x="3316" y="2164"/>
                  <a:pt x="3310" y="2169"/>
                  <a:pt x="3306" y="2167"/>
                </a:cubicBezTo>
                <a:cubicBezTo>
                  <a:pt x="3305" y="2170"/>
                  <a:pt x="3302" y="2174"/>
                  <a:pt x="3304" y="2179"/>
                </a:cubicBezTo>
                <a:cubicBezTo>
                  <a:pt x="3307" y="2174"/>
                  <a:pt x="3311" y="2171"/>
                  <a:pt x="3315" y="2169"/>
                </a:cubicBezTo>
                <a:cubicBezTo>
                  <a:pt x="3318" y="2170"/>
                  <a:pt x="3321" y="2171"/>
                  <a:pt x="3320" y="2176"/>
                </a:cubicBezTo>
                <a:cubicBezTo>
                  <a:pt x="3316" y="2179"/>
                  <a:pt x="3314" y="2178"/>
                  <a:pt x="3309" y="2176"/>
                </a:cubicBezTo>
                <a:cubicBezTo>
                  <a:pt x="3307" y="2182"/>
                  <a:pt x="3316" y="2177"/>
                  <a:pt x="3315" y="2182"/>
                </a:cubicBezTo>
                <a:cubicBezTo>
                  <a:pt x="3313" y="2183"/>
                  <a:pt x="3310" y="2184"/>
                  <a:pt x="3307" y="2185"/>
                </a:cubicBezTo>
                <a:cubicBezTo>
                  <a:pt x="3307" y="2182"/>
                  <a:pt x="3307" y="2180"/>
                  <a:pt x="3304" y="2180"/>
                </a:cubicBezTo>
                <a:cubicBezTo>
                  <a:pt x="3304" y="2187"/>
                  <a:pt x="3300" y="2193"/>
                  <a:pt x="3304" y="2201"/>
                </a:cubicBezTo>
                <a:cubicBezTo>
                  <a:pt x="3303" y="2201"/>
                  <a:pt x="3303" y="2202"/>
                  <a:pt x="3301" y="2202"/>
                </a:cubicBezTo>
                <a:cubicBezTo>
                  <a:pt x="3297" y="2201"/>
                  <a:pt x="3301" y="2198"/>
                  <a:pt x="3300" y="2194"/>
                </a:cubicBezTo>
                <a:cubicBezTo>
                  <a:pt x="3296" y="2193"/>
                  <a:pt x="3296" y="2193"/>
                  <a:pt x="3294" y="2195"/>
                </a:cubicBezTo>
                <a:cubicBezTo>
                  <a:pt x="3297" y="2201"/>
                  <a:pt x="3292" y="2203"/>
                  <a:pt x="3297" y="2208"/>
                </a:cubicBezTo>
                <a:cubicBezTo>
                  <a:pt x="3296" y="2211"/>
                  <a:pt x="3292" y="2211"/>
                  <a:pt x="3292" y="2215"/>
                </a:cubicBezTo>
                <a:cubicBezTo>
                  <a:pt x="3295" y="2215"/>
                  <a:pt x="3294" y="2219"/>
                  <a:pt x="3296" y="2220"/>
                </a:cubicBezTo>
                <a:cubicBezTo>
                  <a:pt x="3297" y="2218"/>
                  <a:pt x="3300" y="2218"/>
                  <a:pt x="3301" y="2217"/>
                </a:cubicBezTo>
                <a:cubicBezTo>
                  <a:pt x="3301" y="2218"/>
                  <a:pt x="3303" y="2219"/>
                  <a:pt x="3302" y="2221"/>
                </a:cubicBezTo>
                <a:cubicBezTo>
                  <a:pt x="3298" y="2220"/>
                  <a:pt x="3298" y="2220"/>
                  <a:pt x="3297" y="2224"/>
                </a:cubicBezTo>
                <a:cubicBezTo>
                  <a:pt x="3300" y="2225"/>
                  <a:pt x="3301" y="2222"/>
                  <a:pt x="3302" y="2225"/>
                </a:cubicBezTo>
                <a:cubicBezTo>
                  <a:pt x="3300" y="2231"/>
                  <a:pt x="3288" y="2226"/>
                  <a:pt x="3288" y="2234"/>
                </a:cubicBezTo>
                <a:cubicBezTo>
                  <a:pt x="3292" y="2236"/>
                  <a:pt x="3297" y="2232"/>
                  <a:pt x="3303" y="2233"/>
                </a:cubicBezTo>
                <a:cubicBezTo>
                  <a:pt x="3303" y="2224"/>
                  <a:pt x="3307" y="2215"/>
                  <a:pt x="3314" y="2218"/>
                </a:cubicBezTo>
                <a:cubicBezTo>
                  <a:pt x="3315" y="2216"/>
                  <a:pt x="3316" y="2213"/>
                  <a:pt x="3315" y="2211"/>
                </a:cubicBezTo>
                <a:cubicBezTo>
                  <a:pt x="3312" y="2211"/>
                  <a:pt x="3309" y="2212"/>
                  <a:pt x="3306" y="2214"/>
                </a:cubicBezTo>
                <a:cubicBezTo>
                  <a:pt x="3306" y="2211"/>
                  <a:pt x="3305" y="2208"/>
                  <a:pt x="3306" y="2205"/>
                </a:cubicBezTo>
                <a:cubicBezTo>
                  <a:pt x="3309" y="2205"/>
                  <a:pt x="3309" y="2206"/>
                  <a:pt x="3312" y="2206"/>
                </a:cubicBezTo>
                <a:cubicBezTo>
                  <a:pt x="3313" y="2200"/>
                  <a:pt x="3306" y="2204"/>
                  <a:pt x="3305" y="2202"/>
                </a:cubicBezTo>
                <a:cubicBezTo>
                  <a:pt x="3307" y="2200"/>
                  <a:pt x="3305" y="2193"/>
                  <a:pt x="3308" y="2192"/>
                </a:cubicBezTo>
                <a:cubicBezTo>
                  <a:pt x="3316" y="2190"/>
                  <a:pt x="3320" y="2193"/>
                  <a:pt x="3322" y="2197"/>
                </a:cubicBezTo>
                <a:cubicBezTo>
                  <a:pt x="3326" y="2193"/>
                  <a:pt x="3319" y="2182"/>
                  <a:pt x="3324" y="2179"/>
                </a:cubicBezTo>
                <a:cubicBezTo>
                  <a:pt x="3328" y="2178"/>
                  <a:pt x="3327" y="2182"/>
                  <a:pt x="3331" y="2181"/>
                </a:cubicBezTo>
                <a:cubicBezTo>
                  <a:pt x="3332" y="2179"/>
                  <a:pt x="3329" y="2176"/>
                  <a:pt x="3334" y="2176"/>
                </a:cubicBezTo>
                <a:cubicBezTo>
                  <a:pt x="3336" y="2182"/>
                  <a:pt x="3346" y="2180"/>
                  <a:pt x="3352" y="2182"/>
                </a:cubicBezTo>
                <a:cubicBezTo>
                  <a:pt x="3351" y="2178"/>
                  <a:pt x="3351" y="2176"/>
                  <a:pt x="3354" y="2175"/>
                </a:cubicBezTo>
                <a:cubicBezTo>
                  <a:pt x="3355" y="2178"/>
                  <a:pt x="3362" y="2174"/>
                  <a:pt x="3360" y="2179"/>
                </a:cubicBezTo>
                <a:cubicBezTo>
                  <a:pt x="3366" y="2177"/>
                  <a:pt x="3368" y="2178"/>
                  <a:pt x="3371" y="2174"/>
                </a:cubicBezTo>
                <a:cubicBezTo>
                  <a:pt x="3369" y="2173"/>
                  <a:pt x="3365" y="2175"/>
                  <a:pt x="3364" y="2173"/>
                </a:cubicBezTo>
                <a:cubicBezTo>
                  <a:pt x="3369" y="2171"/>
                  <a:pt x="3374" y="2172"/>
                  <a:pt x="3378" y="2175"/>
                </a:cubicBezTo>
                <a:cubicBezTo>
                  <a:pt x="3377" y="2175"/>
                  <a:pt x="3376" y="2177"/>
                  <a:pt x="3376" y="2178"/>
                </a:cubicBezTo>
                <a:cubicBezTo>
                  <a:pt x="3381" y="2179"/>
                  <a:pt x="3381" y="2175"/>
                  <a:pt x="3386" y="2175"/>
                </a:cubicBezTo>
                <a:cubicBezTo>
                  <a:pt x="3387" y="2179"/>
                  <a:pt x="3386" y="2178"/>
                  <a:pt x="3386" y="2182"/>
                </a:cubicBezTo>
                <a:cubicBezTo>
                  <a:pt x="3388" y="2183"/>
                  <a:pt x="3394" y="2180"/>
                  <a:pt x="3394" y="2184"/>
                </a:cubicBezTo>
                <a:cubicBezTo>
                  <a:pt x="3382" y="2185"/>
                  <a:pt x="3386" y="2194"/>
                  <a:pt x="3372" y="2191"/>
                </a:cubicBezTo>
                <a:lnTo>
                  <a:pt x="3372" y="2196"/>
                </a:lnTo>
                <a:cubicBezTo>
                  <a:pt x="3377" y="2197"/>
                  <a:pt x="3376" y="2196"/>
                  <a:pt x="3379" y="2195"/>
                </a:cubicBezTo>
                <a:cubicBezTo>
                  <a:pt x="3379" y="2197"/>
                  <a:pt x="3377" y="2198"/>
                  <a:pt x="3377" y="2200"/>
                </a:cubicBezTo>
                <a:cubicBezTo>
                  <a:pt x="3380" y="2202"/>
                  <a:pt x="3384" y="2201"/>
                  <a:pt x="3387" y="2203"/>
                </a:cubicBezTo>
                <a:cubicBezTo>
                  <a:pt x="3386" y="2199"/>
                  <a:pt x="3387" y="2196"/>
                  <a:pt x="3390" y="2195"/>
                </a:cubicBezTo>
                <a:cubicBezTo>
                  <a:pt x="3393" y="2196"/>
                  <a:pt x="3399" y="2196"/>
                  <a:pt x="3398" y="2205"/>
                </a:cubicBezTo>
                <a:cubicBezTo>
                  <a:pt x="3399" y="2205"/>
                  <a:pt x="3403" y="2204"/>
                  <a:pt x="3403" y="2206"/>
                </a:cubicBezTo>
                <a:cubicBezTo>
                  <a:pt x="3401" y="2208"/>
                  <a:pt x="3398" y="2204"/>
                  <a:pt x="3396" y="2207"/>
                </a:cubicBezTo>
                <a:cubicBezTo>
                  <a:pt x="3396" y="2215"/>
                  <a:pt x="3403" y="2209"/>
                  <a:pt x="3403" y="2216"/>
                </a:cubicBezTo>
                <a:cubicBezTo>
                  <a:pt x="3400" y="2215"/>
                  <a:pt x="3400" y="2213"/>
                  <a:pt x="3396" y="2213"/>
                </a:cubicBezTo>
                <a:lnTo>
                  <a:pt x="3396" y="2224"/>
                </a:lnTo>
                <a:cubicBezTo>
                  <a:pt x="3397" y="2226"/>
                  <a:pt x="3400" y="2225"/>
                  <a:pt x="3400" y="2227"/>
                </a:cubicBezTo>
                <a:cubicBezTo>
                  <a:pt x="3399" y="2228"/>
                  <a:pt x="3397" y="2229"/>
                  <a:pt x="3396" y="2232"/>
                </a:cubicBezTo>
                <a:cubicBezTo>
                  <a:pt x="3399" y="2234"/>
                  <a:pt x="3403" y="2230"/>
                  <a:pt x="3405" y="2235"/>
                </a:cubicBezTo>
                <a:cubicBezTo>
                  <a:pt x="3398" y="2239"/>
                  <a:pt x="3395" y="2249"/>
                  <a:pt x="3385" y="2247"/>
                </a:cubicBezTo>
                <a:cubicBezTo>
                  <a:pt x="3386" y="2245"/>
                  <a:pt x="3384" y="2245"/>
                  <a:pt x="3384" y="2243"/>
                </a:cubicBezTo>
                <a:cubicBezTo>
                  <a:pt x="3388" y="2243"/>
                  <a:pt x="3389" y="2245"/>
                  <a:pt x="3389" y="2241"/>
                </a:cubicBezTo>
                <a:cubicBezTo>
                  <a:pt x="3387" y="2239"/>
                  <a:pt x="3383" y="2238"/>
                  <a:pt x="3380" y="2238"/>
                </a:cubicBezTo>
                <a:cubicBezTo>
                  <a:pt x="3383" y="2254"/>
                  <a:pt x="3365" y="2244"/>
                  <a:pt x="3361" y="2247"/>
                </a:cubicBezTo>
                <a:cubicBezTo>
                  <a:pt x="3360" y="2255"/>
                  <a:pt x="3372" y="2251"/>
                  <a:pt x="3373" y="2248"/>
                </a:cubicBezTo>
                <a:cubicBezTo>
                  <a:pt x="3377" y="2251"/>
                  <a:pt x="3381" y="2252"/>
                  <a:pt x="3381" y="2259"/>
                </a:cubicBezTo>
                <a:cubicBezTo>
                  <a:pt x="3386" y="2259"/>
                  <a:pt x="3383" y="2256"/>
                  <a:pt x="3386" y="2255"/>
                </a:cubicBezTo>
                <a:cubicBezTo>
                  <a:pt x="3384" y="2270"/>
                  <a:pt x="3367" y="2261"/>
                  <a:pt x="3360" y="2266"/>
                </a:cubicBezTo>
                <a:cubicBezTo>
                  <a:pt x="3358" y="2264"/>
                  <a:pt x="3358" y="2261"/>
                  <a:pt x="3355" y="2260"/>
                </a:cubicBezTo>
                <a:cubicBezTo>
                  <a:pt x="3355" y="2263"/>
                  <a:pt x="3355" y="2265"/>
                  <a:pt x="3352" y="2265"/>
                </a:cubicBezTo>
                <a:cubicBezTo>
                  <a:pt x="3352" y="2258"/>
                  <a:pt x="3344" y="2261"/>
                  <a:pt x="3342" y="2257"/>
                </a:cubicBezTo>
                <a:cubicBezTo>
                  <a:pt x="3341" y="2260"/>
                  <a:pt x="3340" y="2264"/>
                  <a:pt x="3340" y="2268"/>
                </a:cubicBezTo>
                <a:cubicBezTo>
                  <a:pt x="3341" y="2270"/>
                  <a:pt x="3344" y="2270"/>
                  <a:pt x="3346" y="2269"/>
                </a:cubicBezTo>
                <a:cubicBezTo>
                  <a:pt x="3347" y="2271"/>
                  <a:pt x="3348" y="2274"/>
                  <a:pt x="3349" y="2276"/>
                </a:cubicBezTo>
                <a:cubicBezTo>
                  <a:pt x="3348" y="2276"/>
                  <a:pt x="3348" y="2278"/>
                  <a:pt x="3346" y="2278"/>
                </a:cubicBezTo>
                <a:cubicBezTo>
                  <a:pt x="3344" y="2277"/>
                  <a:pt x="3344" y="2275"/>
                  <a:pt x="3341" y="2276"/>
                </a:cubicBezTo>
                <a:cubicBezTo>
                  <a:pt x="3345" y="2287"/>
                  <a:pt x="3355" y="2280"/>
                  <a:pt x="3361" y="2284"/>
                </a:cubicBezTo>
                <a:cubicBezTo>
                  <a:pt x="3363" y="2283"/>
                  <a:pt x="3363" y="2277"/>
                  <a:pt x="3360" y="2277"/>
                </a:cubicBezTo>
                <a:cubicBezTo>
                  <a:pt x="3356" y="2281"/>
                  <a:pt x="3349" y="2273"/>
                  <a:pt x="3352" y="2270"/>
                </a:cubicBezTo>
                <a:cubicBezTo>
                  <a:pt x="3356" y="2270"/>
                  <a:pt x="3359" y="2271"/>
                  <a:pt x="3362" y="2272"/>
                </a:cubicBezTo>
                <a:cubicBezTo>
                  <a:pt x="3362" y="2270"/>
                  <a:pt x="3362" y="2268"/>
                  <a:pt x="3364" y="2268"/>
                </a:cubicBezTo>
                <a:cubicBezTo>
                  <a:pt x="3370" y="2267"/>
                  <a:pt x="3369" y="2271"/>
                  <a:pt x="3372" y="2269"/>
                </a:cubicBezTo>
                <a:lnTo>
                  <a:pt x="3372" y="2276"/>
                </a:lnTo>
                <a:cubicBezTo>
                  <a:pt x="3369" y="2276"/>
                  <a:pt x="3369" y="2274"/>
                  <a:pt x="3367" y="2276"/>
                </a:cubicBezTo>
                <a:cubicBezTo>
                  <a:pt x="3366" y="2285"/>
                  <a:pt x="3377" y="2275"/>
                  <a:pt x="3379" y="2281"/>
                </a:cubicBezTo>
                <a:cubicBezTo>
                  <a:pt x="3378" y="2283"/>
                  <a:pt x="3378" y="2287"/>
                  <a:pt x="3378" y="2290"/>
                </a:cubicBezTo>
                <a:cubicBezTo>
                  <a:pt x="3380" y="2291"/>
                  <a:pt x="3388" y="2293"/>
                  <a:pt x="3388" y="2288"/>
                </a:cubicBezTo>
                <a:cubicBezTo>
                  <a:pt x="3385" y="2288"/>
                  <a:pt x="3381" y="2288"/>
                  <a:pt x="3381" y="2286"/>
                </a:cubicBezTo>
                <a:cubicBezTo>
                  <a:pt x="3386" y="2282"/>
                  <a:pt x="3380" y="2272"/>
                  <a:pt x="3386" y="2271"/>
                </a:cubicBezTo>
                <a:cubicBezTo>
                  <a:pt x="3387" y="2273"/>
                  <a:pt x="3385" y="2274"/>
                  <a:pt x="3385" y="2276"/>
                </a:cubicBezTo>
                <a:cubicBezTo>
                  <a:pt x="3392" y="2275"/>
                  <a:pt x="3387" y="2270"/>
                  <a:pt x="3392" y="2271"/>
                </a:cubicBezTo>
                <a:lnTo>
                  <a:pt x="3392" y="2265"/>
                </a:lnTo>
                <a:cubicBezTo>
                  <a:pt x="3395" y="2268"/>
                  <a:pt x="3397" y="2264"/>
                  <a:pt x="3399" y="2264"/>
                </a:cubicBezTo>
                <a:cubicBezTo>
                  <a:pt x="3398" y="2272"/>
                  <a:pt x="3402" y="2282"/>
                  <a:pt x="3397" y="2290"/>
                </a:cubicBezTo>
                <a:cubicBezTo>
                  <a:pt x="3404" y="2291"/>
                  <a:pt x="3407" y="2288"/>
                  <a:pt x="3414" y="2290"/>
                </a:cubicBezTo>
                <a:cubicBezTo>
                  <a:pt x="3409" y="2289"/>
                  <a:pt x="3405" y="2292"/>
                  <a:pt x="3404" y="2296"/>
                </a:cubicBezTo>
                <a:cubicBezTo>
                  <a:pt x="3402" y="2295"/>
                  <a:pt x="3398" y="2293"/>
                  <a:pt x="3397" y="2296"/>
                </a:cubicBezTo>
                <a:cubicBezTo>
                  <a:pt x="3401" y="2297"/>
                  <a:pt x="3402" y="2300"/>
                  <a:pt x="3403" y="2304"/>
                </a:cubicBezTo>
                <a:cubicBezTo>
                  <a:pt x="3403" y="2304"/>
                  <a:pt x="3403" y="2304"/>
                  <a:pt x="3403" y="2304"/>
                </a:cubicBezTo>
                <a:cubicBezTo>
                  <a:pt x="3404" y="2304"/>
                  <a:pt x="3404" y="2305"/>
                  <a:pt x="3405" y="2306"/>
                </a:cubicBezTo>
                <a:cubicBezTo>
                  <a:pt x="3404" y="2307"/>
                  <a:pt x="3403" y="2308"/>
                  <a:pt x="3402" y="2309"/>
                </a:cubicBezTo>
                <a:cubicBezTo>
                  <a:pt x="3405" y="2312"/>
                  <a:pt x="3409" y="2305"/>
                  <a:pt x="3411" y="2311"/>
                </a:cubicBezTo>
                <a:cubicBezTo>
                  <a:pt x="3410" y="2312"/>
                  <a:pt x="3409" y="2313"/>
                  <a:pt x="3409" y="2314"/>
                </a:cubicBezTo>
                <a:cubicBezTo>
                  <a:pt x="3408" y="2313"/>
                  <a:pt x="3408" y="2313"/>
                  <a:pt x="3407" y="2313"/>
                </a:cubicBezTo>
                <a:cubicBezTo>
                  <a:pt x="3406" y="2313"/>
                  <a:pt x="3406" y="2313"/>
                  <a:pt x="3406" y="2313"/>
                </a:cubicBezTo>
                <a:cubicBezTo>
                  <a:pt x="3404" y="2312"/>
                  <a:pt x="3402" y="2312"/>
                  <a:pt x="3400" y="2313"/>
                </a:cubicBezTo>
                <a:cubicBezTo>
                  <a:pt x="3398" y="2310"/>
                  <a:pt x="3398" y="2307"/>
                  <a:pt x="3398" y="2304"/>
                </a:cubicBezTo>
                <a:cubicBezTo>
                  <a:pt x="3397" y="2303"/>
                  <a:pt x="3396" y="2302"/>
                  <a:pt x="3395" y="2302"/>
                </a:cubicBezTo>
                <a:cubicBezTo>
                  <a:pt x="3395" y="2301"/>
                  <a:pt x="3395" y="2301"/>
                  <a:pt x="3395" y="2301"/>
                </a:cubicBezTo>
                <a:cubicBezTo>
                  <a:pt x="3393" y="2301"/>
                  <a:pt x="3394" y="2298"/>
                  <a:pt x="3391" y="2299"/>
                </a:cubicBezTo>
                <a:cubicBezTo>
                  <a:pt x="3391" y="2300"/>
                  <a:pt x="3390" y="2300"/>
                  <a:pt x="3390" y="2302"/>
                </a:cubicBezTo>
                <a:cubicBezTo>
                  <a:pt x="3390" y="2302"/>
                  <a:pt x="3389" y="2303"/>
                  <a:pt x="3389" y="2303"/>
                </a:cubicBezTo>
                <a:cubicBezTo>
                  <a:pt x="3393" y="2305"/>
                  <a:pt x="3395" y="2309"/>
                  <a:pt x="3396" y="2313"/>
                </a:cubicBezTo>
                <a:cubicBezTo>
                  <a:pt x="3395" y="2312"/>
                  <a:pt x="3394" y="2311"/>
                  <a:pt x="3392" y="2310"/>
                </a:cubicBezTo>
                <a:cubicBezTo>
                  <a:pt x="3392" y="2312"/>
                  <a:pt x="3391" y="2312"/>
                  <a:pt x="3391" y="2314"/>
                </a:cubicBezTo>
                <a:cubicBezTo>
                  <a:pt x="3392" y="2315"/>
                  <a:pt x="3396" y="2315"/>
                  <a:pt x="3396" y="2313"/>
                </a:cubicBezTo>
                <a:cubicBezTo>
                  <a:pt x="3397" y="2315"/>
                  <a:pt x="3398" y="2316"/>
                  <a:pt x="3398" y="2318"/>
                </a:cubicBezTo>
                <a:cubicBezTo>
                  <a:pt x="3397" y="2319"/>
                  <a:pt x="3395" y="2319"/>
                  <a:pt x="3393" y="2319"/>
                </a:cubicBezTo>
                <a:lnTo>
                  <a:pt x="3392" y="2317"/>
                </a:lnTo>
                <a:cubicBezTo>
                  <a:pt x="3392" y="2318"/>
                  <a:pt x="3392" y="2318"/>
                  <a:pt x="3391" y="2319"/>
                </a:cubicBezTo>
                <a:cubicBezTo>
                  <a:pt x="3391" y="2319"/>
                  <a:pt x="3390" y="2318"/>
                  <a:pt x="3389" y="2318"/>
                </a:cubicBezTo>
                <a:cubicBezTo>
                  <a:pt x="3389" y="2319"/>
                  <a:pt x="3388" y="2320"/>
                  <a:pt x="3388" y="2321"/>
                </a:cubicBezTo>
                <a:cubicBezTo>
                  <a:pt x="3388" y="2321"/>
                  <a:pt x="3389" y="2321"/>
                  <a:pt x="3389" y="2321"/>
                </a:cubicBezTo>
                <a:cubicBezTo>
                  <a:pt x="3387" y="2322"/>
                  <a:pt x="3387" y="2324"/>
                  <a:pt x="3388" y="2326"/>
                </a:cubicBezTo>
                <a:cubicBezTo>
                  <a:pt x="3390" y="2326"/>
                  <a:pt x="3390" y="2325"/>
                  <a:pt x="3391" y="2324"/>
                </a:cubicBezTo>
                <a:cubicBezTo>
                  <a:pt x="3392" y="2327"/>
                  <a:pt x="3392" y="2330"/>
                  <a:pt x="3391" y="2333"/>
                </a:cubicBezTo>
                <a:cubicBezTo>
                  <a:pt x="3389" y="2333"/>
                  <a:pt x="3388" y="2334"/>
                  <a:pt x="3386" y="2334"/>
                </a:cubicBezTo>
                <a:cubicBezTo>
                  <a:pt x="3386" y="2334"/>
                  <a:pt x="3385" y="2334"/>
                  <a:pt x="3385" y="2333"/>
                </a:cubicBezTo>
                <a:cubicBezTo>
                  <a:pt x="3384" y="2332"/>
                  <a:pt x="3384" y="2331"/>
                  <a:pt x="3384" y="2329"/>
                </a:cubicBezTo>
                <a:cubicBezTo>
                  <a:pt x="3385" y="2329"/>
                  <a:pt x="3386" y="2329"/>
                  <a:pt x="3387" y="2329"/>
                </a:cubicBezTo>
                <a:lnTo>
                  <a:pt x="3387" y="2327"/>
                </a:lnTo>
                <a:lnTo>
                  <a:pt x="3384" y="2327"/>
                </a:lnTo>
                <a:lnTo>
                  <a:pt x="3384" y="2328"/>
                </a:lnTo>
                <a:cubicBezTo>
                  <a:pt x="3383" y="2328"/>
                  <a:pt x="3382" y="2328"/>
                  <a:pt x="3382" y="2328"/>
                </a:cubicBezTo>
                <a:cubicBezTo>
                  <a:pt x="3382" y="2327"/>
                  <a:pt x="3383" y="2325"/>
                  <a:pt x="3383" y="2323"/>
                </a:cubicBezTo>
                <a:cubicBezTo>
                  <a:pt x="3384" y="2323"/>
                  <a:pt x="3385" y="2323"/>
                  <a:pt x="3386" y="2323"/>
                </a:cubicBezTo>
                <a:cubicBezTo>
                  <a:pt x="3386" y="2321"/>
                  <a:pt x="3385" y="2317"/>
                  <a:pt x="3389" y="2318"/>
                </a:cubicBezTo>
                <a:cubicBezTo>
                  <a:pt x="3389" y="2314"/>
                  <a:pt x="3387" y="2314"/>
                  <a:pt x="3385" y="2314"/>
                </a:cubicBezTo>
                <a:cubicBezTo>
                  <a:pt x="3385" y="2312"/>
                  <a:pt x="3386" y="2310"/>
                  <a:pt x="3386" y="2308"/>
                </a:cubicBezTo>
                <a:cubicBezTo>
                  <a:pt x="3387" y="2305"/>
                  <a:pt x="3388" y="2303"/>
                  <a:pt x="3390" y="2301"/>
                </a:cubicBezTo>
                <a:cubicBezTo>
                  <a:pt x="3386" y="2302"/>
                  <a:pt x="3383" y="2297"/>
                  <a:pt x="3382" y="2302"/>
                </a:cubicBezTo>
                <a:cubicBezTo>
                  <a:pt x="3384" y="2302"/>
                  <a:pt x="3384" y="2303"/>
                  <a:pt x="3384" y="2304"/>
                </a:cubicBezTo>
                <a:cubicBezTo>
                  <a:pt x="3380" y="2306"/>
                  <a:pt x="3375" y="2306"/>
                  <a:pt x="3372" y="2303"/>
                </a:cubicBezTo>
                <a:cubicBezTo>
                  <a:pt x="3372" y="2304"/>
                  <a:pt x="3372" y="2305"/>
                  <a:pt x="3372" y="2307"/>
                </a:cubicBezTo>
                <a:cubicBezTo>
                  <a:pt x="3369" y="2308"/>
                  <a:pt x="3367" y="2308"/>
                  <a:pt x="3364" y="2308"/>
                </a:cubicBezTo>
                <a:lnTo>
                  <a:pt x="3364" y="2309"/>
                </a:lnTo>
                <a:cubicBezTo>
                  <a:pt x="3364" y="2309"/>
                  <a:pt x="3364" y="2309"/>
                  <a:pt x="3363" y="2309"/>
                </a:cubicBezTo>
                <a:cubicBezTo>
                  <a:pt x="3363" y="2302"/>
                  <a:pt x="3363" y="2306"/>
                  <a:pt x="3365" y="2303"/>
                </a:cubicBezTo>
                <a:cubicBezTo>
                  <a:pt x="3363" y="2303"/>
                  <a:pt x="3359" y="2301"/>
                  <a:pt x="3358" y="2304"/>
                </a:cubicBezTo>
                <a:cubicBezTo>
                  <a:pt x="3360" y="2303"/>
                  <a:pt x="3358" y="2308"/>
                  <a:pt x="3357" y="2309"/>
                </a:cubicBezTo>
                <a:cubicBezTo>
                  <a:pt x="3354" y="2309"/>
                  <a:pt x="3354" y="2307"/>
                  <a:pt x="3350" y="2308"/>
                </a:cubicBezTo>
                <a:cubicBezTo>
                  <a:pt x="3350" y="2312"/>
                  <a:pt x="3346" y="2313"/>
                  <a:pt x="3345" y="2316"/>
                </a:cubicBezTo>
                <a:cubicBezTo>
                  <a:pt x="3345" y="2317"/>
                  <a:pt x="3344" y="2317"/>
                  <a:pt x="3344" y="2318"/>
                </a:cubicBezTo>
                <a:cubicBezTo>
                  <a:pt x="3345" y="2319"/>
                  <a:pt x="3346" y="2319"/>
                  <a:pt x="3347" y="2319"/>
                </a:cubicBezTo>
                <a:cubicBezTo>
                  <a:pt x="3347" y="2319"/>
                  <a:pt x="3348" y="2320"/>
                  <a:pt x="3349" y="2319"/>
                </a:cubicBezTo>
                <a:cubicBezTo>
                  <a:pt x="3349" y="2319"/>
                  <a:pt x="3349" y="2318"/>
                  <a:pt x="3349" y="2318"/>
                </a:cubicBezTo>
                <a:cubicBezTo>
                  <a:pt x="3350" y="2317"/>
                  <a:pt x="3350" y="2317"/>
                  <a:pt x="3351" y="2316"/>
                </a:cubicBezTo>
                <a:cubicBezTo>
                  <a:pt x="3351" y="2317"/>
                  <a:pt x="3351" y="2318"/>
                  <a:pt x="3352" y="2320"/>
                </a:cubicBezTo>
                <a:cubicBezTo>
                  <a:pt x="3356" y="2320"/>
                  <a:pt x="3355" y="2314"/>
                  <a:pt x="3359" y="2314"/>
                </a:cubicBezTo>
                <a:cubicBezTo>
                  <a:pt x="3358" y="2318"/>
                  <a:pt x="3360" y="2319"/>
                  <a:pt x="3363" y="2319"/>
                </a:cubicBezTo>
                <a:cubicBezTo>
                  <a:pt x="3362" y="2320"/>
                  <a:pt x="3361" y="2321"/>
                  <a:pt x="3361" y="2323"/>
                </a:cubicBezTo>
                <a:cubicBezTo>
                  <a:pt x="3360" y="2325"/>
                  <a:pt x="3358" y="2327"/>
                  <a:pt x="3355" y="2327"/>
                </a:cubicBezTo>
                <a:lnTo>
                  <a:pt x="3355" y="2321"/>
                </a:lnTo>
                <a:cubicBezTo>
                  <a:pt x="3350" y="2319"/>
                  <a:pt x="3355" y="2327"/>
                  <a:pt x="3352" y="2327"/>
                </a:cubicBezTo>
                <a:cubicBezTo>
                  <a:pt x="3350" y="2325"/>
                  <a:pt x="3348" y="2326"/>
                  <a:pt x="3346" y="2327"/>
                </a:cubicBezTo>
                <a:cubicBezTo>
                  <a:pt x="3346" y="2327"/>
                  <a:pt x="3345" y="2327"/>
                  <a:pt x="3344" y="2327"/>
                </a:cubicBezTo>
                <a:cubicBezTo>
                  <a:pt x="3344" y="2326"/>
                  <a:pt x="3344" y="2325"/>
                  <a:pt x="3344" y="2325"/>
                </a:cubicBezTo>
                <a:cubicBezTo>
                  <a:pt x="3345" y="2323"/>
                  <a:pt x="3349" y="2324"/>
                  <a:pt x="3349" y="2320"/>
                </a:cubicBezTo>
                <a:cubicBezTo>
                  <a:pt x="3345" y="2319"/>
                  <a:pt x="3346" y="2322"/>
                  <a:pt x="3342" y="2321"/>
                </a:cubicBezTo>
                <a:cubicBezTo>
                  <a:pt x="3341" y="2320"/>
                  <a:pt x="3344" y="2315"/>
                  <a:pt x="3340" y="2315"/>
                </a:cubicBezTo>
                <a:cubicBezTo>
                  <a:pt x="3342" y="2321"/>
                  <a:pt x="3338" y="2320"/>
                  <a:pt x="3336" y="2323"/>
                </a:cubicBezTo>
                <a:cubicBezTo>
                  <a:pt x="3339" y="2323"/>
                  <a:pt x="3340" y="2322"/>
                  <a:pt x="3340" y="2325"/>
                </a:cubicBezTo>
                <a:cubicBezTo>
                  <a:pt x="3340" y="2329"/>
                  <a:pt x="3341" y="2332"/>
                  <a:pt x="3338" y="2332"/>
                </a:cubicBezTo>
                <a:cubicBezTo>
                  <a:pt x="3338" y="2327"/>
                  <a:pt x="3334" y="2330"/>
                  <a:pt x="3336" y="2325"/>
                </a:cubicBezTo>
                <a:cubicBezTo>
                  <a:pt x="3334" y="2324"/>
                  <a:pt x="3332" y="2323"/>
                  <a:pt x="3330" y="2320"/>
                </a:cubicBezTo>
                <a:cubicBezTo>
                  <a:pt x="3331" y="2321"/>
                  <a:pt x="3332" y="2321"/>
                  <a:pt x="3334" y="2321"/>
                </a:cubicBezTo>
                <a:cubicBezTo>
                  <a:pt x="3332" y="2318"/>
                  <a:pt x="3330" y="2317"/>
                  <a:pt x="3328" y="2316"/>
                </a:cubicBezTo>
                <a:cubicBezTo>
                  <a:pt x="3327" y="2313"/>
                  <a:pt x="3326" y="2310"/>
                  <a:pt x="3327" y="2307"/>
                </a:cubicBezTo>
                <a:cubicBezTo>
                  <a:pt x="3327" y="2310"/>
                  <a:pt x="3329" y="2313"/>
                  <a:pt x="3331" y="2315"/>
                </a:cubicBezTo>
                <a:cubicBezTo>
                  <a:pt x="3331" y="2313"/>
                  <a:pt x="3331" y="2311"/>
                  <a:pt x="3332" y="2309"/>
                </a:cubicBezTo>
                <a:cubicBezTo>
                  <a:pt x="3333" y="2309"/>
                  <a:pt x="3333" y="2309"/>
                  <a:pt x="3334" y="2310"/>
                </a:cubicBezTo>
                <a:cubicBezTo>
                  <a:pt x="3334" y="2309"/>
                  <a:pt x="3335" y="2307"/>
                  <a:pt x="3335" y="2306"/>
                </a:cubicBezTo>
                <a:cubicBezTo>
                  <a:pt x="3335" y="2308"/>
                  <a:pt x="3336" y="2310"/>
                  <a:pt x="3338" y="2310"/>
                </a:cubicBezTo>
                <a:cubicBezTo>
                  <a:pt x="3338" y="2308"/>
                  <a:pt x="3339" y="2307"/>
                  <a:pt x="3341" y="2307"/>
                </a:cubicBezTo>
                <a:cubicBezTo>
                  <a:pt x="3341" y="2309"/>
                  <a:pt x="3340" y="2311"/>
                  <a:pt x="3339" y="2312"/>
                </a:cubicBezTo>
                <a:cubicBezTo>
                  <a:pt x="3337" y="2311"/>
                  <a:pt x="3337" y="2309"/>
                  <a:pt x="3335" y="2311"/>
                </a:cubicBezTo>
                <a:cubicBezTo>
                  <a:pt x="3335" y="2317"/>
                  <a:pt x="3340" y="2313"/>
                  <a:pt x="3344" y="2313"/>
                </a:cubicBezTo>
                <a:cubicBezTo>
                  <a:pt x="3344" y="2312"/>
                  <a:pt x="3345" y="2310"/>
                  <a:pt x="3346" y="2309"/>
                </a:cubicBezTo>
                <a:lnTo>
                  <a:pt x="3348" y="2309"/>
                </a:lnTo>
                <a:cubicBezTo>
                  <a:pt x="3348" y="2307"/>
                  <a:pt x="3348" y="2306"/>
                  <a:pt x="3349" y="2305"/>
                </a:cubicBezTo>
                <a:cubicBezTo>
                  <a:pt x="3348" y="2305"/>
                  <a:pt x="3348" y="2305"/>
                  <a:pt x="3348" y="2305"/>
                </a:cubicBezTo>
                <a:cubicBezTo>
                  <a:pt x="3348" y="2304"/>
                  <a:pt x="3348" y="2303"/>
                  <a:pt x="3348" y="2302"/>
                </a:cubicBezTo>
                <a:cubicBezTo>
                  <a:pt x="3348" y="2302"/>
                  <a:pt x="3348" y="2302"/>
                  <a:pt x="3348" y="2302"/>
                </a:cubicBezTo>
                <a:cubicBezTo>
                  <a:pt x="3349" y="2302"/>
                  <a:pt x="3350" y="2301"/>
                  <a:pt x="3351" y="2300"/>
                </a:cubicBezTo>
                <a:cubicBezTo>
                  <a:pt x="3349" y="2300"/>
                  <a:pt x="3346" y="2300"/>
                  <a:pt x="3346" y="2301"/>
                </a:cubicBezTo>
                <a:cubicBezTo>
                  <a:pt x="3347" y="2301"/>
                  <a:pt x="3347" y="2301"/>
                  <a:pt x="3347" y="2302"/>
                </a:cubicBezTo>
                <a:cubicBezTo>
                  <a:pt x="3344" y="2303"/>
                  <a:pt x="3340" y="2302"/>
                  <a:pt x="3337" y="2301"/>
                </a:cubicBezTo>
                <a:cubicBezTo>
                  <a:pt x="3335" y="2302"/>
                  <a:pt x="3335" y="2304"/>
                  <a:pt x="3335" y="2305"/>
                </a:cubicBezTo>
                <a:cubicBezTo>
                  <a:pt x="3335" y="2305"/>
                  <a:pt x="3334" y="2304"/>
                  <a:pt x="3333" y="2304"/>
                </a:cubicBezTo>
                <a:cubicBezTo>
                  <a:pt x="3332" y="2303"/>
                  <a:pt x="3332" y="2303"/>
                  <a:pt x="3332" y="2303"/>
                </a:cubicBezTo>
                <a:cubicBezTo>
                  <a:pt x="3331" y="2304"/>
                  <a:pt x="3331" y="2304"/>
                  <a:pt x="3331" y="2305"/>
                </a:cubicBezTo>
                <a:cubicBezTo>
                  <a:pt x="3329" y="2305"/>
                  <a:pt x="3328" y="2301"/>
                  <a:pt x="3326" y="2301"/>
                </a:cubicBezTo>
                <a:cubicBezTo>
                  <a:pt x="3323" y="2303"/>
                  <a:pt x="3325" y="2306"/>
                  <a:pt x="3324" y="2308"/>
                </a:cubicBezTo>
                <a:cubicBezTo>
                  <a:pt x="3321" y="2308"/>
                  <a:pt x="3323" y="2304"/>
                  <a:pt x="3321" y="2303"/>
                </a:cubicBezTo>
                <a:cubicBezTo>
                  <a:pt x="3318" y="2305"/>
                  <a:pt x="3323" y="2309"/>
                  <a:pt x="3320" y="2310"/>
                </a:cubicBezTo>
                <a:cubicBezTo>
                  <a:pt x="3319" y="2308"/>
                  <a:pt x="3318" y="2306"/>
                  <a:pt x="3316" y="2305"/>
                </a:cubicBezTo>
                <a:cubicBezTo>
                  <a:pt x="3316" y="2301"/>
                  <a:pt x="3318" y="2296"/>
                  <a:pt x="3316" y="2293"/>
                </a:cubicBezTo>
                <a:cubicBezTo>
                  <a:pt x="3314" y="2293"/>
                  <a:pt x="3314" y="2294"/>
                  <a:pt x="3312" y="2294"/>
                </a:cubicBezTo>
                <a:cubicBezTo>
                  <a:pt x="3311" y="2297"/>
                  <a:pt x="3315" y="2300"/>
                  <a:pt x="3312" y="2301"/>
                </a:cubicBezTo>
                <a:cubicBezTo>
                  <a:pt x="3310" y="2302"/>
                  <a:pt x="3311" y="2299"/>
                  <a:pt x="3310" y="2298"/>
                </a:cubicBezTo>
                <a:lnTo>
                  <a:pt x="3310" y="2297"/>
                </a:lnTo>
                <a:cubicBezTo>
                  <a:pt x="3308" y="2297"/>
                  <a:pt x="3305" y="2297"/>
                  <a:pt x="3305" y="2299"/>
                </a:cubicBezTo>
                <a:cubicBezTo>
                  <a:pt x="3306" y="2299"/>
                  <a:pt x="3307" y="2299"/>
                  <a:pt x="3307" y="2300"/>
                </a:cubicBezTo>
                <a:cubicBezTo>
                  <a:pt x="3307" y="2301"/>
                  <a:pt x="3306" y="2302"/>
                  <a:pt x="3306" y="2303"/>
                </a:cubicBezTo>
                <a:cubicBezTo>
                  <a:pt x="3303" y="2303"/>
                  <a:pt x="3299" y="2303"/>
                  <a:pt x="3296" y="2302"/>
                </a:cubicBezTo>
                <a:cubicBezTo>
                  <a:pt x="3296" y="2301"/>
                  <a:pt x="3296" y="2299"/>
                  <a:pt x="3295" y="2298"/>
                </a:cubicBezTo>
                <a:cubicBezTo>
                  <a:pt x="3294" y="2299"/>
                  <a:pt x="3293" y="2299"/>
                  <a:pt x="3293" y="2300"/>
                </a:cubicBezTo>
                <a:cubicBezTo>
                  <a:pt x="3291" y="2299"/>
                  <a:pt x="3290" y="2298"/>
                  <a:pt x="3290" y="2296"/>
                </a:cubicBezTo>
                <a:cubicBezTo>
                  <a:pt x="3288" y="2300"/>
                  <a:pt x="3290" y="2301"/>
                  <a:pt x="3290" y="2305"/>
                </a:cubicBezTo>
                <a:cubicBezTo>
                  <a:pt x="3290" y="2305"/>
                  <a:pt x="3290" y="2305"/>
                  <a:pt x="3290" y="2305"/>
                </a:cubicBezTo>
                <a:cubicBezTo>
                  <a:pt x="3290" y="2308"/>
                  <a:pt x="3288" y="2311"/>
                  <a:pt x="3287" y="2313"/>
                </a:cubicBezTo>
                <a:cubicBezTo>
                  <a:pt x="3287" y="2312"/>
                  <a:pt x="3287" y="2312"/>
                  <a:pt x="3288" y="2311"/>
                </a:cubicBezTo>
                <a:cubicBezTo>
                  <a:pt x="3286" y="2311"/>
                  <a:pt x="3284" y="2307"/>
                  <a:pt x="3283" y="2310"/>
                </a:cubicBezTo>
                <a:cubicBezTo>
                  <a:pt x="3286" y="2313"/>
                  <a:pt x="3283" y="2315"/>
                  <a:pt x="3281" y="2318"/>
                </a:cubicBezTo>
                <a:cubicBezTo>
                  <a:pt x="3280" y="2314"/>
                  <a:pt x="3279" y="2311"/>
                  <a:pt x="3279" y="2308"/>
                </a:cubicBezTo>
                <a:cubicBezTo>
                  <a:pt x="3280" y="2308"/>
                  <a:pt x="3280" y="2307"/>
                  <a:pt x="3281" y="2307"/>
                </a:cubicBezTo>
                <a:cubicBezTo>
                  <a:pt x="3283" y="2306"/>
                  <a:pt x="3283" y="2309"/>
                  <a:pt x="3286" y="2308"/>
                </a:cubicBezTo>
                <a:cubicBezTo>
                  <a:pt x="3286" y="2304"/>
                  <a:pt x="3288" y="2300"/>
                  <a:pt x="3285" y="2297"/>
                </a:cubicBezTo>
                <a:cubicBezTo>
                  <a:pt x="3285" y="2303"/>
                  <a:pt x="3278" y="2301"/>
                  <a:pt x="3276" y="2303"/>
                </a:cubicBezTo>
                <a:cubicBezTo>
                  <a:pt x="3274" y="2306"/>
                  <a:pt x="3278" y="2309"/>
                  <a:pt x="3276" y="2309"/>
                </a:cubicBezTo>
                <a:cubicBezTo>
                  <a:pt x="3274" y="2304"/>
                  <a:pt x="3269" y="2303"/>
                  <a:pt x="3266" y="2300"/>
                </a:cubicBezTo>
                <a:cubicBezTo>
                  <a:pt x="3266" y="2302"/>
                  <a:pt x="3263" y="2301"/>
                  <a:pt x="3264" y="2304"/>
                </a:cubicBezTo>
                <a:cubicBezTo>
                  <a:pt x="3266" y="2306"/>
                  <a:pt x="3271" y="2306"/>
                  <a:pt x="3273" y="2310"/>
                </a:cubicBezTo>
                <a:cubicBezTo>
                  <a:pt x="3271" y="2311"/>
                  <a:pt x="3269" y="2312"/>
                  <a:pt x="3269" y="2315"/>
                </a:cubicBezTo>
                <a:cubicBezTo>
                  <a:pt x="3273" y="2316"/>
                  <a:pt x="3271" y="2312"/>
                  <a:pt x="3274" y="2313"/>
                </a:cubicBezTo>
                <a:cubicBezTo>
                  <a:pt x="3278" y="2315"/>
                  <a:pt x="3279" y="2327"/>
                  <a:pt x="3274" y="2328"/>
                </a:cubicBezTo>
                <a:cubicBezTo>
                  <a:pt x="3274" y="2324"/>
                  <a:pt x="3270" y="2325"/>
                  <a:pt x="3270" y="2321"/>
                </a:cubicBezTo>
                <a:cubicBezTo>
                  <a:pt x="3269" y="2321"/>
                  <a:pt x="3267" y="2321"/>
                  <a:pt x="3265" y="2321"/>
                </a:cubicBezTo>
                <a:cubicBezTo>
                  <a:pt x="3265" y="2322"/>
                  <a:pt x="3267" y="2323"/>
                  <a:pt x="3265" y="2324"/>
                </a:cubicBezTo>
                <a:cubicBezTo>
                  <a:pt x="3256" y="2322"/>
                  <a:pt x="3261" y="2312"/>
                  <a:pt x="3254" y="2307"/>
                </a:cubicBezTo>
                <a:cubicBezTo>
                  <a:pt x="3257" y="2308"/>
                  <a:pt x="3257" y="2305"/>
                  <a:pt x="3260" y="2306"/>
                </a:cubicBezTo>
                <a:cubicBezTo>
                  <a:pt x="3258" y="2313"/>
                  <a:pt x="3264" y="2313"/>
                  <a:pt x="3263" y="2318"/>
                </a:cubicBezTo>
                <a:cubicBezTo>
                  <a:pt x="3266" y="2319"/>
                  <a:pt x="3265" y="2315"/>
                  <a:pt x="3268" y="2316"/>
                </a:cubicBezTo>
                <a:cubicBezTo>
                  <a:pt x="3267" y="2310"/>
                  <a:pt x="3263" y="2304"/>
                  <a:pt x="3258" y="2302"/>
                </a:cubicBezTo>
                <a:cubicBezTo>
                  <a:pt x="3257" y="2303"/>
                  <a:pt x="3256" y="2305"/>
                  <a:pt x="3255" y="2305"/>
                </a:cubicBezTo>
                <a:cubicBezTo>
                  <a:pt x="3254" y="2304"/>
                  <a:pt x="3255" y="2301"/>
                  <a:pt x="3253" y="2301"/>
                </a:cubicBezTo>
                <a:cubicBezTo>
                  <a:pt x="3251" y="2303"/>
                  <a:pt x="3248" y="2303"/>
                  <a:pt x="3245" y="2303"/>
                </a:cubicBezTo>
                <a:lnTo>
                  <a:pt x="3243" y="2303"/>
                </a:lnTo>
                <a:lnTo>
                  <a:pt x="3243" y="2303"/>
                </a:lnTo>
                <a:cubicBezTo>
                  <a:pt x="3243" y="2302"/>
                  <a:pt x="3243" y="2301"/>
                  <a:pt x="3243" y="2300"/>
                </a:cubicBezTo>
                <a:lnTo>
                  <a:pt x="3242" y="2299"/>
                </a:lnTo>
                <a:lnTo>
                  <a:pt x="3243" y="2300"/>
                </a:lnTo>
                <a:cubicBezTo>
                  <a:pt x="3244" y="2300"/>
                  <a:pt x="3246" y="2300"/>
                  <a:pt x="3246" y="2299"/>
                </a:cubicBezTo>
                <a:lnTo>
                  <a:pt x="3246" y="2300"/>
                </a:lnTo>
                <a:cubicBezTo>
                  <a:pt x="3247" y="2296"/>
                  <a:pt x="3243" y="2298"/>
                  <a:pt x="3241" y="2297"/>
                </a:cubicBezTo>
                <a:lnTo>
                  <a:pt x="3241" y="2298"/>
                </a:lnTo>
                <a:lnTo>
                  <a:pt x="3241" y="2298"/>
                </a:lnTo>
                <a:cubicBezTo>
                  <a:pt x="3240" y="2297"/>
                  <a:pt x="3238" y="2296"/>
                  <a:pt x="3237" y="2296"/>
                </a:cubicBezTo>
                <a:cubicBezTo>
                  <a:pt x="3234" y="2302"/>
                  <a:pt x="3237" y="2305"/>
                  <a:pt x="3233" y="2308"/>
                </a:cubicBezTo>
                <a:cubicBezTo>
                  <a:pt x="3233" y="2305"/>
                  <a:pt x="3231" y="2304"/>
                  <a:pt x="3229" y="2302"/>
                </a:cubicBezTo>
                <a:cubicBezTo>
                  <a:pt x="3233" y="2302"/>
                  <a:pt x="3231" y="2296"/>
                  <a:pt x="3229" y="2295"/>
                </a:cubicBezTo>
                <a:cubicBezTo>
                  <a:pt x="3229" y="2296"/>
                  <a:pt x="3229" y="2296"/>
                  <a:pt x="3228" y="2296"/>
                </a:cubicBezTo>
                <a:lnTo>
                  <a:pt x="3227" y="2297"/>
                </a:lnTo>
                <a:lnTo>
                  <a:pt x="3226" y="2297"/>
                </a:lnTo>
                <a:cubicBezTo>
                  <a:pt x="3225" y="2297"/>
                  <a:pt x="3224" y="2296"/>
                  <a:pt x="3223" y="2297"/>
                </a:cubicBezTo>
                <a:cubicBezTo>
                  <a:pt x="3223" y="2297"/>
                  <a:pt x="3223" y="2298"/>
                  <a:pt x="3224" y="2299"/>
                </a:cubicBezTo>
                <a:lnTo>
                  <a:pt x="3225" y="2300"/>
                </a:lnTo>
                <a:lnTo>
                  <a:pt x="3225" y="2300"/>
                </a:lnTo>
                <a:cubicBezTo>
                  <a:pt x="3225" y="2301"/>
                  <a:pt x="3225" y="2301"/>
                  <a:pt x="3225" y="2302"/>
                </a:cubicBezTo>
                <a:cubicBezTo>
                  <a:pt x="3225" y="2304"/>
                  <a:pt x="3229" y="2302"/>
                  <a:pt x="3228" y="2305"/>
                </a:cubicBezTo>
                <a:cubicBezTo>
                  <a:pt x="3226" y="2306"/>
                  <a:pt x="3225" y="2305"/>
                  <a:pt x="3221" y="2306"/>
                </a:cubicBezTo>
                <a:cubicBezTo>
                  <a:pt x="3221" y="2308"/>
                  <a:pt x="3220" y="2310"/>
                  <a:pt x="3219" y="2313"/>
                </a:cubicBezTo>
                <a:cubicBezTo>
                  <a:pt x="3223" y="2312"/>
                  <a:pt x="3220" y="2317"/>
                  <a:pt x="3221" y="2319"/>
                </a:cubicBezTo>
                <a:cubicBezTo>
                  <a:pt x="3219" y="2319"/>
                  <a:pt x="3219" y="2320"/>
                  <a:pt x="3217" y="2320"/>
                </a:cubicBezTo>
                <a:cubicBezTo>
                  <a:pt x="3216" y="2316"/>
                  <a:pt x="3217" y="2311"/>
                  <a:pt x="3218" y="2306"/>
                </a:cubicBezTo>
                <a:cubicBezTo>
                  <a:pt x="3216" y="2307"/>
                  <a:pt x="3215" y="2301"/>
                  <a:pt x="3213" y="2304"/>
                </a:cubicBezTo>
                <a:cubicBezTo>
                  <a:pt x="3214" y="2306"/>
                  <a:pt x="3214" y="2306"/>
                  <a:pt x="3213" y="2305"/>
                </a:cubicBezTo>
                <a:lnTo>
                  <a:pt x="3213" y="2305"/>
                </a:lnTo>
                <a:lnTo>
                  <a:pt x="3213" y="2304"/>
                </a:lnTo>
                <a:cubicBezTo>
                  <a:pt x="3212" y="2300"/>
                  <a:pt x="3216" y="2299"/>
                  <a:pt x="3214" y="2296"/>
                </a:cubicBezTo>
                <a:cubicBezTo>
                  <a:pt x="3211" y="2297"/>
                  <a:pt x="3210" y="2300"/>
                  <a:pt x="3210" y="2303"/>
                </a:cubicBezTo>
                <a:lnTo>
                  <a:pt x="3209" y="2304"/>
                </a:lnTo>
                <a:lnTo>
                  <a:pt x="3209" y="2304"/>
                </a:lnTo>
                <a:lnTo>
                  <a:pt x="3209" y="2304"/>
                </a:lnTo>
                <a:lnTo>
                  <a:pt x="3209" y="2305"/>
                </a:lnTo>
                <a:lnTo>
                  <a:pt x="3209" y="2305"/>
                </a:lnTo>
                <a:lnTo>
                  <a:pt x="3209" y="2307"/>
                </a:lnTo>
                <a:cubicBezTo>
                  <a:pt x="3208" y="2310"/>
                  <a:pt x="3208" y="2312"/>
                  <a:pt x="3209" y="2315"/>
                </a:cubicBezTo>
                <a:cubicBezTo>
                  <a:pt x="3213" y="2314"/>
                  <a:pt x="3214" y="2312"/>
                  <a:pt x="3215" y="2316"/>
                </a:cubicBezTo>
                <a:cubicBezTo>
                  <a:pt x="3213" y="2318"/>
                  <a:pt x="3212" y="2319"/>
                  <a:pt x="3210" y="2320"/>
                </a:cubicBezTo>
                <a:lnTo>
                  <a:pt x="3208" y="2320"/>
                </a:lnTo>
                <a:lnTo>
                  <a:pt x="3208" y="2319"/>
                </a:lnTo>
                <a:lnTo>
                  <a:pt x="3206" y="2319"/>
                </a:lnTo>
                <a:lnTo>
                  <a:pt x="3206" y="2321"/>
                </a:lnTo>
                <a:lnTo>
                  <a:pt x="3204" y="2321"/>
                </a:lnTo>
                <a:cubicBezTo>
                  <a:pt x="3203" y="2321"/>
                  <a:pt x="3201" y="2321"/>
                  <a:pt x="3199" y="2321"/>
                </a:cubicBezTo>
                <a:cubicBezTo>
                  <a:pt x="3199" y="2317"/>
                  <a:pt x="3201" y="2314"/>
                  <a:pt x="3201" y="2310"/>
                </a:cubicBezTo>
                <a:cubicBezTo>
                  <a:pt x="3203" y="2310"/>
                  <a:pt x="3203" y="2311"/>
                  <a:pt x="3204" y="2311"/>
                </a:cubicBezTo>
                <a:cubicBezTo>
                  <a:pt x="3203" y="2308"/>
                  <a:pt x="3206" y="2306"/>
                  <a:pt x="3205" y="2304"/>
                </a:cubicBezTo>
                <a:lnTo>
                  <a:pt x="3205" y="2304"/>
                </a:lnTo>
                <a:lnTo>
                  <a:pt x="3205" y="2302"/>
                </a:lnTo>
                <a:cubicBezTo>
                  <a:pt x="3205" y="2301"/>
                  <a:pt x="3205" y="2300"/>
                  <a:pt x="3204" y="2299"/>
                </a:cubicBezTo>
                <a:cubicBezTo>
                  <a:pt x="3203" y="2299"/>
                  <a:pt x="3203" y="2300"/>
                  <a:pt x="3203" y="2300"/>
                </a:cubicBezTo>
                <a:cubicBezTo>
                  <a:pt x="3202" y="2301"/>
                  <a:pt x="3202" y="2303"/>
                  <a:pt x="3203" y="2305"/>
                </a:cubicBezTo>
                <a:lnTo>
                  <a:pt x="3204" y="2305"/>
                </a:lnTo>
                <a:lnTo>
                  <a:pt x="3204" y="2305"/>
                </a:lnTo>
                <a:cubicBezTo>
                  <a:pt x="3202" y="2308"/>
                  <a:pt x="3198" y="2301"/>
                  <a:pt x="3197" y="2304"/>
                </a:cubicBezTo>
                <a:cubicBezTo>
                  <a:pt x="3198" y="2304"/>
                  <a:pt x="3198" y="2305"/>
                  <a:pt x="3197" y="2305"/>
                </a:cubicBezTo>
                <a:cubicBezTo>
                  <a:pt x="3196" y="2305"/>
                  <a:pt x="3196" y="2304"/>
                  <a:pt x="3195" y="2303"/>
                </a:cubicBezTo>
                <a:cubicBezTo>
                  <a:pt x="3198" y="2300"/>
                  <a:pt x="3198" y="2297"/>
                  <a:pt x="3197" y="2294"/>
                </a:cubicBezTo>
                <a:cubicBezTo>
                  <a:pt x="3194" y="2295"/>
                  <a:pt x="3189" y="2296"/>
                  <a:pt x="3189" y="2299"/>
                </a:cubicBezTo>
                <a:cubicBezTo>
                  <a:pt x="3190" y="2303"/>
                  <a:pt x="3195" y="2302"/>
                  <a:pt x="3194" y="2306"/>
                </a:cubicBezTo>
                <a:cubicBezTo>
                  <a:pt x="3190" y="2305"/>
                  <a:pt x="3187" y="2309"/>
                  <a:pt x="3186" y="2305"/>
                </a:cubicBezTo>
                <a:cubicBezTo>
                  <a:pt x="3186" y="2302"/>
                  <a:pt x="3188" y="2301"/>
                  <a:pt x="3188" y="2299"/>
                </a:cubicBezTo>
                <a:cubicBezTo>
                  <a:pt x="3185" y="2297"/>
                  <a:pt x="3183" y="2297"/>
                  <a:pt x="3178" y="2295"/>
                </a:cubicBezTo>
                <a:cubicBezTo>
                  <a:pt x="3178" y="2299"/>
                  <a:pt x="3177" y="2303"/>
                  <a:pt x="3180" y="2304"/>
                </a:cubicBezTo>
                <a:cubicBezTo>
                  <a:pt x="3174" y="2306"/>
                  <a:pt x="3169" y="2306"/>
                  <a:pt x="3163" y="2305"/>
                </a:cubicBezTo>
                <a:cubicBezTo>
                  <a:pt x="3162" y="2307"/>
                  <a:pt x="3161" y="2309"/>
                  <a:pt x="3162" y="2311"/>
                </a:cubicBezTo>
                <a:cubicBezTo>
                  <a:pt x="3163" y="2314"/>
                  <a:pt x="3166" y="2309"/>
                  <a:pt x="3167" y="2312"/>
                </a:cubicBezTo>
                <a:cubicBezTo>
                  <a:pt x="3165" y="2316"/>
                  <a:pt x="3162" y="2318"/>
                  <a:pt x="3159" y="2322"/>
                </a:cubicBezTo>
                <a:cubicBezTo>
                  <a:pt x="3159" y="2321"/>
                  <a:pt x="3158" y="2319"/>
                  <a:pt x="3159" y="2317"/>
                </a:cubicBezTo>
                <a:cubicBezTo>
                  <a:pt x="3155" y="2317"/>
                  <a:pt x="3157" y="2322"/>
                  <a:pt x="3152" y="2320"/>
                </a:cubicBezTo>
                <a:cubicBezTo>
                  <a:pt x="3152" y="2324"/>
                  <a:pt x="3155" y="2327"/>
                  <a:pt x="3150" y="2327"/>
                </a:cubicBezTo>
                <a:cubicBezTo>
                  <a:pt x="3147" y="2317"/>
                  <a:pt x="3144" y="2312"/>
                  <a:pt x="3147" y="2303"/>
                </a:cubicBezTo>
                <a:cubicBezTo>
                  <a:pt x="3155" y="2302"/>
                  <a:pt x="3164" y="2302"/>
                  <a:pt x="3172" y="2302"/>
                </a:cubicBezTo>
                <a:cubicBezTo>
                  <a:pt x="3172" y="2300"/>
                  <a:pt x="3170" y="2299"/>
                  <a:pt x="3170" y="2297"/>
                </a:cubicBezTo>
                <a:cubicBezTo>
                  <a:pt x="3167" y="2297"/>
                  <a:pt x="3166" y="2298"/>
                  <a:pt x="3165" y="2296"/>
                </a:cubicBezTo>
                <a:cubicBezTo>
                  <a:pt x="3161" y="2295"/>
                  <a:pt x="3162" y="2299"/>
                  <a:pt x="3159" y="2299"/>
                </a:cubicBezTo>
                <a:cubicBezTo>
                  <a:pt x="3158" y="2296"/>
                  <a:pt x="3151" y="2298"/>
                  <a:pt x="3152" y="2294"/>
                </a:cubicBezTo>
                <a:cubicBezTo>
                  <a:pt x="3152" y="2290"/>
                  <a:pt x="3154" y="2288"/>
                  <a:pt x="3155" y="2285"/>
                </a:cubicBezTo>
                <a:cubicBezTo>
                  <a:pt x="3152" y="2283"/>
                  <a:pt x="3150" y="2283"/>
                  <a:pt x="3147" y="2283"/>
                </a:cubicBezTo>
                <a:cubicBezTo>
                  <a:pt x="3147" y="2282"/>
                  <a:pt x="3147" y="2281"/>
                  <a:pt x="3148" y="2280"/>
                </a:cubicBezTo>
                <a:cubicBezTo>
                  <a:pt x="3145" y="2279"/>
                  <a:pt x="3142" y="2279"/>
                  <a:pt x="3139" y="2281"/>
                </a:cubicBezTo>
                <a:cubicBezTo>
                  <a:pt x="3145" y="2283"/>
                  <a:pt x="3148" y="2290"/>
                  <a:pt x="3147" y="2296"/>
                </a:cubicBezTo>
                <a:cubicBezTo>
                  <a:pt x="3147" y="2297"/>
                  <a:pt x="3149" y="2296"/>
                  <a:pt x="3149" y="2297"/>
                </a:cubicBezTo>
                <a:cubicBezTo>
                  <a:pt x="3145" y="2296"/>
                  <a:pt x="3141" y="2298"/>
                  <a:pt x="3138" y="2300"/>
                </a:cubicBezTo>
                <a:cubicBezTo>
                  <a:pt x="3139" y="2303"/>
                  <a:pt x="3142" y="2303"/>
                  <a:pt x="3145" y="2302"/>
                </a:cubicBezTo>
                <a:cubicBezTo>
                  <a:pt x="3143" y="2309"/>
                  <a:pt x="3141" y="2316"/>
                  <a:pt x="3138" y="2323"/>
                </a:cubicBezTo>
                <a:cubicBezTo>
                  <a:pt x="3140" y="2323"/>
                  <a:pt x="3141" y="2324"/>
                  <a:pt x="3142" y="2324"/>
                </a:cubicBezTo>
                <a:cubicBezTo>
                  <a:pt x="3144" y="2321"/>
                  <a:pt x="3140" y="2319"/>
                  <a:pt x="3142" y="2318"/>
                </a:cubicBezTo>
                <a:cubicBezTo>
                  <a:pt x="3142" y="2318"/>
                  <a:pt x="3143" y="2318"/>
                  <a:pt x="3143" y="2318"/>
                </a:cubicBezTo>
                <a:cubicBezTo>
                  <a:pt x="3145" y="2318"/>
                  <a:pt x="3146" y="2320"/>
                  <a:pt x="3146" y="2322"/>
                </a:cubicBezTo>
                <a:cubicBezTo>
                  <a:pt x="3146" y="2324"/>
                  <a:pt x="3146" y="2326"/>
                  <a:pt x="3144" y="2326"/>
                </a:cubicBezTo>
                <a:cubicBezTo>
                  <a:pt x="3141" y="2326"/>
                  <a:pt x="3136" y="2330"/>
                  <a:pt x="3135" y="2325"/>
                </a:cubicBezTo>
                <a:cubicBezTo>
                  <a:pt x="3137" y="2319"/>
                  <a:pt x="3132" y="2309"/>
                  <a:pt x="3134" y="2299"/>
                </a:cubicBezTo>
                <a:cubicBezTo>
                  <a:pt x="3131" y="2300"/>
                  <a:pt x="3128" y="2300"/>
                  <a:pt x="3125" y="2299"/>
                </a:cubicBezTo>
                <a:lnTo>
                  <a:pt x="3125" y="2299"/>
                </a:lnTo>
                <a:lnTo>
                  <a:pt x="3125" y="2298"/>
                </a:lnTo>
                <a:cubicBezTo>
                  <a:pt x="3125" y="2297"/>
                  <a:pt x="3124" y="2297"/>
                  <a:pt x="3124" y="2297"/>
                </a:cubicBezTo>
                <a:cubicBezTo>
                  <a:pt x="3124" y="2297"/>
                  <a:pt x="3124" y="2298"/>
                  <a:pt x="3123" y="2298"/>
                </a:cubicBezTo>
                <a:lnTo>
                  <a:pt x="3123" y="2299"/>
                </a:lnTo>
                <a:lnTo>
                  <a:pt x="3122" y="2299"/>
                </a:lnTo>
                <a:cubicBezTo>
                  <a:pt x="3122" y="2302"/>
                  <a:pt x="3127" y="2300"/>
                  <a:pt x="3125" y="2304"/>
                </a:cubicBezTo>
                <a:cubicBezTo>
                  <a:pt x="3122" y="2303"/>
                  <a:pt x="3122" y="2306"/>
                  <a:pt x="3119" y="2305"/>
                </a:cubicBezTo>
                <a:cubicBezTo>
                  <a:pt x="3118" y="2310"/>
                  <a:pt x="3121" y="2310"/>
                  <a:pt x="3121" y="2314"/>
                </a:cubicBezTo>
                <a:cubicBezTo>
                  <a:pt x="3125" y="2314"/>
                  <a:pt x="3128" y="2310"/>
                  <a:pt x="3132" y="2314"/>
                </a:cubicBezTo>
                <a:lnTo>
                  <a:pt x="3132" y="2321"/>
                </a:lnTo>
                <a:cubicBezTo>
                  <a:pt x="3128" y="2317"/>
                  <a:pt x="3127" y="2325"/>
                  <a:pt x="3126" y="2328"/>
                </a:cubicBezTo>
                <a:cubicBezTo>
                  <a:pt x="3120" y="2326"/>
                  <a:pt x="3128" y="2319"/>
                  <a:pt x="3127" y="2319"/>
                </a:cubicBezTo>
                <a:cubicBezTo>
                  <a:pt x="3124" y="2318"/>
                  <a:pt x="3125" y="2322"/>
                  <a:pt x="3123" y="2322"/>
                </a:cubicBezTo>
                <a:cubicBezTo>
                  <a:pt x="3123" y="2320"/>
                  <a:pt x="3119" y="2322"/>
                  <a:pt x="3118" y="2322"/>
                </a:cubicBezTo>
                <a:cubicBezTo>
                  <a:pt x="3116" y="2320"/>
                  <a:pt x="3119" y="2319"/>
                  <a:pt x="3116" y="2318"/>
                </a:cubicBezTo>
                <a:cubicBezTo>
                  <a:pt x="3116" y="2319"/>
                  <a:pt x="3116" y="2322"/>
                  <a:pt x="3114" y="2321"/>
                </a:cubicBezTo>
                <a:cubicBezTo>
                  <a:pt x="3115" y="2318"/>
                  <a:pt x="3116" y="2314"/>
                  <a:pt x="3117" y="2311"/>
                </a:cubicBezTo>
                <a:cubicBezTo>
                  <a:pt x="3113" y="2310"/>
                  <a:pt x="3115" y="2300"/>
                  <a:pt x="3112" y="2297"/>
                </a:cubicBezTo>
                <a:cubicBezTo>
                  <a:pt x="3108" y="2301"/>
                  <a:pt x="3111" y="2306"/>
                  <a:pt x="3107" y="2310"/>
                </a:cubicBezTo>
                <a:cubicBezTo>
                  <a:pt x="3109" y="2315"/>
                  <a:pt x="3110" y="2321"/>
                  <a:pt x="3110" y="2326"/>
                </a:cubicBezTo>
                <a:cubicBezTo>
                  <a:pt x="3109" y="2326"/>
                  <a:pt x="3108" y="2327"/>
                  <a:pt x="3107" y="2327"/>
                </a:cubicBezTo>
                <a:cubicBezTo>
                  <a:pt x="3106" y="2324"/>
                  <a:pt x="3108" y="2325"/>
                  <a:pt x="3108" y="2322"/>
                </a:cubicBezTo>
                <a:cubicBezTo>
                  <a:pt x="3107" y="2320"/>
                  <a:pt x="3102" y="2322"/>
                  <a:pt x="3104" y="2317"/>
                </a:cubicBezTo>
                <a:cubicBezTo>
                  <a:pt x="3101" y="2316"/>
                  <a:pt x="3102" y="2320"/>
                  <a:pt x="3100" y="2321"/>
                </a:cubicBezTo>
                <a:cubicBezTo>
                  <a:pt x="3098" y="2317"/>
                  <a:pt x="3097" y="2313"/>
                  <a:pt x="3098" y="2309"/>
                </a:cubicBezTo>
                <a:lnTo>
                  <a:pt x="3100" y="2306"/>
                </a:lnTo>
                <a:lnTo>
                  <a:pt x="3102" y="2305"/>
                </a:lnTo>
                <a:lnTo>
                  <a:pt x="3103" y="2305"/>
                </a:lnTo>
                <a:cubicBezTo>
                  <a:pt x="3102" y="2305"/>
                  <a:pt x="3102" y="2304"/>
                  <a:pt x="3101" y="2303"/>
                </a:cubicBezTo>
                <a:cubicBezTo>
                  <a:pt x="3099" y="2302"/>
                  <a:pt x="3097" y="2303"/>
                  <a:pt x="3096" y="2305"/>
                </a:cubicBezTo>
                <a:lnTo>
                  <a:pt x="3096" y="2305"/>
                </a:lnTo>
                <a:lnTo>
                  <a:pt x="3094" y="2306"/>
                </a:lnTo>
                <a:cubicBezTo>
                  <a:pt x="3094" y="2319"/>
                  <a:pt x="3102" y="2323"/>
                  <a:pt x="3098" y="2337"/>
                </a:cubicBezTo>
                <a:cubicBezTo>
                  <a:pt x="3098" y="2334"/>
                  <a:pt x="3098" y="2332"/>
                  <a:pt x="3094" y="2332"/>
                </a:cubicBezTo>
                <a:cubicBezTo>
                  <a:pt x="3094" y="2336"/>
                  <a:pt x="3093" y="2340"/>
                  <a:pt x="3095" y="2342"/>
                </a:cubicBezTo>
                <a:cubicBezTo>
                  <a:pt x="3098" y="2343"/>
                  <a:pt x="3101" y="2339"/>
                  <a:pt x="3102" y="2343"/>
                </a:cubicBezTo>
                <a:lnTo>
                  <a:pt x="3093" y="2343"/>
                </a:lnTo>
                <a:cubicBezTo>
                  <a:pt x="3094" y="2340"/>
                  <a:pt x="3092" y="2338"/>
                  <a:pt x="3090" y="2337"/>
                </a:cubicBezTo>
                <a:cubicBezTo>
                  <a:pt x="3088" y="2340"/>
                  <a:pt x="3092" y="2345"/>
                  <a:pt x="3086" y="2344"/>
                </a:cubicBezTo>
                <a:cubicBezTo>
                  <a:pt x="3085" y="2335"/>
                  <a:pt x="3089" y="2328"/>
                  <a:pt x="3086" y="2319"/>
                </a:cubicBezTo>
                <a:cubicBezTo>
                  <a:pt x="3082" y="2322"/>
                  <a:pt x="3083" y="2335"/>
                  <a:pt x="3084" y="2339"/>
                </a:cubicBezTo>
                <a:cubicBezTo>
                  <a:pt x="3080" y="2338"/>
                  <a:pt x="3075" y="2333"/>
                  <a:pt x="3077" y="2329"/>
                </a:cubicBezTo>
                <a:cubicBezTo>
                  <a:pt x="3080" y="2329"/>
                  <a:pt x="3078" y="2333"/>
                  <a:pt x="3081" y="2332"/>
                </a:cubicBezTo>
                <a:cubicBezTo>
                  <a:pt x="3081" y="2328"/>
                  <a:pt x="3081" y="2326"/>
                  <a:pt x="3078" y="2324"/>
                </a:cubicBezTo>
                <a:cubicBezTo>
                  <a:pt x="3079" y="2326"/>
                  <a:pt x="3076" y="2329"/>
                  <a:pt x="3076" y="2327"/>
                </a:cubicBezTo>
                <a:cubicBezTo>
                  <a:pt x="3076" y="2323"/>
                  <a:pt x="3078" y="2317"/>
                  <a:pt x="3073" y="2318"/>
                </a:cubicBezTo>
                <a:cubicBezTo>
                  <a:pt x="3076" y="2327"/>
                  <a:pt x="3070" y="2329"/>
                  <a:pt x="3073" y="2340"/>
                </a:cubicBezTo>
                <a:cubicBezTo>
                  <a:pt x="3071" y="2339"/>
                  <a:pt x="3068" y="2341"/>
                  <a:pt x="3068" y="2338"/>
                </a:cubicBezTo>
                <a:cubicBezTo>
                  <a:pt x="3071" y="2338"/>
                  <a:pt x="3070" y="2333"/>
                  <a:pt x="3070" y="2330"/>
                </a:cubicBezTo>
                <a:lnTo>
                  <a:pt x="3068" y="2329"/>
                </a:lnTo>
                <a:lnTo>
                  <a:pt x="3068" y="2329"/>
                </a:lnTo>
                <a:cubicBezTo>
                  <a:pt x="3069" y="2327"/>
                  <a:pt x="3069" y="2322"/>
                  <a:pt x="3067" y="2322"/>
                </a:cubicBezTo>
                <a:cubicBezTo>
                  <a:pt x="3066" y="2324"/>
                  <a:pt x="3066" y="2325"/>
                  <a:pt x="3066" y="2327"/>
                </a:cubicBezTo>
                <a:lnTo>
                  <a:pt x="3066" y="2328"/>
                </a:lnTo>
                <a:lnTo>
                  <a:pt x="3065" y="2328"/>
                </a:lnTo>
                <a:cubicBezTo>
                  <a:pt x="3063" y="2327"/>
                  <a:pt x="3062" y="2326"/>
                  <a:pt x="3061" y="2324"/>
                </a:cubicBezTo>
                <a:cubicBezTo>
                  <a:pt x="3063" y="2323"/>
                  <a:pt x="3065" y="2323"/>
                  <a:pt x="3064" y="2320"/>
                </a:cubicBezTo>
                <a:cubicBezTo>
                  <a:pt x="3062" y="2318"/>
                  <a:pt x="3061" y="2321"/>
                  <a:pt x="3059" y="2317"/>
                </a:cubicBezTo>
                <a:cubicBezTo>
                  <a:pt x="3060" y="2314"/>
                  <a:pt x="3065" y="2311"/>
                  <a:pt x="3059" y="2309"/>
                </a:cubicBezTo>
                <a:cubicBezTo>
                  <a:pt x="3063" y="2306"/>
                  <a:pt x="3064" y="2314"/>
                  <a:pt x="3068" y="2314"/>
                </a:cubicBezTo>
                <a:cubicBezTo>
                  <a:pt x="3068" y="2308"/>
                  <a:pt x="3066" y="2293"/>
                  <a:pt x="3058" y="2301"/>
                </a:cubicBezTo>
                <a:cubicBezTo>
                  <a:pt x="3061" y="2300"/>
                  <a:pt x="3062" y="2302"/>
                  <a:pt x="3061" y="2304"/>
                </a:cubicBezTo>
                <a:cubicBezTo>
                  <a:pt x="3059" y="2304"/>
                  <a:pt x="3060" y="2301"/>
                  <a:pt x="3056" y="2302"/>
                </a:cubicBezTo>
                <a:cubicBezTo>
                  <a:pt x="3056" y="2313"/>
                  <a:pt x="3062" y="2329"/>
                  <a:pt x="3048" y="2324"/>
                </a:cubicBezTo>
                <a:cubicBezTo>
                  <a:pt x="3047" y="2323"/>
                  <a:pt x="3046" y="2319"/>
                  <a:pt x="3043" y="2319"/>
                </a:cubicBezTo>
                <a:cubicBezTo>
                  <a:pt x="3047" y="2317"/>
                  <a:pt x="3042" y="2314"/>
                  <a:pt x="3044" y="2312"/>
                </a:cubicBezTo>
                <a:cubicBezTo>
                  <a:pt x="3049" y="2315"/>
                  <a:pt x="3049" y="2308"/>
                  <a:pt x="3053" y="2311"/>
                </a:cubicBezTo>
                <a:cubicBezTo>
                  <a:pt x="3053" y="2307"/>
                  <a:pt x="3054" y="2305"/>
                  <a:pt x="3052" y="2302"/>
                </a:cubicBezTo>
                <a:cubicBezTo>
                  <a:pt x="3052" y="2305"/>
                  <a:pt x="3049" y="2304"/>
                  <a:pt x="3046" y="2304"/>
                </a:cubicBezTo>
                <a:cubicBezTo>
                  <a:pt x="3046" y="2309"/>
                  <a:pt x="3044" y="2309"/>
                  <a:pt x="3041" y="2309"/>
                </a:cubicBezTo>
                <a:cubicBezTo>
                  <a:pt x="3042" y="2318"/>
                  <a:pt x="3041" y="2330"/>
                  <a:pt x="3050" y="2332"/>
                </a:cubicBezTo>
                <a:cubicBezTo>
                  <a:pt x="3046" y="2335"/>
                  <a:pt x="3052" y="2340"/>
                  <a:pt x="3050" y="2343"/>
                </a:cubicBezTo>
                <a:cubicBezTo>
                  <a:pt x="3057" y="2346"/>
                  <a:pt x="3052" y="2336"/>
                  <a:pt x="3058" y="2338"/>
                </a:cubicBezTo>
                <a:cubicBezTo>
                  <a:pt x="3058" y="2342"/>
                  <a:pt x="3056" y="2343"/>
                  <a:pt x="3059" y="2345"/>
                </a:cubicBezTo>
                <a:cubicBezTo>
                  <a:pt x="3059" y="2344"/>
                  <a:pt x="3060" y="2343"/>
                  <a:pt x="3060" y="2345"/>
                </a:cubicBezTo>
                <a:cubicBezTo>
                  <a:pt x="3056" y="2347"/>
                  <a:pt x="3051" y="2343"/>
                  <a:pt x="3049" y="2348"/>
                </a:cubicBezTo>
                <a:cubicBezTo>
                  <a:pt x="3049" y="2345"/>
                  <a:pt x="3043" y="2347"/>
                  <a:pt x="3042" y="2344"/>
                </a:cubicBezTo>
                <a:cubicBezTo>
                  <a:pt x="3048" y="2345"/>
                  <a:pt x="3043" y="2341"/>
                  <a:pt x="3045" y="2338"/>
                </a:cubicBezTo>
                <a:cubicBezTo>
                  <a:pt x="3041" y="2337"/>
                  <a:pt x="3043" y="2341"/>
                  <a:pt x="3039" y="2340"/>
                </a:cubicBezTo>
                <a:cubicBezTo>
                  <a:pt x="3040" y="2336"/>
                  <a:pt x="3041" y="2336"/>
                  <a:pt x="3039" y="2334"/>
                </a:cubicBezTo>
                <a:cubicBezTo>
                  <a:pt x="3040" y="2333"/>
                  <a:pt x="3044" y="2334"/>
                  <a:pt x="3043" y="2329"/>
                </a:cubicBezTo>
                <a:cubicBezTo>
                  <a:pt x="3038" y="2327"/>
                  <a:pt x="3040" y="2332"/>
                  <a:pt x="3036" y="2332"/>
                </a:cubicBezTo>
                <a:cubicBezTo>
                  <a:pt x="3037" y="2329"/>
                  <a:pt x="3035" y="2330"/>
                  <a:pt x="3036" y="2326"/>
                </a:cubicBezTo>
                <a:cubicBezTo>
                  <a:pt x="3032" y="2326"/>
                  <a:pt x="3034" y="2331"/>
                  <a:pt x="3030" y="2330"/>
                </a:cubicBezTo>
                <a:cubicBezTo>
                  <a:pt x="3030" y="2326"/>
                  <a:pt x="3028" y="2323"/>
                  <a:pt x="3032" y="2321"/>
                </a:cubicBezTo>
                <a:cubicBezTo>
                  <a:pt x="3032" y="2323"/>
                  <a:pt x="3032" y="2325"/>
                  <a:pt x="3034" y="2326"/>
                </a:cubicBezTo>
                <a:cubicBezTo>
                  <a:pt x="3036" y="2322"/>
                  <a:pt x="3037" y="2321"/>
                  <a:pt x="3038" y="2317"/>
                </a:cubicBezTo>
                <a:lnTo>
                  <a:pt x="3038" y="2316"/>
                </a:lnTo>
                <a:lnTo>
                  <a:pt x="3039" y="2314"/>
                </a:lnTo>
                <a:cubicBezTo>
                  <a:pt x="3040" y="2312"/>
                  <a:pt x="3040" y="2310"/>
                  <a:pt x="3040" y="2308"/>
                </a:cubicBezTo>
                <a:cubicBezTo>
                  <a:pt x="3035" y="2306"/>
                  <a:pt x="3033" y="2305"/>
                  <a:pt x="3032" y="2299"/>
                </a:cubicBezTo>
                <a:lnTo>
                  <a:pt x="3032" y="2297"/>
                </a:lnTo>
                <a:lnTo>
                  <a:pt x="3032" y="2297"/>
                </a:lnTo>
                <a:lnTo>
                  <a:pt x="3032" y="2297"/>
                </a:lnTo>
                <a:lnTo>
                  <a:pt x="3032" y="2297"/>
                </a:lnTo>
                <a:lnTo>
                  <a:pt x="3030" y="2297"/>
                </a:lnTo>
                <a:cubicBezTo>
                  <a:pt x="3029" y="2297"/>
                  <a:pt x="3028" y="2297"/>
                  <a:pt x="3028" y="2297"/>
                </a:cubicBezTo>
                <a:cubicBezTo>
                  <a:pt x="3030" y="2301"/>
                  <a:pt x="3028" y="2304"/>
                  <a:pt x="3028" y="2311"/>
                </a:cubicBezTo>
                <a:cubicBezTo>
                  <a:pt x="3030" y="2311"/>
                  <a:pt x="3032" y="2312"/>
                  <a:pt x="3033" y="2314"/>
                </a:cubicBezTo>
                <a:lnTo>
                  <a:pt x="3034" y="2314"/>
                </a:lnTo>
                <a:lnTo>
                  <a:pt x="3034" y="2315"/>
                </a:lnTo>
                <a:cubicBezTo>
                  <a:pt x="3033" y="2315"/>
                  <a:pt x="3032" y="2317"/>
                  <a:pt x="3031" y="2318"/>
                </a:cubicBezTo>
                <a:cubicBezTo>
                  <a:pt x="3032" y="2318"/>
                  <a:pt x="3034" y="2318"/>
                  <a:pt x="3034" y="2319"/>
                </a:cubicBezTo>
                <a:cubicBezTo>
                  <a:pt x="3030" y="2323"/>
                  <a:pt x="3025" y="2310"/>
                  <a:pt x="3024" y="2319"/>
                </a:cubicBezTo>
                <a:cubicBezTo>
                  <a:pt x="3032" y="2321"/>
                  <a:pt x="3025" y="2334"/>
                  <a:pt x="3019" y="2334"/>
                </a:cubicBezTo>
                <a:cubicBezTo>
                  <a:pt x="3020" y="2331"/>
                  <a:pt x="3020" y="2331"/>
                  <a:pt x="3018" y="2328"/>
                </a:cubicBezTo>
                <a:cubicBezTo>
                  <a:pt x="3015" y="2328"/>
                  <a:pt x="3010" y="2327"/>
                  <a:pt x="3009" y="2330"/>
                </a:cubicBezTo>
                <a:cubicBezTo>
                  <a:pt x="3006" y="2329"/>
                  <a:pt x="3009" y="2322"/>
                  <a:pt x="3005" y="2322"/>
                </a:cubicBezTo>
                <a:cubicBezTo>
                  <a:pt x="3004" y="2325"/>
                  <a:pt x="3006" y="2326"/>
                  <a:pt x="3006" y="2328"/>
                </a:cubicBezTo>
                <a:cubicBezTo>
                  <a:pt x="3002" y="2327"/>
                  <a:pt x="3004" y="2334"/>
                  <a:pt x="3002" y="2335"/>
                </a:cubicBezTo>
                <a:cubicBezTo>
                  <a:pt x="3000" y="2332"/>
                  <a:pt x="2999" y="2328"/>
                  <a:pt x="2999" y="2325"/>
                </a:cubicBezTo>
                <a:cubicBezTo>
                  <a:pt x="2993" y="2327"/>
                  <a:pt x="2992" y="2325"/>
                  <a:pt x="2987" y="2325"/>
                </a:cubicBezTo>
                <a:cubicBezTo>
                  <a:pt x="2987" y="2327"/>
                  <a:pt x="2989" y="2327"/>
                  <a:pt x="2988" y="2330"/>
                </a:cubicBezTo>
                <a:cubicBezTo>
                  <a:pt x="2981" y="2330"/>
                  <a:pt x="2978" y="2335"/>
                  <a:pt x="2973" y="2329"/>
                </a:cubicBezTo>
                <a:cubicBezTo>
                  <a:pt x="2975" y="2329"/>
                  <a:pt x="2975" y="2326"/>
                  <a:pt x="2977" y="2326"/>
                </a:cubicBezTo>
                <a:cubicBezTo>
                  <a:pt x="2978" y="2327"/>
                  <a:pt x="2981" y="2330"/>
                  <a:pt x="2982" y="2326"/>
                </a:cubicBezTo>
                <a:cubicBezTo>
                  <a:pt x="2980" y="2325"/>
                  <a:pt x="2978" y="2325"/>
                  <a:pt x="2977" y="2323"/>
                </a:cubicBezTo>
                <a:cubicBezTo>
                  <a:pt x="2980" y="2319"/>
                  <a:pt x="2980" y="2311"/>
                  <a:pt x="2984" y="2308"/>
                </a:cubicBezTo>
                <a:cubicBezTo>
                  <a:pt x="2984" y="2312"/>
                  <a:pt x="2985" y="2315"/>
                  <a:pt x="2987" y="2315"/>
                </a:cubicBezTo>
                <a:cubicBezTo>
                  <a:pt x="2987" y="2312"/>
                  <a:pt x="2988" y="2310"/>
                  <a:pt x="2990" y="2308"/>
                </a:cubicBezTo>
                <a:cubicBezTo>
                  <a:pt x="2993" y="2312"/>
                  <a:pt x="2990" y="2314"/>
                  <a:pt x="2988" y="2315"/>
                </a:cubicBezTo>
                <a:cubicBezTo>
                  <a:pt x="2990" y="2317"/>
                  <a:pt x="2988" y="2323"/>
                  <a:pt x="2992" y="2323"/>
                </a:cubicBezTo>
                <a:cubicBezTo>
                  <a:pt x="2992" y="2321"/>
                  <a:pt x="2996" y="2322"/>
                  <a:pt x="2997" y="2322"/>
                </a:cubicBezTo>
                <a:lnTo>
                  <a:pt x="2997" y="2318"/>
                </a:lnTo>
                <a:cubicBezTo>
                  <a:pt x="2995" y="2316"/>
                  <a:pt x="2992" y="2320"/>
                  <a:pt x="2992" y="2318"/>
                </a:cubicBezTo>
                <a:cubicBezTo>
                  <a:pt x="2994" y="2314"/>
                  <a:pt x="2994" y="2310"/>
                  <a:pt x="2994" y="2307"/>
                </a:cubicBezTo>
                <a:cubicBezTo>
                  <a:pt x="2994" y="2307"/>
                  <a:pt x="2994" y="2307"/>
                  <a:pt x="2994" y="2307"/>
                </a:cubicBezTo>
                <a:cubicBezTo>
                  <a:pt x="2990" y="2309"/>
                  <a:pt x="2985" y="2307"/>
                  <a:pt x="2983" y="2302"/>
                </a:cubicBezTo>
                <a:cubicBezTo>
                  <a:pt x="2984" y="2306"/>
                  <a:pt x="2983" y="2307"/>
                  <a:pt x="2981" y="2307"/>
                </a:cubicBezTo>
                <a:lnTo>
                  <a:pt x="2979" y="2306"/>
                </a:lnTo>
                <a:lnTo>
                  <a:pt x="2979" y="2306"/>
                </a:lnTo>
                <a:lnTo>
                  <a:pt x="2979" y="2306"/>
                </a:lnTo>
                <a:lnTo>
                  <a:pt x="2978" y="2306"/>
                </a:lnTo>
                <a:cubicBezTo>
                  <a:pt x="2978" y="2304"/>
                  <a:pt x="2977" y="2302"/>
                  <a:pt x="2975" y="2301"/>
                </a:cubicBezTo>
                <a:cubicBezTo>
                  <a:pt x="2975" y="2304"/>
                  <a:pt x="2972" y="2311"/>
                  <a:pt x="2975" y="2312"/>
                </a:cubicBezTo>
                <a:cubicBezTo>
                  <a:pt x="2975" y="2309"/>
                  <a:pt x="2976" y="2308"/>
                  <a:pt x="2978" y="2307"/>
                </a:cubicBezTo>
                <a:lnTo>
                  <a:pt x="2979" y="2306"/>
                </a:lnTo>
                <a:lnTo>
                  <a:pt x="2979" y="2306"/>
                </a:lnTo>
                <a:lnTo>
                  <a:pt x="2978" y="2309"/>
                </a:lnTo>
                <a:cubicBezTo>
                  <a:pt x="2976" y="2316"/>
                  <a:pt x="2978" y="2321"/>
                  <a:pt x="2970" y="2319"/>
                </a:cubicBezTo>
                <a:cubicBezTo>
                  <a:pt x="2974" y="2323"/>
                  <a:pt x="2967" y="2325"/>
                  <a:pt x="2972" y="2329"/>
                </a:cubicBezTo>
                <a:cubicBezTo>
                  <a:pt x="2971" y="2332"/>
                  <a:pt x="2968" y="2333"/>
                  <a:pt x="2966" y="2333"/>
                </a:cubicBezTo>
                <a:cubicBezTo>
                  <a:pt x="2966" y="2332"/>
                  <a:pt x="2966" y="2331"/>
                  <a:pt x="2964" y="2331"/>
                </a:cubicBezTo>
                <a:cubicBezTo>
                  <a:pt x="2958" y="2329"/>
                  <a:pt x="2959" y="2345"/>
                  <a:pt x="2963" y="2339"/>
                </a:cubicBezTo>
                <a:cubicBezTo>
                  <a:pt x="2964" y="2342"/>
                  <a:pt x="2962" y="2342"/>
                  <a:pt x="2963" y="2345"/>
                </a:cubicBezTo>
                <a:cubicBezTo>
                  <a:pt x="2960" y="2346"/>
                  <a:pt x="2956" y="2347"/>
                  <a:pt x="2952" y="2346"/>
                </a:cubicBezTo>
                <a:cubicBezTo>
                  <a:pt x="2951" y="2349"/>
                  <a:pt x="2955" y="2352"/>
                  <a:pt x="2952" y="2353"/>
                </a:cubicBezTo>
                <a:cubicBezTo>
                  <a:pt x="2952" y="2347"/>
                  <a:pt x="2946" y="2347"/>
                  <a:pt x="2946" y="2341"/>
                </a:cubicBezTo>
                <a:cubicBezTo>
                  <a:pt x="2951" y="2341"/>
                  <a:pt x="2949" y="2333"/>
                  <a:pt x="2950" y="2329"/>
                </a:cubicBezTo>
                <a:cubicBezTo>
                  <a:pt x="2945" y="2331"/>
                  <a:pt x="2944" y="2336"/>
                  <a:pt x="2937" y="2333"/>
                </a:cubicBezTo>
                <a:cubicBezTo>
                  <a:pt x="2935" y="2331"/>
                  <a:pt x="2937" y="2327"/>
                  <a:pt x="2933" y="2328"/>
                </a:cubicBezTo>
                <a:cubicBezTo>
                  <a:pt x="2931" y="2332"/>
                  <a:pt x="2931" y="2333"/>
                  <a:pt x="2928" y="2330"/>
                </a:cubicBezTo>
                <a:cubicBezTo>
                  <a:pt x="2927" y="2335"/>
                  <a:pt x="2929" y="2338"/>
                  <a:pt x="2926" y="2340"/>
                </a:cubicBezTo>
                <a:cubicBezTo>
                  <a:pt x="2921" y="2336"/>
                  <a:pt x="2925" y="2326"/>
                  <a:pt x="2922" y="2322"/>
                </a:cubicBezTo>
                <a:cubicBezTo>
                  <a:pt x="2920" y="2324"/>
                  <a:pt x="2920" y="2327"/>
                  <a:pt x="2918" y="2328"/>
                </a:cubicBezTo>
                <a:cubicBezTo>
                  <a:pt x="2914" y="2327"/>
                  <a:pt x="2918" y="2320"/>
                  <a:pt x="2918" y="2316"/>
                </a:cubicBezTo>
                <a:cubicBezTo>
                  <a:pt x="2915" y="2315"/>
                  <a:pt x="2917" y="2320"/>
                  <a:pt x="2915" y="2320"/>
                </a:cubicBezTo>
                <a:cubicBezTo>
                  <a:pt x="2914" y="2319"/>
                  <a:pt x="2912" y="2320"/>
                  <a:pt x="2911" y="2318"/>
                </a:cubicBezTo>
                <a:cubicBezTo>
                  <a:pt x="2913" y="2315"/>
                  <a:pt x="2913" y="2308"/>
                  <a:pt x="2910" y="2306"/>
                </a:cubicBezTo>
                <a:cubicBezTo>
                  <a:pt x="2909" y="2313"/>
                  <a:pt x="2908" y="2320"/>
                  <a:pt x="2904" y="2323"/>
                </a:cubicBezTo>
                <a:cubicBezTo>
                  <a:pt x="2904" y="2319"/>
                  <a:pt x="2902" y="2315"/>
                  <a:pt x="2898" y="2314"/>
                </a:cubicBezTo>
                <a:cubicBezTo>
                  <a:pt x="2898" y="2309"/>
                  <a:pt x="2901" y="2309"/>
                  <a:pt x="2902" y="2306"/>
                </a:cubicBezTo>
                <a:cubicBezTo>
                  <a:pt x="2895" y="2304"/>
                  <a:pt x="2894" y="2301"/>
                  <a:pt x="2893" y="2296"/>
                </a:cubicBezTo>
                <a:cubicBezTo>
                  <a:pt x="2889" y="2297"/>
                  <a:pt x="2886" y="2297"/>
                  <a:pt x="2882" y="2297"/>
                </a:cubicBezTo>
                <a:cubicBezTo>
                  <a:pt x="2883" y="2300"/>
                  <a:pt x="2885" y="2302"/>
                  <a:pt x="2887" y="2303"/>
                </a:cubicBezTo>
                <a:cubicBezTo>
                  <a:pt x="2886" y="2299"/>
                  <a:pt x="2890" y="2301"/>
                  <a:pt x="2892" y="2301"/>
                </a:cubicBezTo>
                <a:cubicBezTo>
                  <a:pt x="2891" y="2303"/>
                  <a:pt x="2892" y="2303"/>
                  <a:pt x="2892" y="2305"/>
                </a:cubicBezTo>
                <a:cubicBezTo>
                  <a:pt x="2891" y="2305"/>
                  <a:pt x="2889" y="2305"/>
                  <a:pt x="2887" y="2305"/>
                </a:cubicBezTo>
                <a:cubicBezTo>
                  <a:pt x="2886" y="2308"/>
                  <a:pt x="2887" y="2308"/>
                  <a:pt x="2888" y="2310"/>
                </a:cubicBezTo>
                <a:cubicBezTo>
                  <a:pt x="2892" y="2310"/>
                  <a:pt x="2895" y="2306"/>
                  <a:pt x="2897" y="2310"/>
                </a:cubicBezTo>
                <a:cubicBezTo>
                  <a:pt x="2897" y="2314"/>
                  <a:pt x="2895" y="2314"/>
                  <a:pt x="2895" y="2318"/>
                </a:cubicBezTo>
                <a:cubicBezTo>
                  <a:pt x="2900" y="2320"/>
                  <a:pt x="2904" y="2325"/>
                  <a:pt x="2905" y="2331"/>
                </a:cubicBezTo>
                <a:cubicBezTo>
                  <a:pt x="2909" y="2332"/>
                  <a:pt x="2906" y="2326"/>
                  <a:pt x="2910" y="2327"/>
                </a:cubicBezTo>
                <a:lnTo>
                  <a:pt x="2910" y="2334"/>
                </a:lnTo>
                <a:cubicBezTo>
                  <a:pt x="2909" y="2334"/>
                  <a:pt x="2907" y="2334"/>
                  <a:pt x="2906" y="2335"/>
                </a:cubicBezTo>
                <a:cubicBezTo>
                  <a:pt x="2906" y="2339"/>
                  <a:pt x="2909" y="2341"/>
                  <a:pt x="2909" y="2346"/>
                </a:cubicBezTo>
                <a:cubicBezTo>
                  <a:pt x="2913" y="2346"/>
                  <a:pt x="2914" y="2338"/>
                  <a:pt x="2911" y="2336"/>
                </a:cubicBezTo>
                <a:cubicBezTo>
                  <a:pt x="2913" y="2334"/>
                  <a:pt x="2918" y="2330"/>
                  <a:pt x="2919" y="2331"/>
                </a:cubicBezTo>
                <a:cubicBezTo>
                  <a:pt x="2918" y="2334"/>
                  <a:pt x="2917" y="2337"/>
                  <a:pt x="2916" y="2341"/>
                </a:cubicBezTo>
                <a:cubicBezTo>
                  <a:pt x="2920" y="2341"/>
                  <a:pt x="2919" y="2342"/>
                  <a:pt x="2918" y="2345"/>
                </a:cubicBezTo>
                <a:cubicBezTo>
                  <a:pt x="2919" y="2347"/>
                  <a:pt x="2924" y="2345"/>
                  <a:pt x="2924" y="2348"/>
                </a:cubicBezTo>
                <a:cubicBezTo>
                  <a:pt x="2918" y="2349"/>
                  <a:pt x="2918" y="2360"/>
                  <a:pt x="2912" y="2356"/>
                </a:cubicBezTo>
                <a:cubicBezTo>
                  <a:pt x="2910" y="2358"/>
                  <a:pt x="2912" y="2360"/>
                  <a:pt x="2910" y="2362"/>
                </a:cubicBezTo>
                <a:cubicBezTo>
                  <a:pt x="2905" y="2359"/>
                  <a:pt x="2906" y="2357"/>
                  <a:pt x="2905" y="2351"/>
                </a:cubicBezTo>
                <a:cubicBezTo>
                  <a:pt x="2910" y="2351"/>
                  <a:pt x="2910" y="2355"/>
                  <a:pt x="2915" y="2355"/>
                </a:cubicBezTo>
                <a:cubicBezTo>
                  <a:pt x="2915" y="2353"/>
                  <a:pt x="2916" y="2353"/>
                  <a:pt x="2916" y="2351"/>
                </a:cubicBezTo>
                <a:cubicBezTo>
                  <a:pt x="2907" y="2350"/>
                  <a:pt x="2897" y="2348"/>
                  <a:pt x="2892" y="2352"/>
                </a:cubicBezTo>
                <a:cubicBezTo>
                  <a:pt x="2892" y="2355"/>
                  <a:pt x="2898" y="2352"/>
                  <a:pt x="2899" y="2355"/>
                </a:cubicBezTo>
                <a:cubicBezTo>
                  <a:pt x="2897" y="2358"/>
                  <a:pt x="2898" y="2363"/>
                  <a:pt x="2895" y="2365"/>
                </a:cubicBezTo>
                <a:cubicBezTo>
                  <a:pt x="2892" y="2363"/>
                  <a:pt x="2896" y="2360"/>
                  <a:pt x="2892" y="2358"/>
                </a:cubicBezTo>
                <a:cubicBezTo>
                  <a:pt x="2890" y="2366"/>
                  <a:pt x="2882" y="2362"/>
                  <a:pt x="2876" y="2364"/>
                </a:cubicBezTo>
                <a:cubicBezTo>
                  <a:pt x="2875" y="2361"/>
                  <a:pt x="2874" y="2357"/>
                  <a:pt x="2873" y="2354"/>
                </a:cubicBezTo>
                <a:cubicBezTo>
                  <a:pt x="2875" y="2352"/>
                  <a:pt x="2879" y="2353"/>
                  <a:pt x="2882" y="2353"/>
                </a:cubicBezTo>
                <a:cubicBezTo>
                  <a:pt x="2881" y="2351"/>
                  <a:pt x="2881" y="2346"/>
                  <a:pt x="2879" y="2344"/>
                </a:cubicBezTo>
                <a:cubicBezTo>
                  <a:pt x="2880" y="2342"/>
                  <a:pt x="2882" y="2346"/>
                  <a:pt x="2883" y="2342"/>
                </a:cubicBezTo>
                <a:cubicBezTo>
                  <a:pt x="2881" y="2340"/>
                  <a:pt x="2885" y="2332"/>
                  <a:pt x="2879" y="2331"/>
                </a:cubicBezTo>
                <a:cubicBezTo>
                  <a:pt x="2877" y="2332"/>
                  <a:pt x="2879" y="2337"/>
                  <a:pt x="2877" y="2337"/>
                </a:cubicBezTo>
                <a:cubicBezTo>
                  <a:pt x="2874" y="2332"/>
                  <a:pt x="2867" y="2338"/>
                  <a:pt x="2865" y="2335"/>
                </a:cubicBezTo>
                <a:cubicBezTo>
                  <a:pt x="2865" y="2334"/>
                  <a:pt x="2867" y="2328"/>
                  <a:pt x="2865" y="2328"/>
                </a:cubicBezTo>
                <a:cubicBezTo>
                  <a:pt x="2866" y="2333"/>
                  <a:pt x="2861" y="2331"/>
                  <a:pt x="2859" y="2333"/>
                </a:cubicBezTo>
                <a:cubicBezTo>
                  <a:pt x="2862" y="2334"/>
                  <a:pt x="2862" y="2337"/>
                  <a:pt x="2864" y="2339"/>
                </a:cubicBezTo>
                <a:cubicBezTo>
                  <a:pt x="2863" y="2341"/>
                  <a:pt x="2862" y="2341"/>
                  <a:pt x="2864" y="2343"/>
                </a:cubicBezTo>
                <a:cubicBezTo>
                  <a:pt x="2863" y="2344"/>
                  <a:pt x="2863" y="2346"/>
                  <a:pt x="2860" y="2346"/>
                </a:cubicBezTo>
                <a:cubicBezTo>
                  <a:pt x="2859" y="2343"/>
                  <a:pt x="2862" y="2343"/>
                  <a:pt x="2861" y="2341"/>
                </a:cubicBezTo>
                <a:cubicBezTo>
                  <a:pt x="2858" y="2338"/>
                  <a:pt x="2855" y="2342"/>
                  <a:pt x="2853" y="2337"/>
                </a:cubicBezTo>
                <a:cubicBezTo>
                  <a:pt x="2858" y="2348"/>
                  <a:pt x="2847" y="2345"/>
                  <a:pt x="2844" y="2350"/>
                </a:cubicBezTo>
                <a:cubicBezTo>
                  <a:pt x="2851" y="2349"/>
                  <a:pt x="2852" y="2352"/>
                  <a:pt x="2857" y="2349"/>
                </a:cubicBezTo>
                <a:cubicBezTo>
                  <a:pt x="2859" y="2351"/>
                  <a:pt x="2855" y="2354"/>
                  <a:pt x="2859" y="2355"/>
                </a:cubicBezTo>
                <a:cubicBezTo>
                  <a:pt x="2860" y="2353"/>
                  <a:pt x="2862" y="2348"/>
                  <a:pt x="2864" y="2352"/>
                </a:cubicBezTo>
                <a:cubicBezTo>
                  <a:pt x="2860" y="2352"/>
                  <a:pt x="2864" y="2356"/>
                  <a:pt x="2863" y="2358"/>
                </a:cubicBezTo>
                <a:cubicBezTo>
                  <a:pt x="2862" y="2358"/>
                  <a:pt x="2862" y="2359"/>
                  <a:pt x="2861" y="2359"/>
                </a:cubicBezTo>
                <a:cubicBezTo>
                  <a:pt x="2855" y="2359"/>
                  <a:pt x="2853" y="2357"/>
                  <a:pt x="2851" y="2361"/>
                </a:cubicBezTo>
                <a:cubicBezTo>
                  <a:pt x="2849" y="2359"/>
                  <a:pt x="2849" y="2356"/>
                  <a:pt x="2845" y="2356"/>
                </a:cubicBezTo>
                <a:cubicBezTo>
                  <a:pt x="2844" y="2358"/>
                  <a:pt x="2845" y="2359"/>
                  <a:pt x="2844" y="2360"/>
                </a:cubicBezTo>
                <a:cubicBezTo>
                  <a:pt x="2844" y="2358"/>
                  <a:pt x="2840" y="2359"/>
                  <a:pt x="2839" y="2359"/>
                </a:cubicBezTo>
                <a:cubicBezTo>
                  <a:pt x="2835" y="2360"/>
                  <a:pt x="2833" y="2371"/>
                  <a:pt x="2839" y="2371"/>
                </a:cubicBezTo>
                <a:cubicBezTo>
                  <a:pt x="2842" y="2366"/>
                  <a:pt x="2838" y="2367"/>
                  <a:pt x="2838" y="2363"/>
                </a:cubicBezTo>
                <a:cubicBezTo>
                  <a:pt x="2840" y="2363"/>
                  <a:pt x="2839" y="2360"/>
                  <a:pt x="2841" y="2360"/>
                </a:cubicBezTo>
                <a:cubicBezTo>
                  <a:pt x="2843" y="2363"/>
                  <a:pt x="2842" y="2371"/>
                  <a:pt x="2843" y="2375"/>
                </a:cubicBezTo>
                <a:cubicBezTo>
                  <a:pt x="2848" y="2375"/>
                  <a:pt x="2850" y="2371"/>
                  <a:pt x="2853" y="2375"/>
                </a:cubicBezTo>
                <a:cubicBezTo>
                  <a:pt x="2853" y="2372"/>
                  <a:pt x="2851" y="2372"/>
                  <a:pt x="2852" y="2368"/>
                </a:cubicBezTo>
                <a:cubicBezTo>
                  <a:pt x="2853" y="2368"/>
                  <a:pt x="2853" y="2367"/>
                  <a:pt x="2855" y="2367"/>
                </a:cubicBezTo>
                <a:cubicBezTo>
                  <a:pt x="2857" y="2371"/>
                  <a:pt x="2855" y="2373"/>
                  <a:pt x="2855" y="2377"/>
                </a:cubicBezTo>
                <a:cubicBezTo>
                  <a:pt x="2857" y="2378"/>
                  <a:pt x="2857" y="2375"/>
                  <a:pt x="2860" y="2376"/>
                </a:cubicBezTo>
                <a:cubicBezTo>
                  <a:pt x="2859" y="2379"/>
                  <a:pt x="2856" y="2380"/>
                  <a:pt x="2857" y="2384"/>
                </a:cubicBezTo>
                <a:cubicBezTo>
                  <a:pt x="2864" y="2386"/>
                  <a:pt x="2861" y="2377"/>
                  <a:pt x="2867" y="2377"/>
                </a:cubicBezTo>
                <a:cubicBezTo>
                  <a:pt x="2864" y="2382"/>
                  <a:pt x="2871" y="2385"/>
                  <a:pt x="2867" y="2389"/>
                </a:cubicBezTo>
                <a:cubicBezTo>
                  <a:pt x="2868" y="2391"/>
                  <a:pt x="2873" y="2389"/>
                  <a:pt x="2872" y="2394"/>
                </a:cubicBezTo>
                <a:cubicBezTo>
                  <a:pt x="2868" y="2395"/>
                  <a:pt x="2869" y="2391"/>
                  <a:pt x="2865" y="2392"/>
                </a:cubicBezTo>
                <a:cubicBezTo>
                  <a:pt x="2865" y="2394"/>
                  <a:pt x="2864" y="2397"/>
                  <a:pt x="2862" y="2397"/>
                </a:cubicBezTo>
                <a:cubicBezTo>
                  <a:pt x="2861" y="2392"/>
                  <a:pt x="2865" y="2393"/>
                  <a:pt x="2864" y="2387"/>
                </a:cubicBezTo>
                <a:cubicBezTo>
                  <a:pt x="2858" y="2387"/>
                  <a:pt x="2857" y="2385"/>
                  <a:pt x="2853" y="2388"/>
                </a:cubicBezTo>
                <a:cubicBezTo>
                  <a:pt x="2853" y="2387"/>
                  <a:pt x="2852" y="2387"/>
                  <a:pt x="2852" y="2386"/>
                </a:cubicBezTo>
                <a:cubicBezTo>
                  <a:pt x="2852" y="2384"/>
                  <a:pt x="2855" y="2384"/>
                  <a:pt x="2854" y="2382"/>
                </a:cubicBezTo>
                <a:cubicBezTo>
                  <a:pt x="2852" y="2381"/>
                  <a:pt x="2852" y="2380"/>
                  <a:pt x="2851" y="2379"/>
                </a:cubicBezTo>
                <a:cubicBezTo>
                  <a:pt x="2849" y="2381"/>
                  <a:pt x="2847" y="2383"/>
                  <a:pt x="2846" y="2385"/>
                </a:cubicBezTo>
                <a:cubicBezTo>
                  <a:pt x="2849" y="2384"/>
                  <a:pt x="2850" y="2392"/>
                  <a:pt x="2848" y="2393"/>
                </a:cubicBezTo>
                <a:cubicBezTo>
                  <a:pt x="2848" y="2390"/>
                  <a:pt x="2843" y="2394"/>
                  <a:pt x="2843" y="2389"/>
                </a:cubicBezTo>
                <a:cubicBezTo>
                  <a:pt x="2842" y="2386"/>
                  <a:pt x="2844" y="2386"/>
                  <a:pt x="2844" y="2383"/>
                </a:cubicBezTo>
                <a:cubicBezTo>
                  <a:pt x="2843" y="2382"/>
                  <a:pt x="2840" y="2383"/>
                  <a:pt x="2840" y="2381"/>
                </a:cubicBezTo>
                <a:cubicBezTo>
                  <a:pt x="2839" y="2377"/>
                  <a:pt x="2841" y="2376"/>
                  <a:pt x="2842" y="2374"/>
                </a:cubicBezTo>
                <a:cubicBezTo>
                  <a:pt x="2839" y="2374"/>
                  <a:pt x="2841" y="2370"/>
                  <a:pt x="2837" y="2371"/>
                </a:cubicBezTo>
                <a:cubicBezTo>
                  <a:pt x="2836" y="2376"/>
                  <a:pt x="2839" y="2375"/>
                  <a:pt x="2839" y="2379"/>
                </a:cubicBezTo>
                <a:cubicBezTo>
                  <a:pt x="2833" y="2377"/>
                  <a:pt x="2838" y="2384"/>
                  <a:pt x="2836" y="2384"/>
                </a:cubicBezTo>
                <a:cubicBezTo>
                  <a:pt x="2830" y="2383"/>
                  <a:pt x="2837" y="2373"/>
                  <a:pt x="2832" y="2370"/>
                </a:cubicBezTo>
                <a:cubicBezTo>
                  <a:pt x="2830" y="2369"/>
                  <a:pt x="2828" y="2373"/>
                  <a:pt x="2827" y="2370"/>
                </a:cubicBezTo>
                <a:cubicBezTo>
                  <a:pt x="2828" y="2367"/>
                  <a:pt x="2835" y="2371"/>
                  <a:pt x="2834" y="2366"/>
                </a:cubicBezTo>
                <a:cubicBezTo>
                  <a:pt x="2833" y="2364"/>
                  <a:pt x="2829" y="2367"/>
                  <a:pt x="2827" y="2364"/>
                </a:cubicBezTo>
                <a:cubicBezTo>
                  <a:pt x="2827" y="2367"/>
                  <a:pt x="2826" y="2371"/>
                  <a:pt x="2823" y="2367"/>
                </a:cubicBezTo>
                <a:cubicBezTo>
                  <a:pt x="2820" y="2368"/>
                  <a:pt x="2826" y="2370"/>
                  <a:pt x="2823" y="2371"/>
                </a:cubicBezTo>
                <a:cubicBezTo>
                  <a:pt x="2818" y="2372"/>
                  <a:pt x="2819" y="2364"/>
                  <a:pt x="2816" y="2360"/>
                </a:cubicBezTo>
                <a:cubicBezTo>
                  <a:pt x="2815" y="2362"/>
                  <a:pt x="2817" y="2368"/>
                  <a:pt x="2815" y="2369"/>
                </a:cubicBezTo>
                <a:cubicBezTo>
                  <a:pt x="2813" y="2366"/>
                  <a:pt x="2815" y="2367"/>
                  <a:pt x="2815" y="2363"/>
                </a:cubicBezTo>
                <a:cubicBezTo>
                  <a:pt x="2813" y="2363"/>
                  <a:pt x="2812" y="2361"/>
                  <a:pt x="2810" y="2361"/>
                </a:cubicBezTo>
                <a:cubicBezTo>
                  <a:pt x="2808" y="2365"/>
                  <a:pt x="2810" y="2368"/>
                  <a:pt x="2811" y="2372"/>
                </a:cubicBezTo>
                <a:cubicBezTo>
                  <a:pt x="2809" y="2371"/>
                  <a:pt x="2808" y="2373"/>
                  <a:pt x="2807" y="2373"/>
                </a:cubicBezTo>
                <a:cubicBezTo>
                  <a:pt x="2807" y="2369"/>
                  <a:pt x="2805" y="2368"/>
                  <a:pt x="2805" y="2366"/>
                </a:cubicBezTo>
                <a:lnTo>
                  <a:pt x="2808" y="2366"/>
                </a:lnTo>
                <a:cubicBezTo>
                  <a:pt x="2807" y="2364"/>
                  <a:pt x="2809" y="2359"/>
                  <a:pt x="2807" y="2359"/>
                </a:cubicBezTo>
                <a:cubicBezTo>
                  <a:pt x="2806" y="2361"/>
                  <a:pt x="2805" y="2362"/>
                  <a:pt x="2804" y="2364"/>
                </a:cubicBezTo>
                <a:cubicBezTo>
                  <a:pt x="2802" y="2362"/>
                  <a:pt x="2799" y="2361"/>
                  <a:pt x="2800" y="2357"/>
                </a:cubicBezTo>
                <a:cubicBezTo>
                  <a:pt x="2798" y="2357"/>
                  <a:pt x="2795" y="2359"/>
                  <a:pt x="2793" y="2358"/>
                </a:cubicBezTo>
                <a:lnTo>
                  <a:pt x="2793" y="2357"/>
                </a:lnTo>
                <a:lnTo>
                  <a:pt x="2794" y="2356"/>
                </a:lnTo>
                <a:lnTo>
                  <a:pt x="2794" y="2356"/>
                </a:lnTo>
                <a:lnTo>
                  <a:pt x="2795" y="2355"/>
                </a:lnTo>
                <a:cubicBezTo>
                  <a:pt x="2797" y="2353"/>
                  <a:pt x="2798" y="2351"/>
                  <a:pt x="2800" y="2349"/>
                </a:cubicBezTo>
                <a:cubicBezTo>
                  <a:pt x="2804" y="2353"/>
                  <a:pt x="2809" y="2352"/>
                  <a:pt x="2812" y="2349"/>
                </a:cubicBezTo>
                <a:cubicBezTo>
                  <a:pt x="2815" y="2348"/>
                  <a:pt x="2811" y="2354"/>
                  <a:pt x="2815" y="2352"/>
                </a:cubicBezTo>
                <a:cubicBezTo>
                  <a:pt x="2818" y="2352"/>
                  <a:pt x="2819" y="2349"/>
                  <a:pt x="2819" y="2347"/>
                </a:cubicBezTo>
                <a:cubicBezTo>
                  <a:pt x="2812" y="2347"/>
                  <a:pt x="2815" y="2337"/>
                  <a:pt x="2808" y="2334"/>
                </a:cubicBezTo>
                <a:cubicBezTo>
                  <a:pt x="2807" y="2336"/>
                  <a:pt x="2811" y="2346"/>
                  <a:pt x="2806" y="2347"/>
                </a:cubicBezTo>
                <a:cubicBezTo>
                  <a:pt x="2805" y="2342"/>
                  <a:pt x="2808" y="2340"/>
                  <a:pt x="2805" y="2334"/>
                </a:cubicBezTo>
                <a:cubicBezTo>
                  <a:pt x="2802" y="2333"/>
                  <a:pt x="2804" y="2339"/>
                  <a:pt x="2801" y="2339"/>
                </a:cubicBezTo>
                <a:cubicBezTo>
                  <a:pt x="2801" y="2336"/>
                  <a:pt x="2798" y="2336"/>
                  <a:pt x="2798" y="2334"/>
                </a:cubicBezTo>
                <a:cubicBezTo>
                  <a:pt x="2800" y="2333"/>
                  <a:pt x="2803" y="2333"/>
                  <a:pt x="2805" y="2331"/>
                </a:cubicBezTo>
                <a:cubicBezTo>
                  <a:pt x="2802" y="2331"/>
                  <a:pt x="2803" y="2328"/>
                  <a:pt x="2801" y="2328"/>
                </a:cubicBezTo>
                <a:cubicBezTo>
                  <a:pt x="2799" y="2330"/>
                  <a:pt x="2795" y="2333"/>
                  <a:pt x="2792" y="2330"/>
                </a:cubicBezTo>
                <a:cubicBezTo>
                  <a:pt x="2793" y="2328"/>
                  <a:pt x="2797" y="2328"/>
                  <a:pt x="2796" y="2324"/>
                </a:cubicBezTo>
                <a:cubicBezTo>
                  <a:pt x="2791" y="2323"/>
                  <a:pt x="2793" y="2328"/>
                  <a:pt x="2789" y="2326"/>
                </a:cubicBezTo>
                <a:cubicBezTo>
                  <a:pt x="2790" y="2331"/>
                  <a:pt x="2787" y="2330"/>
                  <a:pt x="2787" y="2334"/>
                </a:cubicBezTo>
                <a:cubicBezTo>
                  <a:pt x="2791" y="2335"/>
                  <a:pt x="2792" y="2332"/>
                  <a:pt x="2795" y="2332"/>
                </a:cubicBezTo>
                <a:cubicBezTo>
                  <a:pt x="2797" y="2336"/>
                  <a:pt x="2796" y="2339"/>
                  <a:pt x="2796" y="2345"/>
                </a:cubicBezTo>
                <a:cubicBezTo>
                  <a:pt x="2795" y="2345"/>
                  <a:pt x="2793" y="2345"/>
                  <a:pt x="2792" y="2345"/>
                </a:cubicBezTo>
                <a:cubicBezTo>
                  <a:pt x="2793" y="2349"/>
                  <a:pt x="2790" y="2349"/>
                  <a:pt x="2790" y="2352"/>
                </a:cubicBezTo>
                <a:cubicBezTo>
                  <a:pt x="2790" y="2354"/>
                  <a:pt x="2792" y="2354"/>
                  <a:pt x="2793" y="2355"/>
                </a:cubicBezTo>
                <a:lnTo>
                  <a:pt x="2794" y="2356"/>
                </a:lnTo>
                <a:lnTo>
                  <a:pt x="2793" y="2357"/>
                </a:lnTo>
                <a:lnTo>
                  <a:pt x="2793" y="2357"/>
                </a:lnTo>
                <a:lnTo>
                  <a:pt x="2793" y="2357"/>
                </a:lnTo>
                <a:cubicBezTo>
                  <a:pt x="2790" y="2359"/>
                  <a:pt x="2786" y="2357"/>
                  <a:pt x="2784" y="2360"/>
                </a:cubicBezTo>
                <a:cubicBezTo>
                  <a:pt x="2785" y="2361"/>
                  <a:pt x="2786" y="2367"/>
                  <a:pt x="2785" y="2369"/>
                </a:cubicBezTo>
                <a:cubicBezTo>
                  <a:pt x="2786" y="2365"/>
                  <a:pt x="2779" y="2364"/>
                  <a:pt x="2783" y="2359"/>
                </a:cubicBezTo>
                <a:cubicBezTo>
                  <a:pt x="2780" y="2360"/>
                  <a:pt x="2776" y="2358"/>
                  <a:pt x="2775" y="2360"/>
                </a:cubicBezTo>
                <a:cubicBezTo>
                  <a:pt x="2780" y="2361"/>
                  <a:pt x="2776" y="2365"/>
                  <a:pt x="2776" y="2369"/>
                </a:cubicBezTo>
                <a:cubicBezTo>
                  <a:pt x="2780" y="2369"/>
                  <a:pt x="2781" y="2366"/>
                  <a:pt x="2781" y="2371"/>
                </a:cubicBezTo>
                <a:cubicBezTo>
                  <a:pt x="2780" y="2371"/>
                  <a:pt x="2778" y="2371"/>
                  <a:pt x="2777" y="2370"/>
                </a:cubicBezTo>
                <a:cubicBezTo>
                  <a:pt x="2776" y="2372"/>
                  <a:pt x="2777" y="2377"/>
                  <a:pt x="2775" y="2378"/>
                </a:cubicBezTo>
                <a:cubicBezTo>
                  <a:pt x="2771" y="2379"/>
                  <a:pt x="2767" y="2377"/>
                  <a:pt x="2765" y="2374"/>
                </a:cubicBezTo>
                <a:cubicBezTo>
                  <a:pt x="2768" y="2372"/>
                  <a:pt x="2770" y="2377"/>
                  <a:pt x="2774" y="2374"/>
                </a:cubicBezTo>
                <a:cubicBezTo>
                  <a:pt x="2771" y="2368"/>
                  <a:pt x="2775" y="2369"/>
                  <a:pt x="2774" y="2365"/>
                </a:cubicBezTo>
                <a:cubicBezTo>
                  <a:pt x="2774" y="2366"/>
                  <a:pt x="2773" y="2366"/>
                  <a:pt x="2772" y="2366"/>
                </a:cubicBezTo>
                <a:cubicBezTo>
                  <a:pt x="2773" y="2365"/>
                  <a:pt x="2774" y="2363"/>
                  <a:pt x="2773" y="2361"/>
                </a:cubicBezTo>
                <a:cubicBezTo>
                  <a:pt x="2771" y="2359"/>
                  <a:pt x="2767" y="2358"/>
                  <a:pt x="2764" y="2360"/>
                </a:cubicBezTo>
                <a:cubicBezTo>
                  <a:pt x="2765" y="2362"/>
                  <a:pt x="2767" y="2368"/>
                  <a:pt x="2764" y="2369"/>
                </a:cubicBezTo>
                <a:cubicBezTo>
                  <a:pt x="2760" y="2368"/>
                  <a:pt x="2767" y="2360"/>
                  <a:pt x="2760" y="2359"/>
                </a:cubicBezTo>
                <a:cubicBezTo>
                  <a:pt x="2758" y="2362"/>
                  <a:pt x="2761" y="2363"/>
                  <a:pt x="2760" y="2366"/>
                </a:cubicBezTo>
                <a:cubicBezTo>
                  <a:pt x="2758" y="2366"/>
                  <a:pt x="2758" y="2368"/>
                  <a:pt x="2756" y="2369"/>
                </a:cubicBezTo>
                <a:cubicBezTo>
                  <a:pt x="2754" y="2369"/>
                  <a:pt x="2752" y="2368"/>
                  <a:pt x="2751" y="2366"/>
                </a:cubicBezTo>
                <a:cubicBezTo>
                  <a:pt x="2751" y="2364"/>
                  <a:pt x="2754" y="2360"/>
                  <a:pt x="2751" y="2359"/>
                </a:cubicBezTo>
                <a:cubicBezTo>
                  <a:pt x="2748" y="2361"/>
                  <a:pt x="2745" y="2363"/>
                  <a:pt x="2741" y="2362"/>
                </a:cubicBezTo>
                <a:cubicBezTo>
                  <a:pt x="2741" y="2365"/>
                  <a:pt x="2743" y="2366"/>
                  <a:pt x="2740" y="2367"/>
                </a:cubicBezTo>
                <a:cubicBezTo>
                  <a:pt x="2737" y="2366"/>
                  <a:pt x="2736" y="2362"/>
                  <a:pt x="2732" y="2362"/>
                </a:cubicBezTo>
                <a:cubicBezTo>
                  <a:pt x="2730" y="2364"/>
                  <a:pt x="2733" y="2365"/>
                  <a:pt x="2731" y="2365"/>
                </a:cubicBezTo>
                <a:cubicBezTo>
                  <a:pt x="2727" y="2363"/>
                  <a:pt x="2726" y="2365"/>
                  <a:pt x="2722" y="2363"/>
                </a:cubicBezTo>
                <a:cubicBezTo>
                  <a:pt x="2726" y="2360"/>
                  <a:pt x="2731" y="2359"/>
                  <a:pt x="2736" y="2360"/>
                </a:cubicBezTo>
                <a:cubicBezTo>
                  <a:pt x="2737" y="2356"/>
                  <a:pt x="2738" y="2355"/>
                  <a:pt x="2741" y="2358"/>
                </a:cubicBezTo>
                <a:cubicBezTo>
                  <a:pt x="2743" y="2354"/>
                  <a:pt x="2738" y="2357"/>
                  <a:pt x="2739" y="2353"/>
                </a:cubicBezTo>
                <a:cubicBezTo>
                  <a:pt x="2743" y="2353"/>
                  <a:pt x="2746" y="2354"/>
                  <a:pt x="2749" y="2356"/>
                </a:cubicBezTo>
                <a:cubicBezTo>
                  <a:pt x="2751" y="2352"/>
                  <a:pt x="2746" y="2349"/>
                  <a:pt x="2751" y="2346"/>
                </a:cubicBezTo>
                <a:cubicBezTo>
                  <a:pt x="2747" y="2344"/>
                  <a:pt x="2744" y="2347"/>
                  <a:pt x="2743" y="2344"/>
                </a:cubicBezTo>
                <a:cubicBezTo>
                  <a:pt x="2739" y="2347"/>
                  <a:pt x="2743" y="2350"/>
                  <a:pt x="2739" y="2352"/>
                </a:cubicBezTo>
                <a:cubicBezTo>
                  <a:pt x="2736" y="2349"/>
                  <a:pt x="2734" y="2352"/>
                  <a:pt x="2733" y="2349"/>
                </a:cubicBezTo>
                <a:cubicBezTo>
                  <a:pt x="2738" y="2351"/>
                  <a:pt x="2738" y="2342"/>
                  <a:pt x="2744" y="2342"/>
                </a:cubicBezTo>
                <a:lnTo>
                  <a:pt x="2744" y="2337"/>
                </a:lnTo>
                <a:cubicBezTo>
                  <a:pt x="2741" y="2336"/>
                  <a:pt x="2738" y="2336"/>
                  <a:pt x="2735" y="2337"/>
                </a:cubicBezTo>
                <a:cubicBezTo>
                  <a:pt x="2736" y="2340"/>
                  <a:pt x="2742" y="2337"/>
                  <a:pt x="2742" y="2340"/>
                </a:cubicBezTo>
                <a:cubicBezTo>
                  <a:pt x="2740" y="2342"/>
                  <a:pt x="2740" y="2339"/>
                  <a:pt x="2737" y="2340"/>
                </a:cubicBezTo>
                <a:cubicBezTo>
                  <a:pt x="2738" y="2343"/>
                  <a:pt x="2737" y="2346"/>
                  <a:pt x="2734" y="2347"/>
                </a:cubicBezTo>
                <a:cubicBezTo>
                  <a:pt x="2731" y="2346"/>
                  <a:pt x="2727" y="2345"/>
                  <a:pt x="2726" y="2348"/>
                </a:cubicBezTo>
                <a:cubicBezTo>
                  <a:pt x="2728" y="2350"/>
                  <a:pt x="2726" y="2357"/>
                  <a:pt x="2723" y="2357"/>
                </a:cubicBezTo>
                <a:cubicBezTo>
                  <a:pt x="2720" y="2352"/>
                  <a:pt x="2727" y="2346"/>
                  <a:pt x="2721" y="2343"/>
                </a:cubicBezTo>
                <a:cubicBezTo>
                  <a:pt x="2720" y="2348"/>
                  <a:pt x="2720" y="2353"/>
                  <a:pt x="2717" y="2354"/>
                </a:cubicBezTo>
                <a:cubicBezTo>
                  <a:pt x="2715" y="2354"/>
                  <a:pt x="2716" y="2346"/>
                  <a:pt x="2715" y="2350"/>
                </a:cubicBezTo>
                <a:cubicBezTo>
                  <a:pt x="2715" y="2353"/>
                  <a:pt x="2711" y="2360"/>
                  <a:pt x="2716" y="2362"/>
                </a:cubicBezTo>
                <a:cubicBezTo>
                  <a:pt x="2716" y="2361"/>
                  <a:pt x="2717" y="2361"/>
                  <a:pt x="2719" y="2361"/>
                </a:cubicBezTo>
                <a:cubicBezTo>
                  <a:pt x="2720" y="2357"/>
                  <a:pt x="2718" y="2357"/>
                  <a:pt x="2717" y="2355"/>
                </a:cubicBezTo>
                <a:cubicBezTo>
                  <a:pt x="2724" y="2356"/>
                  <a:pt x="2716" y="2365"/>
                  <a:pt x="2719" y="2368"/>
                </a:cubicBezTo>
                <a:cubicBezTo>
                  <a:pt x="2717" y="2366"/>
                  <a:pt x="2716" y="2365"/>
                  <a:pt x="2711" y="2366"/>
                </a:cubicBezTo>
                <a:cubicBezTo>
                  <a:pt x="2711" y="2360"/>
                  <a:pt x="2710" y="2354"/>
                  <a:pt x="2711" y="2348"/>
                </a:cubicBezTo>
                <a:cubicBezTo>
                  <a:pt x="2707" y="2347"/>
                  <a:pt x="2708" y="2352"/>
                  <a:pt x="2705" y="2352"/>
                </a:cubicBezTo>
                <a:cubicBezTo>
                  <a:pt x="2703" y="2351"/>
                  <a:pt x="2702" y="2350"/>
                  <a:pt x="2703" y="2349"/>
                </a:cubicBezTo>
                <a:cubicBezTo>
                  <a:pt x="2705" y="2349"/>
                  <a:pt x="2705" y="2346"/>
                  <a:pt x="2707" y="2345"/>
                </a:cubicBezTo>
                <a:cubicBezTo>
                  <a:pt x="2703" y="2346"/>
                  <a:pt x="2703" y="2343"/>
                  <a:pt x="2702" y="2341"/>
                </a:cubicBezTo>
                <a:cubicBezTo>
                  <a:pt x="2702" y="2346"/>
                  <a:pt x="2701" y="2347"/>
                  <a:pt x="2698" y="2345"/>
                </a:cubicBezTo>
                <a:cubicBezTo>
                  <a:pt x="2702" y="2352"/>
                  <a:pt x="2701" y="2359"/>
                  <a:pt x="2708" y="2365"/>
                </a:cubicBezTo>
                <a:cubicBezTo>
                  <a:pt x="2704" y="2365"/>
                  <a:pt x="2705" y="2370"/>
                  <a:pt x="2702" y="2371"/>
                </a:cubicBezTo>
                <a:cubicBezTo>
                  <a:pt x="2702" y="2367"/>
                  <a:pt x="2697" y="2369"/>
                  <a:pt x="2696" y="2367"/>
                </a:cubicBezTo>
                <a:cubicBezTo>
                  <a:pt x="2692" y="2371"/>
                  <a:pt x="2696" y="2375"/>
                  <a:pt x="2692" y="2379"/>
                </a:cubicBezTo>
                <a:cubicBezTo>
                  <a:pt x="2690" y="2379"/>
                  <a:pt x="2691" y="2376"/>
                  <a:pt x="2689" y="2376"/>
                </a:cubicBezTo>
                <a:cubicBezTo>
                  <a:pt x="2685" y="2382"/>
                  <a:pt x="2694" y="2384"/>
                  <a:pt x="2690" y="2390"/>
                </a:cubicBezTo>
                <a:cubicBezTo>
                  <a:pt x="2690" y="2388"/>
                  <a:pt x="2689" y="2388"/>
                  <a:pt x="2687" y="2388"/>
                </a:cubicBezTo>
                <a:cubicBezTo>
                  <a:pt x="2688" y="2391"/>
                  <a:pt x="2685" y="2390"/>
                  <a:pt x="2685" y="2392"/>
                </a:cubicBezTo>
                <a:cubicBezTo>
                  <a:pt x="2687" y="2394"/>
                  <a:pt x="2690" y="2401"/>
                  <a:pt x="2685" y="2402"/>
                </a:cubicBezTo>
                <a:cubicBezTo>
                  <a:pt x="2683" y="2390"/>
                  <a:pt x="2688" y="2390"/>
                  <a:pt x="2687" y="2379"/>
                </a:cubicBezTo>
                <a:cubicBezTo>
                  <a:pt x="2684" y="2378"/>
                  <a:pt x="2683" y="2375"/>
                  <a:pt x="2682" y="2373"/>
                </a:cubicBezTo>
                <a:cubicBezTo>
                  <a:pt x="2684" y="2371"/>
                  <a:pt x="2686" y="2374"/>
                  <a:pt x="2688" y="2372"/>
                </a:cubicBezTo>
                <a:cubicBezTo>
                  <a:pt x="2687" y="2371"/>
                  <a:pt x="2686" y="2370"/>
                  <a:pt x="2684" y="2370"/>
                </a:cubicBezTo>
                <a:cubicBezTo>
                  <a:pt x="2680" y="2368"/>
                  <a:pt x="2676" y="2371"/>
                  <a:pt x="2675" y="2375"/>
                </a:cubicBezTo>
                <a:cubicBezTo>
                  <a:pt x="2670" y="2376"/>
                  <a:pt x="2668" y="2373"/>
                  <a:pt x="2666" y="2371"/>
                </a:cubicBezTo>
                <a:cubicBezTo>
                  <a:pt x="2666" y="2367"/>
                  <a:pt x="2666" y="2364"/>
                  <a:pt x="2668" y="2363"/>
                </a:cubicBezTo>
                <a:cubicBezTo>
                  <a:pt x="2674" y="2365"/>
                  <a:pt x="2675" y="2361"/>
                  <a:pt x="2679" y="2361"/>
                </a:cubicBezTo>
                <a:cubicBezTo>
                  <a:pt x="2680" y="2358"/>
                  <a:pt x="2679" y="2355"/>
                  <a:pt x="2675" y="2356"/>
                </a:cubicBezTo>
                <a:cubicBezTo>
                  <a:pt x="2674" y="2358"/>
                  <a:pt x="2678" y="2359"/>
                  <a:pt x="2675" y="2360"/>
                </a:cubicBezTo>
                <a:cubicBezTo>
                  <a:pt x="2673" y="2359"/>
                  <a:pt x="2671" y="2358"/>
                  <a:pt x="2670" y="2355"/>
                </a:cubicBezTo>
                <a:cubicBezTo>
                  <a:pt x="2665" y="2354"/>
                  <a:pt x="2673" y="2358"/>
                  <a:pt x="2669" y="2359"/>
                </a:cubicBezTo>
                <a:cubicBezTo>
                  <a:pt x="2668" y="2357"/>
                  <a:pt x="2665" y="2356"/>
                  <a:pt x="2664" y="2354"/>
                </a:cubicBezTo>
                <a:cubicBezTo>
                  <a:pt x="2667" y="2351"/>
                  <a:pt x="2669" y="2347"/>
                  <a:pt x="2672" y="2344"/>
                </a:cubicBezTo>
                <a:cubicBezTo>
                  <a:pt x="2672" y="2348"/>
                  <a:pt x="2673" y="2349"/>
                  <a:pt x="2672" y="2352"/>
                </a:cubicBezTo>
                <a:cubicBezTo>
                  <a:pt x="2675" y="2355"/>
                  <a:pt x="2675" y="2350"/>
                  <a:pt x="2681" y="2352"/>
                </a:cubicBezTo>
                <a:cubicBezTo>
                  <a:pt x="2682" y="2347"/>
                  <a:pt x="2677" y="2349"/>
                  <a:pt x="2677" y="2346"/>
                </a:cubicBezTo>
                <a:cubicBezTo>
                  <a:pt x="2679" y="2345"/>
                  <a:pt x="2683" y="2347"/>
                  <a:pt x="2685" y="2343"/>
                </a:cubicBezTo>
                <a:cubicBezTo>
                  <a:pt x="2684" y="2340"/>
                  <a:pt x="2680" y="2342"/>
                  <a:pt x="2679" y="2340"/>
                </a:cubicBezTo>
                <a:cubicBezTo>
                  <a:pt x="2681" y="2340"/>
                  <a:pt x="2680" y="2336"/>
                  <a:pt x="2682" y="2336"/>
                </a:cubicBezTo>
                <a:cubicBezTo>
                  <a:pt x="2682" y="2338"/>
                  <a:pt x="2684" y="2338"/>
                  <a:pt x="2686" y="2338"/>
                </a:cubicBezTo>
                <a:cubicBezTo>
                  <a:pt x="2686" y="2336"/>
                  <a:pt x="2686" y="2334"/>
                  <a:pt x="2685" y="2332"/>
                </a:cubicBezTo>
                <a:cubicBezTo>
                  <a:pt x="2681" y="2332"/>
                  <a:pt x="2677" y="2333"/>
                  <a:pt x="2674" y="2335"/>
                </a:cubicBezTo>
                <a:cubicBezTo>
                  <a:pt x="2671" y="2332"/>
                  <a:pt x="2667" y="2331"/>
                  <a:pt x="2664" y="2333"/>
                </a:cubicBezTo>
                <a:cubicBezTo>
                  <a:pt x="2663" y="2335"/>
                  <a:pt x="2662" y="2337"/>
                  <a:pt x="2660" y="2338"/>
                </a:cubicBezTo>
                <a:cubicBezTo>
                  <a:pt x="2665" y="2347"/>
                  <a:pt x="2674" y="2332"/>
                  <a:pt x="2677" y="2341"/>
                </a:cubicBezTo>
                <a:cubicBezTo>
                  <a:pt x="2669" y="2339"/>
                  <a:pt x="2669" y="2346"/>
                  <a:pt x="2665" y="2349"/>
                </a:cubicBezTo>
                <a:cubicBezTo>
                  <a:pt x="2664" y="2347"/>
                  <a:pt x="2661" y="2346"/>
                  <a:pt x="2660" y="2343"/>
                </a:cubicBezTo>
                <a:cubicBezTo>
                  <a:pt x="2653" y="2345"/>
                  <a:pt x="2642" y="2341"/>
                  <a:pt x="2640" y="2347"/>
                </a:cubicBezTo>
                <a:cubicBezTo>
                  <a:pt x="2641" y="2345"/>
                  <a:pt x="2640" y="2345"/>
                  <a:pt x="2639" y="2345"/>
                </a:cubicBezTo>
                <a:cubicBezTo>
                  <a:pt x="2639" y="2345"/>
                  <a:pt x="2640" y="2344"/>
                  <a:pt x="2640" y="2344"/>
                </a:cubicBezTo>
                <a:cubicBezTo>
                  <a:pt x="2638" y="2344"/>
                  <a:pt x="2638" y="2342"/>
                  <a:pt x="2637" y="2342"/>
                </a:cubicBezTo>
                <a:cubicBezTo>
                  <a:pt x="2637" y="2343"/>
                  <a:pt x="2637" y="2343"/>
                  <a:pt x="2637" y="2343"/>
                </a:cubicBezTo>
                <a:cubicBezTo>
                  <a:pt x="2636" y="2343"/>
                  <a:pt x="2636" y="2344"/>
                  <a:pt x="2637" y="2344"/>
                </a:cubicBezTo>
                <a:cubicBezTo>
                  <a:pt x="2636" y="2349"/>
                  <a:pt x="2634" y="2347"/>
                  <a:pt x="2630" y="2347"/>
                </a:cubicBezTo>
                <a:cubicBezTo>
                  <a:pt x="2631" y="2345"/>
                  <a:pt x="2632" y="2344"/>
                  <a:pt x="2632" y="2342"/>
                </a:cubicBezTo>
                <a:cubicBezTo>
                  <a:pt x="2631" y="2343"/>
                  <a:pt x="2629" y="2343"/>
                  <a:pt x="2628" y="2344"/>
                </a:cubicBezTo>
                <a:cubicBezTo>
                  <a:pt x="2624" y="2343"/>
                  <a:pt x="2621" y="2347"/>
                  <a:pt x="2617" y="2348"/>
                </a:cubicBezTo>
                <a:cubicBezTo>
                  <a:pt x="2614" y="2348"/>
                  <a:pt x="2615" y="2343"/>
                  <a:pt x="2612" y="2343"/>
                </a:cubicBezTo>
                <a:cubicBezTo>
                  <a:pt x="2612" y="2343"/>
                  <a:pt x="2612" y="2342"/>
                  <a:pt x="2612" y="2342"/>
                </a:cubicBezTo>
                <a:cubicBezTo>
                  <a:pt x="2609" y="2339"/>
                  <a:pt x="2602" y="2347"/>
                  <a:pt x="2598" y="2343"/>
                </a:cubicBezTo>
                <a:cubicBezTo>
                  <a:pt x="2602" y="2344"/>
                  <a:pt x="2602" y="2340"/>
                  <a:pt x="2601" y="2339"/>
                </a:cubicBezTo>
                <a:cubicBezTo>
                  <a:pt x="2599" y="2342"/>
                  <a:pt x="2591" y="2344"/>
                  <a:pt x="2590" y="2339"/>
                </a:cubicBezTo>
                <a:cubicBezTo>
                  <a:pt x="2586" y="2338"/>
                  <a:pt x="2591" y="2342"/>
                  <a:pt x="2586" y="2342"/>
                </a:cubicBezTo>
                <a:cubicBezTo>
                  <a:pt x="2586" y="2341"/>
                  <a:pt x="2586" y="2340"/>
                  <a:pt x="2585" y="2339"/>
                </a:cubicBezTo>
                <a:cubicBezTo>
                  <a:pt x="2588" y="2338"/>
                  <a:pt x="2590" y="2338"/>
                  <a:pt x="2590" y="2336"/>
                </a:cubicBezTo>
                <a:cubicBezTo>
                  <a:pt x="2588" y="2337"/>
                  <a:pt x="2587" y="2337"/>
                  <a:pt x="2585" y="2336"/>
                </a:cubicBezTo>
                <a:cubicBezTo>
                  <a:pt x="2585" y="2334"/>
                  <a:pt x="2584" y="2332"/>
                  <a:pt x="2582" y="2331"/>
                </a:cubicBezTo>
                <a:cubicBezTo>
                  <a:pt x="2578" y="2330"/>
                  <a:pt x="2580" y="2337"/>
                  <a:pt x="2575" y="2335"/>
                </a:cubicBezTo>
                <a:cubicBezTo>
                  <a:pt x="2572" y="2331"/>
                  <a:pt x="2567" y="2328"/>
                  <a:pt x="2562" y="2330"/>
                </a:cubicBezTo>
                <a:cubicBezTo>
                  <a:pt x="2561" y="2334"/>
                  <a:pt x="2566" y="2332"/>
                  <a:pt x="2566" y="2334"/>
                </a:cubicBezTo>
                <a:cubicBezTo>
                  <a:pt x="2566" y="2336"/>
                  <a:pt x="2567" y="2341"/>
                  <a:pt x="2565" y="2341"/>
                </a:cubicBezTo>
                <a:cubicBezTo>
                  <a:pt x="2562" y="2341"/>
                  <a:pt x="2560" y="2340"/>
                  <a:pt x="2558" y="2340"/>
                </a:cubicBezTo>
                <a:cubicBezTo>
                  <a:pt x="2558" y="2344"/>
                  <a:pt x="2558" y="2348"/>
                  <a:pt x="2554" y="2348"/>
                </a:cubicBezTo>
                <a:cubicBezTo>
                  <a:pt x="2553" y="2344"/>
                  <a:pt x="2554" y="2344"/>
                  <a:pt x="2553" y="2341"/>
                </a:cubicBezTo>
                <a:cubicBezTo>
                  <a:pt x="2550" y="2340"/>
                  <a:pt x="2549" y="2343"/>
                  <a:pt x="2546" y="2342"/>
                </a:cubicBezTo>
                <a:cubicBezTo>
                  <a:pt x="2546" y="2344"/>
                  <a:pt x="2547" y="2345"/>
                  <a:pt x="2546" y="2345"/>
                </a:cubicBezTo>
                <a:cubicBezTo>
                  <a:pt x="2547" y="2342"/>
                  <a:pt x="2541" y="2346"/>
                  <a:pt x="2542" y="2343"/>
                </a:cubicBezTo>
                <a:cubicBezTo>
                  <a:pt x="2541" y="2338"/>
                  <a:pt x="2545" y="2340"/>
                  <a:pt x="2544" y="2335"/>
                </a:cubicBezTo>
                <a:cubicBezTo>
                  <a:pt x="2540" y="2334"/>
                  <a:pt x="2544" y="2340"/>
                  <a:pt x="2540" y="2338"/>
                </a:cubicBezTo>
                <a:cubicBezTo>
                  <a:pt x="2538" y="2334"/>
                  <a:pt x="2533" y="2331"/>
                  <a:pt x="2534" y="2326"/>
                </a:cubicBezTo>
                <a:cubicBezTo>
                  <a:pt x="2529" y="2328"/>
                  <a:pt x="2520" y="2329"/>
                  <a:pt x="2518" y="2323"/>
                </a:cubicBezTo>
                <a:cubicBezTo>
                  <a:pt x="2515" y="2324"/>
                  <a:pt x="2509" y="2321"/>
                  <a:pt x="2509" y="2325"/>
                </a:cubicBezTo>
                <a:cubicBezTo>
                  <a:pt x="2510" y="2328"/>
                  <a:pt x="2517" y="2324"/>
                  <a:pt x="2517" y="2327"/>
                </a:cubicBezTo>
                <a:cubicBezTo>
                  <a:pt x="2511" y="2331"/>
                  <a:pt x="2504" y="2325"/>
                  <a:pt x="2498" y="2324"/>
                </a:cubicBezTo>
                <a:cubicBezTo>
                  <a:pt x="2496" y="2327"/>
                  <a:pt x="2496" y="2331"/>
                  <a:pt x="2491" y="2331"/>
                </a:cubicBezTo>
                <a:cubicBezTo>
                  <a:pt x="2491" y="2334"/>
                  <a:pt x="2490" y="2337"/>
                  <a:pt x="2487" y="2339"/>
                </a:cubicBezTo>
                <a:cubicBezTo>
                  <a:pt x="2486" y="2334"/>
                  <a:pt x="2483" y="2329"/>
                  <a:pt x="2480" y="2324"/>
                </a:cubicBezTo>
                <a:cubicBezTo>
                  <a:pt x="2483" y="2325"/>
                  <a:pt x="2483" y="2323"/>
                  <a:pt x="2485" y="2323"/>
                </a:cubicBezTo>
                <a:lnTo>
                  <a:pt x="2485" y="2315"/>
                </a:lnTo>
                <a:cubicBezTo>
                  <a:pt x="2485" y="2315"/>
                  <a:pt x="2485" y="2315"/>
                  <a:pt x="2485" y="2315"/>
                </a:cubicBezTo>
                <a:cubicBezTo>
                  <a:pt x="2477" y="2318"/>
                  <a:pt x="2472" y="2326"/>
                  <a:pt x="2474" y="2335"/>
                </a:cubicBezTo>
                <a:cubicBezTo>
                  <a:pt x="2471" y="2334"/>
                  <a:pt x="2469" y="2335"/>
                  <a:pt x="2468" y="2337"/>
                </a:cubicBezTo>
                <a:cubicBezTo>
                  <a:pt x="2464" y="2332"/>
                  <a:pt x="2451" y="2337"/>
                  <a:pt x="2448" y="2332"/>
                </a:cubicBezTo>
                <a:cubicBezTo>
                  <a:pt x="2450" y="2335"/>
                  <a:pt x="2449" y="2338"/>
                  <a:pt x="2447" y="2339"/>
                </a:cubicBezTo>
                <a:lnTo>
                  <a:pt x="2445" y="2341"/>
                </a:lnTo>
                <a:lnTo>
                  <a:pt x="2445" y="2341"/>
                </a:lnTo>
                <a:lnTo>
                  <a:pt x="2444" y="2341"/>
                </a:lnTo>
                <a:lnTo>
                  <a:pt x="2444" y="2334"/>
                </a:lnTo>
                <a:cubicBezTo>
                  <a:pt x="2439" y="2336"/>
                  <a:pt x="2442" y="2329"/>
                  <a:pt x="2437" y="2329"/>
                </a:cubicBezTo>
                <a:lnTo>
                  <a:pt x="2435" y="2329"/>
                </a:lnTo>
                <a:cubicBezTo>
                  <a:pt x="2434" y="2330"/>
                  <a:pt x="2433" y="2331"/>
                  <a:pt x="2432" y="2332"/>
                </a:cubicBezTo>
                <a:cubicBezTo>
                  <a:pt x="2433" y="2337"/>
                  <a:pt x="2438" y="2336"/>
                  <a:pt x="2436" y="2343"/>
                </a:cubicBezTo>
                <a:cubicBezTo>
                  <a:pt x="2438" y="2342"/>
                  <a:pt x="2439" y="2341"/>
                  <a:pt x="2442" y="2341"/>
                </a:cubicBezTo>
                <a:lnTo>
                  <a:pt x="2444" y="2341"/>
                </a:lnTo>
                <a:lnTo>
                  <a:pt x="2444" y="2341"/>
                </a:lnTo>
                <a:lnTo>
                  <a:pt x="2445" y="2341"/>
                </a:lnTo>
                <a:lnTo>
                  <a:pt x="2445" y="2342"/>
                </a:lnTo>
                <a:cubicBezTo>
                  <a:pt x="2447" y="2345"/>
                  <a:pt x="2445" y="2348"/>
                  <a:pt x="2443" y="2352"/>
                </a:cubicBezTo>
                <a:cubicBezTo>
                  <a:pt x="2441" y="2349"/>
                  <a:pt x="2440" y="2346"/>
                  <a:pt x="2436" y="2344"/>
                </a:cubicBezTo>
                <a:cubicBezTo>
                  <a:pt x="2438" y="2361"/>
                  <a:pt x="2423" y="2353"/>
                  <a:pt x="2412" y="2353"/>
                </a:cubicBezTo>
                <a:cubicBezTo>
                  <a:pt x="2412" y="2351"/>
                  <a:pt x="2415" y="2351"/>
                  <a:pt x="2416" y="2351"/>
                </a:cubicBezTo>
                <a:cubicBezTo>
                  <a:pt x="2417" y="2349"/>
                  <a:pt x="2414" y="2349"/>
                  <a:pt x="2415" y="2346"/>
                </a:cubicBezTo>
                <a:cubicBezTo>
                  <a:pt x="2413" y="2346"/>
                  <a:pt x="2410" y="2346"/>
                  <a:pt x="2410" y="2343"/>
                </a:cubicBezTo>
                <a:cubicBezTo>
                  <a:pt x="2406" y="2343"/>
                  <a:pt x="2406" y="2347"/>
                  <a:pt x="2401" y="2345"/>
                </a:cubicBezTo>
                <a:cubicBezTo>
                  <a:pt x="2399" y="2349"/>
                  <a:pt x="2395" y="2350"/>
                  <a:pt x="2396" y="2357"/>
                </a:cubicBezTo>
                <a:cubicBezTo>
                  <a:pt x="2398" y="2357"/>
                  <a:pt x="2403" y="2355"/>
                  <a:pt x="2404" y="2358"/>
                </a:cubicBezTo>
                <a:cubicBezTo>
                  <a:pt x="2402" y="2362"/>
                  <a:pt x="2403" y="2367"/>
                  <a:pt x="2405" y="2371"/>
                </a:cubicBezTo>
                <a:cubicBezTo>
                  <a:pt x="2403" y="2369"/>
                  <a:pt x="2402" y="2371"/>
                  <a:pt x="2399" y="2371"/>
                </a:cubicBezTo>
                <a:cubicBezTo>
                  <a:pt x="2395" y="2371"/>
                  <a:pt x="2398" y="2359"/>
                  <a:pt x="2396" y="2361"/>
                </a:cubicBezTo>
                <a:cubicBezTo>
                  <a:pt x="2396" y="2363"/>
                  <a:pt x="2396" y="2365"/>
                  <a:pt x="2395" y="2365"/>
                </a:cubicBezTo>
                <a:cubicBezTo>
                  <a:pt x="2388" y="2363"/>
                  <a:pt x="2389" y="2352"/>
                  <a:pt x="2388" y="2345"/>
                </a:cubicBezTo>
                <a:cubicBezTo>
                  <a:pt x="2392" y="2346"/>
                  <a:pt x="2397" y="2336"/>
                  <a:pt x="2392" y="2334"/>
                </a:cubicBezTo>
                <a:cubicBezTo>
                  <a:pt x="2388" y="2335"/>
                  <a:pt x="2392" y="2341"/>
                  <a:pt x="2390" y="2343"/>
                </a:cubicBezTo>
                <a:lnTo>
                  <a:pt x="2387" y="2343"/>
                </a:lnTo>
                <a:cubicBezTo>
                  <a:pt x="2387" y="2339"/>
                  <a:pt x="2385" y="2338"/>
                  <a:pt x="2386" y="2334"/>
                </a:cubicBezTo>
                <a:cubicBezTo>
                  <a:pt x="2391" y="2334"/>
                  <a:pt x="2390" y="2328"/>
                  <a:pt x="2389" y="2325"/>
                </a:cubicBezTo>
                <a:cubicBezTo>
                  <a:pt x="2394" y="2326"/>
                  <a:pt x="2400" y="2317"/>
                  <a:pt x="2404" y="2324"/>
                </a:cubicBezTo>
                <a:cubicBezTo>
                  <a:pt x="2403" y="2327"/>
                  <a:pt x="2398" y="2325"/>
                  <a:pt x="2395" y="2325"/>
                </a:cubicBezTo>
                <a:cubicBezTo>
                  <a:pt x="2394" y="2328"/>
                  <a:pt x="2394" y="2331"/>
                  <a:pt x="2396" y="2334"/>
                </a:cubicBezTo>
                <a:cubicBezTo>
                  <a:pt x="2394" y="2326"/>
                  <a:pt x="2401" y="2329"/>
                  <a:pt x="2406" y="2329"/>
                </a:cubicBezTo>
                <a:cubicBezTo>
                  <a:pt x="2406" y="2320"/>
                  <a:pt x="2414" y="2319"/>
                  <a:pt x="2416" y="2312"/>
                </a:cubicBezTo>
                <a:cubicBezTo>
                  <a:pt x="2411" y="2309"/>
                  <a:pt x="2409" y="2312"/>
                  <a:pt x="2405" y="2314"/>
                </a:cubicBezTo>
                <a:cubicBezTo>
                  <a:pt x="2404" y="2311"/>
                  <a:pt x="2405" y="2311"/>
                  <a:pt x="2405" y="2308"/>
                </a:cubicBezTo>
                <a:cubicBezTo>
                  <a:pt x="2403" y="2308"/>
                  <a:pt x="2402" y="2308"/>
                  <a:pt x="2400" y="2308"/>
                </a:cubicBezTo>
                <a:cubicBezTo>
                  <a:pt x="2401" y="2312"/>
                  <a:pt x="2397" y="2312"/>
                  <a:pt x="2398" y="2316"/>
                </a:cubicBezTo>
                <a:cubicBezTo>
                  <a:pt x="2400" y="2317"/>
                  <a:pt x="2404" y="2315"/>
                  <a:pt x="2404" y="2317"/>
                </a:cubicBezTo>
                <a:cubicBezTo>
                  <a:pt x="2402" y="2317"/>
                  <a:pt x="2399" y="2317"/>
                  <a:pt x="2396" y="2317"/>
                </a:cubicBezTo>
                <a:cubicBezTo>
                  <a:pt x="2398" y="2309"/>
                  <a:pt x="2387" y="2319"/>
                  <a:pt x="2388" y="2311"/>
                </a:cubicBezTo>
                <a:cubicBezTo>
                  <a:pt x="2380" y="2312"/>
                  <a:pt x="2372" y="2313"/>
                  <a:pt x="2364" y="2315"/>
                </a:cubicBezTo>
                <a:cubicBezTo>
                  <a:pt x="2363" y="2307"/>
                  <a:pt x="2357" y="2313"/>
                  <a:pt x="2351" y="2312"/>
                </a:cubicBezTo>
                <a:cubicBezTo>
                  <a:pt x="2349" y="2314"/>
                  <a:pt x="2349" y="2317"/>
                  <a:pt x="2347" y="2318"/>
                </a:cubicBezTo>
                <a:cubicBezTo>
                  <a:pt x="2342" y="2319"/>
                  <a:pt x="2340" y="2315"/>
                  <a:pt x="2343" y="2313"/>
                </a:cubicBezTo>
                <a:cubicBezTo>
                  <a:pt x="2337" y="2312"/>
                  <a:pt x="2337" y="2317"/>
                  <a:pt x="2332" y="2316"/>
                </a:cubicBezTo>
                <a:cubicBezTo>
                  <a:pt x="2332" y="2315"/>
                  <a:pt x="2336" y="2312"/>
                  <a:pt x="2332" y="2312"/>
                </a:cubicBezTo>
                <a:cubicBezTo>
                  <a:pt x="2333" y="2318"/>
                  <a:pt x="2324" y="2314"/>
                  <a:pt x="2322" y="2318"/>
                </a:cubicBezTo>
                <a:cubicBezTo>
                  <a:pt x="2321" y="2314"/>
                  <a:pt x="2315" y="2317"/>
                  <a:pt x="2314" y="2320"/>
                </a:cubicBezTo>
                <a:cubicBezTo>
                  <a:pt x="2314" y="2316"/>
                  <a:pt x="2307" y="2318"/>
                  <a:pt x="2305" y="2315"/>
                </a:cubicBezTo>
                <a:cubicBezTo>
                  <a:pt x="2303" y="2318"/>
                  <a:pt x="2302" y="2324"/>
                  <a:pt x="2298" y="2326"/>
                </a:cubicBezTo>
                <a:cubicBezTo>
                  <a:pt x="2301" y="2322"/>
                  <a:pt x="2296" y="2320"/>
                  <a:pt x="2296" y="2316"/>
                </a:cubicBezTo>
                <a:cubicBezTo>
                  <a:pt x="2292" y="2315"/>
                  <a:pt x="2294" y="2321"/>
                  <a:pt x="2291" y="2321"/>
                </a:cubicBezTo>
                <a:cubicBezTo>
                  <a:pt x="2292" y="2317"/>
                  <a:pt x="2288" y="2319"/>
                  <a:pt x="2288" y="2316"/>
                </a:cubicBezTo>
                <a:cubicBezTo>
                  <a:pt x="2290" y="2316"/>
                  <a:pt x="2292" y="2316"/>
                  <a:pt x="2291" y="2314"/>
                </a:cubicBezTo>
                <a:cubicBezTo>
                  <a:pt x="2285" y="2317"/>
                  <a:pt x="2281" y="2317"/>
                  <a:pt x="2275" y="2321"/>
                </a:cubicBezTo>
                <a:cubicBezTo>
                  <a:pt x="2275" y="2320"/>
                  <a:pt x="2275" y="2318"/>
                  <a:pt x="2274" y="2318"/>
                </a:cubicBezTo>
                <a:cubicBezTo>
                  <a:pt x="2273" y="2324"/>
                  <a:pt x="2265" y="2324"/>
                  <a:pt x="2263" y="2320"/>
                </a:cubicBezTo>
                <a:cubicBezTo>
                  <a:pt x="2259" y="2323"/>
                  <a:pt x="2254" y="2325"/>
                  <a:pt x="2249" y="2324"/>
                </a:cubicBezTo>
                <a:cubicBezTo>
                  <a:pt x="2249" y="2332"/>
                  <a:pt x="2252" y="2343"/>
                  <a:pt x="2245" y="2347"/>
                </a:cubicBezTo>
                <a:cubicBezTo>
                  <a:pt x="2243" y="2343"/>
                  <a:pt x="2241" y="2349"/>
                  <a:pt x="2234" y="2347"/>
                </a:cubicBezTo>
                <a:cubicBezTo>
                  <a:pt x="2234" y="2349"/>
                  <a:pt x="2235" y="2354"/>
                  <a:pt x="2233" y="2354"/>
                </a:cubicBezTo>
                <a:cubicBezTo>
                  <a:pt x="2229" y="2352"/>
                  <a:pt x="2219" y="2356"/>
                  <a:pt x="2218" y="2351"/>
                </a:cubicBezTo>
                <a:cubicBezTo>
                  <a:pt x="2219" y="2349"/>
                  <a:pt x="2224" y="2351"/>
                  <a:pt x="2226" y="2350"/>
                </a:cubicBezTo>
                <a:cubicBezTo>
                  <a:pt x="2227" y="2346"/>
                  <a:pt x="2221" y="2349"/>
                  <a:pt x="2218" y="2348"/>
                </a:cubicBezTo>
                <a:lnTo>
                  <a:pt x="2218" y="2344"/>
                </a:lnTo>
                <a:cubicBezTo>
                  <a:pt x="2213" y="2344"/>
                  <a:pt x="2208" y="2343"/>
                  <a:pt x="2207" y="2339"/>
                </a:cubicBezTo>
                <a:cubicBezTo>
                  <a:pt x="2204" y="2339"/>
                  <a:pt x="2204" y="2341"/>
                  <a:pt x="2202" y="2341"/>
                </a:cubicBezTo>
                <a:cubicBezTo>
                  <a:pt x="2202" y="2351"/>
                  <a:pt x="2202" y="2355"/>
                  <a:pt x="2202" y="2364"/>
                </a:cubicBezTo>
                <a:cubicBezTo>
                  <a:pt x="2206" y="2364"/>
                  <a:pt x="2207" y="2359"/>
                  <a:pt x="2210" y="2358"/>
                </a:cubicBezTo>
                <a:lnTo>
                  <a:pt x="2210" y="2364"/>
                </a:lnTo>
                <a:cubicBezTo>
                  <a:pt x="2213" y="2364"/>
                  <a:pt x="2215" y="2362"/>
                  <a:pt x="2215" y="2359"/>
                </a:cubicBezTo>
                <a:cubicBezTo>
                  <a:pt x="2207" y="2361"/>
                  <a:pt x="2213" y="2348"/>
                  <a:pt x="2209" y="2350"/>
                </a:cubicBezTo>
                <a:cubicBezTo>
                  <a:pt x="2209" y="2347"/>
                  <a:pt x="2217" y="2347"/>
                  <a:pt x="2218" y="2349"/>
                </a:cubicBezTo>
                <a:cubicBezTo>
                  <a:pt x="2216" y="2354"/>
                  <a:pt x="2217" y="2360"/>
                  <a:pt x="2219" y="2365"/>
                </a:cubicBezTo>
                <a:cubicBezTo>
                  <a:pt x="2227" y="2364"/>
                  <a:pt x="2231" y="2359"/>
                  <a:pt x="2240" y="2359"/>
                </a:cubicBezTo>
                <a:cubicBezTo>
                  <a:pt x="2240" y="2361"/>
                  <a:pt x="2240" y="2363"/>
                  <a:pt x="2242" y="2363"/>
                </a:cubicBezTo>
                <a:cubicBezTo>
                  <a:pt x="2241" y="2359"/>
                  <a:pt x="2247" y="2362"/>
                  <a:pt x="2246" y="2359"/>
                </a:cubicBezTo>
                <a:cubicBezTo>
                  <a:pt x="2245" y="2359"/>
                  <a:pt x="2240" y="2355"/>
                  <a:pt x="2243" y="2350"/>
                </a:cubicBezTo>
                <a:cubicBezTo>
                  <a:pt x="2245" y="2353"/>
                  <a:pt x="2249" y="2353"/>
                  <a:pt x="2251" y="2356"/>
                </a:cubicBezTo>
                <a:cubicBezTo>
                  <a:pt x="2253" y="2354"/>
                  <a:pt x="2256" y="2353"/>
                  <a:pt x="2258" y="2353"/>
                </a:cubicBezTo>
                <a:cubicBezTo>
                  <a:pt x="2260" y="2355"/>
                  <a:pt x="2262" y="2356"/>
                  <a:pt x="2262" y="2359"/>
                </a:cubicBezTo>
                <a:cubicBezTo>
                  <a:pt x="2274" y="2363"/>
                  <a:pt x="2286" y="2350"/>
                  <a:pt x="2291" y="2362"/>
                </a:cubicBezTo>
                <a:cubicBezTo>
                  <a:pt x="2293" y="2362"/>
                  <a:pt x="2296" y="2362"/>
                  <a:pt x="2299" y="2362"/>
                </a:cubicBezTo>
                <a:cubicBezTo>
                  <a:pt x="2300" y="2358"/>
                  <a:pt x="2295" y="2361"/>
                  <a:pt x="2297" y="2358"/>
                </a:cubicBezTo>
                <a:cubicBezTo>
                  <a:pt x="2299" y="2358"/>
                  <a:pt x="2299" y="2356"/>
                  <a:pt x="2300" y="2355"/>
                </a:cubicBezTo>
                <a:cubicBezTo>
                  <a:pt x="2305" y="2356"/>
                  <a:pt x="2312" y="2354"/>
                  <a:pt x="2315" y="2357"/>
                </a:cubicBezTo>
                <a:lnTo>
                  <a:pt x="2315" y="2358"/>
                </a:lnTo>
                <a:cubicBezTo>
                  <a:pt x="2312" y="2358"/>
                  <a:pt x="2308" y="2358"/>
                  <a:pt x="2305" y="2358"/>
                </a:cubicBezTo>
                <a:cubicBezTo>
                  <a:pt x="2307" y="2366"/>
                  <a:pt x="2305" y="2374"/>
                  <a:pt x="2308" y="2380"/>
                </a:cubicBezTo>
                <a:cubicBezTo>
                  <a:pt x="2309" y="2378"/>
                  <a:pt x="2311" y="2378"/>
                  <a:pt x="2312" y="2376"/>
                </a:cubicBezTo>
                <a:cubicBezTo>
                  <a:pt x="2307" y="2374"/>
                  <a:pt x="2308" y="2366"/>
                  <a:pt x="2307" y="2360"/>
                </a:cubicBezTo>
                <a:cubicBezTo>
                  <a:pt x="2310" y="2360"/>
                  <a:pt x="2312" y="2360"/>
                  <a:pt x="2315" y="2360"/>
                </a:cubicBezTo>
                <a:cubicBezTo>
                  <a:pt x="2316" y="2363"/>
                  <a:pt x="2313" y="2368"/>
                  <a:pt x="2317" y="2367"/>
                </a:cubicBezTo>
                <a:cubicBezTo>
                  <a:pt x="2318" y="2365"/>
                  <a:pt x="2316" y="2357"/>
                  <a:pt x="2323" y="2358"/>
                </a:cubicBezTo>
                <a:cubicBezTo>
                  <a:pt x="2324" y="2356"/>
                  <a:pt x="2321" y="2349"/>
                  <a:pt x="2325" y="2350"/>
                </a:cubicBezTo>
                <a:cubicBezTo>
                  <a:pt x="2327" y="2352"/>
                  <a:pt x="2328" y="2356"/>
                  <a:pt x="2332" y="2356"/>
                </a:cubicBezTo>
                <a:cubicBezTo>
                  <a:pt x="2330" y="2351"/>
                  <a:pt x="2337" y="2354"/>
                  <a:pt x="2340" y="2353"/>
                </a:cubicBezTo>
                <a:lnTo>
                  <a:pt x="2340" y="2359"/>
                </a:lnTo>
                <a:lnTo>
                  <a:pt x="2348" y="2359"/>
                </a:lnTo>
                <a:lnTo>
                  <a:pt x="2348" y="2367"/>
                </a:lnTo>
                <a:cubicBezTo>
                  <a:pt x="2351" y="2364"/>
                  <a:pt x="2350" y="2356"/>
                  <a:pt x="2351" y="2350"/>
                </a:cubicBezTo>
                <a:cubicBezTo>
                  <a:pt x="2353" y="2350"/>
                  <a:pt x="2354" y="2350"/>
                  <a:pt x="2356" y="2350"/>
                </a:cubicBezTo>
                <a:cubicBezTo>
                  <a:pt x="2357" y="2352"/>
                  <a:pt x="2355" y="2357"/>
                  <a:pt x="2357" y="2357"/>
                </a:cubicBezTo>
                <a:cubicBezTo>
                  <a:pt x="2359" y="2354"/>
                  <a:pt x="2362" y="2353"/>
                  <a:pt x="2363" y="2350"/>
                </a:cubicBezTo>
                <a:cubicBezTo>
                  <a:pt x="2360" y="2351"/>
                  <a:pt x="2359" y="2349"/>
                  <a:pt x="2358" y="2347"/>
                </a:cubicBezTo>
                <a:cubicBezTo>
                  <a:pt x="2359" y="2343"/>
                  <a:pt x="2363" y="2335"/>
                  <a:pt x="2366" y="2341"/>
                </a:cubicBezTo>
                <a:cubicBezTo>
                  <a:pt x="2365" y="2341"/>
                  <a:pt x="2364" y="2342"/>
                  <a:pt x="2364" y="2343"/>
                </a:cubicBezTo>
                <a:cubicBezTo>
                  <a:pt x="2367" y="2343"/>
                  <a:pt x="2370" y="2343"/>
                  <a:pt x="2372" y="2343"/>
                </a:cubicBezTo>
                <a:cubicBezTo>
                  <a:pt x="2370" y="2341"/>
                  <a:pt x="2371" y="2332"/>
                  <a:pt x="2377" y="2333"/>
                </a:cubicBezTo>
                <a:cubicBezTo>
                  <a:pt x="2377" y="2335"/>
                  <a:pt x="2378" y="2338"/>
                  <a:pt x="2380" y="2340"/>
                </a:cubicBezTo>
                <a:cubicBezTo>
                  <a:pt x="2381" y="2339"/>
                  <a:pt x="2380" y="2337"/>
                  <a:pt x="2381" y="2337"/>
                </a:cubicBezTo>
                <a:cubicBezTo>
                  <a:pt x="2384" y="2338"/>
                  <a:pt x="2384" y="2341"/>
                  <a:pt x="2386" y="2342"/>
                </a:cubicBezTo>
                <a:cubicBezTo>
                  <a:pt x="2386" y="2346"/>
                  <a:pt x="2380" y="2345"/>
                  <a:pt x="2380" y="2350"/>
                </a:cubicBezTo>
                <a:cubicBezTo>
                  <a:pt x="2383" y="2351"/>
                  <a:pt x="2386" y="2352"/>
                  <a:pt x="2388" y="2353"/>
                </a:cubicBezTo>
                <a:cubicBezTo>
                  <a:pt x="2388" y="2355"/>
                  <a:pt x="2389" y="2359"/>
                  <a:pt x="2387" y="2359"/>
                </a:cubicBezTo>
                <a:cubicBezTo>
                  <a:pt x="2385" y="2356"/>
                  <a:pt x="2381" y="2356"/>
                  <a:pt x="2377" y="2355"/>
                </a:cubicBezTo>
                <a:cubicBezTo>
                  <a:pt x="2372" y="2358"/>
                  <a:pt x="2372" y="2366"/>
                  <a:pt x="2373" y="2371"/>
                </a:cubicBezTo>
                <a:cubicBezTo>
                  <a:pt x="2372" y="2365"/>
                  <a:pt x="2362" y="2368"/>
                  <a:pt x="2356" y="2367"/>
                </a:cubicBezTo>
                <a:lnTo>
                  <a:pt x="2356" y="2358"/>
                </a:lnTo>
                <a:cubicBezTo>
                  <a:pt x="2351" y="2363"/>
                  <a:pt x="2357" y="2372"/>
                  <a:pt x="2352" y="2376"/>
                </a:cubicBezTo>
                <a:cubicBezTo>
                  <a:pt x="2353" y="2376"/>
                  <a:pt x="2357" y="2375"/>
                  <a:pt x="2356" y="2378"/>
                </a:cubicBezTo>
                <a:cubicBezTo>
                  <a:pt x="2347" y="2379"/>
                  <a:pt x="2342" y="2376"/>
                  <a:pt x="2334" y="2376"/>
                </a:cubicBezTo>
                <a:cubicBezTo>
                  <a:pt x="2333" y="2378"/>
                  <a:pt x="2334" y="2383"/>
                  <a:pt x="2331" y="2384"/>
                </a:cubicBezTo>
                <a:cubicBezTo>
                  <a:pt x="2331" y="2378"/>
                  <a:pt x="2326" y="2374"/>
                  <a:pt x="2323" y="2367"/>
                </a:cubicBezTo>
                <a:cubicBezTo>
                  <a:pt x="2319" y="2368"/>
                  <a:pt x="2319" y="2372"/>
                  <a:pt x="2315" y="2371"/>
                </a:cubicBezTo>
                <a:cubicBezTo>
                  <a:pt x="2315" y="2374"/>
                  <a:pt x="2315" y="2378"/>
                  <a:pt x="2316" y="2380"/>
                </a:cubicBezTo>
                <a:cubicBezTo>
                  <a:pt x="2311" y="2381"/>
                  <a:pt x="2304" y="2382"/>
                  <a:pt x="2302" y="2376"/>
                </a:cubicBezTo>
                <a:cubicBezTo>
                  <a:pt x="2302" y="2375"/>
                  <a:pt x="2304" y="2375"/>
                  <a:pt x="2304" y="2374"/>
                </a:cubicBezTo>
                <a:cubicBezTo>
                  <a:pt x="2299" y="2369"/>
                  <a:pt x="2296" y="2369"/>
                  <a:pt x="2292" y="2375"/>
                </a:cubicBezTo>
                <a:cubicBezTo>
                  <a:pt x="2287" y="2376"/>
                  <a:pt x="2286" y="2373"/>
                  <a:pt x="2283" y="2373"/>
                </a:cubicBezTo>
                <a:cubicBezTo>
                  <a:pt x="2281" y="2377"/>
                  <a:pt x="2287" y="2373"/>
                  <a:pt x="2287" y="2376"/>
                </a:cubicBezTo>
                <a:cubicBezTo>
                  <a:pt x="2285" y="2377"/>
                  <a:pt x="2286" y="2382"/>
                  <a:pt x="2282" y="2381"/>
                </a:cubicBezTo>
                <a:cubicBezTo>
                  <a:pt x="2280" y="2377"/>
                  <a:pt x="2278" y="2375"/>
                  <a:pt x="2275" y="2373"/>
                </a:cubicBezTo>
                <a:cubicBezTo>
                  <a:pt x="2276" y="2377"/>
                  <a:pt x="2270" y="2374"/>
                  <a:pt x="2268" y="2375"/>
                </a:cubicBezTo>
                <a:cubicBezTo>
                  <a:pt x="2268" y="2380"/>
                  <a:pt x="2268" y="2385"/>
                  <a:pt x="2266" y="2387"/>
                </a:cubicBezTo>
                <a:cubicBezTo>
                  <a:pt x="2264" y="2387"/>
                  <a:pt x="2265" y="2385"/>
                  <a:pt x="2264" y="2384"/>
                </a:cubicBezTo>
                <a:cubicBezTo>
                  <a:pt x="2265" y="2384"/>
                  <a:pt x="2267" y="2384"/>
                  <a:pt x="2267" y="2382"/>
                </a:cubicBezTo>
                <a:cubicBezTo>
                  <a:pt x="2264" y="2377"/>
                  <a:pt x="2253" y="2380"/>
                  <a:pt x="2250" y="2376"/>
                </a:cubicBezTo>
                <a:cubicBezTo>
                  <a:pt x="2250" y="2376"/>
                  <a:pt x="2250" y="2376"/>
                  <a:pt x="2250" y="2376"/>
                </a:cubicBezTo>
                <a:cubicBezTo>
                  <a:pt x="2250" y="2379"/>
                  <a:pt x="2249" y="2382"/>
                  <a:pt x="2246" y="2383"/>
                </a:cubicBezTo>
                <a:cubicBezTo>
                  <a:pt x="2243" y="2384"/>
                  <a:pt x="2244" y="2375"/>
                  <a:pt x="2242" y="2377"/>
                </a:cubicBezTo>
                <a:cubicBezTo>
                  <a:pt x="2242" y="2384"/>
                  <a:pt x="2234" y="2381"/>
                  <a:pt x="2233" y="2388"/>
                </a:cubicBezTo>
                <a:cubicBezTo>
                  <a:pt x="2229" y="2383"/>
                  <a:pt x="2232" y="2378"/>
                  <a:pt x="2226" y="2375"/>
                </a:cubicBezTo>
                <a:cubicBezTo>
                  <a:pt x="2225" y="2378"/>
                  <a:pt x="2224" y="2381"/>
                  <a:pt x="2222" y="2384"/>
                </a:cubicBezTo>
                <a:cubicBezTo>
                  <a:pt x="2211" y="2384"/>
                  <a:pt x="2206" y="2378"/>
                  <a:pt x="2200" y="2373"/>
                </a:cubicBezTo>
                <a:cubicBezTo>
                  <a:pt x="2202" y="2376"/>
                  <a:pt x="2203" y="2380"/>
                  <a:pt x="2202" y="2383"/>
                </a:cubicBezTo>
                <a:cubicBezTo>
                  <a:pt x="2199" y="2383"/>
                  <a:pt x="2197" y="2383"/>
                  <a:pt x="2194" y="2383"/>
                </a:cubicBezTo>
                <a:cubicBezTo>
                  <a:pt x="2193" y="2379"/>
                  <a:pt x="2190" y="2376"/>
                  <a:pt x="2186" y="2375"/>
                </a:cubicBezTo>
                <a:cubicBezTo>
                  <a:pt x="2183" y="2375"/>
                  <a:pt x="2185" y="2380"/>
                  <a:pt x="2182" y="2380"/>
                </a:cubicBezTo>
                <a:cubicBezTo>
                  <a:pt x="2179" y="2375"/>
                  <a:pt x="2177" y="2376"/>
                  <a:pt x="2175" y="2369"/>
                </a:cubicBezTo>
                <a:cubicBezTo>
                  <a:pt x="2171" y="2369"/>
                  <a:pt x="2173" y="2376"/>
                  <a:pt x="2168" y="2374"/>
                </a:cubicBezTo>
                <a:lnTo>
                  <a:pt x="2168" y="2383"/>
                </a:lnTo>
                <a:cubicBezTo>
                  <a:pt x="2160" y="2384"/>
                  <a:pt x="2160" y="2386"/>
                  <a:pt x="2154" y="2383"/>
                </a:cubicBezTo>
                <a:cubicBezTo>
                  <a:pt x="2153" y="2389"/>
                  <a:pt x="2152" y="2394"/>
                  <a:pt x="2144" y="2392"/>
                </a:cubicBezTo>
                <a:cubicBezTo>
                  <a:pt x="2144" y="2395"/>
                  <a:pt x="2143" y="2398"/>
                  <a:pt x="2140" y="2400"/>
                </a:cubicBezTo>
                <a:cubicBezTo>
                  <a:pt x="2138" y="2396"/>
                  <a:pt x="2138" y="2401"/>
                  <a:pt x="2134" y="2400"/>
                </a:cubicBezTo>
                <a:cubicBezTo>
                  <a:pt x="2133" y="2398"/>
                  <a:pt x="2136" y="2391"/>
                  <a:pt x="2132" y="2392"/>
                </a:cubicBezTo>
                <a:cubicBezTo>
                  <a:pt x="2131" y="2394"/>
                  <a:pt x="2134" y="2401"/>
                  <a:pt x="2130" y="2400"/>
                </a:cubicBezTo>
                <a:cubicBezTo>
                  <a:pt x="2127" y="2398"/>
                  <a:pt x="2124" y="2388"/>
                  <a:pt x="2120" y="2394"/>
                </a:cubicBezTo>
                <a:cubicBezTo>
                  <a:pt x="2120" y="2391"/>
                  <a:pt x="2122" y="2391"/>
                  <a:pt x="2121" y="2388"/>
                </a:cubicBezTo>
                <a:cubicBezTo>
                  <a:pt x="2114" y="2388"/>
                  <a:pt x="2116" y="2398"/>
                  <a:pt x="2113" y="2402"/>
                </a:cubicBezTo>
                <a:cubicBezTo>
                  <a:pt x="2114" y="2398"/>
                  <a:pt x="2109" y="2402"/>
                  <a:pt x="2110" y="2399"/>
                </a:cubicBezTo>
                <a:cubicBezTo>
                  <a:pt x="2109" y="2395"/>
                  <a:pt x="2112" y="2387"/>
                  <a:pt x="2107" y="2388"/>
                </a:cubicBezTo>
                <a:cubicBezTo>
                  <a:pt x="2106" y="2392"/>
                  <a:pt x="2109" y="2400"/>
                  <a:pt x="2105" y="2400"/>
                </a:cubicBezTo>
                <a:lnTo>
                  <a:pt x="2105" y="2391"/>
                </a:lnTo>
                <a:cubicBezTo>
                  <a:pt x="2098" y="2397"/>
                  <a:pt x="2109" y="2406"/>
                  <a:pt x="2105" y="2411"/>
                </a:cubicBezTo>
                <a:cubicBezTo>
                  <a:pt x="2106" y="2406"/>
                  <a:pt x="2098" y="2405"/>
                  <a:pt x="2097" y="2409"/>
                </a:cubicBezTo>
                <a:cubicBezTo>
                  <a:pt x="2096" y="2406"/>
                  <a:pt x="2097" y="2402"/>
                  <a:pt x="2099" y="2400"/>
                </a:cubicBezTo>
                <a:cubicBezTo>
                  <a:pt x="2094" y="2401"/>
                  <a:pt x="2100" y="2390"/>
                  <a:pt x="2095" y="2391"/>
                </a:cubicBezTo>
                <a:cubicBezTo>
                  <a:pt x="2092" y="2393"/>
                  <a:pt x="2096" y="2396"/>
                  <a:pt x="2095" y="2400"/>
                </a:cubicBezTo>
                <a:cubicBezTo>
                  <a:pt x="2090" y="2401"/>
                  <a:pt x="2085" y="2404"/>
                  <a:pt x="2081" y="2407"/>
                </a:cubicBezTo>
                <a:cubicBezTo>
                  <a:pt x="2080" y="2403"/>
                  <a:pt x="2083" y="2400"/>
                  <a:pt x="2080" y="2399"/>
                </a:cubicBezTo>
                <a:cubicBezTo>
                  <a:pt x="2079" y="2401"/>
                  <a:pt x="2075" y="2399"/>
                  <a:pt x="2073" y="2400"/>
                </a:cubicBezTo>
                <a:cubicBezTo>
                  <a:pt x="2073" y="2403"/>
                  <a:pt x="2076" y="2403"/>
                  <a:pt x="2077" y="2405"/>
                </a:cubicBezTo>
                <a:cubicBezTo>
                  <a:pt x="2073" y="2415"/>
                  <a:pt x="2060" y="2407"/>
                  <a:pt x="2054" y="2414"/>
                </a:cubicBezTo>
                <a:cubicBezTo>
                  <a:pt x="2049" y="2414"/>
                  <a:pt x="2045" y="2413"/>
                  <a:pt x="2040" y="2411"/>
                </a:cubicBezTo>
                <a:cubicBezTo>
                  <a:pt x="2037" y="2416"/>
                  <a:pt x="2031" y="2408"/>
                  <a:pt x="2024" y="2411"/>
                </a:cubicBezTo>
                <a:cubicBezTo>
                  <a:pt x="2024" y="2409"/>
                  <a:pt x="2025" y="2408"/>
                  <a:pt x="2024" y="2407"/>
                </a:cubicBezTo>
                <a:cubicBezTo>
                  <a:pt x="2021" y="2408"/>
                  <a:pt x="2021" y="2411"/>
                  <a:pt x="2020" y="2413"/>
                </a:cubicBezTo>
                <a:cubicBezTo>
                  <a:pt x="2015" y="2415"/>
                  <a:pt x="2018" y="2409"/>
                  <a:pt x="2016" y="2408"/>
                </a:cubicBezTo>
                <a:cubicBezTo>
                  <a:pt x="2012" y="2411"/>
                  <a:pt x="2008" y="2413"/>
                  <a:pt x="2004" y="2415"/>
                </a:cubicBezTo>
                <a:cubicBezTo>
                  <a:pt x="1994" y="2407"/>
                  <a:pt x="1977" y="2417"/>
                  <a:pt x="1965" y="2410"/>
                </a:cubicBezTo>
                <a:cubicBezTo>
                  <a:pt x="1960" y="2417"/>
                  <a:pt x="1946" y="2414"/>
                  <a:pt x="1941" y="2421"/>
                </a:cubicBezTo>
                <a:cubicBezTo>
                  <a:pt x="1942" y="2419"/>
                  <a:pt x="1945" y="2414"/>
                  <a:pt x="1942" y="2411"/>
                </a:cubicBezTo>
                <a:cubicBezTo>
                  <a:pt x="1941" y="2414"/>
                  <a:pt x="1941" y="2417"/>
                  <a:pt x="1938" y="2417"/>
                </a:cubicBezTo>
                <a:cubicBezTo>
                  <a:pt x="1936" y="2414"/>
                  <a:pt x="1936" y="2410"/>
                  <a:pt x="1934" y="2408"/>
                </a:cubicBezTo>
                <a:cubicBezTo>
                  <a:pt x="1934" y="2411"/>
                  <a:pt x="1933" y="2413"/>
                  <a:pt x="1931" y="2413"/>
                </a:cubicBezTo>
                <a:cubicBezTo>
                  <a:pt x="1928" y="2410"/>
                  <a:pt x="1923" y="2413"/>
                  <a:pt x="1919" y="2410"/>
                </a:cubicBezTo>
                <a:cubicBezTo>
                  <a:pt x="1918" y="2412"/>
                  <a:pt x="1920" y="2417"/>
                  <a:pt x="1918" y="2417"/>
                </a:cubicBezTo>
                <a:cubicBezTo>
                  <a:pt x="1913" y="2411"/>
                  <a:pt x="1905" y="2408"/>
                  <a:pt x="1898" y="2410"/>
                </a:cubicBezTo>
                <a:cubicBezTo>
                  <a:pt x="1896" y="2412"/>
                  <a:pt x="1898" y="2415"/>
                  <a:pt x="1896" y="2417"/>
                </a:cubicBezTo>
                <a:cubicBezTo>
                  <a:pt x="1895" y="2412"/>
                  <a:pt x="1885" y="2412"/>
                  <a:pt x="1885" y="2417"/>
                </a:cubicBezTo>
                <a:cubicBezTo>
                  <a:pt x="1886" y="2413"/>
                  <a:pt x="1883" y="2414"/>
                  <a:pt x="1883" y="2411"/>
                </a:cubicBezTo>
                <a:cubicBezTo>
                  <a:pt x="1878" y="2413"/>
                  <a:pt x="1877" y="2414"/>
                  <a:pt x="1873" y="2411"/>
                </a:cubicBezTo>
                <a:cubicBezTo>
                  <a:pt x="1874" y="2416"/>
                  <a:pt x="1873" y="2419"/>
                  <a:pt x="1870" y="2420"/>
                </a:cubicBezTo>
                <a:lnTo>
                  <a:pt x="1870" y="2413"/>
                </a:lnTo>
                <a:cubicBezTo>
                  <a:pt x="1866" y="2413"/>
                  <a:pt x="1861" y="2413"/>
                  <a:pt x="1856" y="2413"/>
                </a:cubicBezTo>
                <a:cubicBezTo>
                  <a:pt x="1856" y="2411"/>
                  <a:pt x="1856" y="2409"/>
                  <a:pt x="1854" y="2408"/>
                </a:cubicBezTo>
                <a:cubicBezTo>
                  <a:pt x="1854" y="2410"/>
                  <a:pt x="1855" y="2415"/>
                  <a:pt x="1853" y="2415"/>
                </a:cubicBezTo>
                <a:cubicBezTo>
                  <a:pt x="1853" y="2415"/>
                  <a:pt x="1852" y="2415"/>
                  <a:pt x="1852" y="2414"/>
                </a:cubicBezTo>
                <a:cubicBezTo>
                  <a:pt x="1849" y="2412"/>
                  <a:pt x="1845" y="2412"/>
                  <a:pt x="1842" y="2415"/>
                </a:cubicBezTo>
                <a:cubicBezTo>
                  <a:pt x="1837" y="2413"/>
                  <a:pt x="1833" y="2410"/>
                  <a:pt x="1828" y="2408"/>
                </a:cubicBezTo>
                <a:cubicBezTo>
                  <a:pt x="1826" y="2422"/>
                  <a:pt x="1804" y="2403"/>
                  <a:pt x="1794" y="2414"/>
                </a:cubicBezTo>
                <a:cubicBezTo>
                  <a:pt x="1794" y="2416"/>
                  <a:pt x="1796" y="2416"/>
                  <a:pt x="1796" y="2417"/>
                </a:cubicBezTo>
                <a:cubicBezTo>
                  <a:pt x="1794" y="2417"/>
                  <a:pt x="1795" y="2420"/>
                  <a:pt x="1792" y="2419"/>
                </a:cubicBezTo>
                <a:cubicBezTo>
                  <a:pt x="1795" y="2415"/>
                  <a:pt x="1782" y="2411"/>
                  <a:pt x="1782" y="2416"/>
                </a:cubicBezTo>
                <a:cubicBezTo>
                  <a:pt x="1779" y="2411"/>
                  <a:pt x="1772" y="2415"/>
                  <a:pt x="1768" y="2416"/>
                </a:cubicBezTo>
                <a:cubicBezTo>
                  <a:pt x="1769" y="2411"/>
                  <a:pt x="1766" y="2410"/>
                  <a:pt x="1765" y="2406"/>
                </a:cubicBezTo>
                <a:cubicBezTo>
                  <a:pt x="1763" y="2406"/>
                  <a:pt x="1755" y="2405"/>
                  <a:pt x="1758" y="2407"/>
                </a:cubicBezTo>
                <a:cubicBezTo>
                  <a:pt x="1760" y="2408"/>
                  <a:pt x="1763" y="2406"/>
                  <a:pt x="1763" y="2408"/>
                </a:cubicBezTo>
                <a:cubicBezTo>
                  <a:pt x="1760" y="2410"/>
                  <a:pt x="1757" y="2411"/>
                  <a:pt x="1753" y="2410"/>
                </a:cubicBezTo>
                <a:lnTo>
                  <a:pt x="1753" y="2407"/>
                </a:lnTo>
                <a:cubicBezTo>
                  <a:pt x="1748" y="2406"/>
                  <a:pt x="1745" y="2407"/>
                  <a:pt x="1744" y="2410"/>
                </a:cubicBezTo>
                <a:cubicBezTo>
                  <a:pt x="1737" y="2404"/>
                  <a:pt x="1725" y="2409"/>
                  <a:pt x="1717" y="2409"/>
                </a:cubicBezTo>
                <a:cubicBezTo>
                  <a:pt x="1716" y="2407"/>
                  <a:pt x="1718" y="2402"/>
                  <a:pt x="1715" y="2403"/>
                </a:cubicBezTo>
                <a:cubicBezTo>
                  <a:pt x="1715" y="2408"/>
                  <a:pt x="1714" y="2411"/>
                  <a:pt x="1711" y="2411"/>
                </a:cubicBezTo>
                <a:cubicBezTo>
                  <a:pt x="1707" y="2411"/>
                  <a:pt x="1707" y="2407"/>
                  <a:pt x="1704" y="2407"/>
                </a:cubicBezTo>
                <a:cubicBezTo>
                  <a:pt x="1701" y="2408"/>
                  <a:pt x="1701" y="2410"/>
                  <a:pt x="1699" y="2411"/>
                </a:cubicBezTo>
                <a:cubicBezTo>
                  <a:pt x="1680" y="2409"/>
                  <a:pt x="1655" y="2412"/>
                  <a:pt x="1633" y="2409"/>
                </a:cubicBezTo>
                <a:cubicBezTo>
                  <a:pt x="1630" y="2406"/>
                  <a:pt x="1632" y="2405"/>
                  <a:pt x="1630" y="2403"/>
                </a:cubicBezTo>
                <a:cubicBezTo>
                  <a:pt x="1627" y="2406"/>
                  <a:pt x="1623" y="2406"/>
                  <a:pt x="1620" y="2406"/>
                </a:cubicBezTo>
                <a:lnTo>
                  <a:pt x="1620" y="2402"/>
                </a:lnTo>
                <a:cubicBezTo>
                  <a:pt x="1616" y="2402"/>
                  <a:pt x="1612" y="2402"/>
                  <a:pt x="1609" y="2402"/>
                </a:cubicBezTo>
                <a:cubicBezTo>
                  <a:pt x="1609" y="2408"/>
                  <a:pt x="1601" y="2405"/>
                  <a:pt x="1597" y="2405"/>
                </a:cubicBezTo>
                <a:cubicBezTo>
                  <a:pt x="1598" y="2398"/>
                  <a:pt x="1587" y="2403"/>
                  <a:pt x="1583" y="2400"/>
                </a:cubicBezTo>
                <a:cubicBezTo>
                  <a:pt x="1581" y="2405"/>
                  <a:pt x="1576" y="2407"/>
                  <a:pt x="1571" y="2405"/>
                </a:cubicBezTo>
                <a:cubicBezTo>
                  <a:pt x="1571" y="2402"/>
                  <a:pt x="1570" y="2400"/>
                  <a:pt x="1567" y="2400"/>
                </a:cubicBezTo>
                <a:cubicBezTo>
                  <a:pt x="1566" y="2403"/>
                  <a:pt x="1564" y="2407"/>
                  <a:pt x="1562" y="2410"/>
                </a:cubicBezTo>
                <a:cubicBezTo>
                  <a:pt x="1559" y="2405"/>
                  <a:pt x="1555" y="2403"/>
                  <a:pt x="1551" y="2401"/>
                </a:cubicBezTo>
                <a:cubicBezTo>
                  <a:pt x="1548" y="2403"/>
                  <a:pt x="1548" y="2407"/>
                  <a:pt x="1546" y="2409"/>
                </a:cubicBezTo>
                <a:cubicBezTo>
                  <a:pt x="1539" y="2409"/>
                  <a:pt x="1534" y="2403"/>
                  <a:pt x="1530" y="2406"/>
                </a:cubicBezTo>
                <a:cubicBezTo>
                  <a:pt x="1531" y="2401"/>
                  <a:pt x="1527" y="2401"/>
                  <a:pt x="1527" y="2396"/>
                </a:cubicBezTo>
                <a:cubicBezTo>
                  <a:pt x="1526" y="2396"/>
                  <a:pt x="1525" y="2396"/>
                  <a:pt x="1523" y="2396"/>
                </a:cubicBezTo>
                <a:cubicBezTo>
                  <a:pt x="1522" y="2396"/>
                  <a:pt x="1523" y="2400"/>
                  <a:pt x="1521" y="2400"/>
                </a:cubicBezTo>
                <a:cubicBezTo>
                  <a:pt x="1520" y="2398"/>
                  <a:pt x="1518" y="2399"/>
                  <a:pt x="1518" y="2396"/>
                </a:cubicBezTo>
                <a:cubicBezTo>
                  <a:pt x="1520" y="2396"/>
                  <a:pt x="1523" y="2397"/>
                  <a:pt x="1522" y="2394"/>
                </a:cubicBezTo>
                <a:cubicBezTo>
                  <a:pt x="1512" y="2392"/>
                  <a:pt x="1506" y="2405"/>
                  <a:pt x="1498" y="2396"/>
                </a:cubicBezTo>
                <a:cubicBezTo>
                  <a:pt x="1501" y="2394"/>
                  <a:pt x="1500" y="2391"/>
                  <a:pt x="1502" y="2387"/>
                </a:cubicBezTo>
                <a:cubicBezTo>
                  <a:pt x="1496" y="2386"/>
                  <a:pt x="1499" y="2395"/>
                  <a:pt x="1494" y="2396"/>
                </a:cubicBezTo>
                <a:cubicBezTo>
                  <a:pt x="1491" y="2396"/>
                  <a:pt x="1492" y="2391"/>
                  <a:pt x="1490" y="2391"/>
                </a:cubicBezTo>
                <a:cubicBezTo>
                  <a:pt x="1490" y="2399"/>
                  <a:pt x="1479" y="2394"/>
                  <a:pt x="1477" y="2400"/>
                </a:cubicBezTo>
                <a:cubicBezTo>
                  <a:pt x="1472" y="2401"/>
                  <a:pt x="1476" y="2394"/>
                  <a:pt x="1470" y="2396"/>
                </a:cubicBezTo>
                <a:cubicBezTo>
                  <a:pt x="1469" y="2392"/>
                  <a:pt x="1469" y="2388"/>
                  <a:pt x="1466" y="2387"/>
                </a:cubicBezTo>
                <a:cubicBezTo>
                  <a:pt x="1468" y="2393"/>
                  <a:pt x="1461" y="2391"/>
                  <a:pt x="1458" y="2391"/>
                </a:cubicBezTo>
                <a:cubicBezTo>
                  <a:pt x="1457" y="2393"/>
                  <a:pt x="1459" y="2397"/>
                  <a:pt x="1456" y="2396"/>
                </a:cubicBezTo>
                <a:cubicBezTo>
                  <a:pt x="1456" y="2390"/>
                  <a:pt x="1457" y="2392"/>
                  <a:pt x="1458" y="2387"/>
                </a:cubicBezTo>
                <a:cubicBezTo>
                  <a:pt x="1456" y="2387"/>
                  <a:pt x="1454" y="2387"/>
                  <a:pt x="1452" y="2387"/>
                </a:cubicBezTo>
                <a:cubicBezTo>
                  <a:pt x="1452" y="2390"/>
                  <a:pt x="1453" y="2390"/>
                  <a:pt x="1450" y="2391"/>
                </a:cubicBezTo>
                <a:cubicBezTo>
                  <a:pt x="1447" y="2392"/>
                  <a:pt x="1446" y="2389"/>
                  <a:pt x="1443" y="2388"/>
                </a:cubicBezTo>
                <a:cubicBezTo>
                  <a:pt x="1441" y="2392"/>
                  <a:pt x="1419" y="2392"/>
                  <a:pt x="1415" y="2387"/>
                </a:cubicBezTo>
                <a:cubicBezTo>
                  <a:pt x="1420" y="2386"/>
                  <a:pt x="1427" y="2388"/>
                  <a:pt x="1429" y="2386"/>
                </a:cubicBezTo>
                <a:cubicBezTo>
                  <a:pt x="1424" y="2383"/>
                  <a:pt x="1415" y="2385"/>
                  <a:pt x="1409" y="2384"/>
                </a:cubicBezTo>
                <a:cubicBezTo>
                  <a:pt x="1409" y="2387"/>
                  <a:pt x="1410" y="2387"/>
                  <a:pt x="1411" y="2388"/>
                </a:cubicBezTo>
                <a:cubicBezTo>
                  <a:pt x="1408" y="2387"/>
                  <a:pt x="1410" y="2392"/>
                  <a:pt x="1407" y="2391"/>
                </a:cubicBezTo>
                <a:cubicBezTo>
                  <a:pt x="1403" y="2391"/>
                  <a:pt x="1404" y="2386"/>
                  <a:pt x="1400" y="2385"/>
                </a:cubicBezTo>
                <a:cubicBezTo>
                  <a:pt x="1400" y="2388"/>
                  <a:pt x="1399" y="2389"/>
                  <a:pt x="1397" y="2389"/>
                </a:cubicBezTo>
                <a:cubicBezTo>
                  <a:pt x="1396" y="2386"/>
                  <a:pt x="1392" y="2385"/>
                  <a:pt x="1392" y="2381"/>
                </a:cubicBezTo>
                <a:cubicBezTo>
                  <a:pt x="1390" y="2387"/>
                  <a:pt x="1386" y="2379"/>
                  <a:pt x="1385" y="2378"/>
                </a:cubicBezTo>
                <a:cubicBezTo>
                  <a:pt x="1386" y="2383"/>
                  <a:pt x="1383" y="2379"/>
                  <a:pt x="1380" y="2380"/>
                </a:cubicBezTo>
                <a:cubicBezTo>
                  <a:pt x="1380" y="2386"/>
                  <a:pt x="1371" y="2383"/>
                  <a:pt x="1369" y="2386"/>
                </a:cubicBezTo>
                <a:cubicBezTo>
                  <a:pt x="1369" y="2382"/>
                  <a:pt x="1363" y="2385"/>
                  <a:pt x="1361" y="2384"/>
                </a:cubicBezTo>
                <a:cubicBezTo>
                  <a:pt x="1359" y="2389"/>
                  <a:pt x="1366" y="2383"/>
                  <a:pt x="1366" y="2387"/>
                </a:cubicBezTo>
                <a:cubicBezTo>
                  <a:pt x="1365" y="2391"/>
                  <a:pt x="1358" y="2387"/>
                  <a:pt x="1359" y="2383"/>
                </a:cubicBezTo>
                <a:cubicBezTo>
                  <a:pt x="1352" y="2382"/>
                  <a:pt x="1349" y="2386"/>
                  <a:pt x="1344" y="2384"/>
                </a:cubicBezTo>
                <a:cubicBezTo>
                  <a:pt x="1347" y="2387"/>
                  <a:pt x="1345" y="2389"/>
                  <a:pt x="1343" y="2393"/>
                </a:cubicBezTo>
                <a:cubicBezTo>
                  <a:pt x="1342" y="2390"/>
                  <a:pt x="1338" y="2390"/>
                  <a:pt x="1338" y="2386"/>
                </a:cubicBezTo>
                <a:cubicBezTo>
                  <a:pt x="1336" y="2386"/>
                  <a:pt x="1335" y="2390"/>
                  <a:pt x="1333" y="2386"/>
                </a:cubicBezTo>
                <a:cubicBezTo>
                  <a:pt x="1335" y="2386"/>
                  <a:pt x="1337" y="2386"/>
                  <a:pt x="1336" y="2384"/>
                </a:cubicBezTo>
                <a:cubicBezTo>
                  <a:pt x="1329" y="2383"/>
                  <a:pt x="1323" y="2381"/>
                  <a:pt x="1322" y="2374"/>
                </a:cubicBezTo>
                <a:cubicBezTo>
                  <a:pt x="1319" y="2373"/>
                  <a:pt x="1318" y="2375"/>
                  <a:pt x="1317" y="2377"/>
                </a:cubicBezTo>
                <a:cubicBezTo>
                  <a:pt x="1319" y="2377"/>
                  <a:pt x="1321" y="2377"/>
                  <a:pt x="1320" y="2379"/>
                </a:cubicBezTo>
                <a:cubicBezTo>
                  <a:pt x="1316" y="2381"/>
                  <a:pt x="1316" y="2376"/>
                  <a:pt x="1312" y="2377"/>
                </a:cubicBezTo>
                <a:cubicBezTo>
                  <a:pt x="1312" y="2382"/>
                  <a:pt x="1312" y="2387"/>
                  <a:pt x="1308" y="2388"/>
                </a:cubicBezTo>
                <a:cubicBezTo>
                  <a:pt x="1307" y="2384"/>
                  <a:pt x="1306" y="2380"/>
                  <a:pt x="1304" y="2376"/>
                </a:cubicBezTo>
                <a:cubicBezTo>
                  <a:pt x="1302" y="2377"/>
                  <a:pt x="1297" y="2374"/>
                  <a:pt x="1296" y="2377"/>
                </a:cubicBezTo>
                <a:cubicBezTo>
                  <a:pt x="1298" y="2377"/>
                  <a:pt x="1299" y="2377"/>
                  <a:pt x="1299" y="2379"/>
                </a:cubicBezTo>
                <a:cubicBezTo>
                  <a:pt x="1296" y="2379"/>
                  <a:pt x="1293" y="2380"/>
                  <a:pt x="1292" y="2383"/>
                </a:cubicBezTo>
                <a:cubicBezTo>
                  <a:pt x="1292" y="2387"/>
                  <a:pt x="1295" y="2388"/>
                  <a:pt x="1296" y="2391"/>
                </a:cubicBezTo>
                <a:cubicBezTo>
                  <a:pt x="1292" y="2390"/>
                  <a:pt x="1294" y="2396"/>
                  <a:pt x="1290" y="2394"/>
                </a:cubicBezTo>
                <a:cubicBezTo>
                  <a:pt x="1294" y="2389"/>
                  <a:pt x="1286" y="2383"/>
                  <a:pt x="1285" y="2377"/>
                </a:cubicBezTo>
                <a:cubicBezTo>
                  <a:pt x="1282" y="2378"/>
                  <a:pt x="1284" y="2383"/>
                  <a:pt x="1282" y="2384"/>
                </a:cubicBezTo>
                <a:cubicBezTo>
                  <a:pt x="1281" y="2383"/>
                  <a:pt x="1281" y="2382"/>
                  <a:pt x="1280" y="2381"/>
                </a:cubicBezTo>
                <a:cubicBezTo>
                  <a:pt x="1279" y="2383"/>
                  <a:pt x="1280" y="2385"/>
                  <a:pt x="1279" y="2385"/>
                </a:cubicBezTo>
                <a:cubicBezTo>
                  <a:pt x="1277" y="2381"/>
                  <a:pt x="1274" y="2380"/>
                  <a:pt x="1271" y="2381"/>
                </a:cubicBezTo>
                <a:cubicBezTo>
                  <a:pt x="1269" y="2377"/>
                  <a:pt x="1269" y="2372"/>
                  <a:pt x="1271" y="2368"/>
                </a:cubicBezTo>
                <a:cubicBezTo>
                  <a:pt x="1268" y="2369"/>
                  <a:pt x="1269" y="2366"/>
                  <a:pt x="1269" y="2364"/>
                </a:cubicBezTo>
                <a:cubicBezTo>
                  <a:pt x="1264" y="2364"/>
                  <a:pt x="1268" y="2369"/>
                  <a:pt x="1267" y="2373"/>
                </a:cubicBezTo>
                <a:cubicBezTo>
                  <a:pt x="1264" y="2375"/>
                  <a:pt x="1263" y="2378"/>
                  <a:pt x="1257" y="2376"/>
                </a:cubicBezTo>
                <a:cubicBezTo>
                  <a:pt x="1256" y="2373"/>
                  <a:pt x="1254" y="2371"/>
                  <a:pt x="1250" y="2371"/>
                </a:cubicBezTo>
                <a:lnTo>
                  <a:pt x="1250" y="2376"/>
                </a:lnTo>
                <a:cubicBezTo>
                  <a:pt x="1251" y="2377"/>
                  <a:pt x="1253" y="2376"/>
                  <a:pt x="1253" y="2378"/>
                </a:cubicBezTo>
                <a:cubicBezTo>
                  <a:pt x="1252" y="2379"/>
                  <a:pt x="1252" y="2382"/>
                  <a:pt x="1250" y="2382"/>
                </a:cubicBezTo>
                <a:cubicBezTo>
                  <a:pt x="1248" y="2379"/>
                  <a:pt x="1240" y="2383"/>
                  <a:pt x="1234" y="2381"/>
                </a:cubicBezTo>
                <a:cubicBezTo>
                  <a:pt x="1233" y="2384"/>
                  <a:pt x="1233" y="2388"/>
                  <a:pt x="1235" y="2390"/>
                </a:cubicBezTo>
                <a:cubicBezTo>
                  <a:pt x="1238" y="2392"/>
                  <a:pt x="1238" y="2386"/>
                  <a:pt x="1239" y="2389"/>
                </a:cubicBezTo>
                <a:cubicBezTo>
                  <a:pt x="1237" y="2396"/>
                  <a:pt x="1244" y="2391"/>
                  <a:pt x="1245" y="2395"/>
                </a:cubicBezTo>
                <a:cubicBezTo>
                  <a:pt x="1247" y="2399"/>
                  <a:pt x="1243" y="2404"/>
                  <a:pt x="1246" y="2404"/>
                </a:cubicBezTo>
                <a:cubicBezTo>
                  <a:pt x="1249" y="2403"/>
                  <a:pt x="1245" y="2393"/>
                  <a:pt x="1249" y="2394"/>
                </a:cubicBezTo>
                <a:cubicBezTo>
                  <a:pt x="1252" y="2398"/>
                  <a:pt x="1247" y="2404"/>
                  <a:pt x="1250" y="2408"/>
                </a:cubicBezTo>
                <a:cubicBezTo>
                  <a:pt x="1255" y="2407"/>
                  <a:pt x="1256" y="2410"/>
                  <a:pt x="1255" y="2415"/>
                </a:cubicBezTo>
                <a:cubicBezTo>
                  <a:pt x="1262" y="2417"/>
                  <a:pt x="1263" y="2412"/>
                  <a:pt x="1266" y="2411"/>
                </a:cubicBezTo>
                <a:cubicBezTo>
                  <a:pt x="1267" y="2416"/>
                  <a:pt x="1264" y="2417"/>
                  <a:pt x="1263" y="2420"/>
                </a:cubicBezTo>
                <a:cubicBezTo>
                  <a:pt x="1271" y="2424"/>
                  <a:pt x="1274" y="2434"/>
                  <a:pt x="1282" y="2438"/>
                </a:cubicBezTo>
                <a:cubicBezTo>
                  <a:pt x="1282" y="2434"/>
                  <a:pt x="1277" y="2435"/>
                  <a:pt x="1279" y="2429"/>
                </a:cubicBezTo>
                <a:cubicBezTo>
                  <a:pt x="1286" y="2428"/>
                  <a:pt x="1279" y="2418"/>
                  <a:pt x="1281" y="2412"/>
                </a:cubicBezTo>
                <a:cubicBezTo>
                  <a:pt x="1284" y="2412"/>
                  <a:pt x="1289" y="2410"/>
                  <a:pt x="1290" y="2413"/>
                </a:cubicBezTo>
                <a:cubicBezTo>
                  <a:pt x="1290" y="2421"/>
                  <a:pt x="1294" y="2425"/>
                  <a:pt x="1295" y="2432"/>
                </a:cubicBezTo>
                <a:cubicBezTo>
                  <a:pt x="1298" y="2432"/>
                  <a:pt x="1301" y="2432"/>
                  <a:pt x="1303" y="2432"/>
                </a:cubicBezTo>
                <a:cubicBezTo>
                  <a:pt x="1305" y="2428"/>
                  <a:pt x="1305" y="2425"/>
                  <a:pt x="1307" y="2423"/>
                </a:cubicBezTo>
                <a:cubicBezTo>
                  <a:pt x="1310" y="2426"/>
                  <a:pt x="1311" y="2430"/>
                  <a:pt x="1311" y="2435"/>
                </a:cubicBezTo>
                <a:cubicBezTo>
                  <a:pt x="1318" y="2432"/>
                  <a:pt x="1314" y="2423"/>
                  <a:pt x="1319" y="2421"/>
                </a:cubicBezTo>
                <a:cubicBezTo>
                  <a:pt x="1316" y="2420"/>
                  <a:pt x="1312" y="2422"/>
                  <a:pt x="1312" y="2419"/>
                </a:cubicBezTo>
                <a:cubicBezTo>
                  <a:pt x="1314" y="2419"/>
                  <a:pt x="1313" y="2417"/>
                  <a:pt x="1316" y="2417"/>
                </a:cubicBezTo>
                <a:cubicBezTo>
                  <a:pt x="1322" y="2422"/>
                  <a:pt x="1329" y="2412"/>
                  <a:pt x="1335" y="2421"/>
                </a:cubicBezTo>
                <a:cubicBezTo>
                  <a:pt x="1333" y="2421"/>
                  <a:pt x="1330" y="2419"/>
                  <a:pt x="1330" y="2422"/>
                </a:cubicBezTo>
                <a:cubicBezTo>
                  <a:pt x="1335" y="2423"/>
                  <a:pt x="1332" y="2426"/>
                  <a:pt x="1336" y="2428"/>
                </a:cubicBezTo>
                <a:cubicBezTo>
                  <a:pt x="1339" y="2425"/>
                  <a:pt x="1339" y="2420"/>
                  <a:pt x="1344" y="2418"/>
                </a:cubicBezTo>
                <a:cubicBezTo>
                  <a:pt x="1344" y="2423"/>
                  <a:pt x="1353" y="2421"/>
                  <a:pt x="1349" y="2426"/>
                </a:cubicBezTo>
                <a:cubicBezTo>
                  <a:pt x="1354" y="2427"/>
                  <a:pt x="1362" y="2425"/>
                  <a:pt x="1363" y="2430"/>
                </a:cubicBezTo>
                <a:cubicBezTo>
                  <a:pt x="1361" y="2430"/>
                  <a:pt x="1357" y="2428"/>
                  <a:pt x="1357" y="2431"/>
                </a:cubicBezTo>
                <a:cubicBezTo>
                  <a:pt x="1361" y="2434"/>
                  <a:pt x="1370" y="2433"/>
                  <a:pt x="1376" y="2433"/>
                </a:cubicBezTo>
                <a:cubicBezTo>
                  <a:pt x="1378" y="2428"/>
                  <a:pt x="1385" y="2427"/>
                  <a:pt x="1383" y="2421"/>
                </a:cubicBezTo>
                <a:cubicBezTo>
                  <a:pt x="1384" y="2426"/>
                  <a:pt x="1386" y="2431"/>
                  <a:pt x="1388" y="2435"/>
                </a:cubicBezTo>
                <a:cubicBezTo>
                  <a:pt x="1391" y="2434"/>
                  <a:pt x="1397" y="2432"/>
                  <a:pt x="1400" y="2434"/>
                </a:cubicBezTo>
                <a:lnTo>
                  <a:pt x="1400" y="2461"/>
                </a:lnTo>
                <a:lnTo>
                  <a:pt x="1392" y="2461"/>
                </a:lnTo>
                <a:cubicBezTo>
                  <a:pt x="1391" y="2463"/>
                  <a:pt x="1392" y="2465"/>
                  <a:pt x="1390" y="2465"/>
                </a:cubicBezTo>
                <a:cubicBezTo>
                  <a:pt x="1388" y="2465"/>
                  <a:pt x="1386" y="2465"/>
                  <a:pt x="1383" y="2465"/>
                </a:cubicBezTo>
                <a:cubicBezTo>
                  <a:pt x="1384" y="2459"/>
                  <a:pt x="1381" y="2457"/>
                  <a:pt x="1379" y="2454"/>
                </a:cubicBezTo>
                <a:cubicBezTo>
                  <a:pt x="1376" y="2452"/>
                  <a:pt x="1379" y="2457"/>
                  <a:pt x="1375" y="2456"/>
                </a:cubicBezTo>
                <a:cubicBezTo>
                  <a:pt x="1377" y="2450"/>
                  <a:pt x="1370" y="2453"/>
                  <a:pt x="1367" y="2453"/>
                </a:cubicBezTo>
                <a:cubicBezTo>
                  <a:pt x="1367" y="2450"/>
                  <a:pt x="1369" y="2446"/>
                  <a:pt x="1365" y="2447"/>
                </a:cubicBezTo>
                <a:cubicBezTo>
                  <a:pt x="1362" y="2450"/>
                  <a:pt x="1368" y="2451"/>
                  <a:pt x="1367" y="2455"/>
                </a:cubicBezTo>
                <a:cubicBezTo>
                  <a:pt x="1367" y="2456"/>
                  <a:pt x="1366" y="2456"/>
                  <a:pt x="1366" y="2458"/>
                </a:cubicBezTo>
                <a:cubicBezTo>
                  <a:pt x="1367" y="2471"/>
                  <a:pt x="1366" y="2457"/>
                  <a:pt x="1369" y="2456"/>
                </a:cubicBezTo>
                <a:cubicBezTo>
                  <a:pt x="1370" y="2461"/>
                  <a:pt x="1370" y="2465"/>
                  <a:pt x="1368" y="2470"/>
                </a:cubicBezTo>
                <a:cubicBezTo>
                  <a:pt x="1367" y="2466"/>
                  <a:pt x="1366" y="2467"/>
                  <a:pt x="1362" y="2468"/>
                </a:cubicBezTo>
                <a:cubicBezTo>
                  <a:pt x="1361" y="2465"/>
                  <a:pt x="1358" y="2465"/>
                  <a:pt x="1359" y="2461"/>
                </a:cubicBezTo>
                <a:cubicBezTo>
                  <a:pt x="1351" y="2459"/>
                  <a:pt x="1349" y="2464"/>
                  <a:pt x="1343" y="2464"/>
                </a:cubicBezTo>
                <a:cubicBezTo>
                  <a:pt x="1342" y="2466"/>
                  <a:pt x="1344" y="2471"/>
                  <a:pt x="1342" y="2471"/>
                </a:cubicBezTo>
                <a:cubicBezTo>
                  <a:pt x="1333" y="2469"/>
                  <a:pt x="1343" y="2458"/>
                  <a:pt x="1341" y="2456"/>
                </a:cubicBezTo>
                <a:cubicBezTo>
                  <a:pt x="1335" y="2462"/>
                  <a:pt x="1326" y="2480"/>
                  <a:pt x="1319" y="2464"/>
                </a:cubicBezTo>
                <a:cubicBezTo>
                  <a:pt x="1316" y="2465"/>
                  <a:pt x="1316" y="2463"/>
                  <a:pt x="1313" y="2463"/>
                </a:cubicBezTo>
                <a:cubicBezTo>
                  <a:pt x="1312" y="2468"/>
                  <a:pt x="1318" y="2470"/>
                  <a:pt x="1314" y="2473"/>
                </a:cubicBezTo>
                <a:cubicBezTo>
                  <a:pt x="1311" y="2471"/>
                  <a:pt x="1313" y="2463"/>
                  <a:pt x="1306" y="2464"/>
                </a:cubicBezTo>
                <a:cubicBezTo>
                  <a:pt x="1306" y="2468"/>
                  <a:pt x="1310" y="2466"/>
                  <a:pt x="1310" y="2470"/>
                </a:cubicBezTo>
                <a:cubicBezTo>
                  <a:pt x="1307" y="2472"/>
                  <a:pt x="1303" y="2469"/>
                  <a:pt x="1301" y="2467"/>
                </a:cubicBezTo>
                <a:cubicBezTo>
                  <a:pt x="1298" y="2472"/>
                  <a:pt x="1296" y="2477"/>
                  <a:pt x="1293" y="2481"/>
                </a:cubicBezTo>
                <a:cubicBezTo>
                  <a:pt x="1292" y="2477"/>
                  <a:pt x="1290" y="2474"/>
                  <a:pt x="1289" y="2469"/>
                </a:cubicBezTo>
                <a:cubicBezTo>
                  <a:pt x="1286" y="2470"/>
                  <a:pt x="1282" y="2471"/>
                  <a:pt x="1278" y="2470"/>
                </a:cubicBezTo>
                <a:cubicBezTo>
                  <a:pt x="1277" y="2468"/>
                  <a:pt x="1274" y="2468"/>
                  <a:pt x="1275" y="2464"/>
                </a:cubicBezTo>
                <a:cubicBezTo>
                  <a:pt x="1273" y="2464"/>
                  <a:pt x="1272" y="2464"/>
                  <a:pt x="1270" y="2464"/>
                </a:cubicBezTo>
                <a:cubicBezTo>
                  <a:pt x="1269" y="2469"/>
                  <a:pt x="1273" y="2467"/>
                  <a:pt x="1272" y="2472"/>
                </a:cubicBezTo>
                <a:cubicBezTo>
                  <a:pt x="1266" y="2475"/>
                  <a:pt x="1270" y="2466"/>
                  <a:pt x="1264" y="2468"/>
                </a:cubicBezTo>
                <a:cubicBezTo>
                  <a:pt x="1264" y="2471"/>
                  <a:pt x="1265" y="2476"/>
                  <a:pt x="1262" y="2476"/>
                </a:cubicBezTo>
                <a:cubicBezTo>
                  <a:pt x="1261" y="2469"/>
                  <a:pt x="1255" y="2467"/>
                  <a:pt x="1254" y="2460"/>
                </a:cubicBezTo>
                <a:cubicBezTo>
                  <a:pt x="1250" y="2459"/>
                  <a:pt x="1249" y="2461"/>
                  <a:pt x="1249" y="2463"/>
                </a:cubicBezTo>
                <a:cubicBezTo>
                  <a:pt x="1250" y="2464"/>
                  <a:pt x="1253" y="2463"/>
                  <a:pt x="1253" y="2465"/>
                </a:cubicBezTo>
                <a:cubicBezTo>
                  <a:pt x="1247" y="2468"/>
                  <a:pt x="1251" y="2476"/>
                  <a:pt x="1250" y="2481"/>
                </a:cubicBezTo>
                <a:cubicBezTo>
                  <a:pt x="1246" y="2482"/>
                  <a:pt x="1248" y="2478"/>
                  <a:pt x="1246" y="2478"/>
                </a:cubicBezTo>
                <a:cubicBezTo>
                  <a:pt x="1246" y="2482"/>
                  <a:pt x="1241" y="2482"/>
                  <a:pt x="1238" y="2483"/>
                </a:cubicBezTo>
                <a:cubicBezTo>
                  <a:pt x="1239" y="2474"/>
                  <a:pt x="1234" y="2472"/>
                  <a:pt x="1236" y="2463"/>
                </a:cubicBezTo>
                <a:cubicBezTo>
                  <a:pt x="1231" y="2462"/>
                  <a:pt x="1236" y="2472"/>
                  <a:pt x="1232" y="2471"/>
                </a:cubicBezTo>
                <a:cubicBezTo>
                  <a:pt x="1230" y="2470"/>
                  <a:pt x="1231" y="2466"/>
                  <a:pt x="1231" y="2463"/>
                </a:cubicBezTo>
                <a:cubicBezTo>
                  <a:pt x="1229" y="2463"/>
                  <a:pt x="1228" y="2461"/>
                  <a:pt x="1226" y="2461"/>
                </a:cubicBezTo>
                <a:cubicBezTo>
                  <a:pt x="1224" y="2465"/>
                  <a:pt x="1230" y="2461"/>
                  <a:pt x="1230" y="2464"/>
                </a:cubicBezTo>
                <a:cubicBezTo>
                  <a:pt x="1229" y="2466"/>
                  <a:pt x="1231" y="2470"/>
                  <a:pt x="1229" y="2470"/>
                </a:cubicBezTo>
                <a:cubicBezTo>
                  <a:pt x="1227" y="2468"/>
                  <a:pt x="1227" y="2465"/>
                  <a:pt x="1226" y="2464"/>
                </a:cubicBezTo>
                <a:cubicBezTo>
                  <a:pt x="1224" y="2469"/>
                  <a:pt x="1226" y="2472"/>
                  <a:pt x="1221" y="2475"/>
                </a:cubicBezTo>
                <a:cubicBezTo>
                  <a:pt x="1219" y="2473"/>
                  <a:pt x="1216" y="2473"/>
                  <a:pt x="1213" y="2475"/>
                </a:cubicBezTo>
                <a:cubicBezTo>
                  <a:pt x="1214" y="2471"/>
                  <a:pt x="1210" y="2471"/>
                  <a:pt x="1208" y="2470"/>
                </a:cubicBezTo>
                <a:cubicBezTo>
                  <a:pt x="1209" y="2473"/>
                  <a:pt x="1212" y="2473"/>
                  <a:pt x="1211" y="2477"/>
                </a:cubicBezTo>
                <a:cubicBezTo>
                  <a:pt x="1204" y="2482"/>
                  <a:pt x="1200" y="2469"/>
                  <a:pt x="1196" y="2474"/>
                </a:cubicBezTo>
                <a:cubicBezTo>
                  <a:pt x="1194" y="2470"/>
                  <a:pt x="1193" y="2468"/>
                  <a:pt x="1187" y="2470"/>
                </a:cubicBezTo>
                <a:cubicBezTo>
                  <a:pt x="1185" y="2468"/>
                  <a:pt x="1186" y="2462"/>
                  <a:pt x="1182" y="2462"/>
                </a:cubicBezTo>
                <a:cubicBezTo>
                  <a:pt x="1181" y="2465"/>
                  <a:pt x="1177" y="2464"/>
                  <a:pt x="1173" y="2464"/>
                </a:cubicBezTo>
                <a:cubicBezTo>
                  <a:pt x="1172" y="2467"/>
                  <a:pt x="1174" y="2473"/>
                  <a:pt x="1172" y="2474"/>
                </a:cubicBezTo>
                <a:cubicBezTo>
                  <a:pt x="1170" y="2470"/>
                  <a:pt x="1167" y="2468"/>
                  <a:pt x="1167" y="2464"/>
                </a:cubicBezTo>
                <a:cubicBezTo>
                  <a:pt x="1167" y="2462"/>
                  <a:pt x="1170" y="2463"/>
                  <a:pt x="1170" y="2462"/>
                </a:cubicBezTo>
                <a:cubicBezTo>
                  <a:pt x="1169" y="2460"/>
                  <a:pt x="1167" y="2458"/>
                  <a:pt x="1165" y="2457"/>
                </a:cubicBezTo>
                <a:lnTo>
                  <a:pt x="1165" y="2465"/>
                </a:lnTo>
                <a:cubicBezTo>
                  <a:pt x="1161" y="2466"/>
                  <a:pt x="1160" y="2469"/>
                  <a:pt x="1157" y="2471"/>
                </a:cubicBezTo>
                <a:cubicBezTo>
                  <a:pt x="1157" y="2465"/>
                  <a:pt x="1153" y="2464"/>
                  <a:pt x="1154" y="2458"/>
                </a:cubicBezTo>
                <a:cubicBezTo>
                  <a:pt x="1150" y="2458"/>
                  <a:pt x="1151" y="2463"/>
                  <a:pt x="1148" y="2464"/>
                </a:cubicBezTo>
                <a:cubicBezTo>
                  <a:pt x="1146" y="2462"/>
                  <a:pt x="1143" y="2461"/>
                  <a:pt x="1141" y="2462"/>
                </a:cubicBezTo>
                <a:cubicBezTo>
                  <a:pt x="1137" y="2454"/>
                  <a:pt x="1138" y="2454"/>
                  <a:pt x="1139" y="2445"/>
                </a:cubicBezTo>
                <a:cubicBezTo>
                  <a:pt x="1132" y="2444"/>
                  <a:pt x="1124" y="2444"/>
                  <a:pt x="1122" y="2439"/>
                </a:cubicBezTo>
                <a:cubicBezTo>
                  <a:pt x="1124" y="2437"/>
                  <a:pt x="1129" y="2438"/>
                  <a:pt x="1133" y="2438"/>
                </a:cubicBezTo>
                <a:cubicBezTo>
                  <a:pt x="1128" y="2434"/>
                  <a:pt x="1136" y="2430"/>
                  <a:pt x="1132" y="2425"/>
                </a:cubicBezTo>
                <a:cubicBezTo>
                  <a:pt x="1128" y="2427"/>
                  <a:pt x="1128" y="2433"/>
                  <a:pt x="1125" y="2436"/>
                </a:cubicBezTo>
                <a:cubicBezTo>
                  <a:pt x="1123" y="2433"/>
                  <a:pt x="1124" y="2428"/>
                  <a:pt x="1120" y="2427"/>
                </a:cubicBezTo>
                <a:cubicBezTo>
                  <a:pt x="1120" y="2433"/>
                  <a:pt x="1117" y="2436"/>
                  <a:pt x="1121" y="2440"/>
                </a:cubicBezTo>
                <a:cubicBezTo>
                  <a:pt x="1117" y="2443"/>
                  <a:pt x="1111" y="2441"/>
                  <a:pt x="1109" y="2448"/>
                </a:cubicBezTo>
                <a:cubicBezTo>
                  <a:pt x="1111" y="2447"/>
                  <a:pt x="1112" y="2448"/>
                  <a:pt x="1112" y="2450"/>
                </a:cubicBezTo>
                <a:cubicBezTo>
                  <a:pt x="1111" y="2450"/>
                  <a:pt x="1110" y="2451"/>
                  <a:pt x="1108" y="2451"/>
                </a:cubicBezTo>
                <a:cubicBezTo>
                  <a:pt x="1110" y="2446"/>
                  <a:pt x="1107" y="2445"/>
                  <a:pt x="1104" y="2443"/>
                </a:cubicBezTo>
                <a:cubicBezTo>
                  <a:pt x="1104" y="2440"/>
                  <a:pt x="1106" y="2439"/>
                  <a:pt x="1105" y="2436"/>
                </a:cubicBezTo>
                <a:cubicBezTo>
                  <a:pt x="1100" y="2437"/>
                  <a:pt x="1103" y="2429"/>
                  <a:pt x="1098" y="2430"/>
                </a:cubicBezTo>
                <a:cubicBezTo>
                  <a:pt x="1097" y="2437"/>
                  <a:pt x="1101" y="2437"/>
                  <a:pt x="1100" y="2444"/>
                </a:cubicBezTo>
                <a:cubicBezTo>
                  <a:pt x="1098" y="2444"/>
                  <a:pt x="1098" y="2442"/>
                  <a:pt x="1095" y="2442"/>
                </a:cubicBezTo>
                <a:cubicBezTo>
                  <a:pt x="1094" y="2446"/>
                  <a:pt x="1093" y="2450"/>
                  <a:pt x="1091" y="2453"/>
                </a:cubicBezTo>
                <a:cubicBezTo>
                  <a:pt x="1084" y="2453"/>
                  <a:pt x="1084" y="2460"/>
                  <a:pt x="1079" y="2462"/>
                </a:cubicBezTo>
                <a:cubicBezTo>
                  <a:pt x="1079" y="2458"/>
                  <a:pt x="1074" y="2459"/>
                  <a:pt x="1076" y="2453"/>
                </a:cubicBezTo>
                <a:cubicBezTo>
                  <a:pt x="1071" y="2452"/>
                  <a:pt x="1072" y="2457"/>
                  <a:pt x="1068" y="2456"/>
                </a:cubicBezTo>
                <a:cubicBezTo>
                  <a:pt x="1065" y="2456"/>
                  <a:pt x="1064" y="2453"/>
                  <a:pt x="1063" y="2451"/>
                </a:cubicBezTo>
                <a:cubicBezTo>
                  <a:pt x="1062" y="2454"/>
                  <a:pt x="1059" y="2454"/>
                  <a:pt x="1059" y="2458"/>
                </a:cubicBezTo>
                <a:cubicBezTo>
                  <a:pt x="1049" y="2454"/>
                  <a:pt x="1047" y="2443"/>
                  <a:pt x="1040" y="2438"/>
                </a:cubicBezTo>
                <a:cubicBezTo>
                  <a:pt x="1038" y="2439"/>
                  <a:pt x="1039" y="2443"/>
                  <a:pt x="1038" y="2445"/>
                </a:cubicBezTo>
                <a:cubicBezTo>
                  <a:pt x="1040" y="2445"/>
                  <a:pt x="1044" y="2443"/>
                  <a:pt x="1044" y="2446"/>
                </a:cubicBezTo>
                <a:cubicBezTo>
                  <a:pt x="1039" y="2446"/>
                  <a:pt x="1041" y="2452"/>
                  <a:pt x="1040" y="2454"/>
                </a:cubicBezTo>
                <a:cubicBezTo>
                  <a:pt x="1038" y="2454"/>
                  <a:pt x="1039" y="2450"/>
                  <a:pt x="1039" y="2448"/>
                </a:cubicBezTo>
                <a:cubicBezTo>
                  <a:pt x="1035" y="2445"/>
                  <a:pt x="1031" y="2446"/>
                  <a:pt x="1028" y="2449"/>
                </a:cubicBezTo>
                <a:cubicBezTo>
                  <a:pt x="1029" y="2449"/>
                  <a:pt x="1033" y="2447"/>
                  <a:pt x="1033" y="2450"/>
                </a:cubicBezTo>
                <a:cubicBezTo>
                  <a:pt x="1031" y="2451"/>
                  <a:pt x="1028" y="2451"/>
                  <a:pt x="1026" y="2451"/>
                </a:cubicBezTo>
                <a:cubicBezTo>
                  <a:pt x="1024" y="2454"/>
                  <a:pt x="1029" y="2452"/>
                  <a:pt x="1028" y="2455"/>
                </a:cubicBezTo>
                <a:cubicBezTo>
                  <a:pt x="1025" y="2453"/>
                  <a:pt x="1018" y="2454"/>
                  <a:pt x="1020" y="2446"/>
                </a:cubicBezTo>
                <a:cubicBezTo>
                  <a:pt x="1015" y="2447"/>
                  <a:pt x="1014" y="2445"/>
                  <a:pt x="1012" y="2444"/>
                </a:cubicBezTo>
                <a:cubicBezTo>
                  <a:pt x="1011" y="2446"/>
                  <a:pt x="1013" y="2451"/>
                  <a:pt x="1010" y="2450"/>
                </a:cubicBezTo>
                <a:cubicBezTo>
                  <a:pt x="1010" y="2443"/>
                  <a:pt x="1013" y="2438"/>
                  <a:pt x="1018" y="2442"/>
                </a:cubicBezTo>
                <a:cubicBezTo>
                  <a:pt x="1019" y="2440"/>
                  <a:pt x="1019" y="2437"/>
                  <a:pt x="1018" y="2435"/>
                </a:cubicBezTo>
                <a:cubicBezTo>
                  <a:pt x="1015" y="2435"/>
                  <a:pt x="1014" y="2440"/>
                  <a:pt x="1013" y="2435"/>
                </a:cubicBezTo>
                <a:cubicBezTo>
                  <a:pt x="1017" y="2435"/>
                  <a:pt x="1016" y="2427"/>
                  <a:pt x="1015" y="2424"/>
                </a:cubicBezTo>
                <a:cubicBezTo>
                  <a:pt x="1012" y="2423"/>
                  <a:pt x="1012" y="2426"/>
                  <a:pt x="1011" y="2427"/>
                </a:cubicBezTo>
                <a:cubicBezTo>
                  <a:pt x="1011" y="2424"/>
                  <a:pt x="1006" y="2419"/>
                  <a:pt x="1010" y="2417"/>
                </a:cubicBezTo>
                <a:cubicBezTo>
                  <a:pt x="1004" y="2416"/>
                  <a:pt x="1008" y="2405"/>
                  <a:pt x="1003" y="2405"/>
                </a:cubicBezTo>
                <a:cubicBezTo>
                  <a:pt x="999" y="2408"/>
                  <a:pt x="1006" y="2410"/>
                  <a:pt x="1003" y="2412"/>
                </a:cubicBezTo>
                <a:cubicBezTo>
                  <a:pt x="1002" y="2410"/>
                  <a:pt x="1000" y="2410"/>
                  <a:pt x="999" y="2408"/>
                </a:cubicBezTo>
                <a:cubicBezTo>
                  <a:pt x="997" y="2403"/>
                  <a:pt x="1000" y="2400"/>
                  <a:pt x="996" y="2397"/>
                </a:cubicBezTo>
                <a:cubicBezTo>
                  <a:pt x="996" y="2399"/>
                  <a:pt x="996" y="2401"/>
                  <a:pt x="994" y="2401"/>
                </a:cubicBezTo>
                <a:cubicBezTo>
                  <a:pt x="995" y="2395"/>
                  <a:pt x="987" y="2397"/>
                  <a:pt x="987" y="2395"/>
                </a:cubicBezTo>
                <a:cubicBezTo>
                  <a:pt x="986" y="2385"/>
                  <a:pt x="987" y="2374"/>
                  <a:pt x="990" y="2364"/>
                </a:cubicBezTo>
                <a:cubicBezTo>
                  <a:pt x="987" y="2362"/>
                  <a:pt x="980" y="2362"/>
                  <a:pt x="980" y="2366"/>
                </a:cubicBezTo>
                <a:cubicBezTo>
                  <a:pt x="982" y="2366"/>
                  <a:pt x="987" y="2364"/>
                  <a:pt x="988" y="2367"/>
                </a:cubicBezTo>
                <a:cubicBezTo>
                  <a:pt x="984" y="2370"/>
                  <a:pt x="980" y="2370"/>
                  <a:pt x="976" y="2369"/>
                </a:cubicBezTo>
                <a:cubicBezTo>
                  <a:pt x="974" y="2371"/>
                  <a:pt x="974" y="2374"/>
                  <a:pt x="971" y="2374"/>
                </a:cubicBezTo>
                <a:cubicBezTo>
                  <a:pt x="971" y="2373"/>
                  <a:pt x="972" y="2371"/>
                  <a:pt x="970" y="2371"/>
                </a:cubicBezTo>
                <a:cubicBezTo>
                  <a:pt x="965" y="2377"/>
                  <a:pt x="976" y="2382"/>
                  <a:pt x="970" y="2388"/>
                </a:cubicBezTo>
                <a:cubicBezTo>
                  <a:pt x="959" y="2385"/>
                  <a:pt x="944" y="2402"/>
                  <a:pt x="928" y="2393"/>
                </a:cubicBezTo>
                <a:lnTo>
                  <a:pt x="928" y="2400"/>
                </a:lnTo>
                <a:cubicBezTo>
                  <a:pt x="931" y="2399"/>
                  <a:pt x="931" y="2402"/>
                  <a:pt x="931" y="2405"/>
                </a:cubicBezTo>
                <a:cubicBezTo>
                  <a:pt x="928" y="2405"/>
                  <a:pt x="926" y="2405"/>
                  <a:pt x="923" y="2405"/>
                </a:cubicBezTo>
                <a:cubicBezTo>
                  <a:pt x="922" y="2409"/>
                  <a:pt x="925" y="2417"/>
                  <a:pt x="921" y="2418"/>
                </a:cubicBezTo>
                <a:cubicBezTo>
                  <a:pt x="923" y="2424"/>
                  <a:pt x="922" y="2429"/>
                  <a:pt x="928" y="2430"/>
                </a:cubicBezTo>
                <a:cubicBezTo>
                  <a:pt x="927" y="2433"/>
                  <a:pt x="923" y="2431"/>
                  <a:pt x="921" y="2431"/>
                </a:cubicBezTo>
                <a:cubicBezTo>
                  <a:pt x="921" y="2434"/>
                  <a:pt x="920" y="2437"/>
                  <a:pt x="919" y="2439"/>
                </a:cubicBezTo>
                <a:cubicBezTo>
                  <a:pt x="914" y="2438"/>
                  <a:pt x="911" y="2433"/>
                  <a:pt x="911" y="2428"/>
                </a:cubicBezTo>
                <a:cubicBezTo>
                  <a:pt x="910" y="2431"/>
                  <a:pt x="911" y="2424"/>
                  <a:pt x="906" y="2426"/>
                </a:cubicBezTo>
                <a:cubicBezTo>
                  <a:pt x="907" y="2430"/>
                  <a:pt x="907" y="2435"/>
                  <a:pt x="904" y="2437"/>
                </a:cubicBezTo>
                <a:cubicBezTo>
                  <a:pt x="900" y="2436"/>
                  <a:pt x="899" y="2434"/>
                  <a:pt x="895" y="2436"/>
                </a:cubicBezTo>
                <a:cubicBezTo>
                  <a:pt x="898" y="2434"/>
                  <a:pt x="896" y="2430"/>
                  <a:pt x="894" y="2428"/>
                </a:cubicBezTo>
                <a:cubicBezTo>
                  <a:pt x="891" y="2428"/>
                  <a:pt x="887" y="2430"/>
                  <a:pt x="885" y="2434"/>
                </a:cubicBezTo>
                <a:cubicBezTo>
                  <a:pt x="884" y="2437"/>
                  <a:pt x="891" y="2439"/>
                  <a:pt x="888" y="2440"/>
                </a:cubicBezTo>
                <a:cubicBezTo>
                  <a:pt x="885" y="2440"/>
                  <a:pt x="885" y="2437"/>
                  <a:pt x="882" y="2437"/>
                </a:cubicBezTo>
                <a:cubicBezTo>
                  <a:pt x="883" y="2441"/>
                  <a:pt x="879" y="2440"/>
                  <a:pt x="880" y="2444"/>
                </a:cubicBezTo>
                <a:cubicBezTo>
                  <a:pt x="882" y="2444"/>
                  <a:pt x="886" y="2443"/>
                  <a:pt x="886" y="2445"/>
                </a:cubicBezTo>
                <a:cubicBezTo>
                  <a:pt x="880" y="2443"/>
                  <a:pt x="884" y="2450"/>
                  <a:pt x="880" y="2450"/>
                </a:cubicBezTo>
                <a:cubicBezTo>
                  <a:pt x="875" y="2454"/>
                  <a:pt x="871" y="2447"/>
                  <a:pt x="874" y="2443"/>
                </a:cubicBezTo>
                <a:lnTo>
                  <a:pt x="866" y="2443"/>
                </a:lnTo>
                <a:lnTo>
                  <a:pt x="866" y="2440"/>
                </a:lnTo>
                <a:cubicBezTo>
                  <a:pt x="866" y="2435"/>
                  <a:pt x="865" y="2431"/>
                  <a:pt x="867" y="2426"/>
                </a:cubicBezTo>
                <a:lnTo>
                  <a:pt x="868" y="2423"/>
                </a:lnTo>
                <a:lnTo>
                  <a:pt x="868" y="2423"/>
                </a:lnTo>
                <a:lnTo>
                  <a:pt x="868" y="2423"/>
                </a:lnTo>
                <a:lnTo>
                  <a:pt x="868" y="2423"/>
                </a:lnTo>
                <a:lnTo>
                  <a:pt x="867" y="2423"/>
                </a:lnTo>
                <a:cubicBezTo>
                  <a:pt x="865" y="2422"/>
                  <a:pt x="865" y="2417"/>
                  <a:pt x="862" y="2416"/>
                </a:cubicBezTo>
                <a:cubicBezTo>
                  <a:pt x="862" y="2420"/>
                  <a:pt x="862" y="2424"/>
                  <a:pt x="858" y="2423"/>
                </a:cubicBezTo>
                <a:cubicBezTo>
                  <a:pt x="861" y="2429"/>
                  <a:pt x="856" y="2433"/>
                  <a:pt x="854" y="2436"/>
                </a:cubicBezTo>
                <a:cubicBezTo>
                  <a:pt x="855" y="2440"/>
                  <a:pt x="861" y="2433"/>
                  <a:pt x="862" y="2438"/>
                </a:cubicBezTo>
                <a:cubicBezTo>
                  <a:pt x="862" y="2441"/>
                  <a:pt x="858" y="2439"/>
                  <a:pt x="859" y="2443"/>
                </a:cubicBezTo>
                <a:cubicBezTo>
                  <a:pt x="860" y="2443"/>
                  <a:pt x="861" y="2443"/>
                  <a:pt x="861" y="2445"/>
                </a:cubicBezTo>
                <a:cubicBezTo>
                  <a:pt x="860" y="2445"/>
                  <a:pt x="859" y="2445"/>
                  <a:pt x="859" y="2446"/>
                </a:cubicBezTo>
                <a:cubicBezTo>
                  <a:pt x="861" y="2446"/>
                  <a:pt x="863" y="2446"/>
                  <a:pt x="865" y="2446"/>
                </a:cubicBezTo>
                <a:lnTo>
                  <a:pt x="866" y="2443"/>
                </a:lnTo>
                <a:lnTo>
                  <a:pt x="866" y="2445"/>
                </a:lnTo>
                <a:cubicBezTo>
                  <a:pt x="866" y="2449"/>
                  <a:pt x="862" y="2450"/>
                  <a:pt x="859" y="2451"/>
                </a:cubicBezTo>
                <a:cubicBezTo>
                  <a:pt x="858" y="2450"/>
                  <a:pt x="855" y="2449"/>
                  <a:pt x="853" y="2448"/>
                </a:cubicBezTo>
                <a:cubicBezTo>
                  <a:pt x="851" y="2450"/>
                  <a:pt x="849" y="2451"/>
                  <a:pt x="847" y="2453"/>
                </a:cubicBezTo>
                <a:cubicBezTo>
                  <a:pt x="867" y="2461"/>
                  <a:pt x="889" y="2463"/>
                  <a:pt x="911" y="2467"/>
                </a:cubicBezTo>
                <a:cubicBezTo>
                  <a:pt x="920" y="2481"/>
                  <a:pt x="902" y="2481"/>
                  <a:pt x="892" y="2479"/>
                </a:cubicBezTo>
                <a:cubicBezTo>
                  <a:pt x="891" y="2486"/>
                  <a:pt x="898" y="2484"/>
                  <a:pt x="899" y="2488"/>
                </a:cubicBezTo>
                <a:cubicBezTo>
                  <a:pt x="898" y="2491"/>
                  <a:pt x="897" y="2493"/>
                  <a:pt x="896" y="2495"/>
                </a:cubicBezTo>
                <a:cubicBezTo>
                  <a:pt x="896" y="2492"/>
                  <a:pt x="895" y="2491"/>
                  <a:pt x="893" y="2490"/>
                </a:cubicBezTo>
                <a:cubicBezTo>
                  <a:pt x="893" y="2491"/>
                  <a:pt x="894" y="2492"/>
                  <a:pt x="894" y="2494"/>
                </a:cubicBezTo>
                <a:lnTo>
                  <a:pt x="895" y="2495"/>
                </a:lnTo>
                <a:lnTo>
                  <a:pt x="894" y="2496"/>
                </a:lnTo>
                <a:cubicBezTo>
                  <a:pt x="894" y="2497"/>
                  <a:pt x="895" y="2498"/>
                  <a:pt x="895" y="2498"/>
                </a:cubicBezTo>
                <a:lnTo>
                  <a:pt x="896" y="2498"/>
                </a:lnTo>
                <a:lnTo>
                  <a:pt x="896" y="2499"/>
                </a:lnTo>
                <a:cubicBezTo>
                  <a:pt x="895" y="2501"/>
                  <a:pt x="896" y="2503"/>
                  <a:pt x="897" y="2504"/>
                </a:cubicBezTo>
                <a:lnTo>
                  <a:pt x="897" y="2501"/>
                </a:lnTo>
                <a:cubicBezTo>
                  <a:pt x="898" y="2502"/>
                  <a:pt x="898" y="2503"/>
                  <a:pt x="898" y="2504"/>
                </a:cubicBezTo>
                <a:cubicBezTo>
                  <a:pt x="895" y="2505"/>
                  <a:pt x="897" y="2501"/>
                  <a:pt x="894" y="2501"/>
                </a:cubicBezTo>
                <a:cubicBezTo>
                  <a:pt x="892" y="2503"/>
                  <a:pt x="894" y="2505"/>
                  <a:pt x="895" y="2507"/>
                </a:cubicBezTo>
                <a:cubicBezTo>
                  <a:pt x="890" y="2514"/>
                  <a:pt x="886" y="2504"/>
                  <a:pt x="886" y="2503"/>
                </a:cubicBezTo>
                <a:cubicBezTo>
                  <a:pt x="887" y="2506"/>
                  <a:pt x="885" y="2512"/>
                  <a:pt x="886" y="2512"/>
                </a:cubicBezTo>
                <a:cubicBezTo>
                  <a:pt x="885" y="2511"/>
                  <a:pt x="891" y="2511"/>
                  <a:pt x="890" y="2512"/>
                </a:cubicBezTo>
                <a:cubicBezTo>
                  <a:pt x="890" y="2517"/>
                  <a:pt x="887" y="2517"/>
                  <a:pt x="883" y="2517"/>
                </a:cubicBezTo>
                <a:cubicBezTo>
                  <a:pt x="884" y="2510"/>
                  <a:pt x="872" y="2510"/>
                  <a:pt x="878" y="2506"/>
                </a:cubicBezTo>
                <a:lnTo>
                  <a:pt x="878" y="2509"/>
                </a:lnTo>
                <a:cubicBezTo>
                  <a:pt x="882" y="2509"/>
                  <a:pt x="882" y="2504"/>
                  <a:pt x="885" y="2503"/>
                </a:cubicBezTo>
                <a:cubicBezTo>
                  <a:pt x="883" y="2503"/>
                  <a:pt x="882" y="2502"/>
                  <a:pt x="882" y="2499"/>
                </a:cubicBezTo>
                <a:cubicBezTo>
                  <a:pt x="884" y="2497"/>
                  <a:pt x="885" y="2500"/>
                  <a:pt x="888" y="2499"/>
                </a:cubicBezTo>
                <a:cubicBezTo>
                  <a:pt x="889" y="2497"/>
                  <a:pt x="887" y="2497"/>
                  <a:pt x="887" y="2495"/>
                </a:cubicBezTo>
                <a:cubicBezTo>
                  <a:pt x="884" y="2497"/>
                  <a:pt x="881" y="2497"/>
                  <a:pt x="879" y="2492"/>
                </a:cubicBezTo>
                <a:cubicBezTo>
                  <a:pt x="884" y="2491"/>
                  <a:pt x="882" y="2496"/>
                  <a:pt x="886" y="2495"/>
                </a:cubicBezTo>
                <a:cubicBezTo>
                  <a:pt x="885" y="2492"/>
                  <a:pt x="884" y="2488"/>
                  <a:pt x="886" y="2486"/>
                </a:cubicBezTo>
                <a:cubicBezTo>
                  <a:pt x="883" y="2487"/>
                  <a:pt x="879" y="2483"/>
                  <a:pt x="877" y="2486"/>
                </a:cubicBezTo>
                <a:cubicBezTo>
                  <a:pt x="879" y="2498"/>
                  <a:pt x="870" y="2515"/>
                  <a:pt x="876" y="2523"/>
                </a:cubicBezTo>
                <a:cubicBezTo>
                  <a:pt x="873" y="2522"/>
                  <a:pt x="873" y="2525"/>
                  <a:pt x="870" y="2524"/>
                </a:cubicBezTo>
                <a:cubicBezTo>
                  <a:pt x="867" y="2519"/>
                  <a:pt x="870" y="2516"/>
                  <a:pt x="872" y="2511"/>
                </a:cubicBezTo>
                <a:cubicBezTo>
                  <a:pt x="870" y="2510"/>
                  <a:pt x="869" y="2509"/>
                  <a:pt x="867" y="2510"/>
                </a:cubicBezTo>
                <a:cubicBezTo>
                  <a:pt x="864" y="2504"/>
                  <a:pt x="863" y="2497"/>
                  <a:pt x="864" y="2491"/>
                </a:cubicBezTo>
                <a:cubicBezTo>
                  <a:pt x="867" y="2488"/>
                  <a:pt x="874" y="2490"/>
                  <a:pt x="875" y="2485"/>
                </a:cubicBezTo>
                <a:cubicBezTo>
                  <a:pt x="862" y="2482"/>
                  <a:pt x="858" y="2489"/>
                  <a:pt x="852" y="2493"/>
                </a:cubicBezTo>
                <a:cubicBezTo>
                  <a:pt x="849" y="2490"/>
                  <a:pt x="851" y="2484"/>
                  <a:pt x="846" y="2483"/>
                </a:cubicBezTo>
                <a:cubicBezTo>
                  <a:pt x="850" y="2485"/>
                  <a:pt x="846" y="2496"/>
                  <a:pt x="843" y="2490"/>
                </a:cubicBezTo>
                <a:cubicBezTo>
                  <a:pt x="844" y="2490"/>
                  <a:pt x="846" y="2490"/>
                  <a:pt x="846" y="2489"/>
                </a:cubicBezTo>
                <a:cubicBezTo>
                  <a:pt x="840" y="2485"/>
                  <a:pt x="836" y="2491"/>
                  <a:pt x="839" y="2497"/>
                </a:cubicBezTo>
                <a:cubicBezTo>
                  <a:pt x="828" y="2500"/>
                  <a:pt x="836" y="2484"/>
                  <a:pt x="829" y="2483"/>
                </a:cubicBezTo>
                <a:cubicBezTo>
                  <a:pt x="820" y="2494"/>
                  <a:pt x="840" y="2505"/>
                  <a:pt x="829" y="2511"/>
                </a:cubicBezTo>
                <a:cubicBezTo>
                  <a:pt x="830" y="2507"/>
                  <a:pt x="828" y="2506"/>
                  <a:pt x="827" y="2504"/>
                </a:cubicBezTo>
                <a:cubicBezTo>
                  <a:pt x="819" y="2512"/>
                  <a:pt x="809" y="2506"/>
                  <a:pt x="796" y="2508"/>
                </a:cubicBezTo>
                <a:cubicBezTo>
                  <a:pt x="796" y="2507"/>
                  <a:pt x="794" y="2504"/>
                  <a:pt x="796" y="2504"/>
                </a:cubicBezTo>
                <a:cubicBezTo>
                  <a:pt x="798" y="2504"/>
                  <a:pt x="797" y="2507"/>
                  <a:pt x="798" y="2507"/>
                </a:cubicBezTo>
                <a:cubicBezTo>
                  <a:pt x="801" y="2502"/>
                  <a:pt x="806" y="2499"/>
                  <a:pt x="806" y="2490"/>
                </a:cubicBezTo>
                <a:cubicBezTo>
                  <a:pt x="809" y="2490"/>
                  <a:pt x="808" y="2487"/>
                  <a:pt x="811" y="2488"/>
                </a:cubicBezTo>
                <a:cubicBezTo>
                  <a:pt x="813" y="2490"/>
                  <a:pt x="811" y="2493"/>
                  <a:pt x="813" y="2494"/>
                </a:cubicBezTo>
                <a:cubicBezTo>
                  <a:pt x="812" y="2495"/>
                  <a:pt x="810" y="2496"/>
                  <a:pt x="810" y="2499"/>
                </a:cubicBezTo>
                <a:cubicBezTo>
                  <a:pt x="815" y="2498"/>
                  <a:pt x="812" y="2506"/>
                  <a:pt x="816" y="2505"/>
                </a:cubicBezTo>
                <a:cubicBezTo>
                  <a:pt x="821" y="2499"/>
                  <a:pt x="816" y="2492"/>
                  <a:pt x="817" y="2485"/>
                </a:cubicBezTo>
                <a:cubicBezTo>
                  <a:pt x="822" y="2483"/>
                  <a:pt x="822" y="2494"/>
                  <a:pt x="826" y="2488"/>
                </a:cubicBezTo>
                <a:cubicBezTo>
                  <a:pt x="823" y="2487"/>
                  <a:pt x="822" y="2483"/>
                  <a:pt x="820" y="2480"/>
                </a:cubicBezTo>
                <a:cubicBezTo>
                  <a:pt x="816" y="2480"/>
                  <a:pt x="816" y="2483"/>
                  <a:pt x="813" y="2484"/>
                </a:cubicBezTo>
                <a:cubicBezTo>
                  <a:pt x="812" y="2482"/>
                  <a:pt x="811" y="2481"/>
                  <a:pt x="810" y="2480"/>
                </a:cubicBezTo>
                <a:cubicBezTo>
                  <a:pt x="809" y="2482"/>
                  <a:pt x="811" y="2485"/>
                  <a:pt x="808" y="2484"/>
                </a:cubicBezTo>
                <a:cubicBezTo>
                  <a:pt x="805" y="2483"/>
                  <a:pt x="807" y="2483"/>
                  <a:pt x="807" y="2480"/>
                </a:cubicBezTo>
                <a:cubicBezTo>
                  <a:pt x="802" y="2480"/>
                  <a:pt x="803" y="2476"/>
                  <a:pt x="799" y="2479"/>
                </a:cubicBezTo>
                <a:cubicBezTo>
                  <a:pt x="798" y="2482"/>
                  <a:pt x="802" y="2482"/>
                  <a:pt x="802" y="2484"/>
                </a:cubicBezTo>
                <a:cubicBezTo>
                  <a:pt x="798" y="2486"/>
                  <a:pt x="799" y="2493"/>
                  <a:pt x="792" y="2491"/>
                </a:cubicBezTo>
                <a:cubicBezTo>
                  <a:pt x="793" y="2487"/>
                  <a:pt x="792" y="2484"/>
                  <a:pt x="789" y="2483"/>
                </a:cubicBezTo>
                <a:cubicBezTo>
                  <a:pt x="787" y="2485"/>
                  <a:pt x="786" y="2489"/>
                  <a:pt x="782" y="2489"/>
                </a:cubicBezTo>
                <a:cubicBezTo>
                  <a:pt x="780" y="2487"/>
                  <a:pt x="777" y="2482"/>
                  <a:pt x="772" y="2486"/>
                </a:cubicBezTo>
                <a:cubicBezTo>
                  <a:pt x="772" y="2490"/>
                  <a:pt x="778" y="2490"/>
                  <a:pt x="775" y="2494"/>
                </a:cubicBezTo>
                <a:cubicBezTo>
                  <a:pt x="781" y="2494"/>
                  <a:pt x="784" y="2506"/>
                  <a:pt x="780" y="2509"/>
                </a:cubicBezTo>
                <a:cubicBezTo>
                  <a:pt x="769" y="2506"/>
                  <a:pt x="771" y="2499"/>
                  <a:pt x="769" y="2488"/>
                </a:cubicBezTo>
                <a:cubicBezTo>
                  <a:pt x="767" y="2486"/>
                  <a:pt x="765" y="2485"/>
                  <a:pt x="762" y="2484"/>
                </a:cubicBezTo>
                <a:cubicBezTo>
                  <a:pt x="759" y="2488"/>
                  <a:pt x="762" y="2488"/>
                  <a:pt x="762" y="2493"/>
                </a:cubicBezTo>
                <a:cubicBezTo>
                  <a:pt x="764" y="2496"/>
                  <a:pt x="766" y="2489"/>
                  <a:pt x="767" y="2493"/>
                </a:cubicBezTo>
                <a:cubicBezTo>
                  <a:pt x="764" y="2496"/>
                  <a:pt x="762" y="2500"/>
                  <a:pt x="758" y="2503"/>
                </a:cubicBezTo>
                <a:cubicBezTo>
                  <a:pt x="762" y="2497"/>
                  <a:pt x="758" y="2493"/>
                  <a:pt x="759" y="2487"/>
                </a:cubicBezTo>
                <a:cubicBezTo>
                  <a:pt x="752" y="2486"/>
                  <a:pt x="756" y="2475"/>
                  <a:pt x="748" y="2474"/>
                </a:cubicBezTo>
                <a:cubicBezTo>
                  <a:pt x="748" y="2478"/>
                  <a:pt x="745" y="2477"/>
                  <a:pt x="742" y="2478"/>
                </a:cubicBezTo>
                <a:cubicBezTo>
                  <a:pt x="742" y="2477"/>
                  <a:pt x="741" y="2476"/>
                  <a:pt x="741" y="2474"/>
                </a:cubicBezTo>
                <a:cubicBezTo>
                  <a:pt x="733" y="2475"/>
                  <a:pt x="729" y="2481"/>
                  <a:pt x="728" y="2490"/>
                </a:cubicBezTo>
                <a:cubicBezTo>
                  <a:pt x="724" y="2488"/>
                  <a:pt x="726" y="2493"/>
                  <a:pt x="723" y="2492"/>
                </a:cubicBezTo>
                <a:cubicBezTo>
                  <a:pt x="722" y="2491"/>
                  <a:pt x="722" y="2491"/>
                  <a:pt x="721" y="2491"/>
                </a:cubicBezTo>
                <a:cubicBezTo>
                  <a:pt x="723" y="2487"/>
                  <a:pt x="719" y="2481"/>
                  <a:pt x="717" y="2479"/>
                </a:cubicBezTo>
                <a:cubicBezTo>
                  <a:pt x="716" y="2485"/>
                  <a:pt x="718" y="2488"/>
                  <a:pt x="716" y="2493"/>
                </a:cubicBezTo>
                <a:cubicBezTo>
                  <a:pt x="711" y="2489"/>
                  <a:pt x="708" y="2490"/>
                  <a:pt x="706" y="2486"/>
                </a:cubicBezTo>
                <a:cubicBezTo>
                  <a:pt x="707" y="2484"/>
                  <a:pt x="710" y="2485"/>
                  <a:pt x="709" y="2481"/>
                </a:cubicBezTo>
                <a:cubicBezTo>
                  <a:pt x="706" y="2479"/>
                  <a:pt x="703" y="2484"/>
                  <a:pt x="702" y="2481"/>
                </a:cubicBezTo>
                <a:cubicBezTo>
                  <a:pt x="702" y="2478"/>
                  <a:pt x="704" y="2476"/>
                  <a:pt x="705" y="2473"/>
                </a:cubicBezTo>
                <a:cubicBezTo>
                  <a:pt x="702" y="2471"/>
                  <a:pt x="698" y="2470"/>
                  <a:pt x="695" y="2472"/>
                </a:cubicBezTo>
                <a:cubicBezTo>
                  <a:pt x="695" y="2478"/>
                  <a:pt x="696" y="2480"/>
                  <a:pt x="695" y="2485"/>
                </a:cubicBezTo>
                <a:cubicBezTo>
                  <a:pt x="697" y="2485"/>
                  <a:pt x="699" y="2478"/>
                  <a:pt x="701" y="2481"/>
                </a:cubicBezTo>
                <a:cubicBezTo>
                  <a:pt x="699" y="2483"/>
                  <a:pt x="701" y="2485"/>
                  <a:pt x="701" y="2488"/>
                </a:cubicBezTo>
                <a:cubicBezTo>
                  <a:pt x="697" y="2487"/>
                  <a:pt x="698" y="2491"/>
                  <a:pt x="695" y="2490"/>
                </a:cubicBezTo>
                <a:cubicBezTo>
                  <a:pt x="693" y="2482"/>
                  <a:pt x="683" y="2481"/>
                  <a:pt x="685" y="2470"/>
                </a:cubicBezTo>
                <a:cubicBezTo>
                  <a:pt x="680" y="2471"/>
                  <a:pt x="675" y="2471"/>
                  <a:pt x="671" y="2472"/>
                </a:cubicBezTo>
                <a:cubicBezTo>
                  <a:pt x="671" y="2470"/>
                  <a:pt x="671" y="2469"/>
                  <a:pt x="670" y="2468"/>
                </a:cubicBezTo>
                <a:cubicBezTo>
                  <a:pt x="667" y="2468"/>
                  <a:pt x="661" y="2466"/>
                  <a:pt x="660" y="2468"/>
                </a:cubicBezTo>
                <a:cubicBezTo>
                  <a:pt x="661" y="2470"/>
                  <a:pt x="664" y="2470"/>
                  <a:pt x="667" y="2470"/>
                </a:cubicBezTo>
                <a:cubicBezTo>
                  <a:pt x="665" y="2476"/>
                  <a:pt x="671" y="2474"/>
                  <a:pt x="672" y="2475"/>
                </a:cubicBezTo>
                <a:cubicBezTo>
                  <a:pt x="670" y="2477"/>
                  <a:pt x="670" y="2480"/>
                  <a:pt x="670" y="2482"/>
                </a:cubicBezTo>
                <a:cubicBezTo>
                  <a:pt x="664" y="2484"/>
                  <a:pt x="662" y="2491"/>
                  <a:pt x="655" y="2491"/>
                </a:cubicBezTo>
                <a:cubicBezTo>
                  <a:pt x="657" y="2487"/>
                  <a:pt x="652" y="2489"/>
                  <a:pt x="652" y="2487"/>
                </a:cubicBezTo>
                <a:cubicBezTo>
                  <a:pt x="651" y="2481"/>
                  <a:pt x="658" y="2482"/>
                  <a:pt x="655" y="2478"/>
                </a:cubicBezTo>
                <a:cubicBezTo>
                  <a:pt x="650" y="2477"/>
                  <a:pt x="653" y="2482"/>
                  <a:pt x="651" y="2482"/>
                </a:cubicBezTo>
                <a:cubicBezTo>
                  <a:pt x="650" y="2480"/>
                  <a:pt x="647" y="2478"/>
                  <a:pt x="644" y="2478"/>
                </a:cubicBezTo>
                <a:cubicBezTo>
                  <a:pt x="643" y="2482"/>
                  <a:pt x="646" y="2482"/>
                  <a:pt x="646" y="2486"/>
                </a:cubicBezTo>
                <a:cubicBezTo>
                  <a:pt x="640" y="2489"/>
                  <a:pt x="633" y="2484"/>
                  <a:pt x="628" y="2481"/>
                </a:cubicBezTo>
                <a:cubicBezTo>
                  <a:pt x="627" y="2478"/>
                  <a:pt x="630" y="2472"/>
                  <a:pt x="626" y="2473"/>
                </a:cubicBezTo>
                <a:cubicBezTo>
                  <a:pt x="626" y="2480"/>
                  <a:pt x="617" y="2478"/>
                  <a:pt x="615" y="2483"/>
                </a:cubicBezTo>
                <a:cubicBezTo>
                  <a:pt x="608" y="2479"/>
                  <a:pt x="613" y="2464"/>
                  <a:pt x="603" y="2464"/>
                </a:cubicBezTo>
                <a:cubicBezTo>
                  <a:pt x="599" y="2470"/>
                  <a:pt x="608" y="2472"/>
                  <a:pt x="606" y="2480"/>
                </a:cubicBezTo>
                <a:cubicBezTo>
                  <a:pt x="600" y="2480"/>
                  <a:pt x="601" y="2488"/>
                  <a:pt x="597" y="2491"/>
                </a:cubicBezTo>
                <a:cubicBezTo>
                  <a:pt x="587" y="2491"/>
                  <a:pt x="591" y="2475"/>
                  <a:pt x="585" y="2470"/>
                </a:cubicBezTo>
                <a:cubicBezTo>
                  <a:pt x="585" y="2474"/>
                  <a:pt x="586" y="2478"/>
                  <a:pt x="581" y="2476"/>
                </a:cubicBezTo>
                <a:cubicBezTo>
                  <a:pt x="581" y="2480"/>
                  <a:pt x="582" y="2484"/>
                  <a:pt x="584" y="2487"/>
                </a:cubicBezTo>
                <a:cubicBezTo>
                  <a:pt x="578" y="2489"/>
                  <a:pt x="578" y="2485"/>
                  <a:pt x="574" y="2485"/>
                </a:cubicBezTo>
                <a:cubicBezTo>
                  <a:pt x="572" y="2485"/>
                  <a:pt x="574" y="2490"/>
                  <a:pt x="571" y="2489"/>
                </a:cubicBezTo>
                <a:cubicBezTo>
                  <a:pt x="569" y="2488"/>
                  <a:pt x="566" y="2488"/>
                  <a:pt x="563" y="2488"/>
                </a:cubicBezTo>
                <a:cubicBezTo>
                  <a:pt x="565" y="2483"/>
                  <a:pt x="560" y="2485"/>
                  <a:pt x="559" y="2482"/>
                </a:cubicBezTo>
                <a:cubicBezTo>
                  <a:pt x="556" y="2476"/>
                  <a:pt x="565" y="2471"/>
                  <a:pt x="559" y="2468"/>
                </a:cubicBezTo>
                <a:cubicBezTo>
                  <a:pt x="561" y="2475"/>
                  <a:pt x="551" y="2474"/>
                  <a:pt x="555" y="2480"/>
                </a:cubicBezTo>
                <a:cubicBezTo>
                  <a:pt x="552" y="2480"/>
                  <a:pt x="550" y="2479"/>
                  <a:pt x="550" y="2476"/>
                </a:cubicBezTo>
                <a:cubicBezTo>
                  <a:pt x="551" y="2474"/>
                  <a:pt x="553" y="2473"/>
                  <a:pt x="553" y="2470"/>
                </a:cubicBezTo>
                <a:cubicBezTo>
                  <a:pt x="550" y="2468"/>
                  <a:pt x="543" y="2470"/>
                  <a:pt x="544" y="2465"/>
                </a:cubicBezTo>
                <a:cubicBezTo>
                  <a:pt x="544" y="2462"/>
                  <a:pt x="548" y="2463"/>
                  <a:pt x="549" y="2460"/>
                </a:cubicBezTo>
                <a:cubicBezTo>
                  <a:pt x="548" y="2459"/>
                  <a:pt x="544" y="2459"/>
                  <a:pt x="542" y="2459"/>
                </a:cubicBezTo>
                <a:cubicBezTo>
                  <a:pt x="542" y="2468"/>
                  <a:pt x="534" y="2468"/>
                  <a:pt x="531" y="2474"/>
                </a:cubicBezTo>
                <a:cubicBezTo>
                  <a:pt x="535" y="2477"/>
                  <a:pt x="539" y="2478"/>
                  <a:pt x="543" y="2478"/>
                </a:cubicBezTo>
                <a:cubicBezTo>
                  <a:pt x="544" y="2481"/>
                  <a:pt x="545" y="2487"/>
                  <a:pt x="542" y="2488"/>
                </a:cubicBezTo>
                <a:cubicBezTo>
                  <a:pt x="538" y="2488"/>
                  <a:pt x="536" y="2487"/>
                  <a:pt x="533" y="2488"/>
                </a:cubicBezTo>
                <a:cubicBezTo>
                  <a:pt x="535" y="2480"/>
                  <a:pt x="526" y="2481"/>
                  <a:pt x="530" y="2472"/>
                </a:cubicBezTo>
                <a:cubicBezTo>
                  <a:pt x="525" y="2468"/>
                  <a:pt x="521" y="2463"/>
                  <a:pt x="519" y="2456"/>
                </a:cubicBezTo>
                <a:cubicBezTo>
                  <a:pt x="513" y="2458"/>
                  <a:pt x="507" y="2452"/>
                  <a:pt x="505" y="2462"/>
                </a:cubicBezTo>
                <a:cubicBezTo>
                  <a:pt x="507" y="2463"/>
                  <a:pt x="515" y="2461"/>
                  <a:pt x="516" y="2465"/>
                </a:cubicBezTo>
                <a:cubicBezTo>
                  <a:pt x="514" y="2466"/>
                  <a:pt x="512" y="2467"/>
                  <a:pt x="510" y="2469"/>
                </a:cubicBezTo>
                <a:cubicBezTo>
                  <a:pt x="518" y="2470"/>
                  <a:pt x="510" y="2480"/>
                  <a:pt x="514" y="2480"/>
                </a:cubicBezTo>
                <a:cubicBezTo>
                  <a:pt x="514" y="2477"/>
                  <a:pt x="518" y="2475"/>
                  <a:pt x="520" y="2472"/>
                </a:cubicBezTo>
                <a:cubicBezTo>
                  <a:pt x="523" y="2479"/>
                  <a:pt x="525" y="2476"/>
                  <a:pt x="527" y="2484"/>
                </a:cubicBezTo>
                <a:cubicBezTo>
                  <a:pt x="526" y="2485"/>
                  <a:pt x="523" y="2485"/>
                  <a:pt x="522" y="2487"/>
                </a:cubicBezTo>
                <a:cubicBezTo>
                  <a:pt x="524" y="2486"/>
                  <a:pt x="525" y="2488"/>
                  <a:pt x="525" y="2490"/>
                </a:cubicBezTo>
                <a:cubicBezTo>
                  <a:pt x="521" y="2491"/>
                  <a:pt x="517" y="2488"/>
                  <a:pt x="516" y="2484"/>
                </a:cubicBezTo>
                <a:cubicBezTo>
                  <a:pt x="513" y="2484"/>
                  <a:pt x="510" y="2484"/>
                  <a:pt x="508" y="2484"/>
                </a:cubicBezTo>
                <a:cubicBezTo>
                  <a:pt x="508" y="2487"/>
                  <a:pt x="507" y="2490"/>
                  <a:pt x="503" y="2489"/>
                </a:cubicBezTo>
                <a:cubicBezTo>
                  <a:pt x="504" y="2485"/>
                  <a:pt x="503" y="2485"/>
                  <a:pt x="503" y="2482"/>
                </a:cubicBezTo>
                <a:cubicBezTo>
                  <a:pt x="500" y="2482"/>
                  <a:pt x="495" y="2485"/>
                  <a:pt x="494" y="2483"/>
                </a:cubicBezTo>
                <a:cubicBezTo>
                  <a:pt x="496" y="2480"/>
                  <a:pt x="495" y="2478"/>
                  <a:pt x="494" y="2475"/>
                </a:cubicBezTo>
                <a:cubicBezTo>
                  <a:pt x="498" y="2476"/>
                  <a:pt x="502" y="2470"/>
                  <a:pt x="498" y="2468"/>
                </a:cubicBezTo>
                <a:cubicBezTo>
                  <a:pt x="496" y="2471"/>
                  <a:pt x="492" y="2470"/>
                  <a:pt x="491" y="2468"/>
                </a:cubicBezTo>
                <a:cubicBezTo>
                  <a:pt x="491" y="2472"/>
                  <a:pt x="490" y="2473"/>
                  <a:pt x="488" y="2473"/>
                </a:cubicBezTo>
                <a:cubicBezTo>
                  <a:pt x="487" y="2478"/>
                  <a:pt x="488" y="2484"/>
                  <a:pt x="485" y="2485"/>
                </a:cubicBezTo>
                <a:cubicBezTo>
                  <a:pt x="484" y="2485"/>
                  <a:pt x="481" y="2487"/>
                  <a:pt x="480" y="2484"/>
                </a:cubicBezTo>
                <a:cubicBezTo>
                  <a:pt x="480" y="2481"/>
                  <a:pt x="481" y="2480"/>
                  <a:pt x="483" y="2481"/>
                </a:cubicBezTo>
                <a:cubicBezTo>
                  <a:pt x="484" y="2475"/>
                  <a:pt x="478" y="2471"/>
                  <a:pt x="483" y="2467"/>
                </a:cubicBezTo>
                <a:cubicBezTo>
                  <a:pt x="479" y="2468"/>
                  <a:pt x="481" y="2462"/>
                  <a:pt x="479" y="2461"/>
                </a:cubicBezTo>
                <a:cubicBezTo>
                  <a:pt x="479" y="2464"/>
                  <a:pt x="478" y="2467"/>
                  <a:pt x="477" y="2468"/>
                </a:cubicBezTo>
                <a:cubicBezTo>
                  <a:pt x="475" y="2466"/>
                  <a:pt x="473" y="2466"/>
                  <a:pt x="473" y="2463"/>
                </a:cubicBezTo>
                <a:cubicBezTo>
                  <a:pt x="469" y="2463"/>
                  <a:pt x="471" y="2468"/>
                  <a:pt x="467" y="2467"/>
                </a:cubicBezTo>
                <a:cubicBezTo>
                  <a:pt x="463" y="2462"/>
                  <a:pt x="461" y="2457"/>
                  <a:pt x="459" y="2452"/>
                </a:cubicBezTo>
                <a:cubicBezTo>
                  <a:pt x="458" y="2455"/>
                  <a:pt x="453" y="2453"/>
                  <a:pt x="454" y="2450"/>
                </a:cubicBezTo>
                <a:cubicBezTo>
                  <a:pt x="450" y="2450"/>
                  <a:pt x="449" y="2453"/>
                  <a:pt x="447" y="2454"/>
                </a:cubicBezTo>
                <a:cubicBezTo>
                  <a:pt x="445" y="2452"/>
                  <a:pt x="446" y="2450"/>
                  <a:pt x="443" y="2450"/>
                </a:cubicBezTo>
                <a:cubicBezTo>
                  <a:pt x="440" y="2449"/>
                  <a:pt x="440" y="2452"/>
                  <a:pt x="439" y="2454"/>
                </a:cubicBezTo>
                <a:cubicBezTo>
                  <a:pt x="440" y="2456"/>
                  <a:pt x="445" y="2454"/>
                  <a:pt x="446" y="2457"/>
                </a:cubicBezTo>
                <a:cubicBezTo>
                  <a:pt x="443" y="2460"/>
                  <a:pt x="444" y="2464"/>
                  <a:pt x="444" y="2469"/>
                </a:cubicBezTo>
                <a:cubicBezTo>
                  <a:pt x="441" y="2472"/>
                  <a:pt x="437" y="2471"/>
                  <a:pt x="432" y="2470"/>
                </a:cubicBezTo>
                <a:cubicBezTo>
                  <a:pt x="436" y="2474"/>
                  <a:pt x="435" y="2482"/>
                  <a:pt x="436" y="2486"/>
                </a:cubicBezTo>
                <a:cubicBezTo>
                  <a:pt x="433" y="2481"/>
                  <a:pt x="428" y="2476"/>
                  <a:pt x="423" y="2474"/>
                </a:cubicBezTo>
                <a:cubicBezTo>
                  <a:pt x="421" y="2474"/>
                  <a:pt x="424" y="2478"/>
                  <a:pt x="420" y="2477"/>
                </a:cubicBezTo>
                <a:cubicBezTo>
                  <a:pt x="411" y="2474"/>
                  <a:pt x="410" y="2457"/>
                  <a:pt x="402" y="2457"/>
                </a:cubicBezTo>
                <a:cubicBezTo>
                  <a:pt x="400" y="2460"/>
                  <a:pt x="408" y="2464"/>
                  <a:pt x="405" y="2468"/>
                </a:cubicBezTo>
                <a:cubicBezTo>
                  <a:pt x="402" y="2466"/>
                  <a:pt x="398" y="2462"/>
                  <a:pt x="401" y="2457"/>
                </a:cubicBezTo>
                <a:cubicBezTo>
                  <a:pt x="397" y="2456"/>
                  <a:pt x="397" y="2453"/>
                  <a:pt x="399" y="2450"/>
                </a:cubicBezTo>
                <a:cubicBezTo>
                  <a:pt x="396" y="2451"/>
                  <a:pt x="397" y="2449"/>
                  <a:pt x="394" y="2449"/>
                </a:cubicBezTo>
                <a:cubicBezTo>
                  <a:pt x="393" y="2450"/>
                  <a:pt x="393" y="2452"/>
                  <a:pt x="392" y="2453"/>
                </a:cubicBezTo>
                <a:lnTo>
                  <a:pt x="392" y="2457"/>
                </a:lnTo>
                <a:lnTo>
                  <a:pt x="392" y="2456"/>
                </a:lnTo>
                <a:cubicBezTo>
                  <a:pt x="391" y="2454"/>
                  <a:pt x="390" y="2453"/>
                  <a:pt x="388" y="2452"/>
                </a:cubicBezTo>
                <a:cubicBezTo>
                  <a:pt x="388" y="2455"/>
                  <a:pt x="385" y="2456"/>
                  <a:pt x="385" y="2459"/>
                </a:cubicBezTo>
                <a:cubicBezTo>
                  <a:pt x="388" y="2458"/>
                  <a:pt x="389" y="2459"/>
                  <a:pt x="391" y="2458"/>
                </a:cubicBezTo>
                <a:lnTo>
                  <a:pt x="391" y="2458"/>
                </a:lnTo>
                <a:lnTo>
                  <a:pt x="391" y="2458"/>
                </a:lnTo>
                <a:cubicBezTo>
                  <a:pt x="390" y="2462"/>
                  <a:pt x="390" y="2465"/>
                  <a:pt x="388" y="2467"/>
                </a:cubicBezTo>
                <a:cubicBezTo>
                  <a:pt x="389" y="2469"/>
                  <a:pt x="395" y="2473"/>
                  <a:pt x="391" y="2476"/>
                </a:cubicBezTo>
                <a:cubicBezTo>
                  <a:pt x="386" y="2473"/>
                  <a:pt x="382" y="2471"/>
                  <a:pt x="381" y="2465"/>
                </a:cubicBezTo>
                <a:cubicBezTo>
                  <a:pt x="379" y="2455"/>
                  <a:pt x="395" y="2448"/>
                  <a:pt x="380" y="2442"/>
                </a:cubicBezTo>
                <a:cubicBezTo>
                  <a:pt x="379" y="2442"/>
                  <a:pt x="378" y="2444"/>
                  <a:pt x="375" y="2443"/>
                </a:cubicBezTo>
                <a:cubicBezTo>
                  <a:pt x="370" y="2442"/>
                  <a:pt x="357" y="2438"/>
                  <a:pt x="359" y="2454"/>
                </a:cubicBezTo>
                <a:cubicBezTo>
                  <a:pt x="361" y="2455"/>
                  <a:pt x="363" y="2457"/>
                  <a:pt x="364" y="2460"/>
                </a:cubicBezTo>
                <a:cubicBezTo>
                  <a:pt x="366" y="2466"/>
                  <a:pt x="363" y="2472"/>
                  <a:pt x="357" y="2473"/>
                </a:cubicBezTo>
                <a:cubicBezTo>
                  <a:pt x="357" y="2465"/>
                  <a:pt x="352" y="2468"/>
                  <a:pt x="348" y="2471"/>
                </a:cubicBezTo>
                <a:cubicBezTo>
                  <a:pt x="349" y="2465"/>
                  <a:pt x="348" y="2462"/>
                  <a:pt x="353" y="2459"/>
                </a:cubicBezTo>
                <a:cubicBezTo>
                  <a:pt x="347" y="2461"/>
                  <a:pt x="345" y="2455"/>
                  <a:pt x="343" y="2460"/>
                </a:cubicBezTo>
                <a:cubicBezTo>
                  <a:pt x="347" y="2460"/>
                  <a:pt x="344" y="2463"/>
                  <a:pt x="345" y="2465"/>
                </a:cubicBezTo>
                <a:cubicBezTo>
                  <a:pt x="339" y="2466"/>
                  <a:pt x="339" y="2462"/>
                  <a:pt x="334" y="2464"/>
                </a:cubicBezTo>
                <a:lnTo>
                  <a:pt x="334" y="2457"/>
                </a:lnTo>
                <a:cubicBezTo>
                  <a:pt x="331" y="2459"/>
                  <a:pt x="327" y="2458"/>
                  <a:pt x="327" y="2454"/>
                </a:cubicBezTo>
                <a:cubicBezTo>
                  <a:pt x="329" y="2452"/>
                  <a:pt x="331" y="2451"/>
                  <a:pt x="331" y="2448"/>
                </a:cubicBezTo>
                <a:cubicBezTo>
                  <a:pt x="328" y="2447"/>
                  <a:pt x="325" y="2447"/>
                  <a:pt x="322" y="2448"/>
                </a:cubicBezTo>
                <a:cubicBezTo>
                  <a:pt x="325" y="2444"/>
                  <a:pt x="321" y="2445"/>
                  <a:pt x="319" y="2444"/>
                </a:cubicBezTo>
                <a:cubicBezTo>
                  <a:pt x="320" y="2442"/>
                  <a:pt x="320" y="2440"/>
                  <a:pt x="320" y="2438"/>
                </a:cubicBezTo>
                <a:cubicBezTo>
                  <a:pt x="314" y="2433"/>
                  <a:pt x="304" y="2433"/>
                  <a:pt x="300" y="2430"/>
                </a:cubicBezTo>
                <a:cubicBezTo>
                  <a:pt x="299" y="2434"/>
                  <a:pt x="304" y="2432"/>
                  <a:pt x="303" y="2437"/>
                </a:cubicBezTo>
                <a:cubicBezTo>
                  <a:pt x="300" y="2436"/>
                  <a:pt x="297" y="2433"/>
                  <a:pt x="294" y="2436"/>
                </a:cubicBezTo>
                <a:cubicBezTo>
                  <a:pt x="293" y="2441"/>
                  <a:pt x="302" y="2439"/>
                  <a:pt x="304" y="2437"/>
                </a:cubicBezTo>
                <a:cubicBezTo>
                  <a:pt x="305" y="2441"/>
                  <a:pt x="309" y="2440"/>
                  <a:pt x="311" y="2443"/>
                </a:cubicBezTo>
                <a:cubicBezTo>
                  <a:pt x="308" y="2444"/>
                  <a:pt x="308" y="2450"/>
                  <a:pt x="304" y="2451"/>
                </a:cubicBezTo>
                <a:cubicBezTo>
                  <a:pt x="301" y="2447"/>
                  <a:pt x="306" y="2447"/>
                  <a:pt x="306" y="2444"/>
                </a:cubicBezTo>
                <a:cubicBezTo>
                  <a:pt x="304" y="2443"/>
                  <a:pt x="302" y="2442"/>
                  <a:pt x="299" y="2442"/>
                </a:cubicBezTo>
                <a:cubicBezTo>
                  <a:pt x="298" y="2446"/>
                  <a:pt x="295" y="2449"/>
                  <a:pt x="291" y="2451"/>
                </a:cubicBezTo>
                <a:cubicBezTo>
                  <a:pt x="291" y="2447"/>
                  <a:pt x="290" y="2445"/>
                  <a:pt x="287" y="2445"/>
                </a:cubicBezTo>
                <a:cubicBezTo>
                  <a:pt x="286" y="2447"/>
                  <a:pt x="286" y="2450"/>
                  <a:pt x="286" y="2452"/>
                </a:cubicBezTo>
                <a:cubicBezTo>
                  <a:pt x="293" y="2452"/>
                  <a:pt x="291" y="2459"/>
                  <a:pt x="296" y="2459"/>
                </a:cubicBezTo>
                <a:cubicBezTo>
                  <a:pt x="294" y="2462"/>
                  <a:pt x="291" y="2459"/>
                  <a:pt x="288" y="2462"/>
                </a:cubicBezTo>
                <a:cubicBezTo>
                  <a:pt x="285" y="2458"/>
                  <a:pt x="278" y="2454"/>
                  <a:pt x="283" y="2448"/>
                </a:cubicBezTo>
                <a:cubicBezTo>
                  <a:pt x="278" y="2449"/>
                  <a:pt x="279" y="2456"/>
                  <a:pt x="281" y="2459"/>
                </a:cubicBezTo>
                <a:cubicBezTo>
                  <a:pt x="279" y="2459"/>
                  <a:pt x="279" y="2461"/>
                  <a:pt x="278" y="2461"/>
                </a:cubicBezTo>
                <a:cubicBezTo>
                  <a:pt x="275" y="2458"/>
                  <a:pt x="268" y="2458"/>
                  <a:pt x="266" y="2454"/>
                </a:cubicBezTo>
                <a:cubicBezTo>
                  <a:pt x="270" y="2454"/>
                  <a:pt x="270" y="2456"/>
                  <a:pt x="273" y="2454"/>
                </a:cubicBezTo>
                <a:cubicBezTo>
                  <a:pt x="273" y="2451"/>
                  <a:pt x="274" y="2448"/>
                  <a:pt x="279" y="2449"/>
                </a:cubicBezTo>
                <a:cubicBezTo>
                  <a:pt x="279" y="2444"/>
                  <a:pt x="275" y="2443"/>
                  <a:pt x="273" y="2439"/>
                </a:cubicBezTo>
                <a:cubicBezTo>
                  <a:pt x="272" y="2445"/>
                  <a:pt x="274" y="2444"/>
                  <a:pt x="274" y="2449"/>
                </a:cubicBezTo>
                <a:cubicBezTo>
                  <a:pt x="270" y="2448"/>
                  <a:pt x="271" y="2449"/>
                  <a:pt x="267" y="2450"/>
                </a:cubicBezTo>
                <a:cubicBezTo>
                  <a:pt x="263" y="2446"/>
                  <a:pt x="258" y="2445"/>
                  <a:pt x="253" y="2446"/>
                </a:cubicBezTo>
                <a:cubicBezTo>
                  <a:pt x="253" y="2442"/>
                  <a:pt x="250" y="2440"/>
                  <a:pt x="251" y="2435"/>
                </a:cubicBezTo>
                <a:cubicBezTo>
                  <a:pt x="254" y="2435"/>
                  <a:pt x="255" y="2431"/>
                  <a:pt x="258" y="2431"/>
                </a:cubicBezTo>
                <a:cubicBezTo>
                  <a:pt x="261" y="2433"/>
                  <a:pt x="262" y="2438"/>
                  <a:pt x="264" y="2441"/>
                </a:cubicBezTo>
                <a:cubicBezTo>
                  <a:pt x="264" y="2438"/>
                  <a:pt x="266" y="2436"/>
                  <a:pt x="266" y="2433"/>
                </a:cubicBezTo>
                <a:cubicBezTo>
                  <a:pt x="261" y="2433"/>
                  <a:pt x="263" y="2428"/>
                  <a:pt x="258" y="2428"/>
                </a:cubicBezTo>
                <a:cubicBezTo>
                  <a:pt x="258" y="2428"/>
                  <a:pt x="258" y="2428"/>
                  <a:pt x="258" y="2428"/>
                </a:cubicBezTo>
                <a:cubicBezTo>
                  <a:pt x="254" y="2432"/>
                  <a:pt x="248" y="2432"/>
                  <a:pt x="244" y="2428"/>
                </a:cubicBezTo>
                <a:cubicBezTo>
                  <a:pt x="243" y="2431"/>
                  <a:pt x="243" y="2436"/>
                  <a:pt x="239" y="2435"/>
                </a:cubicBezTo>
                <a:cubicBezTo>
                  <a:pt x="239" y="2431"/>
                  <a:pt x="237" y="2428"/>
                  <a:pt x="234" y="2426"/>
                </a:cubicBezTo>
                <a:cubicBezTo>
                  <a:pt x="234" y="2425"/>
                  <a:pt x="234" y="2423"/>
                  <a:pt x="233" y="2423"/>
                </a:cubicBezTo>
                <a:cubicBezTo>
                  <a:pt x="232" y="2426"/>
                  <a:pt x="234" y="2432"/>
                  <a:pt x="229" y="2432"/>
                </a:cubicBezTo>
                <a:cubicBezTo>
                  <a:pt x="229" y="2439"/>
                  <a:pt x="228" y="2447"/>
                  <a:pt x="225" y="2454"/>
                </a:cubicBezTo>
                <a:cubicBezTo>
                  <a:pt x="222" y="2452"/>
                  <a:pt x="221" y="2454"/>
                  <a:pt x="218" y="2452"/>
                </a:cubicBezTo>
                <a:cubicBezTo>
                  <a:pt x="221" y="2451"/>
                  <a:pt x="221" y="2449"/>
                  <a:pt x="225" y="2450"/>
                </a:cubicBezTo>
                <a:cubicBezTo>
                  <a:pt x="225" y="2446"/>
                  <a:pt x="223" y="2445"/>
                  <a:pt x="223" y="2443"/>
                </a:cubicBezTo>
                <a:cubicBezTo>
                  <a:pt x="219" y="2445"/>
                  <a:pt x="217" y="2448"/>
                  <a:pt x="213" y="2449"/>
                </a:cubicBezTo>
                <a:cubicBezTo>
                  <a:pt x="214" y="2447"/>
                  <a:pt x="211" y="2448"/>
                  <a:pt x="211" y="2446"/>
                </a:cubicBezTo>
                <a:cubicBezTo>
                  <a:pt x="212" y="2445"/>
                  <a:pt x="214" y="2446"/>
                  <a:pt x="214" y="2443"/>
                </a:cubicBezTo>
                <a:cubicBezTo>
                  <a:pt x="212" y="2442"/>
                  <a:pt x="213" y="2439"/>
                  <a:pt x="210" y="2439"/>
                </a:cubicBezTo>
                <a:cubicBezTo>
                  <a:pt x="207" y="2442"/>
                  <a:pt x="212" y="2445"/>
                  <a:pt x="210" y="2447"/>
                </a:cubicBezTo>
                <a:cubicBezTo>
                  <a:pt x="207" y="2447"/>
                  <a:pt x="204" y="2444"/>
                  <a:pt x="205" y="2440"/>
                </a:cubicBezTo>
                <a:cubicBezTo>
                  <a:pt x="211" y="2440"/>
                  <a:pt x="209" y="2430"/>
                  <a:pt x="206" y="2427"/>
                </a:cubicBezTo>
                <a:cubicBezTo>
                  <a:pt x="211" y="2428"/>
                  <a:pt x="217" y="2428"/>
                  <a:pt x="222" y="2428"/>
                </a:cubicBezTo>
                <a:cubicBezTo>
                  <a:pt x="223" y="2422"/>
                  <a:pt x="216" y="2423"/>
                  <a:pt x="214" y="2420"/>
                </a:cubicBezTo>
                <a:cubicBezTo>
                  <a:pt x="210" y="2425"/>
                  <a:pt x="206" y="2420"/>
                  <a:pt x="202" y="2421"/>
                </a:cubicBezTo>
                <a:cubicBezTo>
                  <a:pt x="205" y="2422"/>
                  <a:pt x="202" y="2427"/>
                  <a:pt x="200" y="2424"/>
                </a:cubicBezTo>
                <a:cubicBezTo>
                  <a:pt x="200" y="2426"/>
                  <a:pt x="203" y="2429"/>
                  <a:pt x="200" y="2429"/>
                </a:cubicBezTo>
                <a:cubicBezTo>
                  <a:pt x="198" y="2427"/>
                  <a:pt x="194" y="2429"/>
                  <a:pt x="193" y="2430"/>
                </a:cubicBezTo>
                <a:cubicBezTo>
                  <a:pt x="193" y="2427"/>
                  <a:pt x="190" y="2427"/>
                  <a:pt x="188" y="2426"/>
                </a:cubicBezTo>
                <a:cubicBezTo>
                  <a:pt x="187" y="2427"/>
                  <a:pt x="187" y="2429"/>
                  <a:pt x="187" y="2431"/>
                </a:cubicBezTo>
                <a:cubicBezTo>
                  <a:pt x="182" y="2431"/>
                  <a:pt x="177" y="2431"/>
                  <a:pt x="172" y="2433"/>
                </a:cubicBezTo>
                <a:cubicBezTo>
                  <a:pt x="173" y="2427"/>
                  <a:pt x="171" y="2424"/>
                  <a:pt x="171" y="2419"/>
                </a:cubicBezTo>
                <a:cubicBezTo>
                  <a:pt x="170" y="2419"/>
                  <a:pt x="169" y="2418"/>
                  <a:pt x="168" y="2418"/>
                </a:cubicBezTo>
                <a:cubicBezTo>
                  <a:pt x="162" y="2424"/>
                  <a:pt x="171" y="2439"/>
                  <a:pt x="159" y="2441"/>
                </a:cubicBezTo>
                <a:cubicBezTo>
                  <a:pt x="161" y="2436"/>
                  <a:pt x="158" y="2437"/>
                  <a:pt x="158" y="2433"/>
                </a:cubicBezTo>
                <a:cubicBezTo>
                  <a:pt x="159" y="2430"/>
                  <a:pt x="164" y="2432"/>
                  <a:pt x="164" y="2427"/>
                </a:cubicBezTo>
                <a:cubicBezTo>
                  <a:pt x="158" y="2429"/>
                  <a:pt x="157" y="2426"/>
                  <a:pt x="155" y="2423"/>
                </a:cubicBezTo>
                <a:cubicBezTo>
                  <a:pt x="154" y="2419"/>
                  <a:pt x="157" y="2419"/>
                  <a:pt x="156" y="2416"/>
                </a:cubicBezTo>
                <a:cubicBezTo>
                  <a:pt x="153" y="2417"/>
                  <a:pt x="154" y="2414"/>
                  <a:pt x="152" y="2414"/>
                </a:cubicBezTo>
                <a:cubicBezTo>
                  <a:pt x="151" y="2417"/>
                  <a:pt x="147" y="2416"/>
                  <a:pt x="147" y="2419"/>
                </a:cubicBezTo>
                <a:cubicBezTo>
                  <a:pt x="149" y="2420"/>
                  <a:pt x="147" y="2425"/>
                  <a:pt x="146" y="2426"/>
                </a:cubicBezTo>
                <a:cubicBezTo>
                  <a:pt x="135" y="2425"/>
                  <a:pt x="148" y="2413"/>
                  <a:pt x="139" y="2410"/>
                </a:cubicBezTo>
                <a:cubicBezTo>
                  <a:pt x="139" y="2414"/>
                  <a:pt x="138" y="2417"/>
                  <a:pt x="135" y="2416"/>
                </a:cubicBezTo>
                <a:cubicBezTo>
                  <a:pt x="134" y="2420"/>
                  <a:pt x="137" y="2419"/>
                  <a:pt x="137" y="2422"/>
                </a:cubicBezTo>
                <a:cubicBezTo>
                  <a:pt x="133" y="2422"/>
                  <a:pt x="137" y="2425"/>
                  <a:pt x="136" y="2428"/>
                </a:cubicBezTo>
                <a:cubicBezTo>
                  <a:pt x="134" y="2430"/>
                  <a:pt x="133" y="2426"/>
                  <a:pt x="130" y="2429"/>
                </a:cubicBezTo>
                <a:cubicBezTo>
                  <a:pt x="130" y="2432"/>
                  <a:pt x="131" y="2434"/>
                  <a:pt x="133" y="2436"/>
                </a:cubicBezTo>
                <a:cubicBezTo>
                  <a:pt x="134" y="2434"/>
                  <a:pt x="132" y="2430"/>
                  <a:pt x="134" y="2430"/>
                </a:cubicBezTo>
                <a:cubicBezTo>
                  <a:pt x="135" y="2432"/>
                  <a:pt x="137" y="2432"/>
                  <a:pt x="136" y="2435"/>
                </a:cubicBezTo>
                <a:cubicBezTo>
                  <a:pt x="130" y="2438"/>
                  <a:pt x="134" y="2442"/>
                  <a:pt x="131" y="2446"/>
                </a:cubicBezTo>
                <a:cubicBezTo>
                  <a:pt x="131" y="2443"/>
                  <a:pt x="128" y="2442"/>
                  <a:pt x="126" y="2440"/>
                </a:cubicBezTo>
                <a:cubicBezTo>
                  <a:pt x="126" y="2431"/>
                  <a:pt x="127" y="2422"/>
                  <a:pt x="129" y="2413"/>
                </a:cubicBezTo>
                <a:cubicBezTo>
                  <a:pt x="121" y="2418"/>
                  <a:pt x="113" y="2420"/>
                  <a:pt x="110" y="2426"/>
                </a:cubicBezTo>
                <a:cubicBezTo>
                  <a:pt x="112" y="2418"/>
                  <a:pt x="104" y="2419"/>
                  <a:pt x="101" y="2416"/>
                </a:cubicBezTo>
                <a:cubicBezTo>
                  <a:pt x="99" y="2416"/>
                  <a:pt x="99" y="2420"/>
                  <a:pt x="96" y="2419"/>
                </a:cubicBezTo>
                <a:cubicBezTo>
                  <a:pt x="95" y="2417"/>
                  <a:pt x="90" y="2419"/>
                  <a:pt x="90" y="2416"/>
                </a:cubicBezTo>
                <a:cubicBezTo>
                  <a:pt x="88" y="2409"/>
                  <a:pt x="94" y="2408"/>
                  <a:pt x="91" y="2404"/>
                </a:cubicBezTo>
                <a:cubicBezTo>
                  <a:pt x="85" y="2403"/>
                  <a:pt x="86" y="2410"/>
                  <a:pt x="81" y="2411"/>
                </a:cubicBezTo>
                <a:cubicBezTo>
                  <a:pt x="78" y="2409"/>
                  <a:pt x="76" y="2403"/>
                  <a:pt x="73" y="2405"/>
                </a:cubicBezTo>
                <a:cubicBezTo>
                  <a:pt x="69" y="2405"/>
                  <a:pt x="75" y="2409"/>
                  <a:pt x="72" y="2409"/>
                </a:cubicBezTo>
                <a:cubicBezTo>
                  <a:pt x="71" y="2409"/>
                  <a:pt x="70" y="2409"/>
                  <a:pt x="69" y="2409"/>
                </a:cubicBezTo>
                <a:cubicBezTo>
                  <a:pt x="69" y="2403"/>
                  <a:pt x="60" y="2403"/>
                  <a:pt x="56" y="2404"/>
                </a:cubicBezTo>
                <a:cubicBezTo>
                  <a:pt x="44" y="2405"/>
                  <a:pt x="42" y="2417"/>
                  <a:pt x="48" y="2427"/>
                </a:cubicBezTo>
                <a:cubicBezTo>
                  <a:pt x="44" y="2426"/>
                  <a:pt x="46" y="2433"/>
                  <a:pt x="44" y="2437"/>
                </a:cubicBezTo>
                <a:cubicBezTo>
                  <a:pt x="44" y="2439"/>
                  <a:pt x="48" y="2438"/>
                  <a:pt x="48" y="2440"/>
                </a:cubicBezTo>
                <a:cubicBezTo>
                  <a:pt x="42" y="2443"/>
                  <a:pt x="47" y="2452"/>
                  <a:pt x="44" y="2459"/>
                </a:cubicBezTo>
                <a:cubicBezTo>
                  <a:pt x="47" y="2460"/>
                  <a:pt x="49" y="2463"/>
                  <a:pt x="49" y="2467"/>
                </a:cubicBezTo>
                <a:cubicBezTo>
                  <a:pt x="49" y="2468"/>
                  <a:pt x="48" y="2469"/>
                  <a:pt x="48" y="2470"/>
                </a:cubicBezTo>
                <a:cubicBezTo>
                  <a:pt x="47" y="2469"/>
                  <a:pt x="47" y="2467"/>
                  <a:pt x="44" y="2467"/>
                </a:cubicBezTo>
                <a:cubicBezTo>
                  <a:pt x="45" y="2453"/>
                  <a:pt x="41" y="2440"/>
                  <a:pt x="42" y="2428"/>
                </a:cubicBezTo>
                <a:cubicBezTo>
                  <a:pt x="38" y="2420"/>
                  <a:pt x="37" y="2411"/>
                  <a:pt x="39" y="2403"/>
                </a:cubicBezTo>
                <a:cubicBezTo>
                  <a:pt x="39" y="2400"/>
                  <a:pt x="36" y="2402"/>
                  <a:pt x="35" y="2400"/>
                </a:cubicBezTo>
                <a:cubicBezTo>
                  <a:pt x="34" y="2396"/>
                  <a:pt x="38" y="2395"/>
                  <a:pt x="39" y="2392"/>
                </a:cubicBezTo>
                <a:cubicBezTo>
                  <a:pt x="38" y="2389"/>
                  <a:pt x="35" y="2388"/>
                  <a:pt x="34" y="2386"/>
                </a:cubicBezTo>
                <a:cubicBezTo>
                  <a:pt x="35" y="2386"/>
                  <a:pt x="35" y="2385"/>
                  <a:pt x="36" y="2384"/>
                </a:cubicBezTo>
                <a:cubicBezTo>
                  <a:pt x="37" y="2381"/>
                  <a:pt x="36" y="2376"/>
                  <a:pt x="33" y="2374"/>
                </a:cubicBezTo>
                <a:cubicBezTo>
                  <a:pt x="35" y="2371"/>
                  <a:pt x="40" y="2371"/>
                  <a:pt x="39" y="2365"/>
                </a:cubicBezTo>
                <a:cubicBezTo>
                  <a:pt x="39" y="2362"/>
                  <a:pt x="35" y="2364"/>
                  <a:pt x="34" y="2362"/>
                </a:cubicBezTo>
                <a:cubicBezTo>
                  <a:pt x="35" y="2356"/>
                  <a:pt x="33" y="2349"/>
                  <a:pt x="30" y="2344"/>
                </a:cubicBezTo>
                <a:cubicBezTo>
                  <a:pt x="35" y="2335"/>
                  <a:pt x="27" y="2324"/>
                  <a:pt x="32" y="2315"/>
                </a:cubicBezTo>
                <a:cubicBezTo>
                  <a:pt x="29" y="2313"/>
                  <a:pt x="30" y="2308"/>
                  <a:pt x="26" y="2307"/>
                </a:cubicBezTo>
                <a:cubicBezTo>
                  <a:pt x="27" y="2304"/>
                  <a:pt x="31" y="2305"/>
                  <a:pt x="33" y="2303"/>
                </a:cubicBezTo>
                <a:cubicBezTo>
                  <a:pt x="30" y="2297"/>
                  <a:pt x="36" y="2298"/>
                  <a:pt x="35" y="2292"/>
                </a:cubicBezTo>
                <a:cubicBezTo>
                  <a:pt x="27" y="2294"/>
                  <a:pt x="25" y="2283"/>
                  <a:pt x="27" y="2274"/>
                </a:cubicBezTo>
                <a:cubicBezTo>
                  <a:pt x="27" y="2272"/>
                  <a:pt x="23" y="2272"/>
                  <a:pt x="22" y="2269"/>
                </a:cubicBezTo>
                <a:cubicBezTo>
                  <a:pt x="30" y="2255"/>
                  <a:pt x="31" y="2238"/>
                  <a:pt x="26" y="2223"/>
                </a:cubicBezTo>
                <a:cubicBezTo>
                  <a:pt x="24" y="2224"/>
                  <a:pt x="23" y="2220"/>
                  <a:pt x="22" y="2223"/>
                </a:cubicBezTo>
                <a:cubicBezTo>
                  <a:pt x="23" y="2206"/>
                  <a:pt x="17" y="2190"/>
                  <a:pt x="21" y="2176"/>
                </a:cubicBezTo>
                <a:cubicBezTo>
                  <a:pt x="19" y="2171"/>
                  <a:pt x="14" y="2177"/>
                  <a:pt x="12" y="2172"/>
                </a:cubicBezTo>
                <a:cubicBezTo>
                  <a:pt x="11" y="2167"/>
                  <a:pt x="18" y="2169"/>
                  <a:pt x="20" y="2166"/>
                </a:cubicBezTo>
                <a:cubicBezTo>
                  <a:pt x="19" y="2161"/>
                  <a:pt x="15" y="2167"/>
                  <a:pt x="13" y="2163"/>
                </a:cubicBezTo>
                <a:cubicBezTo>
                  <a:pt x="11" y="2162"/>
                  <a:pt x="13" y="2157"/>
                  <a:pt x="14" y="2154"/>
                </a:cubicBezTo>
                <a:lnTo>
                  <a:pt x="18" y="2154"/>
                </a:lnTo>
                <a:cubicBezTo>
                  <a:pt x="18" y="2150"/>
                  <a:pt x="15" y="2149"/>
                  <a:pt x="18" y="2147"/>
                </a:cubicBezTo>
                <a:cubicBezTo>
                  <a:pt x="16" y="2143"/>
                  <a:pt x="12" y="2146"/>
                  <a:pt x="8" y="2146"/>
                </a:cubicBezTo>
                <a:cubicBezTo>
                  <a:pt x="6" y="2143"/>
                  <a:pt x="9" y="2140"/>
                  <a:pt x="9" y="2137"/>
                </a:cubicBezTo>
                <a:cubicBezTo>
                  <a:pt x="11" y="2138"/>
                  <a:pt x="12" y="2139"/>
                  <a:pt x="13" y="2140"/>
                </a:cubicBezTo>
                <a:cubicBezTo>
                  <a:pt x="14" y="2135"/>
                  <a:pt x="17" y="2126"/>
                  <a:pt x="17" y="2118"/>
                </a:cubicBezTo>
                <a:cubicBezTo>
                  <a:pt x="16" y="2116"/>
                  <a:pt x="14" y="2116"/>
                  <a:pt x="13" y="2113"/>
                </a:cubicBezTo>
                <a:cubicBezTo>
                  <a:pt x="11" y="2105"/>
                  <a:pt x="20" y="2107"/>
                  <a:pt x="20" y="2099"/>
                </a:cubicBezTo>
                <a:cubicBezTo>
                  <a:pt x="28" y="2101"/>
                  <a:pt x="38" y="2095"/>
                  <a:pt x="31" y="2089"/>
                </a:cubicBezTo>
                <a:cubicBezTo>
                  <a:pt x="24" y="2093"/>
                  <a:pt x="19" y="2103"/>
                  <a:pt x="8" y="2099"/>
                </a:cubicBezTo>
                <a:cubicBezTo>
                  <a:pt x="8" y="2097"/>
                  <a:pt x="12" y="2097"/>
                  <a:pt x="12" y="2096"/>
                </a:cubicBezTo>
                <a:cubicBezTo>
                  <a:pt x="12" y="2094"/>
                  <a:pt x="10" y="2094"/>
                  <a:pt x="10" y="2093"/>
                </a:cubicBezTo>
                <a:cubicBezTo>
                  <a:pt x="9" y="2094"/>
                  <a:pt x="8" y="2095"/>
                  <a:pt x="8" y="2096"/>
                </a:cubicBezTo>
                <a:cubicBezTo>
                  <a:pt x="5" y="2095"/>
                  <a:pt x="5" y="2092"/>
                  <a:pt x="0" y="2093"/>
                </a:cubicBezTo>
                <a:cubicBezTo>
                  <a:pt x="5" y="2090"/>
                  <a:pt x="11" y="2086"/>
                  <a:pt x="15" y="2082"/>
                </a:cubicBezTo>
                <a:cubicBezTo>
                  <a:pt x="12" y="2079"/>
                  <a:pt x="11" y="2073"/>
                  <a:pt x="5" y="2073"/>
                </a:cubicBezTo>
                <a:cubicBezTo>
                  <a:pt x="6" y="2069"/>
                  <a:pt x="12" y="2071"/>
                  <a:pt x="10" y="2063"/>
                </a:cubicBezTo>
                <a:cubicBezTo>
                  <a:pt x="15" y="2060"/>
                  <a:pt x="20" y="2055"/>
                  <a:pt x="25" y="2051"/>
                </a:cubicBezTo>
                <a:cubicBezTo>
                  <a:pt x="18" y="2044"/>
                  <a:pt x="24" y="2038"/>
                  <a:pt x="28" y="2030"/>
                </a:cubicBezTo>
                <a:cubicBezTo>
                  <a:pt x="28" y="2026"/>
                  <a:pt x="25" y="2026"/>
                  <a:pt x="22" y="2026"/>
                </a:cubicBezTo>
                <a:cubicBezTo>
                  <a:pt x="17" y="2030"/>
                  <a:pt x="17" y="2037"/>
                  <a:pt x="12" y="2040"/>
                </a:cubicBezTo>
                <a:cubicBezTo>
                  <a:pt x="11" y="2046"/>
                  <a:pt x="15" y="2046"/>
                  <a:pt x="13" y="2050"/>
                </a:cubicBezTo>
                <a:cubicBezTo>
                  <a:pt x="9" y="2049"/>
                  <a:pt x="11" y="2042"/>
                  <a:pt x="6" y="2043"/>
                </a:cubicBezTo>
                <a:cubicBezTo>
                  <a:pt x="8" y="2039"/>
                  <a:pt x="7" y="2037"/>
                  <a:pt x="6" y="2032"/>
                </a:cubicBezTo>
                <a:cubicBezTo>
                  <a:pt x="9" y="2029"/>
                  <a:pt x="12" y="2030"/>
                  <a:pt x="13" y="2025"/>
                </a:cubicBezTo>
                <a:cubicBezTo>
                  <a:pt x="14" y="2020"/>
                  <a:pt x="7" y="2023"/>
                  <a:pt x="8" y="2018"/>
                </a:cubicBezTo>
                <a:cubicBezTo>
                  <a:pt x="12" y="2016"/>
                  <a:pt x="16" y="2015"/>
                  <a:pt x="21" y="2014"/>
                </a:cubicBezTo>
                <a:cubicBezTo>
                  <a:pt x="20" y="2003"/>
                  <a:pt x="26" y="1992"/>
                  <a:pt x="18" y="1989"/>
                </a:cubicBezTo>
                <a:cubicBezTo>
                  <a:pt x="17" y="1984"/>
                  <a:pt x="21" y="1983"/>
                  <a:pt x="23" y="1980"/>
                </a:cubicBezTo>
                <a:cubicBezTo>
                  <a:pt x="21" y="1974"/>
                  <a:pt x="20" y="1961"/>
                  <a:pt x="26" y="1956"/>
                </a:cubicBezTo>
                <a:cubicBezTo>
                  <a:pt x="23" y="1953"/>
                  <a:pt x="25" y="1943"/>
                  <a:pt x="17" y="1944"/>
                </a:cubicBezTo>
                <a:cubicBezTo>
                  <a:pt x="18" y="1941"/>
                  <a:pt x="20" y="1934"/>
                  <a:pt x="16" y="1932"/>
                </a:cubicBezTo>
                <a:cubicBezTo>
                  <a:pt x="18" y="1930"/>
                  <a:pt x="22" y="1931"/>
                  <a:pt x="22" y="1927"/>
                </a:cubicBezTo>
                <a:cubicBezTo>
                  <a:pt x="23" y="1922"/>
                  <a:pt x="16" y="1924"/>
                  <a:pt x="15" y="1920"/>
                </a:cubicBezTo>
                <a:cubicBezTo>
                  <a:pt x="17" y="1914"/>
                  <a:pt x="27" y="1903"/>
                  <a:pt x="17" y="1898"/>
                </a:cubicBezTo>
                <a:cubicBezTo>
                  <a:pt x="17" y="1893"/>
                  <a:pt x="19" y="1888"/>
                  <a:pt x="23" y="1884"/>
                </a:cubicBezTo>
                <a:cubicBezTo>
                  <a:pt x="24" y="1878"/>
                  <a:pt x="19" y="1878"/>
                  <a:pt x="16" y="1875"/>
                </a:cubicBezTo>
                <a:cubicBezTo>
                  <a:pt x="17" y="1871"/>
                  <a:pt x="20" y="1870"/>
                  <a:pt x="21" y="1868"/>
                </a:cubicBezTo>
                <a:cubicBezTo>
                  <a:pt x="15" y="1858"/>
                  <a:pt x="15" y="1845"/>
                  <a:pt x="21" y="1835"/>
                </a:cubicBezTo>
                <a:cubicBezTo>
                  <a:pt x="20" y="1832"/>
                  <a:pt x="19" y="1830"/>
                  <a:pt x="17" y="1828"/>
                </a:cubicBezTo>
                <a:cubicBezTo>
                  <a:pt x="19" y="1823"/>
                  <a:pt x="22" y="1819"/>
                  <a:pt x="25" y="1815"/>
                </a:cubicBezTo>
                <a:cubicBezTo>
                  <a:pt x="22" y="1810"/>
                  <a:pt x="19" y="1805"/>
                  <a:pt x="17" y="1800"/>
                </a:cubicBezTo>
                <a:cubicBezTo>
                  <a:pt x="18" y="1795"/>
                  <a:pt x="23" y="1785"/>
                  <a:pt x="16" y="1783"/>
                </a:cubicBezTo>
                <a:cubicBezTo>
                  <a:pt x="17" y="1774"/>
                  <a:pt x="25" y="1765"/>
                  <a:pt x="19" y="1756"/>
                </a:cubicBezTo>
                <a:cubicBezTo>
                  <a:pt x="21" y="1754"/>
                  <a:pt x="24" y="1752"/>
                  <a:pt x="26" y="1749"/>
                </a:cubicBezTo>
                <a:cubicBezTo>
                  <a:pt x="25" y="1742"/>
                  <a:pt x="27" y="1740"/>
                  <a:pt x="25" y="1733"/>
                </a:cubicBezTo>
                <a:cubicBezTo>
                  <a:pt x="22" y="1734"/>
                  <a:pt x="19" y="1733"/>
                  <a:pt x="18" y="1731"/>
                </a:cubicBezTo>
                <a:cubicBezTo>
                  <a:pt x="23" y="1718"/>
                  <a:pt x="17" y="1712"/>
                  <a:pt x="19" y="1699"/>
                </a:cubicBezTo>
                <a:cubicBezTo>
                  <a:pt x="22" y="1696"/>
                  <a:pt x="26" y="1696"/>
                  <a:pt x="27" y="1693"/>
                </a:cubicBezTo>
                <a:cubicBezTo>
                  <a:pt x="23" y="1678"/>
                  <a:pt x="30" y="1672"/>
                  <a:pt x="32" y="1659"/>
                </a:cubicBezTo>
                <a:cubicBezTo>
                  <a:pt x="33" y="1656"/>
                  <a:pt x="31" y="1655"/>
                  <a:pt x="28" y="1656"/>
                </a:cubicBezTo>
                <a:cubicBezTo>
                  <a:pt x="34" y="1653"/>
                  <a:pt x="32" y="1645"/>
                  <a:pt x="28" y="1642"/>
                </a:cubicBezTo>
                <a:cubicBezTo>
                  <a:pt x="29" y="1634"/>
                  <a:pt x="35" y="1626"/>
                  <a:pt x="29" y="1621"/>
                </a:cubicBezTo>
                <a:cubicBezTo>
                  <a:pt x="28" y="1617"/>
                  <a:pt x="33" y="1619"/>
                  <a:pt x="33" y="1615"/>
                </a:cubicBezTo>
                <a:cubicBezTo>
                  <a:pt x="30" y="1599"/>
                  <a:pt x="38" y="1582"/>
                  <a:pt x="30" y="1565"/>
                </a:cubicBezTo>
                <a:cubicBezTo>
                  <a:pt x="30" y="1562"/>
                  <a:pt x="32" y="1562"/>
                  <a:pt x="32" y="1558"/>
                </a:cubicBezTo>
                <a:cubicBezTo>
                  <a:pt x="32" y="1555"/>
                  <a:pt x="30" y="1554"/>
                  <a:pt x="29" y="1552"/>
                </a:cubicBezTo>
                <a:cubicBezTo>
                  <a:pt x="29" y="1550"/>
                  <a:pt x="30" y="1547"/>
                  <a:pt x="32" y="1545"/>
                </a:cubicBezTo>
                <a:cubicBezTo>
                  <a:pt x="31" y="1542"/>
                  <a:pt x="30" y="1540"/>
                  <a:pt x="29" y="1538"/>
                </a:cubicBezTo>
                <a:cubicBezTo>
                  <a:pt x="34" y="1529"/>
                  <a:pt x="37" y="1519"/>
                  <a:pt x="38" y="1509"/>
                </a:cubicBezTo>
                <a:cubicBezTo>
                  <a:pt x="38" y="1504"/>
                  <a:pt x="33" y="1503"/>
                  <a:pt x="31" y="1500"/>
                </a:cubicBezTo>
                <a:cubicBezTo>
                  <a:pt x="33" y="1486"/>
                  <a:pt x="22" y="1457"/>
                  <a:pt x="39" y="1457"/>
                </a:cubicBezTo>
                <a:cubicBezTo>
                  <a:pt x="38" y="1449"/>
                  <a:pt x="38" y="1441"/>
                  <a:pt x="40" y="1434"/>
                </a:cubicBezTo>
                <a:cubicBezTo>
                  <a:pt x="40" y="1433"/>
                  <a:pt x="39" y="1433"/>
                  <a:pt x="39" y="1432"/>
                </a:cubicBezTo>
                <a:cubicBezTo>
                  <a:pt x="35" y="1432"/>
                  <a:pt x="31" y="1435"/>
                  <a:pt x="28" y="1433"/>
                </a:cubicBezTo>
                <a:cubicBezTo>
                  <a:pt x="29" y="1427"/>
                  <a:pt x="35" y="1427"/>
                  <a:pt x="38" y="1427"/>
                </a:cubicBezTo>
                <a:cubicBezTo>
                  <a:pt x="38" y="1421"/>
                  <a:pt x="34" y="1417"/>
                  <a:pt x="28" y="1420"/>
                </a:cubicBezTo>
                <a:cubicBezTo>
                  <a:pt x="28" y="1412"/>
                  <a:pt x="34" y="1412"/>
                  <a:pt x="35" y="1406"/>
                </a:cubicBezTo>
                <a:cubicBezTo>
                  <a:pt x="33" y="1402"/>
                  <a:pt x="32" y="1403"/>
                  <a:pt x="29" y="1403"/>
                </a:cubicBezTo>
                <a:cubicBezTo>
                  <a:pt x="28" y="1394"/>
                  <a:pt x="32" y="1388"/>
                  <a:pt x="41" y="1388"/>
                </a:cubicBezTo>
                <a:cubicBezTo>
                  <a:pt x="34" y="1380"/>
                  <a:pt x="46" y="1371"/>
                  <a:pt x="38" y="1365"/>
                </a:cubicBezTo>
                <a:cubicBezTo>
                  <a:pt x="46" y="1351"/>
                  <a:pt x="43" y="1324"/>
                  <a:pt x="38" y="1311"/>
                </a:cubicBezTo>
                <a:cubicBezTo>
                  <a:pt x="40" y="1304"/>
                  <a:pt x="43" y="1297"/>
                  <a:pt x="46" y="1291"/>
                </a:cubicBezTo>
                <a:cubicBezTo>
                  <a:pt x="47" y="1289"/>
                  <a:pt x="46" y="1287"/>
                  <a:pt x="45" y="1286"/>
                </a:cubicBezTo>
                <a:cubicBezTo>
                  <a:pt x="53" y="1277"/>
                  <a:pt x="49" y="1258"/>
                  <a:pt x="46" y="1249"/>
                </a:cubicBezTo>
                <a:cubicBezTo>
                  <a:pt x="51" y="1247"/>
                  <a:pt x="51" y="1239"/>
                  <a:pt x="48" y="1235"/>
                </a:cubicBezTo>
                <a:cubicBezTo>
                  <a:pt x="52" y="1228"/>
                  <a:pt x="57" y="1214"/>
                  <a:pt x="54" y="1205"/>
                </a:cubicBezTo>
                <a:cubicBezTo>
                  <a:pt x="54" y="1202"/>
                  <a:pt x="56" y="1200"/>
                  <a:pt x="57" y="1198"/>
                </a:cubicBezTo>
                <a:cubicBezTo>
                  <a:pt x="55" y="1187"/>
                  <a:pt x="58" y="1172"/>
                  <a:pt x="55" y="1162"/>
                </a:cubicBezTo>
                <a:cubicBezTo>
                  <a:pt x="58" y="1159"/>
                  <a:pt x="61" y="1145"/>
                  <a:pt x="55" y="1142"/>
                </a:cubicBezTo>
                <a:cubicBezTo>
                  <a:pt x="55" y="1140"/>
                  <a:pt x="56" y="1140"/>
                  <a:pt x="56" y="1138"/>
                </a:cubicBezTo>
                <a:lnTo>
                  <a:pt x="53" y="1135"/>
                </a:lnTo>
                <a:cubicBezTo>
                  <a:pt x="52" y="1131"/>
                  <a:pt x="57" y="1127"/>
                  <a:pt x="52" y="1127"/>
                </a:cubicBezTo>
                <a:cubicBezTo>
                  <a:pt x="52" y="1126"/>
                  <a:pt x="53" y="1126"/>
                  <a:pt x="54" y="1126"/>
                </a:cubicBezTo>
                <a:cubicBezTo>
                  <a:pt x="49" y="1121"/>
                  <a:pt x="49" y="1112"/>
                  <a:pt x="53" y="1106"/>
                </a:cubicBezTo>
                <a:cubicBezTo>
                  <a:pt x="52" y="1105"/>
                  <a:pt x="47" y="1106"/>
                  <a:pt x="46" y="1103"/>
                </a:cubicBezTo>
                <a:cubicBezTo>
                  <a:pt x="47" y="1095"/>
                  <a:pt x="44" y="1093"/>
                  <a:pt x="44" y="1086"/>
                </a:cubicBezTo>
                <a:cubicBezTo>
                  <a:pt x="41" y="1085"/>
                  <a:pt x="39" y="1083"/>
                  <a:pt x="39" y="1080"/>
                </a:cubicBezTo>
                <a:lnTo>
                  <a:pt x="40" y="1079"/>
                </a:lnTo>
                <a:cubicBezTo>
                  <a:pt x="40" y="1081"/>
                  <a:pt x="41" y="1084"/>
                  <a:pt x="43" y="1083"/>
                </a:cubicBezTo>
                <a:cubicBezTo>
                  <a:pt x="44" y="1082"/>
                  <a:pt x="44" y="1079"/>
                  <a:pt x="42" y="1077"/>
                </a:cubicBezTo>
                <a:cubicBezTo>
                  <a:pt x="46" y="1075"/>
                  <a:pt x="48" y="1070"/>
                  <a:pt x="49" y="1066"/>
                </a:cubicBezTo>
                <a:lnTo>
                  <a:pt x="49" y="1065"/>
                </a:lnTo>
                <a:cubicBezTo>
                  <a:pt x="56" y="1060"/>
                  <a:pt x="50" y="1053"/>
                  <a:pt x="46" y="1047"/>
                </a:cubicBezTo>
                <a:lnTo>
                  <a:pt x="46" y="1046"/>
                </a:lnTo>
                <a:cubicBezTo>
                  <a:pt x="45" y="1045"/>
                  <a:pt x="45" y="1044"/>
                  <a:pt x="44" y="1042"/>
                </a:cubicBezTo>
                <a:cubicBezTo>
                  <a:pt x="42" y="1035"/>
                  <a:pt x="46" y="1029"/>
                  <a:pt x="40" y="1027"/>
                </a:cubicBezTo>
                <a:cubicBezTo>
                  <a:pt x="40" y="1021"/>
                  <a:pt x="47" y="1022"/>
                  <a:pt x="53" y="1021"/>
                </a:cubicBezTo>
                <a:cubicBezTo>
                  <a:pt x="68" y="1014"/>
                  <a:pt x="81" y="1003"/>
                  <a:pt x="86" y="984"/>
                </a:cubicBezTo>
                <a:cubicBezTo>
                  <a:pt x="82" y="984"/>
                  <a:pt x="84" y="990"/>
                  <a:pt x="80" y="990"/>
                </a:cubicBezTo>
                <a:cubicBezTo>
                  <a:pt x="84" y="977"/>
                  <a:pt x="75" y="966"/>
                  <a:pt x="66" y="967"/>
                </a:cubicBezTo>
                <a:cubicBezTo>
                  <a:pt x="67" y="964"/>
                  <a:pt x="69" y="958"/>
                  <a:pt x="63" y="959"/>
                </a:cubicBezTo>
                <a:cubicBezTo>
                  <a:pt x="63" y="955"/>
                  <a:pt x="64" y="952"/>
                  <a:pt x="63" y="949"/>
                </a:cubicBezTo>
                <a:cubicBezTo>
                  <a:pt x="66" y="950"/>
                  <a:pt x="65" y="947"/>
                  <a:pt x="68" y="948"/>
                </a:cubicBezTo>
                <a:lnTo>
                  <a:pt x="69" y="948"/>
                </a:lnTo>
                <a:cubicBezTo>
                  <a:pt x="85" y="948"/>
                  <a:pt x="114" y="924"/>
                  <a:pt x="106" y="911"/>
                </a:cubicBezTo>
                <a:lnTo>
                  <a:pt x="106" y="910"/>
                </a:lnTo>
                <a:cubicBezTo>
                  <a:pt x="106" y="908"/>
                  <a:pt x="105" y="907"/>
                  <a:pt x="105" y="905"/>
                </a:cubicBezTo>
                <a:lnTo>
                  <a:pt x="105" y="903"/>
                </a:lnTo>
                <a:cubicBezTo>
                  <a:pt x="102" y="881"/>
                  <a:pt x="137" y="880"/>
                  <a:pt x="146" y="863"/>
                </a:cubicBezTo>
                <a:lnTo>
                  <a:pt x="146" y="863"/>
                </a:lnTo>
                <a:lnTo>
                  <a:pt x="147" y="862"/>
                </a:lnTo>
                <a:cubicBezTo>
                  <a:pt x="151" y="861"/>
                  <a:pt x="153" y="857"/>
                  <a:pt x="155" y="854"/>
                </a:cubicBezTo>
                <a:cubicBezTo>
                  <a:pt x="157" y="844"/>
                  <a:pt x="150" y="838"/>
                  <a:pt x="148" y="831"/>
                </a:cubicBezTo>
                <a:cubicBezTo>
                  <a:pt x="144" y="819"/>
                  <a:pt x="146" y="804"/>
                  <a:pt x="138" y="797"/>
                </a:cubicBezTo>
                <a:cubicBezTo>
                  <a:pt x="136" y="790"/>
                  <a:pt x="141" y="789"/>
                  <a:pt x="141" y="782"/>
                </a:cubicBezTo>
                <a:lnTo>
                  <a:pt x="141" y="780"/>
                </a:lnTo>
                <a:cubicBezTo>
                  <a:pt x="137" y="766"/>
                  <a:pt x="133" y="752"/>
                  <a:pt x="127" y="739"/>
                </a:cubicBezTo>
                <a:lnTo>
                  <a:pt x="127" y="738"/>
                </a:lnTo>
                <a:cubicBezTo>
                  <a:pt x="126" y="738"/>
                  <a:pt x="125" y="737"/>
                  <a:pt x="124" y="737"/>
                </a:cubicBezTo>
                <a:cubicBezTo>
                  <a:pt x="123" y="735"/>
                  <a:pt x="121" y="734"/>
                  <a:pt x="119" y="734"/>
                </a:cubicBezTo>
                <a:cubicBezTo>
                  <a:pt x="119" y="730"/>
                  <a:pt x="119" y="726"/>
                  <a:pt x="119" y="722"/>
                </a:cubicBezTo>
                <a:cubicBezTo>
                  <a:pt x="119" y="722"/>
                  <a:pt x="119" y="722"/>
                  <a:pt x="120" y="723"/>
                </a:cubicBezTo>
                <a:lnTo>
                  <a:pt x="120" y="718"/>
                </a:lnTo>
                <a:cubicBezTo>
                  <a:pt x="123" y="717"/>
                  <a:pt x="126" y="716"/>
                  <a:pt x="129" y="715"/>
                </a:cubicBezTo>
                <a:cubicBezTo>
                  <a:pt x="129" y="718"/>
                  <a:pt x="127" y="720"/>
                  <a:pt x="129" y="723"/>
                </a:cubicBezTo>
                <a:cubicBezTo>
                  <a:pt x="132" y="720"/>
                  <a:pt x="138" y="723"/>
                  <a:pt x="138" y="719"/>
                </a:cubicBezTo>
                <a:cubicBezTo>
                  <a:pt x="140" y="720"/>
                  <a:pt x="141" y="722"/>
                  <a:pt x="142" y="724"/>
                </a:cubicBezTo>
                <a:cubicBezTo>
                  <a:pt x="142" y="720"/>
                  <a:pt x="149" y="722"/>
                  <a:pt x="150" y="724"/>
                </a:cubicBezTo>
                <a:cubicBezTo>
                  <a:pt x="151" y="720"/>
                  <a:pt x="149" y="719"/>
                  <a:pt x="149" y="717"/>
                </a:cubicBezTo>
                <a:cubicBezTo>
                  <a:pt x="145" y="715"/>
                  <a:pt x="140" y="719"/>
                  <a:pt x="139" y="714"/>
                </a:cubicBezTo>
                <a:cubicBezTo>
                  <a:pt x="140" y="714"/>
                  <a:pt x="142" y="713"/>
                  <a:pt x="142" y="712"/>
                </a:cubicBezTo>
                <a:cubicBezTo>
                  <a:pt x="144" y="711"/>
                  <a:pt x="145" y="711"/>
                  <a:pt x="146" y="711"/>
                </a:cubicBezTo>
                <a:cubicBezTo>
                  <a:pt x="147" y="712"/>
                  <a:pt x="147" y="713"/>
                  <a:pt x="147" y="715"/>
                </a:cubicBezTo>
                <a:cubicBezTo>
                  <a:pt x="147" y="715"/>
                  <a:pt x="148" y="715"/>
                  <a:pt x="148" y="715"/>
                </a:cubicBezTo>
                <a:cubicBezTo>
                  <a:pt x="150" y="715"/>
                  <a:pt x="152" y="713"/>
                  <a:pt x="152" y="711"/>
                </a:cubicBezTo>
                <a:cubicBezTo>
                  <a:pt x="151" y="711"/>
                  <a:pt x="151" y="710"/>
                  <a:pt x="151" y="710"/>
                </a:cubicBezTo>
                <a:cubicBezTo>
                  <a:pt x="154" y="709"/>
                  <a:pt x="158" y="708"/>
                  <a:pt x="161" y="707"/>
                </a:cubicBezTo>
                <a:cubicBezTo>
                  <a:pt x="162" y="708"/>
                  <a:pt x="162" y="708"/>
                  <a:pt x="162" y="709"/>
                </a:cubicBezTo>
                <a:cubicBezTo>
                  <a:pt x="161" y="711"/>
                  <a:pt x="159" y="711"/>
                  <a:pt x="159" y="713"/>
                </a:cubicBezTo>
                <a:cubicBezTo>
                  <a:pt x="162" y="713"/>
                  <a:pt x="161" y="715"/>
                  <a:pt x="164" y="715"/>
                </a:cubicBezTo>
                <a:cubicBezTo>
                  <a:pt x="167" y="711"/>
                  <a:pt x="164" y="711"/>
                  <a:pt x="164" y="707"/>
                </a:cubicBezTo>
                <a:cubicBezTo>
                  <a:pt x="176" y="705"/>
                  <a:pt x="186" y="702"/>
                  <a:pt x="197" y="698"/>
                </a:cubicBezTo>
                <a:cubicBezTo>
                  <a:pt x="197" y="699"/>
                  <a:pt x="197" y="699"/>
                  <a:pt x="197" y="700"/>
                </a:cubicBezTo>
                <a:cubicBezTo>
                  <a:pt x="198" y="700"/>
                  <a:pt x="198" y="700"/>
                  <a:pt x="199" y="700"/>
                </a:cubicBezTo>
                <a:cubicBezTo>
                  <a:pt x="200" y="699"/>
                  <a:pt x="201" y="698"/>
                  <a:pt x="200" y="697"/>
                </a:cubicBezTo>
                <a:cubicBezTo>
                  <a:pt x="203" y="696"/>
                  <a:pt x="205" y="695"/>
                  <a:pt x="207" y="694"/>
                </a:cubicBezTo>
                <a:lnTo>
                  <a:pt x="207" y="694"/>
                </a:lnTo>
                <a:cubicBezTo>
                  <a:pt x="211" y="695"/>
                  <a:pt x="216" y="694"/>
                  <a:pt x="220" y="693"/>
                </a:cubicBezTo>
                <a:cubicBezTo>
                  <a:pt x="217" y="693"/>
                  <a:pt x="214" y="692"/>
                  <a:pt x="211" y="692"/>
                </a:cubicBezTo>
                <a:cubicBezTo>
                  <a:pt x="214" y="690"/>
                  <a:pt x="216" y="689"/>
                  <a:pt x="219" y="687"/>
                </a:cubicBezTo>
                <a:cubicBezTo>
                  <a:pt x="227" y="681"/>
                  <a:pt x="240" y="667"/>
                  <a:pt x="239" y="655"/>
                </a:cubicBezTo>
                <a:cubicBezTo>
                  <a:pt x="238" y="647"/>
                  <a:pt x="232" y="642"/>
                  <a:pt x="230" y="634"/>
                </a:cubicBezTo>
                <a:cubicBezTo>
                  <a:pt x="232" y="634"/>
                  <a:pt x="234" y="635"/>
                  <a:pt x="234" y="632"/>
                </a:cubicBezTo>
                <a:cubicBezTo>
                  <a:pt x="233" y="632"/>
                  <a:pt x="231" y="632"/>
                  <a:pt x="230" y="632"/>
                </a:cubicBezTo>
                <a:cubicBezTo>
                  <a:pt x="229" y="631"/>
                  <a:pt x="229" y="629"/>
                  <a:pt x="229" y="628"/>
                </a:cubicBezTo>
                <a:cubicBezTo>
                  <a:pt x="228" y="625"/>
                  <a:pt x="225" y="625"/>
                  <a:pt x="223" y="624"/>
                </a:cubicBezTo>
                <a:cubicBezTo>
                  <a:pt x="226" y="620"/>
                  <a:pt x="225" y="615"/>
                  <a:pt x="225" y="610"/>
                </a:cubicBezTo>
                <a:cubicBezTo>
                  <a:pt x="227" y="611"/>
                  <a:pt x="226" y="612"/>
                  <a:pt x="229" y="611"/>
                </a:cubicBezTo>
                <a:cubicBezTo>
                  <a:pt x="229" y="608"/>
                  <a:pt x="230" y="605"/>
                  <a:pt x="230" y="602"/>
                </a:cubicBezTo>
                <a:cubicBezTo>
                  <a:pt x="231" y="603"/>
                  <a:pt x="232" y="604"/>
                  <a:pt x="233" y="606"/>
                </a:cubicBezTo>
                <a:cubicBezTo>
                  <a:pt x="232" y="608"/>
                  <a:pt x="233" y="612"/>
                  <a:pt x="231" y="614"/>
                </a:cubicBezTo>
                <a:cubicBezTo>
                  <a:pt x="233" y="617"/>
                  <a:pt x="236" y="614"/>
                  <a:pt x="237" y="616"/>
                </a:cubicBezTo>
                <a:cubicBezTo>
                  <a:pt x="238" y="613"/>
                  <a:pt x="235" y="612"/>
                  <a:pt x="239" y="611"/>
                </a:cubicBezTo>
                <a:cubicBezTo>
                  <a:pt x="241" y="612"/>
                  <a:pt x="238" y="616"/>
                  <a:pt x="241" y="616"/>
                </a:cubicBezTo>
                <a:cubicBezTo>
                  <a:pt x="242" y="611"/>
                  <a:pt x="246" y="611"/>
                  <a:pt x="245" y="609"/>
                </a:cubicBezTo>
                <a:cubicBezTo>
                  <a:pt x="248" y="611"/>
                  <a:pt x="251" y="611"/>
                  <a:pt x="254" y="609"/>
                </a:cubicBezTo>
                <a:cubicBezTo>
                  <a:pt x="254" y="612"/>
                  <a:pt x="252" y="611"/>
                  <a:pt x="254" y="613"/>
                </a:cubicBezTo>
                <a:cubicBezTo>
                  <a:pt x="257" y="613"/>
                  <a:pt x="257" y="610"/>
                  <a:pt x="259" y="607"/>
                </a:cubicBezTo>
                <a:cubicBezTo>
                  <a:pt x="255" y="606"/>
                  <a:pt x="254" y="603"/>
                  <a:pt x="252" y="606"/>
                </a:cubicBezTo>
                <a:cubicBezTo>
                  <a:pt x="251" y="603"/>
                  <a:pt x="250" y="602"/>
                  <a:pt x="253" y="601"/>
                </a:cubicBezTo>
                <a:cubicBezTo>
                  <a:pt x="247" y="599"/>
                  <a:pt x="243" y="603"/>
                  <a:pt x="238" y="599"/>
                </a:cubicBezTo>
                <a:cubicBezTo>
                  <a:pt x="235" y="600"/>
                  <a:pt x="239" y="602"/>
                  <a:pt x="236" y="603"/>
                </a:cubicBezTo>
                <a:cubicBezTo>
                  <a:pt x="232" y="601"/>
                  <a:pt x="233" y="595"/>
                  <a:pt x="236" y="591"/>
                </a:cubicBezTo>
                <a:cubicBezTo>
                  <a:pt x="234" y="597"/>
                  <a:pt x="239" y="594"/>
                  <a:pt x="238" y="598"/>
                </a:cubicBezTo>
                <a:cubicBezTo>
                  <a:pt x="241" y="598"/>
                  <a:pt x="244" y="597"/>
                  <a:pt x="247" y="594"/>
                </a:cubicBezTo>
                <a:cubicBezTo>
                  <a:pt x="249" y="595"/>
                  <a:pt x="248" y="599"/>
                  <a:pt x="252" y="598"/>
                </a:cubicBezTo>
                <a:cubicBezTo>
                  <a:pt x="252" y="595"/>
                  <a:pt x="253" y="592"/>
                  <a:pt x="256" y="591"/>
                </a:cubicBezTo>
                <a:cubicBezTo>
                  <a:pt x="258" y="595"/>
                  <a:pt x="264" y="592"/>
                  <a:pt x="265" y="589"/>
                </a:cubicBezTo>
                <a:cubicBezTo>
                  <a:pt x="268" y="592"/>
                  <a:pt x="278" y="593"/>
                  <a:pt x="279" y="588"/>
                </a:cubicBezTo>
                <a:cubicBezTo>
                  <a:pt x="274" y="584"/>
                  <a:pt x="273" y="589"/>
                  <a:pt x="270" y="583"/>
                </a:cubicBezTo>
                <a:cubicBezTo>
                  <a:pt x="272" y="591"/>
                  <a:pt x="264" y="583"/>
                  <a:pt x="262" y="589"/>
                </a:cubicBezTo>
                <a:cubicBezTo>
                  <a:pt x="260" y="585"/>
                  <a:pt x="263" y="586"/>
                  <a:pt x="263" y="582"/>
                </a:cubicBezTo>
                <a:cubicBezTo>
                  <a:pt x="259" y="581"/>
                  <a:pt x="258" y="585"/>
                  <a:pt x="256" y="587"/>
                </a:cubicBezTo>
                <a:cubicBezTo>
                  <a:pt x="255" y="581"/>
                  <a:pt x="253" y="575"/>
                  <a:pt x="248" y="570"/>
                </a:cubicBezTo>
                <a:cubicBezTo>
                  <a:pt x="246" y="578"/>
                  <a:pt x="252" y="578"/>
                  <a:pt x="252" y="583"/>
                </a:cubicBezTo>
                <a:cubicBezTo>
                  <a:pt x="244" y="582"/>
                  <a:pt x="243" y="581"/>
                  <a:pt x="244" y="573"/>
                </a:cubicBezTo>
                <a:cubicBezTo>
                  <a:pt x="238" y="574"/>
                  <a:pt x="232" y="576"/>
                  <a:pt x="229" y="572"/>
                </a:cubicBezTo>
                <a:cubicBezTo>
                  <a:pt x="231" y="567"/>
                  <a:pt x="235" y="559"/>
                  <a:pt x="229" y="557"/>
                </a:cubicBezTo>
                <a:cubicBezTo>
                  <a:pt x="225" y="562"/>
                  <a:pt x="232" y="574"/>
                  <a:pt x="224" y="576"/>
                </a:cubicBezTo>
                <a:cubicBezTo>
                  <a:pt x="224" y="574"/>
                  <a:pt x="223" y="573"/>
                  <a:pt x="223" y="571"/>
                </a:cubicBezTo>
                <a:cubicBezTo>
                  <a:pt x="219" y="572"/>
                  <a:pt x="215" y="572"/>
                  <a:pt x="211" y="571"/>
                </a:cubicBezTo>
                <a:cubicBezTo>
                  <a:pt x="213" y="570"/>
                  <a:pt x="215" y="568"/>
                  <a:pt x="216" y="567"/>
                </a:cubicBezTo>
                <a:cubicBezTo>
                  <a:pt x="217" y="567"/>
                  <a:pt x="218" y="568"/>
                  <a:pt x="218" y="569"/>
                </a:cubicBezTo>
                <a:cubicBezTo>
                  <a:pt x="219" y="568"/>
                  <a:pt x="219" y="567"/>
                  <a:pt x="218" y="566"/>
                </a:cubicBezTo>
                <a:cubicBezTo>
                  <a:pt x="219" y="565"/>
                  <a:pt x="219" y="565"/>
                  <a:pt x="219" y="565"/>
                </a:cubicBezTo>
                <a:cubicBezTo>
                  <a:pt x="218" y="563"/>
                  <a:pt x="217" y="561"/>
                  <a:pt x="217" y="559"/>
                </a:cubicBezTo>
                <a:cubicBezTo>
                  <a:pt x="218" y="559"/>
                  <a:pt x="218" y="559"/>
                  <a:pt x="219" y="559"/>
                </a:cubicBezTo>
                <a:cubicBezTo>
                  <a:pt x="219" y="558"/>
                  <a:pt x="219" y="557"/>
                  <a:pt x="219" y="556"/>
                </a:cubicBezTo>
                <a:cubicBezTo>
                  <a:pt x="220" y="557"/>
                  <a:pt x="219" y="560"/>
                  <a:pt x="219" y="562"/>
                </a:cubicBezTo>
                <a:cubicBezTo>
                  <a:pt x="220" y="561"/>
                  <a:pt x="221" y="560"/>
                  <a:pt x="222" y="560"/>
                </a:cubicBezTo>
                <a:cubicBezTo>
                  <a:pt x="222" y="562"/>
                  <a:pt x="224" y="565"/>
                  <a:pt x="226" y="566"/>
                </a:cubicBezTo>
                <a:cubicBezTo>
                  <a:pt x="227" y="560"/>
                  <a:pt x="223" y="560"/>
                  <a:pt x="226" y="555"/>
                </a:cubicBezTo>
                <a:cubicBezTo>
                  <a:pt x="225" y="555"/>
                  <a:pt x="225" y="555"/>
                  <a:pt x="225" y="555"/>
                </a:cubicBezTo>
                <a:lnTo>
                  <a:pt x="226" y="554"/>
                </a:lnTo>
                <a:cubicBezTo>
                  <a:pt x="226" y="554"/>
                  <a:pt x="227" y="554"/>
                  <a:pt x="227" y="552"/>
                </a:cubicBezTo>
                <a:lnTo>
                  <a:pt x="226" y="552"/>
                </a:lnTo>
                <a:cubicBezTo>
                  <a:pt x="226" y="551"/>
                  <a:pt x="226" y="550"/>
                  <a:pt x="227" y="548"/>
                </a:cubicBezTo>
                <a:cubicBezTo>
                  <a:pt x="227" y="549"/>
                  <a:pt x="227" y="549"/>
                  <a:pt x="227" y="549"/>
                </a:cubicBezTo>
                <a:cubicBezTo>
                  <a:pt x="228" y="547"/>
                  <a:pt x="228" y="546"/>
                  <a:pt x="226" y="546"/>
                </a:cubicBezTo>
                <a:lnTo>
                  <a:pt x="226" y="548"/>
                </a:lnTo>
                <a:cubicBezTo>
                  <a:pt x="223" y="546"/>
                  <a:pt x="218" y="545"/>
                  <a:pt x="219" y="550"/>
                </a:cubicBezTo>
                <a:lnTo>
                  <a:pt x="217" y="547"/>
                </a:lnTo>
                <a:cubicBezTo>
                  <a:pt x="218" y="546"/>
                  <a:pt x="218" y="542"/>
                  <a:pt x="220" y="545"/>
                </a:cubicBezTo>
                <a:lnTo>
                  <a:pt x="220" y="544"/>
                </a:lnTo>
                <a:cubicBezTo>
                  <a:pt x="220" y="544"/>
                  <a:pt x="221" y="544"/>
                  <a:pt x="221" y="543"/>
                </a:cubicBezTo>
                <a:cubicBezTo>
                  <a:pt x="220" y="543"/>
                  <a:pt x="220" y="543"/>
                  <a:pt x="220" y="542"/>
                </a:cubicBezTo>
                <a:cubicBezTo>
                  <a:pt x="220" y="539"/>
                  <a:pt x="219" y="536"/>
                  <a:pt x="218" y="533"/>
                </a:cubicBezTo>
                <a:cubicBezTo>
                  <a:pt x="217" y="537"/>
                  <a:pt x="214" y="541"/>
                  <a:pt x="214" y="544"/>
                </a:cubicBezTo>
                <a:cubicBezTo>
                  <a:pt x="213" y="543"/>
                  <a:pt x="212" y="542"/>
                  <a:pt x="211" y="541"/>
                </a:cubicBezTo>
                <a:cubicBezTo>
                  <a:pt x="211" y="540"/>
                  <a:pt x="211" y="539"/>
                  <a:pt x="210" y="538"/>
                </a:cubicBezTo>
                <a:cubicBezTo>
                  <a:pt x="209" y="538"/>
                  <a:pt x="209" y="538"/>
                  <a:pt x="209" y="539"/>
                </a:cubicBezTo>
                <a:cubicBezTo>
                  <a:pt x="207" y="537"/>
                  <a:pt x="205" y="535"/>
                  <a:pt x="203" y="533"/>
                </a:cubicBezTo>
                <a:lnTo>
                  <a:pt x="202" y="532"/>
                </a:lnTo>
                <a:lnTo>
                  <a:pt x="202" y="531"/>
                </a:lnTo>
                <a:cubicBezTo>
                  <a:pt x="203" y="529"/>
                  <a:pt x="204" y="527"/>
                  <a:pt x="202" y="527"/>
                </a:cubicBezTo>
                <a:lnTo>
                  <a:pt x="202" y="527"/>
                </a:lnTo>
                <a:cubicBezTo>
                  <a:pt x="202" y="528"/>
                  <a:pt x="201" y="530"/>
                  <a:pt x="201" y="531"/>
                </a:cubicBezTo>
                <a:lnTo>
                  <a:pt x="201" y="531"/>
                </a:lnTo>
                <a:lnTo>
                  <a:pt x="198" y="528"/>
                </a:lnTo>
                <a:cubicBezTo>
                  <a:pt x="193" y="525"/>
                  <a:pt x="188" y="534"/>
                  <a:pt x="186" y="528"/>
                </a:cubicBezTo>
                <a:cubicBezTo>
                  <a:pt x="185" y="528"/>
                  <a:pt x="184" y="530"/>
                  <a:pt x="184" y="531"/>
                </a:cubicBezTo>
                <a:cubicBezTo>
                  <a:pt x="184" y="527"/>
                  <a:pt x="184" y="523"/>
                  <a:pt x="183" y="519"/>
                </a:cubicBezTo>
                <a:cubicBezTo>
                  <a:pt x="189" y="516"/>
                  <a:pt x="190" y="518"/>
                  <a:pt x="191" y="521"/>
                </a:cubicBezTo>
                <a:cubicBezTo>
                  <a:pt x="191" y="516"/>
                  <a:pt x="194" y="514"/>
                  <a:pt x="195" y="509"/>
                </a:cubicBezTo>
                <a:cubicBezTo>
                  <a:pt x="196" y="510"/>
                  <a:pt x="198" y="510"/>
                  <a:pt x="198" y="511"/>
                </a:cubicBezTo>
                <a:cubicBezTo>
                  <a:pt x="195" y="512"/>
                  <a:pt x="194" y="518"/>
                  <a:pt x="199" y="518"/>
                </a:cubicBezTo>
                <a:cubicBezTo>
                  <a:pt x="202" y="514"/>
                  <a:pt x="198" y="509"/>
                  <a:pt x="202" y="507"/>
                </a:cubicBezTo>
                <a:cubicBezTo>
                  <a:pt x="207" y="510"/>
                  <a:pt x="200" y="516"/>
                  <a:pt x="203" y="519"/>
                </a:cubicBezTo>
                <a:cubicBezTo>
                  <a:pt x="206" y="519"/>
                  <a:pt x="215" y="518"/>
                  <a:pt x="212" y="513"/>
                </a:cubicBezTo>
                <a:cubicBezTo>
                  <a:pt x="211" y="514"/>
                  <a:pt x="211" y="515"/>
                  <a:pt x="209" y="516"/>
                </a:cubicBezTo>
                <a:cubicBezTo>
                  <a:pt x="209" y="512"/>
                  <a:pt x="208" y="511"/>
                  <a:pt x="205" y="510"/>
                </a:cubicBezTo>
                <a:cubicBezTo>
                  <a:pt x="209" y="507"/>
                  <a:pt x="206" y="502"/>
                  <a:pt x="209" y="501"/>
                </a:cubicBezTo>
                <a:cubicBezTo>
                  <a:pt x="206" y="507"/>
                  <a:pt x="215" y="505"/>
                  <a:pt x="217" y="508"/>
                </a:cubicBezTo>
                <a:cubicBezTo>
                  <a:pt x="215" y="511"/>
                  <a:pt x="215" y="516"/>
                  <a:pt x="213" y="519"/>
                </a:cubicBezTo>
                <a:cubicBezTo>
                  <a:pt x="214" y="519"/>
                  <a:pt x="214" y="519"/>
                  <a:pt x="215" y="519"/>
                </a:cubicBezTo>
                <a:cubicBezTo>
                  <a:pt x="218" y="521"/>
                  <a:pt x="223" y="519"/>
                  <a:pt x="224" y="515"/>
                </a:cubicBezTo>
                <a:cubicBezTo>
                  <a:pt x="222" y="512"/>
                  <a:pt x="221" y="515"/>
                  <a:pt x="218" y="515"/>
                </a:cubicBezTo>
                <a:cubicBezTo>
                  <a:pt x="217" y="508"/>
                  <a:pt x="221" y="505"/>
                  <a:pt x="222" y="495"/>
                </a:cubicBezTo>
                <a:cubicBezTo>
                  <a:pt x="219" y="493"/>
                  <a:pt x="220" y="498"/>
                  <a:pt x="218" y="498"/>
                </a:cubicBezTo>
                <a:cubicBezTo>
                  <a:pt x="217" y="496"/>
                  <a:pt x="216" y="494"/>
                  <a:pt x="215" y="491"/>
                </a:cubicBezTo>
                <a:cubicBezTo>
                  <a:pt x="214" y="493"/>
                  <a:pt x="211" y="494"/>
                  <a:pt x="211" y="491"/>
                </a:cubicBezTo>
                <a:cubicBezTo>
                  <a:pt x="215" y="493"/>
                  <a:pt x="214" y="488"/>
                  <a:pt x="217" y="489"/>
                </a:cubicBezTo>
                <a:cubicBezTo>
                  <a:pt x="219" y="489"/>
                  <a:pt x="217" y="494"/>
                  <a:pt x="219" y="494"/>
                </a:cubicBezTo>
                <a:cubicBezTo>
                  <a:pt x="219" y="487"/>
                  <a:pt x="221" y="483"/>
                  <a:pt x="217" y="479"/>
                </a:cubicBezTo>
                <a:cubicBezTo>
                  <a:pt x="226" y="480"/>
                  <a:pt x="236" y="479"/>
                  <a:pt x="246" y="478"/>
                </a:cubicBezTo>
                <a:cubicBezTo>
                  <a:pt x="237" y="474"/>
                  <a:pt x="221" y="481"/>
                  <a:pt x="221" y="469"/>
                </a:cubicBezTo>
                <a:cubicBezTo>
                  <a:pt x="219" y="468"/>
                  <a:pt x="216" y="468"/>
                  <a:pt x="215" y="466"/>
                </a:cubicBezTo>
                <a:cubicBezTo>
                  <a:pt x="218" y="464"/>
                  <a:pt x="214" y="462"/>
                  <a:pt x="215" y="460"/>
                </a:cubicBezTo>
                <a:cubicBezTo>
                  <a:pt x="217" y="457"/>
                  <a:pt x="220" y="463"/>
                  <a:pt x="221" y="458"/>
                </a:cubicBezTo>
                <a:cubicBezTo>
                  <a:pt x="219" y="454"/>
                  <a:pt x="216" y="461"/>
                  <a:pt x="213" y="458"/>
                </a:cubicBezTo>
                <a:cubicBezTo>
                  <a:pt x="212" y="455"/>
                  <a:pt x="209" y="453"/>
                  <a:pt x="208" y="450"/>
                </a:cubicBezTo>
                <a:lnTo>
                  <a:pt x="215" y="451"/>
                </a:lnTo>
                <a:cubicBezTo>
                  <a:pt x="215" y="445"/>
                  <a:pt x="222" y="445"/>
                  <a:pt x="219" y="439"/>
                </a:cubicBezTo>
                <a:cubicBezTo>
                  <a:pt x="214" y="441"/>
                  <a:pt x="203" y="435"/>
                  <a:pt x="202" y="442"/>
                </a:cubicBezTo>
                <a:cubicBezTo>
                  <a:pt x="202" y="439"/>
                  <a:pt x="200" y="438"/>
                  <a:pt x="199" y="436"/>
                </a:cubicBezTo>
                <a:cubicBezTo>
                  <a:pt x="201" y="436"/>
                  <a:pt x="204" y="435"/>
                  <a:pt x="206" y="435"/>
                </a:cubicBezTo>
                <a:cubicBezTo>
                  <a:pt x="206" y="431"/>
                  <a:pt x="203" y="430"/>
                  <a:pt x="202" y="427"/>
                </a:cubicBezTo>
                <a:cubicBezTo>
                  <a:pt x="207" y="427"/>
                  <a:pt x="202" y="421"/>
                  <a:pt x="207" y="421"/>
                </a:cubicBezTo>
                <a:cubicBezTo>
                  <a:pt x="209" y="421"/>
                  <a:pt x="209" y="424"/>
                  <a:pt x="211" y="424"/>
                </a:cubicBezTo>
                <a:cubicBezTo>
                  <a:pt x="210" y="422"/>
                  <a:pt x="213" y="422"/>
                  <a:pt x="212" y="419"/>
                </a:cubicBezTo>
                <a:cubicBezTo>
                  <a:pt x="208" y="416"/>
                  <a:pt x="207" y="420"/>
                  <a:pt x="202" y="418"/>
                </a:cubicBezTo>
                <a:cubicBezTo>
                  <a:pt x="202" y="419"/>
                  <a:pt x="202" y="421"/>
                  <a:pt x="201" y="421"/>
                </a:cubicBezTo>
                <a:cubicBezTo>
                  <a:pt x="196" y="422"/>
                  <a:pt x="192" y="416"/>
                  <a:pt x="196" y="419"/>
                </a:cubicBezTo>
                <a:cubicBezTo>
                  <a:pt x="196" y="416"/>
                  <a:pt x="195" y="413"/>
                  <a:pt x="194" y="410"/>
                </a:cubicBezTo>
                <a:cubicBezTo>
                  <a:pt x="191" y="409"/>
                  <a:pt x="191" y="411"/>
                  <a:pt x="188" y="410"/>
                </a:cubicBezTo>
                <a:cubicBezTo>
                  <a:pt x="189" y="407"/>
                  <a:pt x="186" y="406"/>
                  <a:pt x="186" y="404"/>
                </a:cubicBezTo>
                <a:cubicBezTo>
                  <a:pt x="193" y="402"/>
                  <a:pt x="199" y="406"/>
                  <a:pt x="204" y="404"/>
                </a:cubicBezTo>
                <a:cubicBezTo>
                  <a:pt x="203" y="399"/>
                  <a:pt x="208" y="396"/>
                  <a:pt x="206" y="394"/>
                </a:cubicBezTo>
                <a:cubicBezTo>
                  <a:pt x="204" y="394"/>
                  <a:pt x="201" y="394"/>
                  <a:pt x="199" y="393"/>
                </a:cubicBezTo>
                <a:cubicBezTo>
                  <a:pt x="200" y="391"/>
                  <a:pt x="203" y="390"/>
                  <a:pt x="201" y="388"/>
                </a:cubicBezTo>
                <a:cubicBezTo>
                  <a:pt x="197" y="388"/>
                  <a:pt x="193" y="387"/>
                  <a:pt x="193" y="392"/>
                </a:cubicBezTo>
                <a:cubicBezTo>
                  <a:pt x="195" y="393"/>
                  <a:pt x="197" y="389"/>
                  <a:pt x="197" y="393"/>
                </a:cubicBezTo>
                <a:cubicBezTo>
                  <a:pt x="194" y="394"/>
                  <a:pt x="190" y="393"/>
                  <a:pt x="188" y="396"/>
                </a:cubicBezTo>
                <a:cubicBezTo>
                  <a:pt x="189" y="397"/>
                  <a:pt x="193" y="396"/>
                  <a:pt x="192" y="399"/>
                </a:cubicBezTo>
                <a:cubicBezTo>
                  <a:pt x="192" y="401"/>
                  <a:pt x="189" y="400"/>
                  <a:pt x="188" y="401"/>
                </a:cubicBezTo>
                <a:cubicBezTo>
                  <a:pt x="186" y="397"/>
                  <a:pt x="188" y="397"/>
                  <a:pt x="186" y="391"/>
                </a:cubicBezTo>
                <a:cubicBezTo>
                  <a:pt x="189" y="390"/>
                  <a:pt x="188" y="393"/>
                  <a:pt x="190" y="394"/>
                </a:cubicBezTo>
                <a:cubicBezTo>
                  <a:pt x="190" y="390"/>
                  <a:pt x="193" y="392"/>
                  <a:pt x="191" y="388"/>
                </a:cubicBezTo>
                <a:cubicBezTo>
                  <a:pt x="185" y="392"/>
                  <a:pt x="175" y="383"/>
                  <a:pt x="165" y="390"/>
                </a:cubicBezTo>
                <a:cubicBezTo>
                  <a:pt x="165" y="388"/>
                  <a:pt x="161" y="389"/>
                  <a:pt x="162" y="386"/>
                </a:cubicBezTo>
                <a:cubicBezTo>
                  <a:pt x="163" y="384"/>
                  <a:pt x="164" y="383"/>
                  <a:pt x="166" y="384"/>
                </a:cubicBezTo>
                <a:cubicBezTo>
                  <a:pt x="168" y="380"/>
                  <a:pt x="164" y="375"/>
                  <a:pt x="163" y="379"/>
                </a:cubicBezTo>
                <a:cubicBezTo>
                  <a:pt x="168" y="381"/>
                  <a:pt x="159" y="380"/>
                  <a:pt x="159" y="382"/>
                </a:cubicBezTo>
                <a:cubicBezTo>
                  <a:pt x="162" y="386"/>
                  <a:pt x="158" y="391"/>
                  <a:pt x="159" y="394"/>
                </a:cubicBezTo>
                <a:cubicBezTo>
                  <a:pt x="158" y="394"/>
                  <a:pt x="158" y="395"/>
                  <a:pt x="157" y="395"/>
                </a:cubicBezTo>
                <a:cubicBezTo>
                  <a:pt x="155" y="392"/>
                  <a:pt x="157" y="392"/>
                  <a:pt x="158" y="389"/>
                </a:cubicBezTo>
                <a:cubicBezTo>
                  <a:pt x="149" y="386"/>
                  <a:pt x="133" y="391"/>
                  <a:pt x="133" y="376"/>
                </a:cubicBezTo>
                <a:cubicBezTo>
                  <a:pt x="129" y="376"/>
                  <a:pt x="129" y="374"/>
                  <a:pt x="125" y="374"/>
                </a:cubicBezTo>
                <a:cubicBezTo>
                  <a:pt x="124" y="376"/>
                  <a:pt x="125" y="382"/>
                  <a:pt x="123" y="382"/>
                </a:cubicBezTo>
                <a:cubicBezTo>
                  <a:pt x="119" y="379"/>
                  <a:pt x="121" y="367"/>
                  <a:pt x="120" y="365"/>
                </a:cubicBezTo>
                <a:cubicBezTo>
                  <a:pt x="119" y="371"/>
                  <a:pt x="116" y="373"/>
                  <a:pt x="116" y="379"/>
                </a:cubicBezTo>
                <a:cubicBezTo>
                  <a:pt x="113" y="374"/>
                  <a:pt x="111" y="376"/>
                  <a:pt x="108" y="379"/>
                </a:cubicBezTo>
                <a:cubicBezTo>
                  <a:pt x="110" y="371"/>
                  <a:pt x="104" y="375"/>
                  <a:pt x="103" y="371"/>
                </a:cubicBezTo>
                <a:cubicBezTo>
                  <a:pt x="110" y="372"/>
                  <a:pt x="106" y="365"/>
                  <a:pt x="110" y="363"/>
                </a:cubicBezTo>
                <a:cubicBezTo>
                  <a:pt x="106" y="362"/>
                  <a:pt x="107" y="361"/>
                  <a:pt x="104" y="362"/>
                </a:cubicBezTo>
                <a:cubicBezTo>
                  <a:pt x="104" y="375"/>
                  <a:pt x="96" y="378"/>
                  <a:pt x="96" y="369"/>
                </a:cubicBezTo>
                <a:cubicBezTo>
                  <a:pt x="96" y="366"/>
                  <a:pt x="98" y="365"/>
                  <a:pt x="99" y="364"/>
                </a:cubicBezTo>
                <a:cubicBezTo>
                  <a:pt x="97" y="362"/>
                  <a:pt x="99" y="358"/>
                  <a:pt x="96" y="358"/>
                </a:cubicBezTo>
                <a:cubicBezTo>
                  <a:pt x="94" y="359"/>
                  <a:pt x="93" y="360"/>
                  <a:pt x="90" y="360"/>
                </a:cubicBezTo>
                <a:cubicBezTo>
                  <a:pt x="88" y="355"/>
                  <a:pt x="84" y="358"/>
                  <a:pt x="83" y="351"/>
                </a:cubicBezTo>
                <a:cubicBezTo>
                  <a:pt x="80" y="351"/>
                  <a:pt x="79" y="354"/>
                  <a:pt x="77" y="356"/>
                </a:cubicBezTo>
                <a:cubicBezTo>
                  <a:pt x="82" y="357"/>
                  <a:pt x="84" y="364"/>
                  <a:pt x="86" y="369"/>
                </a:cubicBezTo>
                <a:cubicBezTo>
                  <a:pt x="82" y="365"/>
                  <a:pt x="82" y="374"/>
                  <a:pt x="80" y="376"/>
                </a:cubicBezTo>
                <a:cubicBezTo>
                  <a:pt x="80" y="374"/>
                  <a:pt x="81" y="372"/>
                  <a:pt x="80" y="372"/>
                </a:cubicBezTo>
                <a:cubicBezTo>
                  <a:pt x="78" y="380"/>
                  <a:pt x="72" y="369"/>
                  <a:pt x="68" y="376"/>
                </a:cubicBezTo>
                <a:cubicBezTo>
                  <a:pt x="65" y="370"/>
                  <a:pt x="71" y="359"/>
                  <a:pt x="63" y="356"/>
                </a:cubicBezTo>
                <a:cubicBezTo>
                  <a:pt x="64" y="360"/>
                  <a:pt x="66" y="367"/>
                  <a:pt x="62" y="370"/>
                </a:cubicBezTo>
                <a:cubicBezTo>
                  <a:pt x="61" y="365"/>
                  <a:pt x="56" y="374"/>
                  <a:pt x="53" y="368"/>
                </a:cubicBezTo>
                <a:cubicBezTo>
                  <a:pt x="57" y="366"/>
                  <a:pt x="51" y="354"/>
                  <a:pt x="57" y="351"/>
                </a:cubicBezTo>
                <a:cubicBezTo>
                  <a:pt x="58" y="354"/>
                  <a:pt x="57" y="355"/>
                  <a:pt x="58" y="358"/>
                </a:cubicBezTo>
                <a:cubicBezTo>
                  <a:pt x="63" y="355"/>
                  <a:pt x="62" y="353"/>
                  <a:pt x="67" y="355"/>
                </a:cubicBezTo>
                <a:cubicBezTo>
                  <a:pt x="65" y="351"/>
                  <a:pt x="70" y="348"/>
                  <a:pt x="67" y="345"/>
                </a:cubicBezTo>
                <a:cubicBezTo>
                  <a:pt x="65" y="348"/>
                  <a:pt x="61" y="349"/>
                  <a:pt x="58" y="350"/>
                </a:cubicBezTo>
                <a:cubicBezTo>
                  <a:pt x="59" y="346"/>
                  <a:pt x="60" y="345"/>
                  <a:pt x="58" y="342"/>
                </a:cubicBezTo>
                <a:cubicBezTo>
                  <a:pt x="59" y="342"/>
                  <a:pt x="59" y="341"/>
                  <a:pt x="61" y="341"/>
                </a:cubicBezTo>
                <a:cubicBezTo>
                  <a:pt x="63" y="341"/>
                  <a:pt x="64" y="343"/>
                  <a:pt x="66" y="343"/>
                </a:cubicBezTo>
                <a:cubicBezTo>
                  <a:pt x="67" y="337"/>
                  <a:pt x="71" y="343"/>
                  <a:pt x="72" y="334"/>
                </a:cubicBezTo>
                <a:cubicBezTo>
                  <a:pt x="64" y="332"/>
                  <a:pt x="70" y="322"/>
                  <a:pt x="66" y="315"/>
                </a:cubicBezTo>
                <a:cubicBezTo>
                  <a:pt x="64" y="317"/>
                  <a:pt x="66" y="322"/>
                  <a:pt x="63" y="325"/>
                </a:cubicBezTo>
                <a:cubicBezTo>
                  <a:pt x="57" y="322"/>
                  <a:pt x="68" y="311"/>
                  <a:pt x="61" y="309"/>
                </a:cubicBezTo>
                <a:cubicBezTo>
                  <a:pt x="64" y="303"/>
                  <a:pt x="67" y="297"/>
                  <a:pt x="69" y="291"/>
                </a:cubicBezTo>
                <a:cubicBezTo>
                  <a:pt x="68" y="297"/>
                  <a:pt x="74" y="290"/>
                  <a:pt x="73" y="295"/>
                </a:cubicBezTo>
                <a:cubicBezTo>
                  <a:pt x="73" y="297"/>
                  <a:pt x="71" y="299"/>
                  <a:pt x="69" y="299"/>
                </a:cubicBezTo>
                <a:cubicBezTo>
                  <a:pt x="69" y="303"/>
                  <a:pt x="66" y="309"/>
                  <a:pt x="69" y="311"/>
                </a:cubicBezTo>
                <a:lnTo>
                  <a:pt x="69" y="308"/>
                </a:lnTo>
                <a:cubicBezTo>
                  <a:pt x="73" y="309"/>
                  <a:pt x="78" y="307"/>
                  <a:pt x="81" y="304"/>
                </a:cubicBezTo>
                <a:cubicBezTo>
                  <a:pt x="85" y="305"/>
                  <a:pt x="83" y="312"/>
                  <a:pt x="89" y="312"/>
                </a:cubicBezTo>
                <a:cubicBezTo>
                  <a:pt x="87" y="307"/>
                  <a:pt x="90" y="306"/>
                  <a:pt x="93" y="304"/>
                </a:cubicBezTo>
                <a:cubicBezTo>
                  <a:pt x="89" y="301"/>
                  <a:pt x="86" y="298"/>
                  <a:pt x="83" y="293"/>
                </a:cubicBezTo>
                <a:cubicBezTo>
                  <a:pt x="86" y="289"/>
                  <a:pt x="87" y="292"/>
                  <a:pt x="91" y="290"/>
                </a:cubicBezTo>
                <a:cubicBezTo>
                  <a:pt x="91" y="292"/>
                  <a:pt x="93" y="292"/>
                  <a:pt x="93" y="294"/>
                </a:cubicBezTo>
                <a:cubicBezTo>
                  <a:pt x="92" y="295"/>
                  <a:pt x="90" y="294"/>
                  <a:pt x="91" y="298"/>
                </a:cubicBezTo>
                <a:cubicBezTo>
                  <a:pt x="92" y="298"/>
                  <a:pt x="93" y="297"/>
                  <a:pt x="95" y="297"/>
                </a:cubicBezTo>
                <a:cubicBezTo>
                  <a:pt x="95" y="296"/>
                  <a:pt x="95" y="294"/>
                  <a:pt x="94" y="293"/>
                </a:cubicBezTo>
                <a:cubicBezTo>
                  <a:pt x="98" y="294"/>
                  <a:pt x="98" y="290"/>
                  <a:pt x="100" y="290"/>
                </a:cubicBezTo>
                <a:cubicBezTo>
                  <a:pt x="99" y="285"/>
                  <a:pt x="102" y="283"/>
                  <a:pt x="103" y="278"/>
                </a:cubicBezTo>
                <a:cubicBezTo>
                  <a:pt x="97" y="272"/>
                  <a:pt x="94" y="280"/>
                  <a:pt x="93" y="286"/>
                </a:cubicBezTo>
                <a:cubicBezTo>
                  <a:pt x="91" y="284"/>
                  <a:pt x="94" y="277"/>
                  <a:pt x="91" y="277"/>
                </a:cubicBezTo>
                <a:cubicBezTo>
                  <a:pt x="90" y="283"/>
                  <a:pt x="87" y="288"/>
                  <a:pt x="81" y="290"/>
                </a:cubicBezTo>
                <a:cubicBezTo>
                  <a:pt x="79" y="285"/>
                  <a:pt x="80" y="280"/>
                  <a:pt x="82" y="276"/>
                </a:cubicBezTo>
                <a:cubicBezTo>
                  <a:pt x="74" y="278"/>
                  <a:pt x="82" y="287"/>
                  <a:pt x="74" y="289"/>
                </a:cubicBezTo>
                <a:cubicBezTo>
                  <a:pt x="78" y="290"/>
                  <a:pt x="80" y="291"/>
                  <a:pt x="80" y="295"/>
                </a:cubicBezTo>
                <a:cubicBezTo>
                  <a:pt x="77" y="294"/>
                  <a:pt x="79" y="292"/>
                  <a:pt x="76" y="295"/>
                </a:cubicBezTo>
                <a:cubicBezTo>
                  <a:pt x="77" y="290"/>
                  <a:pt x="73" y="292"/>
                  <a:pt x="72" y="290"/>
                </a:cubicBezTo>
                <a:cubicBezTo>
                  <a:pt x="75" y="286"/>
                  <a:pt x="71" y="281"/>
                  <a:pt x="74" y="278"/>
                </a:cubicBezTo>
                <a:cubicBezTo>
                  <a:pt x="71" y="277"/>
                  <a:pt x="71" y="280"/>
                  <a:pt x="69" y="282"/>
                </a:cubicBezTo>
                <a:cubicBezTo>
                  <a:pt x="67" y="282"/>
                  <a:pt x="66" y="281"/>
                  <a:pt x="66" y="279"/>
                </a:cubicBezTo>
                <a:cubicBezTo>
                  <a:pt x="66" y="277"/>
                  <a:pt x="69" y="279"/>
                  <a:pt x="68" y="276"/>
                </a:cubicBezTo>
                <a:cubicBezTo>
                  <a:pt x="68" y="273"/>
                  <a:pt x="64" y="273"/>
                  <a:pt x="63" y="271"/>
                </a:cubicBezTo>
                <a:cubicBezTo>
                  <a:pt x="64" y="270"/>
                  <a:pt x="64" y="267"/>
                  <a:pt x="65" y="267"/>
                </a:cubicBezTo>
                <a:cubicBezTo>
                  <a:pt x="66" y="269"/>
                  <a:pt x="67" y="270"/>
                  <a:pt x="69" y="270"/>
                </a:cubicBezTo>
                <a:cubicBezTo>
                  <a:pt x="68" y="265"/>
                  <a:pt x="74" y="270"/>
                  <a:pt x="74" y="267"/>
                </a:cubicBezTo>
                <a:cubicBezTo>
                  <a:pt x="73" y="267"/>
                  <a:pt x="73" y="266"/>
                  <a:pt x="72" y="265"/>
                </a:cubicBezTo>
                <a:cubicBezTo>
                  <a:pt x="72" y="264"/>
                  <a:pt x="73" y="262"/>
                  <a:pt x="74" y="262"/>
                </a:cubicBezTo>
                <a:cubicBezTo>
                  <a:pt x="72" y="265"/>
                  <a:pt x="78" y="263"/>
                  <a:pt x="77" y="265"/>
                </a:cubicBezTo>
                <a:cubicBezTo>
                  <a:pt x="75" y="265"/>
                  <a:pt x="75" y="268"/>
                  <a:pt x="75" y="269"/>
                </a:cubicBezTo>
                <a:cubicBezTo>
                  <a:pt x="78" y="272"/>
                  <a:pt x="85" y="273"/>
                  <a:pt x="86" y="269"/>
                </a:cubicBezTo>
                <a:cubicBezTo>
                  <a:pt x="83" y="268"/>
                  <a:pt x="84" y="264"/>
                  <a:pt x="82" y="263"/>
                </a:cubicBezTo>
                <a:cubicBezTo>
                  <a:pt x="82" y="264"/>
                  <a:pt x="82" y="267"/>
                  <a:pt x="81" y="267"/>
                </a:cubicBezTo>
                <a:cubicBezTo>
                  <a:pt x="80" y="266"/>
                  <a:pt x="79" y="265"/>
                  <a:pt x="78" y="264"/>
                </a:cubicBezTo>
                <a:cubicBezTo>
                  <a:pt x="80" y="263"/>
                  <a:pt x="80" y="260"/>
                  <a:pt x="79" y="258"/>
                </a:cubicBezTo>
                <a:cubicBezTo>
                  <a:pt x="76" y="257"/>
                  <a:pt x="76" y="261"/>
                  <a:pt x="73" y="260"/>
                </a:cubicBezTo>
                <a:cubicBezTo>
                  <a:pt x="71" y="259"/>
                  <a:pt x="74" y="254"/>
                  <a:pt x="71" y="253"/>
                </a:cubicBezTo>
                <a:cubicBezTo>
                  <a:pt x="70" y="259"/>
                  <a:pt x="63" y="261"/>
                  <a:pt x="62" y="257"/>
                </a:cubicBezTo>
                <a:cubicBezTo>
                  <a:pt x="63" y="254"/>
                  <a:pt x="67" y="259"/>
                  <a:pt x="67" y="252"/>
                </a:cubicBezTo>
                <a:cubicBezTo>
                  <a:pt x="61" y="251"/>
                  <a:pt x="60" y="257"/>
                  <a:pt x="58" y="261"/>
                </a:cubicBezTo>
                <a:cubicBezTo>
                  <a:pt x="61" y="263"/>
                  <a:pt x="62" y="261"/>
                  <a:pt x="64" y="261"/>
                </a:cubicBezTo>
                <a:cubicBezTo>
                  <a:pt x="64" y="269"/>
                  <a:pt x="59" y="266"/>
                  <a:pt x="55" y="266"/>
                </a:cubicBezTo>
                <a:cubicBezTo>
                  <a:pt x="54" y="264"/>
                  <a:pt x="55" y="261"/>
                  <a:pt x="58" y="259"/>
                </a:cubicBezTo>
                <a:cubicBezTo>
                  <a:pt x="54" y="256"/>
                  <a:pt x="52" y="262"/>
                  <a:pt x="49" y="259"/>
                </a:cubicBezTo>
                <a:cubicBezTo>
                  <a:pt x="48" y="262"/>
                  <a:pt x="49" y="265"/>
                  <a:pt x="50" y="268"/>
                </a:cubicBezTo>
                <a:cubicBezTo>
                  <a:pt x="54" y="266"/>
                  <a:pt x="66" y="269"/>
                  <a:pt x="60" y="275"/>
                </a:cubicBezTo>
                <a:cubicBezTo>
                  <a:pt x="61" y="278"/>
                  <a:pt x="63" y="276"/>
                  <a:pt x="64" y="278"/>
                </a:cubicBezTo>
                <a:cubicBezTo>
                  <a:pt x="64" y="282"/>
                  <a:pt x="63" y="285"/>
                  <a:pt x="60" y="286"/>
                </a:cubicBezTo>
                <a:cubicBezTo>
                  <a:pt x="61" y="283"/>
                  <a:pt x="61" y="281"/>
                  <a:pt x="59" y="279"/>
                </a:cubicBezTo>
                <a:cubicBezTo>
                  <a:pt x="56" y="281"/>
                  <a:pt x="57" y="285"/>
                  <a:pt x="57" y="289"/>
                </a:cubicBezTo>
                <a:cubicBezTo>
                  <a:pt x="56" y="288"/>
                  <a:pt x="55" y="287"/>
                  <a:pt x="54" y="285"/>
                </a:cubicBezTo>
                <a:cubicBezTo>
                  <a:pt x="54" y="282"/>
                  <a:pt x="58" y="279"/>
                  <a:pt x="55" y="277"/>
                </a:cubicBezTo>
                <a:cubicBezTo>
                  <a:pt x="57" y="275"/>
                  <a:pt x="57" y="273"/>
                  <a:pt x="57" y="271"/>
                </a:cubicBezTo>
                <a:cubicBezTo>
                  <a:pt x="57" y="271"/>
                  <a:pt x="56" y="271"/>
                  <a:pt x="56" y="271"/>
                </a:cubicBezTo>
                <a:cubicBezTo>
                  <a:pt x="54" y="271"/>
                  <a:pt x="53" y="272"/>
                  <a:pt x="53" y="274"/>
                </a:cubicBezTo>
                <a:cubicBezTo>
                  <a:pt x="53" y="275"/>
                  <a:pt x="54" y="276"/>
                  <a:pt x="55" y="277"/>
                </a:cubicBezTo>
                <a:cubicBezTo>
                  <a:pt x="55" y="282"/>
                  <a:pt x="54" y="274"/>
                  <a:pt x="50" y="276"/>
                </a:cubicBezTo>
                <a:cubicBezTo>
                  <a:pt x="50" y="280"/>
                  <a:pt x="52" y="288"/>
                  <a:pt x="50" y="290"/>
                </a:cubicBezTo>
                <a:cubicBezTo>
                  <a:pt x="49" y="284"/>
                  <a:pt x="47" y="279"/>
                  <a:pt x="47" y="273"/>
                </a:cubicBezTo>
                <a:cubicBezTo>
                  <a:pt x="49" y="274"/>
                  <a:pt x="51" y="273"/>
                  <a:pt x="51" y="270"/>
                </a:cubicBezTo>
                <a:cubicBezTo>
                  <a:pt x="42" y="273"/>
                  <a:pt x="52" y="262"/>
                  <a:pt x="42" y="263"/>
                </a:cubicBezTo>
                <a:cubicBezTo>
                  <a:pt x="41" y="264"/>
                  <a:pt x="42" y="268"/>
                  <a:pt x="40" y="268"/>
                </a:cubicBezTo>
                <a:cubicBezTo>
                  <a:pt x="41" y="265"/>
                  <a:pt x="39" y="264"/>
                  <a:pt x="39" y="262"/>
                </a:cubicBezTo>
                <a:cubicBezTo>
                  <a:pt x="35" y="263"/>
                  <a:pt x="31" y="261"/>
                  <a:pt x="28" y="258"/>
                </a:cubicBezTo>
                <a:cubicBezTo>
                  <a:pt x="33" y="257"/>
                  <a:pt x="39" y="258"/>
                  <a:pt x="43" y="261"/>
                </a:cubicBezTo>
                <a:cubicBezTo>
                  <a:pt x="46" y="258"/>
                  <a:pt x="43" y="256"/>
                  <a:pt x="42" y="254"/>
                </a:cubicBezTo>
                <a:cubicBezTo>
                  <a:pt x="40" y="260"/>
                  <a:pt x="31" y="253"/>
                  <a:pt x="29" y="251"/>
                </a:cubicBezTo>
                <a:cubicBezTo>
                  <a:pt x="32" y="250"/>
                  <a:pt x="28" y="247"/>
                  <a:pt x="30" y="244"/>
                </a:cubicBezTo>
                <a:cubicBezTo>
                  <a:pt x="25" y="246"/>
                  <a:pt x="27" y="242"/>
                  <a:pt x="25" y="239"/>
                </a:cubicBezTo>
                <a:cubicBezTo>
                  <a:pt x="21" y="244"/>
                  <a:pt x="28" y="246"/>
                  <a:pt x="27" y="251"/>
                </a:cubicBezTo>
                <a:cubicBezTo>
                  <a:pt x="25" y="252"/>
                  <a:pt x="21" y="252"/>
                  <a:pt x="19" y="252"/>
                </a:cubicBezTo>
                <a:cubicBezTo>
                  <a:pt x="17" y="256"/>
                  <a:pt x="20" y="256"/>
                  <a:pt x="19" y="259"/>
                </a:cubicBezTo>
                <a:cubicBezTo>
                  <a:pt x="17" y="259"/>
                  <a:pt x="16" y="260"/>
                  <a:pt x="14" y="260"/>
                </a:cubicBezTo>
                <a:cubicBezTo>
                  <a:pt x="14" y="248"/>
                  <a:pt x="23" y="235"/>
                  <a:pt x="16" y="223"/>
                </a:cubicBezTo>
                <a:cubicBezTo>
                  <a:pt x="17" y="221"/>
                  <a:pt x="18" y="220"/>
                  <a:pt x="19" y="219"/>
                </a:cubicBezTo>
                <a:cubicBezTo>
                  <a:pt x="22" y="221"/>
                  <a:pt x="24" y="220"/>
                  <a:pt x="31" y="223"/>
                </a:cubicBezTo>
                <a:cubicBezTo>
                  <a:pt x="29" y="224"/>
                  <a:pt x="30" y="227"/>
                  <a:pt x="34" y="227"/>
                </a:cubicBezTo>
                <a:cubicBezTo>
                  <a:pt x="35" y="225"/>
                  <a:pt x="31" y="223"/>
                  <a:pt x="34" y="223"/>
                </a:cubicBezTo>
                <a:cubicBezTo>
                  <a:pt x="38" y="224"/>
                  <a:pt x="32" y="229"/>
                  <a:pt x="38" y="229"/>
                </a:cubicBezTo>
                <a:cubicBezTo>
                  <a:pt x="41" y="227"/>
                  <a:pt x="37" y="223"/>
                  <a:pt x="41" y="223"/>
                </a:cubicBezTo>
                <a:cubicBezTo>
                  <a:pt x="43" y="226"/>
                  <a:pt x="44" y="233"/>
                  <a:pt x="49" y="230"/>
                </a:cubicBezTo>
                <a:cubicBezTo>
                  <a:pt x="49" y="227"/>
                  <a:pt x="46" y="224"/>
                  <a:pt x="49" y="222"/>
                </a:cubicBezTo>
                <a:cubicBezTo>
                  <a:pt x="46" y="221"/>
                  <a:pt x="45" y="218"/>
                  <a:pt x="43" y="217"/>
                </a:cubicBezTo>
                <a:cubicBezTo>
                  <a:pt x="42" y="217"/>
                  <a:pt x="43" y="221"/>
                  <a:pt x="41" y="221"/>
                </a:cubicBezTo>
                <a:cubicBezTo>
                  <a:pt x="40" y="217"/>
                  <a:pt x="37" y="215"/>
                  <a:pt x="37" y="211"/>
                </a:cubicBezTo>
                <a:cubicBezTo>
                  <a:pt x="45" y="204"/>
                  <a:pt x="39" y="178"/>
                  <a:pt x="46" y="170"/>
                </a:cubicBezTo>
                <a:cubicBezTo>
                  <a:pt x="47" y="176"/>
                  <a:pt x="44" y="185"/>
                  <a:pt x="49" y="188"/>
                </a:cubicBezTo>
                <a:cubicBezTo>
                  <a:pt x="52" y="185"/>
                  <a:pt x="46" y="185"/>
                  <a:pt x="48" y="180"/>
                </a:cubicBezTo>
                <a:cubicBezTo>
                  <a:pt x="51" y="178"/>
                  <a:pt x="55" y="183"/>
                  <a:pt x="57" y="186"/>
                </a:cubicBezTo>
                <a:cubicBezTo>
                  <a:pt x="57" y="183"/>
                  <a:pt x="58" y="181"/>
                  <a:pt x="60" y="181"/>
                </a:cubicBezTo>
                <a:cubicBezTo>
                  <a:pt x="61" y="182"/>
                  <a:pt x="60" y="185"/>
                  <a:pt x="62" y="184"/>
                </a:cubicBezTo>
                <a:cubicBezTo>
                  <a:pt x="66" y="181"/>
                  <a:pt x="61" y="177"/>
                  <a:pt x="61" y="173"/>
                </a:cubicBezTo>
                <a:cubicBezTo>
                  <a:pt x="63" y="170"/>
                  <a:pt x="66" y="169"/>
                  <a:pt x="69" y="170"/>
                </a:cubicBezTo>
                <a:cubicBezTo>
                  <a:pt x="72" y="177"/>
                  <a:pt x="65" y="184"/>
                  <a:pt x="69" y="192"/>
                </a:cubicBezTo>
                <a:cubicBezTo>
                  <a:pt x="71" y="189"/>
                  <a:pt x="72" y="188"/>
                  <a:pt x="71" y="184"/>
                </a:cubicBezTo>
                <a:cubicBezTo>
                  <a:pt x="83" y="183"/>
                  <a:pt x="86" y="187"/>
                  <a:pt x="95" y="183"/>
                </a:cubicBezTo>
                <a:cubicBezTo>
                  <a:pt x="97" y="184"/>
                  <a:pt x="94" y="189"/>
                  <a:pt x="98" y="188"/>
                </a:cubicBezTo>
                <a:cubicBezTo>
                  <a:pt x="100" y="184"/>
                  <a:pt x="101" y="179"/>
                  <a:pt x="97" y="177"/>
                </a:cubicBezTo>
                <a:cubicBezTo>
                  <a:pt x="95" y="179"/>
                  <a:pt x="96" y="183"/>
                  <a:pt x="92" y="182"/>
                </a:cubicBezTo>
                <a:cubicBezTo>
                  <a:pt x="90" y="175"/>
                  <a:pt x="74" y="173"/>
                  <a:pt x="82" y="164"/>
                </a:cubicBezTo>
                <a:cubicBezTo>
                  <a:pt x="79" y="164"/>
                  <a:pt x="78" y="167"/>
                  <a:pt x="74" y="166"/>
                </a:cubicBezTo>
                <a:cubicBezTo>
                  <a:pt x="72" y="160"/>
                  <a:pt x="72" y="154"/>
                  <a:pt x="74" y="148"/>
                </a:cubicBezTo>
                <a:cubicBezTo>
                  <a:pt x="80" y="151"/>
                  <a:pt x="83" y="144"/>
                  <a:pt x="86" y="149"/>
                </a:cubicBezTo>
                <a:cubicBezTo>
                  <a:pt x="84" y="144"/>
                  <a:pt x="88" y="141"/>
                  <a:pt x="88" y="134"/>
                </a:cubicBezTo>
                <a:cubicBezTo>
                  <a:pt x="76" y="134"/>
                  <a:pt x="80" y="125"/>
                  <a:pt x="80" y="117"/>
                </a:cubicBezTo>
                <a:cubicBezTo>
                  <a:pt x="78" y="115"/>
                  <a:pt x="76" y="119"/>
                  <a:pt x="76" y="116"/>
                </a:cubicBezTo>
                <a:cubicBezTo>
                  <a:pt x="80" y="113"/>
                  <a:pt x="77" y="109"/>
                  <a:pt x="82" y="108"/>
                </a:cubicBezTo>
                <a:cubicBezTo>
                  <a:pt x="82" y="110"/>
                  <a:pt x="83" y="113"/>
                  <a:pt x="83" y="115"/>
                </a:cubicBezTo>
                <a:cubicBezTo>
                  <a:pt x="86" y="113"/>
                  <a:pt x="86" y="108"/>
                  <a:pt x="88" y="106"/>
                </a:cubicBezTo>
                <a:cubicBezTo>
                  <a:pt x="87" y="121"/>
                  <a:pt x="91" y="122"/>
                  <a:pt x="97" y="123"/>
                </a:cubicBezTo>
                <a:cubicBezTo>
                  <a:pt x="101" y="114"/>
                  <a:pt x="102" y="104"/>
                  <a:pt x="102" y="95"/>
                </a:cubicBezTo>
                <a:cubicBezTo>
                  <a:pt x="104" y="95"/>
                  <a:pt x="105" y="97"/>
                  <a:pt x="105" y="99"/>
                </a:cubicBezTo>
                <a:cubicBezTo>
                  <a:pt x="105" y="103"/>
                  <a:pt x="104" y="108"/>
                  <a:pt x="106" y="109"/>
                </a:cubicBezTo>
                <a:cubicBezTo>
                  <a:pt x="110" y="107"/>
                  <a:pt x="107" y="104"/>
                  <a:pt x="109" y="100"/>
                </a:cubicBezTo>
                <a:cubicBezTo>
                  <a:pt x="109" y="100"/>
                  <a:pt x="107" y="101"/>
                  <a:pt x="108" y="100"/>
                </a:cubicBezTo>
                <a:cubicBezTo>
                  <a:pt x="108" y="99"/>
                  <a:pt x="108" y="98"/>
                  <a:pt x="109" y="98"/>
                </a:cubicBezTo>
                <a:cubicBezTo>
                  <a:pt x="111" y="99"/>
                  <a:pt x="113" y="100"/>
                  <a:pt x="115" y="101"/>
                </a:cubicBezTo>
                <a:cubicBezTo>
                  <a:pt x="114" y="102"/>
                  <a:pt x="113" y="103"/>
                  <a:pt x="110" y="100"/>
                </a:cubicBezTo>
                <a:cubicBezTo>
                  <a:pt x="110" y="110"/>
                  <a:pt x="118" y="116"/>
                  <a:pt x="116" y="123"/>
                </a:cubicBezTo>
                <a:cubicBezTo>
                  <a:pt x="113" y="119"/>
                  <a:pt x="110" y="131"/>
                  <a:pt x="115" y="132"/>
                </a:cubicBezTo>
                <a:cubicBezTo>
                  <a:pt x="116" y="128"/>
                  <a:pt x="118" y="129"/>
                  <a:pt x="121" y="130"/>
                </a:cubicBezTo>
                <a:cubicBezTo>
                  <a:pt x="121" y="126"/>
                  <a:pt x="123" y="124"/>
                  <a:pt x="126" y="124"/>
                </a:cubicBezTo>
                <a:cubicBezTo>
                  <a:pt x="127" y="126"/>
                  <a:pt x="126" y="130"/>
                  <a:pt x="127" y="131"/>
                </a:cubicBezTo>
                <a:cubicBezTo>
                  <a:pt x="130" y="131"/>
                  <a:pt x="133" y="132"/>
                  <a:pt x="135" y="133"/>
                </a:cubicBezTo>
                <a:cubicBezTo>
                  <a:pt x="135" y="133"/>
                  <a:pt x="136" y="132"/>
                  <a:pt x="136" y="132"/>
                </a:cubicBezTo>
                <a:cubicBezTo>
                  <a:pt x="137" y="128"/>
                  <a:pt x="135" y="124"/>
                  <a:pt x="132" y="123"/>
                </a:cubicBezTo>
                <a:cubicBezTo>
                  <a:pt x="131" y="126"/>
                  <a:pt x="132" y="127"/>
                  <a:pt x="132" y="130"/>
                </a:cubicBezTo>
                <a:cubicBezTo>
                  <a:pt x="130" y="128"/>
                  <a:pt x="131" y="130"/>
                  <a:pt x="128" y="129"/>
                </a:cubicBezTo>
                <a:cubicBezTo>
                  <a:pt x="128" y="123"/>
                  <a:pt x="129" y="117"/>
                  <a:pt x="132" y="112"/>
                </a:cubicBezTo>
                <a:cubicBezTo>
                  <a:pt x="130" y="112"/>
                  <a:pt x="130" y="113"/>
                  <a:pt x="129" y="114"/>
                </a:cubicBezTo>
                <a:cubicBezTo>
                  <a:pt x="129" y="113"/>
                  <a:pt x="129" y="112"/>
                  <a:pt x="128" y="112"/>
                </a:cubicBezTo>
                <a:lnTo>
                  <a:pt x="128" y="111"/>
                </a:lnTo>
                <a:cubicBezTo>
                  <a:pt x="129" y="111"/>
                  <a:pt x="130" y="111"/>
                  <a:pt x="131" y="110"/>
                </a:cubicBezTo>
                <a:cubicBezTo>
                  <a:pt x="130" y="107"/>
                  <a:pt x="130" y="103"/>
                  <a:pt x="130" y="100"/>
                </a:cubicBezTo>
                <a:cubicBezTo>
                  <a:pt x="127" y="100"/>
                  <a:pt x="126" y="102"/>
                  <a:pt x="126" y="104"/>
                </a:cubicBezTo>
                <a:cubicBezTo>
                  <a:pt x="125" y="103"/>
                  <a:pt x="123" y="103"/>
                  <a:pt x="122" y="103"/>
                </a:cubicBezTo>
                <a:cubicBezTo>
                  <a:pt x="122" y="105"/>
                  <a:pt x="124" y="105"/>
                  <a:pt x="126" y="106"/>
                </a:cubicBezTo>
                <a:cubicBezTo>
                  <a:pt x="125" y="108"/>
                  <a:pt x="124" y="108"/>
                  <a:pt x="123" y="109"/>
                </a:cubicBezTo>
                <a:cubicBezTo>
                  <a:pt x="124" y="109"/>
                  <a:pt x="124" y="109"/>
                  <a:pt x="124" y="110"/>
                </a:cubicBezTo>
                <a:cubicBezTo>
                  <a:pt x="124" y="110"/>
                  <a:pt x="123" y="110"/>
                  <a:pt x="123" y="110"/>
                </a:cubicBezTo>
                <a:cubicBezTo>
                  <a:pt x="123" y="111"/>
                  <a:pt x="124" y="112"/>
                  <a:pt x="125" y="112"/>
                </a:cubicBezTo>
                <a:cubicBezTo>
                  <a:pt x="125" y="115"/>
                  <a:pt x="124" y="118"/>
                  <a:pt x="127" y="118"/>
                </a:cubicBezTo>
                <a:cubicBezTo>
                  <a:pt x="125" y="121"/>
                  <a:pt x="128" y="122"/>
                  <a:pt x="125" y="123"/>
                </a:cubicBezTo>
                <a:cubicBezTo>
                  <a:pt x="125" y="120"/>
                  <a:pt x="120" y="122"/>
                  <a:pt x="120" y="118"/>
                </a:cubicBezTo>
                <a:cubicBezTo>
                  <a:pt x="123" y="110"/>
                  <a:pt x="119" y="108"/>
                  <a:pt x="118" y="103"/>
                </a:cubicBezTo>
                <a:cubicBezTo>
                  <a:pt x="119" y="103"/>
                  <a:pt x="119" y="104"/>
                  <a:pt x="121" y="104"/>
                </a:cubicBezTo>
                <a:lnTo>
                  <a:pt x="121" y="102"/>
                </a:lnTo>
                <a:cubicBezTo>
                  <a:pt x="127" y="102"/>
                  <a:pt x="133" y="98"/>
                  <a:pt x="136" y="92"/>
                </a:cubicBezTo>
                <a:cubicBezTo>
                  <a:pt x="137" y="92"/>
                  <a:pt x="137" y="92"/>
                  <a:pt x="137" y="92"/>
                </a:cubicBezTo>
                <a:cubicBezTo>
                  <a:pt x="137" y="92"/>
                  <a:pt x="137" y="91"/>
                  <a:pt x="137" y="91"/>
                </a:cubicBezTo>
                <a:cubicBezTo>
                  <a:pt x="138" y="91"/>
                  <a:pt x="140" y="91"/>
                  <a:pt x="141" y="91"/>
                </a:cubicBezTo>
                <a:cubicBezTo>
                  <a:pt x="143" y="93"/>
                  <a:pt x="140" y="95"/>
                  <a:pt x="142" y="98"/>
                </a:cubicBezTo>
                <a:cubicBezTo>
                  <a:pt x="142" y="98"/>
                  <a:pt x="143" y="98"/>
                  <a:pt x="144" y="98"/>
                </a:cubicBezTo>
                <a:cubicBezTo>
                  <a:pt x="144" y="99"/>
                  <a:pt x="145" y="99"/>
                  <a:pt x="146" y="99"/>
                </a:cubicBezTo>
                <a:lnTo>
                  <a:pt x="146" y="99"/>
                </a:lnTo>
                <a:cubicBezTo>
                  <a:pt x="155" y="99"/>
                  <a:pt x="161" y="88"/>
                  <a:pt x="168" y="95"/>
                </a:cubicBezTo>
                <a:cubicBezTo>
                  <a:pt x="168" y="94"/>
                  <a:pt x="173" y="95"/>
                  <a:pt x="176" y="95"/>
                </a:cubicBezTo>
                <a:cubicBezTo>
                  <a:pt x="171" y="98"/>
                  <a:pt x="183" y="100"/>
                  <a:pt x="186" y="97"/>
                </a:cubicBezTo>
                <a:cubicBezTo>
                  <a:pt x="185" y="94"/>
                  <a:pt x="187" y="94"/>
                  <a:pt x="185" y="93"/>
                </a:cubicBezTo>
                <a:cubicBezTo>
                  <a:pt x="187" y="90"/>
                  <a:pt x="191" y="90"/>
                  <a:pt x="192" y="87"/>
                </a:cubicBezTo>
                <a:cubicBezTo>
                  <a:pt x="193" y="88"/>
                  <a:pt x="195" y="88"/>
                  <a:pt x="196" y="89"/>
                </a:cubicBezTo>
                <a:cubicBezTo>
                  <a:pt x="195" y="92"/>
                  <a:pt x="195" y="94"/>
                  <a:pt x="197" y="95"/>
                </a:cubicBezTo>
                <a:cubicBezTo>
                  <a:pt x="198" y="94"/>
                  <a:pt x="198" y="93"/>
                  <a:pt x="198" y="92"/>
                </a:cubicBezTo>
                <a:cubicBezTo>
                  <a:pt x="199" y="96"/>
                  <a:pt x="199" y="100"/>
                  <a:pt x="198" y="104"/>
                </a:cubicBezTo>
                <a:lnTo>
                  <a:pt x="197" y="108"/>
                </a:lnTo>
                <a:lnTo>
                  <a:pt x="196" y="108"/>
                </a:lnTo>
                <a:cubicBezTo>
                  <a:pt x="195" y="108"/>
                  <a:pt x="195" y="108"/>
                  <a:pt x="195" y="109"/>
                </a:cubicBezTo>
                <a:cubicBezTo>
                  <a:pt x="196" y="109"/>
                  <a:pt x="196" y="109"/>
                  <a:pt x="196" y="110"/>
                </a:cubicBezTo>
                <a:lnTo>
                  <a:pt x="196" y="110"/>
                </a:lnTo>
                <a:cubicBezTo>
                  <a:pt x="197" y="110"/>
                  <a:pt x="197" y="110"/>
                  <a:pt x="198" y="110"/>
                </a:cubicBezTo>
                <a:lnTo>
                  <a:pt x="198" y="110"/>
                </a:lnTo>
                <a:lnTo>
                  <a:pt x="198" y="110"/>
                </a:lnTo>
                <a:cubicBezTo>
                  <a:pt x="202" y="112"/>
                  <a:pt x="204" y="107"/>
                  <a:pt x="208" y="106"/>
                </a:cubicBezTo>
                <a:cubicBezTo>
                  <a:pt x="207" y="103"/>
                  <a:pt x="204" y="101"/>
                  <a:pt x="200" y="101"/>
                </a:cubicBezTo>
                <a:cubicBezTo>
                  <a:pt x="202" y="98"/>
                  <a:pt x="208" y="98"/>
                  <a:pt x="205" y="93"/>
                </a:cubicBezTo>
                <a:cubicBezTo>
                  <a:pt x="209" y="92"/>
                  <a:pt x="207" y="96"/>
                  <a:pt x="209" y="97"/>
                </a:cubicBezTo>
                <a:cubicBezTo>
                  <a:pt x="211" y="95"/>
                  <a:pt x="211" y="89"/>
                  <a:pt x="213" y="86"/>
                </a:cubicBezTo>
                <a:cubicBezTo>
                  <a:pt x="220" y="86"/>
                  <a:pt x="227" y="86"/>
                  <a:pt x="235" y="84"/>
                </a:cubicBezTo>
                <a:cubicBezTo>
                  <a:pt x="235" y="79"/>
                  <a:pt x="230" y="80"/>
                  <a:pt x="228" y="77"/>
                </a:cubicBezTo>
                <a:cubicBezTo>
                  <a:pt x="228" y="67"/>
                  <a:pt x="246" y="74"/>
                  <a:pt x="241" y="82"/>
                </a:cubicBezTo>
                <a:cubicBezTo>
                  <a:pt x="242" y="84"/>
                  <a:pt x="250" y="85"/>
                  <a:pt x="247" y="88"/>
                </a:cubicBezTo>
                <a:cubicBezTo>
                  <a:pt x="248" y="88"/>
                  <a:pt x="257" y="89"/>
                  <a:pt x="257" y="86"/>
                </a:cubicBezTo>
                <a:cubicBezTo>
                  <a:pt x="255" y="86"/>
                  <a:pt x="252" y="86"/>
                  <a:pt x="249" y="87"/>
                </a:cubicBezTo>
                <a:cubicBezTo>
                  <a:pt x="250" y="82"/>
                  <a:pt x="255" y="84"/>
                  <a:pt x="259" y="84"/>
                </a:cubicBezTo>
                <a:cubicBezTo>
                  <a:pt x="260" y="86"/>
                  <a:pt x="258" y="86"/>
                  <a:pt x="258" y="89"/>
                </a:cubicBezTo>
                <a:cubicBezTo>
                  <a:pt x="262" y="88"/>
                  <a:pt x="263" y="91"/>
                  <a:pt x="266" y="90"/>
                </a:cubicBezTo>
                <a:cubicBezTo>
                  <a:pt x="263" y="81"/>
                  <a:pt x="271" y="79"/>
                  <a:pt x="279" y="82"/>
                </a:cubicBezTo>
                <a:cubicBezTo>
                  <a:pt x="278" y="80"/>
                  <a:pt x="279" y="78"/>
                  <a:pt x="280" y="76"/>
                </a:cubicBezTo>
                <a:cubicBezTo>
                  <a:pt x="284" y="77"/>
                  <a:pt x="287" y="79"/>
                  <a:pt x="289" y="82"/>
                </a:cubicBezTo>
                <a:cubicBezTo>
                  <a:pt x="296" y="78"/>
                  <a:pt x="304" y="77"/>
                  <a:pt x="311" y="78"/>
                </a:cubicBezTo>
                <a:cubicBezTo>
                  <a:pt x="311" y="76"/>
                  <a:pt x="313" y="76"/>
                  <a:pt x="312" y="73"/>
                </a:cubicBezTo>
                <a:cubicBezTo>
                  <a:pt x="309" y="73"/>
                  <a:pt x="306" y="72"/>
                  <a:pt x="306" y="76"/>
                </a:cubicBezTo>
                <a:cubicBezTo>
                  <a:pt x="304" y="74"/>
                  <a:pt x="298" y="76"/>
                  <a:pt x="295" y="73"/>
                </a:cubicBezTo>
                <a:cubicBezTo>
                  <a:pt x="299" y="69"/>
                  <a:pt x="311" y="72"/>
                  <a:pt x="313" y="65"/>
                </a:cubicBezTo>
                <a:cubicBezTo>
                  <a:pt x="306" y="62"/>
                  <a:pt x="296" y="67"/>
                  <a:pt x="284" y="66"/>
                </a:cubicBezTo>
                <a:cubicBezTo>
                  <a:pt x="283" y="69"/>
                  <a:pt x="284" y="68"/>
                  <a:pt x="284" y="71"/>
                </a:cubicBezTo>
                <a:cubicBezTo>
                  <a:pt x="286" y="72"/>
                  <a:pt x="290" y="70"/>
                  <a:pt x="290" y="72"/>
                </a:cubicBezTo>
                <a:cubicBezTo>
                  <a:pt x="285" y="72"/>
                  <a:pt x="280" y="73"/>
                  <a:pt x="275" y="75"/>
                </a:cubicBezTo>
                <a:cubicBezTo>
                  <a:pt x="274" y="75"/>
                  <a:pt x="274" y="73"/>
                  <a:pt x="272" y="73"/>
                </a:cubicBezTo>
                <a:cubicBezTo>
                  <a:pt x="272" y="70"/>
                  <a:pt x="278" y="74"/>
                  <a:pt x="278" y="71"/>
                </a:cubicBezTo>
                <a:cubicBezTo>
                  <a:pt x="274" y="70"/>
                  <a:pt x="273" y="61"/>
                  <a:pt x="268" y="63"/>
                </a:cubicBezTo>
                <a:lnTo>
                  <a:pt x="268" y="60"/>
                </a:lnTo>
                <a:cubicBezTo>
                  <a:pt x="270" y="59"/>
                  <a:pt x="274" y="56"/>
                  <a:pt x="275" y="59"/>
                </a:cubicBezTo>
                <a:cubicBezTo>
                  <a:pt x="278" y="58"/>
                  <a:pt x="274" y="56"/>
                  <a:pt x="272" y="56"/>
                </a:cubicBezTo>
                <a:cubicBezTo>
                  <a:pt x="274" y="52"/>
                  <a:pt x="274" y="47"/>
                  <a:pt x="278" y="45"/>
                </a:cubicBezTo>
                <a:cubicBezTo>
                  <a:pt x="279" y="45"/>
                  <a:pt x="279" y="46"/>
                  <a:pt x="280" y="46"/>
                </a:cubicBezTo>
                <a:cubicBezTo>
                  <a:pt x="276" y="49"/>
                  <a:pt x="286" y="60"/>
                  <a:pt x="279" y="62"/>
                </a:cubicBezTo>
                <a:cubicBezTo>
                  <a:pt x="282" y="66"/>
                  <a:pt x="285" y="61"/>
                  <a:pt x="290" y="61"/>
                </a:cubicBezTo>
                <a:cubicBezTo>
                  <a:pt x="290" y="58"/>
                  <a:pt x="287" y="56"/>
                  <a:pt x="291" y="55"/>
                </a:cubicBezTo>
                <a:cubicBezTo>
                  <a:pt x="291" y="52"/>
                  <a:pt x="288" y="53"/>
                  <a:pt x="288" y="51"/>
                </a:cubicBezTo>
                <a:cubicBezTo>
                  <a:pt x="289" y="48"/>
                  <a:pt x="296" y="50"/>
                  <a:pt x="299" y="48"/>
                </a:cubicBezTo>
                <a:cubicBezTo>
                  <a:pt x="298" y="45"/>
                  <a:pt x="291" y="49"/>
                  <a:pt x="289" y="46"/>
                </a:cubicBezTo>
                <a:cubicBezTo>
                  <a:pt x="290" y="43"/>
                  <a:pt x="291" y="40"/>
                  <a:pt x="287" y="40"/>
                </a:cubicBezTo>
                <a:cubicBezTo>
                  <a:pt x="287" y="39"/>
                  <a:pt x="289" y="39"/>
                  <a:pt x="290" y="39"/>
                </a:cubicBezTo>
                <a:cubicBezTo>
                  <a:pt x="293" y="40"/>
                  <a:pt x="291" y="41"/>
                  <a:pt x="291" y="44"/>
                </a:cubicBezTo>
                <a:cubicBezTo>
                  <a:pt x="294" y="44"/>
                  <a:pt x="296" y="44"/>
                  <a:pt x="298" y="44"/>
                </a:cubicBezTo>
                <a:cubicBezTo>
                  <a:pt x="301" y="44"/>
                  <a:pt x="300" y="48"/>
                  <a:pt x="301" y="49"/>
                </a:cubicBezTo>
                <a:cubicBezTo>
                  <a:pt x="301" y="51"/>
                  <a:pt x="297" y="50"/>
                  <a:pt x="296" y="51"/>
                </a:cubicBezTo>
                <a:cubicBezTo>
                  <a:pt x="306" y="57"/>
                  <a:pt x="320" y="50"/>
                  <a:pt x="327" y="55"/>
                </a:cubicBezTo>
                <a:cubicBezTo>
                  <a:pt x="330" y="54"/>
                  <a:pt x="331" y="52"/>
                  <a:pt x="331" y="49"/>
                </a:cubicBezTo>
                <a:cubicBezTo>
                  <a:pt x="333" y="50"/>
                  <a:pt x="335" y="50"/>
                  <a:pt x="336" y="49"/>
                </a:cubicBezTo>
                <a:cubicBezTo>
                  <a:pt x="335" y="45"/>
                  <a:pt x="332" y="41"/>
                  <a:pt x="329" y="39"/>
                </a:cubicBezTo>
                <a:cubicBezTo>
                  <a:pt x="333" y="36"/>
                  <a:pt x="328" y="30"/>
                  <a:pt x="330" y="27"/>
                </a:cubicBezTo>
                <a:cubicBezTo>
                  <a:pt x="335" y="32"/>
                  <a:pt x="344" y="35"/>
                  <a:pt x="344" y="43"/>
                </a:cubicBezTo>
                <a:cubicBezTo>
                  <a:pt x="348" y="42"/>
                  <a:pt x="348" y="38"/>
                  <a:pt x="350" y="35"/>
                </a:cubicBezTo>
                <a:cubicBezTo>
                  <a:pt x="357" y="32"/>
                  <a:pt x="366" y="38"/>
                  <a:pt x="369" y="30"/>
                </a:cubicBezTo>
                <a:cubicBezTo>
                  <a:pt x="368" y="30"/>
                  <a:pt x="366" y="30"/>
                  <a:pt x="364" y="30"/>
                </a:cubicBezTo>
                <a:cubicBezTo>
                  <a:pt x="363" y="23"/>
                  <a:pt x="374" y="24"/>
                  <a:pt x="369" y="17"/>
                </a:cubicBezTo>
                <a:cubicBezTo>
                  <a:pt x="369" y="21"/>
                  <a:pt x="367" y="25"/>
                  <a:pt x="361" y="25"/>
                </a:cubicBezTo>
                <a:cubicBezTo>
                  <a:pt x="361" y="29"/>
                  <a:pt x="359" y="34"/>
                  <a:pt x="351" y="32"/>
                </a:cubicBezTo>
                <a:cubicBezTo>
                  <a:pt x="353" y="26"/>
                  <a:pt x="356" y="20"/>
                  <a:pt x="350" y="16"/>
                </a:cubicBezTo>
                <a:cubicBezTo>
                  <a:pt x="350" y="12"/>
                  <a:pt x="351" y="10"/>
                  <a:pt x="353" y="9"/>
                </a:cubicBezTo>
                <a:cubicBezTo>
                  <a:pt x="357" y="8"/>
                  <a:pt x="357" y="11"/>
                  <a:pt x="358" y="13"/>
                </a:cubicBezTo>
                <a:cubicBezTo>
                  <a:pt x="361" y="13"/>
                  <a:pt x="361" y="10"/>
                  <a:pt x="361" y="7"/>
                </a:cubicBezTo>
                <a:cubicBezTo>
                  <a:pt x="356" y="7"/>
                  <a:pt x="356" y="1"/>
                  <a:pt x="352" y="1"/>
                </a:cubicBezTo>
                <a:cubicBezTo>
                  <a:pt x="351" y="4"/>
                  <a:pt x="351" y="7"/>
                  <a:pt x="348" y="8"/>
                </a:cubicBezTo>
                <a:cubicBezTo>
                  <a:pt x="343" y="9"/>
                  <a:pt x="345" y="2"/>
                  <a:pt x="343" y="1"/>
                </a:cubicBezTo>
                <a:cubicBezTo>
                  <a:pt x="352" y="0"/>
                  <a:pt x="360" y="0"/>
                  <a:pt x="36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</p:pic>
      <p:pic>
        <p:nvPicPr>
          <p:cNvPr id="38" name="图片" descr="茶道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9091" t="28966" r="7930" b="29892"/>
          <a:stretch>
            <a:fillRect/>
          </a:stretch>
        </p:blipFill>
        <p:spPr>
          <a:xfrm>
            <a:off x="8439884" y="1752031"/>
            <a:ext cx="2179320" cy="1602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2" h="2524">
                <a:moveTo>
                  <a:pt x="825" y="2498"/>
                </a:moveTo>
                <a:cubicBezTo>
                  <a:pt x="825" y="2499"/>
                  <a:pt x="824" y="2500"/>
                  <a:pt x="823" y="2501"/>
                </a:cubicBezTo>
                <a:cubicBezTo>
                  <a:pt x="824" y="2501"/>
                  <a:pt x="826" y="2501"/>
                  <a:pt x="827" y="2501"/>
                </a:cubicBezTo>
                <a:lnTo>
                  <a:pt x="827" y="2500"/>
                </a:lnTo>
                <a:lnTo>
                  <a:pt x="827" y="2500"/>
                </a:lnTo>
                <a:lnTo>
                  <a:pt x="827" y="2500"/>
                </a:lnTo>
                <a:lnTo>
                  <a:pt x="827" y="2500"/>
                </a:lnTo>
                <a:lnTo>
                  <a:pt x="826" y="2500"/>
                </a:lnTo>
                <a:cubicBezTo>
                  <a:pt x="826" y="2499"/>
                  <a:pt x="826" y="2498"/>
                  <a:pt x="825" y="2498"/>
                </a:cubicBezTo>
                <a:close/>
                <a:moveTo>
                  <a:pt x="895" y="2494"/>
                </a:moveTo>
                <a:cubicBezTo>
                  <a:pt x="896" y="2496"/>
                  <a:pt x="896" y="2497"/>
                  <a:pt x="896" y="2498"/>
                </a:cubicBezTo>
                <a:lnTo>
                  <a:pt x="896" y="2498"/>
                </a:lnTo>
                <a:lnTo>
                  <a:pt x="896" y="2497"/>
                </a:lnTo>
                <a:lnTo>
                  <a:pt x="895" y="2495"/>
                </a:lnTo>
                <a:lnTo>
                  <a:pt x="895" y="2494"/>
                </a:lnTo>
                <a:close/>
                <a:moveTo>
                  <a:pt x="874" y="2493"/>
                </a:moveTo>
                <a:cubicBezTo>
                  <a:pt x="870" y="2494"/>
                  <a:pt x="874" y="2502"/>
                  <a:pt x="869" y="2500"/>
                </a:cubicBezTo>
                <a:cubicBezTo>
                  <a:pt x="869" y="2503"/>
                  <a:pt x="871" y="2504"/>
                  <a:pt x="872" y="2506"/>
                </a:cubicBezTo>
                <a:lnTo>
                  <a:pt x="872" y="2506"/>
                </a:lnTo>
                <a:cubicBezTo>
                  <a:pt x="873" y="2502"/>
                  <a:pt x="875" y="2498"/>
                  <a:pt x="876" y="2494"/>
                </a:cubicBezTo>
                <a:cubicBezTo>
                  <a:pt x="875" y="2493"/>
                  <a:pt x="874" y="2493"/>
                  <a:pt x="874" y="2493"/>
                </a:cubicBezTo>
                <a:close/>
                <a:moveTo>
                  <a:pt x="871" y="2492"/>
                </a:moveTo>
                <a:cubicBezTo>
                  <a:pt x="870" y="2491"/>
                  <a:pt x="868" y="2492"/>
                  <a:pt x="868" y="2494"/>
                </a:cubicBezTo>
                <a:lnTo>
                  <a:pt x="868" y="2494"/>
                </a:lnTo>
                <a:cubicBezTo>
                  <a:pt x="869" y="2494"/>
                  <a:pt x="871" y="2494"/>
                  <a:pt x="871" y="2492"/>
                </a:cubicBezTo>
                <a:close/>
                <a:moveTo>
                  <a:pt x="510" y="2476"/>
                </a:moveTo>
                <a:cubicBezTo>
                  <a:pt x="509" y="2478"/>
                  <a:pt x="509" y="2480"/>
                  <a:pt x="511" y="2481"/>
                </a:cubicBezTo>
                <a:cubicBezTo>
                  <a:pt x="511" y="2478"/>
                  <a:pt x="513" y="2478"/>
                  <a:pt x="510" y="2476"/>
                </a:cubicBezTo>
                <a:close/>
                <a:moveTo>
                  <a:pt x="595" y="2474"/>
                </a:moveTo>
                <a:cubicBezTo>
                  <a:pt x="597" y="2478"/>
                  <a:pt x="595" y="2478"/>
                  <a:pt x="594" y="2482"/>
                </a:cubicBezTo>
                <a:lnTo>
                  <a:pt x="594" y="2482"/>
                </a:lnTo>
                <a:cubicBezTo>
                  <a:pt x="598" y="2484"/>
                  <a:pt x="599" y="2474"/>
                  <a:pt x="595" y="2474"/>
                </a:cubicBezTo>
                <a:close/>
                <a:moveTo>
                  <a:pt x="1243" y="2470"/>
                </a:moveTo>
                <a:cubicBezTo>
                  <a:pt x="1242" y="2470"/>
                  <a:pt x="1241" y="2471"/>
                  <a:pt x="1241" y="2472"/>
                </a:cubicBezTo>
                <a:cubicBezTo>
                  <a:pt x="1243" y="2471"/>
                  <a:pt x="1247" y="2473"/>
                  <a:pt x="1247" y="2471"/>
                </a:cubicBezTo>
                <a:cubicBezTo>
                  <a:pt x="1246" y="2470"/>
                  <a:pt x="1245" y="2470"/>
                  <a:pt x="1243" y="2470"/>
                </a:cubicBezTo>
                <a:close/>
                <a:moveTo>
                  <a:pt x="637" y="2470"/>
                </a:moveTo>
                <a:cubicBezTo>
                  <a:pt x="637" y="2470"/>
                  <a:pt x="636" y="2470"/>
                  <a:pt x="636" y="2470"/>
                </a:cubicBezTo>
                <a:cubicBezTo>
                  <a:pt x="636" y="2473"/>
                  <a:pt x="633" y="2476"/>
                  <a:pt x="636" y="2478"/>
                </a:cubicBezTo>
                <a:cubicBezTo>
                  <a:pt x="638" y="2479"/>
                  <a:pt x="638" y="2472"/>
                  <a:pt x="640" y="2477"/>
                </a:cubicBezTo>
                <a:cubicBezTo>
                  <a:pt x="640" y="2478"/>
                  <a:pt x="637" y="2477"/>
                  <a:pt x="638" y="2480"/>
                </a:cubicBezTo>
                <a:lnTo>
                  <a:pt x="638" y="2482"/>
                </a:lnTo>
                <a:cubicBezTo>
                  <a:pt x="640" y="2480"/>
                  <a:pt x="643" y="2479"/>
                  <a:pt x="644" y="2475"/>
                </a:cubicBezTo>
                <a:lnTo>
                  <a:pt x="644" y="2473"/>
                </a:lnTo>
                <a:lnTo>
                  <a:pt x="644" y="2473"/>
                </a:lnTo>
                <a:lnTo>
                  <a:pt x="644" y="2473"/>
                </a:lnTo>
                <a:lnTo>
                  <a:pt x="644" y="2473"/>
                </a:lnTo>
                <a:lnTo>
                  <a:pt x="642" y="2472"/>
                </a:lnTo>
                <a:cubicBezTo>
                  <a:pt x="641" y="2471"/>
                  <a:pt x="640" y="2470"/>
                  <a:pt x="637" y="2470"/>
                </a:cubicBezTo>
                <a:close/>
                <a:moveTo>
                  <a:pt x="575" y="2468"/>
                </a:moveTo>
                <a:cubicBezTo>
                  <a:pt x="575" y="2470"/>
                  <a:pt x="576" y="2471"/>
                  <a:pt x="578" y="2471"/>
                </a:cubicBezTo>
                <a:lnTo>
                  <a:pt x="578" y="2468"/>
                </a:lnTo>
                <a:cubicBezTo>
                  <a:pt x="577" y="2468"/>
                  <a:pt x="576" y="2468"/>
                  <a:pt x="575" y="2468"/>
                </a:cubicBezTo>
                <a:close/>
                <a:moveTo>
                  <a:pt x="568" y="2468"/>
                </a:moveTo>
                <a:cubicBezTo>
                  <a:pt x="566" y="2472"/>
                  <a:pt x="566" y="2477"/>
                  <a:pt x="572" y="2477"/>
                </a:cubicBezTo>
                <a:lnTo>
                  <a:pt x="572" y="2477"/>
                </a:lnTo>
                <a:cubicBezTo>
                  <a:pt x="572" y="2473"/>
                  <a:pt x="571" y="2469"/>
                  <a:pt x="568" y="2468"/>
                </a:cubicBezTo>
                <a:close/>
                <a:moveTo>
                  <a:pt x="654" y="2466"/>
                </a:moveTo>
                <a:cubicBezTo>
                  <a:pt x="653" y="2466"/>
                  <a:pt x="652" y="2467"/>
                  <a:pt x="652" y="2468"/>
                </a:cubicBezTo>
                <a:cubicBezTo>
                  <a:pt x="654" y="2469"/>
                  <a:pt x="657" y="2472"/>
                  <a:pt x="659" y="2470"/>
                </a:cubicBezTo>
                <a:lnTo>
                  <a:pt x="659" y="2468"/>
                </a:lnTo>
                <a:lnTo>
                  <a:pt x="659" y="2468"/>
                </a:lnTo>
                <a:lnTo>
                  <a:pt x="659" y="2468"/>
                </a:lnTo>
                <a:lnTo>
                  <a:pt x="659" y="2468"/>
                </a:lnTo>
                <a:lnTo>
                  <a:pt x="657" y="2467"/>
                </a:lnTo>
                <a:cubicBezTo>
                  <a:pt x="656" y="2467"/>
                  <a:pt x="655" y="2466"/>
                  <a:pt x="654" y="2466"/>
                </a:cubicBezTo>
                <a:close/>
                <a:moveTo>
                  <a:pt x="508" y="2465"/>
                </a:moveTo>
                <a:cubicBezTo>
                  <a:pt x="507" y="2465"/>
                  <a:pt x="508" y="2469"/>
                  <a:pt x="510" y="2467"/>
                </a:cubicBezTo>
                <a:cubicBezTo>
                  <a:pt x="509" y="2465"/>
                  <a:pt x="509" y="2465"/>
                  <a:pt x="508" y="2465"/>
                </a:cubicBezTo>
                <a:close/>
                <a:moveTo>
                  <a:pt x="622" y="2464"/>
                </a:moveTo>
                <a:cubicBezTo>
                  <a:pt x="620" y="2467"/>
                  <a:pt x="625" y="2467"/>
                  <a:pt x="627" y="2466"/>
                </a:cubicBezTo>
                <a:lnTo>
                  <a:pt x="627" y="2465"/>
                </a:lnTo>
                <a:lnTo>
                  <a:pt x="627" y="2465"/>
                </a:lnTo>
                <a:lnTo>
                  <a:pt x="627" y="2465"/>
                </a:lnTo>
                <a:lnTo>
                  <a:pt x="627" y="2465"/>
                </a:lnTo>
                <a:lnTo>
                  <a:pt x="624" y="2464"/>
                </a:lnTo>
                <a:cubicBezTo>
                  <a:pt x="624" y="2464"/>
                  <a:pt x="623" y="2464"/>
                  <a:pt x="622" y="2464"/>
                </a:cubicBezTo>
                <a:close/>
                <a:moveTo>
                  <a:pt x="553" y="2462"/>
                </a:moveTo>
                <a:cubicBezTo>
                  <a:pt x="553" y="2463"/>
                  <a:pt x="552" y="2464"/>
                  <a:pt x="552" y="2465"/>
                </a:cubicBezTo>
                <a:lnTo>
                  <a:pt x="552" y="2465"/>
                </a:lnTo>
                <a:cubicBezTo>
                  <a:pt x="553" y="2466"/>
                  <a:pt x="554" y="2466"/>
                  <a:pt x="555" y="2465"/>
                </a:cubicBezTo>
                <a:lnTo>
                  <a:pt x="555" y="2462"/>
                </a:lnTo>
                <a:cubicBezTo>
                  <a:pt x="554" y="2462"/>
                  <a:pt x="554" y="2462"/>
                  <a:pt x="553" y="2462"/>
                </a:cubicBezTo>
                <a:close/>
                <a:moveTo>
                  <a:pt x="586" y="2462"/>
                </a:moveTo>
                <a:cubicBezTo>
                  <a:pt x="585" y="2462"/>
                  <a:pt x="583" y="2463"/>
                  <a:pt x="584" y="2465"/>
                </a:cubicBezTo>
                <a:lnTo>
                  <a:pt x="584" y="2465"/>
                </a:lnTo>
                <a:cubicBezTo>
                  <a:pt x="587" y="2466"/>
                  <a:pt x="587" y="2464"/>
                  <a:pt x="589" y="2464"/>
                </a:cubicBezTo>
                <a:cubicBezTo>
                  <a:pt x="590" y="2462"/>
                  <a:pt x="588" y="2461"/>
                  <a:pt x="586" y="2462"/>
                </a:cubicBezTo>
                <a:close/>
                <a:moveTo>
                  <a:pt x="592" y="2461"/>
                </a:moveTo>
                <a:cubicBezTo>
                  <a:pt x="592" y="2464"/>
                  <a:pt x="590" y="2467"/>
                  <a:pt x="591" y="2471"/>
                </a:cubicBezTo>
                <a:cubicBezTo>
                  <a:pt x="593" y="2472"/>
                  <a:pt x="596" y="2473"/>
                  <a:pt x="599" y="2473"/>
                </a:cubicBezTo>
                <a:lnTo>
                  <a:pt x="599" y="2463"/>
                </a:lnTo>
                <a:lnTo>
                  <a:pt x="599" y="2463"/>
                </a:lnTo>
                <a:lnTo>
                  <a:pt x="599" y="2463"/>
                </a:lnTo>
                <a:lnTo>
                  <a:pt x="599" y="2463"/>
                </a:lnTo>
                <a:lnTo>
                  <a:pt x="592" y="2461"/>
                </a:lnTo>
                <a:close/>
                <a:moveTo>
                  <a:pt x="1215" y="2461"/>
                </a:moveTo>
                <a:cubicBezTo>
                  <a:pt x="1213" y="2463"/>
                  <a:pt x="1217" y="2464"/>
                  <a:pt x="1219" y="2463"/>
                </a:cubicBezTo>
                <a:lnTo>
                  <a:pt x="1219" y="2462"/>
                </a:lnTo>
                <a:lnTo>
                  <a:pt x="1219" y="2462"/>
                </a:lnTo>
                <a:lnTo>
                  <a:pt x="1219" y="2462"/>
                </a:lnTo>
                <a:lnTo>
                  <a:pt x="1219" y="2462"/>
                </a:lnTo>
                <a:lnTo>
                  <a:pt x="1217" y="2461"/>
                </a:lnTo>
                <a:cubicBezTo>
                  <a:pt x="1216" y="2461"/>
                  <a:pt x="1216" y="2461"/>
                  <a:pt x="1215" y="2461"/>
                </a:cubicBezTo>
                <a:close/>
                <a:moveTo>
                  <a:pt x="575" y="2459"/>
                </a:moveTo>
                <a:cubicBezTo>
                  <a:pt x="574" y="2462"/>
                  <a:pt x="574" y="2465"/>
                  <a:pt x="575" y="2467"/>
                </a:cubicBezTo>
                <a:cubicBezTo>
                  <a:pt x="579" y="2468"/>
                  <a:pt x="579" y="2465"/>
                  <a:pt x="580" y="2463"/>
                </a:cubicBezTo>
                <a:lnTo>
                  <a:pt x="581" y="2462"/>
                </a:lnTo>
                <a:lnTo>
                  <a:pt x="581" y="2462"/>
                </a:lnTo>
                <a:lnTo>
                  <a:pt x="581" y="2462"/>
                </a:lnTo>
                <a:lnTo>
                  <a:pt x="581" y="2462"/>
                </a:lnTo>
                <a:lnTo>
                  <a:pt x="580" y="2461"/>
                </a:lnTo>
                <a:cubicBezTo>
                  <a:pt x="579" y="2460"/>
                  <a:pt x="578" y="2459"/>
                  <a:pt x="575" y="2459"/>
                </a:cubicBezTo>
                <a:close/>
                <a:moveTo>
                  <a:pt x="568" y="2459"/>
                </a:moveTo>
                <a:cubicBezTo>
                  <a:pt x="567" y="2459"/>
                  <a:pt x="567" y="2460"/>
                  <a:pt x="566" y="2460"/>
                </a:cubicBezTo>
                <a:cubicBezTo>
                  <a:pt x="570" y="2460"/>
                  <a:pt x="568" y="2465"/>
                  <a:pt x="571" y="2465"/>
                </a:cubicBezTo>
                <a:lnTo>
                  <a:pt x="571" y="2465"/>
                </a:lnTo>
                <a:cubicBezTo>
                  <a:pt x="571" y="2463"/>
                  <a:pt x="570" y="2460"/>
                  <a:pt x="568" y="2459"/>
                </a:cubicBezTo>
                <a:close/>
                <a:moveTo>
                  <a:pt x="392" y="2457"/>
                </a:moveTo>
                <a:lnTo>
                  <a:pt x="392" y="2458"/>
                </a:lnTo>
                <a:cubicBezTo>
                  <a:pt x="392" y="2458"/>
                  <a:pt x="392" y="2458"/>
                  <a:pt x="392" y="2458"/>
                </a:cubicBezTo>
                <a:lnTo>
                  <a:pt x="391" y="2458"/>
                </a:lnTo>
                <a:lnTo>
                  <a:pt x="392" y="2457"/>
                </a:lnTo>
                <a:close/>
                <a:moveTo>
                  <a:pt x="430" y="2456"/>
                </a:moveTo>
                <a:cubicBezTo>
                  <a:pt x="427" y="2458"/>
                  <a:pt x="428" y="2465"/>
                  <a:pt x="427" y="2467"/>
                </a:cubicBezTo>
                <a:cubicBezTo>
                  <a:pt x="424" y="2468"/>
                  <a:pt x="423" y="2463"/>
                  <a:pt x="423" y="2468"/>
                </a:cubicBezTo>
                <a:cubicBezTo>
                  <a:pt x="424" y="2470"/>
                  <a:pt x="428" y="2466"/>
                  <a:pt x="432" y="2468"/>
                </a:cubicBezTo>
                <a:lnTo>
                  <a:pt x="432" y="2468"/>
                </a:lnTo>
                <a:cubicBezTo>
                  <a:pt x="435" y="2465"/>
                  <a:pt x="435" y="2457"/>
                  <a:pt x="430" y="2456"/>
                </a:cubicBezTo>
                <a:close/>
                <a:moveTo>
                  <a:pt x="475" y="2454"/>
                </a:moveTo>
                <a:cubicBezTo>
                  <a:pt x="473" y="2454"/>
                  <a:pt x="470" y="2455"/>
                  <a:pt x="470" y="2457"/>
                </a:cubicBezTo>
                <a:lnTo>
                  <a:pt x="470" y="2457"/>
                </a:lnTo>
                <a:cubicBezTo>
                  <a:pt x="473" y="2457"/>
                  <a:pt x="475" y="2457"/>
                  <a:pt x="477" y="2456"/>
                </a:cubicBezTo>
                <a:cubicBezTo>
                  <a:pt x="477" y="2454"/>
                  <a:pt x="476" y="2454"/>
                  <a:pt x="475" y="2454"/>
                </a:cubicBezTo>
                <a:close/>
                <a:moveTo>
                  <a:pt x="1388" y="2454"/>
                </a:moveTo>
                <a:lnTo>
                  <a:pt x="1388" y="2456"/>
                </a:lnTo>
                <a:lnTo>
                  <a:pt x="1390" y="2456"/>
                </a:lnTo>
                <a:lnTo>
                  <a:pt x="1390" y="2454"/>
                </a:lnTo>
                <a:cubicBezTo>
                  <a:pt x="1389" y="2454"/>
                  <a:pt x="1388" y="2454"/>
                  <a:pt x="1388" y="2454"/>
                </a:cubicBezTo>
                <a:close/>
                <a:moveTo>
                  <a:pt x="493" y="2452"/>
                </a:moveTo>
                <a:cubicBezTo>
                  <a:pt x="491" y="2456"/>
                  <a:pt x="495" y="2455"/>
                  <a:pt x="494" y="2458"/>
                </a:cubicBezTo>
                <a:cubicBezTo>
                  <a:pt x="497" y="2458"/>
                  <a:pt x="498" y="2456"/>
                  <a:pt x="499" y="2454"/>
                </a:cubicBezTo>
                <a:lnTo>
                  <a:pt x="500" y="2453"/>
                </a:lnTo>
                <a:lnTo>
                  <a:pt x="500" y="2453"/>
                </a:lnTo>
                <a:lnTo>
                  <a:pt x="500" y="2453"/>
                </a:lnTo>
                <a:lnTo>
                  <a:pt x="500" y="2453"/>
                </a:lnTo>
                <a:lnTo>
                  <a:pt x="496" y="2453"/>
                </a:lnTo>
                <a:cubicBezTo>
                  <a:pt x="494" y="2453"/>
                  <a:pt x="493" y="2453"/>
                  <a:pt x="493" y="2452"/>
                </a:cubicBezTo>
                <a:close/>
                <a:moveTo>
                  <a:pt x="479" y="2451"/>
                </a:moveTo>
                <a:lnTo>
                  <a:pt x="479" y="2454"/>
                </a:lnTo>
                <a:cubicBezTo>
                  <a:pt x="480" y="2454"/>
                  <a:pt x="481" y="2454"/>
                  <a:pt x="482" y="2454"/>
                </a:cubicBezTo>
                <a:lnTo>
                  <a:pt x="482" y="2452"/>
                </a:lnTo>
                <a:lnTo>
                  <a:pt x="482" y="2452"/>
                </a:lnTo>
                <a:lnTo>
                  <a:pt x="482" y="2451"/>
                </a:lnTo>
                <a:lnTo>
                  <a:pt x="482" y="2452"/>
                </a:lnTo>
                <a:lnTo>
                  <a:pt x="479" y="2451"/>
                </a:lnTo>
                <a:close/>
                <a:moveTo>
                  <a:pt x="1057" y="2449"/>
                </a:moveTo>
                <a:cubicBezTo>
                  <a:pt x="1057" y="2449"/>
                  <a:pt x="1057" y="2449"/>
                  <a:pt x="1056" y="2449"/>
                </a:cubicBezTo>
                <a:lnTo>
                  <a:pt x="1056" y="2453"/>
                </a:lnTo>
                <a:cubicBezTo>
                  <a:pt x="1059" y="2453"/>
                  <a:pt x="1060" y="2449"/>
                  <a:pt x="1057" y="2449"/>
                </a:cubicBezTo>
                <a:close/>
                <a:moveTo>
                  <a:pt x="406" y="2448"/>
                </a:moveTo>
                <a:lnTo>
                  <a:pt x="406" y="2449"/>
                </a:lnTo>
                <a:cubicBezTo>
                  <a:pt x="406" y="2452"/>
                  <a:pt x="410" y="2451"/>
                  <a:pt x="412" y="2453"/>
                </a:cubicBezTo>
                <a:cubicBezTo>
                  <a:pt x="413" y="2448"/>
                  <a:pt x="409" y="2448"/>
                  <a:pt x="406" y="2448"/>
                </a:cubicBezTo>
                <a:close/>
                <a:moveTo>
                  <a:pt x="350" y="2447"/>
                </a:moveTo>
                <a:cubicBezTo>
                  <a:pt x="350" y="2449"/>
                  <a:pt x="350" y="2451"/>
                  <a:pt x="352" y="2451"/>
                </a:cubicBezTo>
                <a:cubicBezTo>
                  <a:pt x="352" y="2450"/>
                  <a:pt x="353" y="2449"/>
                  <a:pt x="353" y="2448"/>
                </a:cubicBezTo>
                <a:lnTo>
                  <a:pt x="353" y="2447"/>
                </a:lnTo>
                <a:lnTo>
                  <a:pt x="353" y="2447"/>
                </a:lnTo>
                <a:lnTo>
                  <a:pt x="353" y="2447"/>
                </a:lnTo>
                <a:lnTo>
                  <a:pt x="353" y="2447"/>
                </a:lnTo>
                <a:lnTo>
                  <a:pt x="350" y="2447"/>
                </a:lnTo>
                <a:close/>
                <a:moveTo>
                  <a:pt x="433" y="2445"/>
                </a:moveTo>
                <a:cubicBezTo>
                  <a:pt x="428" y="2446"/>
                  <a:pt x="423" y="2446"/>
                  <a:pt x="422" y="2452"/>
                </a:cubicBezTo>
                <a:cubicBezTo>
                  <a:pt x="427" y="2451"/>
                  <a:pt x="427" y="2454"/>
                  <a:pt x="431" y="2454"/>
                </a:cubicBezTo>
                <a:lnTo>
                  <a:pt x="431" y="2455"/>
                </a:lnTo>
                <a:cubicBezTo>
                  <a:pt x="432" y="2452"/>
                  <a:pt x="436" y="2448"/>
                  <a:pt x="433" y="2445"/>
                </a:cubicBezTo>
                <a:close/>
                <a:moveTo>
                  <a:pt x="414" y="2444"/>
                </a:moveTo>
                <a:lnTo>
                  <a:pt x="414" y="2444"/>
                </a:lnTo>
                <a:cubicBezTo>
                  <a:pt x="413" y="2446"/>
                  <a:pt x="414" y="2450"/>
                  <a:pt x="417" y="2450"/>
                </a:cubicBezTo>
                <a:cubicBezTo>
                  <a:pt x="418" y="2447"/>
                  <a:pt x="418" y="2445"/>
                  <a:pt x="414" y="2444"/>
                </a:cubicBezTo>
                <a:close/>
                <a:moveTo>
                  <a:pt x="866" y="2443"/>
                </a:moveTo>
                <a:lnTo>
                  <a:pt x="866" y="2443"/>
                </a:lnTo>
                <a:lnTo>
                  <a:pt x="866" y="2443"/>
                </a:lnTo>
                <a:lnTo>
                  <a:pt x="866" y="2443"/>
                </a:lnTo>
                <a:lnTo>
                  <a:pt x="866" y="2443"/>
                </a:lnTo>
                <a:close/>
                <a:moveTo>
                  <a:pt x="1025" y="2439"/>
                </a:moveTo>
                <a:cubicBezTo>
                  <a:pt x="1025" y="2439"/>
                  <a:pt x="1024" y="2439"/>
                  <a:pt x="1024" y="2439"/>
                </a:cubicBezTo>
                <a:lnTo>
                  <a:pt x="1024" y="2444"/>
                </a:lnTo>
                <a:cubicBezTo>
                  <a:pt x="1026" y="2445"/>
                  <a:pt x="1026" y="2442"/>
                  <a:pt x="1027" y="2440"/>
                </a:cubicBezTo>
                <a:lnTo>
                  <a:pt x="1027" y="2440"/>
                </a:lnTo>
                <a:cubicBezTo>
                  <a:pt x="1026" y="2440"/>
                  <a:pt x="1026" y="2439"/>
                  <a:pt x="1025" y="2439"/>
                </a:cubicBezTo>
                <a:close/>
                <a:moveTo>
                  <a:pt x="1372" y="2438"/>
                </a:moveTo>
                <a:cubicBezTo>
                  <a:pt x="1370" y="2438"/>
                  <a:pt x="1368" y="2439"/>
                  <a:pt x="1368" y="2441"/>
                </a:cubicBezTo>
                <a:cubicBezTo>
                  <a:pt x="1369" y="2442"/>
                  <a:pt x="1378" y="2443"/>
                  <a:pt x="1377" y="2440"/>
                </a:cubicBezTo>
                <a:cubicBezTo>
                  <a:pt x="1376" y="2439"/>
                  <a:pt x="1374" y="2438"/>
                  <a:pt x="1372" y="2438"/>
                </a:cubicBezTo>
                <a:close/>
                <a:moveTo>
                  <a:pt x="1142" y="2437"/>
                </a:moveTo>
                <a:cubicBezTo>
                  <a:pt x="1144" y="2442"/>
                  <a:pt x="1139" y="2454"/>
                  <a:pt x="1145" y="2454"/>
                </a:cubicBezTo>
                <a:lnTo>
                  <a:pt x="1145" y="2454"/>
                </a:lnTo>
                <a:cubicBezTo>
                  <a:pt x="1145" y="2450"/>
                  <a:pt x="1142" y="2443"/>
                  <a:pt x="1145" y="2437"/>
                </a:cubicBezTo>
                <a:cubicBezTo>
                  <a:pt x="1144" y="2437"/>
                  <a:pt x="1143" y="2437"/>
                  <a:pt x="1142" y="2437"/>
                </a:cubicBezTo>
                <a:close/>
                <a:moveTo>
                  <a:pt x="345" y="2436"/>
                </a:moveTo>
                <a:cubicBezTo>
                  <a:pt x="344" y="2445"/>
                  <a:pt x="337" y="2442"/>
                  <a:pt x="334" y="2450"/>
                </a:cubicBezTo>
                <a:cubicBezTo>
                  <a:pt x="336" y="2452"/>
                  <a:pt x="342" y="2450"/>
                  <a:pt x="345" y="2452"/>
                </a:cubicBezTo>
                <a:cubicBezTo>
                  <a:pt x="344" y="2443"/>
                  <a:pt x="349" y="2446"/>
                  <a:pt x="352" y="2444"/>
                </a:cubicBezTo>
                <a:lnTo>
                  <a:pt x="352" y="2444"/>
                </a:lnTo>
                <a:cubicBezTo>
                  <a:pt x="352" y="2439"/>
                  <a:pt x="346" y="2440"/>
                  <a:pt x="345" y="2436"/>
                </a:cubicBezTo>
                <a:close/>
                <a:moveTo>
                  <a:pt x="1343" y="2434"/>
                </a:moveTo>
                <a:cubicBezTo>
                  <a:pt x="1343" y="2435"/>
                  <a:pt x="1342" y="2436"/>
                  <a:pt x="1342" y="2438"/>
                </a:cubicBezTo>
                <a:cubicBezTo>
                  <a:pt x="1345" y="2440"/>
                  <a:pt x="1345" y="2434"/>
                  <a:pt x="1343" y="2434"/>
                </a:cubicBezTo>
                <a:close/>
                <a:moveTo>
                  <a:pt x="333" y="2433"/>
                </a:moveTo>
                <a:cubicBezTo>
                  <a:pt x="332" y="2433"/>
                  <a:pt x="332" y="2434"/>
                  <a:pt x="331" y="2435"/>
                </a:cubicBezTo>
                <a:lnTo>
                  <a:pt x="331" y="2436"/>
                </a:lnTo>
                <a:cubicBezTo>
                  <a:pt x="335" y="2434"/>
                  <a:pt x="332" y="2439"/>
                  <a:pt x="335" y="2438"/>
                </a:cubicBezTo>
                <a:cubicBezTo>
                  <a:pt x="336" y="2435"/>
                  <a:pt x="335" y="2433"/>
                  <a:pt x="333" y="2433"/>
                </a:cubicBezTo>
                <a:close/>
                <a:moveTo>
                  <a:pt x="1262" y="2431"/>
                </a:moveTo>
                <a:cubicBezTo>
                  <a:pt x="1262" y="2432"/>
                  <a:pt x="1261" y="2432"/>
                  <a:pt x="1261" y="2433"/>
                </a:cubicBezTo>
                <a:cubicBezTo>
                  <a:pt x="1262" y="2433"/>
                  <a:pt x="1263" y="2434"/>
                  <a:pt x="1264" y="2434"/>
                </a:cubicBezTo>
                <a:lnTo>
                  <a:pt x="1264" y="2431"/>
                </a:lnTo>
                <a:lnTo>
                  <a:pt x="1262" y="2431"/>
                </a:lnTo>
                <a:close/>
                <a:moveTo>
                  <a:pt x="1110" y="2431"/>
                </a:moveTo>
                <a:cubicBezTo>
                  <a:pt x="1109" y="2437"/>
                  <a:pt x="1114" y="2432"/>
                  <a:pt x="1110" y="2431"/>
                </a:cubicBezTo>
                <a:close/>
                <a:moveTo>
                  <a:pt x="1236" y="2429"/>
                </a:moveTo>
                <a:cubicBezTo>
                  <a:pt x="1235" y="2428"/>
                  <a:pt x="1234" y="2429"/>
                  <a:pt x="1234" y="2430"/>
                </a:cubicBezTo>
                <a:cubicBezTo>
                  <a:pt x="1237" y="2432"/>
                  <a:pt x="1239" y="2436"/>
                  <a:pt x="1241" y="2437"/>
                </a:cubicBezTo>
                <a:cubicBezTo>
                  <a:pt x="1241" y="2434"/>
                  <a:pt x="1239" y="2433"/>
                  <a:pt x="1240" y="2429"/>
                </a:cubicBezTo>
                <a:lnTo>
                  <a:pt x="1239" y="2429"/>
                </a:lnTo>
                <a:cubicBezTo>
                  <a:pt x="1239" y="2429"/>
                  <a:pt x="1237" y="2429"/>
                  <a:pt x="1236" y="2429"/>
                </a:cubicBezTo>
                <a:close/>
                <a:moveTo>
                  <a:pt x="1092" y="2428"/>
                </a:moveTo>
                <a:cubicBezTo>
                  <a:pt x="1088" y="2427"/>
                  <a:pt x="1090" y="2434"/>
                  <a:pt x="1090" y="2436"/>
                </a:cubicBezTo>
                <a:lnTo>
                  <a:pt x="1092" y="2436"/>
                </a:lnTo>
                <a:lnTo>
                  <a:pt x="1092" y="2428"/>
                </a:lnTo>
                <a:close/>
                <a:moveTo>
                  <a:pt x="1343" y="2427"/>
                </a:moveTo>
                <a:cubicBezTo>
                  <a:pt x="1341" y="2427"/>
                  <a:pt x="1340" y="2427"/>
                  <a:pt x="1340" y="2429"/>
                </a:cubicBezTo>
                <a:lnTo>
                  <a:pt x="1340" y="2430"/>
                </a:lnTo>
                <a:cubicBezTo>
                  <a:pt x="1343" y="2429"/>
                  <a:pt x="1349" y="2432"/>
                  <a:pt x="1348" y="2427"/>
                </a:cubicBezTo>
                <a:cubicBezTo>
                  <a:pt x="1347" y="2428"/>
                  <a:pt x="1345" y="2427"/>
                  <a:pt x="1343" y="2427"/>
                </a:cubicBezTo>
                <a:close/>
                <a:moveTo>
                  <a:pt x="283" y="2426"/>
                </a:moveTo>
                <a:cubicBezTo>
                  <a:pt x="283" y="2438"/>
                  <a:pt x="295" y="2426"/>
                  <a:pt x="283" y="2426"/>
                </a:cubicBezTo>
                <a:close/>
                <a:moveTo>
                  <a:pt x="272" y="2425"/>
                </a:moveTo>
                <a:cubicBezTo>
                  <a:pt x="271" y="2425"/>
                  <a:pt x="270" y="2426"/>
                  <a:pt x="270" y="2427"/>
                </a:cubicBezTo>
                <a:lnTo>
                  <a:pt x="270" y="2427"/>
                </a:lnTo>
                <a:cubicBezTo>
                  <a:pt x="272" y="2428"/>
                  <a:pt x="272" y="2430"/>
                  <a:pt x="276" y="2430"/>
                </a:cubicBezTo>
                <a:cubicBezTo>
                  <a:pt x="277" y="2427"/>
                  <a:pt x="274" y="2425"/>
                  <a:pt x="272" y="2425"/>
                </a:cubicBezTo>
                <a:close/>
                <a:moveTo>
                  <a:pt x="227" y="2425"/>
                </a:moveTo>
                <a:cubicBezTo>
                  <a:pt x="223" y="2425"/>
                  <a:pt x="224" y="2432"/>
                  <a:pt x="227" y="2432"/>
                </a:cubicBezTo>
                <a:cubicBezTo>
                  <a:pt x="227" y="2428"/>
                  <a:pt x="230" y="2427"/>
                  <a:pt x="227" y="2425"/>
                </a:cubicBezTo>
                <a:close/>
                <a:moveTo>
                  <a:pt x="895" y="2423"/>
                </a:moveTo>
                <a:cubicBezTo>
                  <a:pt x="894" y="2426"/>
                  <a:pt x="898" y="2426"/>
                  <a:pt x="898" y="2425"/>
                </a:cubicBezTo>
                <a:lnTo>
                  <a:pt x="898" y="2425"/>
                </a:lnTo>
                <a:lnTo>
                  <a:pt x="899" y="2425"/>
                </a:lnTo>
                <a:lnTo>
                  <a:pt x="898" y="2424"/>
                </a:lnTo>
                <a:lnTo>
                  <a:pt x="898" y="2425"/>
                </a:lnTo>
                <a:lnTo>
                  <a:pt x="898" y="2424"/>
                </a:lnTo>
                <a:cubicBezTo>
                  <a:pt x="897" y="2424"/>
                  <a:pt x="897" y="2423"/>
                  <a:pt x="895" y="2423"/>
                </a:cubicBezTo>
                <a:close/>
                <a:moveTo>
                  <a:pt x="1287" y="2421"/>
                </a:moveTo>
                <a:cubicBezTo>
                  <a:pt x="1287" y="2421"/>
                  <a:pt x="1287" y="2421"/>
                  <a:pt x="1286" y="2421"/>
                </a:cubicBezTo>
                <a:lnTo>
                  <a:pt x="1287" y="2421"/>
                </a:lnTo>
                <a:cubicBezTo>
                  <a:pt x="1289" y="2427"/>
                  <a:pt x="1283" y="2429"/>
                  <a:pt x="1285" y="2432"/>
                </a:cubicBezTo>
                <a:cubicBezTo>
                  <a:pt x="1289" y="2433"/>
                  <a:pt x="1288" y="2420"/>
                  <a:pt x="1287" y="2421"/>
                </a:cubicBezTo>
                <a:close/>
                <a:moveTo>
                  <a:pt x="1321" y="2420"/>
                </a:moveTo>
                <a:lnTo>
                  <a:pt x="1321" y="2421"/>
                </a:lnTo>
                <a:cubicBezTo>
                  <a:pt x="1322" y="2423"/>
                  <a:pt x="1322" y="2426"/>
                  <a:pt x="1325" y="2426"/>
                </a:cubicBezTo>
                <a:cubicBezTo>
                  <a:pt x="1324" y="2422"/>
                  <a:pt x="1328" y="2424"/>
                  <a:pt x="1327" y="2420"/>
                </a:cubicBezTo>
                <a:lnTo>
                  <a:pt x="1321" y="2420"/>
                </a:lnTo>
                <a:close/>
                <a:moveTo>
                  <a:pt x="188" y="2417"/>
                </a:moveTo>
                <a:cubicBezTo>
                  <a:pt x="188" y="2419"/>
                  <a:pt x="185" y="2426"/>
                  <a:pt x="187" y="2424"/>
                </a:cubicBezTo>
                <a:cubicBezTo>
                  <a:pt x="190" y="2420"/>
                  <a:pt x="193" y="2425"/>
                  <a:pt x="197" y="2423"/>
                </a:cubicBezTo>
                <a:lnTo>
                  <a:pt x="197" y="2423"/>
                </a:lnTo>
                <a:cubicBezTo>
                  <a:pt x="197" y="2419"/>
                  <a:pt x="192" y="2419"/>
                  <a:pt x="188" y="2417"/>
                </a:cubicBezTo>
                <a:close/>
                <a:moveTo>
                  <a:pt x="1183" y="2416"/>
                </a:moveTo>
                <a:cubicBezTo>
                  <a:pt x="1182" y="2423"/>
                  <a:pt x="1188" y="2417"/>
                  <a:pt x="1183" y="2416"/>
                </a:cubicBezTo>
                <a:close/>
                <a:moveTo>
                  <a:pt x="1253" y="2411"/>
                </a:moveTo>
                <a:cubicBezTo>
                  <a:pt x="1252" y="2411"/>
                  <a:pt x="1251" y="2411"/>
                  <a:pt x="1251" y="2411"/>
                </a:cubicBezTo>
                <a:cubicBezTo>
                  <a:pt x="1252" y="2414"/>
                  <a:pt x="1249" y="2421"/>
                  <a:pt x="1253" y="2420"/>
                </a:cubicBezTo>
                <a:cubicBezTo>
                  <a:pt x="1257" y="2421"/>
                  <a:pt x="1254" y="2414"/>
                  <a:pt x="1255" y="2412"/>
                </a:cubicBezTo>
                <a:lnTo>
                  <a:pt x="1255" y="2411"/>
                </a:lnTo>
                <a:cubicBezTo>
                  <a:pt x="1254" y="2411"/>
                  <a:pt x="1253" y="2411"/>
                  <a:pt x="1253" y="2411"/>
                </a:cubicBezTo>
                <a:close/>
                <a:moveTo>
                  <a:pt x="1198" y="2411"/>
                </a:moveTo>
                <a:cubicBezTo>
                  <a:pt x="1193" y="2411"/>
                  <a:pt x="1194" y="2417"/>
                  <a:pt x="1192" y="2420"/>
                </a:cubicBezTo>
                <a:cubicBezTo>
                  <a:pt x="1197" y="2419"/>
                  <a:pt x="1196" y="2414"/>
                  <a:pt x="1198" y="2411"/>
                </a:cubicBezTo>
                <a:lnTo>
                  <a:pt x="1198" y="2411"/>
                </a:lnTo>
                <a:close/>
                <a:moveTo>
                  <a:pt x="1153" y="2410"/>
                </a:moveTo>
                <a:lnTo>
                  <a:pt x="1153" y="2419"/>
                </a:lnTo>
                <a:cubicBezTo>
                  <a:pt x="1156" y="2420"/>
                  <a:pt x="1161" y="2418"/>
                  <a:pt x="1161" y="2420"/>
                </a:cubicBezTo>
                <a:cubicBezTo>
                  <a:pt x="1159" y="2422"/>
                  <a:pt x="1155" y="2421"/>
                  <a:pt x="1152" y="2422"/>
                </a:cubicBezTo>
                <a:cubicBezTo>
                  <a:pt x="1152" y="2428"/>
                  <a:pt x="1161" y="2423"/>
                  <a:pt x="1161" y="2428"/>
                </a:cubicBezTo>
                <a:cubicBezTo>
                  <a:pt x="1159" y="2427"/>
                  <a:pt x="1158" y="2428"/>
                  <a:pt x="1158" y="2431"/>
                </a:cubicBezTo>
                <a:cubicBezTo>
                  <a:pt x="1161" y="2430"/>
                  <a:pt x="1167" y="2433"/>
                  <a:pt x="1166" y="2429"/>
                </a:cubicBezTo>
                <a:cubicBezTo>
                  <a:pt x="1161" y="2426"/>
                  <a:pt x="1166" y="2427"/>
                  <a:pt x="1166" y="2422"/>
                </a:cubicBezTo>
                <a:cubicBezTo>
                  <a:pt x="1163" y="2421"/>
                  <a:pt x="1163" y="2416"/>
                  <a:pt x="1163" y="2410"/>
                </a:cubicBezTo>
                <a:cubicBezTo>
                  <a:pt x="1160" y="2410"/>
                  <a:pt x="1157" y="2410"/>
                  <a:pt x="1153" y="2410"/>
                </a:cubicBezTo>
                <a:close/>
                <a:moveTo>
                  <a:pt x="1135" y="2410"/>
                </a:moveTo>
                <a:cubicBezTo>
                  <a:pt x="1136" y="2417"/>
                  <a:pt x="1142" y="2419"/>
                  <a:pt x="1140" y="2428"/>
                </a:cubicBezTo>
                <a:cubicBezTo>
                  <a:pt x="1143" y="2425"/>
                  <a:pt x="1149" y="2425"/>
                  <a:pt x="1148" y="2418"/>
                </a:cubicBezTo>
                <a:cubicBezTo>
                  <a:pt x="1144" y="2417"/>
                  <a:pt x="1140" y="2416"/>
                  <a:pt x="1139" y="2410"/>
                </a:cubicBezTo>
                <a:cubicBezTo>
                  <a:pt x="1138" y="2410"/>
                  <a:pt x="1137" y="2410"/>
                  <a:pt x="1135" y="2410"/>
                </a:cubicBezTo>
                <a:close/>
                <a:moveTo>
                  <a:pt x="2048" y="2409"/>
                </a:moveTo>
                <a:lnTo>
                  <a:pt x="2048" y="2410"/>
                </a:lnTo>
                <a:cubicBezTo>
                  <a:pt x="2046" y="2415"/>
                  <a:pt x="2054" y="2414"/>
                  <a:pt x="2053" y="2409"/>
                </a:cubicBezTo>
                <a:cubicBezTo>
                  <a:pt x="2051" y="2409"/>
                  <a:pt x="2049" y="2409"/>
                  <a:pt x="2048" y="2409"/>
                </a:cubicBezTo>
                <a:close/>
                <a:moveTo>
                  <a:pt x="1233" y="2409"/>
                </a:moveTo>
                <a:cubicBezTo>
                  <a:pt x="1232" y="2409"/>
                  <a:pt x="1232" y="2409"/>
                  <a:pt x="1232" y="2409"/>
                </a:cubicBezTo>
                <a:cubicBezTo>
                  <a:pt x="1230" y="2412"/>
                  <a:pt x="1236" y="2412"/>
                  <a:pt x="1236" y="2410"/>
                </a:cubicBezTo>
                <a:lnTo>
                  <a:pt x="1235" y="2410"/>
                </a:lnTo>
                <a:cubicBezTo>
                  <a:pt x="1234" y="2410"/>
                  <a:pt x="1234" y="2409"/>
                  <a:pt x="1233" y="2409"/>
                </a:cubicBezTo>
                <a:close/>
                <a:moveTo>
                  <a:pt x="1175" y="2409"/>
                </a:moveTo>
                <a:cubicBezTo>
                  <a:pt x="1172" y="2408"/>
                  <a:pt x="1171" y="2411"/>
                  <a:pt x="1167" y="2410"/>
                </a:cubicBezTo>
                <a:cubicBezTo>
                  <a:pt x="1167" y="2413"/>
                  <a:pt x="1167" y="2416"/>
                  <a:pt x="1167" y="2417"/>
                </a:cubicBezTo>
                <a:cubicBezTo>
                  <a:pt x="1167" y="2414"/>
                  <a:pt x="1168" y="2408"/>
                  <a:pt x="1174" y="2411"/>
                </a:cubicBezTo>
                <a:cubicBezTo>
                  <a:pt x="1172" y="2419"/>
                  <a:pt x="1177" y="2420"/>
                  <a:pt x="1175" y="2428"/>
                </a:cubicBezTo>
                <a:lnTo>
                  <a:pt x="1172" y="2428"/>
                </a:lnTo>
                <a:lnTo>
                  <a:pt x="1172" y="2437"/>
                </a:lnTo>
                <a:cubicBezTo>
                  <a:pt x="1174" y="2437"/>
                  <a:pt x="1176" y="2437"/>
                  <a:pt x="1178" y="2437"/>
                </a:cubicBezTo>
                <a:cubicBezTo>
                  <a:pt x="1178" y="2433"/>
                  <a:pt x="1176" y="2426"/>
                  <a:pt x="1182" y="2428"/>
                </a:cubicBezTo>
                <a:lnTo>
                  <a:pt x="1182" y="2428"/>
                </a:lnTo>
                <a:cubicBezTo>
                  <a:pt x="1184" y="2416"/>
                  <a:pt x="1174" y="2418"/>
                  <a:pt x="1175" y="2409"/>
                </a:cubicBezTo>
                <a:close/>
                <a:moveTo>
                  <a:pt x="915" y="2408"/>
                </a:moveTo>
                <a:cubicBezTo>
                  <a:pt x="914" y="2408"/>
                  <a:pt x="914" y="2408"/>
                  <a:pt x="914" y="2408"/>
                </a:cubicBezTo>
                <a:lnTo>
                  <a:pt x="914" y="2411"/>
                </a:lnTo>
                <a:lnTo>
                  <a:pt x="914" y="2412"/>
                </a:lnTo>
                <a:cubicBezTo>
                  <a:pt x="917" y="2413"/>
                  <a:pt x="917" y="2408"/>
                  <a:pt x="915" y="2408"/>
                </a:cubicBezTo>
                <a:close/>
                <a:moveTo>
                  <a:pt x="105" y="2408"/>
                </a:moveTo>
                <a:lnTo>
                  <a:pt x="106" y="2408"/>
                </a:lnTo>
                <a:cubicBezTo>
                  <a:pt x="104" y="2415"/>
                  <a:pt x="112" y="2418"/>
                  <a:pt x="113" y="2411"/>
                </a:cubicBezTo>
                <a:cubicBezTo>
                  <a:pt x="111" y="2409"/>
                  <a:pt x="108" y="2407"/>
                  <a:pt x="105" y="2408"/>
                </a:cubicBezTo>
                <a:close/>
                <a:moveTo>
                  <a:pt x="2061" y="2407"/>
                </a:moveTo>
                <a:cubicBezTo>
                  <a:pt x="2060" y="2410"/>
                  <a:pt x="2063" y="2410"/>
                  <a:pt x="2064" y="2409"/>
                </a:cubicBezTo>
                <a:lnTo>
                  <a:pt x="2064" y="2409"/>
                </a:lnTo>
                <a:lnTo>
                  <a:pt x="2064" y="2409"/>
                </a:lnTo>
                <a:lnTo>
                  <a:pt x="2064" y="2408"/>
                </a:lnTo>
                <a:lnTo>
                  <a:pt x="2064" y="2409"/>
                </a:lnTo>
                <a:lnTo>
                  <a:pt x="2063" y="2408"/>
                </a:lnTo>
                <a:cubicBezTo>
                  <a:pt x="2063" y="2408"/>
                  <a:pt x="2062" y="2407"/>
                  <a:pt x="2061" y="2407"/>
                </a:cubicBezTo>
                <a:close/>
                <a:moveTo>
                  <a:pt x="1922" y="2406"/>
                </a:moveTo>
                <a:cubicBezTo>
                  <a:pt x="1920" y="2407"/>
                  <a:pt x="1921" y="2410"/>
                  <a:pt x="1923" y="2407"/>
                </a:cubicBezTo>
                <a:cubicBezTo>
                  <a:pt x="1923" y="2406"/>
                  <a:pt x="1922" y="2406"/>
                  <a:pt x="1922" y="2406"/>
                </a:cubicBezTo>
                <a:close/>
                <a:moveTo>
                  <a:pt x="1943" y="2406"/>
                </a:moveTo>
                <a:cubicBezTo>
                  <a:pt x="1941" y="2409"/>
                  <a:pt x="1946" y="2409"/>
                  <a:pt x="1947" y="2408"/>
                </a:cubicBezTo>
                <a:lnTo>
                  <a:pt x="1947" y="2408"/>
                </a:lnTo>
                <a:lnTo>
                  <a:pt x="1947" y="2408"/>
                </a:lnTo>
                <a:lnTo>
                  <a:pt x="1947" y="2407"/>
                </a:lnTo>
                <a:lnTo>
                  <a:pt x="1947" y="2408"/>
                </a:lnTo>
                <a:lnTo>
                  <a:pt x="1945" y="2407"/>
                </a:lnTo>
                <a:cubicBezTo>
                  <a:pt x="1944" y="2406"/>
                  <a:pt x="1944" y="2406"/>
                  <a:pt x="1943" y="2406"/>
                </a:cubicBezTo>
                <a:close/>
                <a:moveTo>
                  <a:pt x="1671" y="2406"/>
                </a:moveTo>
                <a:cubicBezTo>
                  <a:pt x="1669" y="2406"/>
                  <a:pt x="1667" y="2406"/>
                  <a:pt x="1668" y="2408"/>
                </a:cubicBezTo>
                <a:lnTo>
                  <a:pt x="1668" y="2408"/>
                </a:lnTo>
                <a:cubicBezTo>
                  <a:pt x="1669" y="2409"/>
                  <a:pt x="1671" y="2408"/>
                  <a:pt x="1671" y="2406"/>
                </a:cubicBezTo>
                <a:close/>
                <a:moveTo>
                  <a:pt x="1780" y="2406"/>
                </a:moveTo>
                <a:cubicBezTo>
                  <a:pt x="1780" y="2406"/>
                  <a:pt x="1780" y="2406"/>
                  <a:pt x="1780" y="2407"/>
                </a:cubicBezTo>
                <a:cubicBezTo>
                  <a:pt x="1782" y="2407"/>
                  <a:pt x="1780" y="2411"/>
                  <a:pt x="1781" y="2412"/>
                </a:cubicBezTo>
                <a:lnTo>
                  <a:pt x="1781" y="2413"/>
                </a:lnTo>
                <a:cubicBezTo>
                  <a:pt x="1784" y="2413"/>
                  <a:pt x="1784" y="2410"/>
                  <a:pt x="1784" y="2407"/>
                </a:cubicBezTo>
                <a:cubicBezTo>
                  <a:pt x="1782" y="2408"/>
                  <a:pt x="1781" y="2406"/>
                  <a:pt x="1780" y="2406"/>
                </a:cubicBezTo>
                <a:close/>
                <a:moveTo>
                  <a:pt x="122" y="2405"/>
                </a:moveTo>
                <a:cubicBezTo>
                  <a:pt x="122" y="2405"/>
                  <a:pt x="121" y="2405"/>
                  <a:pt x="121" y="2406"/>
                </a:cubicBezTo>
                <a:cubicBezTo>
                  <a:pt x="120" y="2410"/>
                  <a:pt x="126" y="2410"/>
                  <a:pt x="126" y="2407"/>
                </a:cubicBezTo>
                <a:cubicBezTo>
                  <a:pt x="124" y="2407"/>
                  <a:pt x="123" y="2405"/>
                  <a:pt x="122" y="2405"/>
                </a:cubicBezTo>
                <a:close/>
                <a:moveTo>
                  <a:pt x="1894" y="2405"/>
                </a:moveTo>
                <a:cubicBezTo>
                  <a:pt x="1895" y="2406"/>
                  <a:pt x="1893" y="2410"/>
                  <a:pt x="1895" y="2410"/>
                </a:cubicBezTo>
                <a:lnTo>
                  <a:pt x="1895" y="2410"/>
                </a:lnTo>
                <a:cubicBezTo>
                  <a:pt x="1897" y="2408"/>
                  <a:pt x="1897" y="2406"/>
                  <a:pt x="1894" y="2405"/>
                </a:cubicBezTo>
                <a:close/>
                <a:moveTo>
                  <a:pt x="1874" y="2405"/>
                </a:moveTo>
                <a:cubicBezTo>
                  <a:pt x="1874" y="2405"/>
                  <a:pt x="1874" y="2405"/>
                  <a:pt x="1873" y="2405"/>
                </a:cubicBezTo>
                <a:cubicBezTo>
                  <a:pt x="1872" y="2405"/>
                  <a:pt x="1872" y="2407"/>
                  <a:pt x="1872" y="2408"/>
                </a:cubicBezTo>
                <a:lnTo>
                  <a:pt x="1876" y="2408"/>
                </a:lnTo>
                <a:lnTo>
                  <a:pt x="1876" y="2408"/>
                </a:lnTo>
                <a:cubicBezTo>
                  <a:pt x="1876" y="2408"/>
                  <a:pt x="1876" y="2407"/>
                  <a:pt x="1876" y="2406"/>
                </a:cubicBezTo>
                <a:cubicBezTo>
                  <a:pt x="1876" y="2405"/>
                  <a:pt x="1875" y="2405"/>
                  <a:pt x="1874" y="2405"/>
                </a:cubicBezTo>
                <a:close/>
                <a:moveTo>
                  <a:pt x="1187" y="2402"/>
                </a:moveTo>
                <a:cubicBezTo>
                  <a:pt x="1187" y="2402"/>
                  <a:pt x="1186" y="2402"/>
                  <a:pt x="1186" y="2402"/>
                </a:cubicBezTo>
                <a:lnTo>
                  <a:pt x="1186" y="2405"/>
                </a:lnTo>
                <a:lnTo>
                  <a:pt x="1186" y="2405"/>
                </a:lnTo>
                <a:lnTo>
                  <a:pt x="1186" y="2405"/>
                </a:lnTo>
                <a:lnTo>
                  <a:pt x="1186" y="2405"/>
                </a:lnTo>
                <a:lnTo>
                  <a:pt x="1187" y="2406"/>
                </a:lnTo>
                <a:cubicBezTo>
                  <a:pt x="1188" y="2406"/>
                  <a:pt x="1188" y="2402"/>
                  <a:pt x="1187" y="2402"/>
                </a:cubicBezTo>
                <a:close/>
                <a:moveTo>
                  <a:pt x="939" y="2391"/>
                </a:moveTo>
                <a:cubicBezTo>
                  <a:pt x="938" y="2391"/>
                  <a:pt x="936" y="2391"/>
                  <a:pt x="936" y="2393"/>
                </a:cubicBezTo>
                <a:cubicBezTo>
                  <a:pt x="938" y="2393"/>
                  <a:pt x="938" y="2394"/>
                  <a:pt x="940" y="2394"/>
                </a:cubicBezTo>
                <a:lnTo>
                  <a:pt x="940" y="2393"/>
                </a:lnTo>
                <a:cubicBezTo>
                  <a:pt x="941" y="2392"/>
                  <a:pt x="940" y="2391"/>
                  <a:pt x="939" y="2391"/>
                </a:cubicBezTo>
                <a:close/>
                <a:moveTo>
                  <a:pt x="2035" y="2390"/>
                </a:moveTo>
                <a:cubicBezTo>
                  <a:pt x="2035" y="2390"/>
                  <a:pt x="2034" y="2390"/>
                  <a:pt x="2034" y="2392"/>
                </a:cubicBezTo>
                <a:cubicBezTo>
                  <a:pt x="2035" y="2393"/>
                  <a:pt x="2037" y="2395"/>
                  <a:pt x="2038" y="2393"/>
                </a:cubicBezTo>
                <a:lnTo>
                  <a:pt x="2039" y="2392"/>
                </a:lnTo>
                <a:lnTo>
                  <a:pt x="2039" y="2392"/>
                </a:lnTo>
                <a:lnTo>
                  <a:pt x="2039" y="2392"/>
                </a:lnTo>
                <a:lnTo>
                  <a:pt x="2039" y="2392"/>
                </a:lnTo>
                <a:lnTo>
                  <a:pt x="2038" y="2391"/>
                </a:lnTo>
                <a:cubicBezTo>
                  <a:pt x="2037" y="2390"/>
                  <a:pt x="2036" y="2390"/>
                  <a:pt x="2035" y="2390"/>
                </a:cubicBezTo>
                <a:close/>
                <a:moveTo>
                  <a:pt x="2138" y="2390"/>
                </a:moveTo>
                <a:cubicBezTo>
                  <a:pt x="2138" y="2390"/>
                  <a:pt x="2138" y="2390"/>
                  <a:pt x="2137" y="2390"/>
                </a:cubicBezTo>
                <a:cubicBezTo>
                  <a:pt x="2136" y="2390"/>
                  <a:pt x="2135" y="2392"/>
                  <a:pt x="2136" y="2393"/>
                </a:cubicBezTo>
                <a:lnTo>
                  <a:pt x="2140" y="2393"/>
                </a:lnTo>
                <a:lnTo>
                  <a:pt x="2140" y="2393"/>
                </a:lnTo>
                <a:cubicBezTo>
                  <a:pt x="2140" y="2392"/>
                  <a:pt x="2140" y="2392"/>
                  <a:pt x="2140" y="2391"/>
                </a:cubicBezTo>
                <a:cubicBezTo>
                  <a:pt x="2140" y="2391"/>
                  <a:pt x="2139" y="2390"/>
                  <a:pt x="2138" y="2390"/>
                </a:cubicBezTo>
                <a:close/>
                <a:moveTo>
                  <a:pt x="1959" y="2389"/>
                </a:moveTo>
                <a:cubicBezTo>
                  <a:pt x="1957" y="2390"/>
                  <a:pt x="1959" y="2393"/>
                  <a:pt x="1961" y="2390"/>
                </a:cubicBezTo>
                <a:cubicBezTo>
                  <a:pt x="1960" y="2389"/>
                  <a:pt x="1959" y="2389"/>
                  <a:pt x="1959" y="2389"/>
                </a:cubicBezTo>
                <a:close/>
                <a:moveTo>
                  <a:pt x="927" y="2389"/>
                </a:moveTo>
                <a:cubicBezTo>
                  <a:pt x="927" y="2389"/>
                  <a:pt x="927" y="2389"/>
                  <a:pt x="926" y="2389"/>
                </a:cubicBezTo>
                <a:lnTo>
                  <a:pt x="926" y="2391"/>
                </a:lnTo>
                <a:lnTo>
                  <a:pt x="928" y="2391"/>
                </a:lnTo>
                <a:lnTo>
                  <a:pt x="928" y="2389"/>
                </a:lnTo>
                <a:lnTo>
                  <a:pt x="928" y="2389"/>
                </a:lnTo>
                <a:cubicBezTo>
                  <a:pt x="928" y="2389"/>
                  <a:pt x="928" y="2389"/>
                  <a:pt x="927" y="2389"/>
                </a:cubicBezTo>
                <a:close/>
                <a:moveTo>
                  <a:pt x="1522" y="2385"/>
                </a:moveTo>
                <a:lnTo>
                  <a:pt x="1522" y="2385"/>
                </a:lnTo>
                <a:cubicBezTo>
                  <a:pt x="1523" y="2388"/>
                  <a:pt x="1521" y="2393"/>
                  <a:pt x="1524" y="2392"/>
                </a:cubicBezTo>
                <a:cubicBezTo>
                  <a:pt x="1524" y="2389"/>
                  <a:pt x="1525" y="2385"/>
                  <a:pt x="1522" y="2385"/>
                </a:cubicBezTo>
                <a:close/>
                <a:moveTo>
                  <a:pt x="1202" y="2385"/>
                </a:moveTo>
                <a:cubicBezTo>
                  <a:pt x="1200" y="2385"/>
                  <a:pt x="1199" y="2385"/>
                  <a:pt x="1199" y="2387"/>
                </a:cubicBezTo>
                <a:cubicBezTo>
                  <a:pt x="1201" y="2388"/>
                  <a:pt x="1202" y="2387"/>
                  <a:pt x="1202" y="2385"/>
                </a:cubicBezTo>
                <a:lnTo>
                  <a:pt x="1202" y="2385"/>
                </a:lnTo>
                <a:close/>
                <a:moveTo>
                  <a:pt x="1443" y="2384"/>
                </a:moveTo>
                <a:cubicBezTo>
                  <a:pt x="1443" y="2384"/>
                  <a:pt x="1442" y="2384"/>
                  <a:pt x="1442" y="2384"/>
                </a:cubicBezTo>
                <a:lnTo>
                  <a:pt x="1442" y="2385"/>
                </a:lnTo>
                <a:cubicBezTo>
                  <a:pt x="1440" y="2388"/>
                  <a:pt x="1446" y="2388"/>
                  <a:pt x="1446" y="2386"/>
                </a:cubicBezTo>
                <a:cubicBezTo>
                  <a:pt x="1445" y="2385"/>
                  <a:pt x="1444" y="2385"/>
                  <a:pt x="1443" y="2384"/>
                </a:cubicBezTo>
                <a:close/>
                <a:moveTo>
                  <a:pt x="1231" y="2383"/>
                </a:moveTo>
                <a:cubicBezTo>
                  <a:pt x="1230" y="2386"/>
                  <a:pt x="1228" y="2389"/>
                  <a:pt x="1232" y="2390"/>
                </a:cubicBezTo>
                <a:lnTo>
                  <a:pt x="1231" y="2389"/>
                </a:lnTo>
                <a:cubicBezTo>
                  <a:pt x="1231" y="2388"/>
                  <a:pt x="1233" y="2383"/>
                  <a:pt x="1231" y="2383"/>
                </a:cubicBezTo>
                <a:close/>
                <a:moveTo>
                  <a:pt x="1191" y="2383"/>
                </a:moveTo>
                <a:cubicBezTo>
                  <a:pt x="1192" y="2386"/>
                  <a:pt x="1189" y="2394"/>
                  <a:pt x="1193" y="2394"/>
                </a:cubicBezTo>
                <a:lnTo>
                  <a:pt x="1193" y="2393"/>
                </a:lnTo>
                <a:cubicBezTo>
                  <a:pt x="1192" y="2390"/>
                  <a:pt x="1195" y="2382"/>
                  <a:pt x="1191" y="2383"/>
                </a:cubicBezTo>
                <a:close/>
                <a:moveTo>
                  <a:pt x="1976" y="2383"/>
                </a:moveTo>
                <a:cubicBezTo>
                  <a:pt x="1976" y="2383"/>
                  <a:pt x="1976" y="2383"/>
                  <a:pt x="1975" y="2383"/>
                </a:cubicBezTo>
                <a:cubicBezTo>
                  <a:pt x="1976" y="2385"/>
                  <a:pt x="1975" y="2393"/>
                  <a:pt x="1976" y="2390"/>
                </a:cubicBezTo>
                <a:lnTo>
                  <a:pt x="1976" y="2390"/>
                </a:lnTo>
                <a:cubicBezTo>
                  <a:pt x="1976" y="2389"/>
                  <a:pt x="1977" y="2383"/>
                  <a:pt x="1976" y="2383"/>
                </a:cubicBezTo>
                <a:close/>
                <a:moveTo>
                  <a:pt x="1167" y="2382"/>
                </a:moveTo>
                <a:cubicBezTo>
                  <a:pt x="1167" y="2384"/>
                  <a:pt x="1165" y="2389"/>
                  <a:pt x="1169" y="2388"/>
                </a:cubicBezTo>
                <a:cubicBezTo>
                  <a:pt x="1169" y="2386"/>
                  <a:pt x="1169" y="2384"/>
                  <a:pt x="1167" y="2382"/>
                </a:cubicBezTo>
                <a:lnTo>
                  <a:pt x="1167" y="2382"/>
                </a:lnTo>
                <a:close/>
                <a:moveTo>
                  <a:pt x="1955" y="2382"/>
                </a:moveTo>
                <a:cubicBezTo>
                  <a:pt x="1954" y="2382"/>
                  <a:pt x="1953" y="2383"/>
                  <a:pt x="1953" y="2383"/>
                </a:cubicBezTo>
                <a:cubicBezTo>
                  <a:pt x="1952" y="2388"/>
                  <a:pt x="1958" y="2385"/>
                  <a:pt x="1956" y="2382"/>
                </a:cubicBezTo>
                <a:cubicBezTo>
                  <a:pt x="1956" y="2382"/>
                  <a:pt x="1956" y="2382"/>
                  <a:pt x="1955" y="2382"/>
                </a:cubicBezTo>
                <a:close/>
                <a:moveTo>
                  <a:pt x="2144" y="2382"/>
                </a:moveTo>
                <a:cubicBezTo>
                  <a:pt x="2144" y="2382"/>
                  <a:pt x="2143" y="2382"/>
                  <a:pt x="2143" y="2382"/>
                </a:cubicBezTo>
                <a:cubicBezTo>
                  <a:pt x="2142" y="2383"/>
                  <a:pt x="2142" y="2387"/>
                  <a:pt x="2144" y="2387"/>
                </a:cubicBezTo>
                <a:lnTo>
                  <a:pt x="2145" y="2387"/>
                </a:lnTo>
                <a:lnTo>
                  <a:pt x="2145" y="2388"/>
                </a:lnTo>
                <a:lnTo>
                  <a:pt x="2145" y="2387"/>
                </a:lnTo>
                <a:lnTo>
                  <a:pt x="2145" y="2387"/>
                </a:lnTo>
                <a:lnTo>
                  <a:pt x="2145" y="2386"/>
                </a:lnTo>
                <a:cubicBezTo>
                  <a:pt x="2145" y="2384"/>
                  <a:pt x="2145" y="2382"/>
                  <a:pt x="2144" y="2382"/>
                </a:cubicBezTo>
                <a:close/>
                <a:moveTo>
                  <a:pt x="2023" y="2381"/>
                </a:moveTo>
                <a:cubicBezTo>
                  <a:pt x="2023" y="2382"/>
                  <a:pt x="2021" y="2390"/>
                  <a:pt x="2023" y="2382"/>
                </a:cubicBezTo>
                <a:cubicBezTo>
                  <a:pt x="2023" y="2382"/>
                  <a:pt x="2023" y="2381"/>
                  <a:pt x="2023" y="2381"/>
                </a:cubicBezTo>
                <a:close/>
                <a:moveTo>
                  <a:pt x="1180" y="2381"/>
                </a:moveTo>
                <a:cubicBezTo>
                  <a:pt x="1181" y="2388"/>
                  <a:pt x="1177" y="2383"/>
                  <a:pt x="1174" y="2383"/>
                </a:cubicBezTo>
                <a:cubicBezTo>
                  <a:pt x="1174" y="2385"/>
                  <a:pt x="1176" y="2385"/>
                  <a:pt x="1175" y="2388"/>
                </a:cubicBezTo>
                <a:cubicBezTo>
                  <a:pt x="1178" y="2388"/>
                  <a:pt x="1180" y="2388"/>
                  <a:pt x="1183" y="2388"/>
                </a:cubicBezTo>
                <a:cubicBezTo>
                  <a:pt x="1182" y="2392"/>
                  <a:pt x="1186" y="2390"/>
                  <a:pt x="1185" y="2394"/>
                </a:cubicBezTo>
                <a:cubicBezTo>
                  <a:pt x="1183" y="2394"/>
                  <a:pt x="1180" y="2393"/>
                  <a:pt x="1180" y="2395"/>
                </a:cubicBezTo>
                <a:lnTo>
                  <a:pt x="1180" y="2396"/>
                </a:lnTo>
                <a:lnTo>
                  <a:pt x="1180" y="2396"/>
                </a:lnTo>
                <a:lnTo>
                  <a:pt x="1180" y="2396"/>
                </a:lnTo>
                <a:lnTo>
                  <a:pt x="1180" y="2396"/>
                </a:lnTo>
                <a:lnTo>
                  <a:pt x="1183" y="2396"/>
                </a:lnTo>
                <a:cubicBezTo>
                  <a:pt x="1187" y="2396"/>
                  <a:pt x="1190" y="2396"/>
                  <a:pt x="1190" y="2392"/>
                </a:cubicBezTo>
                <a:cubicBezTo>
                  <a:pt x="1185" y="2390"/>
                  <a:pt x="1188" y="2380"/>
                  <a:pt x="1180" y="2381"/>
                </a:cubicBezTo>
                <a:close/>
                <a:moveTo>
                  <a:pt x="1943" y="2379"/>
                </a:moveTo>
                <a:lnTo>
                  <a:pt x="1943" y="2382"/>
                </a:lnTo>
                <a:lnTo>
                  <a:pt x="1945" y="2382"/>
                </a:lnTo>
                <a:cubicBezTo>
                  <a:pt x="1945" y="2382"/>
                  <a:pt x="1946" y="2382"/>
                  <a:pt x="1946" y="2382"/>
                </a:cubicBezTo>
                <a:lnTo>
                  <a:pt x="1946" y="2382"/>
                </a:lnTo>
                <a:lnTo>
                  <a:pt x="1946" y="2382"/>
                </a:lnTo>
                <a:lnTo>
                  <a:pt x="1946" y="2381"/>
                </a:lnTo>
                <a:lnTo>
                  <a:pt x="1946" y="2382"/>
                </a:lnTo>
                <a:lnTo>
                  <a:pt x="1945" y="2381"/>
                </a:lnTo>
                <a:cubicBezTo>
                  <a:pt x="1944" y="2381"/>
                  <a:pt x="1944" y="2380"/>
                  <a:pt x="1943" y="2379"/>
                </a:cubicBezTo>
                <a:close/>
                <a:moveTo>
                  <a:pt x="1197" y="2379"/>
                </a:moveTo>
                <a:lnTo>
                  <a:pt x="1197" y="2383"/>
                </a:lnTo>
                <a:lnTo>
                  <a:pt x="1199" y="2383"/>
                </a:lnTo>
                <a:lnTo>
                  <a:pt x="1199" y="2379"/>
                </a:lnTo>
                <a:lnTo>
                  <a:pt x="1197" y="2379"/>
                </a:lnTo>
                <a:close/>
                <a:moveTo>
                  <a:pt x="1370" y="2378"/>
                </a:moveTo>
                <a:cubicBezTo>
                  <a:pt x="1370" y="2378"/>
                  <a:pt x="1370" y="2378"/>
                  <a:pt x="1369" y="2378"/>
                </a:cubicBezTo>
                <a:cubicBezTo>
                  <a:pt x="1369" y="2381"/>
                  <a:pt x="1369" y="2384"/>
                  <a:pt x="1372" y="2383"/>
                </a:cubicBezTo>
                <a:lnTo>
                  <a:pt x="1372" y="2382"/>
                </a:lnTo>
                <a:cubicBezTo>
                  <a:pt x="1372" y="2380"/>
                  <a:pt x="1372" y="2379"/>
                  <a:pt x="1370" y="2378"/>
                </a:cubicBezTo>
                <a:close/>
                <a:moveTo>
                  <a:pt x="1288" y="2377"/>
                </a:moveTo>
                <a:lnTo>
                  <a:pt x="1288" y="2380"/>
                </a:lnTo>
                <a:cubicBezTo>
                  <a:pt x="1291" y="2381"/>
                  <a:pt x="1290" y="2378"/>
                  <a:pt x="1291" y="2377"/>
                </a:cubicBezTo>
                <a:cubicBezTo>
                  <a:pt x="1290" y="2377"/>
                  <a:pt x="1289" y="2377"/>
                  <a:pt x="1288" y="2377"/>
                </a:cubicBezTo>
                <a:close/>
                <a:moveTo>
                  <a:pt x="2347" y="2373"/>
                </a:moveTo>
                <a:cubicBezTo>
                  <a:pt x="2345" y="2373"/>
                  <a:pt x="2344" y="2375"/>
                  <a:pt x="2344" y="2377"/>
                </a:cubicBezTo>
                <a:lnTo>
                  <a:pt x="2349" y="2377"/>
                </a:lnTo>
                <a:lnTo>
                  <a:pt x="2349" y="2377"/>
                </a:lnTo>
                <a:lnTo>
                  <a:pt x="2350" y="2377"/>
                </a:lnTo>
                <a:lnTo>
                  <a:pt x="2349" y="2377"/>
                </a:lnTo>
                <a:lnTo>
                  <a:pt x="2349" y="2375"/>
                </a:lnTo>
                <a:cubicBezTo>
                  <a:pt x="2349" y="2374"/>
                  <a:pt x="2348" y="2373"/>
                  <a:pt x="2347" y="2373"/>
                </a:cubicBezTo>
                <a:close/>
                <a:moveTo>
                  <a:pt x="1179" y="2373"/>
                </a:moveTo>
                <a:cubicBezTo>
                  <a:pt x="1178" y="2373"/>
                  <a:pt x="1178" y="2373"/>
                  <a:pt x="1177" y="2374"/>
                </a:cubicBezTo>
                <a:lnTo>
                  <a:pt x="1177" y="2374"/>
                </a:lnTo>
                <a:cubicBezTo>
                  <a:pt x="1177" y="2377"/>
                  <a:pt x="1179" y="2377"/>
                  <a:pt x="1180" y="2378"/>
                </a:cubicBezTo>
                <a:cubicBezTo>
                  <a:pt x="1180" y="2376"/>
                  <a:pt x="1181" y="2376"/>
                  <a:pt x="1181" y="2374"/>
                </a:cubicBezTo>
                <a:cubicBezTo>
                  <a:pt x="1181" y="2374"/>
                  <a:pt x="1181" y="2374"/>
                  <a:pt x="1181" y="2374"/>
                </a:cubicBezTo>
                <a:cubicBezTo>
                  <a:pt x="1180" y="2373"/>
                  <a:pt x="1180" y="2373"/>
                  <a:pt x="1179" y="2373"/>
                </a:cubicBezTo>
                <a:close/>
                <a:moveTo>
                  <a:pt x="1989" y="2368"/>
                </a:moveTo>
                <a:cubicBezTo>
                  <a:pt x="1988" y="2369"/>
                  <a:pt x="1988" y="2369"/>
                  <a:pt x="1987" y="2369"/>
                </a:cubicBezTo>
                <a:lnTo>
                  <a:pt x="1986" y="2369"/>
                </a:lnTo>
                <a:cubicBezTo>
                  <a:pt x="1986" y="2372"/>
                  <a:pt x="1988" y="2374"/>
                  <a:pt x="1991" y="2375"/>
                </a:cubicBezTo>
                <a:cubicBezTo>
                  <a:pt x="1993" y="2372"/>
                  <a:pt x="1990" y="2370"/>
                  <a:pt x="1989" y="2368"/>
                </a:cubicBezTo>
                <a:close/>
                <a:moveTo>
                  <a:pt x="1176" y="2367"/>
                </a:moveTo>
                <a:cubicBezTo>
                  <a:pt x="1175" y="2367"/>
                  <a:pt x="1174" y="2368"/>
                  <a:pt x="1174" y="2368"/>
                </a:cubicBezTo>
                <a:cubicBezTo>
                  <a:pt x="1173" y="2372"/>
                  <a:pt x="1179" y="2369"/>
                  <a:pt x="1177" y="2367"/>
                </a:cubicBezTo>
                <a:lnTo>
                  <a:pt x="1177" y="2367"/>
                </a:lnTo>
                <a:cubicBezTo>
                  <a:pt x="1177" y="2367"/>
                  <a:pt x="1176" y="2367"/>
                  <a:pt x="1176" y="2367"/>
                </a:cubicBezTo>
                <a:close/>
                <a:moveTo>
                  <a:pt x="1165" y="2365"/>
                </a:moveTo>
                <a:lnTo>
                  <a:pt x="1165" y="2369"/>
                </a:lnTo>
                <a:cubicBezTo>
                  <a:pt x="1166" y="2369"/>
                  <a:pt x="1166" y="2369"/>
                  <a:pt x="1167" y="2369"/>
                </a:cubicBezTo>
                <a:lnTo>
                  <a:pt x="1167" y="2365"/>
                </a:lnTo>
                <a:lnTo>
                  <a:pt x="1165" y="2365"/>
                </a:lnTo>
                <a:close/>
                <a:moveTo>
                  <a:pt x="1186" y="2364"/>
                </a:moveTo>
                <a:cubicBezTo>
                  <a:pt x="1184" y="2364"/>
                  <a:pt x="1183" y="2365"/>
                  <a:pt x="1181" y="2365"/>
                </a:cubicBezTo>
                <a:cubicBezTo>
                  <a:pt x="1180" y="2374"/>
                  <a:pt x="1190" y="2371"/>
                  <a:pt x="1189" y="2379"/>
                </a:cubicBezTo>
                <a:cubicBezTo>
                  <a:pt x="1195" y="2376"/>
                  <a:pt x="1201" y="2375"/>
                  <a:pt x="1207" y="2376"/>
                </a:cubicBezTo>
                <a:lnTo>
                  <a:pt x="1207" y="2383"/>
                </a:lnTo>
                <a:cubicBezTo>
                  <a:pt x="1216" y="2381"/>
                  <a:pt x="1216" y="2387"/>
                  <a:pt x="1220" y="2389"/>
                </a:cubicBezTo>
                <a:cubicBezTo>
                  <a:pt x="1221" y="2385"/>
                  <a:pt x="1225" y="2387"/>
                  <a:pt x="1225" y="2383"/>
                </a:cubicBezTo>
                <a:cubicBezTo>
                  <a:pt x="1224" y="2383"/>
                  <a:pt x="1224" y="2381"/>
                  <a:pt x="1224" y="2380"/>
                </a:cubicBezTo>
                <a:lnTo>
                  <a:pt x="1223" y="2380"/>
                </a:lnTo>
                <a:cubicBezTo>
                  <a:pt x="1212" y="2379"/>
                  <a:pt x="1206" y="2372"/>
                  <a:pt x="1191" y="2374"/>
                </a:cubicBezTo>
                <a:lnTo>
                  <a:pt x="1191" y="2364"/>
                </a:lnTo>
                <a:cubicBezTo>
                  <a:pt x="1190" y="2364"/>
                  <a:pt x="1188" y="2364"/>
                  <a:pt x="1186" y="2364"/>
                </a:cubicBezTo>
                <a:close/>
                <a:moveTo>
                  <a:pt x="1207" y="2364"/>
                </a:moveTo>
                <a:cubicBezTo>
                  <a:pt x="1208" y="2368"/>
                  <a:pt x="1207" y="2364"/>
                  <a:pt x="1204" y="2365"/>
                </a:cubicBezTo>
                <a:cubicBezTo>
                  <a:pt x="1203" y="2369"/>
                  <a:pt x="1207" y="2368"/>
                  <a:pt x="1209" y="2368"/>
                </a:cubicBezTo>
                <a:lnTo>
                  <a:pt x="1209" y="2368"/>
                </a:lnTo>
                <a:cubicBezTo>
                  <a:pt x="1210" y="2365"/>
                  <a:pt x="1209" y="2363"/>
                  <a:pt x="1207" y="2364"/>
                </a:cubicBezTo>
                <a:close/>
                <a:moveTo>
                  <a:pt x="2048" y="2363"/>
                </a:moveTo>
                <a:lnTo>
                  <a:pt x="2048" y="2370"/>
                </a:lnTo>
                <a:cubicBezTo>
                  <a:pt x="2054" y="2369"/>
                  <a:pt x="2052" y="2376"/>
                  <a:pt x="2056" y="2377"/>
                </a:cubicBezTo>
                <a:cubicBezTo>
                  <a:pt x="2056" y="2372"/>
                  <a:pt x="2062" y="2373"/>
                  <a:pt x="2062" y="2368"/>
                </a:cubicBezTo>
                <a:cubicBezTo>
                  <a:pt x="2059" y="2367"/>
                  <a:pt x="2049" y="2372"/>
                  <a:pt x="2048" y="2363"/>
                </a:cubicBezTo>
                <a:close/>
                <a:moveTo>
                  <a:pt x="1135" y="2362"/>
                </a:moveTo>
                <a:cubicBezTo>
                  <a:pt x="1134" y="2362"/>
                  <a:pt x="1132" y="2363"/>
                  <a:pt x="1132" y="2367"/>
                </a:cubicBezTo>
                <a:lnTo>
                  <a:pt x="1132" y="2367"/>
                </a:lnTo>
                <a:cubicBezTo>
                  <a:pt x="1138" y="2366"/>
                  <a:pt x="1135" y="2369"/>
                  <a:pt x="1137" y="2372"/>
                </a:cubicBezTo>
                <a:cubicBezTo>
                  <a:pt x="1138" y="2373"/>
                  <a:pt x="1140" y="2372"/>
                  <a:pt x="1142" y="2371"/>
                </a:cubicBezTo>
                <a:cubicBezTo>
                  <a:pt x="1142" y="2367"/>
                  <a:pt x="1138" y="2363"/>
                  <a:pt x="1135" y="2362"/>
                </a:cubicBezTo>
                <a:close/>
                <a:moveTo>
                  <a:pt x="2279" y="2359"/>
                </a:moveTo>
                <a:lnTo>
                  <a:pt x="2279" y="2359"/>
                </a:lnTo>
                <a:cubicBezTo>
                  <a:pt x="2279" y="2363"/>
                  <a:pt x="2281" y="2364"/>
                  <a:pt x="2280" y="2368"/>
                </a:cubicBezTo>
                <a:cubicBezTo>
                  <a:pt x="2283" y="2367"/>
                  <a:pt x="2283" y="2370"/>
                  <a:pt x="2286" y="2369"/>
                </a:cubicBezTo>
                <a:cubicBezTo>
                  <a:pt x="2288" y="2366"/>
                  <a:pt x="2284" y="2364"/>
                  <a:pt x="2285" y="2359"/>
                </a:cubicBezTo>
                <a:lnTo>
                  <a:pt x="2279" y="2359"/>
                </a:lnTo>
                <a:close/>
                <a:moveTo>
                  <a:pt x="2170" y="2358"/>
                </a:moveTo>
                <a:lnTo>
                  <a:pt x="2170" y="2364"/>
                </a:lnTo>
                <a:cubicBezTo>
                  <a:pt x="2172" y="2363"/>
                  <a:pt x="2173" y="2364"/>
                  <a:pt x="2173" y="2367"/>
                </a:cubicBezTo>
                <a:cubicBezTo>
                  <a:pt x="2174" y="2367"/>
                  <a:pt x="2176" y="2367"/>
                  <a:pt x="2178" y="2367"/>
                </a:cubicBezTo>
                <a:lnTo>
                  <a:pt x="2178" y="2362"/>
                </a:lnTo>
                <a:cubicBezTo>
                  <a:pt x="2175" y="2362"/>
                  <a:pt x="2174" y="2361"/>
                  <a:pt x="2175" y="2358"/>
                </a:cubicBezTo>
                <a:lnTo>
                  <a:pt x="2170" y="2358"/>
                </a:lnTo>
                <a:close/>
                <a:moveTo>
                  <a:pt x="2257" y="2357"/>
                </a:moveTo>
                <a:cubicBezTo>
                  <a:pt x="2256" y="2357"/>
                  <a:pt x="2254" y="2358"/>
                  <a:pt x="2254" y="2359"/>
                </a:cubicBezTo>
                <a:lnTo>
                  <a:pt x="2253" y="2359"/>
                </a:lnTo>
                <a:cubicBezTo>
                  <a:pt x="2255" y="2359"/>
                  <a:pt x="2259" y="2361"/>
                  <a:pt x="2259" y="2357"/>
                </a:cubicBezTo>
                <a:cubicBezTo>
                  <a:pt x="2258" y="2357"/>
                  <a:pt x="2258" y="2357"/>
                  <a:pt x="2257" y="2357"/>
                </a:cubicBezTo>
                <a:close/>
                <a:moveTo>
                  <a:pt x="2809" y="2357"/>
                </a:moveTo>
                <a:lnTo>
                  <a:pt x="2809" y="2359"/>
                </a:lnTo>
                <a:lnTo>
                  <a:pt x="2812" y="2359"/>
                </a:lnTo>
                <a:lnTo>
                  <a:pt x="2812" y="2357"/>
                </a:lnTo>
                <a:cubicBezTo>
                  <a:pt x="2811" y="2357"/>
                  <a:pt x="2810" y="2357"/>
                  <a:pt x="2809" y="2357"/>
                </a:cubicBezTo>
                <a:close/>
                <a:moveTo>
                  <a:pt x="2684" y="2356"/>
                </a:moveTo>
                <a:lnTo>
                  <a:pt x="2685" y="2356"/>
                </a:lnTo>
                <a:lnTo>
                  <a:pt x="2684" y="2357"/>
                </a:lnTo>
                <a:lnTo>
                  <a:pt x="2684" y="2356"/>
                </a:lnTo>
                <a:close/>
                <a:moveTo>
                  <a:pt x="2073" y="2355"/>
                </a:moveTo>
                <a:cubicBezTo>
                  <a:pt x="2071" y="2355"/>
                  <a:pt x="2070" y="2356"/>
                  <a:pt x="2069" y="2358"/>
                </a:cubicBezTo>
                <a:lnTo>
                  <a:pt x="2068" y="2358"/>
                </a:lnTo>
                <a:cubicBezTo>
                  <a:pt x="2070" y="2357"/>
                  <a:pt x="2073" y="2359"/>
                  <a:pt x="2073" y="2355"/>
                </a:cubicBezTo>
                <a:close/>
                <a:moveTo>
                  <a:pt x="2692" y="2352"/>
                </a:moveTo>
                <a:cubicBezTo>
                  <a:pt x="2690" y="2352"/>
                  <a:pt x="2690" y="2356"/>
                  <a:pt x="2692" y="2355"/>
                </a:cubicBezTo>
                <a:lnTo>
                  <a:pt x="2692" y="2352"/>
                </a:lnTo>
                <a:cubicBezTo>
                  <a:pt x="2692" y="2352"/>
                  <a:pt x="2692" y="2352"/>
                  <a:pt x="2692" y="2352"/>
                </a:cubicBezTo>
                <a:close/>
                <a:moveTo>
                  <a:pt x="2888" y="2351"/>
                </a:moveTo>
                <a:cubicBezTo>
                  <a:pt x="2888" y="2351"/>
                  <a:pt x="2887" y="2352"/>
                  <a:pt x="2889" y="2354"/>
                </a:cubicBezTo>
                <a:cubicBezTo>
                  <a:pt x="2890" y="2352"/>
                  <a:pt x="2889" y="2351"/>
                  <a:pt x="2888" y="2351"/>
                </a:cubicBezTo>
                <a:close/>
                <a:moveTo>
                  <a:pt x="1690" y="2350"/>
                </a:moveTo>
                <a:lnTo>
                  <a:pt x="1690" y="2354"/>
                </a:lnTo>
                <a:lnTo>
                  <a:pt x="1694" y="2354"/>
                </a:lnTo>
                <a:cubicBezTo>
                  <a:pt x="1695" y="2350"/>
                  <a:pt x="1691" y="2351"/>
                  <a:pt x="1690" y="2350"/>
                </a:cubicBezTo>
                <a:close/>
                <a:moveTo>
                  <a:pt x="2372" y="2348"/>
                </a:moveTo>
                <a:lnTo>
                  <a:pt x="2372" y="2355"/>
                </a:lnTo>
                <a:cubicBezTo>
                  <a:pt x="2377" y="2355"/>
                  <a:pt x="2375" y="2348"/>
                  <a:pt x="2372" y="2348"/>
                </a:cubicBezTo>
                <a:close/>
                <a:moveTo>
                  <a:pt x="2689" y="2346"/>
                </a:moveTo>
                <a:cubicBezTo>
                  <a:pt x="2684" y="2346"/>
                  <a:pt x="2687" y="2357"/>
                  <a:pt x="2680" y="2353"/>
                </a:cubicBezTo>
                <a:cubicBezTo>
                  <a:pt x="2682" y="2359"/>
                  <a:pt x="2681" y="2365"/>
                  <a:pt x="2678" y="2367"/>
                </a:cubicBezTo>
                <a:cubicBezTo>
                  <a:pt x="2679" y="2367"/>
                  <a:pt x="2679" y="2368"/>
                  <a:pt x="2680" y="2368"/>
                </a:cubicBezTo>
                <a:cubicBezTo>
                  <a:pt x="2682" y="2368"/>
                  <a:pt x="2684" y="2367"/>
                  <a:pt x="2684" y="2365"/>
                </a:cubicBezTo>
                <a:cubicBezTo>
                  <a:pt x="2681" y="2366"/>
                  <a:pt x="2683" y="2360"/>
                  <a:pt x="2684" y="2360"/>
                </a:cubicBezTo>
                <a:cubicBezTo>
                  <a:pt x="2686" y="2361"/>
                  <a:pt x="2685" y="2368"/>
                  <a:pt x="2686" y="2365"/>
                </a:cubicBezTo>
                <a:cubicBezTo>
                  <a:pt x="2686" y="2365"/>
                  <a:pt x="2686" y="2364"/>
                  <a:pt x="2686" y="2364"/>
                </a:cubicBezTo>
                <a:cubicBezTo>
                  <a:pt x="2686" y="2362"/>
                  <a:pt x="2688" y="2360"/>
                  <a:pt x="2690" y="2361"/>
                </a:cubicBezTo>
                <a:cubicBezTo>
                  <a:pt x="2691" y="2362"/>
                  <a:pt x="2691" y="2365"/>
                  <a:pt x="2693" y="2364"/>
                </a:cubicBezTo>
                <a:cubicBezTo>
                  <a:pt x="2693" y="2358"/>
                  <a:pt x="2695" y="2363"/>
                  <a:pt x="2697" y="2361"/>
                </a:cubicBezTo>
                <a:cubicBezTo>
                  <a:pt x="2698" y="2357"/>
                  <a:pt x="2694" y="2358"/>
                  <a:pt x="2693" y="2355"/>
                </a:cubicBezTo>
                <a:cubicBezTo>
                  <a:pt x="2694" y="2358"/>
                  <a:pt x="2693" y="2359"/>
                  <a:pt x="2691" y="2359"/>
                </a:cubicBezTo>
                <a:cubicBezTo>
                  <a:pt x="2690" y="2356"/>
                  <a:pt x="2687" y="2359"/>
                  <a:pt x="2685" y="2357"/>
                </a:cubicBezTo>
                <a:lnTo>
                  <a:pt x="2685" y="2356"/>
                </a:lnTo>
                <a:lnTo>
                  <a:pt x="2685" y="2356"/>
                </a:lnTo>
                <a:cubicBezTo>
                  <a:pt x="2687" y="2354"/>
                  <a:pt x="2686" y="2348"/>
                  <a:pt x="2689" y="2346"/>
                </a:cubicBezTo>
                <a:close/>
                <a:moveTo>
                  <a:pt x="2194" y="2344"/>
                </a:moveTo>
                <a:cubicBezTo>
                  <a:pt x="2193" y="2346"/>
                  <a:pt x="2195" y="2350"/>
                  <a:pt x="2193" y="2350"/>
                </a:cubicBezTo>
                <a:cubicBezTo>
                  <a:pt x="2191" y="2350"/>
                  <a:pt x="2188" y="2350"/>
                  <a:pt x="2186" y="2350"/>
                </a:cubicBezTo>
                <a:lnTo>
                  <a:pt x="2186" y="2347"/>
                </a:lnTo>
                <a:cubicBezTo>
                  <a:pt x="2183" y="2347"/>
                  <a:pt x="2177" y="2344"/>
                  <a:pt x="2178" y="2349"/>
                </a:cubicBezTo>
                <a:cubicBezTo>
                  <a:pt x="2178" y="2352"/>
                  <a:pt x="2185" y="2348"/>
                  <a:pt x="2186" y="2351"/>
                </a:cubicBezTo>
                <a:lnTo>
                  <a:pt x="2186" y="2358"/>
                </a:lnTo>
                <a:cubicBezTo>
                  <a:pt x="2190" y="2359"/>
                  <a:pt x="2189" y="2364"/>
                  <a:pt x="2194" y="2364"/>
                </a:cubicBezTo>
                <a:cubicBezTo>
                  <a:pt x="2193" y="2360"/>
                  <a:pt x="2198" y="2363"/>
                  <a:pt x="2199" y="2361"/>
                </a:cubicBezTo>
                <a:lnTo>
                  <a:pt x="2199" y="2350"/>
                </a:lnTo>
                <a:cubicBezTo>
                  <a:pt x="2194" y="2351"/>
                  <a:pt x="2196" y="2346"/>
                  <a:pt x="2194" y="2344"/>
                </a:cubicBezTo>
                <a:close/>
                <a:moveTo>
                  <a:pt x="1681" y="2343"/>
                </a:moveTo>
                <a:cubicBezTo>
                  <a:pt x="1681" y="2343"/>
                  <a:pt x="1680" y="2343"/>
                  <a:pt x="1679" y="2343"/>
                </a:cubicBezTo>
                <a:cubicBezTo>
                  <a:pt x="1681" y="2346"/>
                  <a:pt x="1689" y="2348"/>
                  <a:pt x="1690" y="2348"/>
                </a:cubicBezTo>
                <a:cubicBezTo>
                  <a:pt x="1689" y="2348"/>
                  <a:pt x="1688" y="2347"/>
                  <a:pt x="1689" y="2347"/>
                </a:cubicBezTo>
                <a:cubicBezTo>
                  <a:pt x="1689" y="2347"/>
                  <a:pt x="1690" y="2347"/>
                  <a:pt x="1690" y="2346"/>
                </a:cubicBezTo>
                <a:lnTo>
                  <a:pt x="1690" y="2346"/>
                </a:lnTo>
                <a:cubicBezTo>
                  <a:pt x="1685" y="2347"/>
                  <a:pt x="1685" y="2343"/>
                  <a:pt x="1681" y="2343"/>
                </a:cubicBezTo>
                <a:close/>
                <a:moveTo>
                  <a:pt x="2835" y="2343"/>
                </a:moveTo>
                <a:cubicBezTo>
                  <a:pt x="2833" y="2344"/>
                  <a:pt x="2833" y="2346"/>
                  <a:pt x="2833" y="2348"/>
                </a:cubicBezTo>
                <a:cubicBezTo>
                  <a:pt x="2840" y="2350"/>
                  <a:pt x="2831" y="2355"/>
                  <a:pt x="2834" y="2357"/>
                </a:cubicBezTo>
                <a:cubicBezTo>
                  <a:pt x="2835" y="2357"/>
                  <a:pt x="2836" y="2357"/>
                  <a:pt x="2837" y="2357"/>
                </a:cubicBezTo>
                <a:lnTo>
                  <a:pt x="2837" y="2357"/>
                </a:lnTo>
                <a:cubicBezTo>
                  <a:pt x="2834" y="2352"/>
                  <a:pt x="2842" y="2349"/>
                  <a:pt x="2839" y="2344"/>
                </a:cubicBezTo>
                <a:cubicBezTo>
                  <a:pt x="2840" y="2348"/>
                  <a:pt x="2835" y="2346"/>
                  <a:pt x="2837" y="2343"/>
                </a:cubicBezTo>
                <a:cubicBezTo>
                  <a:pt x="2836" y="2343"/>
                  <a:pt x="2835" y="2343"/>
                  <a:pt x="2835" y="2343"/>
                </a:cubicBezTo>
                <a:close/>
                <a:moveTo>
                  <a:pt x="2380" y="2343"/>
                </a:moveTo>
                <a:cubicBezTo>
                  <a:pt x="2379" y="2343"/>
                  <a:pt x="2377" y="2342"/>
                  <a:pt x="2377" y="2344"/>
                </a:cubicBezTo>
                <a:lnTo>
                  <a:pt x="2377" y="2344"/>
                </a:lnTo>
                <a:cubicBezTo>
                  <a:pt x="2378" y="2344"/>
                  <a:pt x="2378" y="2346"/>
                  <a:pt x="2380" y="2346"/>
                </a:cubicBezTo>
                <a:lnTo>
                  <a:pt x="2380" y="2343"/>
                </a:lnTo>
                <a:close/>
                <a:moveTo>
                  <a:pt x="2845" y="2342"/>
                </a:moveTo>
                <a:cubicBezTo>
                  <a:pt x="2844" y="2342"/>
                  <a:pt x="2843" y="2343"/>
                  <a:pt x="2843" y="2345"/>
                </a:cubicBezTo>
                <a:cubicBezTo>
                  <a:pt x="2844" y="2345"/>
                  <a:pt x="2844" y="2347"/>
                  <a:pt x="2846" y="2347"/>
                </a:cubicBezTo>
                <a:lnTo>
                  <a:pt x="2846" y="2346"/>
                </a:lnTo>
                <a:cubicBezTo>
                  <a:pt x="2846" y="2345"/>
                  <a:pt x="2847" y="2344"/>
                  <a:pt x="2847" y="2342"/>
                </a:cubicBezTo>
                <a:cubicBezTo>
                  <a:pt x="2846" y="2342"/>
                  <a:pt x="2846" y="2342"/>
                  <a:pt x="2845" y="2342"/>
                </a:cubicBezTo>
                <a:close/>
                <a:moveTo>
                  <a:pt x="2692" y="2341"/>
                </a:moveTo>
                <a:cubicBezTo>
                  <a:pt x="2691" y="2341"/>
                  <a:pt x="2690" y="2341"/>
                  <a:pt x="2690" y="2342"/>
                </a:cubicBezTo>
                <a:lnTo>
                  <a:pt x="2689" y="2342"/>
                </a:lnTo>
                <a:cubicBezTo>
                  <a:pt x="2691" y="2342"/>
                  <a:pt x="2691" y="2344"/>
                  <a:pt x="2693" y="2343"/>
                </a:cubicBezTo>
                <a:cubicBezTo>
                  <a:pt x="2694" y="2342"/>
                  <a:pt x="2693" y="2341"/>
                  <a:pt x="2692" y="2341"/>
                </a:cubicBezTo>
                <a:close/>
                <a:moveTo>
                  <a:pt x="2698" y="2340"/>
                </a:moveTo>
                <a:lnTo>
                  <a:pt x="2698" y="2343"/>
                </a:lnTo>
                <a:lnTo>
                  <a:pt x="2700" y="2343"/>
                </a:lnTo>
                <a:lnTo>
                  <a:pt x="2700" y="2340"/>
                </a:lnTo>
                <a:lnTo>
                  <a:pt x="2698" y="2340"/>
                </a:lnTo>
                <a:close/>
                <a:moveTo>
                  <a:pt x="2070" y="2340"/>
                </a:moveTo>
                <a:cubicBezTo>
                  <a:pt x="2068" y="2340"/>
                  <a:pt x="2067" y="2341"/>
                  <a:pt x="2067" y="2344"/>
                </a:cubicBezTo>
                <a:cubicBezTo>
                  <a:pt x="2069" y="2345"/>
                  <a:pt x="2072" y="2345"/>
                  <a:pt x="2072" y="2349"/>
                </a:cubicBezTo>
                <a:cubicBezTo>
                  <a:pt x="2072" y="2351"/>
                  <a:pt x="2068" y="2350"/>
                  <a:pt x="2069" y="2352"/>
                </a:cubicBezTo>
                <a:cubicBezTo>
                  <a:pt x="2071" y="2353"/>
                  <a:pt x="2071" y="2354"/>
                  <a:pt x="2074" y="2354"/>
                </a:cubicBezTo>
                <a:cubicBezTo>
                  <a:pt x="2076" y="2349"/>
                  <a:pt x="2072" y="2348"/>
                  <a:pt x="2076" y="2343"/>
                </a:cubicBezTo>
                <a:lnTo>
                  <a:pt x="2076" y="2343"/>
                </a:lnTo>
                <a:cubicBezTo>
                  <a:pt x="2075" y="2342"/>
                  <a:pt x="2072" y="2341"/>
                  <a:pt x="2070" y="2340"/>
                </a:cubicBezTo>
                <a:close/>
                <a:moveTo>
                  <a:pt x="2769" y="2340"/>
                </a:moveTo>
                <a:lnTo>
                  <a:pt x="2769" y="2346"/>
                </a:lnTo>
                <a:cubicBezTo>
                  <a:pt x="2770" y="2346"/>
                  <a:pt x="2772" y="2346"/>
                  <a:pt x="2772" y="2345"/>
                </a:cubicBezTo>
                <a:cubicBezTo>
                  <a:pt x="2770" y="2344"/>
                  <a:pt x="2771" y="2341"/>
                  <a:pt x="2769" y="2340"/>
                </a:cubicBezTo>
                <a:close/>
                <a:moveTo>
                  <a:pt x="2108" y="2340"/>
                </a:moveTo>
                <a:cubicBezTo>
                  <a:pt x="2108" y="2340"/>
                  <a:pt x="2108" y="2340"/>
                  <a:pt x="2107" y="2341"/>
                </a:cubicBezTo>
                <a:cubicBezTo>
                  <a:pt x="2107" y="2347"/>
                  <a:pt x="2111" y="2349"/>
                  <a:pt x="2116" y="2349"/>
                </a:cubicBezTo>
                <a:cubicBezTo>
                  <a:pt x="2116" y="2346"/>
                  <a:pt x="2115" y="2343"/>
                  <a:pt x="2113" y="2341"/>
                </a:cubicBezTo>
                <a:lnTo>
                  <a:pt x="2113" y="2341"/>
                </a:lnTo>
                <a:cubicBezTo>
                  <a:pt x="2112" y="2343"/>
                  <a:pt x="2110" y="2340"/>
                  <a:pt x="2108" y="2340"/>
                </a:cubicBezTo>
                <a:close/>
                <a:moveTo>
                  <a:pt x="2429" y="2340"/>
                </a:moveTo>
                <a:cubicBezTo>
                  <a:pt x="2427" y="2343"/>
                  <a:pt x="2426" y="2348"/>
                  <a:pt x="2426" y="2352"/>
                </a:cubicBezTo>
                <a:lnTo>
                  <a:pt x="2430" y="2352"/>
                </a:lnTo>
                <a:lnTo>
                  <a:pt x="2430" y="2352"/>
                </a:lnTo>
                <a:lnTo>
                  <a:pt x="2431" y="2352"/>
                </a:lnTo>
                <a:lnTo>
                  <a:pt x="2430" y="2352"/>
                </a:lnTo>
                <a:lnTo>
                  <a:pt x="2430" y="2350"/>
                </a:lnTo>
                <a:cubicBezTo>
                  <a:pt x="2430" y="2345"/>
                  <a:pt x="2432" y="2341"/>
                  <a:pt x="2429" y="2340"/>
                </a:cubicBezTo>
                <a:close/>
                <a:moveTo>
                  <a:pt x="2782" y="2338"/>
                </a:moveTo>
                <a:cubicBezTo>
                  <a:pt x="2782" y="2342"/>
                  <a:pt x="2780" y="2343"/>
                  <a:pt x="2780" y="2346"/>
                </a:cubicBezTo>
                <a:cubicBezTo>
                  <a:pt x="2782" y="2346"/>
                  <a:pt x="2784" y="2346"/>
                  <a:pt x="2783" y="2348"/>
                </a:cubicBezTo>
                <a:cubicBezTo>
                  <a:pt x="2779" y="2347"/>
                  <a:pt x="2779" y="2351"/>
                  <a:pt x="2777" y="2352"/>
                </a:cubicBezTo>
                <a:cubicBezTo>
                  <a:pt x="2777" y="2351"/>
                  <a:pt x="2777" y="2349"/>
                  <a:pt x="2776" y="2347"/>
                </a:cubicBezTo>
                <a:cubicBezTo>
                  <a:pt x="2769" y="2349"/>
                  <a:pt x="2761" y="2350"/>
                  <a:pt x="2754" y="2348"/>
                </a:cubicBezTo>
                <a:cubicBezTo>
                  <a:pt x="2755" y="2349"/>
                  <a:pt x="2758" y="2348"/>
                  <a:pt x="2757" y="2351"/>
                </a:cubicBezTo>
                <a:cubicBezTo>
                  <a:pt x="2755" y="2350"/>
                  <a:pt x="2752" y="2350"/>
                  <a:pt x="2753" y="2346"/>
                </a:cubicBezTo>
                <a:cubicBezTo>
                  <a:pt x="2748" y="2348"/>
                  <a:pt x="2752" y="2358"/>
                  <a:pt x="2755" y="2359"/>
                </a:cubicBezTo>
                <a:cubicBezTo>
                  <a:pt x="2757" y="2358"/>
                  <a:pt x="2753" y="2355"/>
                  <a:pt x="2757" y="2354"/>
                </a:cubicBezTo>
                <a:lnTo>
                  <a:pt x="2757" y="2358"/>
                </a:lnTo>
                <a:cubicBezTo>
                  <a:pt x="2765" y="2358"/>
                  <a:pt x="2770" y="2354"/>
                  <a:pt x="2775" y="2359"/>
                </a:cubicBezTo>
                <a:cubicBezTo>
                  <a:pt x="2776" y="2355"/>
                  <a:pt x="2779" y="2354"/>
                  <a:pt x="2781" y="2353"/>
                </a:cubicBezTo>
                <a:cubicBezTo>
                  <a:pt x="2782" y="2354"/>
                  <a:pt x="2783" y="2356"/>
                  <a:pt x="2784" y="2357"/>
                </a:cubicBezTo>
                <a:cubicBezTo>
                  <a:pt x="2788" y="2356"/>
                  <a:pt x="2788" y="2351"/>
                  <a:pt x="2790" y="2348"/>
                </a:cubicBezTo>
                <a:lnTo>
                  <a:pt x="2790" y="2348"/>
                </a:lnTo>
                <a:cubicBezTo>
                  <a:pt x="2785" y="2348"/>
                  <a:pt x="2787" y="2340"/>
                  <a:pt x="2782" y="2338"/>
                </a:cubicBezTo>
                <a:close/>
                <a:moveTo>
                  <a:pt x="1617" y="2338"/>
                </a:moveTo>
                <a:cubicBezTo>
                  <a:pt x="1617" y="2338"/>
                  <a:pt x="1616" y="2338"/>
                  <a:pt x="1615" y="2340"/>
                </a:cubicBezTo>
                <a:cubicBezTo>
                  <a:pt x="1614" y="2340"/>
                  <a:pt x="1614" y="2339"/>
                  <a:pt x="1614" y="2341"/>
                </a:cubicBezTo>
                <a:lnTo>
                  <a:pt x="1614" y="2341"/>
                </a:lnTo>
                <a:cubicBezTo>
                  <a:pt x="1614" y="2344"/>
                  <a:pt x="1617" y="2339"/>
                  <a:pt x="1617" y="2338"/>
                </a:cubicBezTo>
                <a:close/>
                <a:moveTo>
                  <a:pt x="2952" y="2338"/>
                </a:moveTo>
                <a:cubicBezTo>
                  <a:pt x="2951" y="2340"/>
                  <a:pt x="2949" y="2341"/>
                  <a:pt x="2949" y="2345"/>
                </a:cubicBezTo>
                <a:cubicBezTo>
                  <a:pt x="2951" y="2345"/>
                  <a:pt x="2953" y="2345"/>
                  <a:pt x="2954" y="2345"/>
                </a:cubicBezTo>
                <a:lnTo>
                  <a:pt x="2954" y="2345"/>
                </a:lnTo>
                <a:cubicBezTo>
                  <a:pt x="2954" y="2342"/>
                  <a:pt x="2954" y="2339"/>
                  <a:pt x="2952" y="2338"/>
                </a:cubicBezTo>
                <a:close/>
                <a:moveTo>
                  <a:pt x="2732" y="2338"/>
                </a:moveTo>
                <a:cubicBezTo>
                  <a:pt x="2730" y="2338"/>
                  <a:pt x="2730" y="2342"/>
                  <a:pt x="2731" y="2339"/>
                </a:cubicBezTo>
                <a:cubicBezTo>
                  <a:pt x="2732" y="2339"/>
                  <a:pt x="2735" y="2339"/>
                  <a:pt x="2733" y="2338"/>
                </a:cubicBezTo>
                <a:lnTo>
                  <a:pt x="2733" y="2338"/>
                </a:lnTo>
                <a:cubicBezTo>
                  <a:pt x="2733" y="2338"/>
                  <a:pt x="2732" y="2338"/>
                  <a:pt x="2732" y="2338"/>
                </a:cubicBezTo>
                <a:close/>
                <a:moveTo>
                  <a:pt x="2604" y="2337"/>
                </a:moveTo>
                <a:cubicBezTo>
                  <a:pt x="2603" y="2337"/>
                  <a:pt x="2602" y="2337"/>
                  <a:pt x="2601" y="2339"/>
                </a:cubicBezTo>
                <a:lnTo>
                  <a:pt x="2602" y="2339"/>
                </a:lnTo>
                <a:cubicBezTo>
                  <a:pt x="2605" y="2338"/>
                  <a:pt x="2607" y="2342"/>
                  <a:pt x="2608" y="2338"/>
                </a:cubicBezTo>
                <a:cubicBezTo>
                  <a:pt x="2606" y="2338"/>
                  <a:pt x="2605" y="2337"/>
                  <a:pt x="2604" y="2337"/>
                </a:cubicBezTo>
                <a:close/>
                <a:moveTo>
                  <a:pt x="2619" y="2336"/>
                </a:moveTo>
                <a:lnTo>
                  <a:pt x="2619" y="2339"/>
                </a:lnTo>
                <a:lnTo>
                  <a:pt x="2621" y="2339"/>
                </a:lnTo>
                <a:lnTo>
                  <a:pt x="2621" y="2336"/>
                </a:lnTo>
                <a:cubicBezTo>
                  <a:pt x="2620" y="2336"/>
                  <a:pt x="2619" y="2336"/>
                  <a:pt x="2619" y="2336"/>
                </a:cubicBezTo>
                <a:close/>
                <a:moveTo>
                  <a:pt x="2625" y="2336"/>
                </a:moveTo>
                <a:cubicBezTo>
                  <a:pt x="2624" y="2336"/>
                  <a:pt x="2623" y="2336"/>
                  <a:pt x="2623" y="2338"/>
                </a:cubicBezTo>
                <a:cubicBezTo>
                  <a:pt x="2624" y="2338"/>
                  <a:pt x="2624" y="2339"/>
                  <a:pt x="2626" y="2339"/>
                </a:cubicBezTo>
                <a:lnTo>
                  <a:pt x="2626" y="2339"/>
                </a:lnTo>
                <a:cubicBezTo>
                  <a:pt x="2627" y="2337"/>
                  <a:pt x="2626" y="2337"/>
                  <a:pt x="2625" y="2336"/>
                </a:cubicBezTo>
                <a:close/>
                <a:moveTo>
                  <a:pt x="1600" y="2336"/>
                </a:moveTo>
                <a:cubicBezTo>
                  <a:pt x="1599" y="2336"/>
                  <a:pt x="1599" y="2336"/>
                  <a:pt x="1599" y="2336"/>
                </a:cubicBezTo>
                <a:lnTo>
                  <a:pt x="1599" y="2340"/>
                </a:lnTo>
                <a:cubicBezTo>
                  <a:pt x="1601" y="2341"/>
                  <a:pt x="1602" y="2336"/>
                  <a:pt x="1600" y="2336"/>
                </a:cubicBezTo>
                <a:close/>
                <a:moveTo>
                  <a:pt x="1571" y="2336"/>
                </a:moveTo>
                <a:cubicBezTo>
                  <a:pt x="1571" y="2336"/>
                  <a:pt x="1570" y="2336"/>
                  <a:pt x="1569" y="2336"/>
                </a:cubicBezTo>
                <a:lnTo>
                  <a:pt x="1569" y="2336"/>
                </a:lnTo>
                <a:cubicBezTo>
                  <a:pt x="1569" y="2339"/>
                  <a:pt x="1571" y="2339"/>
                  <a:pt x="1573" y="2339"/>
                </a:cubicBezTo>
                <a:cubicBezTo>
                  <a:pt x="1574" y="2337"/>
                  <a:pt x="1573" y="2336"/>
                  <a:pt x="1571" y="2336"/>
                </a:cubicBezTo>
                <a:close/>
                <a:moveTo>
                  <a:pt x="2130" y="2336"/>
                </a:moveTo>
                <a:cubicBezTo>
                  <a:pt x="2125" y="2336"/>
                  <a:pt x="2125" y="2339"/>
                  <a:pt x="2123" y="2342"/>
                </a:cubicBezTo>
                <a:cubicBezTo>
                  <a:pt x="2123" y="2346"/>
                  <a:pt x="2126" y="2346"/>
                  <a:pt x="2125" y="2349"/>
                </a:cubicBezTo>
                <a:cubicBezTo>
                  <a:pt x="2121" y="2347"/>
                  <a:pt x="2125" y="2354"/>
                  <a:pt x="2122" y="2353"/>
                </a:cubicBezTo>
                <a:cubicBezTo>
                  <a:pt x="2120" y="2352"/>
                  <a:pt x="2120" y="2354"/>
                  <a:pt x="2118" y="2352"/>
                </a:cubicBezTo>
                <a:cubicBezTo>
                  <a:pt x="2117" y="2359"/>
                  <a:pt x="2118" y="2359"/>
                  <a:pt x="2120" y="2363"/>
                </a:cubicBezTo>
                <a:cubicBezTo>
                  <a:pt x="2117" y="2367"/>
                  <a:pt x="2115" y="2365"/>
                  <a:pt x="2111" y="2366"/>
                </a:cubicBezTo>
                <a:cubicBezTo>
                  <a:pt x="2113" y="2362"/>
                  <a:pt x="2108" y="2359"/>
                  <a:pt x="2113" y="2356"/>
                </a:cubicBezTo>
                <a:cubicBezTo>
                  <a:pt x="2110" y="2355"/>
                  <a:pt x="2104" y="2358"/>
                  <a:pt x="2105" y="2352"/>
                </a:cubicBezTo>
                <a:cubicBezTo>
                  <a:pt x="2102" y="2353"/>
                  <a:pt x="2100" y="2355"/>
                  <a:pt x="2099" y="2358"/>
                </a:cubicBezTo>
                <a:lnTo>
                  <a:pt x="2092" y="2358"/>
                </a:lnTo>
                <a:cubicBezTo>
                  <a:pt x="2091" y="2365"/>
                  <a:pt x="2078" y="2359"/>
                  <a:pt x="2073" y="2361"/>
                </a:cubicBezTo>
                <a:lnTo>
                  <a:pt x="2073" y="2365"/>
                </a:lnTo>
                <a:cubicBezTo>
                  <a:pt x="2075" y="2366"/>
                  <a:pt x="2080" y="2364"/>
                  <a:pt x="2081" y="2366"/>
                </a:cubicBezTo>
                <a:cubicBezTo>
                  <a:pt x="2078" y="2366"/>
                  <a:pt x="2075" y="2366"/>
                  <a:pt x="2073" y="2366"/>
                </a:cubicBezTo>
                <a:cubicBezTo>
                  <a:pt x="2077" y="2369"/>
                  <a:pt x="2089" y="2370"/>
                  <a:pt x="2090" y="2366"/>
                </a:cubicBezTo>
                <a:cubicBezTo>
                  <a:pt x="2092" y="2367"/>
                  <a:pt x="2092" y="2370"/>
                  <a:pt x="2093" y="2372"/>
                </a:cubicBezTo>
                <a:cubicBezTo>
                  <a:pt x="2097" y="2371"/>
                  <a:pt x="2099" y="2367"/>
                  <a:pt x="2101" y="2364"/>
                </a:cubicBezTo>
                <a:cubicBezTo>
                  <a:pt x="2102" y="2367"/>
                  <a:pt x="2106" y="2366"/>
                  <a:pt x="2105" y="2371"/>
                </a:cubicBezTo>
                <a:cubicBezTo>
                  <a:pt x="2108" y="2371"/>
                  <a:pt x="2112" y="2369"/>
                  <a:pt x="2114" y="2367"/>
                </a:cubicBezTo>
                <a:cubicBezTo>
                  <a:pt x="2114" y="2370"/>
                  <a:pt x="2117" y="2372"/>
                  <a:pt x="2117" y="2375"/>
                </a:cubicBezTo>
                <a:cubicBezTo>
                  <a:pt x="2121" y="2373"/>
                  <a:pt x="2122" y="2369"/>
                  <a:pt x="2126" y="2373"/>
                </a:cubicBezTo>
                <a:cubicBezTo>
                  <a:pt x="2128" y="2368"/>
                  <a:pt x="2133" y="2366"/>
                  <a:pt x="2137" y="2364"/>
                </a:cubicBezTo>
                <a:cubicBezTo>
                  <a:pt x="2138" y="2367"/>
                  <a:pt x="2146" y="2371"/>
                  <a:pt x="2148" y="2367"/>
                </a:cubicBezTo>
                <a:cubicBezTo>
                  <a:pt x="2147" y="2367"/>
                  <a:pt x="2144" y="2367"/>
                  <a:pt x="2144" y="2366"/>
                </a:cubicBezTo>
                <a:cubicBezTo>
                  <a:pt x="2150" y="2363"/>
                  <a:pt x="2156" y="2361"/>
                  <a:pt x="2162" y="2362"/>
                </a:cubicBezTo>
                <a:cubicBezTo>
                  <a:pt x="2162" y="2364"/>
                  <a:pt x="2160" y="2368"/>
                  <a:pt x="2164" y="2367"/>
                </a:cubicBezTo>
                <a:cubicBezTo>
                  <a:pt x="2164" y="2364"/>
                  <a:pt x="2162" y="2357"/>
                  <a:pt x="2167" y="2358"/>
                </a:cubicBezTo>
                <a:cubicBezTo>
                  <a:pt x="2163" y="2354"/>
                  <a:pt x="2161" y="2349"/>
                  <a:pt x="2161" y="2343"/>
                </a:cubicBezTo>
                <a:cubicBezTo>
                  <a:pt x="2158" y="2343"/>
                  <a:pt x="2156" y="2346"/>
                  <a:pt x="2156" y="2349"/>
                </a:cubicBezTo>
                <a:cubicBezTo>
                  <a:pt x="2156" y="2352"/>
                  <a:pt x="2159" y="2354"/>
                  <a:pt x="2162" y="2354"/>
                </a:cubicBezTo>
                <a:cubicBezTo>
                  <a:pt x="2162" y="2356"/>
                  <a:pt x="2162" y="2358"/>
                  <a:pt x="2161" y="2358"/>
                </a:cubicBezTo>
                <a:cubicBezTo>
                  <a:pt x="2159" y="2355"/>
                  <a:pt x="2155" y="2357"/>
                  <a:pt x="2153" y="2358"/>
                </a:cubicBezTo>
                <a:cubicBezTo>
                  <a:pt x="2152" y="2356"/>
                  <a:pt x="2152" y="2353"/>
                  <a:pt x="2149" y="2353"/>
                </a:cubicBezTo>
                <a:cubicBezTo>
                  <a:pt x="2147" y="2354"/>
                  <a:pt x="2147" y="2357"/>
                  <a:pt x="2145" y="2358"/>
                </a:cubicBezTo>
                <a:cubicBezTo>
                  <a:pt x="2144" y="2357"/>
                  <a:pt x="2142" y="2356"/>
                  <a:pt x="2142" y="2353"/>
                </a:cubicBezTo>
                <a:cubicBezTo>
                  <a:pt x="2139" y="2353"/>
                  <a:pt x="2140" y="2357"/>
                  <a:pt x="2137" y="2358"/>
                </a:cubicBezTo>
                <a:lnTo>
                  <a:pt x="2137" y="2353"/>
                </a:lnTo>
                <a:cubicBezTo>
                  <a:pt x="2132" y="2352"/>
                  <a:pt x="2126" y="2354"/>
                  <a:pt x="2121" y="2358"/>
                </a:cubicBezTo>
                <a:cubicBezTo>
                  <a:pt x="2122" y="2355"/>
                  <a:pt x="2124" y="2352"/>
                  <a:pt x="2129" y="2353"/>
                </a:cubicBezTo>
                <a:cubicBezTo>
                  <a:pt x="2128" y="2349"/>
                  <a:pt x="2132" y="2351"/>
                  <a:pt x="2131" y="2347"/>
                </a:cubicBezTo>
                <a:cubicBezTo>
                  <a:pt x="2128" y="2344"/>
                  <a:pt x="2128" y="2342"/>
                  <a:pt x="2130" y="2336"/>
                </a:cubicBezTo>
                <a:close/>
                <a:moveTo>
                  <a:pt x="2711" y="2335"/>
                </a:moveTo>
                <a:lnTo>
                  <a:pt x="2711" y="2338"/>
                </a:lnTo>
                <a:lnTo>
                  <a:pt x="2711" y="2338"/>
                </a:lnTo>
                <a:lnTo>
                  <a:pt x="2711" y="2338"/>
                </a:lnTo>
                <a:lnTo>
                  <a:pt x="2711" y="2335"/>
                </a:lnTo>
                <a:close/>
                <a:moveTo>
                  <a:pt x="2757" y="2335"/>
                </a:moveTo>
                <a:lnTo>
                  <a:pt x="2757" y="2336"/>
                </a:lnTo>
                <a:lnTo>
                  <a:pt x="2759" y="2336"/>
                </a:lnTo>
                <a:lnTo>
                  <a:pt x="2759" y="2335"/>
                </a:lnTo>
                <a:lnTo>
                  <a:pt x="2757" y="2335"/>
                </a:lnTo>
                <a:close/>
                <a:moveTo>
                  <a:pt x="2170" y="2334"/>
                </a:moveTo>
                <a:lnTo>
                  <a:pt x="2170" y="2341"/>
                </a:lnTo>
                <a:lnTo>
                  <a:pt x="2170" y="2341"/>
                </a:lnTo>
                <a:lnTo>
                  <a:pt x="2170" y="2341"/>
                </a:lnTo>
                <a:lnTo>
                  <a:pt x="2170" y="2341"/>
                </a:lnTo>
                <a:lnTo>
                  <a:pt x="2172" y="2340"/>
                </a:lnTo>
                <a:cubicBezTo>
                  <a:pt x="2177" y="2338"/>
                  <a:pt x="2186" y="2340"/>
                  <a:pt x="2189" y="2334"/>
                </a:cubicBezTo>
                <a:cubicBezTo>
                  <a:pt x="2183" y="2337"/>
                  <a:pt x="2177" y="2334"/>
                  <a:pt x="2170" y="2334"/>
                </a:cubicBezTo>
                <a:close/>
                <a:moveTo>
                  <a:pt x="2888" y="2334"/>
                </a:moveTo>
                <a:cubicBezTo>
                  <a:pt x="2887" y="2335"/>
                  <a:pt x="2886" y="2336"/>
                  <a:pt x="2885" y="2336"/>
                </a:cubicBezTo>
                <a:lnTo>
                  <a:pt x="2885" y="2336"/>
                </a:lnTo>
                <a:cubicBezTo>
                  <a:pt x="2884" y="2341"/>
                  <a:pt x="2886" y="2342"/>
                  <a:pt x="2889" y="2344"/>
                </a:cubicBezTo>
                <a:cubicBezTo>
                  <a:pt x="2891" y="2340"/>
                  <a:pt x="2893" y="2338"/>
                  <a:pt x="2890" y="2334"/>
                </a:cubicBezTo>
                <a:cubicBezTo>
                  <a:pt x="2889" y="2334"/>
                  <a:pt x="2889" y="2334"/>
                  <a:pt x="2888" y="2334"/>
                </a:cubicBezTo>
                <a:close/>
                <a:moveTo>
                  <a:pt x="1596" y="2334"/>
                </a:moveTo>
                <a:lnTo>
                  <a:pt x="1596" y="2336"/>
                </a:lnTo>
                <a:lnTo>
                  <a:pt x="1598" y="2336"/>
                </a:lnTo>
                <a:lnTo>
                  <a:pt x="1598" y="2334"/>
                </a:lnTo>
                <a:lnTo>
                  <a:pt x="1596" y="2334"/>
                </a:lnTo>
                <a:close/>
                <a:moveTo>
                  <a:pt x="2105" y="2334"/>
                </a:moveTo>
                <a:cubicBezTo>
                  <a:pt x="2102" y="2335"/>
                  <a:pt x="2099" y="2335"/>
                  <a:pt x="2095" y="2335"/>
                </a:cubicBezTo>
                <a:cubicBezTo>
                  <a:pt x="2095" y="2341"/>
                  <a:pt x="2096" y="2344"/>
                  <a:pt x="2100" y="2345"/>
                </a:cubicBezTo>
                <a:lnTo>
                  <a:pt x="2102" y="2345"/>
                </a:lnTo>
                <a:lnTo>
                  <a:pt x="2102" y="2345"/>
                </a:lnTo>
                <a:lnTo>
                  <a:pt x="2102" y="2345"/>
                </a:lnTo>
                <a:lnTo>
                  <a:pt x="2102" y="2345"/>
                </a:lnTo>
                <a:lnTo>
                  <a:pt x="2103" y="2339"/>
                </a:lnTo>
                <a:cubicBezTo>
                  <a:pt x="2104" y="2338"/>
                  <a:pt x="2105" y="2336"/>
                  <a:pt x="2105" y="2334"/>
                </a:cubicBezTo>
                <a:close/>
                <a:moveTo>
                  <a:pt x="2848" y="2333"/>
                </a:moveTo>
                <a:cubicBezTo>
                  <a:pt x="2847" y="2333"/>
                  <a:pt x="2847" y="2333"/>
                  <a:pt x="2846" y="2333"/>
                </a:cubicBezTo>
                <a:cubicBezTo>
                  <a:pt x="2847" y="2337"/>
                  <a:pt x="2847" y="2340"/>
                  <a:pt x="2849" y="2341"/>
                </a:cubicBezTo>
                <a:lnTo>
                  <a:pt x="2849" y="2341"/>
                </a:lnTo>
                <a:cubicBezTo>
                  <a:pt x="2851" y="2339"/>
                  <a:pt x="2851" y="2334"/>
                  <a:pt x="2848" y="2333"/>
                </a:cubicBezTo>
                <a:close/>
                <a:moveTo>
                  <a:pt x="2776" y="2333"/>
                </a:moveTo>
                <a:cubicBezTo>
                  <a:pt x="2776" y="2335"/>
                  <a:pt x="2774" y="2339"/>
                  <a:pt x="2776" y="2339"/>
                </a:cubicBezTo>
                <a:lnTo>
                  <a:pt x="2776" y="2339"/>
                </a:lnTo>
                <a:cubicBezTo>
                  <a:pt x="2776" y="2335"/>
                  <a:pt x="2779" y="2334"/>
                  <a:pt x="2776" y="2333"/>
                </a:cubicBezTo>
                <a:close/>
                <a:moveTo>
                  <a:pt x="2901" y="2332"/>
                </a:moveTo>
                <a:cubicBezTo>
                  <a:pt x="2901" y="2335"/>
                  <a:pt x="2903" y="2337"/>
                  <a:pt x="2900" y="2338"/>
                </a:cubicBezTo>
                <a:cubicBezTo>
                  <a:pt x="2900" y="2336"/>
                  <a:pt x="2898" y="2336"/>
                  <a:pt x="2896" y="2336"/>
                </a:cubicBezTo>
                <a:cubicBezTo>
                  <a:pt x="2895" y="2340"/>
                  <a:pt x="2895" y="2344"/>
                  <a:pt x="2895" y="2348"/>
                </a:cubicBezTo>
                <a:lnTo>
                  <a:pt x="2895" y="2347"/>
                </a:lnTo>
                <a:cubicBezTo>
                  <a:pt x="2904" y="2353"/>
                  <a:pt x="2908" y="2336"/>
                  <a:pt x="2901" y="2332"/>
                </a:cubicBezTo>
                <a:close/>
                <a:moveTo>
                  <a:pt x="2956" y="2332"/>
                </a:moveTo>
                <a:cubicBezTo>
                  <a:pt x="2953" y="2332"/>
                  <a:pt x="2951" y="2335"/>
                  <a:pt x="2954" y="2336"/>
                </a:cubicBezTo>
                <a:cubicBezTo>
                  <a:pt x="2954" y="2335"/>
                  <a:pt x="2954" y="2335"/>
                  <a:pt x="2955" y="2335"/>
                </a:cubicBezTo>
                <a:cubicBezTo>
                  <a:pt x="2955" y="2337"/>
                  <a:pt x="2955" y="2339"/>
                  <a:pt x="2957" y="2338"/>
                </a:cubicBezTo>
                <a:lnTo>
                  <a:pt x="2957" y="2333"/>
                </a:lnTo>
                <a:lnTo>
                  <a:pt x="2957" y="2333"/>
                </a:lnTo>
                <a:cubicBezTo>
                  <a:pt x="2956" y="2333"/>
                  <a:pt x="2956" y="2332"/>
                  <a:pt x="2956" y="2332"/>
                </a:cubicBezTo>
                <a:close/>
                <a:moveTo>
                  <a:pt x="2421" y="2331"/>
                </a:moveTo>
                <a:cubicBezTo>
                  <a:pt x="2421" y="2333"/>
                  <a:pt x="2419" y="2333"/>
                  <a:pt x="2419" y="2334"/>
                </a:cubicBezTo>
                <a:cubicBezTo>
                  <a:pt x="2420" y="2334"/>
                  <a:pt x="2421" y="2335"/>
                  <a:pt x="2422" y="2335"/>
                </a:cubicBezTo>
                <a:cubicBezTo>
                  <a:pt x="2422" y="2335"/>
                  <a:pt x="2422" y="2335"/>
                  <a:pt x="2422" y="2335"/>
                </a:cubicBezTo>
                <a:lnTo>
                  <a:pt x="2422" y="2334"/>
                </a:lnTo>
                <a:lnTo>
                  <a:pt x="2422" y="2335"/>
                </a:lnTo>
                <a:lnTo>
                  <a:pt x="2423" y="2334"/>
                </a:lnTo>
                <a:lnTo>
                  <a:pt x="2422" y="2334"/>
                </a:lnTo>
                <a:lnTo>
                  <a:pt x="2422" y="2333"/>
                </a:lnTo>
                <a:cubicBezTo>
                  <a:pt x="2422" y="2332"/>
                  <a:pt x="2422" y="2331"/>
                  <a:pt x="2421" y="2331"/>
                </a:cubicBezTo>
                <a:close/>
                <a:moveTo>
                  <a:pt x="2178" y="2330"/>
                </a:moveTo>
                <a:cubicBezTo>
                  <a:pt x="2176" y="2333"/>
                  <a:pt x="2181" y="2333"/>
                  <a:pt x="2181" y="2331"/>
                </a:cubicBezTo>
                <a:cubicBezTo>
                  <a:pt x="2180" y="2331"/>
                  <a:pt x="2180" y="2330"/>
                  <a:pt x="2178" y="2330"/>
                </a:cubicBezTo>
                <a:lnTo>
                  <a:pt x="2178" y="2330"/>
                </a:lnTo>
                <a:close/>
                <a:moveTo>
                  <a:pt x="2698" y="2330"/>
                </a:moveTo>
                <a:cubicBezTo>
                  <a:pt x="2698" y="2333"/>
                  <a:pt x="2698" y="2336"/>
                  <a:pt x="2702" y="2335"/>
                </a:cubicBezTo>
                <a:cubicBezTo>
                  <a:pt x="2702" y="2332"/>
                  <a:pt x="2701" y="2330"/>
                  <a:pt x="2698" y="2330"/>
                </a:cubicBezTo>
                <a:close/>
                <a:moveTo>
                  <a:pt x="2653" y="2329"/>
                </a:moveTo>
                <a:cubicBezTo>
                  <a:pt x="2652" y="2329"/>
                  <a:pt x="2651" y="2329"/>
                  <a:pt x="2650" y="2331"/>
                </a:cubicBezTo>
                <a:cubicBezTo>
                  <a:pt x="2652" y="2332"/>
                  <a:pt x="2656" y="2331"/>
                  <a:pt x="2655" y="2335"/>
                </a:cubicBezTo>
                <a:cubicBezTo>
                  <a:pt x="2654" y="2334"/>
                  <a:pt x="2650" y="2333"/>
                  <a:pt x="2650" y="2336"/>
                </a:cubicBezTo>
                <a:cubicBezTo>
                  <a:pt x="2651" y="2337"/>
                  <a:pt x="2652" y="2337"/>
                  <a:pt x="2652" y="2338"/>
                </a:cubicBezTo>
                <a:lnTo>
                  <a:pt x="2652" y="2341"/>
                </a:lnTo>
                <a:lnTo>
                  <a:pt x="2654" y="2341"/>
                </a:lnTo>
                <a:lnTo>
                  <a:pt x="2654" y="2339"/>
                </a:lnTo>
                <a:cubicBezTo>
                  <a:pt x="2656" y="2340"/>
                  <a:pt x="2657" y="2340"/>
                  <a:pt x="2658" y="2340"/>
                </a:cubicBezTo>
                <a:cubicBezTo>
                  <a:pt x="2658" y="2339"/>
                  <a:pt x="2658" y="2338"/>
                  <a:pt x="2659" y="2338"/>
                </a:cubicBezTo>
                <a:lnTo>
                  <a:pt x="2659" y="2337"/>
                </a:lnTo>
                <a:cubicBezTo>
                  <a:pt x="2658" y="2334"/>
                  <a:pt x="2657" y="2331"/>
                  <a:pt x="2659" y="2330"/>
                </a:cubicBezTo>
                <a:cubicBezTo>
                  <a:pt x="2656" y="2331"/>
                  <a:pt x="2655" y="2329"/>
                  <a:pt x="2653" y="2329"/>
                </a:cubicBezTo>
                <a:close/>
                <a:moveTo>
                  <a:pt x="1122" y="2329"/>
                </a:moveTo>
                <a:cubicBezTo>
                  <a:pt x="1120" y="2330"/>
                  <a:pt x="1120" y="2333"/>
                  <a:pt x="1124" y="2332"/>
                </a:cubicBezTo>
                <a:lnTo>
                  <a:pt x="1124" y="2332"/>
                </a:lnTo>
                <a:cubicBezTo>
                  <a:pt x="1124" y="2331"/>
                  <a:pt x="1123" y="2329"/>
                  <a:pt x="1122" y="2329"/>
                </a:cubicBezTo>
                <a:close/>
                <a:moveTo>
                  <a:pt x="2828" y="2329"/>
                </a:moveTo>
                <a:cubicBezTo>
                  <a:pt x="2826" y="2335"/>
                  <a:pt x="2828" y="2343"/>
                  <a:pt x="2827" y="2348"/>
                </a:cubicBezTo>
                <a:cubicBezTo>
                  <a:pt x="2822" y="2346"/>
                  <a:pt x="2824" y="2342"/>
                  <a:pt x="2823" y="2337"/>
                </a:cubicBezTo>
                <a:cubicBezTo>
                  <a:pt x="2820" y="2337"/>
                  <a:pt x="2820" y="2340"/>
                  <a:pt x="2818" y="2340"/>
                </a:cubicBezTo>
                <a:cubicBezTo>
                  <a:pt x="2820" y="2345"/>
                  <a:pt x="2819" y="2347"/>
                  <a:pt x="2820" y="2352"/>
                </a:cubicBezTo>
                <a:cubicBezTo>
                  <a:pt x="2822" y="2353"/>
                  <a:pt x="2827" y="2351"/>
                  <a:pt x="2827" y="2354"/>
                </a:cubicBezTo>
                <a:cubicBezTo>
                  <a:pt x="2827" y="2358"/>
                  <a:pt x="2825" y="2365"/>
                  <a:pt x="2831" y="2364"/>
                </a:cubicBezTo>
                <a:cubicBezTo>
                  <a:pt x="2832" y="2361"/>
                  <a:pt x="2828" y="2356"/>
                  <a:pt x="2829" y="2352"/>
                </a:cubicBezTo>
                <a:cubicBezTo>
                  <a:pt x="2831" y="2352"/>
                  <a:pt x="2833" y="2354"/>
                  <a:pt x="2834" y="2351"/>
                </a:cubicBezTo>
                <a:lnTo>
                  <a:pt x="2834" y="2350"/>
                </a:lnTo>
                <a:cubicBezTo>
                  <a:pt x="2831" y="2349"/>
                  <a:pt x="2833" y="2342"/>
                  <a:pt x="2829" y="2342"/>
                </a:cubicBezTo>
                <a:cubicBezTo>
                  <a:pt x="2832" y="2339"/>
                  <a:pt x="2829" y="2333"/>
                  <a:pt x="2828" y="2329"/>
                </a:cubicBezTo>
                <a:close/>
                <a:moveTo>
                  <a:pt x="2751" y="2329"/>
                </a:moveTo>
                <a:lnTo>
                  <a:pt x="2751" y="2329"/>
                </a:lnTo>
                <a:lnTo>
                  <a:pt x="2751" y="2329"/>
                </a:lnTo>
                <a:lnTo>
                  <a:pt x="2751" y="2331"/>
                </a:lnTo>
                <a:cubicBezTo>
                  <a:pt x="2751" y="2332"/>
                  <a:pt x="2752" y="2333"/>
                  <a:pt x="2752" y="2333"/>
                </a:cubicBezTo>
                <a:cubicBezTo>
                  <a:pt x="2752" y="2331"/>
                  <a:pt x="2755" y="2333"/>
                  <a:pt x="2755" y="2331"/>
                </a:cubicBezTo>
                <a:cubicBezTo>
                  <a:pt x="2753" y="2332"/>
                  <a:pt x="2753" y="2330"/>
                  <a:pt x="2752" y="2329"/>
                </a:cubicBezTo>
                <a:lnTo>
                  <a:pt x="2751" y="2329"/>
                </a:lnTo>
                <a:lnTo>
                  <a:pt x="2751" y="2329"/>
                </a:lnTo>
                <a:close/>
                <a:moveTo>
                  <a:pt x="2740" y="2329"/>
                </a:moveTo>
                <a:cubicBezTo>
                  <a:pt x="2740" y="2331"/>
                  <a:pt x="2738" y="2331"/>
                  <a:pt x="2739" y="2334"/>
                </a:cubicBezTo>
                <a:cubicBezTo>
                  <a:pt x="2741" y="2334"/>
                  <a:pt x="2742" y="2333"/>
                  <a:pt x="2743" y="2332"/>
                </a:cubicBezTo>
                <a:lnTo>
                  <a:pt x="2743" y="2332"/>
                </a:lnTo>
                <a:cubicBezTo>
                  <a:pt x="2741" y="2332"/>
                  <a:pt x="2742" y="2329"/>
                  <a:pt x="2740" y="2329"/>
                </a:cubicBezTo>
                <a:close/>
                <a:moveTo>
                  <a:pt x="2489" y="2328"/>
                </a:moveTo>
                <a:lnTo>
                  <a:pt x="2487" y="2328"/>
                </a:lnTo>
                <a:lnTo>
                  <a:pt x="2487" y="2331"/>
                </a:lnTo>
                <a:cubicBezTo>
                  <a:pt x="2488" y="2331"/>
                  <a:pt x="2489" y="2331"/>
                  <a:pt x="2489" y="2331"/>
                </a:cubicBezTo>
                <a:lnTo>
                  <a:pt x="2489" y="2328"/>
                </a:lnTo>
                <a:close/>
                <a:moveTo>
                  <a:pt x="3066" y="2328"/>
                </a:moveTo>
                <a:lnTo>
                  <a:pt x="3067" y="2329"/>
                </a:lnTo>
                <a:lnTo>
                  <a:pt x="3068" y="2329"/>
                </a:lnTo>
                <a:lnTo>
                  <a:pt x="3068" y="2330"/>
                </a:lnTo>
                <a:lnTo>
                  <a:pt x="3068" y="2330"/>
                </a:lnTo>
                <a:cubicBezTo>
                  <a:pt x="3067" y="2330"/>
                  <a:pt x="3066" y="2329"/>
                  <a:pt x="3066" y="2329"/>
                </a:cubicBezTo>
                <a:lnTo>
                  <a:pt x="3066" y="2328"/>
                </a:lnTo>
                <a:close/>
                <a:moveTo>
                  <a:pt x="2729" y="2328"/>
                </a:moveTo>
                <a:cubicBezTo>
                  <a:pt x="2729" y="2331"/>
                  <a:pt x="2729" y="2333"/>
                  <a:pt x="2730" y="2335"/>
                </a:cubicBezTo>
                <a:cubicBezTo>
                  <a:pt x="2733" y="2335"/>
                  <a:pt x="2736" y="2336"/>
                  <a:pt x="2737" y="2334"/>
                </a:cubicBezTo>
                <a:lnTo>
                  <a:pt x="2737" y="2331"/>
                </a:lnTo>
                <a:lnTo>
                  <a:pt x="2737" y="2331"/>
                </a:lnTo>
                <a:cubicBezTo>
                  <a:pt x="2734" y="2329"/>
                  <a:pt x="2733" y="2331"/>
                  <a:pt x="2729" y="2328"/>
                </a:cubicBezTo>
                <a:close/>
                <a:moveTo>
                  <a:pt x="2713" y="2328"/>
                </a:moveTo>
                <a:cubicBezTo>
                  <a:pt x="2712" y="2330"/>
                  <a:pt x="2710" y="2330"/>
                  <a:pt x="2711" y="2333"/>
                </a:cubicBezTo>
                <a:cubicBezTo>
                  <a:pt x="2715" y="2336"/>
                  <a:pt x="2719" y="2333"/>
                  <a:pt x="2725" y="2334"/>
                </a:cubicBezTo>
                <a:lnTo>
                  <a:pt x="2725" y="2329"/>
                </a:lnTo>
                <a:lnTo>
                  <a:pt x="2725" y="2329"/>
                </a:lnTo>
                <a:cubicBezTo>
                  <a:pt x="2719" y="2330"/>
                  <a:pt x="2718" y="2331"/>
                  <a:pt x="2713" y="2328"/>
                </a:cubicBezTo>
                <a:close/>
                <a:moveTo>
                  <a:pt x="1141" y="2328"/>
                </a:moveTo>
                <a:cubicBezTo>
                  <a:pt x="1141" y="2330"/>
                  <a:pt x="1140" y="2330"/>
                  <a:pt x="1140" y="2332"/>
                </a:cubicBezTo>
                <a:cubicBezTo>
                  <a:pt x="1142" y="2332"/>
                  <a:pt x="1142" y="2334"/>
                  <a:pt x="1143" y="2335"/>
                </a:cubicBezTo>
                <a:cubicBezTo>
                  <a:pt x="1144" y="2332"/>
                  <a:pt x="1145" y="2328"/>
                  <a:pt x="1141" y="2328"/>
                </a:cubicBezTo>
                <a:lnTo>
                  <a:pt x="1141" y="2328"/>
                </a:lnTo>
                <a:close/>
                <a:moveTo>
                  <a:pt x="2845" y="2328"/>
                </a:moveTo>
                <a:cubicBezTo>
                  <a:pt x="2843" y="2328"/>
                  <a:pt x="2842" y="2328"/>
                  <a:pt x="2840" y="2328"/>
                </a:cubicBezTo>
                <a:cubicBezTo>
                  <a:pt x="2840" y="2330"/>
                  <a:pt x="2839" y="2333"/>
                  <a:pt x="2836" y="2333"/>
                </a:cubicBezTo>
                <a:cubicBezTo>
                  <a:pt x="2836" y="2333"/>
                  <a:pt x="2835" y="2332"/>
                  <a:pt x="2835" y="2333"/>
                </a:cubicBezTo>
                <a:cubicBezTo>
                  <a:pt x="2837" y="2334"/>
                  <a:pt x="2835" y="2339"/>
                  <a:pt x="2837" y="2340"/>
                </a:cubicBezTo>
                <a:cubicBezTo>
                  <a:pt x="2842" y="2337"/>
                  <a:pt x="2843" y="2330"/>
                  <a:pt x="2848" y="2329"/>
                </a:cubicBezTo>
                <a:lnTo>
                  <a:pt x="2848" y="2329"/>
                </a:lnTo>
                <a:cubicBezTo>
                  <a:pt x="2848" y="2328"/>
                  <a:pt x="2846" y="2328"/>
                  <a:pt x="2845" y="2328"/>
                </a:cubicBezTo>
                <a:close/>
                <a:moveTo>
                  <a:pt x="2952" y="2327"/>
                </a:moveTo>
                <a:cubicBezTo>
                  <a:pt x="2951" y="2327"/>
                  <a:pt x="2951" y="2327"/>
                  <a:pt x="2950" y="2328"/>
                </a:cubicBezTo>
                <a:lnTo>
                  <a:pt x="2951" y="2328"/>
                </a:lnTo>
                <a:cubicBezTo>
                  <a:pt x="2952" y="2330"/>
                  <a:pt x="2954" y="2330"/>
                  <a:pt x="2954" y="2327"/>
                </a:cubicBezTo>
                <a:cubicBezTo>
                  <a:pt x="2954" y="2327"/>
                  <a:pt x="2953" y="2327"/>
                  <a:pt x="2952" y="2327"/>
                </a:cubicBezTo>
                <a:close/>
                <a:moveTo>
                  <a:pt x="2641" y="2327"/>
                </a:moveTo>
                <a:cubicBezTo>
                  <a:pt x="2640" y="2327"/>
                  <a:pt x="2638" y="2327"/>
                  <a:pt x="2637" y="2329"/>
                </a:cubicBezTo>
                <a:cubicBezTo>
                  <a:pt x="2642" y="2331"/>
                  <a:pt x="2638" y="2335"/>
                  <a:pt x="2638" y="2339"/>
                </a:cubicBezTo>
                <a:lnTo>
                  <a:pt x="2638" y="2339"/>
                </a:lnTo>
                <a:cubicBezTo>
                  <a:pt x="2639" y="2340"/>
                  <a:pt x="2641" y="2341"/>
                  <a:pt x="2643" y="2339"/>
                </a:cubicBezTo>
                <a:cubicBezTo>
                  <a:pt x="2643" y="2337"/>
                  <a:pt x="2641" y="2335"/>
                  <a:pt x="2642" y="2332"/>
                </a:cubicBezTo>
                <a:cubicBezTo>
                  <a:pt x="2643" y="2332"/>
                  <a:pt x="2643" y="2330"/>
                  <a:pt x="2645" y="2331"/>
                </a:cubicBezTo>
                <a:cubicBezTo>
                  <a:pt x="2645" y="2333"/>
                  <a:pt x="2645" y="2336"/>
                  <a:pt x="2647" y="2336"/>
                </a:cubicBezTo>
                <a:cubicBezTo>
                  <a:pt x="2645" y="2332"/>
                  <a:pt x="2647" y="2333"/>
                  <a:pt x="2648" y="2329"/>
                </a:cubicBezTo>
                <a:cubicBezTo>
                  <a:pt x="2646" y="2330"/>
                  <a:pt x="2643" y="2327"/>
                  <a:pt x="2641" y="2327"/>
                </a:cubicBezTo>
                <a:close/>
                <a:moveTo>
                  <a:pt x="2601" y="2327"/>
                </a:moveTo>
                <a:cubicBezTo>
                  <a:pt x="2600" y="2327"/>
                  <a:pt x="2599" y="2329"/>
                  <a:pt x="2602" y="2330"/>
                </a:cubicBezTo>
                <a:cubicBezTo>
                  <a:pt x="2602" y="2327"/>
                  <a:pt x="2601" y="2327"/>
                  <a:pt x="2601" y="2327"/>
                </a:cubicBezTo>
                <a:close/>
                <a:moveTo>
                  <a:pt x="2161" y="2327"/>
                </a:moveTo>
                <a:cubicBezTo>
                  <a:pt x="2161" y="2327"/>
                  <a:pt x="2160" y="2327"/>
                  <a:pt x="2160" y="2328"/>
                </a:cubicBezTo>
                <a:cubicBezTo>
                  <a:pt x="2163" y="2329"/>
                  <a:pt x="2159" y="2332"/>
                  <a:pt x="2161" y="2333"/>
                </a:cubicBezTo>
                <a:lnTo>
                  <a:pt x="2162" y="2333"/>
                </a:lnTo>
                <a:lnTo>
                  <a:pt x="2162" y="2333"/>
                </a:lnTo>
                <a:lnTo>
                  <a:pt x="2162" y="2333"/>
                </a:lnTo>
                <a:lnTo>
                  <a:pt x="2162" y="2333"/>
                </a:lnTo>
                <a:lnTo>
                  <a:pt x="2162" y="2332"/>
                </a:lnTo>
                <a:cubicBezTo>
                  <a:pt x="2162" y="2330"/>
                  <a:pt x="2162" y="2327"/>
                  <a:pt x="2161" y="2327"/>
                </a:cubicBezTo>
                <a:close/>
                <a:moveTo>
                  <a:pt x="2836" y="2326"/>
                </a:moveTo>
                <a:cubicBezTo>
                  <a:pt x="2835" y="2326"/>
                  <a:pt x="2835" y="2327"/>
                  <a:pt x="2834" y="2327"/>
                </a:cubicBezTo>
                <a:cubicBezTo>
                  <a:pt x="2834" y="2328"/>
                  <a:pt x="2834" y="2331"/>
                  <a:pt x="2835" y="2331"/>
                </a:cubicBezTo>
                <a:cubicBezTo>
                  <a:pt x="2835" y="2329"/>
                  <a:pt x="2838" y="2330"/>
                  <a:pt x="2837" y="2327"/>
                </a:cubicBezTo>
                <a:lnTo>
                  <a:pt x="2837" y="2326"/>
                </a:lnTo>
                <a:cubicBezTo>
                  <a:pt x="2837" y="2326"/>
                  <a:pt x="2836" y="2326"/>
                  <a:pt x="2836" y="2326"/>
                </a:cubicBezTo>
                <a:close/>
                <a:moveTo>
                  <a:pt x="2204" y="2326"/>
                </a:moveTo>
                <a:cubicBezTo>
                  <a:pt x="2203" y="2326"/>
                  <a:pt x="2202" y="2326"/>
                  <a:pt x="2200" y="2327"/>
                </a:cubicBezTo>
                <a:cubicBezTo>
                  <a:pt x="2201" y="2330"/>
                  <a:pt x="2207" y="2328"/>
                  <a:pt x="2209" y="2333"/>
                </a:cubicBezTo>
                <a:lnTo>
                  <a:pt x="2209" y="2333"/>
                </a:lnTo>
                <a:cubicBezTo>
                  <a:pt x="2208" y="2333"/>
                  <a:pt x="2204" y="2331"/>
                  <a:pt x="2204" y="2334"/>
                </a:cubicBezTo>
                <a:cubicBezTo>
                  <a:pt x="2206" y="2335"/>
                  <a:pt x="2207" y="2337"/>
                  <a:pt x="2210" y="2336"/>
                </a:cubicBezTo>
                <a:cubicBezTo>
                  <a:pt x="2211" y="2333"/>
                  <a:pt x="2213" y="2332"/>
                  <a:pt x="2213" y="2328"/>
                </a:cubicBezTo>
                <a:cubicBezTo>
                  <a:pt x="2209" y="2329"/>
                  <a:pt x="2206" y="2327"/>
                  <a:pt x="2204" y="2326"/>
                </a:cubicBezTo>
                <a:close/>
                <a:moveTo>
                  <a:pt x="2185" y="2326"/>
                </a:moveTo>
                <a:cubicBezTo>
                  <a:pt x="2184" y="2326"/>
                  <a:pt x="2184" y="2326"/>
                  <a:pt x="2183" y="2327"/>
                </a:cubicBezTo>
                <a:lnTo>
                  <a:pt x="2183" y="2330"/>
                </a:lnTo>
                <a:cubicBezTo>
                  <a:pt x="2186" y="2329"/>
                  <a:pt x="2186" y="2332"/>
                  <a:pt x="2187" y="2333"/>
                </a:cubicBezTo>
                <a:cubicBezTo>
                  <a:pt x="2188" y="2330"/>
                  <a:pt x="2193" y="2331"/>
                  <a:pt x="2192" y="2327"/>
                </a:cubicBezTo>
                <a:lnTo>
                  <a:pt x="2192" y="2327"/>
                </a:lnTo>
                <a:cubicBezTo>
                  <a:pt x="2189" y="2328"/>
                  <a:pt x="2187" y="2326"/>
                  <a:pt x="2185" y="2326"/>
                </a:cubicBezTo>
                <a:close/>
                <a:moveTo>
                  <a:pt x="2155" y="2326"/>
                </a:moveTo>
                <a:cubicBezTo>
                  <a:pt x="2154" y="2326"/>
                  <a:pt x="2154" y="2326"/>
                  <a:pt x="2154" y="2326"/>
                </a:cubicBezTo>
                <a:cubicBezTo>
                  <a:pt x="2154" y="2327"/>
                  <a:pt x="2154" y="2329"/>
                  <a:pt x="2155" y="2329"/>
                </a:cubicBezTo>
                <a:cubicBezTo>
                  <a:pt x="2155" y="2328"/>
                  <a:pt x="2155" y="2328"/>
                  <a:pt x="2156" y="2328"/>
                </a:cubicBezTo>
                <a:lnTo>
                  <a:pt x="2156" y="2328"/>
                </a:lnTo>
                <a:cubicBezTo>
                  <a:pt x="2155" y="2327"/>
                  <a:pt x="2155" y="2326"/>
                  <a:pt x="2155" y="2326"/>
                </a:cubicBezTo>
                <a:close/>
                <a:moveTo>
                  <a:pt x="2581" y="2325"/>
                </a:moveTo>
                <a:lnTo>
                  <a:pt x="2582" y="2326"/>
                </a:lnTo>
                <a:cubicBezTo>
                  <a:pt x="2580" y="2331"/>
                  <a:pt x="2587" y="2332"/>
                  <a:pt x="2588" y="2327"/>
                </a:cubicBezTo>
                <a:cubicBezTo>
                  <a:pt x="2585" y="2327"/>
                  <a:pt x="2585" y="2325"/>
                  <a:pt x="2581" y="2325"/>
                </a:cubicBezTo>
                <a:close/>
                <a:moveTo>
                  <a:pt x="3024" y="2325"/>
                </a:moveTo>
                <a:cubicBezTo>
                  <a:pt x="3021" y="2324"/>
                  <a:pt x="3022" y="2328"/>
                  <a:pt x="3020" y="2330"/>
                </a:cubicBezTo>
                <a:cubicBezTo>
                  <a:pt x="3021" y="2330"/>
                  <a:pt x="3021" y="2331"/>
                  <a:pt x="3023" y="2331"/>
                </a:cubicBezTo>
                <a:lnTo>
                  <a:pt x="3023" y="2331"/>
                </a:lnTo>
                <a:cubicBezTo>
                  <a:pt x="3023" y="2328"/>
                  <a:pt x="3025" y="2328"/>
                  <a:pt x="3024" y="2325"/>
                </a:cubicBezTo>
                <a:close/>
                <a:moveTo>
                  <a:pt x="2137" y="2324"/>
                </a:moveTo>
                <a:cubicBezTo>
                  <a:pt x="2137" y="2328"/>
                  <a:pt x="2134" y="2328"/>
                  <a:pt x="2132" y="2329"/>
                </a:cubicBezTo>
                <a:cubicBezTo>
                  <a:pt x="2132" y="2327"/>
                  <a:pt x="2131" y="2326"/>
                  <a:pt x="2130" y="2325"/>
                </a:cubicBezTo>
                <a:cubicBezTo>
                  <a:pt x="2128" y="2330"/>
                  <a:pt x="2133" y="2328"/>
                  <a:pt x="2133" y="2331"/>
                </a:cubicBezTo>
                <a:cubicBezTo>
                  <a:pt x="2137" y="2332"/>
                  <a:pt x="2136" y="2328"/>
                  <a:pt x="2139" y="2329"/>
                </a:cubicBezTo>
                <a:lnTo>
                  <a:pt x="2138" y="2329"/>
                </a:lnTo>
                <a:cubicBezTo>
                  <a:pt x="2135" y="2335"/>
                  <a:pt x="2141" y="2328"/>
                  <a:pt x="2144" y="2332"/>
                </a:cubicBezTo>
                <a:cubicBezTo>
                  <a:pt x="2138" y="2333"/>
                  <a:pt x="2137" y="2333"/>
                  <a:pt x="2133" y="2334"/>
                </a:cubicBezTo>
                <a:cubicBezTo>
                  <a:pt x="2133" y="2338"/>
                  <a:pt x="2136" y="2340"/>
                  <a:pt x="2140" y="2341"/>
                </a:cubicBezTo>
                <a:cubicBezTo>
                  <a:pt x="2140" y="2336"/>
                  <a:pt x="2144" y="2334"/>
                  <a:pt x="2146" y="2331"/>
                </a:cubicBezTo>
                <a:cubicBezTo>
                  <a:pt x="2141" y="2330"/>
                  <a:pt x="2140" y="2326"/>
                  <a:pt x="2137" y="2324"/>
                </a:cubicBezTo>
                <a:close/>
                <a:moveTo>
                  <a:pt x="3094" y="2324"/>
                </a:moveTo>
                <a:cubicBezTo>
                  <a:pt x="3091" y="2324"/>
                  <a:pt x="3093" y="2330"/>
                  <a:pt x="3089" y="2329"/>
                </a:cubicBezTo>
                <a:cubicBezTo>
                  <a:pt x="3089" y="2332"/>
                  <a:pt x="3089" y="2334"/>
                  <a:pt x="3091" y="2336"/>
                </a:cubicBezTo>
                <a:cubicBezTo>
                  <a:pt x="3091" y="2334"/>
                  <a:pt x="3093" y="2335"/>
                  <a:pt x="3094" y="2334"/>
                </a:cubicBezTo>
                <a:lnTo>
                  <a:pt x="3094" y="2334"/>
                </a:lnTo>
                <a:cubicBezTo>
                  <a:pt x="3093" y="2329"/>
                  <a:pt x="3097" y="2327"/>
                  <a:pt x="3095" y="2324"/>
                </a:cubicBezTo>
                <a:cubicBezTo>
                  <a:pt x="3094" y="2324"/>
                  <a:pt x="3094" y="2324"/>
                  <a:pt x="3094" y="2324"/>
                </a:cubicBezTo>
                <a:close/>
                <a:moveTo>
                  <a:pt x="2704" y="2322"/>
                </a:moveTo>
                <a:cubicBezTo>
                  <a:pt x="2702" y="2322"/>
                  <a:pt x="2702" y="2326"/>
                  <a:pt x="2704" y="2326"/>
                </a:cubicBezTo>
                <a:lnTo>
                  <a:pt x="2704" y="2326"/>
                </a:lnTo>
                <a:cubicBezTo>
                  <a:pt x="2704" y="2326"/>
                  <a:pt x="2704" y="2325"/>
                  <a:pt x="2705" y="2325"/>
                </a:cubicBezTo>
                <a:lnTo>
                  <a:pt x="2705" y="2323"/>
                </a:lnTo>
                <a:cubicBezTo>
                  <a:pt x="2705" y="2323"/>
                  <a:pt x="2704" y="2322"/>
                  <a:pt x="2704" y="2322"/>
                </a:cubicBezTo>
                <a:close/>
                <a:moveTo>
                  <a:pt x="2103" y="2322"/>
                </a:moveTo>
                <a:cubicBezTo>
                  <a:pt x="2101" y="2322"/>
                  <a:pt x="2099" y="2324"/>
                  <a:pt x="2098" y="2326"/>
                </a:cubicBezTo>
                <a:cubicBezTo>
                  <a:pt x="2102" y="2326"/>
                  <a:pt x="2099" y="2328"/>
                  <a:pt x="2100" y="2329"/>
                </a:cubicBezTo>
                <a:lnTo>
                  <a:pt x="2101" y="2329"/>
                </a:lnTo>
                <a:lnTo>
                  <a:pt x="2101" y="2330"/>
                </a:lnTo>
                <a:lnTo>
                  <a:pt x="2101" y="2330"/>
                </a:lnTo>
                <a:lnTo>
                  <a:pt x="2101" y="2329"/>
                </a:lnTo>
                <a:lnTo>
                  <a:pt x="2102" y="2328"/>
                </a:lnTo>
                <a:cubicBezTo>
                  <a:pt x="2103" y="2326"/>
                  <a:pt x="2104" y="2326"/>
                  <a:pt x="2105" y="2323"/>
                </a:cubicBezTo>
                <a:cubicBezTo>
                  <a:pt x="2104" y="2323"/>
                  <a:pt x="2103" y="2322"/>
                  <a:pt x="2103" y="2322"/>
                </a:cubicBezTo>
                <a:close/>
                <a:moveTo>
                  <a:pt x="2531" y="2322"/>
                </a:moveTo>
                <a:lnTo>
                  <a:pt x="2531" y="2322"/>
                </a:lnTo>
                <a:cubicBezTo>
                  <a:pt x="2531" y="2324"/>
                  <a:pt x="2531" y="2324"/>
                  <a:pt x="2530" y="2324"/>
                </a:cubicBezTo>
                <a:cubicBezTo>
                  <a:pt x="2532" y="2324"/>
                  <a:pt x="2534" y="2324"/>
                  <a:pt x="2533" y="2322"/>
                </a:cubicBezTo>
                <a:lnTo>
                  <a:pt x="2531" y="2322"/>
                </a:lnTo>
                <a:close/>
                <a:moveTo>
                  <a:pt x="2229" y="2322"/>
                </a:moveTo>
                <a:cubicBezTo>
                  <a:pt x="2227" y="2326"/>
                  <a:pt x="2212" y="2324"/>
                  <a:pt x="2218" y="2329"/>
                </a:cubicBezTo>
                <a:cubicBezTo>
                  <a:pt x="2218" y="2325"/>
                  <a:pt x="2221" y="2328"/>
                  <a:pt x="2222" y="2329"/>
                </a:cubicBezTo>
                <a:cubicBezTo>
                  <a:pt x="2220" y="2330"/>
                  <a:pt x="2221" y="2332"/>
                  <a:pt x="2222" y="2333"/>
                </a:cubicBezTo>
                <a:cubicBezTo>
                  <a:pt x="2219" y="2333"/>
                  <a:pt x="2217" y="2333"/>
                  <a:pt x="2215" y="2333"/>
                </a:cubicBezTo>
                <a:cubicBezTo>
                  <a:pt x="2215" y="2337"/>
                  <a:pt x="2217" y="2338"/>
                  <a:pt x="2218" y="2341"/>
                </a:cubicBezTo>
                <a:cubicBezTo>
                  <a:pt x="2222" y="2341"/>
                  <a:pt x="2226" y="2341"/>
                  <a:pt x="2229" y="2341"/>
                </a:cubicBezTo>
                <a:cubicBezTo>
                  <a:pt x="2230" y="2344"/>
                  <a:pt x="2227" y="2351"/>
                  <a:pt x="2231" y="2350"/>
                </a:cubicBezTo>
                <a:cubicBezTo>
                  <a:pt x="2231" y="2346"/>
                  <a:pt x="2231" y="2343"/>
                  <a:pt x="2232" y="2339"/>
                </a:cubicBezTo>
                <a:cubicBezTo>
                  <a:pt x="2230" y="2335"/>
                  <a:pt x="2227" y="2341"/>
                  <a:pt x="2226" y="2339"/>
                </a:cubicBezTo>
                <a:cubicBezTo>
                  <a:pt x="2226" y="2327"/>
                  <a:pt x="2242" y="2334"/>
                  <a:pt x="2243" y="2339"/>
                </a:cubicBezTo>
                <a:cubicBezTo>
                  <a:pt x="2243" y="2333"/>
                  <a:pt x="2247" y="2327"/>
                  <a:pt x="2242" y="2324"/>
                </a:cubicBezTo>
                <a:cubicBezTo>
                  <a:pt x="2241" y="2326"/>
                  <a:pt x="2236" y="2323"/>
                  <a:pt x="2232" y="2324"/>
                </a:cubicBezTo>
                <a:cubicBezTo>
                  <a:pt x="2232" y="2326"/>
                  <a:pt x="2233" y="2330"/>
                  <a:pt x="2231" y="2330"/>
                </a:cubicBezTo>
                <a:cubicBezTo>
                  <a:pt x="2227" y="2328"/>
                  <a:pt x="2233" y="2322"/>
                  <a:pt x="2229" y="2322"/>
                </a:cubicBezTo>
                <a:close/>
                <a:moveTo>
                  <a:pt x="2816" y="2321"/>
                </a:moveTo>
                <a:cubicBezTo>
                  <a:pt x="2814" y="2324"/>
                  <a:pt x="2816" y="2328"/>
                  <a:pt x="2816" y="2332"/>
                </a:cubicBezTo>
                <a:cubicBezTo>
                  <a:pt x="2818" y="2331"/>
                  <a:pt x="2818" y="2333"/>
                  <a:pt x="2820" y="2333"/>
                </a:cubicBezTo>
                <a:lnTo>
                  <a:pt x="2820" y="2333"/>
                </a:lnTo>
                <a:cubicBezTo>
                  <a:pt x="2817" y="2329"/>
                  <a:pt x="2822" y="2323"/>
                  <a:pt x="2816" y="2321"/>
                </a:cubicBezTo>
                <a:close/>
                <a:moveTo>
                  <a:pt x="2712" y="2321"/>
                </a:moveTo>
                <a:lnTo>
                  <a:pt x="2712" y="2321"/>
                </a:lnTo>
                <a:lnTo>
                  <a:pt x="2712" y="2321"/>
                </a:lnTo>
                <a:cubicBezTo>
                  <a:pt x="2710" y="2321"/>
                  <a:pt x="2708" y="2323"/>
                  <a:pt x="2708" y="2325"/>
                </a:cubicBezTo>
                <a:cubicBezTo>
                  <a:pt x="2710" y="2328"/>
                  <a:pt x="2712" y="2324"/>
                  <a:pt x="2714" y="2326"/>
                </a:cubicBezTo>
                <a:cubicBezTo>
                  <a:pt x="2715" y="2323"/>
                  <a:pt x="2712" y="2324"/>
                  <a:pt x="2712" y="2322"/>
                </a:cubicBezTo>
                <a:lnTo>
                  <a:pt x="2712" y="2321"/>
                </a:lnTo>
                <a:lnTo>
                  <a:pt x="2712" y="2321"/>
                </a:lnTo>
                <a:lnTo>
                  <a:pt x="2712" y="2321"/>
                </a:lnTo>
                <a:close/>
                <a:moveTo>
                  <a:pt x="3208" y="2320"/>
                </a:moveTo>
                <a:lnTo>
                  <a:pt x="3208" y="2322"/>
                </a:lnTo>
                <a:cubicBezTo>
                  <a:pt x="3208" y="2322"/>
                  <a:pt x="3207" y="2322"/>
                  <a:pt x="3206" y="2322"/>
                </a:cubicBezTo>
                <a:lnTo>
                  <a:pt x="3206" y="2321"/>
                </a:lnTo>
                <a:lnTo>
                  <a:pt x="3208" y="2321"/>
                </a:lnTo>
                <a:lnTo>
                  <a:pt x="3208" y="2320"/>
                </a:lnTo>
                <a:close/>
                <a:moveTo>
                  <a:pt x="2894" y="2320"/>
                </a:moveTo>
                <a:cubicBezTo>
                  <a:pt x="2894" y="2320"/>
                  <a:pt x="2893" y="2320"/>
                  <a:pt x="2892" y="2321"/>
                </a:cubicBezTo>
                <a:cubicBezTo>
                  <a:pt x="2892" y="2322"/>
                  <a:pt x="2893" y="2323"/>
                  <a:pt x="2894" y="2324"/>
                </a:cubicBezTo>
                <a:lnTo>
                  <a:pt x="2894" y="2324"/>
                </a:lnTo>
                <a:cubicBezTo>
                  <a:pt x="2895" y="2322"/>
                  <a:pt x="2895" y="2321"/>
                  <a:pt x="2894" y="2320"/>
                </a:cubicBezTo>
                <a:close/>
                <a:moveTo>
                  <a:pt x="2864" y="2320"/>
                </a:moveTo>
                <a:cubicBezTo>
                  <a:pt x="2863" y="2320"/>
                  <a:pt x="2860" y="2322"/>
                  <a:pt x="2862" y="2323"/>
                </a:cubicBezTo>
                <a:cubicBezTo>
                  <a:pt x="2863" y="2324"/>
                  <a:pt x="2865" y="2322"/>
                  <a:pt x="2865" y="2322"/>
                </a:cubicBezTo>
                <a:lnTo>
                  <a:pt x="2865" y="2322"/>
                </a:lnTo>
                <a:cubicBezTo>
                  <a:pt x="2865" y="2320"/>
                  <a:pt x="2865" y="2320"/>
                  <a:pt x="2864" y="2320"/>
                </a:cubicBezTo>
                <a:close/>
                <a:moveTo>
                  <a:pt x="3014" y="2319"/>
                </a:moveTo>
                <a:cubicBezTo>
                  <a:pt x="3014" y="2320"/>
                  <a:pt x="3013" y="2320"/>
                  <a:pt x="3013" y="2320"/>
                </a:cubicBezTo>
                <a:cubicBezTo>
                  <a:pt x="3016" y="2321"/>
                  <a:pt x="3012" y="2328"/>
                  <a:pt x="3016" y="2328"/>
                </a:cubicBezTo>
                <a:lnTo>
                  <a:pt x="3016" y="2328"/>
                </a:lnTo>
                <a:cubicBezTo>
                  <a:pt x="3017" y="2324"/>
                  <a:pt x="3015" y="2319"/>
                  <a:pt x="3014" y="2319"/>
                </a:cubicBezTo>
                <a:close/>
                <a:moveTo>
                  <a:pt x="1038" y="2319"/>
                </a:moveTo>
                <a:lnTo>
                  <a:pt x="1038" y="2331"/>
                </a:lnTo>
                <a:cubicBezTo>
                  <a:pt x="1042" y="2330"/>
                  <a:pt x="1041" y="2321"/>
                  <a:pt x="1038" y="2319"/>
                </a:cubicBezTo>
                <a:close/>
                <a:moveTo>
                  <a:pt x="1055" y="2319"/>
                </a:moveTo>
                <a:cubicBezTo>
                  <a:pt x="1055" y="2319"/>
                  <a:pt x="1055" y="2319"/>
                  <a:pt x="1054" y="2320"/>
                </a:cubicBezTo>
                <a:cubicBezTo>
                  <a:pt x="1053" y="2323"/>
                  <a:pt x="1050" y="2325"/>
                  <a:pt x="1048" y="2328"/>
                </a:cubicBezTo>
                <a:lnTo>
                  <a:pt x="1046" y="2331"/>
                </a:lnTo>
                <a:lnTo>
                  <a:pt x="1046" y="2331"/>
                </a:lnTo>
                <a:lnTo>
                  <a:pt x="1046" y="2331"/>
                </a:lnTo>
                <a:lnTo>
                  <a:pt x="1046" y="2331"/>
                </a:lnTo>
                <a:lnTo>
                  <a:pt x="1051" y="2332"/>
                </a:lnTo>
                <a:cubicBezTo>
                  <a:pt x="1050" y="2323"/>
                  <a:pt x="1055" y="2326"/>
                  <a:pt x="1058" y="2322"/>
                </a:cubicBezTo>
                <a:cubicBezTo>
                  <a:pt x="1057" y="2321"/>
                  <a:pt x="1057" y="2319"/>
                  <a:pt x="1055" y="2319"/>
                </a:cubicBezTo>
                <a:close/>
                <a:moveTo>
                  <a:pt x="2775" y="2319"/>
                </a:moveTo>
                <a:cubicBezTo>
                  <a:pt x="2774" y="2325"/>
                  <a:pt x="2768" y="2325"/>
                  <a:pt x="2764" y="2328"/>
                </a:cubicBezTo>
                <a:cubicBezTo>
                  <a:pt x="2766" y="2326"/>
                  <a:pt x="2766" y="2323"/>
                  <a:pt x="2762" y="2324"/>
                </a:cubicBezTo>
                <a:cubicBezTo>
                  <a:pt x="2763" y="2327"/>
                  <a:pt x="2763" y="2330"/>
                  <a:pt x="2762" y="2332"/>
                </a:cubicBezTo>
                <a:cubicBezTo>
                  <a:pt x="2767" y="2328"/>
                  <a:pt x="2769" y="2333"/>
                  <a:pt x="2772" y="2336"/>
                </a:cubicBezTo>
                <a:cubicBezTo>
                  <a:pt x="2772" y="2332"/>
                  <a:pt x="2773" y="2329"/>
                  <a:pt x="2776" y="2328"/>
                </a:cubicBezTo>
                <a:cubicBezTo>
                  <a:pt x="2778" y="2330"/>
                  <a:pt x="2779" y="2332"/>
                  <a:pt x="2780" y="2335"/>
                </a:cubicBezTo>
                <a:cubicBezTo>
                  <a:pt x="2784" y="2335"/>
                  <a:pt x="2786" y="2332"/>
                  <a:pt x="2786" y="2328"/>
                </a:cubicBezTo>
                <a:lnTo>
                  <a:pt x="2786" y="2327"/>
                </a:lnTo>
                <a:cubicBezTo>
                  <a:pt x="2783" y="2327"/>
                  <a:pt x="2780" y="2326"/>
                  <a:pt x="2780" y="2321"/>
                </a:cubicBezTo>
                <a:cubicBezTo>
                  <a:pt x="2776" y="2322"/>
                  <a:pt x="2776" y="2320"/>
                  <a:pt x="2775" y="2319"/>
                </a:cubicBezTo>
                <a:close/>
                <a:moveTo>
                  <a:pt x="2832" y="2318"/>
                </a:moveTo>
                <a:cubicBezTo>
                  <a:pt x="2830" y="2318"/>
                  <a:pt x="2830" y="2321"/>
                  <a:pt x="2829" y="2320"/>
                </a:cubicBezTo>
                <a:lnTo>
                  <a:pt x="2827" y="2320"/>
                </a:lnTo>
                <a:lnTo>
                  <a:pt x="2827" y="2320"/>
                </a:lnTo>
                <a:lnTo>
                  <a:pt x="2827" y="2320"/>
                </a:lnTo>
                <a:lnTo>
                  <a:pt x="2827" y="2320"/>
                </a:lnTo>
                <a:lnTo>
                  <a:pt x="2827" y="2322"/>
                </a:lnTo>
                <a:cubicBezTo>
                  <a:pt x="2828" y="2324"/>
                  <a:pt x="2829" y="2326"/>
                  <a:pt x="2831" y="2326"/>
                </a:cubicBezTo>
                <a:cubicBezTo>
                  <a:pt x="2832" y="2323"/>
                  <a:pt x="2831" y="2321"/>
                  <a:pt x="2832" y="2318"/>
                </a:cubicBezTo>
                <a:cubicBezTo>
                  <a:pt x="2832" y="2318"/>
                  <a:pt x="2832" y="2318"/>
                  <a:pt x="2832" y="2318"/>
                </a:cubicBezTo>
                <a:close/>
                <a:moveTo>
                  <a:pt x="1518" y="2318"/>
                </a:moveTo>
                <a:cubicBezTo>
                  <a:pt x="1515" y="2318"/>
                  <a:pt x="1511" y="2320"/>
                  <a:pt x="1512" y="2323"/>
                </a:cubicBezTo>
                <a:cubicBezTo>
                  <a:pt x="1515" y="2323"/>
                  <a:pt x="1517" y="2319"/>
                  <a:pt x="1521" y="2320"/>
                </a:cubicBezTo>
                <a:lnTo>
                  <a:pt x="1523" y="2320"/>
                </a:lnTo>
                <a:lnTo>
                  <a:pt x="1523" y="2320"/>
                </a:lnTo>
                <a:lnTo>
                  <a:pt x="1523" y="2320"/>
                </a:lnTo>
                <a:lnTo>
                  <a:pt x="1523" y="2320"/>
                </a:lnTo>
                <a:lnTo>
                  <a:pt x="1522" y="2319"/>
                </a:lnTo>
                <a:cubicBezTo>
                  <a:pt x="1521" y="2318"/>
                  <a:pt x="1520" y="2318"/>
                  <a:pt x="1518" y="2318"/>
                </a:cubicBezTo>
                <a:close/>
                <a:moveTo>
                  <a:pt x="2760" y="2318"/>
                </a:moveTo>
                <a:cubicBezTo>
                  <a:pt x="2758" y="2318"/>
                  <a:pt x="2758" y="2322"/>
                  <a:pt x="2760" y="2321"/>
                </a:cubicBezTo>
                <a:cubicBezTo>
                  <a:pt x="2760" y="2320"/>
                  <a:pt x="2760" y="2320"/>
                  <a:pt x="2761" y="2320"/>
                </a:cubicBezTo>
                <a:lnTo>
                  <a:pt x="2761" y="2318"/>
                </a:lnTo>
                <a:cubicBezTo>
                  <a:pt x="2760" y="2318"/>
                  <a:pt x="2760" y="2318"/>
                  <a:pt x="2760" y="2318"/>
                </a:cubicBezTo>
                <a:close/>
                <a:moveTo>
                  <a:pt x="1048" y="2317"/>
                </a:moveTo>
                <a:cubicBezTo>
                  <a:pt x="1048" y="2317"/>
                  <a:pt x="1047" y="2317"/>
                  <a:pt x="1046" y="2317"/>
                </a:cubicBezTo>
                <a:lnTo>
                  <a:pt x="1046" y="2323"/>
                </a:lnTo>
                <a:cubicBezTo>
                  <a:pt x="1049" y="2323"/>
                  <a:pt x="1051" y="2321"/>
                  <a:pt x="1053" y="2318"/>
                </a:cubicBezTo>
                <a:cubicBezTo>
                  <a:pt x="1051" y="2319"/>
                  <a:pt x="1050" y="2318"/>
                  <a:pt x="1048" y="2317"/>
                </a:cubicBezTo>
                <a:close/>
                <a:moveTo>
                  <a:pt x="2889" y="2317"/>
                </a:moveTo>
                <a:lnTo>
                  <a:pt x="2889" y="2319"/>
                </a:lnTo>
                <a:cubicBezTo>
                  <a:pt x="2890" y="2319"/>
                  <a:pt x="2890" y="2319"/>
                  <a:pt x="2891" y="2319"/>
                </a:cubicBezTo>
                <a:lnTo>
                  <a:pt x="2891" y="2317"/>
                </a:lnTo>
                <a:lnTo>
                  <a:pt x="2889" y="2317"/>
                </a:lnTo>
                <a:close/>
                <a:moveTo>
                  <a:pt x="2447" y="2317"/>
                </a:moveTo>
                <a:lnTo>
                  <a:pt x="2445" y="2317"/>
                </a:lnTo>
                <a:lnTo>
                  <a:pt x="2445" y="2319"/>
                </a:lnTo>
                <a:cubicBezTo>
                  <a:pt x="2446" y="2319"/>
                  <a:pt x="2446" y="2319"/>
                  <a:pt x="2447" y="2319"/>
                </a:cubicBezTo>
                <a:lnTo>
                  <a:pt x="2447" y="2317"/>
                </a:lnTo>
                <a:close/>
                <a:moveTo>
                  <a:pt x="2843" y="2316"/>
                </a:moveTo>
                <a:cubicBezTo>
                  <a:pt x="2840" y="2316"/>
                  <a:pt x="2837" y="2318"/>
                  <a:pt x="2836" y="2321"/>
                </a:cubicBezTo>
                <a:lnTo>
                  <a:pt x="2835" y="2324"/>
                </a:lnTo>
                <a:lnTo>
                  <a:pt x="2835" y="2324"/>
                </a:lnTo>
                <a:lnTo>
                  <a:pt x="2835" y="2325"/>
                </a:lnTo>
                <a:lnTo>
                  <a:pt x="2835" y="2324"/>
                </a:lnTo>
                <a:lnTo>
                  <a:pt x="2839" y="2325"/>
                </a:lnTo>
                <a:cubicBezTo>
                  <a:pt x="2843" y="2325"/>
                  <a:pt x="2847" y="2324"/>
                  <a:pt x="2848" y="2318"/>
                </a:cubicBezTo>
                <a:cubicBezTo>
                  <a:pt x="2847" y="2317"/>
                  <a:pt x="2845" y="2316"/>
                  <a:pt x="2843" y="2316"/>
                </a:cubicBezTo>
                <a:close/>
                <a:moveTo>
                  <a:pt x="2852" y="2316"/>
                </a:moveTo>
                <a:lnTo>
                  <a:pt x="2852" y="2318"/>
                </a:lnTo>
                <a:lnTo>
                  <a:pt x="2854" y="2318"/>
                </a:lnTo>
                <a:lnTo>
                  <a:pt x="2854" y="2316"/>
                </a:lnTo>
                <a:lnTo>
                  <a:pt x="2852" y="2316"/>
                </a:lnTo>
                <a:close/>
                <a:moveTo>
                  <a:pt x="2703" y="2316"/>
                </a:moveTo>
                <a:lnTo>
                  <a:pt x="2703" y="2317"/>
                </a:lnTo>
                <a:cubicBezTo>
                  <a:pt x="2699" y="2316"/>
                  <a:pt x="2700" y="2320"/>
                  <a:pt x="2702" y="2321"/>
                </a:cubicBezTo>
                <a:cubicBezTo>
                  <a:pt x="2702" y="2319"/>
                  <a:pt x="2703" y="2318"/>
                  <a:pt x="2703" y="2316"/>
                </a:cubicBezTo>
                <a:close/>
                <a:moveTo>
                  <a:pt x="3345" y="2316"/>
                </a:moveTo>
                <a:lnTo>
                  <a:pt x="3345" y="2316"/>
                </a:lnTo>
                <a:lnTo>
                  <a:pt x="3345" y="2316"/>
                </a:lnTo>
                <a:lnTo>
                  <a:pt x="3345" y="2316"/>
                </a:lnTo>
                <a:close/>
                <a:moveTo>
                  <a:pt x="2868" y="2315"/>
                </a:moveTo>
                <a:lnTo>
                  <a:pt x="2868" y="2315"/>
                </a:lnTo>
                <a:cubicBezTo>
                  <a:pt x="2866" y="2318"/>
                  <a:pt x="2871" y="2319"/>
                  <a:pt x="2871" y="2316"/>
                </a:cubicBezTo>
                <a:cubicBezTo>
                  <a:pt x="2870" y="2316"/>
                  <a:pt x="2871" y="2315"/>
                  <a:pt x="2870" y="2315"/>
                </a:cubicBezTo>
                <a:cubicBezTo>
                  <a:pt x="2869" y="2315"/>
                  <a:pt x="2869" y="2315"/>
                  <a:pt x="2868" y="2315"/>
                </a:cubicBezTo>
                <a:close/>
                <a:moveTo>
                  <a:pt x="2883" y="2315"/>
                </a:moveTo>
                <a:cubicBezTo>
                  <a:pt x="2881" y="2315"/>
                  <a:pt x="2880" y="2315"/>
                  <a:pt x="2880" y="2317"/>
                </a:cubicBezTo>
                <a:cubicBezTo>
                  <a:pt x="2883" y="2317"/>
                  <a:pt x="2878" y="2320"/>
                  <a:pt x="2881" y="2320"/>
                </a:cubicBezTo>
                <a:cubicBezTo>
                  <a:pt x="2881" y="2319"/>
                  <a:pt x="2882" y="2319"/>
                  <a:pt x="2884" y="2319"/>
                </a:cubicBezTo>
                <a:cubicBezTo>
                  <a:pt x="2884" y="2318"/>
                  <a:pt x="2884" y="2317"/>
                  <a:pt x="2885" y="2316"/>
                </a:cubicBezTo>
                <a:lnTo>
                  <a:pt x="2885" y="2316"/>
                </a:lnTo>
                <a:cubicBezTo>
                  <a:pt x="2885" y="2315"/>
                  <a:pt x="2884" y="2315"/>
                  <a:pt x="2884" y="2315"/>
                </a:cubicBezTo>
                <a:cubicBezTo>
                  <a:pt x="2884" y="2315"/>
                  <a:pt x="2883" y="2315"/>
                  <a:pt x="2883" y="2315"/>
                </a:cubicBezTo>
                <a:close/>
                <a:moveTo>
                  <a:pt x="1507" y="2315"/>
                </a:moveTo>
                <a:lnTo>
                  <a:pt x="1507" y="2318"/>
                </a:lnTo>
                <a:lnTo>
                  <a:pt x="1509" y="2318"/>
                </a:lnTo>
                <a:cubicBezTo>
                  <a:pt x="1510" y="2318"/>
                  <a:pt x="1510" y="2318"/>
                  <a:pt x="1510" y="2317"/>
                </a:cubicBezTo>
                <a:cubicBezTo>
                  <a:pt x="1509" y="2316"/>
                  <a:pt x="1510" y="2316"/>
                  <a:pt x="1510" y="2315"/>
                </a:cubicBezTo>
                <a:lnTo>
                  <a:pt x="1507" y="2315"/>
                </a:lnTo>
                <a:close/>
                <a:moveTo>
                  <a:pt x="1119" y="2315"/>
                </a:moveTo>
                <a:cubicBezTo>
                  <a:pt x="1119" y="2316"/>
                  <a:pt x="1119" y="2318"/>
                  <a:pt x="1120" y="2318"/>
                </a:cubicBezTo>
                <a:cubicBezTo>
                  <a:pt x="1120" y="2316"/>
                  <a:pt x="1123" y="2317"/>
                  <a:pt x="1122" y="2315"/>
                </a:cubicBezTo>
                <a:lnTo>
                  <a:pt x="1119" y="2315"/>
                </a:lnTo>
                <a:lnTo>
                  <a:pt x="1119" y="2315"/>
                </a:lnTo>
                <a:close/>
                <a:moveTo>
                  <a:pt x="3100" y="2314"/>
                </a:moveTo>
                <a:cubicBezTo>
                  <a:pt x="3098" y="2314"/>
                  <a:pt x="3099" y="2319"/>
                  <a:pt x="3101" y="2318"/>
                </a:cubicBezTo>
                <a:lnTo>
                  <a:pt x="3101" y="2315"/>
                </a:lnTo>
                <a:cubicBezTo>
                  <a:pt x="3101" y="2314"/>
                  <a:pt x="3100" y="2314"/>
                  <a:pt x="3100" y="2314"/>
                </a:cubicBezTo>
                <a:close/>
                <a:moveTo>
                  <a:pt x="3035" y="2314"/>
                </a:moveTo>
                <a:cubicBezTo>
                  <a:pt x="3036" y="2314"/>
                  <a:pt x="3037" y="2314"/>
                  <a:pt x="3038" y="2315"/>
                </a:cubicBezTo>
                <a:lnTo>
                  <a:pt x="3038" y="2316"/>
                </a:lnTo>
                <a:lnTo>
                  <a:pt x="3037" y="2316"/>
                </a:lnTo>
                <a:cubicBezTo>
                  <a:pt x="3036" y="2316"/>
                  <a:pt x="3036" y="2316"/>
                  <a:pt x="3035" y="2315"/>
                </a:cubicBezTo>
                <a:lnTo>
                  <a:pt x="3034" y="2314"/>
                </a:lnTo>
                <a:lnTo>
                  <a:pt x="3035" y="2314"/>
                </a:lnTo>
                <a:close/>
                <a:moveTo>
                  <a:pt x="1491" y="2314"/>
                </a:moveTo>
                <a:cubicBezTo>
                  <a:pt x="1490" y="2313"/>
                  <a:pt x="1490" y="2314"/>
                  <a:pt x="1490" y="2315"/>
                </a:cubicBezTo>
                <a:lnTo>
                  <a:pt x="1490" y="2315"/>
                </a:lnTo>
                <a:cubicBezTo>
                  <a:pt x="1490" y="2316"/>
                  <a:pt x="1489" y="2322"/>
                  <a:pt x="1491" y="2319"/>
                </a:cubicBezTo>
                <a:cubicBezTo>
                  <a:pt x="1491" y="2318"/>
                  <a:pt x="1491" y="2314"/>
                  <a:pt x="1491" y="2314"/>
                </a:cubicBezTo>
                <a:close/>
                <a:moveTo>
                  <a:pt x="2603" y="2313"/>
                </a:moveTo>
                <a:cubicBezTo>
                  <a:pt x="2602" y="2313"/>
                  <a:pt x="2601" y="2314"/>
                  <a:pt x="2603" y="2316"/>
                </a:cubicBezTo>
                <a:cubicBezTo>
                  <a:pt x="2605" y="2314"/>
                  <a:pt x="2604" y="2313"/>
                  <a:pt x="2603" y="2313"/>
                </a:cubicBezTo>
                <a:close/>
                <a:moveTo>
                  <a:pt x="1139" y="2313"/>
                </a:moveTo>
                <a:cubicBezTo>
                  <a:pt x="1138" y="2313"/>
                  <a:pt x="1137" y="2313"/>
                  <a:pt x="1137" y="2315"/>
                </a:cubicBezTo>
                <a:cubicBezTo>
                  <a:pt x="1139" y="2315"/>
                  <a:pt x="1141" y="2315"/>
                  <a:pt x="1141" y="2314"/>
                </a:cubicBezTo>
                <a:lnTo>
                  <a:pt x="1141" y="2314"/>
                </a:lnTo>
                <a:cubicBezTo>
                  <a:pt x="1140" y="2313"/>
                  <a:pt x="1139" y="2313"/>
                  <a:pt x="1139" y="2313"/>
                </a:cubicBezTo>
                <a:close/>
                <a:moveTo>
                  <a:pt x="2853" y="2312"/>
                </a:moveTo>
                <a:cubicBezTo>
                  <a:pt x="2852" y="2312"/>
                  <a:pt x="2851" y="2313"/>
                  <a:pt x="2853" y="2314"/>
                </a:cubicBezTo>
                <a:cubicBezTo>
                  <a:pt x="2854" y="2313"/>
                  <a:pt x="2853" y="2312"/>
                  <a:pt x="2853" y="2312"/>
                </a:cubicBezTo>
                <a:close/>
                <a:moveTo>
                  <a:pt x="3071" y="2312"/>
                </a:moveTo>
                <a:lnTo>
                  <a:pt x="3071" y="2312"/>
                </a:lnTo>
                <a:lnTo>
                  <a:pt x="3071" y="2314"/>
                </a:lnTo>
                <a:cubicBezTo>
                  <a:pt x="3071" y="2315"/>
                  <a:pt x="3071" y="2317"/>
                  <a:pt x="3073" y="2317"/>
                </a:cubicBezTo>
                <a:cubicBezTo>
                  <a:pt x="3074" y="2316"/>
                  <a:pt x="3074" y="2313"/>
                  <a:pt x="3072" y="2312"/>
                </a:cubicBezTo>
                <a:lnTo>
                  <a:pt x="3071" y="2312"/>
                </a:lnTo>
                <a:lnTo>
                  <a:pt x="3071" y="2312"/>
                </a:lnTo>
                <a:lnTo>
                  <a:pt x="3071" y="2312"/>
                </a:lnTo>
                <a:close/>
                <a:moveTo>
                  <a:pt x="2918" y="2310"/>
                </a:moveTo>
                <a:cubicBezTo>
                  <a:pt x="2916" y="2310"/>
                  <a:pt x="2914" y="2312"/>
                  <a:pt x="2915" y="2313"/>
                </a:cubicBezTo>
                <a:cubicBezTo>
                  <a:pt x="2916" y="2314"/>
                  <a:pt x="2918" y="2313"/>
                  <a:pt x="2918" y="2312"/>
                </a:cubicBezTo>
                <a:lnTo>
                  <a:pt x="2919" y="2312"/>
                </a:lnTo>
                <a:cubicBezTo>
                  <a:pt x="2919" y="2311"/>
                  <a:pt x="2919" y="2310"/>
                  <a:pt x="2918" y="2310"/>
                </a:cubicBezTo>
                <a:close/>
                <a:moveTo>
                  <a:pt x="3136" y="2310"/>
                </a:moveTo>
                <a:cubicBezTo>
                  <a:pt x="3136" y="2312"/>
                  <a:pt x="3136" y="2313"/>
                  <a:pt x="3138" y="2314"/>
                </a:cubicBezTo>
                <a:cubicBezTo>
                  <a:pt x="3138" y="2313"/>
                  <a:pt x="3139" y="2312"/>
                  <a:pt x="3140" y="2310"/>
                </a:cubicBezTo>
                <a:lnTo>
                  <a:pt x="3140" y="2310"/>
                </a:lnTo>
                <a:cubicBezTo>
                  <a:pt x="3139" y="2310"/>
                  <a:pt x="3137" y="2310"/>
                  <a:pt x="3136" y="2310"/>
                </a:cubicBezTo>
                <a:close/>
                <a:moveTo>
                  <a:pt x="2860" y="2309"/>
                </a:moveTo>
                <a:cubicBezTo>
                  <a:pt x="2859" y="2309"/>
                  <a:pt x="2859" y="2309"/>
                  <a:pt x="2858" y="2309"/>
                </a:cubicBezTo>
                <a:lnTo>
                  <a:pt x="2858" y="2310"/>
                </a:lnTo>
                <a:cubicBezTo>
                  <a:pt x="2858" y="2311"/>
                  <a:pt x="2859" y="2312"/>
                  <a:pt x="2860" y="2312"/>
                </a:cubicBezTo>
                <a:cubicBezTo>
                  <a:pt x="2861" y="2311"/>
                  <a:pt x="2861" y="2310"/>
                  <a:pt x="2860" y="2309"/>
                </a:cubicBezTo>
                <a:close/>
                <a:moveTo>
                  <a:pt x="1498" y="2309"/>
                </a:moveTo>
                <a:cubicBezTo>
                  <a:pt x="1498" y="2309"/>
                  <a:pt x="1497" y="2309"/>
                  <a:pt x="1497" y="2309"/>
                </a:cubicBezTo>
                <a:cubicBezTo>
                  <a:pt x="1497" y="2311"/>
                  <a:pt x="1497" y="2314"/>
                  <a:pt x="1499" y="2315"/>
                </a:cubicBezTo>
                <a:cubicBezTo>
                  <a:pt x="1498" y="2313"/>
                  <a:pt x="1500" y="2309"/>
                  <a:pt x="1498" y="2309"/>
                </a:cubicBezTo>
                <a:close/>
                <a:moveTo>
                  <a:pt x="3153" y="2309"/>
                </a:moveTo>
                <a:cubicBezTo>
                  <a:pt x="3150" y="2309"/>
                  <a:pt x="3147" y="2312"/>
                  <a:pt x="3147" y="2316"/>
                </a:cubicBezTo>
                <a:cubicBezTo>
                  <a:pt x="3151" y="2315"/>
                  <a:pt x="3151" y="2317"/>
                  <a:pt x="3154" y="2317"/>
                </a:cubicBezTo>
                <a:cubicBezTo>
                  <a:pt x="3154" y="2314"/>
                  <a:pt x="3155" y="2313"/>
                  <a:pt x="3157" y="2315"/>
                </a:cubicBezTo>
                <a:lnTo>
                  <a:pt x="3157" y="2315"/>
                </a:lnTo>
                <a:cubicBezTo>
                  <a:pt x="3158" y="2310"/>
                  <a:pt x="3155" y="2308"/>
                  <a:pt x="3153" y="2309"/>
                </a:cubicBezTo>
                <a:close/>
                <a:moveTo>
                  <a:pt x="2864" y="2309"/>
                </a:moveTo>
                <a:lnTo>
                  <a:pt x="2864" y="2309"/>
                </a:lnTo>
                <a:lnTo>
                  <a:pt x="2864" y="2309"/>
                </a:lnTo>
                <a:lnTo>
                  <a:pt x="2864" y="2312"/>
                </a:lnTo>
                <a:cubicBezTo>
                  <a:pt x="2864" y="2313"/>
                  <a:pt x="2865" y="2313"/>
                  <a:pt x="2866" y="2313"/>
                </a:cubicBezTo>
                <a:cubicBezTo>
                  <a:pt x="2867" y="2312"/>
                  <a:pt x="2867" y="2311"/>
                  <a:pt x="2865" y="2310"/>
                </a:cubicBezTo>
                <a:lnTo>
                  <a:pt x="2864" y="2309"/>
                </a:lnTo>
                <a:lnTo>
                  <a:pt x="2864" y="2309"/>
                </a:lnTo>
                <a:close/>
                <a:moveTo>
                  <a:pt x="2904" y="2308"/>
                </a:moveTo>
                <a:cubicBezTo>
                  <a:pt x="2904" y="2308"/>
                  <a:pt x="2904" y="2309"/>
                  <a:pt x="2904" y="2310"/>
                </a:cubicBezTo>
                <a:cubicBezTo>
                  <a:pt x="2905" y="2310"/>
                  <a:pt x="2905" y="2312"/>
                  <a:pt x="2905" y="2312"/>
                </a:cubicBezTo>
                <a:lnTo>
                  <a:pt x="2905" y="2313"/>
                </a:lnTo>
                <a:lnTo>
                  <a:pt x="2905" y="2313"/>
                </a:lnTo>
                <a:lnTo>
                  <a:pt x="2906" y="2313"/>
                </a:lnTo>
                <a:lnTo>
                  <a:pt x="2905" y="2313"/>
                </a:lnTo>
                <a:lnTo>
                  <a:pt x="2906" y="2311"/>
                </a:lnTo>
                <a:cubicBezTo>
                  <a:pt x="2905" y="2310"/>
                  <a:pt x="2905" y="2308"/>
                  <a:pt x="2904" y="2308"/>
                </a:cubicBezTo>
                <a:close/>
                <a:moveTo>
                  <a:pt x="2638" y="2308"/>
                </a:moveTo>
                <a:cubicBezTo>
                  <a:pt x="2636" y="2309"/>
                  <a:pt x="2637" y="2312"/>
                  <a:pt x="2642" y="2309"/>
                </a:cubicBezTo>
                <a:cubicBezTo>
                  <a:pt x="2640" y="2308"/>
                  <a:pt x="2639" y="2308"/>
                  <a:pt x="2638" y="2308"/>
                </a:cubicBezTo>
                <a:close/>
                <a:moveTo>
                  <a:pt x="1516" y="2308"/>
                </a:moveTo>
                <a:cubicBezTo>
                  <a:pt x="1514" y="2308"/>
                  <a:pt x="1513" y="2309"/>
                  <a:pt x="1513" y="2312"/>
                </a:cubicBezTo>
                <a:cubicBezTo>
                  <a:pt x="1516" y="2312"/>
                  <a:pt x="1515" y="2309"/>
                  <a:pt x="1516" y="2308"/>
                </a:cubicBezTo>
                <a:close/>
                <a:moveTo>
                  <a:pt x="2630" y="2308"/>
                </a:moveTo>
                <a:cubicBezTo>
                  <a:pt x="2629" y="2308"/>
                  <a:pt x="2629" y="2309"/>
                  <a:pt x="2628" y="2310"/>
                </a:cubicBezTo>
                <a:lnTo>
                  <a:pt x="2628" y="2310"/>
                </a:lnTo>
                <a:cubicBezTo>
                  <a:pt x="2630" y="2310"/>
                  <a:pt x="2632" y="2311"/>
                  <a:pt x="2633" y="2309"/>
                </a:cubicBezTo>
                <a:cubicBezTo>
                  <a:pt x="2632" y="2308"/>
                  <a:pt x="2631" y="2308"/>
                  <a:pt x="2630" y="2308"/>
                </a:cubicBezTo>
                <a:close/>
                <a:moveTo>
                  <a:pt x="2655" y="2307"/>
                </a:moveTo>
                <a:lnTo>
                  <a:pt x="2655" y="2308"/>
                </a:lnTo>
                <a:lnTo>
                  <a:pt x="2653" y="2308"/>
                </a:lnTo>
                <a:cubicBezTo>
                  <a:pt x="2652" y="2308"/>
                  <a:pt x="2652" y="2309"/>
                  <a:pt x="2652" y="2309"/>
                </a:cubicBezTo>
                <a:cubicBezTo>
                  <a:pt x="2653" y="2309"/>
                  <a:pt x="2654" y="2310"/>
                  <a:pt x="2655" y="2309"/>
                </a:cubicBezTo>
                <a:lnTo>
                  <a:pt x="2655" y="2308"/>
                </a:lnTo>
                <a:lnTo>
                  <a:pt x="2655" y="2308"/>
                </a:lnTo>
                <a:lnTo>
                  <a:pt x="2655" y="2307"/>
                </a:lnTo>
                <a:close/>
                <a:moveTo>
                  <a:pt x="3103" y="2307"/>
                </a:moveTo>
                <a:cubicBezTo>
                  <a:pt x="3103" y="2307"/>
                  <a:pt x="3103" y="2308"/>
                  <a:pt x="3102" y="2308"/>
                </a:cubicBezTo>
                <a:cubicBezTo>
                  <a:pt x="3104" y="2308"/>
                  <a:pt x="3105" y="2310"/>
                  <a:pt x="3105" y="2308"/>
                </a:cubicBezTo>
                <a:lnTo>
                  <a:pt x="3106" y="2308"/>
                </a:lnTo>
                <a:cubicBezTo>
                  <a:pt x="3105" y="2308"/>
                  <a:pt x="3104" y="2307"/>
                  <a:pt x="3103" y="2307"/>
                </a:cubicBezTo>
                <a:close/>
                <a:moveTo>
                  <a:pt x="3242" y="2307"/>
                </a:moveTo>
                <a:lnTo>
                  <a:pt x="3242" y="2307"/>
                </a:lnTo>
                <a:cubicBezTo>
                  <a:pt x="3242" y="2308"/>
                  <a:pt x="3242" y="2309"/>
                  <a:pt x="3242" y="2310"/>
                </a:cubicBezTo>
                <a:cubicBezTo>
                  <a:pt x="3241" y="2310"/>
                  <a:pt x="3239" y="2310"/>
                  <a:pt x="3237" y="2310"/>
                </a:cubicBezTo>
                <a:cubicBezTo>
                  <a:pt x="3239" y="2309"/>
                  <a:pt x="3240" y="2309"/>
                  <a:pt x="3241" y="2307"/>
                </a:cubicBezTo>
                <a:lnTo>
                  <a:pt x="3242" y="2307"/>
                </a:lnTo>
                <a:close/>
                <a:moveTo>
                  <a:pt x="2783" y="2307"/>
                </a:moveTo>
                <a:cubicBezTo>
                  <a:pt x="2783" y="2307"/>
                  <a:pt x="2782" y="2309"/>
                  <a:pt x="2782" y="2310"/>
                </a:cubicBezTo>
                <a:cubicBezTo>
                  <a:pt x="2783" y="2308"/>
                  <a:pt x="2783" y="2307"/>
                  <a:pt x="2783" y="2307"/>
                </a:cubicBezTo>
                <a:close/>
                <a:moveTo>
                  <a:pt x="2921" y="2307"/>
                </a:moveTo>
                <a:lnTo>
                  <a:pt x="2922" y="2307"/>
                </a:lnTo>
                <a:lnTo>
                  <a:pt x="2922" y="2309"/>
                </a:lnTo>
                <a:cubicBezTo>
                  <a:pt x="2922" y="2310"/>
                  <a:pt x="2923" y="2310"/>
                  <a:pt x="2924" y="2310"/>
                </a:cubicBezTo>
                <a:cubicBezTo>
                  <a:pt x="2925" y="2308"/>
                  <a:pt x="2924" y="2307"/>
                  <a:pt x="2923" y="2307"/>
                </a:cubicBezTo>
                <a:lnTo>
                  <a:pt x="2922" y="2307"/>
                </a:lnTo>
                <a:lnTo>
                  <a:pt x="2922" y="2307"/>
                </a:lnTo>
                <a:lnTo>
                  <a:pt x="2921" y="2307"/>
                </a:lnTo>
                <a:close/>
                <a:moveTo>
                  <a:pt x="3004" y="2307"/>
                </a:moveTo>
                <a:lnTo>
                  <a:pt x="3004" y="2307"/>
                </a:lnTo>
                <a:lnTo>
                  <a:pt x="3004" y="2308"/>
                </a:lnTo>
                <a:cubicBezTo>
                  <a:pt x="3003" y="2309"/>
                  <a:pt x="3002" y="2310"/>
                  <a:pt x="3002" y="2312"/>
                </a:cubicBezTo>
                <a:cubicBezTo>
                  <a:pt x="3005" y="2313"/>
                  <a:pt x="3006" y="2309"/>
                  <a:pt x="3005" y="2307"/>
                </a:cubicBezTo>
                <a:lnTo>
                  <a:pt x="3004" y="2307"/>
                </a:lnTo>
                <a:lnTo>
                  <a:pt x="3005" y="2307"/>
                </a:lnTo>
                <a:lnTo>
                  <a:pt x="3004" y="2307"/>
                </a:lnTo>
                <a:close/>
                <a:moveTo>
                  <a:pt x="2934" y="2307"/>
                </a:moveTo>
                <a:cubicBezTo>
                  <a:pt x="2933" y="2307"/>
                  <a:pt x="2932" y="2307"/>
                  <a:pt x="2932" y="2307"/>
                </a:cubicBezTo>
                <a:lnTo>
                  <a:pt x="2932" y="2307"/>
                </a:lnTo>
                <a:cubicBezTo>
                  <a:pt x="2933" y="2312"/>
                  <a:pt x="2937" y="2313"/>
                  <a:pt x="2937" y="2318"/>
                </a:cubicBezTo>
                <a:cubicBezTo>
                  <a:pt x="2939" y="2318"/>
                  <a:pt x="2941" y="2319"/>
                  <a:pt x="2941" y="2317"/>
                </a:cubicBezTo>
                <a:cubicBezTo>
                  <a:pt x="2939" y="2316"/>
                  <a:pt x="2938" y="2307"/>
                  <a:pt x="2934" y="2307"/>
                </a:cubicBezTo>
                <a:close/>
                <a:moveTo>
                  <a:pt x="2881" y="2306"/>
                </a:moveTo>
                <a:cubicBezTo>
                  <a:pt x="2882" y="2310"/>
                  <a:pt x="2879" y="2309"/>
                  <a:pt x="2880" y="2313"/>
                </a:cubicBezTo>
                <a:cubicBezTo>
                  <a:pt x="2884" y="2314"/>
                  <a:pt x="2885" y="2312"/>
                  <a:pt x="2885" y="2308"/>
                </a:cubicBezTo>
                <a:lnTo>
                  <a:pt x="2885" y="2308"/>
                </a:lnTo>
                <a:cubicBezTo>
                  <a:pt x="2882" y="2309"/>
                  <a:pt x="2883" y="2306"/>
                  <a:pt x="2881" y="2306"/>
                </a:cubicBezTo>
                <a:close/>
                <a:moveTo>
                  <a:pt x="1109" y="2306"/>
                </a:moveTo>
                <a:cubicBezTo>
                  <a:pt x="1110" y="2309"/>
                  <a:pt x="1110" y="2313"/>
                  <a:pt x="1107" y="2316"/>
                </a:cubicBezTo>
                <a:cubicBezTo>
                  <a:pt x="1108" y="2316"/>
                  <a:pt x="1109" y="2317"/>
                  <a:pt x="1111" y="2318"/>
                </a:cubicBezTo>
                <a:cubicBezTo>
                  <a:pt x="1111" y="2316"/>
                  <a:pt x="1110" y="2311"/>
                  <a:pt x="1113" y="2312"/>
                </a:cubicBezTo>
                <a:cubicBezTo>
                  <a:pt x="1113" y="2310"/>
                  <a:pt x="1111" y="2309"/>
                  <a:pt x="1112" y="2306"/>
                </a:cubicBezTo>
                <a:cubicBezTo>
                  <a:pt x="1111" y="2306"/>
                  <a:pt x="1110" y="2306"/>
                  <a:pt x="1109" y="2306"/>
                </a:cubicBezTo>
                <a:close/>
                <a:moveTo>
                  <a:pt x="2764" y="2306"/>
                </a:moveTo>
                <a:lnTo>
                  <a:pt x="2764" y="2306"/>
                </a:lnTo>
                <a:lnTo>
                  <a:pt x="2763" y="2306"/>
                </a:lnTo>
                <a:cubicBezTo>
                  <a:pt x="2760" y="2307"/>
                  <a:pt x="2760" y="2311"/>
                  <a:pt x="2763" y="2311"/>
                </a:cubicBezTo>
                <a:cubicBezTo>
                  <a:pt x="2763" y="2310"/>
                  <a:pt x="2764" y="2309"/>
                  <a:pt x="2764" y="2309"/>
                </a:cubicBezTo>
                <a:lnTo>
                  <a:pt x="2764" y="2306"/>
                </a:lnTo>
                <a:lnTo>
                  <a:pt x="2764" y="2306"/>
                </a:lnTo>
                <a:lnTo>
                  <a:pt x="2764" y="2306"/>
                </a:lnTo>
                <a:close/>
                <a:moveTo>
                  <a:pt x="2698" y="2306"/>
                </a:moveTo>
                <a:cubicBezTo>
                  <a:pt x="2697" y="2307"/>
                  <a:pt x="2697" y="2308"/>
                  <a:pt x="2699" y="2309"/>
                </a:cubicBezTo>
                <a:cubicBezTo>
                  <a:pt x="2699" y="2307"/>
                  <a:pt x="2700" y="2307"/>
                  <a:pt x="2700" y="2306"/>
                </a:cubicBezTo>
                <a:lnTo>
                  <a:pt x="2698" y="2306"/>
                </a:lnTo>
                <a:close/>
                <a:moveTo>
                  <a:pt x="2372" y="2306"/>
                </a:moveTo>
                <a:lnTo>
                  <a:pt x="2372" y="2306"/>
                </a:lnTo>
                <a:cubicBezTo>
                  <a:pt x="2370" y="2309"/>
                  <a:pt x="2376" y="2309"/>
                  <a:pt x="2376" y="2307"/>
                </a:cubicBezTo>
                <a:cubicBezTo>
                  <a:pt x="2374" y="2307"/>
                  <a:pt x="2374" y="2306"/>
                  <a:pt x="2372" y="2306"/>
                </a:cubicBezTo>
                <a:close/>
                <a:moveTo>
                  <a:pt x="2821" y="2306"/>
                </a:moveTo>
                <a:cubicBezTo>
                  <a:pt x="2821" y="2306"/>
                  <a:pt x="2821" y="2306"/>
                  <a:pt x="2820" y="2306"/>
                </a:cubicBezTo>
                <a:cubicBezTo>
                  <a:pt x="2820" y="2307"/>
                  <a:pt x="2821" y="2309"/>
                  <a:pt x="2822" y="2309"/>
                </a:cubicBezTo>
                <a:cubicBezTo>
                  <a:pt x="2822" y="2308"/>
                  <a:pt x="2823" y="2308"/>
                  <a:pt x="2823" y="2307"/>
                </a:cubicBezTo>
                <a:lnTo>
                  <a:pt x="2824" y="2307"/>
                </a:lnTo>
                <a:cubicBezTo>
                  <a:pt x="2823" y="2306"/>
                  <a:pt x="2822" y="2306"/>
                  <a:pt x="2821" y="2306"/>
                </a:cubicBezTo>
                <a:close/>
                <a:moveTo>
                  <a:pt x="3097" y="2305"/>
                </a:moveTo>
                <a:cubicBezTo>
                  <a:pt x="3098" y="2305"/>
                  <a:pt x="3099" y="2305"/>
                  <a:pt x="3100" y="2305"/>
                </a:cubicBezTo>
                <a:lnTo>
                  <a:pt x="3100" y="2306"/>
                </a:lnTo>
                <a:lnTo>
                  <a:pt x="3099" y="2306"/>
                </a:lnTo>
                <a:cubicBezTo>
                  <a:pt x="3098" y="2307"/>
                  <a:pt x="3097" y="2307"/>
                  <a:pt x="3096" y="2307"/>
                </a:cubicBezTo>
                <a:lnTo>
                  <a:pt x="3096" y="2305"/>
                </a:lnTo>
                <a:lnTo>
                  <a:pt x="3097" y="2305"/>
                </a:lnTo>
                <a:close/>
                <a:moveTo>
                  <a:pt x="2944" y="2305"/>
                </a:moveTo>
                <a:cubicBezTo>
                  <a:pt x="2944" y="2305"/>
                  <a:pt x="2943" y="2305"/>
                  <a:pt x="2943" y="2305"/>
                </a:cubicBezTo>
                <a:cubicBezTo>
                  <a:pt x="2943" y="2312"/>
                  <a:pt x="2943" y="2313"/>
                  <a:pt x="2946" y="2317"/>
                </a:cubicBezTo>
                <a:cubicBezTo>
                  <a:pt x="2944" y="2309"/>
                  <a:pt x="2950" y="2316"/>
                  <a:pt x="2953" y="2313"/>
                </a:cubicBezTo>
                <a:cubicBezTo>
                  <a:pt x="2952" y="2310"/>
                  <a:pt x="2952" y="2308"/>
                  <a:pt x="2950" y="2308"/>
                </a:cubicBezTo>
                <a:cubicBezTo>
                  <a:pt x="2949" y="2312"/>
                  <a:pt x="2947" y="2306"/>
                  <a:pt x="2944" y="2305"/>
                </a:cubicBezTo>
                <a:close/>
                <a:moveTo>
                  <a:pt x="3070" y="2305"/>
                </a:moveTo>
                <a:cubicBezTo>
                  <a:pt x="3070" y="2306"/>
                  <a:pt x="3070" y="2306"/>
                  <a:pt x="3069" y="2306"/>
                </a:cubicBezTo>
                <a:lnTo>
                  <a:pt x="3069" y="2306"/>
                </a:lnTo>
                <a:cubicBezTo>
                  <a:pt x="3069" y="2307"/>
                  <a:pt x="3070" y="2309"/>
                  <a:pt x="3071" y="2308"/>
                </a:cubicBezTo>
                <a:cubicBezTo>
                  <a:pt x="3071" y="2307"/>
                  <a:pt x="3071" y="2305"/>
                  <a:pt x="3070" y="2305"/>
                </a:cubicBezTo>
                <a:close/>
                <a:moveTo>
                  <a:pt x="2958" y="2305"/>
                </a:moveTo>
                <a:cubicBezTo>
                  <a:pt x="2959" y="2310"/>
                  <a:pt x="2957" y="2312"/>
                  <a:pt x="2954" y="2313"/>
                </a:cubicBezTo>
                <a:lnTo>
                  <a:pt x="2963" y="2313"/>
                </a:lnTo>
                <a:cubicBezTo>
                  <a:pt x="2962" y="2316"/>
                  <a:pt x="2960" y="2322"/>
                  <a:pt x="2962" y="2324"/>
                </a:cubicBezTo>
                <a:cubicBezTo>
                  <a:pt x="2962" y="2322"/>
                  <a:pt x="2969" y="2327"/>
                  <a:pt x="2969" y="2322"/>
                </a:cubicBezTo>
                <a:cubicBezTo>
                  <a:pt x="2967" y="2321"/>
                  <a:pt x="2966" y="2320"/>
                  <a:pt x="2965" y="2319"/>
                </a:cubicBezTo>
                <a:cubicBezTo>
                  <a:pt x="2966" y="2315"/>
                  <a:pt x="2971" y="2315"/>
                  <a:pt x="2971" y="2310"/>
                </a:cubicBezTo>
                <a:cubicBezTo>
                  <a:pt x="2968" y="2309"/>
                  <a:pt x="2967" y="2310"/>
                  <a:pt x="2965" y="2307"/>
                </a:cubicBezTo>
                <a:lnTo>
                  <a:pt x="2965" y="2306"/>
                </a:lnTo>
                <a:lnTo>
                  <a:pt x="2965" y="2306"/>
                </a:lnTo>
                <a:lnTo>
                  <a:pt x="2965" y="2306"/>
                </a:lnTo>
                <a:lnTo>
                  <a:pt x="2965" y="2306"/>
                </a:lnTo>
                <a:lnTo>
                  <a:pt x="2964" y="2308"/>
                </a:lnTo>
                <a:cubicBezTo>
                  <a:pt x="2963" y="2308"/>
                  <a:pt x="2963" y="2309"/>
                  <a:pt x="2962" y="2309"/>
                </a:cubicBezTo>
                <a:cubicBezTo>
                  <a:pt x="2961" y="2308"/>
                  <a:pt x="2961" y="2305"/>
                  <a:pt x="2958" y="2305"/>
                </a:cubicBezTo>
                <a:close/>
                <a:moveTo>
                  <a:pt x="2997" y="2304"/>
                </a:moveTo>
                <a:lnTo>
                  <a:pt x="2998" y="2304"/>
                </a:lnTo>
                <a:lnTo>
                  <a:pt x="2997" y="2306"/>
                </a:lnTo>
                <a:cubicBezTo>
                  <a:pt x="2996" y="2309"/>
                  <a:pt x="2997" y="2312"/>
                  <a:pt x="3000" y="2313"/>
                </a:cubicBezTo>
                <a:cubicBezTo>
                  <a:pt x="3000" y="2310"/>
                  <a:pt x="3000" y="2307"/>
                  <a:pt x="2999" y="2305"/>
                </a:cubicBezTo>
                <a:lnTo>
                  <a:pt x="2998" y="2304"/>
                </a:lnTo>
                <a:lnTo>
                  <a:pt x="2998" y="2304"/>
                </a:lnTo>
                <a:lnTo>
                  <a:pt x="2997" y="2304"/>
                </a:lnTo>
                <a:close/>
                <a:moveTo>
                  <a:pt x="3210" y="2304"/>
                </a:moveTo>
                <a:cubicBezTo>
                  <a:pt x="3211" y="2304"/>
                  <a:pt x="3211" y="2304"/>
                  <a:pt x="3211" y="2304"/>
                </a:cubicBezTo>
                <a:lnTo>
                  <a:pt x="3213" y="2305"/>
                </a:lnTo>
                <a:lnTo>
                  <a:pt x="3213" y="2305"/>
                </a:lnTo>
                <a:lnTo>
                  <a:pt x="3213" y="2305"/>
                </a:lnTo>
                <a:lnTo>
                  <a:pt x="3209" y="2305"/>
                </a:lnTo>
                <a:lnTo>
                  <a:pt x="3209" y="2304"/>
                </a:lnTo>
                <a:lnTo>
                  <a:pt x="3209" y="2304"/>
                </a:lnTo>
                <a:lnTo>
                  <a:pt x="3210" y="2304"/>
                </a:lnTo>
                <a:close/>
                <a:moveTo>
                  <a:pt x="3204" y="2304"/>
                </a:moveTo>
                <a:lnTo>
                  <a:pt x="3205" y="2304"/>
                </a:lnTo>
                <a:lnTo>
                  <a:pt x="3205" y="2304"/>
                </a:lnTo>
                <a:cubicBezTo>
                  <a:pt x="3205" y="2305"/>
                  <a:pt x="3205" y="2306"/>
                  <a:pt x="3205" y="2306"/>
                </a:cubicBezTo>
                <a:lnTo>
                  <a:pt x="3204" y="2306"/>
                </a:lnTo>
                <a:lnTo>
                  <a:pt x="3204" y="2305"/>
                </a:lnTo>
                <a:lnTo>
                  <a:pt x="3204" y="2304"/>
                </a:lnTo>
                <a:close/>
                <a:moveTo>
                  <a:pt x="2816" y="2304"/>
                </a:moveTo>
                <a:cubicBezTo>
                  <a:pt x="2817" y="2308"/>
                  <a:pt x="2813" y="2311"/>
                  <a:pt x="2817" y="2312"/>
                </a:cubicBezTo>
                <a:lnTo>
                  <a:pt x="2817" y="2312"/>
                </a:lnTo>
                <a:cubicBezTo>
                  <a:pt x="2817" y="2308"/>
                  <a:pt x="2820" y="2305"/>
                  <a:pt x="2816" y="2304"/>
                </a:cubicBezTo>
                <a:close/>
                <a:moveTo>
                  <a:pt x="1458" y="2304"/>
                </a:moveTo>
                <a:lnTo>
                  <a:pt x="1458" y="2306"/>
                </a:lnTo>
                <a:lnTo>
                  <a:pt x="1460" y="2306"/>
                </a:lnTo>
                <a:lnTo>
                  <a:pt x="1460" y="2304"/>
                </a:lnTo>
                <a:cubicBezTo>
                  <a:pt x="1460" y="2304"/>
                  <a:pt x="1459" y="2304"/>
                  <a:pt x="1458" y="2304"/>
                </a:cubicBezTo>
                <a:close/>
                <a:moveTo>
                  <a:pt x="2686" y="2303"/>
                </a:moveTo>
                <a:cubicBezTo>
                  <a:pt x="2684" y="2305"/>
                  <a:pt x="2680" y="2303"/>
                  <a:pt x="2680" y="2306"/>
                </a:cubicBezTo>
                <a:cubicBezTo>
                  <a:pt x="2680" y="2309"/>
                  <a:pt x="2684" y="2307"/>
                  <a:pt x="2686" y="2308"/>
                </a:cubicBezTo>
                <a:lnTo>
                  <a:pt x="2686" y="2303"/>
                </a:lnTo>
                <a:close/>
                <a:moveTo>
                  <a:pt x="3241" y="2303"/>
                </a:moveTo>
                <a:lnTo>
                  <a:pt x="3243" y="2303"/>
                </a:lnTo>
                <a:lnTo>
                  <a:pt x="3243" y="2305"/>
                </a:lnTo>
                <a:lnTo>
                  <a:pt x="3242" y="2307"/>
                </a:lnTo>
                <a:lnTo>
                  <a:pt x="3241" y="2306"/>
                </a:lnTo>
                <a:cubicBezTo>
                  <a:pt x="3241" y="2306"/>
                  <a:pt x="3240" y="2305"/>
                  <a:pt x="3241" y="2303"/>
                </a:cubicBezTo>
                <a:close/>
                <a:moveTo>
                  <a:pt x="2404" y="2303"/>
                </a:moveTo>
                <a:lnTo>
                  <a:pt x="2404" y="2306"/>
                </a:lnTo>
                <a:lnTo>
                  <a:pt x="2404" y="2306"/>
                </a:lnTo>
                <a:cubicBezTo>
                  <a:pt x="2407" y="2307"/>
                  <a:pt x="2406" y="2304"/>
                  <a:pt x="2407" y="2303"/>
                </a:cubicBezTo>
                <a:cubicBezTo>
                  <a:pt x="2406" y="2303"/>
                  <a:pt x="2405" y="2303"/>
                  <a:pt x="2404" y="2303"/>
                </a:cubicBezTo>
                <a:close/>
                <a:moveTo>
                  <a:pt x="3083" y="2303"/>
                </a:moveTo>
                <a:cubicBezTo>
                  <a:pt x="3080" y="2303"/>
                  <a:pt x="3077" y="2303"/>
                  <a:pt x="3075" y="2304"/>
                </a:cubicBezTo>
                <a:cubicBezTo>
                  <a:pt x="3075" y="2309"/>
                  <a:pt x="3076" y="2313"/>
                  <a:pt x="3079" y="2317"/>
                </a:cubicBezTo>
                <a:cubicBezTo>
                  <a:pt x="3081" y="2314"/>
                  <a:pt x="3080" y="2307"/>
                  <a:pt x="3084" y="2305"/>
                </a:cubicBezTo>
                <a:cubicBezTo>
                  <a:pt x="3089" y="2304"/>
                  <a:pt x="3085" y="2311"/>
                  <a:pt x="3089" y="2310"/>
                </a:cubicBezTo>
                <a:lnTo>
                  <a:pt x="3089" y="2310"/>
                </a:lnTo>
                <a:cubicBezTo>
                  <a:pt x="3092" y="2305"/>
                  <a:pt x="3088" y="2303"/>
                  <a:pt x="3083" y="2303"/>
                </a:cubicBezTo>
                <a:close/>
                <a:moveTo>
                  <a:pt x="3390" y="2302"/>
                </a:moveTo>
                <a:cubicBezTo>
                  <a:pt x="3390" y="2302"/>
                  <a:pt x="3391" y="2302"/>
                  <a:pt x="3391" y="2302"/>
                </a:cubicBezTo>
                <a:lnTo>
                  <a:pt x="3390" y="2302"/>
                </a:lnTo>
                <a:close/>
                <a:moveTo>
                  <a:pt x="3119" y="2302"/>
                </a:moveTo>
                <a:cubicBezTo>
                  <a:pt x="3117" y="2301"/>
                  <a:pt x="3117" y="2305"/>
                  <a:pt x="3119" y="2305"/>
                </a:cubicBezTo>
                <a:cubicBezTo>
                  <a:pt x="3119" y="2305"/>
                  <a:pt x="3119" y="2304"/>
                  <a:pt x="3120" y="2304"/>
                </a:cubicBezTo>
                <a:lnTo>
                  <a:pt x="3120" y="2302"/>
                </a:lnTo>
                <a:lnTo>
                  <a:pt x="3120" y="2302"/>
                </a:lnTo>
                <a:cubicBezTo>
                  <a:pt x="3120" y="2302"/>
                  <a:pt x="3119" y="2302"/>
                  <a:pt x="3119" y="2302"/>
                </a:cubicBezTo>
                <a:close/>
                <a:moveTo>
                  <a:pt x="1542" y="2301"/>
                </a:moveTo>
                <a:cubicBezTo>
                  <a:pt x="1541" y="2301"/>
                  <a:pt x="1539" y="2301"/>
                  <a:pt x="1539" y="2303"/>
                </a:cubicBezTo>
                <a:cubicBezTo>
                  <a:pt x="1541" y="2303"/>
                  <a:pt x="1542" y="2302"/>
                  <a:pt x="1542" y="2301"/>
                </a:cubicBezTo>
                <a:close/>
                <a:moveTo>
                  <a:pt x="3026" y="2301"/>
                </a:moveTo>
                <a:cubicBezTo>
                  <a:pt x="3022" y="2300"/>
                  <a:pt x="3024" y="2306"/>
                  <a:pt x="3020" y="2306"/>
                </a:cubicBezTo>
                <a:cubicBezTo>
                  <a:pt x="3021" y="2303"/>
                  <a:pt x="3020" y="2302"/>
                  <a:pt x="3018" y="2303"/>
                </a:cubicBezTo>
                <a:cubicBezTo>
                  <a:pt x="3017" y="2305"/>
                  <a:pt x="3017" y="2307"/>
                  <a:pt x="3018" y="2308"/>
                </a:cubicBezTo>
                <a:cubicBezTo>
                  <a:pt x="3016" y="2312"/>
                  <a:pt x="3008" y="2309"/>
                  <a:pt x="3009" y="2312"/>
                </a:cubicBezTo>
                <a:lnTo>
                  <a:pt x="3009" y="2312"/>
                </a:lnTo>
                <a:cubicBezTo>
                  <a:pt x="3013" y="2308"/>
                  <a:pt x="3013" y="2317"/>
                  <a:pt x="3018" y="2315"/>
                </a:cubicBezTo>
                <a:cubicBezTo>
                  <a:pt x="3021" y="2313"/>
                  <a:pt x="3017" y="2310"/>
                  <a:pt x="3019" y="2310"/>
                </a:cubicBezTo>
                <a:cubicBezTo>
                  <a:pt x="3023" y="2310"/>
                  <a:pt x="3022" y="2315"/>
                  <a:pt x="3026" y="2314"/>
                </a:cubicBezTo>
                <a:cubicBezTo>
                  <a:pt x="3027" y="2313"/>
                  <a:pt x="3026" y="2312"/>
                  <a:pt x="3027" y="2312"/>
                </a:cubicBezTo>
                <a:cubicBezTo>
                  <a:pt x="3026" y="2308"/>
                  <a:pt x="3025" y="2304"/>
                  <a:pt x="3026" y="2301"/>
                </a:cubicBezTo>
                <a:close/>
                <a:moveTo>
                  <a:pt x="3217" y="2301"/>
                </a:moveTo>
                <a:cubicBezTo>
                  <a:pt x="3217" y="2301"/>
                  <a:pt x="3217" y="2301"/>
                  <a:pt x="3217" y="2301"/>
                </a:cubicBezTo>
                <a:cubicBezTo>
                  <a:pt x="3217" y="2301"/>
                  <a:pt x="3217" y="2302"/>
                  <a:pt x="3216" y="2302"/>
                </a:cubicBezTo>
                <a:lnTo>
                  <a:pt x="3216" y="2304"/>
                </a:lnTo>
                <a:cubicBezTo>
                  <a:pt x="3216" y="2304"/>
                  <a:pt x="3217" y="2304"/>
                  <a:pt x="3217" y="2305"/>
                </a:cubicBezTo>
                <a:lnTo>
                  <a:pt x="3219" y="2305"/>
                </a:lnTo>
                <a:cubicBezTo>
                  <a:pt x="3219" y="2305"/>
                  <a:pt x="3219" y="2304"/>
                  <a:pt x="3220" y="2304"/>
                </a:cubicBezTo>
                <a:lnTo>
                  <a:pt x="3220" y="2302"/>
                </a:lnTo>
                <a:cubicBezTo>
                  <a:pt x="3219" y="2302"/>
                  <a:pt x="3219" y="2302"/>
                  <a:pt x="3219" y="2302"/>
                </a:cubicBezTo>
                <a:lnTo>
                  <a:pt x="3219" y="2301"/>
                </a:lnTo>
                <a:lnTo>
                  <a:pt x="3219" y="2301"/>
                </a:lnTo>
                <a:lnTo>
                  <a:pt x="3219" y="2301"/>
                </a:lnTo>
                <a:lnTo>
                  <a:pt x="3219" y="2301"/>
                </a:lnTo>
                <a:lnTo>
                  <a:pt x="3218" y="2301"/>
                </a:lnTo>
                <a:cubicBezTo>
                  <a:pt x="3218" y="2301"/>
                  <a:pt x="3217" y="2301"/>
                  <a:pt x="3217" y="2301"/>
                </a:cubicBezTo>
                <a:close/>
                <a:moveTo>
                  <a:pt x="3401" y="2301"/>
                </a:moveTo>
                <a:cubicBezTo>
                  <a:pt x="3401" y="2302"/>
                  <a:pt x="3399" y="2302"/>
                  <a:pt x="3400" y="2304"/>
                </a:cubicBezTo>
                <a:cubicBezTo>
                  <a:pt x="3402" y="2306"/>
                  <a:pt x="3402" y="2300"/>
                  <a:pt x="3401" y="2301"/>
                </a:cubicBezTo>
                <a:close/>
                <a:moveTo>
                  <a:pt x="3009" y="2300"/>
                </a:moveTo>
                <a:cubicBezTo>
                  <a:pt x="3008" y="2300"/>
                  <a:pt x="3008" y="2301"/>
                  <a:pt x="3007" y="2302"/>
                </a:cubicBezTo>
                <a:lnTo>
                  <a:pt x="3008" y="2302"/>
                </a:lnTo>
                <a:cubicBezTo>
                  <a:pt x="3009" y="2303"/>
                  <a:pt x="3010" y="2304"/>
                  <a:pt x="3011" y="2305"/>
                </a:cubicBezTo>
                <a:cubicBezTo>
                  <a:pt x="3012" y="2302"/>
                  <a:pt x="3011" y="2300"/>
                  <a:pt x="3009" y="2300"/>
                </a:cubicBezTo>
                <a:close/>
                <a:moveTo>
                  <a:pt x="1500" y="2300"/>
                </a:moveTo>
                <a:cubicBezTo>
                  <a:pt x="1499" y="2300"/>
                  <a:pt x="1497" y="2300"/>
                  <a:pt x="1497" y="2301"/>
                </a:cubicBezTo>
                <a:cubicBezTo>
                  <a:pt x="1497" y="2301"/>
                  <a:pt x="1499" y="2302"/>
                  <a:pt x="1498" y="2302"/>
                </a:cubicBezTo>
                <a:cubicBezTo>
                  <a:pt x="1497" y="2303"/>
                  <a:pt x="1496" y="2302"/>
                  <a:pt x="1496" y="2304"/>
                </a:cubicBezTo>
                <a:lnTo>
                  <a:pt x="1496" y="2304"/>
                </a:lnTo>
                <a:cubicBezTo>
                  <a:pt x="1498" y="2306"/>
                  <a:pt x="1500" y="2304"/>
                  <a:pt x="1500" y="2300"/>
                </a:cubicBezTo>
                <a:close/>
                <a:moveTo>
                  <a:pt x="1361" y="2300"/>
                </a:moveTo>
                <a:cubicBezTo>
                  <a:pt x="1362" y="2304"/>
                  <a:pt x="1360" y="2309"/>
                  <a:pt x="1362" y="2309"/>
                </a:cubicBezTo>
                <a:cubicBezTo>
                  <a:pt x="1362" y="2307"/>
                  <a:pt x="1365" y="2309"/>
                  <a:pt x="1365" y="2307"/>
                </a:cubicBezTo>
                <a:cubicBezTo>
                  <a:pt x="1362" y="2306"/>
                  <a:pt x="1364" y="2301"/>
                  <a:pt x="1362" y="2300"/>
                </a:cubicBezTo>
                <a:lnTo>
                  <a:pt x="1361" y="2300"/>
                </a:lnTo>
                <a:close/>
                <a:moveTo>
                  <a:pt x="3380" y="2300"/>
                </a:moveTo>
                <a:cubicBezTo>
                  <a:pt x="3378" y="2300"/>
                  <a:pt x="3378" y="2304"/>
                  <a:pt x="3379" y="2304"/>
                </a:cubicBezTo>
                <a:cubicBezTo>
                  <a:pt x="3379" y="2303"/>
                  <a:pt x="3379" y="2303"/>
                  <a:pt x="3380" y="2303"/>
                </a:cubicBezTo>
                <a:lnTo>
                  <a:pt x="3380" y="2301"/>
                </a:lnTo>
                <a:cubicBezTo>
                  <a:pt x="3380" y="2300"/>
                  <a:pt x="3380" y="2300"/>
                  <a:pt x="3380" y="2300"/>
                </a:cubicBezTo>
                <a:close/>
                <a:moveTo>
                  <a:pt x="3090" y="2300"/>
                </a:moveTo>
                <a:cubicBezTo>
                  <a:pt x="3091" y="2302"/>
                  <a:pt x="3091" y="2305"/>
                  <a:pt x="3093" y="2305"/>
                </a:cubicBezTo>
                <a:cubicBezTo>
                  <a:pt x="3093" y="2303"/>
                  <a:pt x="3094" y="2302"/>
                  <a:pt x="3094" y="2301"/>
                </a:cubicBezTo>
                <a:lnTo>
                  <a:pt x="3095" y="2301"/>
                </a:lnTo>
                <a:cubicBezTo>
                  <a:pt x="3093" y="2302"/>
                  <a:pt x="3092" y="2301"/>
                  <a:pt x="3090" y="2300"/>
                </a:cubicBezTo>
                <a:close/>
                <a:moveTo>
                  <a:pt x="2961" y="2299"/>
                </a:moveTo>
                <a:lnTo>
                  <a:pt x="2961" y="2299"/>
                </a:lnTo>
                <a:lnTo>
                  <a:pt x="2961" y="2300"/>
                </a:lnTo>
                <a:cubicBezTo>
                  <a:pt x="2961" y="2302"/>
                  <a:pt x="2962" y="2303"/>
                  <a:pt x="2963" y="2302"/>
                </a:cubicBezTo>
                <a:lnTo>
                  <a:pt x="2963" y="2300"/>
                </a:lnTo>
                <a:cubicBezTo>
                  <a:pt x="2962" y="2300"/>
                  <a:pt x="2962" y="2300"/>
                  <a:pt x="2962" y="2299"/>
                </a:cubicBezTo>
                <a:lnTo>
                  <a:pt x="2961" y="2299"/>
                </a:lnTo>
                <a:lnTo>
                  <a:pt x="2961" y="2299"/>
                </a:lnTo>
                <a:lnTo>
                  <a:pt x="2961" y="2299"/>
                </a:lnTo>
                <a:close/>
                <a:moveTo>
                  <a:pt x="3123" y="2299"/>
                </a:moveTo>
                <a:lnTo>
                  <a:pt x="3125" y="2299"/>
                </a:lnTo>
                <a:lnTo>
                  <a:pt x="3125" y="2300"/>
                </a:lnTo>
                <a:lnTo>
                  <a:pt x="3125" y="2300"/>
                </a:lnTo>
                <a:cubicBezTo>
                  <a:pt x="3124" y="2300"/>
                  <a:pt x="3123" y="2300"/>
                  <a:pt x="3123" y="2299"/>
                </a:cubicBezTo>
                <a:lnTo>
                  <a:pt x="3123" y="2299"/>
                </a:lnTo>
                <a:close/>
                <a:moveTo>
                  <a:pt x="1503" y="2298"/>
                </a:moveTo>
                <a:cubicBezTo>
                  <a:pt x="1502" y="2299"/>
                  <a:pt x="1501" y="2299"/>
                  <a:pt x="1501" y="2300"/>
                </a:cubicBezTo>
                <a:cubicBezTo>
                  <a:pt x="1502" y="2300"/>
                  <a:pt x="1504" y="2301"/>
                  <a:pt x="1504" y="2300"/>
                </a:cubicBezTo>
                <a:lnTo>
                  <a:pt x="1505" y="2299"/>
                </a:lnTo>
                <a:lnTo>
                  <a:pt x="1505" y="2299"/>
                </a:lnTo>
                <a:lnTo>
                  <a:pt x="1505" y="2299"/>
                </a:lnTo>
                <a:lnTo>
                  <a:pt x="1505" y="2299"/>
                </a:lnTo>
                <a:lnTo>
                  <a:pt x="1504" y="2299"/>
                </a:lnTo>
                <a:cubicBezTo>
                  <a:pt x="1503" y="2298"/>
                  <a:pt x="1503" y="2298"/>
                  <a:pt x="1503" y="2298"/>
                </a:cubicBezTo>
                <a:close/>
                <a:moveTo>
                  <a:pt x="3019" y="2298"/>
                </a:moveTo>
                <a:cubicBezTo>
                  <a:pt x="3018" y="2298"/>
                  <a:pt x="3017" y="2300"/>
                  <a:pt x="3021" y="2302"/>
                </a:cubicBezTo>
                <a:cubicBezTo>
                  <a:pt x="3020" y="2299"/>
                  <a:pt x="3019" y="2298"/>
                  <a:pt x="3019" y="2298"/>
                </a:cubicBezTo>
                <a:close/>
                <a:moveTo>
                  <a:pt x="3360" y="2298"/>
                </a:moveTo>
                <a:cubicBezTo>
                  <a:pt x="3358" y="2298"/>
                  <a:pt x="3357" y="2299"/>
                  <a:pt x="3357" y="2300"/>
                </a:cubicBezTo>
                <a:lnTo>
                  <a:pt x="3357" y="2301"/>
                </a:lnTo>
                <a:cubicBezTo>
                  <a:pt x="3359" y="2300"/>
                  <a:pt x="3362" y="2302"/>
                  <a:pt x="3361" y="2298"/>
                </a:cubicBezTo>
                <a:cubicBezTo>
                  <a:pt x="3361" y="2298"/>
                  <a:pt x="3360" y="2298"/>
                  <a:pt x="3360" y="2298"/>
                </a:cubicBezTo>
                <a:close/>
                <a:moveTo>
                  <a:pt x="3241" y="2298"/>
                </a:moveTo>
                <a:lnTo>
                  <a:pt x="3242" y="2299"/>
                </a:lnTo>
                <a:lnTo>
                  <a:pt x="3242" y="2299"/>
                </a:lnTo>
                <a:cubicBezTo>
                  <a:pt x="3241" y="2299"/>
                  <a:pt x="3241" y="2298"/>
                  <a:pt x="3241" y="2298"/>
                </a:cubicBezTo>
                <a:lnTo>
                  <a:pt x="3241" y="2298"/>
                </a:lnTo>
                <a:close/>
                <a:moveTo>
                  <a:pt x="2880" y="2298"/>
                </a:moveTo>
                <a:cubicBezTo>
                  <a:pt x="2880" y="2298"/>
                  <a:pt x="2880" y="2298"/>
                  <a:pt x="2879" y="2298"/>
                </a:cubicBezTo>
                <a:cubicBezTo>
                  <a:pt x="2879" y="2301"/>
                  <a:pt x="2879" y="2304"/>
                  <a:pt x="2881" y="2304"/>
                </a:cubicBezTo>
                <a:cubicBezTo>
                  <a:pt x="2881" y="2302"/>
                  <a:pt x="2882" y="2298"/>
                  <a:pt x="2880" y="2298"/>
                </a:cubicBezTo>
                <a:close/>
                <a:moveTo>
                  <a:pt x="3088" y="2298"/>
                </a:moveTo>
                <a:cubicBezTo>
                  <a:pt x="3084" y="2301"/>
                  <a:pt x="3078" y="2295"/>
                  <a:pt x="3077" y="2301"/>
                </a:cubicBezTo>
                <a:lnTo>
                  <a:pt x="3077" y="2301"/>
                </a:lnTo>
                <a:cubicBezTo>
                  <a:pt x="3082" y="2299"/>
                  <a:pt x="3086" y="2303"/>
                  <a:pt x="3088" y="2298"/>
                </a:cubicBezTo>
                <a:close/>
                <a:moveTo>
                  <a:pt x="3228" y="2298"/>
                </a:moveTo>
                <a:lnTo>
                  <a:pt x="3228" y="2298"/>
                </a:lnTo>
                <a:lnTo>
                  <a:pt x="3228" y="2298"/>
                </a:lnTo>
                <a:lnTo>
                  <a:pt x="3228" y="2298"/>
                </a:lnTo>
                <a:close/>
                <a:moveTo>
                  <a:pt x="3257" y="2298"/>
                </a:moveTo>
                <a:lnTo>
                  <a:pt x="3257" y="2300"/>
                </a:lnTo>
                <a:cubicBezTo>
                  <a:pt x="3258" y="2300"/>
                  <a:pt x="3259" y="2300"/>
                  <a:pt x="3259" y="2300"/>
                </a:cubicBezTo>
                <a:lnTo>
                  <a:pt x="3259" y="2298"/>
                </a:lnTo>
                <a:lnTo>
                  <a:pt x="3259" y="2298"/>
                </a:lnTo>
                <a:lnTo>
                  <a:pt x="3259" y="2298"/>
                </a:lnTo>
                <a:lnTo>
                  <a:pt x="3259" y="2298"/>
                </a:lnTo>
                <a:lnTo>
                  <a:pt x="3258" y="2298"/>
                </a:lnTo>
                <a:cubicBezTo>
                  <a:pt x="3258" y="2298"/>
                  <a:pt x="3258" y="2298"/>
                  <a:pt x="3257" y="2298"/>
                </a:cubicBezTo>
                <a:close/>
                <a:moveTo>
                  <a:pt x="3227" y="2297"/>
                </a:moveTo>
                <a:lnTo>
                  <a:pt x="3228" y="2298"/>
                </a:lnTo>
                <a:lnTo>
                  <a:pt x="3228" y="2299"/>
                </a:lnTo>
                <a:cubicBezTo>
                  <a:pt x="3227" y="2300"/>
                  <a:pt x="3226" y="2300"/>
                  <a:pt x="3225" y="2300"/>
                </a:cubicBezTo>
                <a:lnTo>
                  <a:pt x="3225" y="2300"/>
                </a:lnTo>
                <a:lnTo>
                  <a:pt x="3225" y="2299"/>
                </a:lnTo>
                <a:cubicBezTo>
                  <a:pt x="3226" y="2298"/>
                  <a:pt x="3226" y="2298"/>
                  <a:pt x="3227" y="2297"/>
                </a:cubicBezTo>
                <a:lnTo>
                  <a:pt x="3227" y="2297"/>
                </a:lnTo>
                <a:close/>
                <a:moveTo>
                  <a:pt x="1565" y="2296"/>
                </a:moveTo>
                <a:cubicBezTo>
                  <a:pt x="1565" y="2298"/>
                  <a:pt x="1564" y="2299"/>
                  <a:pt x="1564" y="2301"/>
                </a:cubicBezTo>
                <a:lnTo>
                  <a:pt x="1564" y="2301"/>
                </a:lnTo>
                <a:cubicBezTo>
                  <a:pt x="1566" y="2303"/>
                  <a:pt x="1566" y="2296"/>
                  <a:pt x="1565" y="2296"/>
                </a:cubicBezTo>
                <a:close/>
                <a:moveTo>
                  <a:pt x="3371" y="2296"/>
                </a:moveTo>
                <a:cubicBezTo>
                  <a:pt x="3368" y="2297"/>
                  <a:pt x="3365" y="2298"/>
                  <a:pt x="3364" y="2301"/>
                </a:cubicBezTo>
                <a:cubicBezTo>
                  <a:pt x="3367" y="2301"/>
                  <a:pt x="3370" y="2301"/>
                  <a:pt x="3372" y="2299"/>
                </a:cubicBezTo>
                <a:lnTo>
                  <a:pt x="3374" y="2297"/>
                </a:lnTo>
                <a:lnTo>
                  <a:pt x="3374" y="2297"/>
                </a:lnTo>
                <a:lnTo>
                  <a:pt x="3374" y="2297"/>
                </a:lnTo>
                <a:lnTo>
                  <a:pt x="3374" y="2297"/>
                </a:lnTo>
                <a:lnTo>
                  <a:pt x="3373" y="2297"/>
                </a:lnTo>
                <a:cubicBezTo>
                  <a:pt x="3372" y="2297"/>
                  <a:pt x="3371" y="2296"/>
                  <a:pt x="3371" y="2296"/>
                </a:cubicBezTo>
                <a:close/>
                <a:moveTo>
                  <a:pt x="1603" y="2296"/>
                </a:moveTo>
                <a:cubicBezTo>
                  <a:pt x="1603" y="2296"/>
                  <a:pt x="1602" y="2296"/>
                  <a:pt x="1602" y="2296"/>
                </a:cubicBezTo>
                <a:lnTo>
                  <a:pt x="1602" y="2298"/>
                </a:lnTo>
                <a:cubicBezTo>
                  <a:pt x="1603" y="2298"/>
                  <a:pt x="1603" y="2298"/>
                  <a:pt x="1603" y="2299"/>
                </a:cubicBezTo>
                <a:lnTo>
                  <a:pt x="1604" y="2299"/>
                </a:lnTo>
                <a:lnTo>
                  <a:pt x="1604" y="2299"/>
                </a:lnTo>
                <a:lnTo>
                  <a:pt x="1604" y="2299"/>
                </a:lnTo>
                <a:lnTo>
                  <a:pt x="1604" y="2299"/>
                </a:lnTo>
                <a:lnTo>
                  <a:pt x="1604" y="2298"/>
                </a:lnTo>
                <a:cubicBezTo>
                  <a:pt x="1604" y="2297"/>
                  <a:pt x="1604" y="2296"/>
                  <a:pt x="1603" y="2296"/>
                </a:cubicBezTo>
                <a:close/>
                <a:moveTo>
                  <a:pt x="1321" y="2296"/>
                </a:moveTo>
                <a:lnTo>
                  <a:pt x="1321" y="2301"/>
                </a:lnTo>
                <a:cubicBezTo>
                  <a:pt x="1323" y="2301"/>
                  <a:pt x="1325" y="2301"/>
                  <a:pt x="1325" y="2299"/>
                </a:cubicBezTo>
                <a:cubicBezTo>
                  <a:pt x="1323" y="2299"/>
                  <a:pt x="1323" y="2296"/>
                  <a:pt x="1321" y="2296"/>
                </a:cubicBezTo>
                <a:close/>
                <a:moveTo>
                  <a:pt x="1530" y="2296"/>
                </a:moveTo>
                <a:cubicBezTo>
                  <a:pt x="1530" y="2299"/>
                  <a:pt x="1530" y="2301"/>
                  <a:pt x="1528" y="2302"/>
                </a:cubicBezTo>
                <a:cubicBezTo>
                  <a:pt x="1530" y="2303"/>
                  <a:pt x="1530" y="2310"/>
                  <a:pt x="1527" y="2310"/>
                </a:cubicBezTo>
                <a:cubicBezTo>
                  <a:pt x="1524" y="2310"/>
                  <a:pt x="1525" y="2304"/>
                  <a:pt x="1522" y="2305"/>
                </a:cubicBezTo>
                <a:cubicBezTo>
                  <a:pt x="1522" y="2309"/>
                  <a:pt x="1520" y="2309"/>
                  <a:pt x="1522" y="2312"/>
                </a:cubicBezTo>
                <a:cubicBezTo>
                  <a:pt x="1524" y="2312"/>
                  <a:pt x="1527" y="2312"/>
                  <a:pt x="1530" y="2312"/>
                </a:cubicBezTo>
                <a:cubicBezTo>
                  <a:pt x="1530" y="2310"/>
                  <a:pt x="1529" y="2307"/>
                  <a:pt x="1531" y="2308"/>
                </a:cubicBezTo>
                <a:cubicBezTo>
                  <a:pt x="1533" y="2308"/>
                  <a:pt x="1538" y="2306"/>
                  <a:pt x="1538" y="2309"/>
                </a:cubicBezTo>
                <a:cubicBezTo>
                  <a:pt x="1537" y="2309"/>
                  <a:pt x="1536" y="2310"/>
                  <a:pt x="1535" y="2311"/>
                </a:cubicBezTo>
                <a:cubicBezTo>
                  <a:pt x="1538" y="2311"/>
                  <a:pt x="1537" y="2314"/>
                  <a:pt x="1539" y="2315"/>
                </a:cubicBezTo>
                <a:cubicBezTo>
                  <a:pt x="1541" y="2309"/>
                  <a:pt x="1545" y="2319"/>
                  <a:pt x="1546" y="2321"/>
                </a:cubicBezTo>
                <a:cubicBezTo>
                  <a:pt x="1553" y="2321"/>
                  <a:pt x="1565" y="2325"/>
                  <a:pt x="1562" y="2329"/>
                </a:cubicBezTo>
                <a:cubicBezTo>
                  <a:pt x="1566" y="2330"/>
                  <a:pt x="1570" y="2330"/>
                  <a:pt x="1571" y="2333"/>
                </a:cubicBezTo>
                <a:cubicBezTo>
                  <a:pt x="1575" y="2333"/>
                  <a:pt x="1574" y="2327"/>
                  <a:pt x="1578" y="2328"/>
                </a:cubicBezTo>
                <a:cubicBezTo>
                  <a:pt x="1579" y="2325"/>
                  <a:pt x="1577" y="2320"/>
                  <a:pt x="1579" y="2319"/>
                </a:cubicBezTo>
                <a:cubicBezTo>
                  <a:pt x="1580" y="2323"/>
                  <a:pt x="1579" y="2326"/>
                  <a:pt x="1578" y="2330"/>
                </a:cubicBezTo>
                <a:cubicBezTo>
                  <a:pt x="1581" y="2330"/>
                  <a:pt x="1581" y="2326"/>
                  <a:pt x="1585" y="2328"/>
                </a:cubicBezTo>
                <a:cubicBezTo>
                  <a:pt x="1586" y="2325"/>
                  <a:pt x="1584" y="2320"/>
                  <a:pt x="1586" y="2319"/>
                </a:cubicBezTo>
                <a:cubicBezTo>
                  <a:pt x="1585" y="2327"/>
                  <a:pt x="1590" y="2330"/>
                  <a:pt x="1594" y="2332"/>
                </a:cubicBezTo>
                <a:cubicBezTo>
                  <a:pt x="1595" y="2330"/>
                  <a:pt x="1593" y="2327"/>
                  <a:pt x="1596" y="2328"/>
                </a:cubicBezTo>
                <a:cubicBezTo>
                  <a:pt x="1603" y="2333"/>
                  <a:pt x="1612" y="2333"/>
                  <a:pt x="1619" y="2328"/>
                </a:cubicBezTo>
                <a:cubicBezTo>
                  <a:pt x="1617" y="2333"/>
                  <a:pt x="1622" y="2332"/>
                  <a:pt x="1622" y="2337"/>
                </a:cubicBezTo>
                <a:cubicBezTo>
                  <a:pt x="1626" y="2335"/>
                  <a:pt x="1627" y="2336"/>
                  <a:pt x="1633" y="2338"/>
                </a:cubicBezTo>
                <a:cubicBezTo>
                  <a:pt x="1632" y="2341"/>
                  <a:pt x="1626" y="2338"/>
                  <a:pt x="1626" y="2342"/>
                </a:cubicBezTo>
                <a:cubicBezTo>
                  <a:pt x="1630" y="2342"/>
                  <a:pt x="1640" y="2343"/>
                  <a:pt x="1643" y="2348"/>
                </a:cubicBezTo>
                <a:cubicBezTo>
                  <a:pt x="1647" y="2342"/>
                  <a:pt x="1655" y="2346"/>
                  <a:pt x="1659" y="2341"/>
                </a:cubicBezTo>
                <a:cubicBezTo>
                  <a:pt x="1658" y="2348"/>
                  <a:pt x="1661" y="2352"/>
                  <a:pt x="1665" y="2353"/>
                </a:cubicBezTo>
                <a:cubicBezTo>
                  <a:pt x="1667" y="2347"/>
                  <a:pt x="1672" y="2345"/>
                  <a:pt x="1676" y="2340"/>
                </a:cubicBezTo>
                <a:cubicBezTo>
                  <a:pt x="1678" y="2344"/>
                  <a:pt x="1683" y="2340"/>
                  <a:pt x="1687" y="2339"/>
                </a:cubicBezTo>
                <a:cubicBezTo>
                  <a:pt x="1687" y="2346"/>
                  <a:pt x="1695" y="2345"/>
                  <a:pt x="1696" y="2349"/>
                </a:cubicBezTo>
                <a:cubicBezTo>
                  <a:pt x="1706" y="2350"/>
                  <a:pt x="1716" y="2355"/>
                  <a:pt x="1724" y="2348"/>
                </a:cubicBezTo>
                <a:cubicBezTo>
                  <a:pt x="1724" y="2351"/>
                  <a:pt x="1727" y="2350"/>
                  <a:pt x="1727" y="2354"/>
                </a:cubicBezTo>
                <a:cubicBezTo>
                  <a:pt x="1731" y="2354"/>
                  <a:pt x="1734" y="2347"/>
                  <a:pt x="1730" y="2345"/>
                </a:cubicBezTo>
                <a:cubicBezTo>
                  <a:pt x="1733" y="2345"/>
                  <a:pt x="1732" y="2341"/>
                  <a:pt x="1734" y="2340"/>
                </a:cubicBezTo>
                <a:cubicBezTo>
                  <a:pt x="1737" y="2341"/>
                  <a:pt x="1736" y="2346"/>
                  <a:pt x="1741" y="2346"/>
                </a:cubicBezTo>
                <a:cubicBezTo>
                  <a:pt x="1742" y="2345"/>
                  <a:pt x="1746" y="2345"/>
                  <a:pt x="1748" y="2343"/>
                </a:cubicBezTo>
                <a:cubicBezTo>
                  <a:pt x="1747" y="2344"/>
                  <a:pt x="1744" y="2340"/>
                  <a:pt x="1747" y="2340"/>
                </a:cubicBezTo>
                <a:cubicBezTo>
                  <a:pt x="1749" y="2341"/>
                  <a:pt x="1750" y="2342"/>
                  <a:pt x="1752" y="2343"/>
                </a:cubicBezTo>
                <a:cubicBezTo>
                  <a:pt x="1753" y="2340"/>
                  <a:pt x="1754" y="2337"/>
                  <a:pt x="1757" y="2337"/>
                </a:cubicBezTo>
                <a:cubicBezTo>
                  <a:pt x="1757" y="2343"/>
                  <a:pt x="1757" y="2349"/>
                  <a:pt x="1758" y="2355"/>
                </a:cubicBezTo>
                <a:cubicBezTo>
                  <a:pt x="1763" y="2351"/>
                  <a:pt x="1757" y="2340"/>
                  <a:pt x="1761" y="2339"/>
                </a:cubicBezTo>
                <a:cubicBezTo>
                  <a:pt x="1767" y="2341"/>
                  <a:pt x="1760" y="2344"/>
                  <a:pt x="1764" y="2346"/>
                </a:cubicBezTo>
                <a:cubicBezTo>
                  <a:pt x="1764" y="2345"/>
                  <a:pt x="1767" y="2345"/>
                  <a:pt x="1767" y="2346"/>
                </a:cubicBezTo>
                <a:cubicBezTo>
                  <a:pt x="1764" y="2346"/>
                  <a:pt x="1763" y="2347"/>
                  <a:pt x="1764" y="2350"/>
                </a:cubicBezTo>
                <a:cubicBezTo>
                  <a:pt x="1767" y="2346"/>
                  <a:pt x="1781" y="2344"/>
                  <a:pt x="1777" y="2353"/>
                </a:cubicBezTo>
                <a:cubicBezTo>
                  <a:pt x="1780" y="2352"/>
                  <a:pt x="1779" y="2356"/>
                  <a:pt x="1782" y="2355"/>
                </a:cubicBezTo>
                <a:lnTo>
                  <a:pt x="1782" y="2346"/>
                </a:lnTo>
                <a:cubicBezTo>
                  <a:pt x="1785" y="2347"/>
                  <a:pt x="1785" y="2345"/>
                  <a:pt x="1788" y="2345"/>
                </a:cubicBezTo>
                <a:cubicBezTo>
                  <a:pt x="1787" y="2347"/>
                  <a:pt x="1788" y="2350"/>
                  <a:pt x="1789" y="2351"/>
                </a:cubicBezTo>
                <a:cubicBezTo>
                  <a:pt x="1794" y="2343"/>
                  <a:pt x="1798" y="2348"/>
                  <a:pt x="1805" y="2343"/>
                </a:cubicBezTo>
                <a:cubicBezTo>
                  <a:pt x="1805" y="2346"/>
                  <a:pt x="1804" y="2349"/>
                  <a:pt x="1803" y="2351"/>
                </a:cubicBezTo>
                <a:cubicBezTo>
                  <a:pt x="1805" y="2353"/>
                  <a:pt x="1808" y="2353"/>
                  <a:pt x="1812" y="2351"/>
                </a:cubicBezTo>
                <a:cubicBezTo>
                  <a:pt x="1813" y="2348"/>
                  <a:pt x="1808" y="2348"/>
                  <a:pt x="1811" y="2347"/>
                </a:cubicBezTo>
                <a:cubicBezTo>
                  <a:pt x="1813" y="2347"/>
                  <a:pt x="1815" y="2347"/>
                  <a:pt x="1817" y="2347"/>
                </a:cubicBezTo>
                <a:cubicBezTo>
                  <a:pt x="1816" y="2349"/>
                  <a:pt x="1815" y="2350"/>
                  <a:pt x="1814" y="2352"/>
                </a:cubicBezTo>
                <a:cubicBezTo>
                  <a:pt x="1816" y="2352"/>
                  <a:pt x="1819" y="2352"/>
                  <a:pt x="1821" y="2352"/>
                </a:cubicBezTo>
                <a:cubicBezTo>
                  <a:pt x="1821" y="2348"/>
                  <a:pt x="1823" y="2344"/>
                  <a:pt x="1828" y="2345"/>
                </a:cubicBezTo>
                <a:cubicBezTo>
                  <a:pt x="1828" y="2347"/>
                  <a:pt x="1828" y="2350"/>
                  <a:pt x="1829" y="2350"/>
                </a:cubicBezTo>
                <a:cubicBezTo>
                  <a:pt x="1829" y="2344"/>
                  <a:pt x="1834" y="2345"/>
                  <a:pt x="1837" y="2344"/>
                </a:cubicBezTo>
                <a:cubicBezTo>
                  <a:pt x="1839" y="2347"/>
                  <a:pt x="1839" y="2352"/>
                  <a:pt x="1842" y="2354"/>
                </a:cubicBezTo>
                <a:cubicBezTo>
                  <a:pt x="1845" y="2353"/>
                  <a:pt x="1844" y="2349"/>
                  <a:pt x="1848" y="2350"/>
                </a:cubicBezTo>
                <a:cubicBezTo>
                  <a:pt x="1850" y="2355"/>
                  <a:pt x="1844" y="2351"/>
                  <a:pt x="1845" y="2355"/>
                </a:cubicBezTo>
                <a:cubicBezTo>
                  <a:pt x="1850" y="2356"/>
                  <a:pt x="1850" y="2352"/>
                  <a:pt x="1855" y="2353"/>
                </a:cubicBezTo>
                <a:cubicBezTo>
                  <a:pt x="1856" y="2355"/>
                  <a:pt x="1857" y="2356"/>
                  <a:pt x="1857" y="2359"/>
                </a:cubicBezTo>
                <a:cubicBezTo>
                  <a:pt x="1862" y="2359"/>
                  <a:pt x="1866" y="2357"/>
                  <a:pt x="1866" y="2354"/>
                </a:cubicBezTo>
                <a:cubicBezTo>
                  <a:pt x="1872" y="2361"/>
                  <a:pt x="1887" y="2354"/>
                  <a:pt x="1894" y="2359"/>
                </a:cubicBezTo>
                <a:cubicBezTo>
                  <a:pt x="1898" y="2357"/>
                  <a:pt x="1904" y="2351"/>
                  <a:pt x="1910" y="2355"/>
                </a:cubicBezTo>
                <a:cubicBezTo>
                  <a:pt x="1908" y="2356"/>
                  <a:pt x="1904" y="2359"/>
                  <a:pt x="1906" y="2361"/>
                </a:cubicBezTo>
                <a:cubicBezTo>
                  <a:pt x="1912" y="2359"/>
                  <a:pt x="1914" y="2360"/>
                  <a:pt x="1920" y="2363"/>
                </a:cubicBezTo>
                <a:cubicBezTo>
                  <a:pt x="1923" y="2361"/>
                  <a:pt x="1924" y="2358"/>
                  <a:pt x="1926" y="2356"/>
                </a:cubicBezTo>
                <a:cubicBezTo>
                  <a:pt x="1926" y="2360"/>
                  <a:pt x="1932" y="2357"/>
                  <a:pt x="1935" y="2358"/>
                </a:cubicBezTo>
                <a:cubicBezTo>
                  <a:pt x="1932" y="2355"/>
                  <a:pt x="1934" y="2353"/>
                  <a:pt x="1932" y="2347"/>
                </a:cubicBezTo>
                <a:cubicBezTo>
                  <a:pt x="1936" y="2347"/>
                  <a:pt x="1940" y="2347"/>
                  <a:pt x="1943" y="2347"/>
                </a:cubicBezTo>
                <a:cubicBezTo>
                  <a:pt x="1943" y="2350"/>
                  <a:pt x="1945" y="2357"/>
                  <a:pt x="1941" y="2356"/>
                </a:cubicBezTo>
                <a:cubicBezTo>
                  <a:pt x="1943" y="2359"/>
                  <a:pt x="1942" y="2365"/>
                  <a:pt x="1946" y="2365"/>
                </a:cubicBezTo>
                <a:cubicBezTo>
                  <a:pt x="1950" y="2362"/>
                  <a:pt x="1947" y="2360"/>
                  <a:pt x="1948" y="2357"/>
                </a:cubicBezTo>
                <a:cubicBezTo>
                  <a:pt x="1956" y="2358"/>
                  <a:pt x="1963" y="2360"/>
                  <a:pt x="1970" y="2362"/>
                </a:cubicBezTo>
                <a:cubicBezTo>
                  <a:pt x="1971" y="2358"/>
                  <a:pt x="1966" y="2360"/>
                  <a:pt x="1967" y="2356"/>
                </a:cubicBezTo>
                <a:cubicBezTo>
                  <a:pt x="1968" y="2357"/>
                  <a:pt x="1971" y="2353"/>
                  <a:pt x="1972" y="2356"/>
                </a:cubicBezTo>
                <a:cubicBezTo>
                  <a:pt x="1970" y="2356"/>
                  <a:pt x="1969" y="2357"/>
                  <a:pt x="1969" y="2358"/>
                </a:cubicBezTo>
                <a:cubicBezTo>
                  <a:pt x="1974" y="2358"/>
                  <a:pt x="1980" y="2362"/>
                  <a:pt x="1983" y="2357"/>
                </a:cubicBezTo>
                <a:lnTo>
                  <a:pt x="1983" y="2363"/>
                </a:lnTo>
                <a:cubicBezTo>
                  <a:pt x="1981" y="2362"/>
                  <a:pt x="1980" y="2361"/>
                  <a:pt x="1978" y="2361"/>
                </a:cubicBezTo>
                <a:cubicBezTo>
                  <a:pt x="1978" y="2363"/>
                  <a:pt x="1977" y="2363"/>
                  <a:pt x="1977" y="2365"/>
                </a:cubicBezTo>
                <a:cubicBezTo>
                  <a:pt x="1979" y="2366"/>
                  <a:pt x="1982" y="2367"/>
                  <a:pt x="1983" y="2363"/>
                </a:cubicBezTo>
                <a:cubicBezTo>
                  <a:pt x="1992" y="2362"/>
                  <a:pt x="2002" y="2367"/>
                  <a:pt x="2007" y="2375"/>
                </a:cubicBezTo>
                <a:cubicBezTo>
                  <a:pt x="2007" y="2367"/>
                  <a:pt x="2010" y="2377"/>
                  <a:pt x="2012" y="2374"/>
                </a:cubicBezTo>
                <a:cubicBezTo>
                  <a:pt x="2011" y="2373"/>
                  <a:pt x="2013" y="2365"/>
                  <a:pt x="2011" y="2365"/>
                </a:cubicBezTo>
                <a:cubicBezTo>
                  <a:pt x="2010" y="2368"/>
                  <a:pt x="2005" y="2369"/>
                  <a:pt x="2005" y="2365"/>
                </a:cubicBezTo>
                <a:cubicBezTo>
                  <a:pt x="2011" y="2366"/>
                  <a:pt x="2011" y="2362"/>
                  <a:pt x="2017" y="2363"/>
                </a:cubicBezTo>
                <a:cubicBezTo>
                  <a:pt x="2018" y="2367"/>
                  <a:pt x="2019" y="2370"/>
                  <a:pt x="2023" y="2370"/>
                </a:cubicBezTo>
                <a:cubicBezTo>
                  <a:pt x="2026" y="2369"/>
                  <a:pt x="2025" y="2364"/>
                  <a:pt x="2030" y="2366"/>
                </a:cubicBezTo>
                <a:cubicBezTo>
                  <a:pt x="2028" y="2368"/>
                  <a:pt x="2028" y="2370"/>
                  <a:pt x="2030" y="2372"/>
                </a:cubicBezTo>
                <a:cubicBezTo>
                  <a:pt x="2040" y="2368"/>
                  <a:pt x="2027" y="2358"/>
                  <a:pt x="2033" y="2352"/>
                </a:cubicBezTo>
                <a:cubicBezTo>
                  <a:pt x="2036" y="2352"/>
                  <a:pt x="2040" y="2352"/>
                  <a:pt x="2043" y="2353"/>
                </a:cubicBezTo>
                <a:cubicBezTo>
                  <a:pt x="2042" y="2354"/>
                  <a:pt x="2041" y="2356"/>
                  <a:pt x="2040" y="2356"/>
                </a:cubicBezTo>
                <a:cubicBezTo>
                  <a:pt x="2041" y="2353"/>
                  <a:pt x="2031" y="2353"/>
                  <a:pt x="2032" y="2356"/>
                </a:cubicBezTo>
                <a:cubicBezTo>
                  <a:pt x="2032" y="2359"/>
                  <a:pt x="2036" y="2357"/>
                  <a:pt x="2038" y="2357"/>
                </a:cubicBezTo>
                <a:cubicBezTo>
                  <a:pt x="2037" y="2362"/>
                  <a:pt x="2041" y="2362"/>
                  <a:pt x="2040" y="2368"/>
                </a:cubicBezTo>
                <a:cubicBezTo>
                  <a:pt x="2049" y="2370"/>
                  <a:pt x="2042" y="2355"/>
                  <a:pt x="2049" y="2355"/>
                </a:cubicBezTo>
                <a:lnTo>
                  <a:pt x="2049" y="2363"/>
                </a:lnTo>
                <a:cubicBezTo>
                  <a:pt x="2051" y="2363"/>
                  <a:pt x="2053" y="2363"/>
                  <a:pt x="2055" y="2363"/>
                </a:cubicBezTo>
                <a:cubicBezTo>
                  <a:pt x="2056" y="2360"/>
                  <a:pt x="2054" y="2355"/>
                  <a:pt x="2056" y="2355"/>
                </a:cubicBezTo>
                <a:cubicBezTo>
                  <a:pt x="2057" y="2359"/>
                  <a:pt x="2056" y="2362"/>
                  <a:pt x="2055" y="2366"/>
                </a:cubicBezTo>
                <a:cubicBezTo>
                  <a:pt x="2058" y="2366"/>
                  <a:pt x="2061" y="2366"/>
                  <a:pt x="2064" y="2366"/>
                </a:cubicBezTo>
                <a:cubicBezTo>
                  <a:pt x="2064" y="2362"/>
                  <a:pt x="2064" y="2357"/>
                  <a:pt x="2066" y="2356"/>
                </a:cubicBezTo>
                <a:cubicBezTo>
                  <a:pt x="2064" y="2356"/>
                  <a:pt x="2064" y="2358"/>
                  <a:pt x="2061" y="2357"/>
                </a:cubicBezTo>
                <a:lnTo>
                  <a:pt x="2061" y="2348"/>
                </a:lnTo>
                <a:cubicBezTo>
                  <a:pt x="2063" y="2348"/>
                  <a:pt x="2066" y="2350"/>
                  <a:pt x="2066" y="2347"/>
                </a:cubicBezTo>
                <a:cubicBezTo>
                  <a:pt x="2062" y="2343"/>
                  <a:pt x="2060" y="2336"/>
                  <a:pt x="2066" y="2332"/>
                </a:cubicBezTo>
                <a:cubicBezTo>
                  <a:pt x="2066" y="2332"/>
                  <a:pt x="2066" y="2333"/>
                  <a:pt x="2066" y="2333"/>
                </a:cubicBezTo>
                <a:cubicBezTo>
                  <a:pt x="2066" y="2335"/>
                  <a:pt x="2068" y="2337"/>
                  <a:pt x="2070" y="2337"/>
                </a:cubicBezTo>
                <a:cubicBezTo>
                  <a:pt x="2070" y="2330"/>
                  <a:pt x="2081" y="2333"/>
                  <a:pt x="2080" y="2328"/>
                </a:cubicBezTo>
                <a:cubicBezTo>
                  <a:pt x="2082" y="2328"/>
                  <a:pt x="2080" y="2332"/>
                  <a:pt x="2081" y="2333"/>
                </a:cubicBezTo>
                <a:cubicBezTo>
                  <a:pt x="2083" y="2333"/>
                  <a:pt x="2086" y="2333"/>
                  <a:pt x="2089" y="2333"/>
                </a:cubicBezTo>
                <a:cubicBezTo>
                  <a:pt x="2089" y="2332"/>
                  <a:pt x="2088" y="2330"/>
                  <a:pt x="2090" y="2330"/>
                </a:cubicBezTo>
                <a:cubicBezTo>
                  <a:pt x="2092" y="2330"/>
                  <a:pt x="2091" y="2334"/>
                  <a:pt x="2093" y="2333"/>
                </a:cubicBezTo>
                <a:cubicBezTo>
                  <a:pt x="2094" y="2331"/>
                  <a:pt x="2099" y="2327"/>
                  <a:pt x="2096" y="2323"/>
                </a:cubicBezTo>
                <a:cubicBezTo>
                  <a:pt x="2095" y="2330"/>
                  <a:pt x="2082" y="2329"/>
                  <a:pt x="2080" y="2324"/>
                </a:cubicBezTo>
                <a:cubicBezTo>
                  <a:pt x="2079" y="2332"/>
                  <a:pt x="2069" y="2327"/>
                  <a:pt x="2068" y="2324"/>
                </a:cubicBezTo>
                <a:cubicBezTo>
                  <a:pt x="2067" y="2325"/>
                  <a:pt x="2067" y="2328"/>
                  <a:pt x="2065" y="2328"/>
                </a:cubicBezTo>
                <a:cubicBezTo>
                  <a:pt x="2058" y="2324"/>
                  <a:pt x="2055" y="2329"/>
                  <a:pt x="2048" y="2324"/>
                </a:cubicBezTo>
                <a:cubicBezTo>
                  <a:pt x="2038" y="2331"/>
                  <a:pt x="2023" y="2323"/>
                  <a:pt x="2011" y="2324"/>
                </a:cubicBezTo>
                <a:cubicBezTo>
                  <a:pt x="1988" y="2327"/>
                  <a:pt x="1957" y="2325"/>
                  <a:pt x="1929" y="2325"/>
                </a:cubicBezTo>
                <a:cubicBezTo>
                  <a:pt x="1892" y="2324"/>
                  <a:pt x="1854" y="2323"/>
                  <a:pt x="1818" y="2322"/>
                </a:cubicBezTo>
                <a:cubicBezTo>
                  <a:pt x="1796" y="2321"/>
                  <a:pt x="1774" y="2319"/>
                  <a:pt x="1756" y="2311"/>
                </a:cubicBezTo>
                <a:cubicBezTo>
                  <a:pt x="1755" y="2315"/>
                  <a:pt x="1751" y="2316"/>
                  <a:pt x="1746" y="2316"/>
                </a:cubicBezTo>
                <a:cubicBezTo>
                  <a:pt x="1743" y="2315"/>
                  <a:pt x="1744" y="2310"/>
                  <a:pt x="1741" y="2309"/>
                </a:cubicBezTo>
                <a:cubicBezTo>
                  <a:pt x="1741" y="2311"/>
                  <a:pt x="1742" y="2316"/>
                  <a:pt x="1740" y="2316"/>
                </a:cubicBezTo>
                <a:cubicBezTo>
                  <a:pt x="1737" y="2313"/>
                  <a:pt x="1731" y="2313"/>
                  <a:pt x="1728" y="2317"/>
                </a:cubicBezTo>
                <a:cubicBezTo>
                  <a:pt x="1726" y="2312"/>
                  <a:pt x="1718" y="2313"/>
                  <a:pt x="1715" y="2315"/>
                </a:cubicBezTo>
                <a:cubicBezTo>
                  <a:pt x="1694" y="2307"/>
                  <a:pt x="1674" y="2316"/>
                  <a:pt x="1649" y="2308"/>
                </a:cubicBezTo>
                <a:lnTo>
                  <a:pt x="1649" y="2308"/>
                </a:lnTo>
                <a:cubicBezTo>
                  <a:pt x="1641" y="2316"/>
                  <a:pt x="1630" y="2306"/>
                  <a:pt x="1622" y="2305"/>
                </a:cubicBezTo>
                <a:cubicBezTo>
                  <a:pt x="1623" y="2303"/>
                  <a:pt x="1625" y="2302"/>
                  <a:pt x="1625" y="2298"/>
                </a:cubicBezTo>
                <a:cubicBezTo>
                  <a:pt x="1620" y="2298"/>
                  <a:pt x="1619" y="2301"/>
                  <a:pt x="1615" y="2299"/>
                </a:cubicBezTo>
                <a:cubicBezTo>
                  <a:pt x="1612" y="2300"/>
                  <a:pt x="1616" y="2303"/>
                  <a:pt x="1614" y="2304"/>
                </a:cubicBezTo>
                <a:cubicBezTo>
                  <a:pt x="1610" y="2305"/>
                  <a:pt x="1609" y="2306"/>
                  <a:pt x="1607" y="2303"/>
                </a:cubicBezTo>
                <a:cubicBezTo>
                  <a:pt x="1607" y="2303"/>
                  <a:pt x="1607" y="2303"/>
                  <a:pt x="1607" y="2304"/>
                </a:cubicBezTo>
                <a:cubicBezTo>
                  <a:pt x="1606" y="2306"/>
                  <a:pt x="1605" y="2308"/>
                  <a:pt x="1603" y="2307"/>
                </a:cubicBezTo>
                <a:cubicBezTo>
                  <a:pt x="1601" y="2304"/>
                  <a:pt x="1604" y="2301"/>
                  <a:pt x="1603" y="2301"/>
                </a:cubicBezTo>
                <a:cubicBezTo>
                  <a:pt x="1601" y="2304"/>
                  <a:pt x="1598" y="2302"/>
                  <a:pt x="1594" y="2302"/>
                </a:cubicBezTo>
                <a:cubicBezTo>
                  <a:pt x="1594" y="2305"/>
                  <a:pt x="1598" y="2303"/>
                  <a:pt x="1596" y="2307"/>
                </a:cubicBezTo>
                <a:cubicBezTo>
                  <a:pt x="1594" y="2307"/>
                  <a:pt x="1590" y="2309"/>
                  <a:pt x="1587" y="2306"/>
                </a:cubicBezTo>
                <a:cubicBezTo>
                  <a:pt x="1587" y="2305"/>
                  <a:pt x="1587" y="2304"/>
                  <a:pt x="1586" y="2304"/>
                </a:cubicBezTo>
                <a:cubicBezTo>
                  <a:pt x="1586" y="2306"/>
                  <a:pt x="1588" y="2312"/>
                  <a:pt x="1585" y="2312"/>
                </a:cubicBezTo>
                <a:cubicBezTo>
                  <a:pt x="1583" y="2312"/>
                  <a:pt x="1579" y="2313"/>
                  <a:pt x="1578" y="2311"/>
                </a:cubicBezTo>
                <a:cubicBezTo>
                  <a:pt x="1578" y="2309"/>
                  <a:pt x="1580" y="2309"/>
                  <a:pt x="1580" y="2308"/>
                </a:cubicBezTo>
                <a:cubicBezTo>
                  <a:pt x="1574" y="2306"/>
                  <a:pt x="1567" y="2307"/>
                  <a:pt x="1561" y="2310"/>
                </a:cubicBezTo>
                <a:cubicBezTo>
                  <a:pt x="1560" y="2307"/>
                  <a:pt x="1556" y="2307"/>
                  <a:pt x="1557" y="2301"/>
                </a:cubicBezTo>
                <a:cubicBezTo>
                  <a:pt x="1552" y="2304"/>
                  <a:pt x="1545" y="2303"/>
                  <a:pt x="1539" y="2308"/>
                </a:cubicBezTo>
                <a:cubicBezTo>
                  <a:pt x="1538" y="2307"/>
                  <a:pt x="1535" y="2307"/>
                  <a:pt x="1535" y="2304"/>
                </a:cubicBezTo>
                <a:cubicBezTo>
                  <a:pt x="1536" y="2302"/>
                  <a:pt x="1533" y="2297"/>
                  <a:pt x="1530" y="2296"/>
                </a:cubicBezTo>
                <a:close/>
                <a:moveTo>
                  <a:pt x="1574" y="2295"/>
                </a:moveTo>
                <a:cubicBezTo>
                  <a:pt x="1573" y="2297"/>
                  <a:pt x="1572" y="2297"/>
                  <a:pt x="1573" y="2300"/>
                </a:cubicBezTo>
                <a:lnTo>
                  <a:pt x="1573" y="2300"/>
                </a:lnTo>
                <a:cubicBezTo>
                  <a:pt x="1573" y="2301"/>
                  <a:pt x="1579" y="2302"/>
                  <a:pt x="1580" y="2300"/>
                </a:cubicBezTo>
                <a:cubicBezTo>
                  <a:pt x="1576" y="2300"/>
                  <a:pt x="1577" y="2296"/>
                  <a:pt x="1574" y="2295"/>
                </a:cubicBezTo>
                <a:close/>
                <a:moveTo>
                  <a:pt x="2408" y="2295"/>
                </a:moveTo>
                <a:lnTo>
                  <a:pt x="2408" y="2295"/>
                </a:lnTo>
                <a:cubicBezTo>
                  <a:pt x="2408" y="2298"/>
                  <a:pt x="2405" y="2298"/>
                  <a:pt x="2404" y="2299"/>
                </a:cubicBezTo>
                <a:cubicBezTo>
                  <a:pt x="2406" y="2299"/>
                  <a:pt x="2408" y="2299"/>
                  <a:pt x="2409" y="2299"/>
                </a:cubicBezTo>
                <a:cubicBezTo>
                  <a:pt x="2409" y="2297"/>
                  <a:pt x="2411" y="2296"/>
                  <a:pt x="2408" y="2295"/>
                </a:cubicBezTo>
                <a:close/>
                <a:moveTo>
                  <a:pt x="1490" y="2295"/>
                </a:moveTo>
                <a:cubicBezTo>
                  <a:pt x="1489" y="2298"/>
                  <a:pt x="1489" y="2301"/>
                  <a:pt x="1486" y="2299"/>
                </a:cubicBezTo>
                <a:cubicBezTo>
                  <a:pt x="1484" y="2302"/>
                  <a:pt x="1486" y="2302"/>
                  <a:pt x="1484" y="2304"/>
                </a:cubicBezTo>
                <a:cubicBezTo>
                  <a:pt x="1486" y="2304"/>
                  <a:pt x="1487" y="2304"/>
                  <a:pt x="1489" y="2305"/>
                </a:cubicBezTo>
                <a:lnTo>
                  <a:pt x="1491" y="2306"/>
                </a:lnTo>
                <a:lnTo>
                  <a:pt x="1491" y="2306"/>
                </a:lnTo>
                <a:lnTo>
                  <a:pt x="1491" y="2306"/>
                </a:lnTo>
                <a:lnTo>
                  <a:pt x="1491" y="2306"/>
                </a:lnTo>
                <a:lnTo>
                  <a:pt x="1490" y="2302"/>
                </a:lnTo>
                <a:cubicBezTo>
                  <a:pt x="1490" y="2299"/>
                  <a:pt x="1491" y="2298"/>
                  <a:pt x="1490" y="2295"/>
                </a:cubicBezTo>
                <a:close/>
                <a:moveTo>
                  <a:pt x="2825" y="2295"/>
                </a:moveTo>
                <a:cubicBezTo>
                  <a:pt x="2822" y="2294"/>
                  <a:pt x="2822" y="2297"/>
                  <a:pt x="2821" y="2299"/>
                </a:cubicBezTo>
                <a:cubicBezTo>
                  <a:pt x="2822" y="2300"/>
                  <a:pt x="2824" y="2300"/>
                  <a:pt x="2826" y="2299"/>
                </a:cubicBezTo>
                <a:lnTo>
                  <a:pt x="2826" y="2299"/>
                </a:lnTo>
                <a:cubicBezTo>
                  <a:pt x="2826" y="2297"/>
                  <a:pt x="2825" y="2297"/>
                  <a:pt x="2825" y="2295"/>
                </a:cubicBezTo>
                <a:close/>
                <a:moveTo>
                  <a:pt x="2956" y="2295"/>
                </a:moveTo>
                <a:cubicBezTo>
                  <a:pt x="2956" y="2295"/>
                  <a:pt x="2956" y="2296"/>
                  <a:pt x="2955" y="2296"/>
                </a:cubicBezTo>
                <a:cubicBezTo>
                  <a:pt x="2955" y="2297"/>
                  <a:pt x="2956" y="2298"/>
                  <a:pt x="2957" y="2298"/>
                </a:cubicBezTo>
                <a:cubicBezTo>
                  <a:pt x="2957" y="2297"/>
                  <a:pt x="2957" y="2295"/>
                  <a:pt x="2956" y="2295"/>
                </a:cubicBezTo>
                <a:close/>
                <a:moveTo>
                  <a:pt x="1588" y="2295"/>
                </a:moveTo>
                <a:cubicBezTo>
                  <a:pt x="1588" y="2296"/>
                  <a:pt x="1587" y="2299"/>
                  <a:pt x="1589" y="2299"/>
                </a:cubicBezTo>
                <a:lnTo>
                  <a:pt x="1589" y="2299"/>
                </a:lnTo>
                <a:cubicBezTo>
                  <a:pt x="1590" y="2298"/>
                  <a:pt x="1590" y="2295"/>
                  <a:pt x="1588" y="2295"/>
                </a:cubicBezTo>
                <a:close/>
                <a:moveTo>
                  <a:pt x="1453" y="2294"/>
                </a:moveTo>
                <a:cubicBezTo>
                  <a:pt x="1451" y="2294"/>
                  <a:pt x="1450" y="2295"/>
                  <a:pt x="1450" y="2297"/>
                </a:cubicBezTo>
                <a:cubicBezTo>
                  <a:pt x="1453" y="2296"/>
                  <a:pt x="1459" y="2299"/>
                  <a:pt x="1458" y="2295"/>
                </a:cubicBezTo>
                <a:cubicBezTo>
                  <a:pt x="1457" y="2295"/>
                  <a:pt x="1455" y="2295"/>
                  <a:pt x="1453" y="2294"/>
                </a:cubicBezTo>
                <a:close/>
                <a:moveTo>
                  <a:pt x="1542" y="2294"/>
                </a:moveTo>
                <a:cubicBezTo>
                  <a:pt x="1542" y="2295"/>
                  <a:pt x="1542" y="2297"/>
                  <a:pt x="1541" y="2297"/>
                </a:cubicBezTo>
                <a:cubicBezTo>
                  <a:pt x="1545" y="2297"/>
                  <a:pt x="1545" y="2301"/>
                  <a:pt x="1549" y="2301"/>
                </a:cubicBezTo>
                <a:lnTo>
                  <a:pt x="1549" y="2297"/>
                </a:lnTo>
                <a:cubicBezTo>
                  <a:pt x="1547" y="2296"/>
                  <a:pt x="1545" y="2295"/>
                  <a:pt x="1542" y="2294"/>
                </a:cubicBezTo>
                <a:close/>
                <a:moveTo>
                  <a:pt x="1131" y="2294"/>
                </a:moveTo>
                <a:cubicBezTo>
                  <a:pt x="1129" y="2294"/>
                  <a:pt x="1127" y="2294"/>
                  <a:pt x="1127" y="2296"/>
                </a:cubicBezTo>
                <a:cubicBezTo>
                  <a:pt x="1128" y="2298"/>
                  <a:pt x="1135" y="2298"/>
                  <a:pt x="1136" y="2296"/>
                </a:cubicBezTo>
                <a:lnTo>
                  <a:pt x="1136" y="2296"/>
                </a:lnTo>
                <a:cubicBezTo>
                  <a:pt x="1136" y="2295"/>
                  <a:pt x="1134" y="2294"/>
                  <a:pt x="1131" y="2294"/>
                </a:cubicBezTo>
                <a:close/>
                <a:moveTo>
                  <a:pt x="3303" y="2293"/>
                </a:moveTo>
                <a:cubicBezTo>
                  <a:pt x="3303" y="2293"/>
                  <a:pt x="3303" y="2294"/>
                  <a:pt x="3303" y="2294"/>
                </a:cubicBezTo>
                <a:lnTo>
                  <a:pt x="3303" y="2296"/>
                </a:lnTo>
                <a:cubicBezTo>
                  <a:pt x="3303" y="2296"/>
                  <a:pt x="3303" y="2296"/>
                  <a:pt x="3303" y="2297"/>
                </a:cubicBezTo>
                <a:lnTo>
                  <a:pt x="3306" y="2297"/>
                </a:lnTo>
                <a:lnTo>
                  <a:pt x="3306" y="2297"/>
                </a:lnTo>
                <a:cubicBezTo>
                  <a:pt x="3306" y="2297"/>
                  <a:pt x="3306" y="2296"/>
                  <a:pt x="3307" y="2296"/>
                </a:cubicBezTo>
                <a:lnTo>
                  <a:pt x="3307" y="2294"/>
                </a:lnTo>
                <a:cubicBezTo>
                  <a:pt x="3306" y="2294"/>
                  <a:pt x="3306" y="2294"/>
                  <a:pt x="3306" y="2293"/>
                </a:cubicBezTo>
                <a:lnTo>
                  <a:pt x="3303" y="2293"/>
                </a:lnTo>
                <a:close/>
                <a:moveTo>
                  <a:pt x="3257" y="2292"/>
                </a:moveTo>
                <a:lnTo>
                  <a:pt x="3257" y="2292"/>
                </a:lnTo>
                <a:cubicBezTo>
                  <a:pt x="3256" y="2294"/>
                  <a:pt x="3257" y="2295"/>
                  <a:pt x="3259" y="2295"/>
                </a:cubicBezTo>
                <a:cubicBezTo>
                  <a:pt x="3259" y="2294"/>
                  <a:pt x="3260" y="2294"/>
                  <a:pt x="3260" y="2293"/>
                </a:cubicBezTo>
                <a:cubicBezTo>
                  <a:pt x="3258" y="2293"/>
                  <a:pt x="3258" y="2292"/>
                  <a:pt x="3257" y="2292"/>
                </a:cubicBezTo>
                <a:close/>
                <a:moveTo>
                  <a:pt x="1498" y="2292"/>
                </a:moveTo>
                <a:cubicBezTo>
                  <a:pt x="1498" y="2292"/>
                  <a:pt x="1497" y="2292"/>
                  <a:pt x="1497" y="2292"/>
                </a:cubicBezTo>
                <a:cubicBezTo>
                  <a:pt x="1498" y="2294"/>
                  <a:pt x="1498" y="2296"/>
                  <a:pt x="1497" y="2298"/>
                </a:cubicBezTo>
                <a:cubicBezTo>
                  <a:pt x="1500" y="2300"/>
                  <a:pt x="1500" y="2292"/>
                  <a:pt x="1498" y="2292"/>
                </a:cubicBezTo>
                <a:close/>
                <a:moveTo>
                  <a:pt x="1469" y="2292"/>
                </a:moveTo>
                <a:lnTo>
                  <a:pt x="1469" y="2294"/>
                </a:lnTo>
                <a:lnTo>
                  <a:pt x="1471" y="2294"/>
                </a:lnTo>
                <a:lnTo>
                  <a:pt x="1471" y="2292"/>
                </a:lnTo>
                <a:lnTo>
                  <a:pt x="1469" y="2292"/>
                </a:lnTo>
                <a:close/>
                <a:moveTo>
                  <a:pt x="3386" y="2292"/>
                </a:moveTo>
                <a:cubicBezTo>
                  <a:pt x="3386" y="2291"/>
                  <a:pt x="3385" y="2292"/>
                  <a:pt x="3384" y="2293"/>
                </a:cubicBezTo>
                <a:cubicBezTo>
                  <a:pt x="3387" y="2295"/>
                  <a:pt x="3387" y="2292"/>
                  <a:pt x="3386" y="2292"/>
                </a:cubicBezTo>
                <a:close/>
                <a:moveTo>
                  <a:pt x="3078" y="2291"/>
                </a:moveTo>
                <a:lnTo>
                  <a:pt x="3078" y="2295"/>
                </a:lnTo>
                <a:cubicBezTo>
                  <a:pt x="3078" y="2296"/>
                  <a:pt x="3079" y="2296"/>
                  <a:pt x="3080" y="2296"/>
                </a:cubicBezTo>
                <a:lnTo>
                  <a:pt x="3080" y="2291"/>
                </a:lnTo>
                <a:lnTo>
                  <a:pt x="3078" y="2291"/>
                </a:lnTo>
                <a:close/>
                <a:moveTo>
                  <a:pt x="3223" y="2290"/>
                </a:moveTo>
                <a:cubicBezTo>
                  <a:pt x="3222" y="2290"/>
                  <a:pt x="3220" y="2292"/>
                  <a:pt x="3223" y="2295"/>
                </a:cubicBezTo>
                <a:cubicBezTo>
                  <a:pt x="3226" y="2291"/>
                  <a:pt x="3225" y="2290"/>
                  <a:pt x="3223" y="2290"/>
                </a:cubicBezTo>
                <a:close/>
                <a:moveTo>
                  <a:pt x="1293" y="2290"/>
                </a:moveTo>
                <a:cubicBezTo>
                  <a:pt x="1290" y="2290"/>
                  <a:pt x="1293" y="2293"/>
                  <a:pt x="1295" y="2290"/>
                </a:cubicBezTo>
                <a:cubicBezTo>
                  <a:pt x="1294" y="2290"/>
                  <a:pt x="1294" y="2290"/>
                  <a:pt x="1293" y="2290"/>
                </a:cubicBezTo>
                <a:close/>
                <a:moveTo>
                  <a:pt x="3322" y="2288"/>
                </a:moveTo>
                <a:lnTo>
                  <a:pt x="3322" y="2288"/>
                </a:lnTo>
                <a:lnTo>
                  <a:pt x="3322" y="2290"/>
                </a:lnTo>
                <a:cubicBezTo>
                  <a:pt x="3322" y="2291"/>
                  <a:pt x="3323" y="2292"/>
                  <a:pt x="3324" y="2292"/>
                </a:cubicBezTo>
                <a:lnTo>
                  <a:pt x="3324" y="2290"/>
                </a:lnTo>
                <a:cubicBezTo>
                  <a:pt x="3323" y="2290"/>
                  <a:pt x="3323" y="2289"/>
                  <a:pt x="3323" y="2289"/>
                </a:cubicBezTo>
                <a:lnTo>
                  <a:pt x="3322" y="2288"/>
                </a:lnTo>
                <a:lnTo>
                  <a:pt x="3322" y="2288"/>
                </a:lnTo>
                <a:lnTo>
                  <a:pt x="3322" y="2288"/>
                </a:lnTo>
                <a:close/>
                <a:moveTo>
                  <a:pt x="3093" y="2288"/>
                </a:moveTo>
                <a:cubicBezTo>
                  <a:pt x="3090" y="2289"/>
                  <a:pt x="3090" y="2292"/>
                  <a:pt x="3088" y="2295"/>
                </a:cubicBezTo>
                <a:cubicBezTo>
                  <a:pt x="3092" y="2294"/>
                  <a:pt x="3092" y="2297"/>
                  <a:pt x="3094" y="2295"/>
                </a:cubicBezTo>
                <a:lnTo>
                  <a:pt x="3093" y="2295"/>
                </a:lnTo>
                <a:cubicBezTo>
                  <a:pt x="3094" y="2292"/>
                  <a:pt x="3092" y="2292"/>
                  <a:pt x="3093" y="2288"/>
                </a:cubicBezTo>
                <a:close/>
                <a:moveTo>
                  <a:pt x="3141" y="2288"/>
                </a:moveTo>
                <a:cubicBezTo>
                  <a:pt x="3136" y="2287"/>
                  <a:pt x="3140" y="2297"/>
                  <a:pt x="3142" y="2293"/>
                </a:cubicBezTo>
                <a:lnTo>
                  <a:pt x="3142" y="2293"/>
                </a:lnTo>
                <a:cubicBezTo>
                  <a:pt x="3141" y="2292"/>
                  <a:pt x="3140" y="2290"/>
                  <a:pt x="3141" y="2288"/>
                </a:cubicBezTo>
                <a:close/>
                <a:moveTo>
                  <a:pt x="3356" y="2288"/>
                </a:moveTo>
                <a:cubicBezTo>
                  <a:pt x="3353" y="2288"/>
                  <a:pt x="3351" y="2295"/>
                  <a:pt x="3354" y="2296"/>
                </a:cubicBezTo>
                <a:cubicBezTo>
                  <a:pt x="3354" y="2293"/>
                  <a:pt x="3358" y="2296"/>
                  <a:pt x="3358" y="2294"/>
                </a:cubicBezTo>
                <a:lnTo>
                  <a:pt x="3358" y="2294"/>
                </a:lnTo>
                <a:lnTo>
                  <a:pt x="3359" y="2294"/>
                </a:lnTo>
                <a:lnTo>
                  <a:pt x="3358" y="2293"/>
                </a:lnTo>
                <a:lnTo>
                  <a:pt x="3358" y="2294"/>
                </a:lnTo>
                <a:lnTo>
                  <a:pt x="3357" y="2294"/>
                </a:lnTo>
                <a:cubicBezTo>
                  <a:pt x="3355" y="2293"/>
                  <a:pt x="3359" y="2289"/>
                  <a:pt x="3356" y="2288"/>
                </a:cubicBezTo>
                <a:close/>
                <a:moveTo>
                  <a:pt x="3161" y="2288"/>
                </a:moveTo>
                <a:cubicBezTo>
                  <a:pt x="3157" y="2287"/>
                  <a:pt x="3157" y="2292"/>
                  <a:pt x="3156" y="2294"/>
                </a:cubicBezTo>
                <a:cubicBezTo>
                  <a:pt x="3159" y="2295"/>
                  <a:pt x="3159" y="2293"/>
                  <a:pt x="3162" y="2293"/>
                </a:cubicBezTo>
                <a:cubicBezTo>
                  <a:pt x="3161" y="2290"/>
                  <a:pt x="3162" y="2290"/>
                  <a:pt x="3161" y="2288"/>
                </a:cubicBezTo>
                <a:lnTo>
                  <a:pt x="3161" y="2288"/>
                </a:lnTo>
                <a:close/>
                <a:moveTo>
                  <a:pt x="3289" y="2288"/>
                </a:moveTo>
                <a:cubicBezTo>
                  <a:pt x="3288" y="2288"/>
                  <a:pt x="3288" y="2288"/>
                  <a:pt x="3288" y="2289"/>
                </a:cubicBezTo>
                <a:lnTo>
                  <a:pt x="3286" y="2289"/>
                </a:lnTo>
                <a:cubicBezTo>
                  <a:pt x="3286" y="2292"/>
                  <a:pt x="3289" y="2292"/>
                  <a:pt x="3291" y="2294"/>
                </a:cubicBezTo>
                <a:cubicBezTo>
                  <a:pt x="3291" y="2292"/>
                  <a:pt x="3294" y="2293"/>
                  <a:pt x="3293" y="2290"/>
                </a:cubicBezTo>
                <a:cubicBezTo>
                  <a:pt x="3292" y="2289"/>
                  <a:pt x="3291" y="2289"/>
                  <a:pt x="3290" y="2289"/>
                </a:cubicBezTo>
                <a:lnTo>
                  <a:pt x="3290" y="2289"/>
                </a:lnTo>
                <a:cubicBezTo>
                  <a:pt x="3289" y="2288"/>
                  <a:pt x="3289" y="2288"/>
                  <a:pt x="3289" y="2288"/>
                </a:cubicBezTo>
                <a:close/>
                <a:moveTo>
                  <a:pt x="3315" y="2288"/>
                </a:moveTo>
                <a:cubicBezTo>
                  <a:pt x="3313" y="2288"/>
                  <a:pt x="3312" y="2289"/>
                  <a:pt x="3313" y="2291"/>
                </a:cubicBezTo>
                <a:cubicBezTo>
                  <a:pt x="3314" y="2291"/>
                  <a:pt x="3314" y="2292"/>
                  <a:pt x="3317" y="2292"/>
                </a:cubicBezTo>
                <a:lnTo>
                  <a:pt x="3317" y="2288"/>
                </a:lnTo>
                <a:cubicBezTo>
                  <a:pt x="3316" y="2287"/>
                  <a:pt x="3315" y="2287"/>
                  <a:pt x="3315" y="2288"/>
                </a:cubicBezTo>
                <a:close/>
                <a:moveTo>
                  <a:pt x="1258" y="2285"/>
                </a:moveTo>
                <a:cubicBezTo>
                  <a:pt x="1258" y="2285"/>
                  <a:pt x="1257" y="2285"/>
                  <a:pt x="1256" y="2285"/>
                </a:cubicBezTo>
                <a:lnTo>
                  <a:pt x="1257" y="2285"/>
                </a:lnTo>
                <a:cubicBezTo>
                  <a:pt x="1256" y="2289"/>
                  <a:pt x="1262" y="2290"/>
                  <a:pt x="1263" y="2287"/>
                </a:cubicBezTo>
                <a:cubicBezTo>
                  <a:pt x="1261" y="2287"/>
                  <a:pt x="1260" y="2285"/>
                  <a:pt x="1258" y="2285"/>
                </a:cubicBezTo>
                <a:close/>
                <a:moveTo>
                  <a:pt x="3335" y="2285"/>
                </a:moveTo>
                <a:lnTo>
                  <a:pt x="3335" y="2285"/>
                </a:lnTo>
                <a:lnTo>
                  <a:pt x="3335" y="2285"/>
                </a:lnTo>
                <a:lnTo>
                  <a:pt x="3335" y="2285"/>
                </a:lnTo>
                <a:close/>
                <a:moveTo>
                  <a:pt x="3061" y="2285"/>
                </a:moveTo>
                <a:lnTo>
                  <a:pt x="3061" y="2285"/>
                </a:lnTo>
                <a:cubicBezTo>
                  <a:pt x="3060" y="2288"/>
                  <a:pt x="3061" y="2289"/>
                  <a:pt x="3064" y="2288"/>
                </a:cubicBezTo>
                <a:lnTo>
                  <a:pt x="3064" y="2285"/>
                </a:lnTo>
                <a:cubicBezTo>
                  <a:pt x="3063" y="2285"/>
                  <a:pt x="3062" y="2285"/>
                  <a:pt x="3061" y="2285"/>
                </a:cubicBezTo>
                <a:close/>
                <a:moveTo>
                  <a:pt x="1307" y="2285"/>
                </a:moveTo>
                <a:cubicBezTo>
                  <a:pt x="1306" y="2286"/>
                  <a:pt x="1305" y="2292"/>
                  <a:pt x="1309" y="2290"/>
                </a:cubicBezTo>
                <a:cubicBezTo>
                  <a:pt x="1308" y="2288"/>
                  <a:pt x="1308" y="2286"/>
                  <a:pt x="1307" y="2285"/>
                </a:cubicBezTo>
                <a:lnTo>
                  <a:pt x="1307" y="2285"/>
                </a:lnTo>
                <a:close/>
                <a:moveTo>
                  <a:pt x="3349" y="2284"/>
                </a:moveTo>
                <a:cubicBezTo>
                  <a:pt x="3348" y="2284"/>
                  <a:pt x="3348" y="2284"/>
                  <a:pt x="3348" y="2284"/>
                </a:cubicBezTo>
                <a:cubicBezTo>
                  <a:pt x="3347" y="2284"/>
                  <a:pt x="3347" y="2287"/>
                  <a:pt x="3348" y="2287"/>
                </a:cubicBezTo>
                <a:lnTo>
                  <a:pt x="3348" y="2288"/>
                </a:lnTo>
                <a:cubicBezTo>
                  <a:pt x="3350" y="2288"/>
                  <a:pt x="3350" y="2284"/>
                  <a:pt x="3349" y="2284"/>
                </a:cubicBezTo>
                <a:close/>
                <a:moveTo>
                  <a:pt x="3280" y="2283"/>
                </a:moveTo>
                <a:cubicBezTo>
                  <a:pt x="3279" y="2283"/>
                  <a:pt x="3278" y="2283"/>
                  <a:pt x="3278" y="2286"/>
                </a:cubicBezTo>
                <a:cubicBezTo>
                  <a:pt x="3278" y="2288"/>
                  <a:pt x="3283" y="2287"/>
                  <a:pt x="3283" y="2285"/>
                </a:cubicBezTo>
                <a:lnTo>
                  <a:pt x="3283" y="2284"/>
                </a:lnTo>
                <a:cubicBezTo>
                  <a:pt x="3283" y="2284"/>
                  <a:pt x="3281" y="2283"/>
                  <a:pt x="3280" y="2283"/>
                </a:cubicBezTo>
                <a:close/>
                <a:moveTo>
                  <a:pt x="3351" y="2283"/>
                </a:moveTo>
                <a:cubicBezTo>
                  <a:pt x="3350" y="2283"/>
                  <a:pt x="3350" y="2287"/>
                  <a:pt x="3354" y="2285"/>
                </a:cubicBezTo>
                <a:cubicBezTo>
                  <a:pt x="3353" y="2283"/>
                  <a:pt x="3352" y="2283"/>
                  <a:pt x="3351" y="2283"/>
                </a:cubicBezTo>
                <a:close/>
                <a:moveTo>
                  <a:pt x="3212" y="2283"/>
                </a:moveTo>
                <a:cubicBezTo>
                  <a:pt x="3211" y="2283"/>
                  <a:pt x="3211" y="2283"/>
                  <a:pt x="3210" y="2284"/>
                </a:cubicBezTo>
                <a:lnTo>
                  <a:pt x="3209" y="2285"/>
                </a:lnTo>
                <a:lnTo>
                  <a:pt x="3209" y="2285"/>
                </a:lnTo>
                <a:lnTo>
                  <a:pt x="3209" y="2285"/>
                </a:lnTo>
                <a:lnTo>
                  <a:pt x="3209" y="2285"/>
                </a:lnTo>
                <a:lnTo>
                  <a:pt x="3211" y="2285"/>
                </a:lnTo>
                <a:cubicBezTo>
                  <a:pt x="3212" y="2287"/>
                  <a:pt x="3212" y="2289"/>
                  <a:pt x="3213" y="2290"/>
                </a:cubicBezTo>
                <a:cubicBezTo>
                  <a:pt x="3213" y="2289"/>
                  <a:pt x="3214" y="2289"/>
                  <a:pt x="3215" y="2289"/>
                </a:cubicBezTo>
                <a:cubicBezTo>
                  <a:pt x="3215" y="2287"/>
                  <a:pt x="3215" y="2285"/>
                  <a:pt x="3216" y="2284"/>
                </a:cubicBezTo>
                <a:cubicBezTo>
                  <a:pt x="3214" y="2284"/>
                  <a:pt x="3213" y="2283"/>
                  <a:pt x="3212" y="2283"/>
                </a:cubicBezTo>
                <a:close/>
                <a:moveTo>
                  <a:pt x="3272" y="2283"/>
                </a:moveTo>
                <a:lnTo>
                  <a:pt x="3272" y="2286"/>
                </a:lnTo>
                <a:cubicBezTo>
                  <a:pt x="3273" y="2286"/>
                  <a:pt x="3273" y="2286"/>
                  <a:pt x="3274" y="2286"/>
                </a:cubicBezTo>
                <a:lnTo>
                  <a:pt x="3274" y="2283"/>
                </a:lnTo>
                <a:cubicBezTo>
                  <a:pt x="3273" y="2283"/>
                  <a:pt x="3273" y="2283"/>
                  <a:pt x="3272" y="2283"/>
                </a:cubicBezTo>
                <a:close/>
                <a:moveTo>
                  <a:pt x="3084" y="2283"/>
                </a:moveTo>
                <a:cubicBezTo>
                  <a:pt x="3082" y="2285"/>
                  <a:pt x="3084" y="2288"/>
                  <a:pt x="3087" y="2288"/>
                </a:cubicBezTo>
                <a:lnTo>
                  <a:pt x="3087" y="2288"/>
                </a:lnTo>
                <a:cubicBezTo>
                  <a:pt x="3087" y="2288"/>
                  <a:pt x="3087" y="2287"/>
                  <a:pt x="3087" y="2287"/>
                </a:cubicBezTo>
                <a:cubicBezTo>
                  <a:pt x="3087" y="2285"/>
                  <a:pt x="3086" y="2283"/>
                  <a:pt x="3084" y="2283"/>
                </a:cubicBezTo>
                <a:close/>
                <a:moveTo>
                  <a:pt x="3045" y="2283"/>
                </a:moveTo>
                <a:lnTo>
                  <a:pt x="3045" y="2285"/>
                </a:lnTo>
                <a:cubicBezTo>
                  <a:pt x="3046" y="2285"/>
                  <a:pt x="3047" y="2285"/>
                  <a:pt x="3047" y="2285"/>
                </a:cubicBezTo>
                <a:lnTo>
                  <a:pt x="3048" y="2283"/>
                </a:lnTo>
                <a:cubicBezTo>
                  <a:pt x="3047" y="2283"/>
                  <a:pt x="3046" y="2283"/>
                  <a:pt x="3045" y="2283"/>
                </a:cubicBezTo>
                <a:close/>
                <a:moveTo>
                  <a:pt x="3122" y="2282"/>
                </a:moveTo>
                <a:cubicBezTo>
                  <a:pt x="3123" y="2286"/>
                  <a:pt x="3127" y="2287"/>
                  <a:pt x="3128" y="2286"/>
                </a:cubicBezTo>
                <a:lnTo>
                  <a:pt x="3128" y="2283"/>
                </a:lnTo>
                <a:lnTo>
                  <a:pt x="3122" y="2282"/>
                </a:lnTo>
                <a:close/>
                <a:moveTo>
                  <a:pt x="3070" y="2282"/>
                </a:moveTo>
                <a:lnTo>
                  <a:pt x="3070" y="2284"/>
                </a:lnTo>
                <a:lnTo>
                  <a:pt x="3073" y="2284"/>
                </a:lnTo>
                <a:lnTo>
                  <a:pt x="3073" y="2282"/>
                </a:lnTo>
                <a:cubicBezTo>
                  <a:pt x="3072" y="2282"/>
                  <a:pt x="3071" y="2282"/>
                  <a:pt x="3070" y="2282"/>
                </a:cubicBezTo>
                <a:close/>
                <a:moveTo>
                  <a:pt x="3078" y="2281"/>
                </a:moveTo>
                <a:cubicBezTo>
                  <a:pt x="3078" y="2283"/>
                  <a:pt x="3076" y="2288"/>
                  <a:pt x="3080" y="2287"/>
                </a:cubicBezTo>
                <a:lnTo>
                  <a:pt x="3080" y="2287"/>
                </a:lnTo>
                <a:cubicBezTo>
                  <a:pt x="3080" y="2284"/>
                  <a:pt x="3080" y="2282"/>
                  <a:pt x="3078" y="2281"/>
                </a:cubicBezTo>
                <a:close/>
                <a:moveTo>
                  <a:pt x="1316" y="2281"/>
                </a:moveTo>
                <a:cubicBezTo>
                  <a:pt x="1316" y="2281"/>
                  <a:pt x="1316" y="2281"/>
                  <a:pt x="1315" y="2282"/>
                </a:cubicBezTo>
                <a:lnTo>
                  <a:pt x="1315" y="2285"/>
                </a:lnTo>
                <a:cubicBezTo>
                  <a:pt x="1318" y="2286"/>
                  <a:pt x="1318" y="2281"/>
                  <a:pt x="1316" y="2281"/>
                </a:cubicBezTo>
                <a:close/>
                <a:moveTo>
                  <a:pt x="3261" y="2280"/>
                </a:moveTo>
                <a:cubicBezTo>
                  <a:pt x="3260" y="2280"/>
                  <a:pt x="3260" y="2281"/>
                  <a:pt x="3259" y="2281"/>
                </a:cubicBezTo>
                <a:lnTo>
                  <a:pt x="3259" y="2285"/>
                </a:lnTo>
                <a:cubicBezTo>
                  <a:pt x="3260" y="2285"/>
                  <a:pt x="3261" y="2285"/>
                  <a:pt x="3262" y="2285"/>
                </a:cubicBezTo>
                <a:lnTo>
                  <a:pt x="3262" y="2285"/>
                </a:lnTo>
                <a:cubicBezTo>
                  <a:pt x="3262" y="2283"/>
                  <a:pt x="3262" y="2281"/>
                  <a:pt x="3261" y="2280"/>
                </a:cubicBezTo>
                <a:close/>
                <a:moveTo>
                  <a:pt x="1407" y="2280"/>
                </a:moveTo>
                <a:cubicBezTo>
                  <a:pt x="1409" y="2287"/>
                  <a:pt x="1407" y="2280"/>
                  <a:pt x="1404" y="2283"/>
                </a:cubicBezTo>
                <a:cubicBezTo>
                  <a:pt x="1406" y="2285"/>
                  <a:pt x="1403" y="2292"/>
                  <a:pt x="1407" y="2292"/>
                </a:cubicBezTo>
                <a:cubicBezTo>
                  <a:pt x="1404" y="2294"/>
                  <a:pt x="1400" y="2289"/>
                  <a:pt x="1398" y="2287"/>
                </a:cubicBezTo>
                <a:cubicBezTo>
                  <a:pt x="1397" y="2288"/>
                  <a:pt x="1397" y="2289"/>
                  <a:pt x="1396" y="2290"/>
                </a:cubicBezTo>
                <a:cubicBezTo>
                  <a:pt x="1394" y="2287"/>
                  <a:pt x="1391" y="2288"/>
                  <a:pt x="1386" y="2287"/>
                </a:cubicBezTo>
                <a:cubicBezTo>
                  <a:pt x="1387" y="2296"/>
                  <a:pt x="1381" y="2289"/>
                  <a:pt x="1379" y="2295"/>
                </a:cubicBezTo>
                <a:cubicBezTo>
                  <a:pt x="1382" y="2301"/>
                  <a:pt x="1387" y="2304"/>
                  <a:pt x="1390" y="2308"/>
                </a:cubicBezTo>
                <a:cubicBezTo>
                  <a:pt x="1391" y="2305"/>
                  <a:pt x="1392" y="2296"/>
                  <a:pt x="1395" y="2302"/>
                </a:cubicBezTo>
                <a:cubicBezTo>
                  <a:pt x="1394" y="2299"/>
                  <a:pt x="1393" y="2298"/>
                  <a:pt x="1394" y="2294"/>
                </a:cubicBezTo>
                <a:cubicBezTo>
                  <a:pt x="1402" y="2292"/>
                  <a:pt x="1401" y="2299"/>
                  <a:pt x="1407" y="2296"/>
                </a:cubicBezTo>
                <a:cubicBezTo>
                  <a:pt x="1408" y="2298"/>
                  <a:pt x="1409" y="2300"/>
                  <a:pt x="1410" y="2302"/>
                </a:cubicBezTo>
                <a:cubicBezTo>
                  <a:pt x="1412" y="2302"/>
                  <a:pt x="1415" y="2302"/>
                  <a:pt x="1418" y="2301"/>
                </a:cubicBezTo>
                <a:lnTo>
                  <a:pt x="1418" y="2308"/>
                </a:lnTo>
                <a:lnTo>
                  <a:pt x="1418" y="2308"/>
                </a:lnTo>
                <a:cubicBezTo>
                  <a:pt x="1421" y="2308"/>
                  <a:pt x="1422" y="2313"/>
                  <a:pt x="1423" y="2308"/>
                </a:cubicBezTo>
                <a:cubicBezTo>
                  <a:pt x="1418" y="2310"/>
                  <a:pt x="1421" y="2303"/>
                  <a:pt x="1420" y="2300"/>
                </a:cubicBezTo>
                <a:cubicBezTo>
                  <a:pt x="1418" y="2299"/>
                  <a:pt x="1413" y="2301"/>
                  <a:pt x="1412" y="2299"/>
                </a:cubicBezTo>
                <a:cubicBezTo>
                  <a:pt x="1415" y="2297"/>
                  <a:pt x="1417" y="2294"/>
                  <a:pt x="1419" y="2291"/>
                </a:cubicBezTo>
                <a:cubicBezTo>
                  <a:pt x="1423" y="2295"/>
                  <a:pt x="1429" y="2297"/>
                  <a:pt x="1434" y="2297"/>
                </a:cubicBezTo>
                <a:cubicBezTo>
                  <a:pt x="1433" y="2293"/>
                  <a:pt x="1438" y="2295"/>
                  <a:pt x="1437" y="2291"/>
                </a:cubicBezTo>
                <a:cubicBezTo>
                  <a:pt x="1433" y="2288"/>
                  <a:pt x="1425" y="2282"/>
                  <a:pt x="1423" y="2289"/>
                </a:cubicBezTo>
                <a:cubicBezTo>
                  <a:pt x="1428" y="2289"/>
                  <a:pt x="1430" y="2291"/>
                  <a:pt x="1434" y="2292"/>
                </a:cubicBezTo>
                <a:cubicBezTo>
                  <a:pt x="1427" y="2296"/>
                  <a:pt x="1422" y="2287"/>
                  <a:pt x="1415" y="2291"/>
                </a:cubicBezTo>
                <a:cubicBezTo>
                  <a:pt x="1418" y="2286"/>
                  <a:pt x="1409" y="2285"/>
                  <a:pt x="1412" y="2280"/>
                </a:cubicBezTo>
                <a:lnTo>
                  <a:pt x="1407" y="2280"/>
                </a:lnTo>
                <a:close/>
                <a:moveTo>
                  <a:pt x="1370" y="2280"/>
                </a:moveTo>
                <a:cubicBezTo>
                  <a:pt x="1370" y="2285"/>
                  <a:pt x="1366" y="2291"/>
                  <a:pt x="1368" y="2294"/>
                </a:cubicBezTo>
                <a:lnTo>
                  <a:pt x="1370" y="2295"/>
                </a:lnTo>
                <a:lnTo>
                  <a:pt x="1370" y="2295"/>
                </a:lnTo>
                <a:lnTo>
                  <a:pt x="1370" y="2295"/>
                </a:lnTo>
                <a:lnTo>
                  <a:pt x="1370" y="2295"/>
                </a:lnTo>
                <a:lnTo>
                  <a:pt x="1370" y="2292"/>
                </a:lnTo>
                <a:cubicBezTo>
                  <a:pt x="1370" y="2292"/>
                  <a:pt x="1370" y="2291"/>
                  <a:pt x="1371" y="2291"/>
                </a:cubicBezTo>
                <a:cubicBezTo>
                  <a:pt x="1370" y="2294"/>
                  <a:pt x="1373" y="2295"/>
                  <a:pt x="1375" y="2293"/>
                </a:cubicBezTo>
                <a:cubicBezTo>
                  <a:pt x="1370" y="2292"/>
                  <a:pt x="1374" y="2281"/>
                  <a:pt x="1370" y="2280"/>
                </a:cubicBezTo>
                <a:close/>
                <a:moveTo>
                  <a:pt x="1362" y="2279"/>
                </a:moveTo>
                <a:cubicBezTo>
                  <a:pt x="1358" y="2280"/>
                  <a:pt x="1355" y="2280"/>
                  <a:pt x="1354" y="2284"/>
                </a:cubicBezTo>
                <a:cubicBezTo>
                  <a:pt x="1356" y="2286"/>
                  <a:pt x="1358" y="2287"/>
                  <a:pt x="1359" y="2290"/>
                </a:cubicBezTo>
                <a:cubicBezTo>
                  <a:pt x="1356" y="2291"/>
                  <a:pt x="1359" y="2298"/>
                  <a:pt x="1356" y="2297"/>
                </a:cubicBezTo>
                <a:cubicBezTo>
                  <a:pt x="1355" y="2293"/>
                  <a:pt x="1352" y="2290"/>
                  <a:pt x="1348" y="2290"/>
                </a:cubicBezTo>
                <a:lnTo>
                  <a:pt x="1347" y="2290"/>
                </a:lnTo>
                <a:cubicBezTo>
                  <a:pt x="1348" y="2296"/>
                  <a:pt x="1355" y="2295"/>
                  <a:pt x="1354" y="2302"/>
                </a:cubicBezTo>
                <a:cubicBezTo>
                  <a:pt x="1359" y="2304"/>
                  <a:pt x="1357" y="2298"/>
                  <a:pt x="1361" y="2299"/>
                </a:cubicBezTo>
                <a:cubicBezTo>
                  <a:pt x="1361" y="2296"/>
                  <a:pt x="1359" y="2291"/>
                  <a:pt x="1362" y="2290"/>
                </a:cubicBezTo>
                <a:cubicBezTo>
                  <a:pt x="1362" y="2292"/>
                  <a:pt x="1361" y="2294"/>
                  <a:pt x="1363" y="2295"/>
                </a:cubicBezTo>
                <a:cubicBezTo>
                  <a:pt x="1366" y="2291"/>
                  <a:pt x="1362" y="2285"/>
                  <a:pt x="1362" y="2279"/>
                </a:cubicBezTo>
                <a:close/>
                <a:moveTo>
                  <a:pt x="1320" y="2279"/>
                </a:moveTo>
                <a:cubicBezTo>
                  <a:pt x="1319" y="2283"/>
                  <a:pt x="1321" y="2289"/>
                  <a:pt x="1322" y="2282"/>
                </a:cubicBezTo>
                <a:cubicBezTo>
                  <a:pt x="1329" y="2282"/>
                  <a:pt x="1321" y="2281"/>
                  <a:pt x="1320" y="2280"/>
                </a:cubicBezTo>
                <a:lnTo>
                  <a:pt x="1320" y="2279"/>
                </a:lnTo>
                <a:close/>
                <a:moveTo>
                  <a:pt x="3192" y="2279"/>
                </a:moveTo>
                <a:cubicBezTo>
                  <a:pt x="3193" y="2283"/>
                  <a:pt x="3189" y="2285"/>
                  <a:pt x="3194" y="2286"/>
                </a:cubicBezTo>
                <a:cubicBezTo>
                  <a:pt x="3194" y="2283"/>
                  <a:pt x="3195" y="2279"/>
                  <a:pt x="3192" y="2279"/>
                </a:cubicBezTo>
                <a:lnTo>
                  <a:pt x="3192" y="2279"/>
                </a:lnTo>
                <a:close/>
                <a:moveTo>
                  <a:pt x="3245" y="2278"/>
                </a:moveTo>
                <a:cubicBezTo>
                  <a:pt x="3245" y="2283"/>
                  <a:pt x="3243" y="2283"/>
                  <a:pt x="3245" y="2287"/>
                </a:cubicBezTo>
                <a:cubicBezTo>
                  <a:pt x="3246" y="2287"/>
                  <a:pt x="3247" y="2286"/>
                  <a:pt x="3249" y="2286"/>
                </a:cubicBezTo>
                <a:lnTo>
                  <a:pt x="3249" y="2286"/>
                </a:lnTo>
                <a:cubicBezTo>
                  <a:pt x="3249" y="2281"/>
                  <a:pt x="3246" y="2280"/>
                  <a:pt x="3245" y="2278"/>
                </a:cubicBezTo>
                <a:close/>
                <a:moveTo>
                  <a:pt x="3334" y="2278"/>
                </a:moveTo>
                <a:cubicBezTo>
                  <a:pt x="3334" y="2283"/>
                  <a:pt x="3331" y="2284"/>
                  <a:pt x="3328" y="2281"/>
                </a:cubicBezTo>
                <a:lnTo>
                  <a:pt x="3328" y="2285"/>
                </a:lnTo>
                <a:cubicBezTo>
                  <a:pt x="3331" y="2285"/>
                  <a:pt x="3334" y="2286"/>
                  <a:pt x="3334" y="2290"/>
                </a:cubicBezTo>
                <a:cubicBezTo>
                  <a:pt x="3329" y="2290"/>
                  <a:pt x="3331" y="2298"/>
                  <a:pt x="3328" y="2299"/>
                </a:cubicBezTo>
                <a:cubicBezTo>
                  <a:pt x="3330" y="2301"/>
                  <a:pt x="3332" y="2301"/>
                  <a:pt x="3334" y="2302"/>
                </a:cubicBezTo>
                <a:cubicBezTo>
                  <a:pt x="3335" y="2300"/>
                  <a:pt x="3335" y="2297"/>
                  <a:pt x="3337" y="2296"/>
                </a:cubicBezTo>
                <a:cubicBezTo>
                  <a:pt x="3339" y="2297"/>
                  <a:pt x="3341" y="2299"/>
                  <a:pt x="3339" y="2301"/>
                </a:cubicBezTo>
                <a:cubicBezTo>
                  <a:pt x="3344" y="2301"/>
                  <a:pt x="3350" y="2300"/>
                  <a:pt x="3350" y="2294"/>
                </a:cubicBezTo>
                <a:cubicBezTo>
                  <a:pt x="3348" y="2290"/>
                  <a:pt x="3346" y="2297"/>
                  <a:pt x="3345" y="2294"/>
                </a:cubicBezTo>
                <a:cubicBezTo>
                  <a:pt x="3345" y="2285"/>
                  <a:pt x="3339" y="2290"/>
                  <a:pt x="3336" y="2287"/>
                </a:cubicBezTo>
                <a:lnTo>
                  <a:pt x="3335" y="2285"/>
                </a:lnTo>
                <a:lnTo>
                  <a:pt x="3337" y="2285"/>
                </a:lnTo>
                <a:cubicBezTo>
                  <a:pt x="3340" y="2284"/>
                  <a:pt x="3335" y="2279"/>
                  <a:pt x="3334" y="2278"/>
                </a:cubicBezTo>
                <a:close/>
                <a:moveTo>
                  <a:pt x="1339" y="2277"/>
                </a:moveTo>
                <a:cubicBezTo>
                  <a:pt x="1339" y="2279"/>
                  <a:pt x="1340" y="2281"/>
                  <a:pt x="1338" y="2282"/>
                </a:cubicBezTo>
                <a:cubicBezTo>
                  <a:pt x="1334" y="2272"/>
                  <a:pt x="1322" y="2285"/>
                  <a:pt x="1329" y="2291"/>
                </a:cubicBezTo>
                <a:cubicBezTo>
                  <a:pt x="1329" y="2289"/>
                  <a:pt x="1335" y="2298"/>
                  <a:pt x="1339" y="2297"/>
                </a:cubicBezTo>
                <a:cubicBezTo>
                  <a:pt x="1345" y="2292"/>
                  <a:pt x="1349" y="2286"/>
                  <a:pt x="1353" y="2280"/>
                </a:cubicBezTo>
                <a:cubicBezTo>
                  <a:pt x="1349" y="2282"/>
                  <a:pt x="1343" y="2281"/>
                  <a:pt x="1339" y="2277"/>
                </a:cubicBezTo>
                <a:close/>
                <a:moveTo>
                  <a:pt x="1265" y="2277"/>
                </a:moveTo>
                <a:cubicBezTo>
                  <a:pt x="1264" y="2279"/>
                  <a:pt x="1262" y="2279"/>
                  <a:pt x="1262" y="2281"/>
                </a:cubicBezTo>
                <a:lnTo>
                  <a:pt x="1261" y="2281"/>
                </a:lnTo>
                <a:cubicBezTo>
                  <a:pt x="1262" y="2282"/>
                  <a:pt x="1265" y="2281"/>
                  <a:pt x="1265" y="2284"/>
                </a:cubicBezTo>
                <a:cubicBezTo>
                  <a:pt x="1265" y="2284"/>
                  <a:pt x="1265" y="2284"/>
                  <a:pt x="1266" y="2284"/>
                </a:cubicBezTo>
                <a:cubicBezTo>
                  <a:pt x="1268" y="2284"/>
                  <a:pt x="1269" y="2282"/>
                  <a:pt x="1269" y="2280"/>
                </a:cubicBezTo>
                <a:cubicBezTo>
                  <a:pt x="1268" y="2278"/>
                  <a:pt x="1267" y="2276"/>
                  <a:pt x="1265" y="2277"/>
                </a:cubicBezTo>
                <a:close/>
                <a:moveTo>
                  <a:pt x="1257" y="2277"/>
                </a:moveTo>
                <a:lnTo>
                  <a:pt x="1257" y="2281"/>
                </a:lnTo>
                <a:cubicBezTo>
                  <a:pt x="1255" y="2281"/>
                  <a:pt x="1253" y="2281"/>
                  <a:pt x="1253" y="2282"/>
                </a:cubicBezTo>
                <a:cubicBezTo>
                  <a:pt x="1255" y="2284"/>
                  <a:pt x="1260" y="2284"/>
                  <a:pt x="1260" y="2281"/>
                </a:cubicBezTo>
                <a:cubicBezTo>
                  <a:pt x="1258" y="2281"/>
                  <a:pt x="1259" y="2277"/>
                  <a:pt x="1257" y="2277"/>
                </a:cubicBezTo>
                <a:close/>
                <a:moveTo>
                  <a:pt x="3095" y="2275"/>
                </a:moveTo>
                <a:cubicBezTo>
                  <a:pt x="3093" y="2275"/>
                  <a:pt x="3092" y="2275"/>
                  <a:pt x="3092" y="2277"/>
                </a:cubicBezTo>
                <a:lnTo>
                  <a:pt x="3094" y="2277"/>
                </a:lnTo>
                <a:cubicBezTo>
                  <a:pt x="3094" y="2276"/>
                  <a:pt x="3095" y="2276"/>
                  <a:pt x="3095" y="2275"/>
                </a:cubicBezTo>
                <a:close/>
                <a:moveTo>
                  <a:pt x="3257" y="2274"/>
                </a:moveTo>
                <a:lnTo>
                  <a:pt x="3257" y="2274"/>
                </a:lnTo>
                <a:lnTo>
                  <a:pt x="3257" y="2274"/>
                </a:lnTo>
                <a:lnTo>
                  <a:pt x="3257" y="2275"/>
                </a:lnTo>
                <a:cubicBezTo>
                  <a:pt x="3257" y="2277"/>
                  <a:pt x="3258" y="2277"/>
                  <a:pt x="3260" y="2278"/>
                </a:cubicBezTo>
                <a:lnTo>
                  <a:pt x="3260" y="2274"/>
                </a:lnTo>
                <a:lnTo>
                  <a:pt x="3257" y="2274"/>
                </a:lnTo>
                <a:lnTo>
                  <a:pt x="3257" y="2274"/>
                </a:lnTo>
                <a:close/>
                <a:moveTo>
                  <a:pt x="1019" y="2274"/>
                </a:moveTo>
                <a:cubicBezTo>
                  <a:pt x="1018" y="2280"/>
                  <a:pt x="1023" y="2274"/>
                  <a:pt x="1019" y="2274"/>
                </a:cubicBezTo>
                <a:close/>
                <a:moveTo>
                  <a:pt x="3318" y="2273"/>
                </a:moveTo>
                <a:lnTo>
                  <a:pt x="3318" y="2273"/>
                </a:lnTo>
                <a:lnTo>
                  <a:pt x="3316" y="2274"/>
                </a:lnTo>
                <a:cubicBezTo>
                  <a:pt x="3315" y="2275"/>
                  <a:pt x="3315" y="2275"/>
                  <a:pt x="3314" y="2276"/>
                </a:cubicBezTo>
                <a:lnTo>
                  <a:pt x="3314" y="2274"/>
                </a:lnTo>
                <a:cubicBezTo>
                  <a:pt x="3314" y="2274"/>
                  <a:pt x="3313" y="2274"/>
                  <a:pt x="3312" y="2274"/>
                </a:cubicBezTo>
                <a:cubicBezTo>
                  <a:pt x="3312" y="2275"/>
                  <a:pt x="3311" y="2275"/>
                  <a:pt x="3311" y="2276"/>
                </a:cubicBezTo>
                <a:cubicBezTo>
                  <a:pt x="3312" y="2276"/>
                  <a:pt x="3313" y="2277"/>
                  <a:pt x="3313" y="2277"/>
                </a:cubicBezTo>
                <a:cubicBezTo>
                  <a:pt x="3313" y="2277"/>
                  <a:pt x="3313" y="2278"/>
                  <a:pt x="3313" y="2278"/>
                </a:cubicBezTo>
                <a:cubicBezTo>
                  <a:pt x="3316" y="2279"/>
                  <a:pt x="3319" y="2277"/>
                  <a:pt x="3318" y="2275"/>
                </a:cubicBezTo>
                <a:lnTo>
                  <a:pt x="3318" y="2273"/>
                </a:lnTo>
                <a:lnTo>
                  <a:pt x="3318" y="2273"/>
                </a:lnTo>
                <a:lnTo>
                  <a:pt x="3318" y="2273"/>
                </a:lnTo>
                <a:close/>
                <a:moveTo>
                  <a:pt x="3394" y="2273"/>
                </a:moveTo>
                <a:cubicBezTo>
                  <a:pt x="3394" y="2274"/>
                  <a:pt x="3393" y="2275"/>
                  <a:pt x="3393" y="2276"/>
                </a:cubicBezTo>
                <a:lnTo>
                  <a:pt x="3393" y="2277"/>
                </a:lnTo>
                <a:lnTo>
                  <a:pt x="3392" y="2277"/>
                </a:lnTo>
                <a:lnTo>
                  <a:pt x="3393" y="2277"/>
                </a:lnTo>
                <a:lnTo>
                  <a:pt x="3393" y="2277"/>
                </a:lnTo>
                <a:lnTo>
                  <a:pt x="3393" y="2277"/>
                </a:lnTo>
                <a:cubicBezTo>
                  <a:pt x="3395" y="2277"/>
                  <a:pt x="3395" y="2280"/>
                  <a:pt x="3398" y="2279"/>
                </a:cubicBezTo>
                <a:cubicBezTo>
                  <a:pt x="3399" y="2274"/>
                  <a:pt x="3395" y="2274"/>
                  <a:pt x="3394" y="2273"/>
                </a:cubicBezTo>
                <a:close/>
                <a:moveTo>
                  <a:pt x="1155" y="2271"/>
                </a:moveTo>
                <a:cubicBezTo>
                  <a:pt x="1155" y="2274"/>
                  <a:pt x="1157" y="2277"/>
                  <a:pt x="1160" y="2277"/>
                </a:cubicBezTo>
                <a:lnTo>
                  <a:pt x="1160" y="2271"/>
                </a:lnTo>
                <a:cubicBezTo>
                  <a:pt x="1158" y="2271"/>
                  <a:pt x="1156" y="2271"/>
                  <a:pt x="1155" y="2271"/>
                </a:cubicBezTo>
                <a:close/>
                <a:moveTo>
                  <a:pt x="3327" y="2271"/>
                </a:moveTo>
                <a:cubicBezTo>
                  <a:pt x="3326" y="2272"/>
                  <a:pt x="3325" y="2273"/>
                  <a:pt x="3325" y="2274"/>
                </a:cubicBezTo>
                <a:lnTo>
                  <a:pt x="3324" y="2274"/>
                </a:lnTo>
                <a:lnTo>
                  <a:pt x="3324" y="2279"/>
                </a:lnTo>
                <a:lnTo>
                  <a:pt x="3326" y="2279"/>
                </a:lnTo>
                <a:lnTo>
                  <a:pt x="3326" y="2278"/>
                </a:lnTo>
                <a:lnTo>
                  <a:pt x="3328" y="2278"/>
                </a:lnTo>
                <a:lnTo>
                  <a:pt x="3328" y="2278"/>
                </a:lnTo>
                <a:cubicBezTo>
                  <a:pt x="3329" y="2276"/>
                  <a:pt x="3329" y="2271"/>
                  <a:pt x="3327" y="2271"/>
                </a:cubicBezTo>
                <a:close/>
                <a:moveTo>
                  <a:pt x="3335" y="2271"/>
                </a:moveTo>
                <a:cubicBezTo>
                  <a:pt x="3333" y="2271"/>
                  <a:pt x="3333" y="2276"/>
                  <a:pt x="3335" y="2276"/>
                </a:cubicBezTo>
                <a:cubicBezTo>
                  <a:pt x="3335" y="2274"/>
                  <a:pt x="3336" y="2273"/>
                  <a:pt x="3336" y="2271"/>
                </a:cubicBezTo>
                <a:lnTo>
                  <a:pt x="3336" y="2271"/>
                </a:lnTo>
                <a:cubicBezTo>
                  <a:pt x="3336" y="2271"/>
                  <a:pt x="3335" y="2271"/>
                  <a:pt x="3335" y="2271"/>
                </a:cubicBezTo>
                <a:close/>
                <a:moveTo>
                  <a:pt x="1289" y="2270"/>
                </a:moveTo>
                <a:cubicBezTo>
                  <a:pt x="1287" y="2273"/>
                  <a:pt x="1292" y="2274"/>
                  <a:pt x="1292" y="2272"/>
                </a:cubicBezTo>
                <a:cubicBezTo>
                  <a:pt x="1291" y="2271"/>
                  <a:pt x="1290" y="2270"/>
                  <a:pt x="1289" y="2270"/>
                </a:cubicBezTo>
                <a:close/>
                <a:moveTo>
                  <a:pt x="3128" y="2270"/>
                </a:moveTo>
                <a:cubicBezTo>
                  <a:pt x="3128" y="2270"/>
                  <a:pt x="3128" y="2270"/>
                  <a:pt x="3128" y="2271"/>
                </a:cubicBezTo>
                <a:cubicBezTo>
                  <a:pt x="3129" y="2275"/>
                  <a:pt x="3125" y="2276"/>
                  <a:pt x="3122" y="2273"/>
                </a:cubicBezTo>
                <a:cubicBezTo>
                  <a:pt x="3121" y="2278"/>
                  <a:pt x="3126" y="2276"/>
                  <a:pt x="3127" y="2279"/>
                </a:cubicBezTo>
                <a:lnTo>
                  <a:pt x="3127" y="2278"/>
                </a:lnTo>
                <a:cubicBezTo>
                  <a:pt x="3129" y="2276"/>
                  <a:pt x="3130" y="2273"/>
                  <a:pt x="3132" y="2271"/>
                </a:cubicBezTo>
                <a:cubicBezTo>
                  <a:pt x="3130" y="2272"/>
                  <a:pt x="3129" y="2270"/>
                  <a:pt x="3128" y="2270"/>
                </a:cubicBezTo>
                <a:close/>
                <a:moveTo>
                  <a:pt x="1284" y="2270"/>
                </a:moveTo>
                <a:cubicBezTo>
                  <a:pt x="1285" y="2274"/>
                  <a:pt x="1285" y="2278"/>
                  <a:pt x="1285" y="2282"/>
                </a:cubicBezTo>
                <a:lnTo>
                  <a:pt x="1285" y="2281"/>
                </a:lnTo>
                <a:cubicBezTo>
                  <a:pt x="1289" y="2280"/>
                  <a:pt x="1287" y="2269"/>
                  <a:pt x="1284" y="2270"/>
                </a:cubicBezTo>
                <a:close/>
                <a:moveTo>
                  <a:pt x="3117" y="2269"/>
                </a:moveTo>
                <a:cubicBezTo>
                  <a:pt x="3115" y="2271"/>
                  <a:pt x="3117" y="2275"/>
                  <a:pt x="3120" y="2276"/>
                </a:cubicBezTo>
                <a:lnTo>
                  <a:pt x="3120" y="2270"/>
                </a:lnTo>
                <a:cubicBezTo>
                  <a:pt x="3118" y="2270"/>
                  <a:pt x="3117" y="2270"/>
                  <a:pt x="3117" y="2269"/>
                </a:cubicBezTo>
                <a:close/>
                <a:moveTo>
                  <a:pt x="3192" y="2268"/>
                </a:moveTo>
                <a:cubicBezTo>
                  <a:pt x="3191" y="2268"/>
                  <a:pt x="3189" y="2271"/>
                  <a:pt x="3192" y="2271"/>
                </a:cubicBezTo>
                <a:cubicBezTo>
                  <a:pt x="3193" y="2269"/>
                  <a:pt x="3192" y="2268"/>
                  <a:pt x="3192" y="2268"/>
                </a:cubicBezTo>
                <a:close/>
                <a:moveTo>
                  <a:pt x="1007" y="2267"/>
                </a:moveTo>
                <a:lnTo>
                  <a:pt x="1007" y="2270"/>
                </a:lnTo>
                <a:lnTo>
                  <a:pt x="1007" y="2270"/>
                </a:lnTo>
                <a:lnTo>
                  <a:pt x="1007" y="2270"/>
                </a:lnTo>
                <a:lnTo>
                  <a:pt x="1007" y="2270"/>
                </a:lnTo>
                <a:lnTo>
                  <a:pt x="1009" y="2270"/>
                </a:lnTo>
                <a:cubicBezTo>
                  <a:pt x="1009" y="2269"/>
                  <a:pt x="1010" y="2269"/>
                  <a:pt x="1010" y="2267"/>
                </a:cubicBezTo>
                <a:lnTo>
                  <a:pt x="1007" y="2267"/>
                </a:lnTo>
                <a:close/>
                <a:moveTo>
                  <a:pt x="1163" y="2267"/>
                </a:moveTo>
                <a:cubicBezTo>
                  <a:pt x="1161" y="2269"/>
                  <a:pt x="1161" y="2275"/>
                  <a:pt x="1165" y="2274"/>
                </a:cubicBezTo>
                <a:cubicBezTo>
                  <a:pt x="1166" y="2272"/>
                  <a:pt x="1166" y="2266"/>
                  <a:pt x="1163" y="2267"/>
                </a:cubicBezTo>
                <a:close/>
                <a:moveTo>
                  <a:pt x="3295" y="2258"/>
                </a:moveTo>
                <a:cubicBezTo>
                  <a:pt x="3295" y="2260"/>
                  <a:pt x="3293" y="2260"/>
                  <a:pt x="3293" y="2263"/>
                </a:cubicBezTo>
                <a:cubicBezTo>
                  <a:pt x="3294" y="2263"/>
                  <a:pt x="3294" y="2263"/>
                  <a:pt x="3294" y="2264"/>
                </a:cubicBezTo>
                <a:cubicBezTo>
                  <a:pt x="3297" y="2264"/>
                  <a:pt x="3298" y="2262"/>
                  <a:pt x="3298" y="2261"/>
                </a:cubicBezTo>
                <a:cubicBezTo>
                  <a:pt x="3297" y="2260"/>
                  <a:pt x="3297" y="2259"/>
                  <a:pt x="3295" y="2258"/>
                </a:cubicBezTo>
                <a:lnTo>
                  <a:pt x="3295" y="2258"/>
                </a:lnTo>
                <a:close/>
                <a:moveTo>
                  <a:pt x="3363" y="2254"/>
                </a:moveTo>
                <a:cubicBezTo>
                  <a:pt x="3360" y="2254"/>
                  <a:pt x="3359" y="2256"/>
                  <a:pt x="3358" y="2258"/>
                </a:cubicBezTo>
                <a:cubicBezTo>
                  <a:pt x="3364" y="2261"/>
                  <a:pt x="3368" y="2262"/>
                  <a:pt x="3372" y="2256"/>
                </a:cubicBezTo>
                <a:cubicBezTo>
                  <a:pt x="3368" y="2254"/>
                  <a:pt x="3367" y="2258"/>
                  <a:pt x="3363" y="2258"/>
                </a:cubicBezTo>
                <a:lnTo>
                  <a:pt x="3363" y="2254"/>
                </a:lnTo>
                <a:close/>
                <a:moveTo>
                  <a:pt x="1152" y="2250"/>
                </a:moveTo>
                <a:cubicBezTo>
                  <a:pt x="1155" y="2255"/>
                  <a:pt x="1160" y="2259"/>
                  <a:pt x="1161" y="2267"/>
                </a:cubicBezTo>
                <a:cubicBezTo>
                  <a:pt x="1162" y="2266"/>
                  <a:pt x="1161" y="2263"/>
                  <a:pt x="1162" y="2263"/>
                </a:cubicBezTo>
                <a:lnTo>
                  <a:pt x="1165" y="2263"/>
                </a:lnTo>
                <a:cubicBezTo>
                  <a:pt x="1165" y="2267"/>
                  <a:pt x="1168" y="2269"/>
                  <a:pt x="1169" y="2271"/>
                </a:cubicBezTo>
                <a:cubicBezTo>
                  <a:pt x="1176" y="2271"/>
                  <a:pt x="1181" y="2262"/>
                  <a:pt x="1176" y="2257"/>
                </a:cubicBezTo>
                <a:lnTo>
                  <a:pt x="1176" y="2265"/>
                </a:lnTo>
                <a:cubicBezTo>
                  <a:pt x="1174" y="2263"/>
                  <a:pt x="1170" y="2263"/>
                  <a:pt x="1166" y="2263"/>
                </a:cubicBezTo>
                <a:cubicBezTo>
                  <a:pt x="1163" y="2257"/>
                  <a:pt x="1158" y="2252"/>
                  <a:pt x="1152" y="2250"/>
                </a:cubicBezTo>
                <a:close/>
                <a:moveTo>
                  <a:pt x="3331" y="2244"/>
                </a:moveTo>
                <a:lnTo>
                  <a:pt x="3331" y="2246"/>
                </a:lnTo>
                <a:cubicBezTo>
                  <a:pt x="3332" y="2246"/>
                  <a:pt x="3332" y="2247"/>
                  <a:pt x="3333" y="2247"/>
                </a:cubicBezTo>
                <a:cubicBezTo>
                  <a:pt x="3333" y="2245"/>
                  <a:pt x="3333" y="2243"/>
                  <a:pt x="3331" y="2244"/>
                </a:cubicBezTo>
                <a:close/>
                <a:moveTo>
                  <a:pt x="3301" y="2242"/>
                </a:moveTo>
                <a:lnTo>
                  <a:pt x="3301" y="2242"/>
                </a:lnTo>
                <a:lnTo>
                  <a:pt x="3301" y="2242"/>
                </a:lnTo>
                <a:lnTo>
                  <a:pt x="3301" y="2244"/>
                </a:lnTo>
                <a:cubicBezTo>
                  <a:pt x="3301" y="2245"/>
                  <a:pt x="3302" y="2247"/>
                  <a:pt x="3301" y="2249"/>
                </a:cubicBezTo>
                <a:cubicBezTo>
                  <a:pt x="3306" y="2250"/>
                  <a:pt x="3301" y="2245"/>
                  <a:pt x="3303" y="2242"/>
                </a:cubicBezTo>
                <a:lnTo>
                  <a:pt x="3301" y="2242"/>
                </a:lnTo>
                <a:lnTo>
                  <a:pt x="3301" y="2242"/>
                </a:lnTo>
                <a:close/>
                <a:moveTo>
                  <a:pt x="1141" y="2241"/>
                </a:moveTo>
                <a:cubicBezTo>
                  <a:pt x="1140" y="2242"/>
                  <a:pt x="1139" y="2243"/>
                  <a:pt x="1139" y="2245"/>
                </a:cubicBezTo>
                <a:lnTo>
                  <a:pt x="1143" y="2245"/>
                </a:lnTo>
                <a:cubicBezTo>
                  <a:pt x="1143" y="2244"/>
                  <a:pt x="1142" y="2242"/>
                  <a:pt x="1141" y="2241"/>
                </a:cubicBezTo>
                <a:close/>
                <a:moveTo>
                  <a:pt x="3295" y="2238"/>
                </a:moveTo>
                <a:cubicBezTo>
                  <a:pt x="3296" y="2241"/>
                  <a:pt x="3291" y="2238"/>
                  <a:pt x="3290" y="2241"/>
                </a:cubicBezTo>
                <a:cubicBezTo>
                  <a:pt x="3292" y="2246"/>
                  <a:pt x="3292" y="2252"/>
                  <a:pt x="3297" y="2253"/>
                </a:cubicBezTo>
                <a:cubicBezTo>
                  <a:pt x="3299" y="2247"/>
                  <a:pt x="3301" y="2240"/>
                  <a:pt x="3295" y="2238"/>
                </a:cubicBezTo>
                <a:close/>
                <a:moveTo>
                  <a:pt x="3331" y="2237"/>
                </a:moveTo>
                <a:lnTo>
                  <a:pt x="3331" y="2240"/>
                </a:lnTo>
                <a:lnTo>
                  <a:pt x="3333" y="2240"/>
                </a:lnTo>
                <a:lnTo>
                  <a:pt x="3333" y="2237"/>
                </a:lnTo>
                <a:lnTo>
                  <a:pt x="3331" y="2237"/>
                </a:lnTo>
                <a:close/>
                <a:moveTo>
                  <a:pt x="3364" y="2236"/>
                </a:moveTo>
                <a:cubicBezTo>
                  <a:pt x="3362" y="2236"/>
                  <a:pt x="3357" y="2239"/>
                  <a:pt x="3359" y="2241"/>
                </a:cubicBezTo>
                <a:cubicBezTo>
                  <a:pt x="3359" y="2238"/>
                  <a:pt x="3364" y="2240"/>
                  <a:pt x="3363" y="2242"/>
                </a:cubicBezTo>
                <a:cubicBezTo>
                  <a:pt x="3363" y="2244"/>
                  <a:pt x="3358" y="2242"/>
                  <a:pt x="3358" y="2244"/>
                </a:cubicBezTo>
                <a:cubicBezTo>
                  <a:pt x="3364" y="2247"/>
                  <a:pt x="3370" y="2241"/>
                  <a:pt x="3377" y="2243"/>
                </a:cubicBezTo>
                <a:lnTo>
                  <a:pt x="3377" y="2239"/>
                </a:lnTo>
                <a:cubicBezTo>
                  <a:pt x="3373" y="2239"/>
                  <a:pt x="3365" y="2242"/>
                  <a:pt x="3364" y="2236"/>
                </a:cubicBezTo>
                <a:close/>
                <a:moveTo>
                  <a:pt x="3329" y="2236"/>
                </a:moveTo>
                <a:cubicBezTo>
                  <a:pt x="3321" y="2244"/>
                  <a:pt x="3315" y="2234"/>
                  <a:pt x="3307" y="2237"/>
                </a:cubicBezTo>
                <a:cubicBezTo>
                  <a:pt x="3309" y="2245"/>
                  <a:pt x="3327" y="2241"/>
                  <a:pt x="3330" y="2240"/>
                </a:cubicBezTo>
                <a:cubicBezTo>
                  <a:pt x="3326" y="2240"/>
                  <a:pt x="3332" y="2236"/>
                  <a:pt x="3329" y="2236"/>
                </a:cubicBezTo>
                <a:close/>
                <a:moveTo>
                  <a:pt x="1135" y="2231"/>
                </a:moveTo>
                <a:cubicBezTo>
                  <a:pt x="1134" y="2231"/>
                  <a:pt x="1133" y="2231"/>
                  <a:pt x="1134" y="2233"/>
                </a:cubicBezTo>
                <a:cubicBezTo>
                  <a:pt x="1135" y="2233"/>
                  <a:pt x="1138" y="2233"/>
                  <a:pt x="1139" y="2231"/>
                </a:cubicBezTo>
                <a:cubicBezTo>
                  <a:pt x="1138" y="2231"/>
                  <a:pt x="1136" y="2231"/>
                  <a:pt x="1135" y="2231"/>
                </a:cubicBezTo>
                <a:close/>
                <a:moveTo>
                  <a:pt x="3373" y="2231"/>
                </a:moveTo>
                <a:cubicBezTo>
                  <a:pt x="3373" y="2233"/>
                  <a:pt x="3372" y="2233"/>
                  <a:pt x="3372" y="2235"/>
                </a:cubicBezTo>
                <a:lnTo>
                  <a:pt x="3376" y="2235"/>
                </a:lnTo>
                <a:lnTo>
                  <a:pt x="3376" y="2236"/>
                </a:lnTo>
                <a:cubicBezTo>
                  <a:pt x="3377" y="2233"/>
                  <a:pt x="3376" y="2231"/>
                  <a:pt x="3373" y="2231"/>
                </a:cubicBezTo>
                <a:close/>
                <a:moveTo>
                  <a:pt x="3362" y="2230"/>
                </a:moveTo>
                <a:lnTo>
                  <a:pt x="3362" y="2233"/>
                </a:lnTo>
                <a:cubicBezTo>
                  <a:pt x="3365" y="2235"/>
                  <a:pt x="3368" y="2235"/>
                  <a:pt x="3371" y="2235"/>
                </a:cubicBezTo>
                <a:lnTo>
                  <a:pt x="3371" y="2236"/>
                </a:lnTo>
                <a:cubicBezTo>
                  <a:pt x="3372" y="2231"/>
                  <a:pt x="3366" y="2233"/>
                  <a:pt x="3369" y="2230"/>
                </a:cubicBezTo>
                <a:lnTo>
                  <a:pt x="3362" y="2230"/>
                </a:lnTo>
                <a:close/>
                <a:moveTo>
                  <a:pt x="3360" y="2224"/>
                </a:moveTo>
                <a:cubicBezTo>
                  <a:pt x="3358" y="2224"/>
                  <a:pt x="3357" y="2225"/>
                  <a:pt x="3357" y="2225"/>
                </a:cubicBezTo>
                <a:cubicBezTo>
                  <a:pt x="3358" y="2226"/>
                  <a:pt x="3359" y="2226"/>
                  <a:pt x="3360" y="2227"/>
                </a:cubicBezTo>
                <a:lnTo>
                  <a:pt x="3361" y="2227"/>
                </a:lnTo>
                <a:lnTo>
                  <a:pt x="3361" y="2227"/>
                </a:lnTo>
                <a:lnTo>
                  <a:pt x="3361" y="2227"/>
                </a:lnTo>
                <a:lnTo>
                  <a:pt x="3361" y="2227"/>
                </a:lnTo>
                <a:lnTo>
                  <a:pt x="3361" y="2226"/>
                </a:lnTo>
                <a:cubicBezTo>
                  <a:pt x="3361" y="2225"/>
                  <a:pt x="3361" y="2224"/>
                  <a:pt x="3360" y="2224"/>
                </a:cubicBezTo>
                <a:close/>
                <a:moveTo>
                  <a:pt x="1082" y="2221"/>
                </a:moveTo>
                <a:cubicBezTo>
                  <a:pt x="1083" y="2226"/>
                  <a:pt x="1088" y="2233"/>
                  <a:pt x="1081" y="2236"/>
                </a:cubicBezTo>
                <a:cubicBezTo>
                  <a:pt x="1084" y="2230"/>
                  <a:pt x="1078" y="2229"/>
                  <a:pt x="1074" y="2227"/>
                </a:cubicBezTo>
                <a:cubicBezTo>
                  <a:pt x="1061" y="2239"/>
                  <a:pt x="1072" y="2256"/>
                  <a:pt x="1077" y="2270"/>
                </a:cubicBezTo>
                <a:cubicBezTo>
                  <a:pt x="1063" y="2271"/>
                  <a:pt x="1051" y="2274"/>
                  <a:pt x="1040" y="2271"/>
                </a:cubicBezTo>
                <a:cubicBezTo>
                  <a:pt x="1034" y="2274"/>
                  <a:pt x="1025" y="2268"/>
                  <a:pt x="1022" y="2279"/>
                </a:cubicBezTo>
                <a:lnTo>
                  <a:pt x="1024" y="2279"/>
                </a:lnTo>
                <a:cubicBezTo>
                  <a:pt x="1024" y="2280"/>
                  <a:pt x="1024" y="2280"/>
                  <a:pt x="1025" y="2280"/>
                </a:cubicBezTo>
                <a:cubicBezTo>
                  <a:pt x="1025" y="2277"/>
                  <a:pt x="1028" y="2276"/>
                  <a:pt x="1030" y="2276"/>
                </a:cubicBezTo>
                <a:cubicBezTo>
                  <a:pt x="1031" y="2279"/>
                  <a:pt x="1034" y="2279"/>
                  <a:pt x="1033" y="2284"/>
                </a:cubicBezTo>
                <a:cubicBezTo>
                  <a:pt x="1032" y="2284"/>
                  <a:pt x="1032" y="2285"/>
                  <a:pt x="1031" y="2285"/>
                </a:cubicBezTo>
                <a:cubicBezTo>
                  <a:pt x="1029" y="2283"/>
                  <a:pt x="1030" y="2281"/>
                  <a:pt x="1028" y="2283"/>
                </a:cubicBezTo>
                <a:cubicBezTo>
                  <a:pt x="1028" y="2287"/>
                  <a:pt x="1034" y="2290"/>
                  <a:pt x="1036" y="2287"/>
                </a:cubicBezTo>
                <a:cubicBezTo>
                  <a:pt x="1035" y="2287"/>
                  <a:pt x="1034" y="2286"/>
                  <a:pt x="1033" y="2285"/>
                </a:cubicBezTo>
                <a:cubicBezTo>
                  <a:pt x="1036" y="2285"/>
                  <a:pt x="1035" y="2283"/>
                  <a:pt x="1038" y="2284"/>
                </a:cubicBezTo>
                <a:cubicBezTo>
                  <a:pt x="1038" y="2292"/>
                  <a:pt x="1051" y="2287"/>
                  <a:pt x="1046" y="2295"/>
                </a:cubicBezTo>
                <a:cubicBezTo>
                  <a:pt x="1049" y="2294"/>
                  <a:pt x="1050" y="2290"/>
                  <a:pt x="1054" y="2291"/>
                </a:cubicBezTo>
                <a:cubicBezTo>
                  <a:pt x="1055" y="2294"/>
                  <a:pt x="1056" y="2296"/>
                  <a:pt x="1054" y="2298"/>
                </a:cubicBezTo>
                <a:cubicBezTo>
                  <a:pt x="1061" y="2301"/>
                  <a:pt x="1074" y="2301"/>
                  <a:pt x="1079" y="2295"/>
                </a:cubicBezTo>
                <a:cubicBezTo>
                  <a:pt x="1080" y="2298"/>
                  <a:pt x="1084" y="2299"/>
                  <a:pt x="1085" y="2303"/>
                </a:cubicBezTo>
                <a:cubicBezTo>
                  <a:pt x="1088" y="2303"/>
                  <a:pt x="1092" y="2303"/>
                  <a:pt x="1095" y="2303"/>
                </a:cubicBezTo>
                <a:cubicBezTo>
                  <a:pt x="1094" y="2305"/>
                  <a:pt x="1096" y="2310"/>
                  <a:pt x="1094" y="2310"/>
                </a:cubicBezTo>
                <a:cubicBezTo>
                  <a:pt x="1090" y="2310"/>
                  <a:pt x="1091" y="2304"/>
                  <a:pt x="1085" y="2306"/>
                </a:cubicBezTo>
                <a:cubicBezTo>
                  <a:pt x="1083" y="2315"/>
                  <a:pt x="1088" y="2317"/>
                  <a:pt x="1090" y="2322"/>
                </a:cubicBezTo>
                <a:cubicBezTo>
                  <a:pt x="1088" y="2324"/>
                  <a:pt x="1089" y="2328"/>
                  <a:pt x="1087" y="2328"/>
                </a:cubicBezTo>
                <a:cubicBezTo>
                  <a:pt x="1087" y="2326"/>
                  <a:pt x="1088" y="2322"/>
                  <a:pt x="1085" y="2323"/>
                </a:cubicBezTo>
                <a:cubicBezTo>
                  <a:pt x="1086" y="2328"/>
                  <a:pt x="1079" y="2332"/>
                  <a:pt x="1082" y="2337"/>
                </a:cubicBezTo>
                <a:cubicBezTo>
                  <a:pt x="1082" y="2332"/>
                  <a:pt x="1087" y="2335"/>
                  <a:pt x="1088" y="2337"/>
                </a:cubicBezTo>
                <a:cubicBezTo>
                  <a:pt x="1088" y="2333"/>
                  <a:pt x="1090" y="2331"/>
                  <a:pt x="1095" y="2332"/>
                </a:cubicBezTo>
                <a:cubicBezTo>
                  <a:pt x="1096" y="2327"/>
                  <a:pt x="1092" y="2328"/>
                  <a:pt x="1093" y="2323"/>
                </a:cubicBezTo>
                <a:cubicBezTo>
                  <a:pt x="1094" y="2321"/>
                  <a:pt x="1103" y="2327"/>
                  <a:pt x="1103" y="2321"/>
                </a:cubicBezTo>
                <a:cubicBezTo>
                  <a:pt x="1100" y="2321"/>
                  <a:pt x="1098" y="2321"/>
                  <a:pt x="1095" y="2321"/>
                </a:cubicBezTo>
                <a:cubicBezTo>
                  <a:pt x="1096" y="2319"/>
                  <a:pt x="1093" y="2314"/>
                  <a:pt x="1096" y="2314"/>
                </a:cubicBezTo>
                <a:cubicBezTo>
                  <a:pt x="1099" y="2314"/>
                  <a:pt x="1102" y="2314"/>
                  <a:pt x="1105" y="2314"/>
                </a:cubicBezTo>
                <a:cubicBezTo>
                  <a:pt x="1104" y="2307"/>
                  <a:pt x="1106" y="2301"/>
                  <a:pt x="1111" y="2299"/>
                </a:cubicBezTo>
                <a:cubicBezTo>
                  <a:pt x="1112" y="2300"/>
                  <a:pt x="1111" y="2301"/>
                  <a:pt x="1112" y="2301"/>
                </a:cubicBezTo>
                <a:cubicBezTo>
                  <a:pt x="1114" y="2300"/>
                  <a:pt x="1113" y="2297"/>
                  <a:pt x="1116" y="2297"/>
                </a:cubicBezTo>
                <a:cubicBezTo>
                  <a:pt x="1119" y="2303"/>
                  <a:pt x="1124" y="2305"/>
                  <a:pt x="1127" y="2310"/>
                </a:cubicBezTo>
                <a:lnTo>
                  <a:pt x="1127" y="2301"/>
                </a:lnTo>
                <a:cubicBezTo>
                  <a:pt x="1123" y="2301"/>
                  <a:pt x="1124" y="2296"/>
                  <a:pt x="1121" y="2296"/>
                </a:cubicBezTo>
                <a:cubicBezTo>
                  <a:pt x="1123" y="2288"/>
                  <a:pt x="1127" y="2293"/>
                  <a:pt x="1135" y="2291"/>
                </a:cubicBezTo>
                <a:cubicBezTo>
                  <a:pt x="1135" y="2288"/>
                  <a:pt x="1135" y="2285"/>
                  <a:pt x="1138" y="2287"/>
                </a:cubicBezTo>
                <a:cubicBezTo>
                  <a:pt x="1139" y="2289"/>
                  <a:pt x="1137" y="2289"/>
                  <a:pt x="1137" y="2291"/>
                </a:cubicBezTo>
                <a:cubicBezTo>
                  <a:pt x="1141" y="2291"/>
                  <a:pt x="1141" y="2287"/>
                  <a:pt x="1147" y="2289"/>
                </a:cubicBezTo>
                <a:cubicBezTo>
                  <a:pt x="1145" y="2286"/>
                  <a:pt x="1143" y="2283"/>
                  <a:pt x="1148" y="2282"/>
                </a:cubicBezTo>
                <a:cubicBezTo>
                  <a:pt x="1146" y="2278"/>
                  <a:pt x="1147" y="2276"/>
                  <a:pt x="1146" y="2271"/>
                </a:cubicBezTo>
                <a:cubicBezTo>
                  <a:pt x="1152" y="2273"/>
                  <a:pt x="1147" y="2263"/>
                  <a:pt x="1150" y="2262"/>
                </a:cubicBezTo>
                <a:lnTo>
                  <a:pt x="1152" y="2262"/>
                </a:lnTo>
                <a:cubicBezTo>
                  <a:pt x="1152" y="2264"/>
                  <a:pt x="1151" y="2268"/>
                  <a:pt x="1153" y="2268"/>
                </a:cubicBezTo>
                <a:cubicBezTo>
                  <a:pt x="1154" y="2267"/>
                  <a:pt x="1156" y="2266"/>
                  <a:pt x="1155" y="2263"/>
                </a:cubicBezTo>
                <a:cubicBezTo>
                  <a:pt x="1150" y="2265"/>
                  <a:pt x="1154" y="2258"/>
                  <a:pt x="1150" y="2259"/>
                </a:cubicBezTo>
                <a:cubicBezTo>
                  <a:pt x="1146" y="2258"/>
                  <a:pt x="1148" y="2264"/>
                  <a:pt x="1144" y="2262"/>
                </a:cubicBezTo>
                <a:lnTo>
                  <a:pt x="1144" y="2248"/>
                </a:lnTo>
                <a:cubicBezTo>
                  <a:pt x="1138" y="2242"/>
                  <a:pt x="1136" y="2254"/>
                  <a:pt x="1131" y="2249"/>
                </a:cubicBezTo>
                <a:cubicBezTo>
                  <a:pt x="1129" y="2252"/>
                  <a:pt x="1133" y="2255"/>
                  <a:pt x="1129" y="2256"/>
                </a:cubicBezTo>
                <a:cubicBezTo>
                  <a:pt x="1126" y="2253"/>
                  <a:pt x="1124" y="2254"/>
                  <a:pt x="1119" y="2255"/>
                </a:cubicBezTo>
                <a:cubicBezTo>
                  <a:pt x="1118" y="2248"/>
                  <a:pt x="1126" y="2244"/>
                  <a:pt x="1118" y="2242"/>
                </a:cubicBezTo>
                <a:cubicBezTo>
                  <a:pt x="1119" y="2245"/>
                  <a:pt x="1117" y="2245"/>
                  <a:pt x="1114" y="2245"/>
                </a:cubicBezTo>
                <a:cubicBezTo>
                  <a:pt x="1110" y="2244"/>
                  <a:pt x="1115" y="2241"/>
                  <a:pt x="1111" y="2241"/>
                </a:cubicBezTo>
                <a:cubicBezTo>
                  <a:pt x="1111" y="2241"/>
                  <a:pt x="1111" y="2243"/>
                  <a:pt x="1110" y="2243"/>
                </a:cubicBezTo>
                <a:cubicBezTo>
                  <a:pt x="1104" y="2241"/>
                  <a:pt x="1106" y="2229"/>
                  <a:pt x="1099" y="2227"/>
                </a:cubicBezTo>
                <a:cubicBezTo>
                  <a:pt x="1099" y="2234"/>
                  <a:pt x="1097" y="2240"/>
                  <a:pt x="1094" y="2246"/>
                </a:cubicBezTo>
                <a:cubicBezTo>
                  <a:pt x="1092" y="2246"/>
                  <a:pt x="1091" y="2245"/>
                  <a:pt x="1091" y="2243"/>
                </a:cubicBezTo>
                <a:cubicBezTo>
                  <a:pt x="1094" y="2243"/>
                  <a:pt x="1096" y="2235"/>
                  <a:pt x="1094" y="2233"/>
                </a:cubicBezTo>
                <a:cubicBezTo>
                  <a:pt x="1094" y="2234"/>
                  <a:pt x="1093" y="2235"/>
                  <a:pt x="1092" y="2236"/>
                </a:cubicBezTo>
                <a:cubicBezTo>
                  <a:pt x="1090" y="2232"/>
                  <a:pt x="1089" y="2227"/>
                  <a:pt x="1088" y="2222"/>
                </a:cubicBezTo>
                <a:cubicBezTo>
                  <a:pt x="1086" y="2223"/>
                  <a:pt x="1084" y="2222"/>
                  <a:pt x="1082" y="2221"/>
                </a:cubicBezTo>
                <a:close/>
                <a:moveTo>
                  <a:pt x="3356" y="2219"/>
                </a:moveTo>
                <a:cubicBezTo>
                  <a:pt x="3355" y="2219"/>
                  <a:pt x="3354" y="2219"/>
                  <a:pt x="3355" y="2221"/>
                </a:cubicBezTo>
                <a:lnTo>
                  <a:pt x="3355" y="2221"/>
                </a:lnTo>
                <a:cubicBezTo>
                  <a:pt x="3357" y="2222"/>
                  <a:pt x="3359" y="2221"/>
                  <a:pt x="3359" y="2219"/>
                </a:cubicBezTo>
                <a:cubicBezTo>
                  <a:pt x="3358" y="2219"/>
                  <a:pt x="3357" y="2219"/>
                  <a:pt x="3356" y="2219"/>
                </a:cubicBezTo>
                <a:close/>
                <a:moveTo>
                  <a:pt x="1103" y="2215"/>
                </a:moveTo>
                <a:cubicBezTo>
                  <a:pt x="1103" y="2214"/>
                  <a:pt x="1102" y="2219"/>
                  <a:pt x="1103" y="2220"/>
                </a:cubicBezTo>
                <a:cubicBezTo>
                  <a:pt x="1102" y="2220"/>
                  <a:pt x="1100" y="2220"/>
                  <a:pt x="1098" y="2220"/>
                </a:cubicBezTo>
                <a:cubicBezTo>
                  <a:pt x="1098" y="2223"/>
                  <a:pt x="1100" y="2222"/>
                  <a:pt x="1100" y="2224"/>
                </a:cubicBezTo>
                <a:cubicBezTo>
                  <a:pt x="1104" y="2224"/>
                  <a:pt x="1107" y="2223"/>
                  <a:pt x="1107" y="2219"/>
                </a:cubicBezTo>
                <a:cubicBezTo>
                  <a:pt x="1106" y="2219"/>
                  <a:pt x="1103" y="2219"/>
                  <a:pt x="1103" y="2218"/>
                </a:cubicBezTo>
                <a:cubicBezTo>
                  <a:pt x="1103" y="2216"/>
                  <a:pt x="1103" y="2215"/>
                  <a:pt x="1103" y="2215"/>
                </a:cubicBezTo>
                <a:close/>
                <a:moveTo>
                  <a:pt x="3379" y="2213"/>
                </a:moveTo>
                <a:cubicBezTo>
                  <a:pt x="3378" y="2213"/>
                  <a:pt x="3378" y="2213"/>
                  <a:pt x="3377" y="2214"/>
                </a:cubicBezTo>
                <a:cubicBezTo>
                  <a:pt x="3377" y="2217"/>
                  <a:pt x="3380" y="2216"/>
                  <a:pt x="3379" y="2219"/>
                </a:cubicBezTo>
                <a:cubicBezTo>
                  <a:pt x="3376" y="2221"/>
                  <a:pt x="3373" y="2223"/>
                  <a:pt x="3371" y="2227"/>
                </a:cubicBezTo>
                <a:cubicBezTo>
                  <a:pt x="3377" y="2227"/>
                  <a:pt x="3380" y="2223"/>
                  <a:pt x="3387" y="2222"/>
                </a:cubicBezTo>
                <a:cubicBezTo>
                  <a:pt x="3387" y="2224"/>
                  <a:pt x="3388" y="2225"/>
                  <a:pt x="3388" y="2226"/>
                </a:cubicBezTo>
                <a:cubicBezTo>
                  <a:pt x="3386" y="2228"/>
                  <a:pt x="3382" y="2224"/>
                  <a:pt x="3379" y="2227"/>
                </a:cubicBezTo>
                <a:cubicBezTo>
                  <a:pt x="3379" y="2233"/>
                  <a:pt x="3390" y="2233"/>
                  <a:pt x="3392" y="2231"/>
                </a:cubicBezTo>
                <a:cubicBezTo>
                  <a:pt x="3389" y="2232"/>
                  <a:pt x="3390" y="2224"/>
                  <a:pt x="3391" y="2224"/>
                </a:cubicBezTo>
                <a:cubicBezTo>
                  <a:pt x="3393" y="2224"/>
                  <a:pt x="3393" y="2226"/>
                  <a:pt x="3394" y="2225"/>
                </a:cubicBezTo>
                <a:cubicBezTo>
                  <a:pt x="3396" y="2221"/>
                  <a:pt x="3395" y="2217"/>
                  <a:pt x="3392" y="2213"/>
                </a:cubicBezTo>
                <a:lnTo>
                  <a:pt x="3392" y="2214"/>
                </a:lnTo>
                <a:cubicBezTo>
                  <a:pt x="3391" y="2215"/>
                  <a:pt x="3389" y="2216"/>
                  <a:pt x="3386" y="2217"/>
                </a:cubicBezTo>
                <a:cubicBezTo>
                  <a:pt x="3386" y="2216"/>
                  <a:pt x="3387" y="2214"/>
                  <a:pt x="3385" y="2214"/>
                </a:cubicBezTo>
                <a:cubicBezTo>
                  <a:pt x="3384" y="2217"/>
                  <a:pt x="3381" y="2213"/>
                  <a:pt x="3379" y="2213"/>
                </a:cubicBezTo>
                <a:close/>
                <a:moveTo>
                  <a:pt x="3366" y="2212"/>
                </a:moveTo>
                <a:lnTo>
                  <a:pt x="3366" y="2213"/>
                </a:lnTo>
                <a:lnTo>
                  <a:pt x="3365" y="2213"/>
                </a:lnTo>
                <a:cubicBezTo>
                  <a:pt x="3363" y="2213"/>
                  <a:pt x="3364" y="2219"/>
                  <a:pt x="3366" y="2218"/>
                </a:cubicBezTo>
                <a:cubicBezTo>
                  <a:pt x="3366" y="2216"/>
                  <a:pt x="3368" y="2217"/>
                  <a:pt x="3368" y="2216"/>
                </a:cubicBezTo>
                <a:cubicBezTo>
                  <a:pt x="3366" y="2216"/>
                  <a:pt x="3365" y="2215"/>
                  <a:pt x="3365" y="2214"/>
                </a:cubicBezTo>
                <a:lnTo>
                  <a:pt x="3366" y="2213"/>
                </a:lnTo>
                <a:lnTo>
                  <a:pt x="3366" y="2213"/>
                </a:lnTo>
                <a:lnTo>
                  <a:pt x="3366" y="2212"/>
                </a:lnTo>
                <a:close/>
                <a:moveTo>
                  <a:pt x="3360" y="2212"/>
                </a:moveTo>
                <a:cubicBezTo>
                  <a:pt x="3359" y="2213"/>
                  <a:pt x="3359" y="2215"/>
                  <a:pt x="3359" y="2217"/>
                </a:cubicBezTo>
                <a:lnTo>
                  <a:pt x="3359" y="2217"/>
                </a:lnTo>
                <a:cubicBezTo>
                  <a:pt x="3362" y="2218"/>
                  <a:pt x="3361" y="2213"/>
                  <a:pt x="3362" y="2212"/>
                </a:cubicBezTo>
                <a:cubicBezTo>
                  <a:pt x="3361" y="2212"/>
                  <a:pt x="3361" y="2212"/>
                  <a:pt x="3360" y="2212"/>
                </a:cubicBezTo>
                <a:close/>
                <a:moveTo>
                  <a:pt x="3376" y="2210"/>
                </a:moveTo>
                <a:lnTo>
                  <a:pt x="3376" y="2210"/>
                </a:lnTo>
                <a:lnTo>
                  <a:pt x="3375" y="2210"/>
                </a:lnTo>
                <a:cubicBezTo>
                  <a:pt x="3373" y="2210"/>
                  <a:pt x="3371" y="2210"/>
                  <a:pt x="3372" y="2212"/>
                </a:cubicBezTo>
                <a:cubicBezTo>
                  <a:pt x="3374" y="2212"/>
                  <a:pt x="3375" y="2212"/>
                  <a:pt x="3376" y="2211"/>
                </a:cubicBezTo>
                <a:lnTo>
                  <a:pt x="3376" y="2210"/>
                </a:lnTo>
                <a:lnTo>
                  <a:pt x="3376" y="2210"/>
                </a:lnTo>
                <a:lnTo>
                  <a:pt x="3376" y="2210"/>
                </a:lnTo>
                <a:close/>
                <a:moveTo>
                  <a:pt x="3392" y="2206"/>
                </a:moveTo>
                <a:cubicBezTo>
                  <a:pt x="3390" y="2205"/>
                  <a:pt x="3389" y="2206"/>
                  <a:pt x="3389" y="2209"/>
                </a:cubicBezTo>
                <a:lnTo>
                  <a:pt x="3389" y="2209"/>
                </a:lnTo>
                <a:cubicBezTo>
                  <a:pt x="3392" y="2210"/>
                  <a:pt x="3393" y="2209"/>
                  <a:pt x="3392" y="2206"/>
                </a:cubicBezTo>
                <a:close/>
                <a:moveTo>
                  <a:pt x="3328" y="2205"/>
                </a:moveTo>
                <a:cubicBezTo>
                  <a:pt x="3325" y="2205"/>
                  <a:pt x="3322" y="2207"/>
                  <a:pt x="3323" y="2209"/>
                </a:cubicBezTo>
                <a:cubicBezTo>
                  <a:pt x="3325" y="2209"/>
                  <a:pt x="3328" y="2209"/>
                  <a:pt x="3329" y="2208"/>
                </a:cubicBezTo>
                <a:lnTo>
                  <a:pt x="3330" y="2206"/>
                </a:lnTo>
                <a:lnTo>
                  <a:pt x="3330" y="2206"/>
                </a:lnTo>
                <a:lnTo>
                  <a:pt x="3330" y="2206"/>
                </a:lnTo>
                <a:lnTo>
                  <a:pt x="3330" y="2206"/>
                </a:lnTo>
                <a:lnTo>
                  <a:pt x="3329" y="2205"/>
                </a:lnTo>
                <a:cubicBezTo>
                  <a:pt x="3329" y="2205"/>
                  <a:pt x="3328" y="2205"/>
                  <a:pt x="3328" y="2205"/>
                </a:cubicBezTo>
                <a:close/>
                <a:moveTo>
                  <a:pt x="3380" y="2203"/>
                </a:moveTo>
                <a:cubicBezTo>
                  <a:pt x="3380" y="2204"/>
                  <a:pt x="3379" y="2204"/>
                  <a:pt x="3378" y="2204"/>
                </a:cubicBezTo>
                <a:cubicBezTo>
                  <a:pt x="3378" y="2208"/>
                  <a:pt x="3380" y="2208"/>
                  <a:pt x="3378" y="2211"/>
                </a:cubicBezTo>
                <a:cubicBezTo>
                  <a:pt x="3381" y="2210"/>
                  <a:pt x="3380" y="2214"/>
                  <a:pt x="3383" y="2213"/>
                </a:cubicBezTo>
                <a:cubicBezTo>
                  <a:pt x="3382" y="2208"/>
                  <a:pt x="3387" y="2210"/>
                  <a:pt x="3387" y="2207"/>
                </a:cubicBezTo>
                <a:lnTo>
                  <a:pt x="3387" y="2207"/>
                </a:lnTo>
                <a:cubicBezTo>
                  <a:pt x="3385" y="2205"/>
                  <a:pt x="3383" y="2204"/>
                  <a:pt x="3380" y="2203"/>
                </a:cubicBezTo>
                <a:close/>
                <a:moveTo>
                  <a:pt x="3373" y="2202"/>
                </a:moveTo>
                <a:cubicBezTo>
                  <a:pt x="3372" y="2202"/>
                  <a:pt x="3371" y="2203"/>
                  <a:pt x="3371" y="2205"/>
                </a:cubicBezTo>
                <a:cubicBezTo>
                  <a:pt x="3372" y="2205"/>
                  <a:pt x="3375" y="2207"/>
                  <a:pt x="3376" y="2205"/>
                </a:cubicBezTo>
                <a:lnTo>
                  <a:pt x="3376" y="2205"/>
                </a:lnTo>
                <a:lnTo>
                  <a:pt x="3376" y="2205"/>
                </a:lnTo>
                <a:lnTo>
                  <a:pt x="3376" y="2205"/>
                </a:lnTo>
                <a:lnTo>
                  <a:pt x="3376" y="2205"/>
                </a:lnTo>
                <a:lnTo>
                  <a:pt x="3376" y="2204"/>
                </a:lnTo>
                <a:cubicBezTo>
                  <a:pt x="3375" y="2203"/>
                  <a:pt x="3374" y="2202"/>
                  <a:pt x="3373" y="2202"/>
                </a:cubicBezTo>
                <a:close/>
                <a:moveTo>
                  <a:pt x="3361" y="2201"/>
                </a:moveTo>
                <a:cubicBezTo>
                  <a:pt x="3359" y="2203"/>
                  <a:pt x="3356" y="2205"/>
                  <a:pt x="3359" y="2208"/>
                </a:cubicBezTo>
                <a:lnTo>
                  <a:pt x="3359" y="2208"/>
                </a:lnTo>
                <a:cubicBezTo>
                  <a:pt x="3362" y="2209"/>
                  <a:pt x="3363" y="2202"/>
                  <a:pt x="3361" y="2201"/>
                </a:cubicBezTo>
                <a:close/>
                <a:moveTo>
                  <a:pt x="3368" y="2200"/>
                </a:moveTo>
                <a:cubicBezTo>
                  <a:pt x="3367" y="2203"/>
                  <a:pt x="3364" y="2198"/>
                  <a:pt x="3364" y="2203"/>
                </a:cubicBezTo>
                <a:lnTo>
                  <a:pt x="3364" y="2204"/>
                </a:lnTo>
                <a:cubicBezTo>
                  <a:pt x="3366" y="2204"/>
                  <a:pt x="3371" y="2202"/>
                  <a:pt x="3368" y="2200"/>
                </a:cubicBezTo>
                <a:close/>
                <a:moveTo>
                  <a:pt x="3338" y="2197"/>
                </a:moveTo>
                <a:lnTo>
                  <a:pt x="3338" y="2197"/>
                </a:lnTo>
                <a:cubicBezTo>
                  <a:pt x="3338" y="2199"/>
                  <a:pt x="3336" y="2199"/>
                  <a:pt x="3337" y="2201"/>
                </a:cubicBezTo>
                <a:cubicBezTo>
                  <a:pt x="3337" y="2201"/>
                  <a:pt x="3337" y="2201"/>
                  <a:pt x="3337" y="2201"/>
                </a:cubicBezTo>
                <a:cubicBezTo>
                  <a:pt x="3338" y="2202"/>
                  <a:pt x="3339" y="2201"/>
                  <a:pt x="3339" y="2200"/>
                </a:cubicBezTo>
                <a:cubicBezTo>
                  <a:pt x="3340" y="2198"/>
                  <a:pt x="3339" y="2197"/>
                  <a:pt x="3338" y="2197"/>
                </a:cubicBezTo>
                <a:close/>
                <a:moveTo>
                  <a:pt x="3347" y="2195"/>
                </a:moveTo>
                <a:cubicBezTo>
                  <a:pt x="3345" y="2199"/>
                  <a:pt x="3340" y="2205"/>
                  <a:pt x="3344" y="2210"/>
                </a:cubicBezTo>
                <a:cubicBezTo>
                  <a:pt x="3342" y="2210"/>
                  <a:pt x="3342" y="2211"/>
                  <a:pt x="3340" y="2211"/>
                </a:cubicBezTo>
                <a:cubicBezTo>
                  <a:pt x="3340" y="2208"/>
                  <a:pt x="3339" y="2206"/>
                  <a:pt x="3336" y="2207"/>
                </a:cubicBezTo>
                <a:cubicBezTo>
                  <a:pt x="3334" y="2215"/>
                  <a:pt x="3328" y="2221"/>
                  <a:pt x="3321" y="2224"/>
                </a:cubicBezTo>
                <a:cubicBezTo>
                  <a:pt x="3315" y="2215"/>
                  <a:pt x="3328" y="2215"/>
                  <a:pt x="3330" y="2213"/>
                </a:cubicBezTo>
                <a:cubicBezTo>
                  <a:pt x="3326" y="2212"/>
                  <a:pt x="3323" y="2211"/>
                  <a:pt x="3320" y="2210"/>
                </a:cubicBezTo>
                <a:cubicBezTo>
                  <a:pt x="3318" y="2214"/>
                  <a:pt x="3317" y="2219"/>
                  <a:pt x="3319" y="2223"/>
                </a:cubicBezTo>
                <a:cubicBezTo>
                  <a:pt x="3313" y="2224"/>
                  <a:pt x="3313" y="2228"/>
                  <a:pt x="3306" y="2226"/>
                </a:cubicBezTo>
                <a:cubicBezTo>
                  <a:pt x="3307" y="2229"/>
                  <a:pt x="3305" y="2229"/>
                  <a:pt x="3305" y="2232"/>
                </a:cubicBezTo>
                <a:cubicBezTo>
                  <a:pt x="3307" y="2234"/>
                  <a:pt x="3311" y="2233"/>
                  <a:pt x="3315" y="2233"/>
                </a:cubicBezTo>
                <a:cubicBezTo>
                  <a:pt x="3315" y="2226"/>
                  <a:pt x="3325" y="2229"/>
                  <a:pt x="3327" y="2223"/>
                </a:cubicBezTo>
                <a:cubicBezTo>
                  <a:pt x="3328" y="2225"/>
                  <a:pt x="3326" y="2230"/>
                  <a:pt x="3328" y="2231"/>
                </a:cubicBezTo>
                <a:lnTo>
                  <a:pt x="3330" y="2232"/>
                </a:lnTo>
                <a:lnTo>
                  <a:pt x="3330" y="2232"/>
                </a:lnTo>
                <a:lnTo>
                  <a:pt x="3330" y="2232"/>
                </a:lnTo>
                <a:lnTo>
                  <a:pt x="3330" y="2232"/>
                </a:lnTo>
                <a:lnTo>
                  <a:pt x="3329" y="2230"/>
                </a:lnTo>
                <a:cubicBezTo>
                  <a:pt x="3328" y="2226"/>
                  <a:pt x="3331" y="2222"/>
                  <a:pt x="3335" y="2224"/>
                </a:cubicBezTo>
                <a:cubicBezTo>
                  <a:pt x="3336" y="2229"/>
                  <a:pt x="3331" y="2227"/>
                  <a:pt x="3331" y="2231"/>
                </a:cubicBezTo>
                <a:cubicBezTo>
                  <a:pt x="3335" y="2236"/>
                  <a:pt x="3336" y="2243"/>
                  <a:pt x="3334" y="2248"/>
                </a:cubicBezTo>
                <a:cubicBezTo>
                  <a:pt x="3328" y="2247"/>
                  <a:pt x="3332" y="2257"/>
                  <a:pt x="3327" y="2257"/>
                </a:cubicBezTo>
                <a:cubicBezTo>
                  <a:pt x="3326" y="2255"/>
                  <a:pt x="3321" y="2260"/>
                  <a:pt x="3321" y="2254"/>
                </a:cubicBezTo>
                <a:cubicBezTo>
                  <a:pt x="3324" y="2254"/>
                  <a:pt x="3326" y="2254"/>
                  <a:pt x="3327" y="2252"/>
                </a:cubicBezTo>
                <a:cubicBezTo>
                  <a:pt x="3324" y="2251"/>
                  <a:pt x="3329" y="2250"/>
                  <a:pt x="3328" y="2248"/>
                </a:cubicBezTo>
                <a:cubicBezTo>
                  <a:pt x="3326" y="2248"/>
                  <a:pt x="3324" y="2247"/>
                  <a:pt x="3322" y="2245"/>
                </a:cubicBezTo>
                <a:cubicBezTo>
                  <a:pt x="3322" y="2248"/>
                  <a:pt x="3321" y="2250"/>
                  <a:pt x="3319" y="2250"/>
                </a:cubicBezTo>
                <a:cubicBezTo>
                  <a:pt x="3318" y="2246"/>
                  <a:pt x="3321" y="2245"/>
                  <a:pt x="3319" y="2243"/>
                </a:cubicBezTo>
                <a:cubicBezTo>
                  <a:pt x="3315" y="2242"/>
                  <a:pt x="3317" y="2247"/>
                  <a:pt x="3315" y="2248"/>
                </a:cubicBezTo>
                <a:cubicBezTo>
                  <a:pt x="3309" y="2246"/>
                  <a:pt x="3306" y="2250"/>
                  <a:pt x="3302" y="2253"/>
                </a:cubicBezTo>
                <a:cubicBezTo>
                  <a:pt x="3301" y="2256"/>
                  <a:pt x="3304" y="2256"/>
                  <a:pt x="3305" y="2258"/>
                </a:cubicBezTo>
                <a:cubicBezTo>
                  <a:pt x="3303" y="2258"/>
                  <a:pt x="3300" y="2259"/>
                  <a:pt x="3300" y="2261"/>
                </a:cubicBezTo>
                <a:cubicBezTo>
                  <a:pt x="3301" y="2262"/>
                  <a:pt x="3302" y="2262"/>
                  <a:pt x="3303" y="2263"/>
                </a:cubicBezTo>
                <a:cubicBezTo>
                  <a:pt x="3299" y="2265"/>
                  <a:pt x="3301" y="2273"/>
                  <a:pt x="3303" y="2275"/>
                </a:cubicBezTo>
                <a:cubicBezTo>
                  <a:pt x="3299" y="2274"/>
                  <a:pt x="3300" y="2279"/>
                  <a:pt x="3298" y="2279"/>
                </a:cubicBezTo>
                <a:cubicBezTo>
                  <a:pt x="3295" y="2276"/>
                  <a:pt x="3298" y="2273"/>
                  <a:pt x="3298" y="2269"/>
                </a:cubicBezTo>
                <a:cubicBezTo>
                  <a:pt x="3291" y="2268"/>
                  <a:pt x="3295" y="2274"/>
                  <a:pt x="3296" y="2278"/>
                </a:cubicBezTo>
                <a:cubicBezTo>
                  <a:pt x="3292" y="2278"/>
                  <a:pt x="3292" y="2280"/>
                  <a:pt x="3289" y="2281"/>
                </a:cubicBezTo>
                <a:cubicBezTo>
                  <a:pt x="3289" y="2284"/>
                  <a:pt x="3291" y="2284"/>
                  <a:pt x="3291" y="2288"/>
                </a:cubicBezTo>
                <a:cubicBezTo>
                  <a:pt x="3294" y="2288"/>
                  <a:pt x="3297" y="2283"/>
                  <a:pt x="3300" y="2287"/>
                </a:cubicBezTo>
                <a:cubicBezTo>
                  <a:pt x="3300" y="2292"/>
                  <a:pt x="3296" y="2293"/>
                  <a:pt x="3294" y="2296"/>
                </a:cubicBezTo>
                <a:cubicBezTo>
                  <a:pt x="3302" y="2297"/>
                  <a:pt x="3300" y="2288"/>
                  <a:pt x="3310" y="2291"/>
                </a:cubicBezTo>
                <a:cubicBezTo>
                  <a:pt x="3308" y="2292"/>
                  <a:pt x="3308" y="2296"/>
                  <a:pt x="3312" y="2295"/>
                </a:cubicBezTo>
                <a:cubicBezTo>
                  <a:pt x="3314" y="2292"/>
                  <a:pt x="3308" y="2289"/>
                  <a:pt x="3313" y="2285"/>
                </a:cubicBezTo>
                <a:cubicBezTo>
                  <a:pt x="3318" y="2285"/>
                  <a:pt x="3321" y="2283"/>
                  <a:pt x="3319" y="2279"/>
                </a:cubicBezTo>
                <a:cubicBezTo>
                  <a:pt x="3313" y="2278"/>
                  <a:pt x="3312" y="2285"/>
                  <a:pt x="3306" y="2284"/>
                </a:cubicBezTo>
                <a:cubicBezTo>
                  <a:pt x="3305" y="2281"/>
                  <a:pt x="3306" y="2277"/>
                  <a:pt x="3309" y="2274"/>
                </a:cubicBezTo>
                <a:cubicBezTo>
                  <a:pt x="3307" y="2273"/>
                  <a:pt x="3304" y="2272"/>
                  <a:pt x="3303" y="2271"/>
                </a:cubicBezTo>
                <a:cubicBezTo>
                  <a:pt x="3305" y="2269"/>
                  <a:pt x="3309" y="2268"/>
                  <a:pt x="3313" y="2268"/>
                </a:cubicBezTo>
                <a:lnTo>
                  <a:pt x="3313" y="2271"/>
                </a:lnTo>
                <a:cubicBezTo>
                  <a:pt x="3319" y="2271"/>
                  <a:pt x="3325" y="2271"/>
                  <a:pt x="3332" y="2270"/>
                </a:cubicBezTo>
                <a:lnTo>
                  <a:pt x="3332" y="2271"/>
                </a:lnTo>
                <a:cubicBezTo>
                  <a:pt x="3332" y="2271"/>
                  <a:pt x="3333" y="2271"/>
                  <a:pt x="3334" y="2271"/>
                </a:cubicBezTo>
                <a:lnTo>
                  <a:pt x="3334" y="2269"/>
                </a:lnTo>
                <a:cubicBezTo>
                  <a:pt x="3335" y="2269"/>
                  <a:pt x="3337" y="2268"/>
                  <a:pt x="3338" y="2268"/>
                </a:cubicBezTo>
                <a:cubicBezTo>
                  <a:pt x="3336" y="2264"/>
                  <a:pt x="3338" y="2257"/>
                  <a:pt x="3336" y="2254"/>
                </a:cubicBezTo>
                <a:cubicBezTo>
                  <a:pt x="3340" y="2255"/>
                  <a:pt x="3341" y="2253"/>
                  <a:pt x="3342" y="2250"/>
                </a:cubicBezTo>
                <a:cubicBezTo>
                  <a:pt x="3344" y="2259"/>
                  <a:pt x="3353" y="2251"/>
                  <a:pt x="3358" y="2254"/>
                </a:cubicBezTo>
                <a:lnTo>
                  <a:pt x="3358" y="2249"/>
                </a:lnTo>
                <a:cubicBezTo>
                  <a:pt x="3353" y="2252"/>
                  <a:pt x="3352" y="2246"/>
                  <a:pt x="3347" y="2249"/>
                </a:cubicBezTo>
                <a:cubicBezTo>
                  <a:pt x="3346" y="2248"/>
                  <a:pt x="3345" y="2241"/>
                  <a:pt x="3347" y="2240"/>
                </a:cubicBezTo>
                <a:cubicBezTo>
                  <a:pt x="3349" y="2240"/>
                  <a:pt x="3347" y="2245"/>
                  <a:pt x="3350" y="2245"/>
                </a:cubicBezTo>
                <a:cubicBezTo>
                  <a:pt x="3353" y="2241"/>
                  <a:pt x="3353" y="2234"/>
                  <a:pt x="3355" y="2230"/>
                </a:cubicBezTo>
                <a:cubicBezTo>
                  <a:pt x="3354" y="2228"/>
                  <a:pt x="3348" y="2226"/>
                  <a:pt x="3347" y="2230"/>
                </a:cubicBezTo>
                <a:cubicBezTo>
                  <a:pt x="3353" y="2237"/>
                  <a:pt x="3343" y="2238"/>
                  <a:pt x="3342" y="2245"/>
                </a:cubicBezTo>
                <a:cubicBezTo>
                  <a:pt x="3336" y="2245"/>
                  <a:pt x="3335" y="2231"/>
                  <a:pt x="3342" y="2232"/>
                </a:cubicBezTo>
                <a:cubicBezTo>
                  <a:pt x="3344" y="2232"/>
                  <a:pt x="3342" y="2237"/>
                  <a:pt x="3345" y="2236"/>
                </a:cubicBezTo>
                <a:cubicBezTo>
                  <a:pt x="3348" y="2233"/>
                  <a:pt x="3343" y="2231"/>
                  <a:pt x="3347" y="2227"/>
                </a:cubicBezTo>
                <a:cubicBezTo>
                  <a:pt x="3344" y="2223"/>
                  <a:pt x="3347" y="2220"/>
                  <a:pt x="3346" y="2215"/>
                </a:cubicBezTo>
                <a:cubicBezTo>
                  <a:pt x="3350" y="2214"/>
                  <a:pt x="3358" y="2213"/>
                  <a:pt x="3354" y="2206"/>
                </a:cubicBezTo>
                <a:cubicBezTo>
                  <a:pt x="3351" y="2206"/>
                  <a:pt x="3350" y="2209"/>
                  <a:pt x="3347" y="2209"/>
                </a:cubicBezTo>
                <a:cubicBezTo>
                  <a:pt x="3347" y="2205"/>
                  <a:pt x="3348" y="2203"/>
                  <a:pt x="3350" y="2202"/>
                </a:cubicBezTo>
                <a:cubicBezTo>
                  <a:pt x="3350" y="2204"/>
                  <a:pt x="3352" y="2204"/>
                  <a:pt x="3353" y="2205"/>
                </a:cubicBezTo>
                <a:lnTo>
                  <a:pt x="3353" y="2196"/>
                </a:lnTo>
                <a:cubicBezTo>
                  <a:pt x="3350" y="2197"/>
                  <a:pt x="3349" y="2195"/>
                  <a:pt x="3347" y="2195"/>
                </a:cubicBezTo>
                <a:close/>
                <a:moveTo>
                  <a:pt x="3364" y="2194"/>
                </a:moveTo>
                <a:cubicBezTo>
                  <a:pt x="3362" y="2194"/>
                  <a:pt x="3360" y="2196"/>
                  <a:pt x="3359" y="2197"/>
                </a:cubicBezTo>
                <a:cubicBezTo>
                  <a:pt x="3360" y="2197"/>
                  <a:pt x="3362" y="2197"/>
                  <a:pt x="3363" y="2196"/>
                </a:cubicBezTo>
                <a:lnTo>
                  <a:pt x="3366" y="2195"/>
                </a:lnTo>
                <a:lnTo>
                  <a:pt x="3366" y="2195"/>
                </a:lnTo>
                <a:lnTo>
                  <a:pt x="3366" y="2195"/>
                </a:lnTo>
                <a:lnTo>
                  <a:pt x="3366" y="2195"/>
                </a:lnTo>
                <a:lnTo>
                  <a:pt x="3365" y="2195"/>
                </a:lnTo>
                <a:cubicBezTo>
                  <a:pt x="3365" y="2195"/>
                  <a:pt x="3365" y="2194"/>
                  <a:pt x="3364" y="2194"/>
                </a:cubicBezTo>
                <a:close/>
                <a:moveTo>
                  <a:pt x="3291" y="2192"/>
                </a:moveTo>
                <a:cubicBezTo>
                  <a:pt x="3290" y="2193"/>
                  <a:pt x="3290" y="2196"/>
                  <a:pt x="3292" y="2196"/>
                </a:cubicBezTo>
                <a:cubicBezTo>
                  <a:pt x="3292" y="2195"/>
                  <a:pt x="3293" y="2192"/>
                  <a:pt x="3291" y="2192"/>
                </a:cubicBezTo>
                <a:close/>
                <a:moveTo>
                  <a:pt x="3338" y="2183"/>
                </a:moveTo>
                <a:cubicBezTo>
                  <a:pt x="3337" y="2183"/>
                  <a:pt x="3336" y="2184"/>
                  <a:pt x="3336" y="2186"/>
                </a:cubicBezTo>
                <a:cubicBezTo>
                  <a:pt x="3336" y="2188"/>
                  <a:pt x="3339" y="2187"/>
                  <a:pt x="3339" y="2188"/>
                </a:cubicBezTo>
                <a:cubicBezTo>
                  <a:pt x="3338" y="2190"/>
                  <a:pt x="3337" y="2191"/>
                  <a:pt x="3336" y="2192"/>
                </a:cubicBezTo>
                <a:cubicBezTo>
                  <a:pt x="3330" y="2192"/>
                  <a:pt x="3331" y="2188"/>
                  <a:pt x="3326" y="2190"/>
                </a:cubicBezTo>
                <a:lnTo>
                  <a:pt x="3326" y="2194"/>
                </a:lnTo>
                <a:lnTo>
                  <a:pt x="3326" y="2194"/>
                </a:lnTo>
                <a:cubicBezTo>
                  <a:pt x="3330" y="2192"/>
                  <a:pt x="3336" y="2193"/>
                  <a:pt x="3340" y="2196"/>
                </a:cubicBezTo>
                <a:cubicBezTo>
                  <a:pt x="3341" y="2193"/>
                  <a:pt x="3347" y="2194"/>
                  <a:pt x="3348" y="2190"/>
                </a:cubicBezTo>
                <a:cubicBezTo>
                  <a:pt x="3346" y="2188"/>
                  <a:pt x="3345" y="2190"/>
                  <a:pt x="3344" y="2192"/>
                </a:cubicBezTo>
                <a:cubicBezTo>
                  <a:pt x="3344" y="2190"/>
                  <a:pt x="3344" y="2187"/>
                  <a:pt x="3345" y="2187"/>
                </a:cubicBezTo>
                <a:cubicBezTo>
                  <a:pt x="3347" y="2190"/>
                  <a:pt x="3349" y="2186"/>
                  <a:pt x="3353" y="2187"/>
                </a:cubicBezTo>
                <a:cubicBezTo>
                  <a:pt x="3352" y="2189"/>
                  <a:pt x="3350" y="2191"/>
                  <a:pt x="3351" y="2195"/>
                </a:cubicBezTo>
                <a:cubicBezTo>
                  <a:pt x="3358" y="2196"/>
                  <a:pt x="3355" y="2187"/>
                  <a:pt x="3362" y="2192"/>
                </a:cubicBezTo>
                <a:cubicBezTo>
                  <a:pt x="3363" y="2189"/>
                  <a:pt x="3362" y="2188"/>
                  <a:pt x="3363" y="2184"/>
                </a:cubicBezTo>
                <a:cubicBezTo>
                  <a:pt x="3358" y="2185"/>
                  <a:pt x="3349" y="2182"/>
                  <a:pt x="3344" y="2186"/>
                </a:cubicBezTo>
                <a:cubicBezTo>
                  <a:pt x="3344" y="2184"/>
                  <a:pt x="3340" y="2182"/>
                  <a:pt x="3338" y="2183"/>
                </a:cubicBezTo>
                <a:close/>
                <a:moveTo>
                  <a:pt x="3295" y="2178"/>
                </a:moveTo>
                <a:cubicBezTo>
                  <a:pt x="3297" y="2180"/>
                  <a:pt x="3296" y="2185"/>
                  <a:pt x="3298" y="2185"/>
                </a:cubicBezTo>
                <a:cubicBezTo>
                  <a:pt x="3298" y="2182"/>
                  <a:pt x="3302" y="2185"/>
                  <a:pt x="3302" y="2181"/>
                </a:cubicBezTo>
                <a:cubicBezTo>
                  <a:pt x="3302" y="2178"/>
                  <a:pt x="3297" y="2180"/>
                  <a:pt x="3295" y="2178"/>
                </a:cubicBezTo>
                <a:close/>
                <a:moveTo>
                  <a:pt x="3299" y="2167"/>
                </a:moveTo>
                <a:cubicBezTo>
                  <a:pt x="3299" y="2168"/>
                  <a:pt x="3298" y="2168"/>
                  <a:pt x="3297" y="2168"/>
                </a:cubicBezTo>
                <a:cubicBezTo>
                  <a:pt x="3300" y="2172"/>
                  <a:pt x="3296" y="2175"/>
                  <a:pt x="3300" y="2177"/>
                </a:cubicBezTo>
                <a:cubicBezTo>
                  <a:pt x="3300" y="2174"/>
                  <a:pt x="3302" y="2172"/>
                  <a:pt x="3303" y="2169"/>
                </a:cubicBezTo>
                <a:cubicBezTo>
                  <a:pt x="3301" y="2168"/>
                  <a:pt x="3301" y="2167"/>
                  <a:pt x="3299" y="2167"/>
                </a:cubicBezTo>
                <a:close/>
                <a:moveTo>
                  <a:pt x="3307" y="2157"/>
                </a:moveTo>
                <a:cubicBezTo>
                  <a:pt x="3306" y="2159"/>
                  <a:pt x="3305" y="2162"/>
                  <a:pt x="3307" y="2162"/>
                </a:cubicBezTo>
                <a:lnTo>
                  <a:pt x="3309" y="2162"/>
                </a:lnTo>
                <a:lnTo>
                  <a:pt x="3309" y="2163"/>
                </a:lnTo>
                <a:lnTo>
                  <a:pt x="3309" y="2162"/>
                </a:lnTo>
                <a:lnTo>
                  <a:pt x="3309" y="2162"/>
                </a:lnTo>
                <a:lnTo>
                  <a:pt x="3309" y="2161"/>
                </a:lnTo>
                <a:cubicBezTo>
                  <a:pt x="3309" y="2159"/>
                  <a:pt x="3308" y="2158"/>
                  <a:pt x="3307" y="2157"/>
                </a:cubicBezTo>
                <a:close/>
                <a:moveTo>
                  <a:pt x="3303" y="2130"/>
                </a:moveTo>
                <a:cubicBezTo>
                  <a:pt x="3300" y="2129"/>
                  <a:pt x="3299" y="2131"/>
                  <a:pt x="3298" y="2133"/>
                </a:cubicBezTo>
                <a:cubicBezTo>
                  <a:pt x="3303" y="2138"/>
                  <a:pt x="3296" y="2147"/>
                  <a:pt x="3299" y="2152"/>
                </a:cubicBezTo>
                <a:cubicBezTo>
                  <a:pt x="3299" y="2152"/>
                  <a:pt x="3298" y="2152"/>
                  <a:pt x="3298" y="2152"/>
                </a:cubicBezTo>
                <a:cubicBezTo>
                  <a:pt x="3299" y="2155"/>
                  <a:pt x="3298" y="2161"/>
                  <a:pt x="3302" y="2162"/>
                </a:cubicBezTo>
                <a:cubicBezTo>
                  <a:pt x="3302" y="2155"/>
                  <a:pt x="3307" y="2146"/>
                  <a:pt x="3302" y="2143"/>
                </a:cubicBezTo>
                <a:cubicBezTo>
                  <a:pt x="3303" y="2141"/>
                  <a:pt x="3305" y="2141"/>
                  <a:pt x="3307" y="2142"/>
                </a:cubicBezTo>
                <a:cubicBezTo>
                  <a:pt x="3307" y="2146"/>
                  <a:pt x="3304" y="2148"/>
                  <a:pt x="3309" y="2148"/>
                </a:cubicBezTo>
                <a:cubicBezTo>
                  <a:pt x="3310" y="2144"/>
                  <a:pt x="3312" y="2132"/>
                  <a:pt x="3309" y="2130"/>
                </a:cubicBezTo>
                <a:lnTo>
                  <a:pt x="3309" y="2130"/>
                </a:lnTo>
                <a:cubicBezTo>
                  <a:pt x="3307" y="2133"/>
                  <a:pt x="3304" y="2135"/>
                  <a:pt x="3305" y="2137"/>
                </a:cubicBezTo>
                <a:cubicBezTo>
                  <a:pt x="3304" y="2135"/>
                  <a:pt x="3303" y="2132"/>
                  <a:pt x="3303" y="2130"/>
                </a:cubicBezTo>
                <a:close/>
                <a:moveTo>
                  <a:pt x="3299" y="2122"/>
                </a:moveTo>
                <a:cubicBezTo>
                  <a:pt x="3298" y="2122"/>
                  <a:pt x="3296" y="2123"/>
                  <a:pt x="3296" y="2125"/>
                </a:cubicBezTo>
                <a:cubicBezTo>
                  <a:pt x="3299" y="2127"/>
                  <a:pt x="3303" y="2127"/>
                  <a:pt x="3304" y="2124"/>
                </a:cubicBezTo>
                <a:lnTo>
                  <a:pt x="3304" y="2123"/>
                </a:lnTo>
                <a:lnTo>
                  <a:pt x="3305" y="2123"/>
                </a:lnTo>
                <a:lnTo>
                  <a:pt x="3305" y="2123"/>
                </a:lnTo>
                <a:lnTo>
                  <a:pt x="3304" y="2123"/>
                </a:lnTo>
                <a:lnTo>
                  <a:pt x="3302" y="2123"/>
                </a:lnTo>
                <a:cubicBezTo>
                  <a:pt x="3301" y="2122"/>
                  <a:pt x="3300" y="2122"/>
                  <a:pt x="3299" y="2122"/>
                </a:cubicBezTo>
                <a:close/>
                <a:moveTo>
                  <a:pt x="3308" y="2122"/>
                </a:moveTo>
                <a:lnTo>
                  <a:pt x="3308" y="2124"/>
                </a:lnTo>
                <a:cubicBezTo>
                  <a:pt x="3309" y="2124"/>
                  <a:pt x="3309" y="2126"/>
                  <a:pt x="3311" y="2125"/>
                </a:cubicBezTo>
                <a:lnTo>
                  <a:pt x="3311" y="2123"/>
                </a:lnTo>
                <a:lnTo>
                  <a:pt x="3311" y="2123"/>
                </a:lnTo>
                <a:cubicBezTo>
                  <a:pt x="3309" y="2123"/>
                  <a:pt x="3309" y="2122"/>
                  <a:pt x="3308" y="2122"/>
                </a:cubicBezTo>
                <a:close/>
                <a:moveTo>
                  <a:pt x="3312" y="2101"/>
                </a:moveTo>
                <a:cubicBezTo>
                  <a:pt x="3306" y="2102"/>
                  <a:pt x="3305" y="2107"/>
                  <a:pt x="3300" y="2108"/>
                </a:cubicBezTo>
                <a:lnTo>
                  <a:pt x="3300" y="2113"/>
                </a:lnTo>
                <a:cubicBezTo>
                  <a:pt x="3306" y="2113"/>
                  <a:pt x="3304" y="2105"/>
                  <a:pt x="3311" y="2109"/>
                </a:cubicBezTo>
                <a:lnTo>
                  <a:pt x="3311" y="2109"/>
                </a:lnTo>
                <a:cubicBezTo>
                  <a:pt x="3313" y="2107"/>
                  <a:pt x="3312" y="2106"/>
                  <a:pt x="3312" y="2101"/>
                </a:cubicBezTo>
                <a:close/>
                <a:moveTo>
                  <a:pt x="3303" y="2099"/>
                </a:moveTo>
                <a:cubicBezTo>
                  <a:pt x="3301" y="2099"/>
                  <a:pt x="3299" y="2100"/>
                  <a:pt x="3300" y="2102"/>
                </a:cubicBezTo>
                <a:lnTo>
                  <a:pt x="3300" y="2103"/>
                </a:lnTo>
                <a:cubicBezTo>
                  <a:pt x="3303" y="2103"/>
                  <a:pt x="3304" y="2101"/>
                  <a:pt x="3305" y="2099"/>
                </a:cubicBezTo>
                <a:cubicBezTo>
                  <a:pt x="3304" y="2099"/>
                  <a:pt x="3303" y="2099"/>
                  <a:pt x="3303" y="2099"/>
                </a:cubicBezTo>
                <a:close/>
                <a:moveTo>
                  <a:pt x="3301" y="2081"/>
                </a:moveTo>
                <a:cubicBezTo>
                  <a:pt x="3301" y="2082"/>
                  <a:pt x="3300" y="2083"/>
                  <a:pt x="3300" y="2084"/>
                </a:cubicBezTo>
                <a:cubicBezTo>
                  <a:pt x="3301" y="2085"/>
                  <a:pt x="3302" y="2085"/>
                  <a:pt x="3302" y="2087"/>
                </a:cubicBezTo>
                <a:cubicBezTo>
                  <a:pt x="3299" y="2087"/>
                  <a:pt x="3299" y="2085"/>
                  <a:pt x="3296" y="2085"/>
                </a:cubicBezTo>
                <a:cubicBezTo>
                  <a:pt x="3297" y="2087"/>
                  <a:pt x="3296" y="2089"/>
                  <a:pt x="3297" y="2089"/>
                </a:cubicBezTo>
                <a:cubicBezTo>
                  <a:pt x="3297" y="2087"/>
                  <a:pt x="3302" y="2087"/>
                  <a:pt x="3302" y="2089"/>
                </a:cubicBezTo>
                <a:cubicBezTo>
                  <a:pt x="3303" y="2092"/>
                  <a:pt x="3298" y="2090"/>
                  <a:pt x="3300" y="2093"/>
                </a:cubicBezTo>
                <a:cubicBezTo>
                  <a:pt x="3300" y="2096"/>
                  <a:pt x="3303" y="2096"/>
                  <a:pt x="3305" y="2094"/>
                </a:cubicBezTo>
                <a:cubicBezTo>
                  <a:pt x="3302" y="2089"/>
                  <a:pt x="3306" y="2087"/>
                  <a:pt x="3307" y="2081"/>
                </a:cubicBezTo>
                <a:lnTo>
                  <a:pt x="3301" y="2081"/>
                </a:lnTo>
                <a:close/>
                <a:moveTo>
                  <a:pt x="3307" y="2052"/>
                </a:moveTo>
                <a:cubicBezTo>
                  <a:pt x="3306" y="2052"/>
                  <a:pt x="3305" y="2052"/>
                  <a:pt x="3305" y="2052"/>
                </a:cubicBezTo>
                <a:cubicBezTo>
                  <a:pt x="3305" y="2054"/>
                  <a:pt x="3302" y="2056"/>
                  <a:pt x="3305" y="2057"/>
                </a:cubicBezTo>
                <a:cubicBezTo>
                  <a:pt x="3305" y="2056"/>
                  <a:pt x="3308" y="2056"/>
                  <a:pt x="3310" y="2055"/>
                </a:cubicBezTo>
                <a:lnTo>
                  <a:pt x="3310" y="2055"/>
                </a:lnTo>
                <a:cubicBezTo>
                  <a:pt x="3310" y="2052"/>
                  <a:pt x="3309" y="2052"/>
                  <a:pt x="3307" y="2052"/>
                </a:cubicBezTo>
                <a:close/>
                <a:moveTo>
                  <a:pt x="3300" y="2043"/>
                </a:moveTo>
                <a:cubicBezTo>
                  <a:pt x="3298" y="2044"/>
                  <a:pt x="3297" y="2051"/>
                  <a:pt x="3300" y="2052"/>
                </a:cubicBezTo>
                <a:lnTo>
                  <a:pt x="3300" y="2052"/>
                </a:lnTo>
                <a:cubicBezTo>
                  <a:pt x="3300" y="2049"/>
                  <a:pt x="3303" y="2044"/>
                  <a:pt x="3300" y="2043"/>
                </a:cubicBezTo>
                <a:close/>
                <a:moveTo>
                  <a:pt x="3305" y="2031"/>
                </a:moveTo>
                <a:cubicBezTo>
                  <a:pt x="3303" y="2031"/>
                  <a:pt x="3302" y="2033"/>
                  <a:pt x="3298" y="2031"/>
                </a:cubicBezTo>
                <a:cubicBezTo>
                  <a:pt x="3299" y="2034"/>
                  <a:pt x="3298" y="2038"/>
                  <a:pt x="3301" y="2038"/>
                </a:cubicBezTo>
                <a:cubicBezTo>
                  <a:pt x="3301" y="2032"/>
                  <a:pt x="3305" y="2037"/>
                  <a:pt x="3308" y="2038"/>
                </a:cubicBezTo>
                <a:cubicBezTo>
                  <a:pt x="3308" y="2036"/>
                  <a:pt x="3309" y="2035"/>
                  <a:pt x="3310" y="2033"/>
                </a:cubicBezTo>
                <a:lnTo>
                  <a:pt x="3310" y="2033"/>
                </a:lnTo>
                <a:cubicBezTo>
                  <a:pt x="3308" y="2031"/>
                  <a:pt x="3306" y="2031"/>
                  <a:pt x="3305" y="2031"/>
                </a:cubicBezTo>
                <a:close/>
                <a:moveTo>
                  <a:pt x="3300" y="2011"/>
                </a:moveTo>
                <a:cubicBezTo>
                  <a:pt x="3300" y="2012"/>
                  <a:pt x="3299" y="2014"/>
                  <a:pt x="3302" y="2014"/>
                </a:cubicBezTo>
                <a:cubicBezTo>
                  <a:pt x="3302" y="2012"/>
                  <a:pt x="3301" y="2011"/>
                  <a:pt x="3300" y="2011"/>
                </a:cubicBezTo>
                <a:close/>
                <a:moveTo>
                  <a:pt x="3378" y="1947"/>
                </a:moveTo>
                <a:cubicBezTo>
                  <a:pt x="3377" y="1947"/>
                  <a:pt x="3375" y="1948"/>
                  <a:pt x="3376" y="1949"/>
                </a:cubicBezTo>
                <a:lnTo>
                  <a:pt x="3379" y="1949"/>
                </a:lnTo>
                <a:lnTo>
                  <a:pt x="3379" y="1950"/>
                </a:lnTo>
                <a:cubicBezTo>
                  <a:pt x="3380" y="1948"/>
                  <a:pt x="3379" y="1947"/>
                  <a:pt x="3378" y="1947"/>
                </a:cubicBezTo>
                <a:close/>
                <a:moveTo>
                  <a:pt x="3377" y="1939"/>
                </a:moveTo>
                <a:cubicBezTo>
                  <a:pt x="3375" y="1940"/>
                  <a:pt x="3360" y="1938"/>
                  <a:pt x="3362" y="1947"/>
                </a:cubicBezTo>
                <a:cubicBezTo>
                  <a:pt x="3367" y="1945"/>
                  <a:pt x="3378" y="1944"/>
                  <a:pt x="3377" y="1939"/>
                </a:cubicBezTo>
                <a:close/>
                <a:moveTo>
                  <a:pt x="3305" y="1927"/>
                </a:moveTo>
                <a:cubicBezTo>
                  <a:pt x="3303" y="1927"/>
                  <a:pt x="3304" y="1933"/>
                  <a:pt x="3307" y="1932"/>
                </a:cubicBezTo>
                <a:lnTo>
                  <a:pt x="3307" y="1927"/>
                </a:lnTo>
                <a:lnTo>
                  <a:pt x="3305" y="1927"/>
                </a:lnTo>
                <a:close/>
                <a:moveTo>
                  <a:pt x="3375" y="1925"/>
                </a:moveTo>
                <a:cubicBezTo>
                  <a:pt x="3376" y="1929"/>
                  <a:pt x="3374" y="1931"/>
                  <a:pt x="3375" y="1933"/>
                </a:cubicBezTo>
                <a:cubicBezTo>
                  <a:pt x="3377" y="1933"/>
                  <a:pt x="3378" y="1933"/>
                  <a:pt x="3379" y="1932"/>
                </a:cubicBezTo>
                <a:cubicBezTo>
                  <a:pt x="3379" y="1929"/>
                  <a:pt x="3378" y="1926"/>
                  <a:pt x="3375" y="1925"/>
                </a:cubicBezTo>
                <a:close/>
                <a:moveTo>
                  <a:pt x="3358" y="1909"/>
                </a:moveTo>
                <a:cubicBezTo>
                  <a:pt x="3358" y="1910"/>
                  <a:pt x="3356" y="1914"/>
                  <a:pt x="3358" y="1914"/>
                </a:cubicBezTo>
                <a:cubicBezTo>
                  <a:pt x="3358" y="1913"/>
                  <a:pt x="3359" y="1913"/>
                  <a:pt x="3360" y="1913"/>
                </a:cubicBezTo>
                <a:lnTo>
                  <a:pt x="3360" y="1910"/>
                </a:lnTo>
                <a:cubicBezTo>
                  <a:pt x="3359" y="1910"/>
                  <a:pt x="3359" y="1909"/>
                  <a:pt x="3358" y="1909"/>
                </a:cubicBezTo>
                <a:close/>
                <a:moveTo>
                  <a:pt x="3377" y="1907"/>
                </a:moveTo>
                <a:cubicBezTo>
                  <a:pt x="3373" y="1910"/>
                  <a:pt x="3372" y="1915"/>
                  <a:pt x="3367" y="1916"/>
                </a:cubicBezTo>
                <a:cubicBezTo>
                  <a:pt x="3373" y="1917"/>
                  <a:pt x="3367" y="1917"/>
                  <a:pt x="3367" y="1920"/>
                </a:cubicBezTo>
                <a:cubicBezTo>
                  <a:pt x="3368" y="1919"/>
                  <a:pt x="3370" y="1919"/>
                  <a:pt x="3372" y="1920"/>
                </a:cubicBezTo>
                <a:cubicBezTo>
                  <a:pt x="3372" y="1918"/>
                  <a:pt x="3372" y="1916"/>
                  <a:pt x="3374" y="1916"/>
                </a:cubicBezTo>
                <a:cubicBezTo>
                  <a:pt x="3374" y="1919"/>
                  <a:pt x="3378" y="1917"/>
                  <a:pt x="3377" y="1920"/>
                </a:cubicBezTo>
                <a:cubicBezTo>
                  <a:pt x="3379" y="1919"/>
                  <a:pt x="3382" y="1920"/>
                  <a:pt x="3383" y="1918"/>
                </a:cubicBezTo>
                <a:lnTo>
                  <a:pt x="3383" y="1918"/>
                </a:lnTo>
                <a:cubicBezTo>
                  <a:pt x="3377" y="1919"/>
                  <a:pt x="3375" y="1912"/>
                  <a:pt x="3377" y="1907"/>
                </a:cubicBezTo>
                <a:close/>
                <a:moveTo>
                  <a:pt x="3378" y="1876"/>
                </a:moveTo>
                <a:cubicBezTo>
                  <a:pt x="3377" y="1876"/>
                  <a:pt x="3377" y="1880"/>
                  <a:pt x="3378" y="1880"/>
                </a:cubicBezTo>
                <a:cubicBezTo>
                  <a:pt x="3378" y="1879"/>
                  <a:pt x="3378" y="1879"/>
                  <a:pt x="3379" y="1879"/>
                </a:cubicBezTo>
                <a:lnTo>
                  <a:pt x="3379" y="1877"/>
                </a:lnTo>
                <a:lnTo>
                  <a:pt x="3379" y="1877"/>
                </a:lnTo>
                <a:cubicBezTo>
                  <a:pt x="3379" y="1877"/>
                  <a:pt x="3379" y="1876"/>
                  <a:pt x="3378" y="1876"/>
                </a:cubicBezTo>
                <a:close/>
                <a:moveTo>
                  <a:pt x="3342" y="1870"/>
                </a:moveTo>
                <a:cubicBezTo>
                  <a:pt x="3341" y="1870"/>
                  <a:pt x="3341" y="1870"/>
                  <a:pt x="3341" y="1870"/>
                </a:cubicBezTo>
                <a:cubicBezTo>
                  <a:pt x="3340" y="1870"/>
                  <a:pt x="3339" y="1873"/>
                  <a:pt x="3341" y="1873"/>
                </a:cubicBezTo>
                <a:lnTo>
                  <a:pt x="3341" y="1873"/>
                </a:lnTo>
                <a:cubicBezTo>
                  <a:pt x="3343" y="1874"/>
                  <a:pt x="3343" y="1870"/>
                  <a:pt x="3342" y="1870"/>
                </a:cubicBezTo>
                <a:close/>
                <a:moveTo>
                  <a:pt x="3368" y="1862"/>
                </a:moveTo>
                <a:cubicBezTo>
                  <a:pt x="3367" y="1862"/>
                  <a:pt x="3367" y="1862"/>
                  <a:pt x="3366" y="1862"/>
                </a:cubicBezTo>
                <a:cubicBezTo>
                  <a:pt x="3367" y="1865"/>
                  <a:pt x="3368" y="1867"/>
                  <a:pt x="3369" y="1869"/>
                </a:cubicBezTo>
                <a:lnTo>
                  <a:pt x="3369" y="1869"/>
                </a:lnTo>
                <a:cubicBezTo>
                  <a:pt x="3371" y="1867"/>
                  <a:pt x="3371" y="1863"/>
                  <a:pt x="3368" y="1862"/>
                </a:cubicBezTo>
                <a:close/>
                <a:moveTo>
                  <a:pt x="3381" y="1862"/>
                </a:moveTo>
                <a:cubicBezTo>
                  <a:pt x="3377" y="1863"/>
                  <a:pt x="3375" y="1860"/>
                  <a:pt x="3373" y="1864"/>
                </a:cubicBezTo>
                <a:lnTo>
                  <a:pt x="3373" y="1864"/>
                </a:lnTo>
                <a:cubicBezTo>
                  <a:pt x="3376" y="1864"/>
                  <a:pt x="3381" y="1866"/>
                  <a:pt x="3381" y="1862"/>
                </a:cubicBezTo>
                <a:close/>
                <a:moveTo>
                  <a:pt x="3366" y="1854"/>
                </a:moveTo>
                <a:cubicBezTo>
                  <a:pt x="3364" y="1854"/>
                  <a:pt x="3363" y="1855"/>
                  <a:pt x="3363" y="1855"/>
                </a:cubicBezTo>
                <a:cubicBezTo>
                  <a:pt x="3367" y="1854"/>
                  <a:pt x="3365" y="1859"/>
                  <a:pt x="3367" y="1860"/>
                </a:cubicBezTo>
                <a:cubicBezTo>
                  <a:pt x="3367" y="1860"/>
                  <a:pt x="3367" y="1860"/>
                  <a:pt x="3367" y="1860"/>
                </a:cubicBezTo>
                <a:cubicBezTo>
                  <a:pt x="3370" y="1860"/>
                  <a:pt x="3372" y="1858"/>
                  <a:pt x="3372" y="1855"/>
                </a:cubicBezTo>
                <a:lnTo>
                  <a:pt x="3372" y="1855"/>
                </a:lnTo>
                <a:cubicBezTo>
                  <a:pt x="3371" y="1854"/>
                  <a:pt x="3368" y="1854"/>
                  <a:pt x="3366" y="1854"/>
                </a:cubicBezTo>
                <a:close/>
                <a:moveTo>
                  <a:pt x="3322" y="1849"/>
                </a:moveTo>
                <a:cubicBezTo>
                  <a:pt x="3322" y="1849"/>
                  <a:pt x="3321" y="1849"/>
                  <a:pt x="3321" y="1849"/>
                </a:cubicBezTo>
                <a:lnTo>
                  <a:pt x="3321" y="1852"/>
                </a:lnTo>
                <a:lnTo>
                  <a:pt x="3321" y="1852"/>
                </a:lnTo>
                <a:cubicBezTo>
                  <a:pt x="3322" y="1855"/>
                  <a:pt x="3325" y="1850"/>
                  <a:pt x="3322" y="1849"/>
                </a:cubicBezTo>
                <a:close/>
                <a:moveTo>
                  <a:pt x="3378" y="1849"/>
                </a:moveTo>
                <a:cubicBezTo>
                  <a:pt x="3374" y="1849"/>
                  <a:pt x="3369" y="1851"/>
                  <a:pt x="3367" y="1852"/>
                </a:cubicBezTo>
                <a:cubicBezTo>
                  <a:pt x="3375" y="1852"/>
                  <a:pt x="3376" y="1855"/>
                  <a:pt x="3382" y="1853"/>
                </a:cubicBezTo>
                <a:lnTo>
                  <a:pt x="3382" y="1853"/>
                </a:lnTo>
                <a:cubicBezTo>
                  <a:pt x="3382" y="1850"/>
                  <a:pt x="3380" y="1849"/>
                  <a:pt x="3378" y="1849"/>
                </a:cubicBezTo>
                <a:close/>
                <a:moveTo>
                  <a:pt x="3365" y="1847"/>
                </a:moveTo>
                <a:cubicBezTo>
                  <a:pt x="3364" y="1847"/>
                  <a:pt x="3363" y="1848"/>
                  <a:pt x="3363" y="1850"/>
                </a:cubicBezTo>
                <a:lnTo>
                  <a:pt x="3363" y="1850"/>
                </a:lnTo>
                <a:cubicBezTo>
                  <a:pt x="3365" y="1850"/>
                  <a:pt x="3366" y="1849"/>
                  <a:pt x="3367" y="1847"/>
                </a:cubicBezTo>
                <a:cubicBezTo>
                  <a:pt x="3366" y="1847"/>
                  <a:pt x="3366" y="1847"/>
                  <a:pt x="3365" y="1847"/>
                </a:cubicBezTo>
                <a:close/>
                <a:moveTo>
                  <a:pt x="3370" y="1839"/>
                </a:moveTo>
                <a:cubicBezTo>
                  <a:pt x="3368" y="1840"/>
                  <a:pt x="3364" y="1839"/>
                  <a:pt x="3365" y="1842"/>
                </a:cubicBezTo>
                <a:cubicBezTo>
                  <a:pt x="3367" y="1841"/>
                  <a:pt x="3369" y="1845"/>
                  <a:pt x="3370" y="1842"/>
                </a:cubicBezTo>
                <a:lnTo>
                  <a:pt x="3370" y="1842"/>
                </a:lnTo>
                <a:cubicBezTo>
                  <a:pt x="3368" y="1842"/>
                  <a:pt x="3370" y="1840"/>
                  <a:pt x="3370" y="1839"/>
                </a:cubicBezTo>
                <a:close/>
                <a:moveTo>
                  <a:pt x="3323" y="1837"/>
                </a:moveTo>
                <a:cubicBezTo>
                  <a:pt x="3321" y="1843"/>
                  <a:pt x="3317" y="1840"/>
                  <a:pt x="3312" y="1843"/>
                </a:cubicBezTo>
                <a:cubicBezTo>
                  <a:pt x="3311" y="1844"/>
                  <a:pt x="3312" y="1846"/>
                  <a:pt x="3313" y="1847"/>
                </a:cubicBezTo>
                <a:cubicBezTo>
                  <a:pt x="3316" y="1845"/>
                  <a:pt x="3319" y="1845"/>
                  <a:pt x="3322" y="1844"/>
                </a:cubicBezTo>
                <a:lnTo>
                  <a:pt x="3325" y="1843"/>
                </a:lnTo>
                <a:lnTo>
                  <a:pt x="3325" y="1843"/>
                </a:lnTo>
                <a:lnTo>
                  <a:pt x="3325" y="1843"/>
                </a:lnTo>
                <a:lnTo>
                  <a:pt x="3325" y="1843"/>
                </a:lnTo>
                <a:lnTo>
                  <a:pt x="3324" y="1843"/>
                </a:lnTo>
                <a:cubicBezTo>
                  <a:pt x="3323" y="1842"/>
                  <a:pt x="3325" y="1837"/>
                  <a:pt x="3323" y="1837"/>
                </a:cubicBezTo>
                <a:close/>
                <a:moveTo>
                  <a:pt x="3373" y="1834"/>
                </a:moveTo>
                <a:cubicBezTo>
                  <a:pt x="3372" y="1834"/>
                  <a:pt x="3372" y="1835"/>
                  <a:pt x="3372" y="1837"/>
                </a:cubicBezTo>
                <a:cubicBezTo>
                  <a:pt x="3374" y="1837"/>
                  <a:pt x="3376" y="1836"/>
                  <a:pt x="3376" y="1834"/>
                </a:cubicBezTo>
                <a:lnTo>
                  <a:pt x="3376" y="1834"/>
                </a:lnTo>
                <a:cubicBezTo>
                  <a:pt x="3375" y="1834"/>
                  <a:pt x="3374" y="1834"/>
                  <a:pt x="3373" y="1834"/>
                </a:cubicBezTo>
                <a:close/>
                <a:moveTo>
                  <a:pt x="3379" y="1834"/>
                </a:moveTo>
                <a:cubicBezTo>
                  <a:pt x="3378" y="1834"/>
                  <a:pt x="3376" y="1835"/>
                  <a:pt x="3377" y="1837"/>
                </a:cubicBezTo>
                <a:lnTo>
                  <a:pt x="3380" y="1837"/>
                </a:lnTo>
                <a:lnTo>
                  <a:pt x="3380" y="1837"/>
                </a:lnTo>
                <a:cubicBezTo>
                  <a:pt x="3381" y="1835"/>
                  <a:pt x="3380" y="1834"/>
                  <a:pt x="3379" y="1834"/>
                </a:cubicBezTo>
                <a:close/>
                <a:moveTo>
                  <a:pt x="3310" y="1829"/>
                </a:moveTo>
                <a:cubicBezTo>
                  <a:pt x="3306" y="1828"/>
                  <a:pt x="3305" y="1835"/>
                  <a:pt x="3308" y="1837"/>
                </a:cubicBezTo>
                <a:cubicBezTo>
                  <a:pt x="3311" y="1837"/>
                  <a:pt x="3315" y="1836"/>
                  <a:pt x="3319" y="1835"/>
                </a:cubicBezTo>
                <a:cubicBezTo>
                  <a:pt x="3318" y="1832"/>
                  <a:pt x="3316" y="1831"/>
                  <a:pt x="3313" y="1830"/>
                </a:cubicBezTo>
                <a:cubicBezTo>
                  <a:pt x="3313" y="1834"/>
                  <a:pt x="3309" y="1832"/>
                  <a:pt x="3310" y="1830"/>
                </a:cubicBezTo>
                <a:lnTo>
                  <a:pt x="3311" y="1830"/>
                </a:lnTo>
                <a:lnTo>
                  <a:pt x="3312" y="1830"/>
                </a:lnTo>
                <a:lnTo>
                  <a:pt x="3312" y="1830"/>
                </a:lnTo>
                <a:lnTo>
                  <a:pt x="3311" y="1830"/>
                </a:lnTo>
                <a:lnTo>
                  <a:pt x="3310" y="1829"/>
                </a:lnTo>
                <a:close/>
                <a:moveTo>
                  <a:pt x="3314" y="1820"/>
                </a:moveTo>
                <a:lnTo>
                  <a:pt x="3314" y="1824"/>
                </a:lnTo>
                <a:cubicBezTo>
                  <a:pt x="3317" y="1824"/>
                  <a:pt x="3318" y="1823"/>
                  <a:pt x="3318" y="1820"/>
                </a:cubicBezTo>
                <a:lnTo>
                  <a:pt x="3314" y="1820"/>
                </a:lnTo>
                <a:close/>
                <a:moveTo>
                  <a:pt x="3362" y="1819"/>
                </a:moveTo>
                <a:lnTo>
                  <a:pt x="3362" y="1822"/>
                </a:lnTo>
                <a:lnTo>
                  <a:pt x="3364" y="1822"/>
                </a:lnTo>
                <a:lnTo>
                  <a:pt x="3364" y="1819"/>
                </a:lnTo>
                <a:lnTo>
                  <a:pt x="3362" y="1819"/>
                </a:lnTo>
                <a:close/>
                <a:moveTo>
                  <a:pt x="3377" y="1813"/>
                </a:moveTo>
                <a:cubicBezTo>
                  <a:pt x="3372" y="1814"/>
                  <a:pt x="3368" y="1811"/>
                  <a:pt x="3363" y="1814"/>
                </a:cubicBezTo>
                <a:lnTo>
                  <a:pt x="3363" y="1814"/>
                </a:lnTo>
                <a:cubicBezTo>
                  <a:pt x="3368" y="1816"/>
                  <a:pt x="3373" y="1816"/>
                  <a:pt x="3377" y="1813"/>
                </a:cubicBezTo>
                <a:close/>
                <a:moveTo>
                  <a:pt x="3310" y="1802"/>
                </a:moveTo>
                <a:cubicBezTo>
                  <a:pt x="3309" y="1802"/>
                  <a:pt x="3309" y="1802"/>
                  <a:pt x="3308" y="1803"/>
                </a:cubicBezTo>
                <a:cubicBezTo>
                  <a:pt x="3310" y="1804"/>
                  <a:pt x="3310" y="1808"/>
                  <a:pt x="3313" y="1807"/>
                </a:cubicBezTo>
                <a:lnTo>
                  <a:pt x="3314" y="1807"/>
                </a:lnTo>
                <a:cubicBezTo>
                  <a:pt x="3314" y="1805"/>
                  <a:pt x="3312" y="1802"/>
                  <a:pt x="3310" y="1802"/>
                </a:cubicBezTo>
                <a:close/>
                <a:moveTo>
                  <a:pt x="3367" y="1797"/>
                </a:moveTo>
                <a:cubicBezTo>
                  <a:pt x="3366" y="1798"/>
                  <a:pt x="3365" y="1798"/>
                  <a:pt x="3365" y="1801"/>
                </a:cubicBezTo>
                <a:cubicBezTo>
                  <a:pt x="3368" y="1802"/>
                  <a:pt x="3373" y="1801"/>
                  <a:pt x="3370" y="1798"/>
                </a:cubicBezTo>
                <a:lnTo>
                  <a:pt x="3370" y="1799"/>
                </a:lnTo>
                <a:cubicBezTo>
                  <a:pt x="3370" y="1800"/>
                  <a:pt x="3369" y="1799"/>
                  <a:pt x="3369" y="1797"/>
                </a:cubicBezTo>
                <a:cubicBezTo>
                  <a:pt x="3369" y="1797"/>
                  <a:pt x="3368" y="1797"/>
                  <a:pt x="3367" y="1797"/>
                </a:cubicBezTo>
                <a:close/>
                <a:moveTo>
                  <a:pt x="3310" y="1794"/>
                </a:moveTo>
                <a:lnTo>
                  <a:pt x="3310" y="1799"/>
                </a:lnTo>
                <a:cubicBezTo>
                  <a:pt x="3311" y="1798"/>
                  <a:pt x="3312" y="1799"/>
                  <a:pt x="3313" y="1800"/>
                </a:cubicBezTo>
                <a:lnTo>
                  <a:pt x="3314" y="1800"/>
                </a:lnTo>
                <a:cubicBezTo>
                  <a:pt x="3313" y="1797"/>
                  <a:pt x="3313" y="1794"/>
                  <a:pt x="3310" y="1794"/>
                </a:cubicBezTo>
                <a:close/>
                <a:moveTo>
                  <a:pt x="3384" y="1792"/>
                </a:moveTo>
                <a:cubicBezTo>
                  <a:pt x="3383" y="1793"/>
                  <a:pt x="3383" y="1795"/>
                  <a:pt x="3384" y="1796"/>
                </a:cubicBezTo>
                <a:lnTo>
                  <a:pt x="3385" y="1796"/>
                </a:lnTo>
                <a:lnTo>
                  <a:pt x="3385" y="1796"/>
                </a:lnTo>
                <a:lnTo>
                  <a:pt x="3385" y="1796"/>
                </a:lnTo>
                <a:lnTo>
                  <a:pt x="3385" y="1796"/>
                </a:lnTo>
                <a:lnTo>
                  <a:pt x="3385" y="1794"/>
                </a:lnTo>
                <a:cubicBezTo>
                  <a:pt x="3385" y="1793"/>
                  <a:pt x="3385" y="1792"/>
                  <a:pt x="3384" y="1792"/>
                </a:cubicBezTo>
                <a:close/>
                <a:moveTo>
                  <a:pt x="3325" y="1791"/>
                </a:moveTo>
                <a:lnTo>
                  <a:pt x="3323" y="1791"/>
                </a:lnTo>
                <a:cubicBezTo>
                  <a:pt x="3323" y="1792"/>
                  <a:pt x="3322" y="1792"/>
                  <a:pt x="3322" y="1792"/>
                </a:cubicBezTo>
                <a:lnTo>
                  <a:pt x="3322" y="1794"/>
                </a:lnTo>
                <a:cubicBezTo>
                  <a:pt x="3322" y="1794"/>
                  <a:pt x="3323" y="1794"/>
                  <a:pt x="3323" y="1795"/>
                </a:cubicBezTo>
                <a:lnTo>
                  <a:pt x="3325" y="1795"/>
                </a:lnTo>
                <a:cubicBezTo>
                  <a:pt x="3325" y="1795"/>
                  <a:pt x="3325" y="1794"/>
                  <a:pt x="3326" y="1794"/>
                </a:cubicBezTo>
                <a:lnTo>
                  <a:pt x="3326" y="1792"/>
                </a:lnTo>
                <a:cubicBezTo>
                  <a:pt x="3325" y="1792"/>
                  <a:pt x="3325" y="1792"/>
                  <a:pt x="3325" y="1791"/>
                </a:cubicBezTo>
                <a:close/>
                <a:moveTo>
                  <a:pt x="3363" y="1790"/>
                </a:moveTo>
                <a:lnTo>
                  <a:pt x="3363" y="1793"/>
                </a:lnTo>
                <a:cubicBezTo>
                  <a:pt x="3367" y="1792"/>
                  <a:pt x="3367" y="1796"/>
                  <a:pt x="3370" y="1796"/>
                </a:cubicBezTo>
                <a:lnTo>
                  <a:pt x="3370" y="1796"/>
                </a:lnTo>
                <a:cubicBezTo>
                  <a:pt x="3371" y="1791"/>
                  <a:pt x="3367" y="1790"/>
                  <a:pt x="3363" y="1790"/>
                </a:cubicBezTo>
                <a:close/>
                <a:moveTo>
                  <a:pt x="3317" y="1790"/>
                </a:moveTo>
                <a:cubicBezTo>
                  <a:pt x="3316" y="1789"/>
                  <a:pt x="3314" y="1790"/>
                  <a:pt x="3314" y="1791"/>
                </a:cubicBezTo>
                <a:cubicBezTo>
                  <a:pt x="3316" y="1791"/>
                  <a:pt x="3316" y="1792"/>
                  <a:pt x="3318" y="1792"/>
                </a:cubicBezTo>
                <a:lnTo>
                  <a:pt x="3318" y="1792"/>
                </a:lnTo>
                <a:cubicBezTo>
                  <a:pt x="3319" y="1791"/>
                  <a:pt x="3318" y="1790"/>
                  <a:pt x="3317" y="1790"/>
                </a:cubicBezTo>
                <a:close/>
                <a:moveTo>
                  <a:pt x="3373" y="1777"/>
                </a:moveTo>
                <a:cubicBezTo>
                  <a:pt x="3372" y="1777"/>
                  <a:pt x="3371" y="1777"/>
                  <a:pt x="3371" y="1778"/>
                </a:cubicBezTo>
                <a:lnTo>
                  <a:pt x="3370" y="1779"/>
                </a:lnTo>
                <a:lnTo>
                  <a:pt x="3370" y="1779"/>
                </a:lnTo>
                <a:lnTo>
                  <a:pt x="3370" y="1779"/>
                </a:lnTo>
                <a:lnTo>
                  <a:pt x="3370" y="1779"/>
                </a:lnTo>
                <a:lnTo>
                  <a:pt x="3372" y="1779"/>
                </a:lnTo>
                <a:cubicBezTo>
                  <a:pt x="3373" y="1779"/>
                  <a:pt x="3375" y="1779"/>
                  <a:pt x="3374" y="1777"/>
                </a:cubicBezTo>
                <a:cubicBezTo>
                  <a:pt x="3374" y="1777"/>
                  <a:pt x="3373" y="1777"/>
                  <a:pt x="3373" y="1777"/>
                </a:cubicBezTo>
                <a:close/>
                <a:moveTo>
                  <a:pt x="3385" y="1776"/>
                </a:moveTo>
                <a:cubicBezTo>
                  <a:pt x="3383" y="1776"/>
                  <a:pt x="3381" y="1777"/>
                  <a:pt x="3381" y="1780"/>
                </a:cubicBezTo>
                <a:cubicBezTo>
                  <a:pt x="3385" y="1779"/>
                  <a:pt x="3387" y="1782"/>
                  <a:pt x="3389" y="1780"/>
                </a:cubicBezTo>
                <a:cubicBezTo>
                  <a:pt x="3390" y="1777"/>
                  <a:pt x="3388" y="1776"/>
                  <a:pt x="3385" y="1776"/>
                </a:cubicBezTo>
                <a:close/>
                <a:moveTo>
                  <a:pt x="3325" y="1772"/>
                </a:moveTo>
                <a:cubicBezTo>
                  <a:pt x="3323" y="1772"/>
                  <a:pt x="3321" y="1773"/>
                  <a:pt x="3321" y="1774"/>
                </a:cubicBezTo>
                <a:cubicBezTo>
                  <a:pt x="3324" y="1773"/>
                  <a:pt x="3324" y="1775"/>
                  <a:pt x="3327" y="1775"/>
                </a:cubicBezTo>
                <a:lnTo>
                  <a:pt x="3328" y="1775"/>
                </a:lnTo>
                <a:cubicBezTo>
                  <a:pt x="3328" y="1773"/>
                  <a:pt x="3327" y="1772"/>
                  <a:pt x="3325" y="1772"/>
                </a:cubicBezTo>
                <a:close/>
                <a:moveTo>
                  <a:pt x="3399" y="1770"/>
                </a:moveTo>
                <a:cubicBezTo>
                  <a:pt x="3397" y="1770"/>
                  <a:pt x="3395" y="1772"/>
                  <a:pt x="3395" y="1775"/>
                </a:cubicBezTo>
                <a:cubicBezTo>
                  <a:pt x="3398" y="1774"/>
                  <a:pt x="3401" y="1774"/>
                  <a:pt x="3401" y="1771"/>
                </a:cubicBezTo>
                <a:cubicBezTo>
                  <a:pt x="3400" y="1771"/>
                  <a:pt x="3399" y="1770"/>
                  <a:pt x="3399" y="1770"/>
                </a:cubicBezTo>
                <a:close/>
                <a:moveTo>
                  <a:pt x="3367" y="1769"/>
                </a:moveTo>
                <a:cubicBezTo>
                  <a:pt x="3363" y="1769"/>
                  <a:pt x="3363" y="1773"/>
                  <a:pt x="3362" y="1776"/>
                </a:cubicBezTo>
                <a:cubicBezTo>
                  <a:pt x="3364" y="1776"/>
                  <a:pt x="3365" y="1777"/>
                  <a:pt x="3366" y="1778"/>
                </a:cubicBezTo>
                <a:cubicBezTo>
                  <a:pt x="3369" y="1775"/>
                  <a:pt x="3367" y="1772"/>
                  <a:pt x="3368" y="1769"/>
                </a:cubicBezTo>
                <a:cubicBezTo>
                  <a:pt x="3368" y="1769"/>
                  <a:pt x="3367" y="1769"/>
                  <a:pt x="3367" y="1769"/>
                </a:cubicBezTo>
                <a:close/>
                <a:moveTo>
                  <a:pt x="3323" y="1768"/>
                </a:moveTo>
                <a:lnTo>
                  <a:pt x="3323" y="1768"/>
                </a:lnTo>
                <a:lnTo>
                  <a:pt x="3319" y="1768"/>
                </a:lnTo>
                <a:cubicBezTo>
                  <a:pt x="3315" y="1768"/>
                  <a:pt x="3313" y="1767"/>
                  <a:pt x="3309" y="1771"/>
                </a:cubicBezTo>
                <a:cubicBezTo>
                  <a:pt x="3312" y="1770"/>
                  <a:pt x="3319" y="1772"/>
                  <a:pt x="3322" y="1769"/>
                </a:cubicBezTo>
                <a:lnTo>
                  <a:pt x="3323" y="1768"/>
                </a:lnTo>
                <a:lnTo>
                  <a:pt x="3324" y="1768"/>
                </a:lnTo>
                <a:lnTo>
                  <a:pt x="3323" y="1768"/>
                </a:lnTo>
                <a:close/>
                <a:moveTo>
                  <a:pt x="3386" y="1768"/>
                </a:moveTo>
                <a:cubicBezTo>
                  <a:pt x="3385" y="1768"/>
                  <a:pt x="3384" y="1769"/>
                  <a:pt x="3384" y="1770"/>
                </a:cubicBezTo>
                <a:lnTo>
                  <a:pt x="3387" y="1770"/>
                </a:lnTo>
                <a:cubicBezTo>
                  <a:pt x="3388" y="1769"/>
                  <a:pt x="3387" y="1768"/>
                  <a:pt x="3386" y="1768"/>
                </a:cubicBezTo>
                <a:close/>
                <a:moveTo>
                  <a:pt x="3348" y="1767"/>
                </a:moveTo>
                <a:lnTo>
                  <a:pt x="3348" y="1769"/>
                </a:lnTo>
                <a:lnTo>
                  <a:pt x="3350" y="1769"/>
                </a:lnTo>
                <a:lnTo>
                  <a:pt x="3350" y="1767"/>
                </a:lnTo>
                <a:lnTo>
                  <a:pt x="3348" y="1767"/>
                </a:lnTo>
                <a:close/>
                <a:moveTo>
                  <a:pt x="3357" y="1764"/>
                </a:moveTo>
                <a:cubicBezTo>
                  <a:pt x="3357" y="1764"/>
                  <a:pt x="3356" y="1764"/>
                  <a:pt x="3356" y="1764"/>
                </a:cubicBezTo>
                <a:lnTo>
                  <a:pt x="3356" y="1769"/>
                </a:lnTo>
                <a:cubicBezTo>
                  <a:pt x="3358" y="1769"/>
                  <a:pt x="3361" y="1769"/>
                  <a:pt x="3361" y="1766"/>
                </a:cubicBezTo>
                <a:cubicBezTo>
                  <a:pt x="3360" y="1765"/>
                  <a:pt x="3359" y="1764"/>
                  <a:pt x="3357" y="1764"/>
                </a:cubicBezTo>
                <a:close/>
                <a:moveTo>
                  <a:pt x="3333" y="1762"/>
                </a:moveTo>
                <a:lnTo>
                  <a:pt x="3333" y="1762"/>
                </a:lnTo>
                <a:lnTo>
                  <a:pt x="3333" y="1762"/>
                </a:lnTo>
                <a:lnTo>
                  <a:pt x="3333" y="1762"/>
                </a:lnTo>
                <a:close/>
                <a:moveTo>
                  <a:pt x="3356" y="1759"/>
                </a:moveTo>
                <a:lnTo>
                  <a:pt x="3356" y="1762"/>
                </a:lnTo>
                <a:lnTo>
                  <a:pt x="3358" y="1762"/>
                </a:lnTo>
                <a:lnTo>
                  <a:pt x="3358" y="1759"/>
                </a:lnTo>
                <a:lnTo>
                  <a:pt x="3356" y="1759"/>
                </a:lnTo>
                <a:close/>
                <a:moveTo>
                  <a:pt x="3365" y="1759"/>
                </a:moveTo>
                <a:cubicBezTo>
                  <a:pt x="3366" y="1763"/>
                  <a:pt x="3364" y="1763"/>
                  <a:pt x="3364" y="1766"/>
                </a:cubicBezTo>
                <a:cubicBezTo>
                  <a:pt x="3369" y="1763"/>
                  <a:pt x="3374" y="1771"/>
                  <a:pt x="3377" y="1766"/>
                </a:cubicBezTo>
                <a:cubicBezTo>
                  <a:pt x="3373" y="1763"/>
                  <a:pt x="3369" y="1761"/>
                  <a:pt x="3365" y="1759"/>
                </a:cubicBezTo>
                <a:close/>
                <a:moveTo>
                  <a:pt x="3304" y="1758"/>
                </a:moveTo>
                <a:lnTo>
                  <a:pt x="3304" y="1763"/>
                </a:lnTo>
                <a:cubicBezTo>
                  <a:pt x="3307" y="1761"/>
                  <a:pt x="3312" y="1763"/>
                  <a:pt x="3311" y="1758"/>
                </a:cubicBezTo>
                <a:lnTo>
                  <a:pt x="3304" y="1758"/>
                </a:lnTo>
                <a:close/>
                <a:moveTo>
                  <a:pt x="3382" y="1758"/>
                </a:moveTo>
                <a:cubicBezTo>
                  <a:pt x="3380" y="1758"/>
                  <a:pt x="3378" y="1760"/>
                  <a:pt x="3381" y="1764"/>
                </a:cubicBezTo>
                <a:lnTo>
                  <a:pt x="3383" y="1764"/>
                </a:lnTo>
                <a:cubicBezTo>
                  <a:pt x="3386" y="1760"/>
                  <a:pt x="3384" y="1758"/>
                  <a:pt x="3382" y="1758"/>
                </a:cubicBezTo>
                <a:close/>
                <a:moveTo>
                  <a:pt x="3370" y="1749"/>
                </a:moveTo>
                <a:cubicBezTo>
                  <a:pt x="3370" y="1751"/>
                  <a:pt x="3370" y="1753"/>
                  <a:pt x="3373" y="1753"/>
                </a:cubicBezTo>
                <a:lnTo>
                  <a:pt x="3373" y="1753"/>
                </a:lnTo>
                <a:cubicBezTo>
                  <a:pt x="3374" y="1750"/>
                  <a:pt x="3373" y="1748"/>
                  <a:pt x="3370" y="1749"/>
                </a:cubicBezTo>
                <a:close/>
                <a:moveTo>
                  <a:pt x="3316" y="1747"/>
                </a:moveTo>
                <a:cubicBezTo>
                  <a:pt x="3314" y="1747"/>
                  <a:pt x="3310" y="1749"/>
                  <a:pt x="3309" y="1751"/>
                </a:cubicBezTo>
                <a:cubicBezTo>
                  <a:pt x="3313" y="1752"/>
                  <a:pt x="3314" y="1749"/>
                  <a:pt x="3318" y="1750"/>
                </a:cubicBezTo>
                <a:cubicBezTo>
                  <a:pt x="3318" y="1747"/>
                  <a:pt x="3317" y="1747"/>
                  <a:pt x="3316" y="1747"/>
                </a:cubicBezTo>
                <a:close/>
                <a:moveTo>
                  <a:pt x="3341" y="1741"/>
                </a:moveTo>
                <a:lnTo>
                  <a:pt x="3341" y="1741"/>
                </a:lnTo>
                <a:lnTo>
                  <a:pt x="3339" y="1741"/>
                </a:lnTo>
                <a:cubicBezTo>
                  <a:pt x="3337" y="1742"/>
                  <a:pt x="3336" y="1743"/>
                  <a:pt x="3336" y="1745"/>
                </a:cubicBezTo>
                <a:cubicBezTo>
                  <a:pt x="3337" y="1745"/>
                  <a:pt x="3338" y="1746"/>
                  <a:pt x="3340" y="1746"/>
                </a:cubicBezTo>
                <a:cubicBezTo>
                  <a:pt x="3340" y="1746"/>
                  <a:pt x="3340" y="1745"/>
                  <a:pt x="3341" y="1744"/>
                </a:cubicBezTo>
                <a:lnTo>
                  <a:pt x="3341" y="1741"/>
                </a:lnTo>
                <a:lnTo>
                  <a:pt x="3341" y="1741"/>
                </a:lnTo>
                <a:lnTo>
                  <a:pt x="3341" y="1741"/>
                </a:lnTo>
                <a:close/>
                <a:moveTo>
                  <a:pt x="3348" y="1739"/>
                </a:moveTo>
                <a:cubicBezTo>
                  <a:pt x="3346" y="1739"/>
                  <a:pt x="3344" y="1740"/>
                  <a:pt x="3342" y="1741"/>
                </a:cubicBezTo>
                <a:cubicBezTo>
                  <a:pt x="3344" y="1745"/>
                  <a:pt x="3341" y="1747"/>
                  <a:pt x="3341" y="1752"/>
                </a:cubicBezTo>
                <a:cubicBezTo>
                  <a:pt x="3347" y="1752"/>
                  <a:pt x="3353" y="1754"/>
                  <a:pt x="3359" y="1757"/>
                </a:cubicBezTo>
                <a:cubicBezTo>
                  <a:pt x="3360" y="1752"/>
                  <a:pt x="3358" y="1754"/>
                  <a:pt x="3358" y="1749"/>
                </a:cubicBezTo>
                <a:cubicBezTo>
                  <a:pt x="3359" y="1745"/>
                  <a:pt x="3367" y="1748"/>
                  <a:pt x="3367" y="1742"/>
                </a:cubicBezTo>
                <a:lnTo>
                  <a:pt x="3367" y="1742"/>
                </a:lnTo>
                <a:cubicBezTo>
                  <a:pt x="3361" y="1743"/>
                  <a:pt x="3354" y="1739"/>
                  <a:pt x="3348" y="1739"/>
                </a:cubicBezTo>
                <a:close/>
                <a:moveTo>
                  <a:pt x="3318" y="1738"/>
                </a:moveTo>
                <a:lnTo>
                  <a:pt x="3318" y="1740"/>
                </a:lnTo>
                <a:lnTo>
                  <a:pt x="3320" y="1740"/>
                </a:lnTo>
                <a:lnTo>
                  <a:pt x="3320" y="1738"/>
                </a:lnTo>
                <a:lnTo>
                  <a:pt x="3318" y="1738"/>
                </a:lnTo>
                <a:close/>
                <a:moveTo>
                  <a:pt x="3326" y="1735"/>
                </a:moveTo>
                <a:cubicBezTo>
                  <a:pt x="3326" y="1737"/>
                  <a:pt x="3324" y="1737"/>
                  <a:pt x="3325" y="1738"/>
                </a:cubicBezTo>
                <a:cubicBezTo>
                  <a:pt x="3327" y="1740"/>
                  <a:pt x="3328" y="1735"/>
                  <a:pt x="3326" y="1735"/>
                </a:cubicBezTo>
                <a:close/>
                <a:moveTo>
                  <a:pt x="3340" y="1733"/>
                </a:moveTo>
                <a:cubicBezTo>
                  <a:pt x="3339" y="1733"/>
                  <a:pt x="3338" y="1734"/>
                  <a:pt x="3337" y="1735"/>
                </a:cubicBezTo>
                <a:lnTo>
                  <a:pt x="3337" y="1735"/>
                </a:lnTo>
                <a:cubicBezTo>
                  <a:pt x="3338" y="1737"/>
                  <a:pt x="3342" y="1736"/>
                  <a:pt x="3342" y="1733"/>
                </a:cubicBezTo>
                <a:cubicBezTo>
                  <a:pt x="3341" y="1733"/>
                  <a:pt x="3341" y="1733"/>
                  <a:pt x="3340" y="1733"/>
                </a:cubicBezTo>
                <a:close/>
                <a:moveTo>
                  <a:pt x="3341" y="1725"/>
                </a:moveTo>
                <a:cubicBezTo>
                  <a:pt x="3341" y="1727"/>
                  <a:pt x="3340" y="1727"/>
                  <a:pt x="3338" y="1727"/>
                </a:cubicBezTo>
                <a:lnTo>
                  <a:pt x="3338" y="1730"/>
                </a:lnTo>
                <a:cubicBezTo>
                  <a:pt x="3342" y="1731"/>
                  <a:pt x="3342" y="1728"/>
                  <a:pt x="3344" y="1726"/>
                </a:cubicBezTo>
                <a:lnTo>
                  <a:pt x="3342" y="1726"/>
                </a:lnTo>
                <a:cubicBezTo>
                  <a:pt x="3342" y="1725"/>
                  <a:pt x="3342" y="1725"/>
                  <a:pt x="3341" y="1725"/>
                </a:cubicBezTo>
                <a:close/>
                <a:moveTo>
                  <a:pt x="3373" y="1721"/>
                </a:moveTo>
                <a:cubicBezTo>
                  <a:pt x="3372" y="1722"/>
                  <a:pt x="3371" y="1722"/>
                  <a:pt x="3371" y="1723"/>
                </a:cubicBezTo>
                <a:cubicBezTo>
                  <a:pt x="3372" y="1724"/>
                  <a:pt x="3373" y="1724"/>
                  <a:pt x="3374" y="1723"/>
                </a:cubicBezTo>
                <a:lnTo>
                  <a:pt x="3375" y="1722"/>
                </a:lnTo>
                <a:lnTo>
                  <a:pt x="3375" y="1722"/>
                </a:lnTo>
                <a:lnTo>
                  <a:pt x="3375" y="1722"/>
                </a:lnTo>
                <a:lnTo>
                  <a:pt x="3375" y="1722"/>
                </a:lnTo>
                <a:lnTo>
                  <a:pt x="3374" y="1722"/>
                </a:lnTo>
                <a:cubicBezTo>
                  <a:pt x="3374" y="1721"/>
                  <a:pt x="3373" y="1721"/>
                  <a:pt x="3373" y="1721"/>
                </a:cubicBezTo>
                <a:close/>
                <a:moveTo>
                  <a:pt x="3383" y="1717"/>
                </a:moveTo>
                <a:cubicBezTo>
                  <a:pt x="3381" y="1717"/>
                  <a:pt x="3380" y="1717"/>
                  <a:pt x="3380" y="1720"/>
                </a:cubicBezTo>
                <a:lnTo>
                  <a:pt x="3380" y="1720"/>
                </a:lnTo>
                <a:cubicBezTo>
                  <a:pt x="3382" y="1719"/>
                  <a:pt x="3386" y="1720"/>
                  <a:pt x="3385" y="1717"/>
                </a:cubicBezTo>
                <a:cubicBezTo>
                  <a:pt x="3385" y="1717"/>
                  <a:pt x="3384" y="1717"/>
                  <a:pt x="3383" y="1717"/>
                </a:cubicBezTo>
                <a:close/>
                <a:moveTo>
                  <a:pt x="3363" y="1712"/>
                </a:moveTo>
                <a:lnTo>
                  <a:pt x="3363" y="1716"/>
                </a:lnTo>
                <a:lnTo>
                  <a:pt x="3365" y="1716"/>
                </a:lnTo>
                <a:lnTo>
                  <a:pt x="3365" y="1712"/>
                </a:lnTo>
                <a:lnTo>
                  <a:pt x="3363" y="1712"/>
                </a:lnTo>
                <a:close/>
                <a:moveTo>
                  <a:pt x="3375" y="1711"/>
                </a:moveTo>
                <a:cubicBezTo>
                  <a:pt x="3375" y="1712"/>
                  <a:pt x="3373" y="1712"/>
                  <a:pt x="3373" y="1713"/>
                </a:cubicBezTo>
                <a:lnTo>
                  <a:pt x="3374" y="1713"/>
                </a:lnTo>
                <a:cubicBezTo>
                  <a:pt x="3376" y="1715"/>
                  <a:pt x="3378" y="1712"/>
                  <a:pt x="3375" y="1711"/>
                </a:cubicBezTo>
                <a:close/>
                <a:moveTo>
                  <a:pt x="3314" y="1710"/>
                </a:moveTo>
                <a:cubicBezTo>
                  <a:pt x="3313" y="1710"/>
                  <a:pt x="3312" y="1711"/>
                  <a:pt x="3312" y="1711"/>
                </a:cubicBezTo>
                <a:cubicBezTo>
                  <a:pt x="3311" y="1711"/>
                  <a:pt x="3311" y="1712"/>
                  <a:pt x="3311" y="1713"/>
                </a:cubicBezTo>
                <a:lnTo>
                  <a:pt x="3311" y="1714"/>
                </a:lnTo>
                <a:cubicBezTo>
                  <a:pt x="3312" y="1715"/>
                  <a:pt x="3315" y="1715"/>
                  <a:pt x="3315" y="1719"/>
                </a:cubicBezTo>
                <a:cubicBezTo>
                  <a:pt x="3320" y="1720"/>
                  <a:pt x="3322" y="1717"/>
                  <a:pt x="3322" y="1712"/>
                </a:cubicBezTo>
                <a:cubicBezTo>
                  <a:pt x="3319" y="1712"/>
                  <a:pt x="3316" y="1710"/>
                  <a:pt x="3314" y="1710"/>
                </a:cubicBezTo>
                <a:close/>
                <a:moveTo>
                  <a:pt x="3360" y="1706"/>
                </a:moveTo>
                <a:lnTo>
                  <a:pt x="3360" y="1706"/>
                </a:lnTo>
                <a:lnTo>
                  <a:pt x="3358" y="1706"/>
                </a:lnTo>
                <a:cubicBezTo>
                  <a:pt x="3355" y="1706"/>
                  <a:pt x="3352" y="1705"/>
                  <a:pt x="3353" y="1708"/>
                </a:cubicBezTo>
                <a:cubicBezTo>
                  <a:pt x="3356" y="1709"/>
                  <a:pt x="3358" y="1709"/>
                  <a:pt x="3359" y="1707"/>
                </a:cubicBezTo>
                <a:lnTo>
                  <a:pt x="3360" y="1706"/>
                </a:lnTo>
                <a:lnTo>
                  <a:pt x="3360" y="1706"/>
                </a:lnTo>
                <a:lnTo>
                  <a:pt x="3360" y="1706"/>
                </a:lnTo>
                <a:close/>
                <a:moveTo>
                  <a:pt x="3358" y="1693"/>
                </a:moveTo>
                <a:lnTo>
                  <a:pt x="3358" y="1697"/>
                </a:lnTo>
                <a:lnTo>
                  <a:pt x="3362" y="1697"/>
                </a:lnTo>
                <a:cubicBezTo>
                  <a:pt x="3363" y="1694"/>
                  <a:pt x="3360" y="1694"/>
                  <a:pt x="3358" y="1693"/>
                </a:cubicBezTo>
                <a:close/>
                <a:moveTo>
                  <a:pt x="3316" y="1690"/>
                </a:moveTo>
                <a:cubicBezTo>
                  <a:pt x="3315" y="1690"/>
                  <a:pt x="3314" y="1691"/>
                  <a:pt x="3315" y="1693"/>
                </a:cubicBezTo>
                <a:lnTo>
                  <a:pt x="3315" y="1693"/>
                </a:lnTo>
                <a:cubicBezTo>
                  <a:pt x="3316" y="1693"/>
                  <a:pt x="3322" y="1697"/>
                  <a:pt x="3321" y="1693"/>
                </a:cubicBezTo>
                <a:cubicBezTo>
                  <a:pt x="3321" y="1692"/>
                  <a:pt x="3318" y="1690"/>
                  <a:pt x="3316" y="1690"/>
                </a:cubicBezTo>
                <a:close/>
                <a:moveTo>
                  <a:pt x="3321" y="1682"/>
                </a:moveTo>
                <a:lnTo>
                  <a:pt x="3321" y="1682"/>
                </a:lnTo>
                <a:cubicBezTo>
                  <a:pt x="3319" y="1682"/>
                  <a:pt x="3318" y="1683"/>
                  <a:pt x="3317" y="1684"/>
                </a:cubicBezTo>
                <a:cubicBezTo>
                  <a:pt x="3319" y="1684"/>
                  <a:pt x="3321" y="1684"/>
                  <a:pt x="3321" y="1682"/>
                </a:cubicBezTo>
                <a:close/>
                <a:moveTo>
                  <a:pt x="3371" y="1680"/>
                </a:moveTo>
                <a:lnTo>
                  <a:pt x="3371" y="1683"/>
                </a:lnTo>
                <a:cubicBezTo>
                  <a:pt x="3372" y="1683"/>
                  <a:pt x="3373" y="1682"/>
                  <a:pt x="3374" y="1681"/>
                </a:cubicBezTo>
                <a:cubicBezTo>
                  <a:pt x="3372" y="1681"/>
                  <a:pt x="3371" y="1680"/>
                  <a:pt x="3371" y="1680"/>
                </a:cubicBezTo>
                <a:close/>
                <a:moveTo>
                  <a:pt x="3372" y="1669"/>
                </a:moveTo>
                <a:cubicBezTo>
                  <a:pt x="3371" y="1668"/>
                  <a:pt x="3369" y="1669"/>
                  <a:pt x="3369" y="1670"/>
                </a:cubicBezTo>
                <a:cubicBezTo>
                  <a:pt x="3371" y="1670"/>
                  <a:pt x="3371" y="1671"/>
                  <a:pt x="3374" y="1671"/>
                </a:cubicBezTo>
                <a:lnTo>
                  <a:pt x="3374" y="1671"/>
                </a:lnTo>
                <a:cubicBezTo>
                  <a:pt x="3374" y="1670"/>
                  <a:pt x="3373" y="1669"/>
                  <a:pt x="3372" y="1669"/>
                </a:cubicBezTo>
                <a:close/>
                <a:moveTo>
                  <a:pt x="3333" y="1662"/>
                </a:moveTo>
                <a:cubicBezTo>
                  <a:pt x="3332" y="1664"/>
                  <a:pt x="3331" y="1665"/>
                  <a:pt x="3331" y="1667"/>
                </a:cubicBezTo>
                <a:cubicBezTo>
                  <a:pt x="3334" y="1666"/>
                  <a:pt x="3336" y="1666"/>
                  <a:pt x="3339" y="1667"/>
                </a:cubicBezTo>
                <a:cubicBezTo>
                  <a:pt x="3339" y="1669"/>
                  <a:pt x="3340" y="1669"/>
                  <a:pt x="3340" y="1671"/>
                </a:cubicBezTo>
                <a:cubicBezTo>
                  <a:pt x="3336" y="1671"/>
                  <a:pt x="3331" y="1675"/>
                  <a:pt x="3325" y="1672"/>
                </a:cubicBezTo>
                <a:lnTo>
                  <a:pt x="3325" y="1672"/>
                </a:lnTo>
                <a:cubicBezTo>
                  <a:pt x="3325" y="1676"/>
                  <a:pt x="3323" y="1676"/>
                  <a:pt x="3325" y="1677"/>
                </a:cubicBezTo>
                <a:cubicBezTo>
                  <a:pt x="3332" y="1674"/>
                  <a:pt x="3334" y="1678"/>
                  <a:pt x="3341" y="1676"/>
                </a:cubicBezTo>
                <a:cubicBezTo>
                  <a:pt x="3342" y="1673"/>
                  <a:pt x="3342" y="1669"/>
                  <a:pt x="3341" y="1666"/>
                </a:cubicBezTo>
                <a:cubicBezTo>
                  <a:pt x="3338" y="1666"/>
                  <a:pt x="3336" y="1664"/>
                  <a:pt x="3333" y="1662"/>
                </a:cubicBezTo>
                <a:close/>
                <a:moveTo>
                  <a:pt x="3368" y="1661"/>
                </a:moveTo>
                <a:lnTo>
                  <a:pt x="3368" y="1665"/>
                </a:lnTo>
                <a:cubicBezTo>
                  <a:pt x="3371" y="1665"/>
                  <a:pt x="3372" y="1664"/>
                  <a:pt x="3371" y="1661"/>
                </a:cubicBezTo>
                <a:lnTo>
                  <a:pt x="3368" y="1661"/>
                </a:lnTo>
                <a:close/>
                <a:moveTo>
                  <a:pt x="3358" y="1661"/>
                </a:moveTo>
                <a:cubicBezTo>
                  <a:pt x="3357" y="1661"/>
                  <a:pt x="3356" y="1661"/>
                  <a:pt x="3354" y="1663"/>
                </a:cubicBezTo>
                <a:cubicBezTo>
                  <a:pt x="3356" y="1667"/>
                  <a:pt x="3359" y="1675"/>
                  <a:pt x="3355" y="1678"/>
                </a:cubicBezTo>
                <a:cubicBezTo>
                  <a:pt x="3355" y="1673"/>
                  <a:pt x="3342" y="1676"/>
                  <a:pt x="3347" y="1666"/>
                </a:cubicBezTo>
                <a:cubicBezTo>
                  <a:pt x="3342" y="1666"/>
                  <a:pt x="3344" y="1675"/>
                  <a:pt x="3348" y="1676"/>
                </a:cubicBezTo>
                <a:cubicBezTo>
                  <a:pt x="3340" y="1674"/>
                  <a:pt x="3340" y="1685"/>
                  <a:pt x="3337" y="1690"/>
                </a:cubicBezTo>
                <a:cubicBezTo>
                  <a:pt x="3336" y="1689"/>
                  <a:pt x="3333" y="1690"/>
                  <a:pt x="3332" y="1686"/>
                </a:cubicBezTo>
                <a:cubicBezTo>
                  <a:pt x="3331" y="1689"/>
                  <a:pt x="3333" y="1694"/>
                  <a:pt x="3331" y="1695"/>
                </a:cubicBezTo>
                <a:cubicBezTo>
                  <a:pt x="3329" y="1695"/>
                  <a:pt x="3328" y="1693"/>
                  <a:pt x="3328" y="1692"/>
                </a:cubicBezTo>
                <a:cubicBezTo>
                  <a:pt x="3330" y="1688"/>
                  <a:pt x="3330" y="1681"/>
                  <a:pt x="3326" y="1680"/>
                </a:cubicBezTo>
                <a:cubicBezTo>
                  <a:pt x="3324" y="1686"/>
                  <a:pt x="3325" y="1699"/>
                  <a:pt x="3324" y="1704"/>
                </a:cubicBezTo>
                <a:cubicBezTo>
                  <a:pt x="3326" y="1707"/>
                  <a:pt x="3332" y="1700"/>
                  <a:pt x="3332" y="1707"/>
                </a:cubicBezTo>
                <a:cubicBezTo>
                  <a:pt x="3325" y="1706"/>
                  <a:pt x="3323" y="1710"/>
                  <a:pt x="3322" y="1716"/>
                </a:cubicBezTo>
                <a:cubicBezTo>
                  <a:pt x="3323" y="1719"/>
                  <a:pt x="3326" y="1719"/>
                  <a:pt x="3326" y="1723"/>
                </a:cubicBezTo>
                <a:cubicBezTo>
                  <a:pt x="3324" y="1724"/>
                  <a:pt x="3324" y="1727"/>
                  <a:pt x="3322" y="1727"/>
                </a:cubicBezTo>
                <a:cubicBezTo>
                  <a:pt x="3321" y="1726"/>
                  <a:pt x="3319" y="1725"/>
                  <a:pt x="3318" y="1724"/>
                </a:cubicBezTo>
                <a:cubicBezTo>
                  <a:pt x="3315" y="1723"/>
                  <a:pt x="3311" y="1726"/>
                  <a:pt x="3310" y="1729"/>
                </a:cubicBezTo>
                <a:cubicBezTo>
                  <a:pt x="3311" y="1731"/>
                  <a:pt x="3316" y="1729"/>
                  <a:pt x="3317" y="1731"/>
                </a:cubicBezTo>
                <a:cubicBezTo>
                  <a:pt x="3314" y="1731"/>
                  <a:pt x="3309" y="1736"/>
                  <a:pt x="3314" y="1737"/>
                </a:cubicBezTo>
                <a:cubicBezTo>
                  <a:pt x="3313" y="1734"/>
                  <a:pt x="3316" y="1734"/>
                  <a:pt x="3321" y="1734"/>
                </a:cubicBezTo>
                <a:cubicBezTo>
                  <a:pt x="3321" y="1732"/>
                  <a:pt x="3321" y="1728"/>
                  <a:pt x="3324" y="1728"/>
                </a:cubicBezTo>
                <a:cubicBezTo>
                  <a:pt x="3324" y="1735"/>
                  <a:pt x="3338" y="1731"/>
                  <a:pt x="3336" y="1728"/>
                </a:cubicBezTo>
                <a:cubicBezTo>
                  <a:pt x="3336" y="1729"/>
                  <a:pt x="3333" y="1729"/>
                  <a:pt x="3332" y="1729"/>
                </a:cubicBezTo>
                <a:cubicBezTo>
                  <a:pt x="3330" y="1723"/>
                  <a:pt x="3331" y="1718"/>
                  <a:pt x="3329" y="1715"/>
                </a:cubicBezTo>
                <a:lnTo>
                  <a:pt x="3334" y="1715"/>
                </a:lnTo>
                <a:cubicBezTo>
                  <a:pt x="3334" y="1716"/>
                  <a:pt x="3335" y="1717"/>
                  <a:pt x="3335" y="1719"/>
                </a:cubicBezTo>
                <a:cubicBezTo>
                  <a:pt x="3338" y="1719"/>
                  <a:pt x="3341" y="1718"/>
                  <a:pt x="3343" y="1716"/>
                </a:cubicBezTo>
                <a:cubicBezTo>
                  <a:pt x="3346" y="1720"/>
                  <a:pt x="3342" y="1722"/>
                  <a:pt x="3346" y="1723"/>
                </a:cubicBezTo>
                <a:cubicBezTo>
                  <a:pt x="3342" y="1726"/>
                  <a:pt x="3348" y="1727"/>
                  <a:pt x="3348" y="1730"/>
                </a:cubicBezTo>
                <a:lnTo>
                  <a:pt x="3345" y="1730"/>
                </a:lnTo>
                <a:lnTo>
                  <a:pt x="3345" y="1736"/>
                </a:lnTo>
                <a:cubicBezTo>
                  <a:pt x="3350" y="1738"/>
                  <a:pt x="3349" y="1734"/>
                  <a:pt x="3353" y="1733"/>
                </a:cubicBezTo>
                <a:cubicBezTo>
                  <a:pt x="3353" y="1734"/>
                  <a:pt x="3353" y="1734"/>
                  <a:pt x="3353" y="1734"/>
                </a:cubicBezTo>
                <a:cubicBezTo>
                  <a:pt x="3356" y="1737"/>
                  <a:pt x="3360" y="1737"/>
                  <a:pt x="3363" y="1735"/>
                </a:cubicBezTo>
                <a:cubicBezTo>
                  <a:pt x="3359" y="1733"/>
                  <a:pt x="3355" y="1733"/>
                  <a:pt x="3353" y="1729"/>
                </a:cubicBezTo>
                <a:cubicBezTo>
                  <a:pt x="3356" y="1731"/>
                  <a:pt x="3363" y="1732"/>
                  <a:pt x="3365" y="1728"/>
                </a:cubicBezTo>
                <a:cubicBezTo>
                  <a:pt x="3361" y="1727"/>
                  <a:pt x="3356" y="1726"/>
                  <a:pt x="3352" y="1724"/>
                </a:cubicBezTo>
                <a:cubicBezTo>
                  <a:pt x="3353" y="1719"/>
                  <a:pt x="3355" y="1724"/>
                  <a:pt x="3359" y="1723"/>
                </a:cubicBezTo>
                <a:lnTo>
                  <a:pt x="3359" y="1718"/>
                </a:lnTo>
                <a:cubicBezTo>
                  <a:pt x="3355" y="1718"/>
                  <a:pt x="3351" y="1721"/>
                  <a:pt x="3348" y="1717"/>
                </a:cubicBezTo>
                <a:cubicBezTo>
                  <a:pt x="3351" y="1717"/>
                  <a:pt x="3349" y="1713"/>
                  <a:pt x="3352" y="1713"/>
                </a:cubicBezTo>
                <a:cubicBezTo>
                  <a:pt x="3354" y="1713"/>
                  <a:pt x="3353" y="1716"/>
                  <a:pt x="3355" y="1715"/>
                </a:cubicBezTo>
                <a:cubicBezTo>
                  <a:pt x="3358" y="1706"/>
                  <a:pt x="3346" y="1709"/>
                  <a:pt x="3341" y="1708"/>
                </a:cubicBezTo>
                <a:cubicBezTo>
                  <a:pt x="3348" y="1708"/>
                  <a:pt x="3346" y="1698"/>
                  <a:pt x="3354" y="1699"/>
                </a:cubicBezTo>
                <a:cubicBezTo>
                  <a:pt x="3356" y="1691"/>
                  <a:pt x="3348" y="1696"/>
                  <a:pt x="3347" y="1694"/>
                </a:cubicBezTo>
                <a:cubicBezTo>
                  <a:pt x="3347" y="1694"/>
                  <a:pt x="3347" y="1694"/>
                  <a:pt x="3347" y="1694"/>
                </a:cubicBezTo>
                <a:cubicBezTo>
                  <a:pt x="3347" y="1691"/>
                  <a:pt x="3349" y="1690"/>
                  <a:pt x="3351" y="1690"/>
                </a:cubicBezTo>
                <a:cubicBezTo>
                  <a:pt x="3353" y="1690"/>
                  <a:pt x="3353" y="1693"/>
                  <a:pt x="3354" y="1694"/>
                </a:cubicBezTo>
                <a:cubicBezTo>
                  <a:pt x="3360" y="1687"/>
                  <a:pt x="3347" y="1690"/>
                  <a:pt x="3344" y="1689"/>
                </a:cubicBezTo>
                <a:cubicBezTo>
                  <a:pt x="3344" y="1684"/>
                  <a:pt x="3352" y="1689"/>
                  <a:pt x="3352" y="1684"/>
                </a:cubicBezTo>
                <a:cubicBezTo>
                  <a:pt x="3350" y="1685"/>
                  <a:pt x="3346" y="1687"/>
                  <a:pt x="3346" y="1683"/>
                </a:cubicBezTo>
                <a:cubicBezTo>
                  <a:pt x="3347" y="1682"/>
                  <a:pt x="3347" y="1679"/>
                  <a:pt x="3349" y="1679"/>
                </a:cubicBezTo>
                <a:cubicBezTo>
                  <a:pt x="3350" y="1682"/>
                  <a:pt x="3360" y="1680"/>
                  <a:pt x="3357" y="1684"/>
                </a:cubicBezTo>
                <a:cubicBezTo>
                  <a:pt x="3359" y="1684"/>
                  <a:pt x="3361" y="1683"/>
                  <a:pt x="3363" y="1682"/>
                </a:cubicBezTo>
                <a:cubicBezTo>
                  <a:pt x="3363" y="1679"/>
                  <a:pt x="3360" y="1677"/>
                  <a:pt x="3359" y="1675"/>
                </a:cubicBezTo>
                <a:cubicBezTo>
                  <a:pt x="3362" y="1673"/>
                  <a:pt x="3358" y="1667"/>
                  <a:pt x="3362" y="1664"/>
                </a:cubicBezTo>
                <a:cubicBezTo>
                  <a:pt x="3361" y="1662"/>
                  <a:pt x="3360" y="1661"/>
                  <a:pt x="3358" y="1661"/>
                </a:cubicBezTo>
                <a:close/>
                <a:moveTo>
                  <a:pt x="3352" y="1660"/>
                </a:moveTo>
                <a:cubicBezTo>
                  <a:pt x="3350" y="1660"/>
                  <a:pt x="3348" y="1662"/>
                  <a:pt x="3348" y="1664"/>
                </a:cubicBezTo>
                <a:cubicBezTo>
                  <a:pt x="3348" y="1666"/>
                  <a:pt x="3349" y="1668"/>
                  <a:pt x="3351" y="1669"/>
                </a:cubicBezTo>
                <a:cubicBezTo>
                  <a:pt x="3351" y="1670"/>
                  <a:pt x="3352" y="1672"/>
                  <a:pt x="3352" y="1672"/>
                </a:cubicBezTo>
                <a:lnTo>
                  <a:pt x="3352" y="1672"/>
                </a:lnTo>
                <a:cubicBezTo>
                  <a:pt x="3354" y="1673"/>
                  <a:pt x="3353" y="1670"/>
                  <a:pt x="3352" y="1669"/>
                </a:cubicBezTo>
                <a:cubicBezTo>
                  <a:pt x="3353" y="1669"/>
                  <a:pt x="3353" y="1669"/>
                  <a:pt x="3353" y="1669"/>
                </a:cubicBezTo>
                <a:cubicBezTo>
                  <a:pt x="3352" y="1665"/>
                  <a:pt x="3354" y="1664"/>
                  <a:pt x="3352" y="1660"/>
                </a:cubicBezTo>
                <a:close/>
                <a:moveTo>
                  <a:pt x="3386" y="1660"/>
                </a:moveTo>
                <a:lnTo>
                  <a:pt x="3386" y="1660"/>
                </a:lnTo>
                <a:lnTo>
                  <a:pt x="3385" y="1661"/>
                </a:lnTo>
                <a:lnTo>
                  <a:pt x="3385" y="1660"/>
                </a:lnTo>
                <a:lnTo>
                  <a:pt x="3386" y="1660"/>
                </a:lnTo>
                <a:close/>
                <a:moveTo>
                  <a:pt x="3369" y="1658"/>
                </a:moveTo>
                <a:lnTo>
                  <a:pt x="3369" y="1660"/>
                </a:lnTo>
                <a:lnTo>
                  <a:pt x="3371" y="1660"/>
                </a:lnTo>
                <a:lnTo>
                  <a:pt x="3371" y="1658"/>
                </a:lnTo>
                <a:lnTo>
                  <a:pt x="3369" y="1658"/>
                </a:lnTo>
                <a:close/>
                <a:moveTo>
                  <a:pt x="3352" y="1655"/>
                </a:moveTo>
                <a:lnTo>
                  <a:pt x="3352" y="1656"/>
                </a:lnTo>
                <a:cubicBezTo>
                  <a:pt x="3350" y="1655"/>
                  <a:pt x="3347" y="1656"/>
                  <a:pt x="3345" y="1657"/>
                </a:cubicBezTo>
                <a:cubicBezTo>
                  <a:pt x="3342" y="1654"/>
                  <a:pt x="3338" y="1658"/>
                  <a:pt x="3334" y="1657"/>
                </a:cubicBezTo>
                <a:cubicBezTo>
                  <a:pt x="3335" y="1663"/>
                  <a:pt x="3344" y="1663"/>
                  <a:pt x="3345" y="1657"/>
                </a:cubicBezTo>
                <a:cubicBezTo>
                  <a:pt x="3346" y="1658"/>
                  <a:pt x="3346" y="1658"/>
                  <a:pt x="3346" y="1659"/>
                </a:cubicBezTo>
                <a:lnTo>
                  <a:pt x="3346" y="1659"/>
                </a:lnTo>
                <a:cubicBezTo>
                  <a:pt x="3348" y="1657"/>
                  <a:pt x="3353" y="1662"/>
                  <a:pt x="3354" y="1657"/>
                </a:cubicBezTo>
                <a:cubicBezTo>
                  <a:pt x="3354" y="1657"/>
                  <a:pt x="3353" y="1657"/>
                  <a:pt x="3353" y="1657"/>
                </a:cubicBezTo>
                <a:lnTo>
                  <a:pt x="3354" y="1657"/>
                </a:lnTo>
                <a:lnTo>
                  <a:pt x="3354" y="1655"/>
                </a:lnTo>
                <a:lnTo>
                  <a:pt x="3352" y="1655"/>
                </a:lnTo>
                <a:close/>
                <a:moveTo>
                  <a:pt x="3360" y="1654"/>
                </a:moveTo>
                <a:cubicBezTo>
                  <a:pt x="3359" y="1654"/>
                  <a:pt x="3357" y="1655"/>
                  <a:pt x="3357" y="1656"/>
                </a:cubicBezTo>
                <a:cubicBezTo>
                  <a:pt x="3359" y="1657"/>
                  <a:pt x="3361" y="1657"/>
                  <a:pt x="3362" y="1657"/>
                </a:cubicBezTo>
                <a:lnTo>
                  <a:pt x="3362" y="1657"/>
                </a:lnTo>
                <a:cubicBezTo>
                  <a:pt x="3363" y="1655"/>
                  <a:pt x="3362" y="1654"/>
                  <a:pt x="3360" y="1654"/>
                </a:cubicBezTo>
                <a:close/>
                <a:moveTo>
                  <a:pt x="3354" y="1650"/>
                </a:moveTo>
                <a:cubicBezTo>
                  <a:pt x="3354" y="1651"/>
                  <a:pt x="3353" y="1651"/>
                  <a:pt x="3353" y="1652"/>
                </a:cubicBezTo>
                <a:cubicBezTo>
                  <a:pt x="3356" y="1650"/>
                  <a:pt x="3354" y="1655"/>
                  <a:pt x="3357" y="1654"/>
                </a:cubicBezTo>
                <a:cubicBezTo>
                  <a:pt x="3357" y="1654"/>
                  <a:pt x="3357" y="1654"/>
                  <a:pt x="3357" y="1654"/>
                </a:cubicBezTo>
                <a:cubicBezTo>
                  <a:pt x="3359" y="1654"/>
                  <a:pt x="3360" y="1653"/>
                  <a:pt x="3360" y="1651"/>
                </a:cubicBezTo>
                <a:lnTo>
                  <a:pt x="3360" y="1651"/>
                </a:lnTo>
                <a:cubicBezTo>
                  <a:pt x="3360" y="1651"/>
                  <a:pt x="3360" y="1651"/>
                  <a:pt x="3359" y="1651"/>
                </a:cubicBezTo>
                <a:cubicBezTo>
                  <a:pt x="3358" y="1651"/>
                  <a:pt x="3357" y="1652"/>
                  <a:pt x="3357" y="1653"/>
                </a:cubicBezTo>
                <a:cubicBezTo>
                  <a:pt x="3357" y="1651"/>
                  <a:pt x="3355" y="1650"/>
                  <a:pt x="3354" y="1650"/>
                </a:cubicBezTo>
                <a:close/>
                <a:moveTo>
                  <a:pt x="3333" y="1642"/>
                </a:moveTo>
                <a:lnTo>
                  <a:pt x="3333" y="1644"/>
                </a:lnTo>
                <a:lnTo>
                  <a:pt x="3335" y="1644"/>
                </a:lnTo>
                <a:lnTo>
                  <a:pt x="3335" y="1642"/>
                </a:lnTo>
                <a:lnTo>
                  <a:pt x="3333" y="1642"/>
                </a:lnTo>
                <a:close/>
                <a:moveTo>
                  <a:pt x="3324" y="1639"/>
                </a:moveTo>
                <a:cubicBezTo>
                  <a:pt x="3326" y="1646"/>
                  <a:pt x="3314" y="1641"/>
                  <a:pt x="3314" y="1648"/>
                </a:cubicBezTo>
                <a:cubicBezTo>
                  <a:pt x="3318" y="1646"/>
                  <a:pt x="3324" y="1646"/>
                  <a:pt x="3326" y="1651"/>
                </a:cubicBezTo>
                <a:cubicBezTo>
                  <a:pt x="3320" y="1648"/>
                  <a:pt x="3319" y="1656"/>
                  <a:pt x="3313" y="1656"/>
                </a:cubicBezTo>
                <a:lnTo>
                  <a:pt x="3313" y="1659"/>
                </a:lnTo>
                <a:cubicBezTo>
                  <a:pt x="3319" y="1658"/>
                  <a:pt x="3314" y="1664"/>
                  <a:pt x="3315" y="1668"/>
                </a:cubicBezTo>
                <a:lnTo>
                  <a:pt x="3315" y="1668"/>
                </a:lnTo>
                <a:cubicBezTo>
                  <a:pt x="3317" y="1668"/>
                  <a:pt x="3322" y="1669"/>
                  <a:pt x="3322" y="1666"/>
                </a:cubicBezTo>
                <a:cubicBezTo>
                  <a:pt x="3319" y="1666"/>
                  <a:pt x="3317" y="1667"/>
                  <a:pt x="3317" y="1664"/>
                </a:cubicBezTo>
                <a:cubicBezTo>
                  <a:pt x="3317" y="1660"/>
                  <a:pt x="3315" y="1655"/>
                  <a:pt x="3320" y="1657"/>
                </a:cubicBezTo>
                <a:cubicBezTo>
                  <a:pt x="3319" y="1659"/>
                  <a:pt x="3319" y="1662"/>
                  <a:pt x="3321" y="1664"/>
                </a:cubicBezTo>
                <a:cubicBezTo>
                  <a:pt x="3321" y="1660"/>
                  <a:pt x="3327" y="1662"/>
                  <a:pt x="3329" y="1660"/>
                </a:cubicBezTo>
                <a:lnTo>
                  <a:pt x="3329" y="1657"/>
                </a:lnTo>
                <a:cubicBezTo>
                  <a:pt x="3329" y="1655"/>
                  <a:pt x="3326" y="1656"/>
                  <a:pt x="3326" y="1655"/>
                </a:cubicBezTo>
                <a:cubicBezTo>
                  <a:pt x="3331" y="1652"/>
                  <a:pt x="3327" y="1642"/>
                  <a:pt x="3324" y="1639"/>
                </a:cubicBezTo>
                <a:close/>
                <a:moveTo>
                  <a:pt x="3349" y="1636"/>
                </a:moveTo>
                <a:cubicBezTo>
                  <a:pt x="3352" y="1640"/>
                  <a:pt x="3348" y="1645"/>
                  <a:pt x="3352" y="1649"/>
                </a:cubicBezTo>
                <a:lnTo>
                  <a:pt x="3352" y="1649"/>
                </a:lnTo>
                <a:cubicBezTo>
                  <a:pt x="3352" y="1643"/>
                  <a:pt x="3353" y="1637"/>
                  <a:pt x="3349" y="1636"/>
                </a:cubicBezTo>
                <a:close/>
                <a:moveTo>
                  <a:pt x="3362" y="1627"/>
                </a:moveTo>
                <a:cubicBezTo>
                  <a:pt x="3361" y="1627"/>
                  <a:pt x="3359" y="1628"/>
                  <a:pt x="3358" y="1629"/>
                </a:cubicBezTo>
                <a:cubicBezTo>
                  <a:pt x="3359" y="1631"/>
                  <a:pt x="3363" y="1630"/>
                  <a:pt x="3366" y="1630"/>
                </a:cubicBezTo>
                <a:lnTo>
                  <a:pt x="3366" y="1630"/>
                </a:lnTo>
                <a:cubicBezTo>
                  <a:pt x="3366" y="1628"/>
                  <a:pt x="3364" y="1627"/>
                  <a:pt x="3362" y="1627"/>
                </a:cubicBezTo>
                <a:close/>
                <a:moveTo>
                  <a:pt x="3355" y="1625"/>
                </a:moveTo>
                <a:cubicBezTo>
                  <a:pt x="3355" y="1631"/>
                  <a:pt x="3352" y="1639"/>
                  <a:pt x="3354" y="1644"/>
                </a:cubicBezTo>
                <a:lnTo>
                  <a:pt x="3354" y="1644"/>
                </a:lnTo>
                <a:cubicBezTo>
                  <a:pt x="3359" y="1640"/>
                  <a:pt x="3357" y="1631"/>
                  <a:pt x="3355" y="1625"/>
                </a:cubicBezTo>
                <a:close/>
                <a:moveTo>
                  <a:pt x="3343" y="1624"/>
                </a:moveTo>
                <a:cubicBezTo>
                  <a:pt x="3340" y="1630"/>
                  <a:pt x="3335" y="1627"/>
                  <a:pt x="3332" y="1631"/>
                </a:cubicBezTo>
                <a:cubicBezTo>
                  <a:pt x="3336" y="1633"/>
                  <a:pt x="3338" y="1629"/>
                  <a:pt x="3341" y="1632"/>
                </a:cubicBezTo>
                <a:cubicBezTo>
                  <a:pt x="3339" y="1633"/>
                  <a:pt x="3338" y="1635"/>
                  <a:pt x="3336" y="1635"/>
                </a:cubicBezTo>
                <a:cubicBezTo>
                  <a:pt x="3335" y="1635"/>
                  <a:pt x="3336" y="1633"/>
                  <a:pt x="3333" y="1633"/>
                </a:cubicBezTo>
                <a:cubicBezTo>
                  <a:pt x="3332" y="1634"/>
                  <a:pt x="3331" y="1636"/>
                  <a:pt x="3331" y="1638"/>
                </a:cubicBezTo>
                <a:cubicBezTo>
                  <a:pt x="3335" y="1638"/>
                  <a:pt x="3338" y="1640"/>
                  <a:pt x="3339" y="1643"/>
                </a:cubicBezTo>
                <a:cubicBezTo>
                  <a:pt x="3336" y="1647"/>
                  <a:pt x="3335" y="1651"/>
                  <a:pt x="3333" y="1655"/>
                </a:cubicBezTo>
                <a:cubicBezTo>
                  <a:pt x="3337" y="1654"/>
                  <a:pt x="3341" y="1654"/>
                  <a:pt x="3342" y="1649"/>
                </a:cubicBezTo>
                <a:cubicBezTo>
                  <a:pt x="3340" y="1649"/>
                  <a:pt x="3338" y="1650"/>
                  <a:pt x="3339" y="1647"/>
                </a:cubicBezTo>
                <a:cubicBezTo>
                  <a:pt x="3339" y="1643"/>
                  <a:pt x="3344" y="1644"/>
                  <a:pt x="3345" y="1640"/>
                </a:cubicBezTo>
                <a:lnTo>
                  <a:pt x="3345" y="1640"/>
                </a:lnTo>
                <a:cubicBezTo>
                  <a:pt x="3341" y="1637"/>
                  <a:pt x="3345" y="1629"/>
                  <a:pt x="3343" y="1624"/>
                </a:cubicBezTo>
                <a:close/>
                <a:moveTo>
                  <a:pt x="3333" y="1623"/>
                </a:moveTo>
                <a:cubicBezTo>
                  <a:pt x="3331" y="1625"/>
                  <a:pt x="3332" y="1627"/>
                  <a:pt x="3334" y="1628"/>
                </a:cubicBezTo>
                <a:lnTo>
                  <a:pt x="3334" y="1628"/>
                </a:lnTo>
                <a:cubicBezTo>
                  <a:pt x="3335" y="1626"/>
                  <a:pt x="3334" y="1625"/>
                  <a:pt x="3333" y="1623"/>
                </a:cubicBezTo>
                <a:close/>
                <a:moveTo>
                  <a:pt x="3338" y="1619"/>
                </a:moveTo>
                <a:cubicBezTo>
                  <a:pt x="3338" y="1620"/>
                  <a:pt x="3338" y="1620"/>
                  <a:pt x="3338" y="1621"/>
                </a:cubicBezTo>
                <a:cubicBezTo>
                  <a:pt x="3338" y="1622"/>
                  <a:pt x="3339" y="1623"/>
                  <a:pt x="3341" y="1622"/>
                </a:cubicBezTo>
                <a:cubicBezTo>
                  <a:pt x="3342" y="1622"/>
                  <a:pt x="3342" y="1620"/>
                  <a:pt x="3342" y="1619"/>
                </a:cubicBezTo>
                <a:lnTo>
                  <a:pt x="3338" y="1619"/>
                </a:lnTo>
                <a:close/>
                <a:moveTo>
                  <a:pt x="3337" y="1617"/>
                </a:moveTo>
                <a:lnTo>
                  <a:pt x="3337" y="1617"/>
                </a:lnTo>
                <a:lnTo>
                  <a:pt x="3335" y="1617"/>
                </a:lnTo>
                <a:cubicBezTo>
                  <a:pt x="3334" y="1618"/>
                  <a:pt x="3334" y="1619"/>
                  <a:pt x="3334" y="1621"/>
                </a:cubicBezTo>
                <a:cubicBezTo>
                  <a:pt x="3336" y="1621"/>
                  <a:pt x="3337" y="1620"/>
                  <a:pt x="3337" y="1619"/>
                </a:cubicBezTo>
                <a:lnTo>
                  <a:pt x="3337" y="1617"/>
                </a:lnTo>
                <a:lnTo>
                  <a:pt x="3337" y="1617"/>
                </a:lnTo>
                <a:lnTo>
                  <a:pt x="3337" y="1617"/>
                </a:lnTo>
                <a:close/>
                <a:moveTo>
                  <a:pt x="3321" y="1617"/>
                </a:moveTo>
                <a:lnTo>
                  <a:pt x="3321" y="1619"/>
                </a:lnTo>
                <a:lnTo>
                  <a:pt x="3323" y="1619"/>
                </a:lnTo>
                <a:lnTo>
                  <a:pt x="3323" y="1617"/>
                </a:lnTo>
                <a:lnTo>
                  <a:pt x="3321" y="1617"/>
                </a:lnTo>
                <a:close/>
                <a:moveTo>
                  <a:pt x="3344" y="1613"/>
                </a:moveTo>
                <a:cubicBezTo>
                  <a:pt x="3343" y="1613"/>
                  <a:pt x="3341" y="1613"/>
                  <a:pt x="3341" y="1615"/>
                </a:cubicBezTo>
                <a:lnTo>
                  <a:pt x="3343" y="1615"/>
                </a:lnTo>
                <a:cubicBezTo>
                  <a:pt x="3343" y="1614"/>
                  <a:pt x="3344" y="1614"/>
                  <a:pt x="3344" y="1613"/>
                </a:cubicBezTo>
                <a:close/>
                <a:moveTo>
                  <a:pt x="3359" y="1613"/>
                </a:moveTo>
                <a:cubicBezTo>
                  <a:pt x="3357" y="1615"/>
                  <a:pt x="3361" y="1616"/>
                  <a:pt x="3358" y="1616"/>
                </a:cubicBezTo>
                <a:cubicBezTo>
                  <a:pt x="3357" y="1617"/>
                  <a:pt x="3356" y="1616"/>
                  <a:pt x="3356" y="1618"/>
                </a:cubicBezTo>
                <a:lnTo>
                  <a:pt x="3356" y="1618"/>
                </a:lnTo>
                <a:cubicBezTo>
                  <a:pt x="3359" y="1621"/>
                  <a:pt x="3366" y="1614"/>
                  <a:pt x="3359" y="1613"/>
                </a:cubicBezTo>
                <a:close/>
                <a:moveTo>
                  <a:pt x="3329" y="1604"/>
                </a:moveTo>
                <a:lnTo>
                  <a:pt x="3329" y="1604"/>
                </a:lnTo>
                <a:cubicBezTo>
                  <a:pt x="3325" y="1603"/>
                  <a:pt x="3326" y="1607"/>
                  <a:pt x="3325" y="1609"/>
                </a:cubicBezTo>
                <a:cubicBezTo>
                  <a:pt x="3328" y="1609"/>
                  <a:pt x="3328" y="1606"/>
                  <a:pt x="3329" y="1604"/>
                </a:cubicBezTo>
                <a:close/>
                <a:moveTo>
                  <a:pt x="3316" y="1604"/>
                </a:moveTo>
                <a:lnTo>
                  <a:pt x="3316" y="1604"/>
                </a:lnTo>
                <a:cubicBezTo>
                  <a:pt x="3315" y="1608"/>
                  <a:pt x="3319" y="1607"/>
                  <a:pt x="3319" y="1610"/>
                </a:cubicBezTo>
                <a:cubicBezTo>
                  <a:pt x="3321" y="1611"/>
                  <a:pt x="3323" y="1607"/>
                  <a:pt x="3321" y="1607"/>
                </a:cubicBezTo>
                <a:cubicBezTo>
                  <a:pt x="3321" y="1608"/>
                  <a:pt x="3321" y="1609"/>
                  <a:pt x="3320" y="1609"/>
                </a:cubicBezTo>
                <a:cubicBezTo>
                  <a:pt x="3319" y="1607"/>
                  <a:pt x="3319" y="1605"/>
                  <a:pt x="3320" y="1604"/>
                </a:cubicBezTo>
                <a:lnTo>
                  <a:pt x="3316" y="1604"/>
                </a:lnTo>
                <a:close/>
                <a:moveTo>
                  <a:pt x="3349" y="1602"/>
                </a:moveTo>
                <a:cubicBezTo>
                  <a:pt x="3345" y="1602"/>
                  <a:pt x="3344" y="1608"/>
                  <a:pt x="3337" y="1606"/>
                </a:cubicBezTo>
                <a:cubicBezTo>
                  <a:pt x="3336" y="1608"/>
                  <a:pt x="3340" y="1610"/>
                  <a:pt x="3337" y="1610"/>
                </a:cubicBezTo>
                <a:cubicBezTo>
                  <a:pt x="3337" y="1610"/>
                  <a:pt x="3337" y="1608"/>
                  <a:pt x="3336" y="1608"/>
                </a:cubicBezTo>
                <a:cubicBezTo>
                  <a:pt x="3336" y="1610"/>
                  <a:pt x="3335" y="1614"/>
                  <a:pt x="3337" y="1614"/>
                </a:cubicBezTo>
                <a:cubicBezTo>
                  <a:pt x="3342" y="1609"/>
                  <a:pt x="3349" y="1618"/>
                  <a:pt x="3353" y="1613"/>
                </a:cubicBezTo>
                <a:cubicBezTo>
                  <a:pt x="3348" y="1611"/>
                  <a:pt x="3344" y="1614"/>
                  <a:pt x="3343" y="1608"/>
                </a:cubicBezTo>
                <a:lnTo>
                  <a:pt x="3343" y="1608"/>
                </a:lnTo>
                <a:cubicBezTo>
                  <a:pt x="3344" y="1608"/>
                  <a:pt x="3344" y="1607"/>
                  <a:pt x="3345" y="1607"/>
                </a:cubicBezTo>
                <a:cubicBezTo>
                  <a:pt x="3345" y="1609"/>
                  <a:pt x="3345" y="1611"/>
                  <a:pt x="3347" y="1609"/>
                </a:cubicBezTo>
                <a:cubicBezTo>
                  <a:pt x="3349" y="1608"/>
                  <a:pt x="3350" y="1605"/>
                  <a:pt x="3351" y="1603"/>
                </a:cubicBezTo>
                <a:cubicBezTo>
                  <a:pt x="3350" y="1602"/>
                  <a:pt x="3350" y="1602"/>
                  <a:pt x="3349" y="1602"/>
                </a:cubicBezTo>
                <a:close/>
                <a:moveTo>
                  <a:pt x="3357" y="1599"/>
                </a:moveTo>
                <a:lnTo>
                  <a:pt x="3357" y="1600"/>
                </a:lnTo>
                <a:cubicBezTo>
                  <a:pt x="3355" y="1599"/>
                  <a:pt x="3353" y="1601"/>
                  <a:pt x="3353" y="1603"/>
                </a:cubicBezTo>
                <a:cubicBezTo>
                  <a:pt x="3354" y="1603"/>
                  <a:pt x="3356" y="1604"/>
                  <a:pt x="3357" y="1604"/>
                </a:cubicBezTo>
                <a:cubicBezTo>
                  <a:pt x="3357" y="1606"/>
                  <a:pt x="3357" y="1608"/>
                  <a:pt x="3359" y="1608"/>
                </a:cubicBezTo>
                <a:cubicBezTo>
                  <a:pt x="3359" y="1607"/>
                  <a:pt x="3359" y="1606"/>
                  <a:pt x="3359" y="1605"/>
                </a:cubicBezTo>
                <a:cubicBezTo>
                  <a:pt x="3360" y="1605"/>
                  <a:pt x="3360" y="1606"/>
                  <a:pt x="3361" y="1606"/>
                </a:cubicBezTo>
                <a:lnTo>
                  <a:pt x="3361" y="1606"/>
                </a:lnTo>
                <a:cubicBezTo>
                  <a:pt x="3362" y="1604"/>
                  <a:pt x="3361" y="1601"/>
                  <a:pt x="3359" y="1600"/>
                </a:cubicBezTo>
                <a:cubicBezTo>
                  <a:pt x="3359" y="1599"/>
                  <a:pt x="3358" y="1599"/>
                  <a:pt x="3357" y="1599"/>
                </a:cubicBezTo>
                <a:close/>
                <a:moveTo>
                  <a:pt x="3329" y="1598"/>
                </a:moveTo>
                <a:cubicBezTo>
                  <a:pt x="3327" y="1598"/>
                  <a:pt x="3325" y="1598"/>
                  <a:pt x="3326" y="1600"/>
                </a:cubicBezTo>
                <a:lnTo>
                  <a:pt x="3328" y="1600"/>
                </a:lnTo>
                <a:cubicBezTo>
                  <a:pt x="3328" y="1599"/>
                  <a:pt x="3329" y="1599"/>
                  <a:pt x="3329" y="1598"/>
                </a:cubicBezTo>
                <a:close/>
                <a:moveTo>
                  <a:pt x="3334" y="1596"/>
                </a:moveTo>
                <a:cubicBezTo>
                  <a:pt x="3332" y="1601"/>
                  <a:pt x="3340" y="1601"/>
                  <a:pt x="3341" y="1599"/>
                </a:cubicBezTo>
                <a:cubicBezTo>
                  <a:pt x="3339" y="1600"/>
                  <a:pt x="3339" y="1599"/>
                  <a:pt x="3339" y="1598"/>
                </a:cubicBezTo>
                <a:lnTo>
                  <a:pt x="3339" y="1596"/>
                </a:lnTo>
                <a:lnTo>
                  <a:pt x="3339" y="1596"/>
                </a:lnTo>
                <a:lnTo>
                  <a:pt x="3339" y="1596"/>
                </a:lnTo>
                <a:lnTo>
                  <a:pt x="3339" y="1596"/>
                </a:lnTo>
                <a:lnTo>
                  <a:pt x="3337" y="1597"/>
                </a:lnTo>
                <a:cubicBezTo>
                  <a:pt x="3336" y="1597"/>
                  <a:pt x="3335" y="1598"/>
                  <a:pt x="3334" y="1596"/>
                </a:cubicBezTo>
                <a:close/>
                <a:moveTo>
                  <a:pt x="3385" y="1590"/>
                </a:moveTo>
                <a:cubicBezTo>
                  <a:pt x="3383" y="1590"/>
                  <a:pt x="3382" y="1591"/>
                  <a:pt x="3382" y="1592"/>
                </a:cubicBezTo>
                <a:cubicBezTo>
                  <a:pt x="3382" y="1592"/>
                  <a:pt x="3383" y="1593"/>
                  <a:pt x="3383" y="1593"/>
                </a:cubicBezTo>
                <a:lnTo>
                  <a:pt x="3383" y="1593"/>
                </a:lnTo>
                <a:lnTo>
                  <a:pt x="3383" y="1593"/>
                </a:lnTo>
                <a:lnTo>
                  <a:pt x="3384" y="1593"/>
                </a:lnTo>
                <a:lnTo>
                  <a:pt x="3383" y="1593"/>
                </a:lnTo>
                <a:lnTo>
                  <a:pt x="3384" y="1592"/>
                </a:lnTo>
                <a:cubicBezTo>
                  <a:pt x="3384" y="1592"/>
                  <a:pt x="3385" y="1591"/>
                  <a:pt x="3385" y="1590"/>
                </a:cubicBezTo>
                <a:close/>
                <a:moveTo>
                  <a:pt x="3327" y="1588"/>
                </a:moveTo>
                <a:cubicBezTo>
                  <a:pt x="3326" y="1588"/>
                  <a:pt x="3325" y="1589"/>
                  <a:pt x="3326" y="1591"/>
                </a:cubicBezTo>
                <a:lnTo>
                  <a:pt x="3329" y="1591"/>
                </a:lnTo>
                <a:cubicBezTo>
                  <a:pt x="3329" y="1589"/>
                  <a:pt x="3328" y="1588"/>
                  <a:pt x="3327" y="1588"/>
                </a:cubicBezTo>
                <a:close/>
                <a:moveTo>
                  <a:pt x="3320" y="1588"/>
                </a:moveTo>
                <a:cubicBezTo>
                  <a:pt x="3320" y="1593"/>
                  <a:pt x="3315" y="1586"/>
                  <a:pt x="3317" y="1591"/>
                </a:cubicBezTo>
                <a:cubicBezTo>
                  <a:pt x="3319" y="1590"/>
                  <a:pt x="3319" y="1593"/>
                  <a:pt x="3321" y="1596"/>
                </a:cubicBezTo>
                <a:lnTo>
                  <a:pt x="3321" y="1596"/>
                </a:lnTo>
                <a:cubicBezTo>
                  <a:pt x="3322" y="1594"/>
                  <a:pt x="3322" y="1590"/>
                  <a:pt x="3323" y="1588"/>
                </a:cubicBezTo>
                <a:lnTo>
                  <a:pt x="3320" y="1588"/>
                </a:lnTo>
                <a:close/>
                <a:moveTo>
                  <a:pt x="3352" y="1586"/>
                </a:moveTo>
                <a:cubicBezTo>
                  <a:pt x="3352" y="1588"/>
                  <a:pt x="3350" y="1588"/>
                  <a:pt x="3349" y="1588"/>
                </a:cubicBezTo>
                <a:lnTo>
                  <a:pt x="3349" y="1588"/>
                </a:lnTo>
                <a:cubicBezTo>
                  <a:pt x="3348" y="1594"/>
                  <a:pt x="3355" y="1588"/>
                  <a:pt x="3352" y="1586"/>
                </a:cubicBezTo>
                <a:close/>
                <a:moveTo>
                  <a:pt x="3334" y="1583"/>
                </a:moveTo>
                <a:cubicBezTo>
                  <a:pt x="3334" y="1585"/>
                  <a:pt x="3334" y="1587"/>
                  <a:pt x="3333" y="1589"/>
                </a:cubicBezTo>
                <a:cubicBezTo>
                  <a:pt x="3334" y="1590"/>
                  <a:pt x="3338" y="1590"/>
                  <a:pt x="3338" y="1588"/>
                </a:cubicBezTo>
                <a:lnTo>
                  <a:pt x="3338" y="1588"/>
                </a:lnTo>
                <a:cubicBezTo>
                  <a:pt x="3336" y="1586"/>
                  <a:pt x="3337" y="1583"/>
                  <a:pt x="3334" y="1583"/>
                </a:cubicBezTo>
                <a:close/>
                <a:moveTo>
                  <a:pt x="3322" y="1579"/>
                </a:moveTo>
                <a:cubicBezTo>
                  <a:pt x="3319" y="1580"/>
                  <a:pt x="3315" y="1581"/>
                  <a:pt x="3315" y="1586"/>
                </a:cubicBezTo>
                <a:lnTo>
                  <a:pt x="3315" y="1587"/>
                </a:lnTo>
                <a:cubicBezTo>
                  <a:pt x="3319" y="1590"/>
                  <a:pt x="3323" y="1585"/>
                  <a:pt x="3322" y="1579"/>
                </a:cubicBezTo>
                <a:close/>
                <a:moveTo>
                  <a:pt x="3327" y="1578"/>
                </a:moveTo>
                <a:cubicBezTo>
                  <a:pt x="3326" y="1578"/>
                  <a:pt x="3326" y="1579"/>
                  <a:pt x="3325" y="1580"/>
                </a:cubicBezTo>
                <a:cubicBezTo>
                  <a:pt x="3327" y="1582"/>
                  <a:pt x="3328" y="1579"/>
                  <a:pt x="3327" y="1578"/>
                </a:cubicBezTo>
                <a:close/>
                <a:moveTo>
                  <a:pt x="3328" y="1570"/>
                </a:moveTo>
                <a:cubicBezTo>
                  <a:pt x="3331" y="1574"/>
                  <a:pt x="3334" y="1580"/>
                  <a:pt x="3338" y="1583"/>
                </a:cubicBezTo>
                <a:cubicBezTo>
                  <a:pt x="3341" y="1580"/>
                  <a:pt x="3337" y="1580"/>
                  <a:pt x="3336" y="1579"/>
                </a:cubicBezTo>
                <a:cubicBezTo>
                  <a:pt x="3338" y="1578"/>
                  <a:pt x="3339" y="1577"/>
                  <a:pt x="3341" y="1577"/>
                </a:cubicBezTo>
                <a:lnTo>
                  <a:pt x="3344" y="1577"/>
                </a:lnTo>
                <a:cubicBezTo>
                  <a:pt x="3345" y="1574"/>
                  <a:pt x="3342" y="1574"/>
                  <a:pt x="3341" y="1575"/>
                </a:cubicBezTo>
                <a:lnTo>
                  <a:pt x="3341" y="1575"/>
                </a:lnTo>
                <a:cubicBezTo>
                  <a:pt x="3338" y="1575"/>
                  <a:pt x="3334" y="1576"/>
                  <a:pt x="3334" y="1570"/>
                </a:cubicBezTo>
                <a:lnTo>
                  <a:pt x="3328" y="1570"/>
                </a:lnTo>
                <a:close/>
                <a:moveTo>
                  <a:pt x="3318" y="1567"/>
                </a:moveTo>
                <a:cubicBezTo>
                  <a:pt x="3319" y="1571"/>
                  <a:pt x="3315" y="1569"/>
                  <a:pt x="3315" y="1572"/>
                </a:cubicBezTo>
                <a:cubicBezTo>
                  <a:pt x="3320" y="1571"/>
                  <a:pt x="3316" y="1579"/>
                  <a:pt x="3321" y="1578"/>
                </a:cubicBezTo>
                <a:lnTo>
                  <a:pt x="3321" y="1578"/>
                </a:lnTo>
                <a:cubicBezTo>
                  <a:pt x="3323" y="1575"/>
                  <a:pt x="3321" y="1568"/>
                  <a:pt x="3318" y="1567"/>
                </a:cubicBezTo>
                <a:close/>
                <a:moveTo>
                  <a:pt x="3317" y="1561"/>
                </a:moveTo>
                <a:cubicBezTo>
                  <a:pt x="3315" y="1568"/>
                  <a:pt x="3320" y="1564"/>
                  <a:pt x="3317" y="1561"/>
                </a:cubicBezTo>
                <a:close/>
                <a:moveTo>
                  <a:pt x="3315" y="1552"/>
                </a:moveTo>
                <a:cubicBezTo>
                  <a:pt x="3314" y="1553"/>
                  <a:pt x="3314" y="1557"/>
                  <a:pt x="3317" y="1557"/>
                </a:cubicBezTo>
                <a:lnTo>
                  <a:pt x="3317" y="1557"/>
                </a:lnTo>
                <a:cubicBezTo>
                  <a:pt x="3316" y="1554"/>
                  <a:pt x="3319" y="1553"/>
                  <a:pt x="3315" y="1552"/>
                </a:cubicBezTo>
                <a:close/>
                <a:moveTo>
                  <a:pt x="3321" y="1533"/>
                </a:moveTo>
                <a:lnTo>
                  <a:pt x="3321" y="1533"/>
                </a:lnTo>
                <a:cubicBezTo>
                  <a:pt x="3319" y="1535"/>
                  <a:pt x="3319" y="1537"/>
                  <a:pt x="3322" y="1538"/>
                </a:cubicBezTo>
                <a:cubicBezTo>
                  <a:pt x="3322" y="1535"/>
                  <a:pt x="3323" y="1534"/>
                  <a:pt x="3321" y="1533"/>
                </a:cubicBezTo>
                <a:close/>
                <a:moveTo>
                  <a:pt x="3316" y="1521"/>
                </a:moveTo>
                <a:lnTo>
                  <a:pt x="3316" y="1523"/>
                </a:lnTo>
                <a:cubicBezTo>
                  <a:pt x="3317" y="1523"/>
                  <a:pt x="3317" y="1523"/>
                  <a:pt x="3318" y="1524"/>
                </a:cubicBezTo>
                <a:lnTo>
                  <a:pt x="3318" y="1524"/>
                </a:lnTo>
                <a:lnTo>
                  <a:pt x="3318" y="1524"/>
                </a:lnTo>
                <a:lnTo>
                  <a:pt x="3318" y="1524"/>
                </a:lnTo>
                <a:lnTo>
                  <a:pt x="3318" y="1524"/>
                </a:lnTo>
                <a:lnTo>
                  <a:pt x="3318" y="1523"/>
                </a:lnTo>
                <a:cubicBezTo>
                  <a:pt x="3318" y="1521"/>
                  <a:pt x="3318" y="1520"/>
                  <a:pt x="3316" y="1521"/>
                </a:cubicBezTo>
                <a:close/>
                <a:moveTo>
                  <a:pt x="3304" y="1520"/>
                </a:moveTo>
                <a:cubicBezTo>
                  <a:pt x="3303" y="1520"/>
                  <a:pt x="3301" y="1521"/>
                  <a:pt x="3301" y="1522"/>
                </a:cubicBezTo>
                <a:cubicBezTo>
                  <a:pt x="3303" y="1523"/>
                  <a:pt x="3307" y="1524"/>
                  <a:pt x="3308" y="1522"/>
                </a:cubicBezTo>
                <a:lnTo>
                  <a:pt x="3308" y="1521"/>
                </a:lnTo>
                <a:lnTo>
                  <a:pt x="3308" y="1521"/>
                </a:lnTo>
                <a:lnTo>
                  <a:pt x="3308" y="1521"/>
                </a:lnTo>
                <a:lnTo>
                  <a:pt x="3308" y="1521"/>
                </a:lnTo>
                <a:lnTo>
                  <a:pt x="3308" y="1521"/>
                </a:lnTo>
                <a:cubicBezTo>
                  <a:pt x="3307" y="1520"/>
                  <a:pt x="3305" y="1520"/>
                  <a:pt x="3304" y="1520"/>
                </a:cubicBezTo>
                <a:close/>
                <a:moveTo>
                  <a:pt x="3353" y="1519"/>
                </a:moveTo>
                <a:lnTo>
                  <a:pt x="3353" y="1519"/>
                </a:lnTo>
                <a:lnTo>
                  <a:pt x="3353" y="1519"/>
                </a:lnTo>
                <a:lnTo>
                  <a:pt x="3353" y="1519"/>
                </a:lnTo>
                <a:close/>
                <a:moveTo>
                  <a:pt x="3364" y="1518"/>
                </a:moveTo>
                <a:lnTo>
                  <a:pt x="3363" y="1519"/>
                </a:lnTo>
                <a:lnTo>
                  <a:pt x="3363" y="1518"/>
                </a:lnTo>
                <a:cubicBezTo>
                  <a:pt x="3361" y="1518"/>
                  <a:pt x="3359" y="1519"/>
                  <a:pt x="3359" y="1521"/>
                </a:cubicBezTo>
                <a:cubicBezTo>
                  <a:pt x="3360" y="1520"/>
                  <a:pt x="3362" y="1520"/>
                  <a:pt x="3363" y="1519"/>
                </a:cubicBezTo>
                <a:lnTo>
                  <a:pt x="3363" y="1519"/>
                </a:lnTo>
                <a:lnTo>
                  <a:pt x="3364" y="1519"/>
                </a:lnTo>
                <a:lnTo>
                  <a:pt x="3364" y="1518"/>
                </a:lnTo>
                <a:close/>
                <a:moveTo>
                  <a:pt x="3314" y="1512"/>
                </a:moveTo>
                <a:lnTo>
                  <a:pt x="3314" y="1512"/>
                </a:lnTo>
                <a:cubicBezTo>
                  <a:pt x="3314" y="1515"/>
                  <a:pt x="3314" y="1516"/>
                  <a:pt x="3316" y="1516"/>
                </a:cubicBezTo>
                <a:cubicBezTo>
                  <a:pt x="3316" y="1513"/>
                  <a:pt x="3315" y="1512"/>
                  <a:pt x="3314" y="1512"/>
                </a:cubicBezTo>
                <a:close/>
                <a:moveTo>
                  <a:pt x="3270" y="1505"/>
                </a:moveTo>
                <a:cubicBezTo>
                  <a:pt x="3269" y="1505"/>
                  <a:pt x="3268" y="1506"/>
                  <a:pt x="3267" y="1507"/>
                </a:cubicBezTo>
                <a:lnTo>
                  <a:pt x="3267" y="1507"/>
                </a:lnTo>
                <a:cubicBezTo>
                  <a:pt x="3270" y="1508"/>
                  <a:pt x="3271" y="1512"/>
                  <a:pt x="3275" y="1510"/>
                </a:cubicBezTo>
                <a:cubicBezTo>
                  <a:pt x="3275" y="1507"/>
                  <a:pt x="3272" y="1505"/>
                  <a:pt x="3270" y="1505"/>
                </a:cubicBezTo>
                <a:close/>
                <a:moveTo>
                  <a:pt x="3292" y="1504"/>
                </a:moveTo>
                <a:lnTo>
                  <a:pt x="3292" y="1504"/>
                </a:lnTo>
                <a:lnTo>
                  <a:pt x="3291" y="1505"/>
                </a:lnTo>
                <a:cubicBezTo>
                  <a:pt x="3288" y="1506"/>
                  <a:pt x="3289" y="1508"/>
                  <a:pt x="3288" y="1510"/>
                </a:cubicBezTo>
                <a:cubicBezTo>
                  <a:pt x="3291" y="1510"/>
                  <a:pt x="3291" y="1508"/>
                  <a:pt x="3292" y="1506"/>
                </a:cubicBezTo>
                <a:lnTo>
                  <a:pt x="3292" y="1504"/>
                </a:lnTo>
                <a:lnTo>
                  <a:pt x="3293" y="1504"/>
                </a:lnTo>
                <a:lnTo>
                  <a:pt x="3292" y="1504"/>
                </a:lnTo>
                <a:close/>
                <a:moveTo>
                  <a:pt x="3279" y="1503"/>
                </a:moveTo>
                <a:cubicBezTo>
                  <a:pt x="3279" y="1504"/>
                  <a:pt x="3279" y="1504"/>
                  <a:pt x="3279" y="1505"/>
                </a:cubicBezTo>
                <a:cubicBezTo>
                  <a:pt x="3280" y="1506"/>
                  <a:pt x="3281" y="1507"/>
                  <a:pt x="3282" y="1506"/>
                </a:cubicBezTo>
                <a:cubicBezTo>
                  <a:pt x="3282" y="1506"/>
                  <a:pt x="3283" y="1505"/>
                  <a:pt x="3283" y="1505"/>
                </a:cubicBezTo>
                <a:lnTo>
                  <a:pt x="3283" y="1503"/>
                </a:lnTo>
                <a:lnTo>
                  <a:pt x="3283" y="1503"/>
                </a:lnTo>
                <a:lnTo>
                  <a:pt x="3283" y="1503"/>
                </a:lnTo>
                <a:lnTo>
                  <a:pt x="3283" y="1503"/>
                </a:lnTo>
                <a:lnTo>
                  <a:pt x="3281" y="1503"/>
                </a:lnTo>
                <a:cubicBezTo>
                  <a:pt x="3281" y="1503"/>
                  <a:pt x="3280" y="1503"/>
                  <a:pt x="3279" y="1503"/>
                </a:cubicBezTo>
                <a:close/>
                <a:moveTo>
                  <a:pt x="3298" y="1502"/>
                </a:moveTo>
                <a:lnTo>
                  <a:pt x="3298" y="1503"/>
                </a:lnTo>
                <a:lnTo>
                  <a:pt x="3297" y="1503"/>
                </a:lnTo>
                <a:cubicBezTo>
                  <a:pt x="3296" y="1503"/>
                  <a:pt x="3296" y="1503"/>
                  <a:pt x="3295" y="1503"/>
                </a:cubicBezTo>
                <a:cubicBezTo>
                  <a:pt x="3295" y="1505"/>
                  <a:pt x="3296" y="1507"/>
                  <a:pt x="3297" y="1508"/>
                </a:cubicBezTo>
                <a:cubicBezTo>
                  <a:pt x="3297" y="1506"/>
                  <a:pt x="3298" y="1505"/>
                  <a:pt x="3298" y="1504"/>
                </a:cubicBezTo>
                <a:lnTo>
                  <a:pt x="3298" y="1503"/>
                </a:lnTo>
                <a:lnTo>
                  <a:pt x="3299" y="1503"/>
                </a:lnTo>
                <a:lnTo>
                  <a:pt x="3298" y="1502"/>
                </a:lnTo>
                <a:close/>
                <a:moveTo>
                  <a:pt x="3305" y="1501"/>
                </a:moveTo>
                <a:lnTo>
                  <a:pt x="3305" y="1502"/>
                </a:lnTo>
                <a:lnTo>
                  <a:pt x="3304" y="1502"/>
                </a:lnTo>
                <a:cubicBezTo>
                  <a:pt x="3304" y="1502"/>
                  <a:pt x="3303" y="1501"/>
                  <a:pt x="3303" y="1501"/>
                </a:cubicBezTo>
                <a:cubicBezTo>
                  <a:pt x="3302" y="1504"/>
                  <a:pt x="3299" y="1509"/>
                  <a:pt x="3303" y="1509"/>
                </a:cubicBezTo>
                <a:cubicBezTo>
                  <a:pt x="3303" y="1506"/>
                  <a:pt x="3305" y="1506"/>
                  <a:pt x="3305" y="1504"/>
                </a:cubicBezTo>
                <a:lnTo>
                  <a:pt x="3305" y="1502"/>
                </a:lnTo>
                <a:lnTo>
                  <a:pt x="3306" y="1502"/>
                </a:lnTo>
                <a:lnTo>
                  <a:pt x="3305" y="1501"/>
                </a:lnTo>
                <a:close/>
                <a:moveTo>
                  <a:pt x="3348" y="1499"/>
                </a:moveTo>
                <a:cubicBezTo>
                  <a:pt x="3344" y="1501"/>
                  <a:pt x="3343" y="1505"/>
                  <a:pt x="3339" y="1506"/>
                </a:cubicBezTo>
                <a:cubicBezTo>
                  <a:pt x="3338" y="1503"/>
                  <a:pt x="3342" y="1503"/>
                  <a:pt x="3340" y="1501"/>
                </a:cubicBezTo>
                <a:cubicBezTo>
                  <a:pt x="3337" y="1501"/>
                  <a:pt x="3329" y="1498"/>
                  <a:pt x="3330" y="1505"/>
                </a:cubicBezTo>
                <a:cubicBezTo>
                  <a:pt x="3336" y="1503"/>
                  <a:pt x="3333" y="1507"/>
                  <a:pt x="3335" y="1509"/>
                </a:cubicBezTo>
                <a:cubicBezTo>
                  <a:pt x="3336" y="1506"/>
                  <a:pt x="3340" y="1506"/>
                  <a:pt x="3339" y="1511"/>
                </a:cubicBezTo>
                <a:lnTo>
                  <a:pt x="3334" y="1511"/>
                </a:lnTo>
                <a:cubicBezTo>
                  <a:pt x="3335" y="1514"/>
                  <a:pt x="3338" y="1515"/>
                  <a:pt x="3340" y="1517"/>
                </a:cubicBezTo>
                <a:cubicBezTo>
                  <a:pt x="3343" y="1515"/>
                  <a:pt x="3343" y="1509"/>
                  <a:pt x="3347" y="1507"/>
                </a:cubicBezTo>
                <a:cubicBezTo>
                  <a:pt x="3349" y="1508"/>
                  <a:pt x="3347" y="1512"/>
                  <a:pt x="3350" y="1511"/>
                </a:cubicBezTo>
                <a:lnTo>
                  <a:pt x="3350" y="1512"/>
                </a:lnTo>
                <a:cubicBezTo>
                  <a:pt x="3352" y="1507"/>
                  <a:pt x="3351" y="1502"/>
                  <a:pt x="3348" y="1499"/>
                </a:cubicBezTo>
                <a:close/>
                <a:moveTo>
                  <a:pt x="3321" y="1496"/>
                </a:moveTo>
                <a:lnTo>
                  <a:pt x="3322" y="1497"/>
                </a:lnTo>
                <a:lnTo>
                  <a:pt x="3321" y="1496"/>
                </a:lnTo>
                <a:lnTo>
                  <a:pt x="3321" y="1496"/>
                </a:lnTo>
                <a:close/>
                <a:moveTo>
                  <a:pt x="3342" y="1496"/>
                </a:moveTo>
                <a:cubicBezTo>
                  <a:pt x="3341" y="1495"/>
                  <a:pt x="3341" y="1498"/>
                  <a:pt x="3345" y="1500"/>
                </a:cubicBezTo>
                <a:cubicBezTo>
                  <a:pt x="3344" y="1497"/>
                  <a:pt x="3343" y="1496"/>
                  <a:pt x="3342" y="1496"/>
                </a:cubicBezTo>
                <a:close/>
                <a:moveTo>
                  <a:pt x="3329" y="1494"/>
                </a:moveTo>
                <a:cubicBezTo>
                  <a:pt x="3328" y="1495"/>
                  <a:pt x="3328" y="1495"/>
                  <a:pt x="3327" y="1495"/>
                </a:cubicBezTo>
                <a:lnTo>
                  <a:pt x="3327" y="1499"/>
                </a:lnTo>
                <a:lnTo>
                  <a:pt x="3328" y="1500"/>
                </a:lnTo>
                <a:cubicBezTo>
                  <a:pt x="3330" y="1500"/>
                  <a:pt x="3332" y="1498"/>
                  <a:pt x="3334" y="1497"/>
                </a:cubicBezTo>
                <a:cubicBezTo>
                  <a:pt x="3331" y="1497"/>
                  <a:pt x="3331" y="1494"/>
                  <a:pt x="3329" y="1494"/>
                </a:cubicBezTo>
                <a:close/>
                <a:moveTo>
                  <a:pt x="3337" y="1494"/>
                </a:moveTo>
                <a:cubicBezTo>
                  <a:pt x="3338" y="1496"/>
                  <a:pt x="3337" y="1499"/>
                  <a:pt x="3338" y="1499"/>
                </a:cubicBezTo>
                <a:lnTo>
                  <a:pt x="3339" y="1499"/>
                </a:lnTo>
                <a:cubicBezTo>
                  <a:pt x="3339" y="1498"/>
                  <a:pt x="3342" y="1498"/>
                  <a:pt x="3340" y="1494"/>
                </a:cubicBezTo>
                <a:cubicBezTo>
                  <a:pt x="3339" y="1494"/>
                  <a:pt x="3338" y="1494"/>
                  <a:pt x="3337" y="1494"/>
                </a:cubicBezTo>
                <a:close/>
                <a:moveTo>
                  <a:pt x="3265" y="1481"/>
                </a:moveTo>
                <a:lnTo>
                  <a:pt x="3266" y="1481"/>
                </a:lnTo>
                <a:cubicBezTo>
                  <a:pt x="3264" y="1483"/>
                  <a:pt x="3264" y="1487"/>
                  <a:pt x="3266" y="1486"/>
                </a:cubicBezTo>
                <a:cubicBezTo>
                  <a:pt x="3268" y="1485"/>
                  <a:pt x="3268" y="1481"/>
                  <a:pt x="3265" y="1481"/>
                </a:cubicBezTo>
                <a:close/>
                <a:moveTo>
                  <a:pt x="3293" y="1481"/>
                </a:moveTo>
                <a:cubicBezTo>
                  <a:pt x="3291" y="1481"/>
                  <a:pt x="3289" y="1481"/>
                  <a:pt x="3289" y="1482"/>
                </a:cubicBezTo>
                <a:lnTo>
                  <a:pt x="3289" y="1483"/>
                </a:lnTo>
                <a:cubicBezTo>
                  <a:pt x="3290" y="1482"/>
                  <a:pt x="3293" y="1483"/>
                  <a:pt x="3293" y="1481"/>
                </a:cubicBezTo>
                <a:close/>
                <a:moveTo>
                  <a:pt x="3299" y="1481"/>
                </a:moveTo>
                <a:cubicBezTo>
                  <a:pt x="3298" y="1481"/>
                  <a:pt x="3296" y="1481"/>
                  <a:pt x="3297" y="1482"/>
                </a:cubicBezTo>
                <a:lnTo>
                  <a:pt x="3297" y="1482"/>
                </a:lnTo>
                <a:cubicBezTo>
                  <a:pt x="3299" y="1482"/>
                  <a:pt x="3299" y="1483"/>
                  <a:pt x="3301" y="1483"/>
                </a:cubicBezTo>
                <a:cubicBezTo>
                  <a:pt x="3301" y="1482"/>
                  <a:pt x="3300" y="1481"/>
                  <a:pt x="3299" y="1481"/>
                </a:cubicBezTo>
                <a:close/>
                <a:moveTo>
                  <a:pt x="3285" y="1480"/>
                </a:moveTo>
                <a:cubicBezTo>
                  <a:pt x="3284" y="1483"/>
                  <a:pt x="3280" y="1481"/>
                  <a:pt x="3280" y="1483"/>
                </a:cubicBezTo>
                <a:cubicBezTo>
                  <a:pt x="3277" y="1481"/>
                  <a:pt x="3276" y="1484"/>
                  <a:pt x="3272" y="1482"/>
                </a:cubicBezTo>
                <a:cubicBezTo>
                  <a:pt x="3268" y="1481"/>
                  <a:pt x="3268" y="1484"/>
                  <a:pt x="3272" y="1483"/>
                </a:cubicBezTo>
                <a:cubicBezTo>
                  <a:pt x="3275" y="1484"/>
                  <a:pt x="3277" y="1485"/>
                  <a:pt x="3281" y="1484"/>
                </a:cubicBezTo>
                <a:lnTo>
                  <a:pt x="3281" y="1484"/>
                </a:lnTo>
                <a:cubicBezTo>
                  <a:pt x="3282" y="1486"/>
                  <a:pt x="3282" y="1490"/>
                  <a:pt x="3286" y="1489"/>
                </a:cubicBezTo>
                <a:cubicBezTo>
                  <a:pt x="3287" y="1487"/>
                  <a:pt x="3288" y="1484"/>
                  <a:pt x="3288" y="1481"/>
                </a:cubicBezTo>
                <a:cubicBezTo>
                  <a:pt x="3286" y="1481"/>
                  <a:pt x="3285" y="1481"/>
                  <a:pt x="3285" y="1480"/>
                </a:cubicBezTo>
                <a:close/>
                <a:moveTo>
                  <a:pt x="3323" y="1479"/>
                </a:moveTo>
                <a:cubicBezTo>
                  <a:pt x="3318" y="1480"/>
                  <a:pt x="3311" y="1478"/>
                  <a:pt x="3307" y="1482"/>
                </a:cubicBezTo>
                <a:cubicBezTo>
                  <a:pt x="3308" y="1479"/>
                  <a:pt x="3306" y="1479"/>
                  <a:pt x="3303" y="1479"/>
                </a:cubicBezTo>
                <a:cubicBezTo>
                  <a:pt x="3303" y="1483"/>
                  <a:pt x="3301" y="1486"/>
                  <a:pt x="3298" y="1488"/>
                </a:cubicBezTo>
                <a:cubicBezTo>
                  <a:pt x="3299" y="1491"/>
                  <a:pt x="3303" y="1492"/>
                  <a:pt x="3301" y="1496"/>
                </a:cubicBezTo>
                <a:cubicBezTo>
                  <a:pt x="3299" y="1494"/>
                  <a:pt x="3294" y="1494"/>
                  <a:pt x="3294" y="1497"/>
                </a:cubicBezTo>
                <a:cubicBezTo>
                  <a:pt x="3296" y="1498"/>
                  <a:pt x="3299" y="1499"/>
                  <a:pt x="3301" y="1500"/>
                </a:cubicBezTo>
                <a:cubicBezTo>
                  <a:pt x="3301" y="1499"/>
                  <a:pt x="3301" y="1497"/>
                  <a:pt x="3302" y="1497"/>
                </a:cubicBezTo>
                <a:cubicBezTo>
                  <a:pt x="3303" y="1502"/>
                  <a:pt x="3309" y="1499"/>
                  <a:pt x="3310" y="1496"/>
                </a:cubicBezTo>
                <a:cubicBezTo>
                  <a:pt x="3312" y="1500"/>
                  <a:pt x="3317" y="1494"/>
                  <a:pt x="3320" y="1500"/>
                </a:cubicBezTo>
                <a:cubicBezTo>
                  <a:pt x="3319" y="1500"/>
                  <a:pt x="3319" y="1502"/>
                  <a:pt x="3318" y="1502"/>
                </a:cubicBezTo>
                <a:cubicBezTo>
                  <a:pt x="3316" y="1501"/>
                  <a:pt x="3316" y="1498"/>
                  <a:pt x="3314" y="1498"/>
                </a:cubicBezTo>
                <a:cubicBezTo>
                  <a:pt x="3315" y="1504"/>
                  <a:pt x="3312" y="1500"/>
                  <a:pt x="3309" y="1501"/>
                </a:cubicBezTo>
                <a:cubicBezTo>
                  <a:pt x="3307" y="1505"/>
                  <a:pt x="3310" y="1505"/>
                  <a:pt x="3311" y="1508"/>
                </a:cubicBezTo>
                <a:cubicBezTo>
                  <a:pt x="3323" y="1507"/>
                  <a:pt x="3325" y="1500"/>
                  <a:pt x="3323" y="1492"/>
                </a:cubicBezTo>
                <a:cubicBezTo>
                  <a:pt x="3322" y="1492"/>
                  <a:pt x="3322" y="1494"/>
                  <a:pt x="3322" y="1495"/>
                </a:cubicBezTo>
                <a:lnTo>
                  <a:pt x="3321" y="1496"/>
                </a:lnTo>
                <a:lnTo>
                  <a:pt x="3319" y="1494"/>
                </a:lnTo>
                <a:cubicBezTo>
                  <a:pt x="3318" y="1491"/>
                  <a:pt x="3317" y="1487"/>
                  <a:pt x="3320" y="1484"/>
                </a:cubicBezTo>
                <a:cubicBezTo>
                  <a:pt x="3321" y="1484"/>
                  <a:pt x="3321" y="1485"/>
                  <a:pt x="3323" y="1485"/>
                </a:cubicBezTo>
                <a:cubicBezTo>
                  <a:pt x="3323" y="1484"/>
                  <a:pt x="3323" y="1483"/>
                  <a:pt x="3325" y="1483"/>
                </a:cubicBezTo>
                <a:cubicBezTo>
                  <a:pt x="3326" y="1479"/>
                  <a:pt x="3321" y="1482"/>
                  <a:pt x="3323" y="1479"/>
                </a:cubicBezTo>
                <a:close/>
                <a:moveTo>
                  <a:pt x="3335" y="1473"/>
                </a:moveTo>
                <a:cubicBezTo>
                  <a:pt x="3335" y="1479"/>
                  <a:pt x="3329" y="1480"/>
                  <a:pt x="3326" y="1481"/>
                </a:cubicBezTo>
                <a:cubicBezTo>
                  <a:pt x="3328" y="1481"/>
                  <a:pt x="3326" y="1485"/>
                  <a:pt x="3327" y="1486"/>
                </a:cubicBezTo>
                <a:cubicBezTo>
                  <a:pt x="3329" y="1487"/>
                  <a:pt x="3331" y="1488"/>
                  <a:pt x="3333" y="1489"/>
                </a:cubicBezTo>
                <a:lnTo>
                  <a:pt x="3334" y="1490"/>
                </a:lnTo>
                <a:cubicBezTo>
                  <a:pt x="3337" y="1484"/>
                  <a:pt x="3343" y="1479"/>
                  <a:pt x="3335" y="1473"/>
                </a:cubicBezTo>
                <a:close/>
                <a:moveTo>
                  <a:pt x="3353" y="1470"/>
                </a:moveTo>
                <a:lnTo>
                  <a:pt x="3353" y="1471"/>
                </a:lnTo>
                <a:cubicBezTo>
                  <a:pt x="3353" y="1471"/>
                  <a:pt x="3354" y="1471"/>
                  <a:pt x="3355" y="1471"/>
                </a:cubicBezTo>
                <a:lnTo>
                  <a:pt x="3355" y="1470"/>
                </a:lnTo>
                <a:cubicBezTo>
                  <a:pt x="3354" y="1470"/>
                  <a:pt x="3353" y="1470"/>
                  <a:pt x="3353" y="1470"/>
                </a:cubicBezTo>
                <a:close/>
                <a:moveTo>
                  <a:pt x="3295" y="1469"/>
                </a:moveTo>
                <a:cubicBezTo>
                  <a:pt x="3295" y="1469"/>
                  <a:pt x="3295" y="1469"/>
                  <a:pt x="3294" y="1469"/>
                </a:cubicBezTo>
                <a:lnTo>
                  <a:pt x="3295" y="1470"/>
                </a:lnTo>
                <a:cubicBezTo>
                  <a:pt x="3294" y="1473"/>
                  <a:pt x="3297" y="1473"/>
                  <a:pt x="3294" y="1475"/>
                </a:cubicBezTo>
                <a:cubicBezTo>
                  <a:pt x="3297" y="1476"/>
                  <a:pt x="3297" y="1469"/>
                  <a:pt x="3295" y="1469"/>
                </a:cubicBezTo>
                <a:close/>
                <a:moveTo>
                  <a:pt x="3281" y="1468"/>
                </a:moveTo>
                <a:lnTo>
                  <a:pt x="3281" y="1471"/>
                </a:lnTo>
                <a:cubicBezTo>
                  <a:pt x="3282" y="1471"/>
                  <a:pt x="3283" y="1471"/>
                  <a:pt x="3284" y="1471"/>
                </a:cubicBezTo>
                <a:lnTo>
                  <a:pt x="3284" y="1468"/>
                </a:lnTo>
                <a:cubicBezTo>
                  <a:pt x="3283" y="1468"/>
                  <a:pt x="3282" y="1468"/>
                  <a:pt x="3281" y="1468"/>
                </a:cubicBezTo>
                <a:close/>
                <a:moveTo>
                  <a:pt x="3355" y="1459"/>
                </a:moveTo>
                <a:cubicBezTo>
                  <a:pt x="3355" y="1463"/>
                  <a:pt x="3360" y="1464"/>
                  <a:pt x="3358" y="1468"/>
                </a:cubicBezTo>
                <a:lnTo>
                  <a:pt x="3358" y="1468"/>
                </a:lnTo>
                <a:cubicBezTo>
                  <a:pt x="3362" y="1468"/>
                  <a:pt x="3361" y="1463"/>
                  <a:pt x="3360" y="1459"/>
                </a:cubicBezTo>
                <a:cubicBezTo>
                  <a:pt x="3359" y="1459"/>
                  <a:pt x="3357" y="1459"/>
                  <a:pt x="3355" y="1459"/>
                </a:cubicBezTo>
                <a:close/>
                <a:moveTo>
                  <a:pt x="3287" y="1456"/>
                </a:moveTo>
                <a:cubicBezTo>
                  <a:pt x="3288" y="1459"/>
                  <a:pt x="3289" y="1461"/>
                  <a:pt x="3284" y="1461"/>
                </a:cubicBezTo>
                <a:lnTo>
                  <a:pt x="3284" y="1461"/>
                </a:lnTo>
                <a:cubicBezTo>
                  <a:pt x="3285" y="1464"/>
                  <a:pt x="3288" y="1468"/>
                  <a:pt x="3289" y="1470"/>
                </a:cubicBezTo>
                <a:lnTo>
                  <a:pt x="3289" y="1471"/>
                </a:lnTo>
                <a:lnTo>
                  <a:pt x="3289" y="1472"/>
                </a:lnTo>
                <a:cubicBezTo>
                  <a:pt x="3289" y="1472"/>
                  <a:pt x="3289" y="1471"/>
                  <a:pt x="3289" y="1471"/>
                </a:cubicBezTo>
                <a:lnTo>
                  <a:pt x="3289" y="1471"/>
                </a:lnTo>
                <a:lnTo>
                  <a:pt x="3289" y="1469"/>
                </a:lnTo>
                <a:cubicBezTo>
                  <a:pt x="3288" y="1463"/>
                  <a:pt x="3289" y="1460"/>
                  <a:pt x="3292" y="1456"/>
                </a:cubicBezTo>
                <a:lnTo>
                  <a:pt x="3287" y="1456"/>
                </a:lnTo>
                <a:close/>
                <a:moveTo>
                  <a:pt x="3302" y="1456"/>
                </a:moveTo>
                <a:cubicBezTo>
                  <a:pt x="3301" y="1456"/>
                  <a:pt x="3299" y="1456"/>
                  <a:pt x="3299" y="1457"/>
                </a:cubicBezTo>
                <a:cubicBezTo>
                  <a:pt x="3300" y="1457"/>
                  <a:pt x="3300" y="1459"/>
                  <a:pt x="3301" y="1459"/>
                </a:cubicBezTo>
                <a:lnTo>
                  <a:pt x="3301" y="1459"/>
                </a:lnTo>
                <a:cubicBezTo>
                  <a:pt x="3301" y="1458"/>
                  <a:pt x="3303" y="1458"/>
                  <a:pt x="3302" y="1456"/>
                </a:cubicBezTo>
                <a:close/>
                <a:moveTo>
                  <a:pt x="3331" y="1455"/>
                </a:moveTo>
                <a:cubicBezTo>
                  <a:pt x="3329" y="1461"/>
                  <a:pt x="3334" y="1468"/>
                  <a:pt x="3330" y="1472"/>
                </a:cubicBezTo>
                <a:cubicBezTo>
                  <a:pt x="3331" y="1465"/>
                  <a:pt x="3327" y="1469"/>
                  <a:pt x="3324" y="1467"/>
                </a:cubicBezTo>
                <a:cubicBezTo>
                  <a:pt x="3325" y="1465"/>
                  <a:pt x="3326" y="1465"/>
                  <a:pt x="3326" y="1464"/>
                </a:cubicBezTo>
                <a:cubicBezTo>
                  <a:pt x="3324" y="1464"/>
                  <a:pt x="3324" y="1463"/>
                  <a:pt x="3324" y="1460"/>
                </a:cubicBezTo>
                <a:cubicBezTo>
                  <a:pt x="3322" y="1461"/>
                  <a:pt x="3319" y="1461"/>
                  <a:pt x="3316" y="1461"/>
                </a:cubicBezTo>
                <a:cubicBezTo>
                  <a:pt x="3316" y="1465"/>
                  <a:pt x="3323" y="1462"/>
                  <a:pt x="3322" y="1467"/>
                </a:cubicBezTo>
                <a:cubicBezTo>
                  <a:pt x="3322" y="1470"/>
                  <a:pt x="3319" y="1469"/>
                  <a:pt x="3320" y="1473"/>
                </a:cubicBezTo>
                <a:cubicBezTo>
                  <a:pt x="3325" y="1470"/>
                  <a:pt x="3328" y="1477"/>
                  <a:pt x="3334" y="1475"/>
                </a:cubicBezTo>
                <a:cubicBezTo>
                  <a:pt x="3336" y="1472"/>
                  <a:pt x="3332" y="1469"/>
                  <a:pt x="3336" y="1467"/>
                </a:cubicBezTo>
                <a:cubicBezTo>
                  <a:pt x="3335" y="1468"/>
                  <a:pt x="3339" y="1470"/>
                  <a:pt x="3339" y="1468"/>
                </a:cubicBezTo>
                <a:cubicBezTo>
                  <a:pt x="3337" y="1466"/>
                  <a:pt x="3337" y="1465"/>
                  <a:pt x="3337" y="1463"/>
                </a:cubicBezTo>
                <a:lnTo>
                  <a:pt x="3337" y="1461"/>
                </a:lnTo>
                <a:lnTo>
                  <a:pt x="3338" y="1461"/>
                </a:lnTo>
                <a:lnTo>
                  <a:pt x="3337" y="1461"/>
                </a:lnTo>
                <a:lnTo>
                  <a:pt x="3337" y="1461"/>
                </a:lnTo>
                <a:lnTo>
                  <a:pt x="3336" y="1461"/>
                </a:lnTo>
                <a:cubicBezTo>
                  <a:pt x="3333" y="1461"/>
                  <a:pt x="3335" y="1455"/>
                  <a:pt x="3331" y="1455"/>
                </a:cubicBezTo>
                <a:close/>
                <a:moveTo>
                  <a:pt x="3356" y="1455"/>
                </a:moveTo>
                <a:lnTo>
                  <a:pt x="3356" y="1455"/>
                </a:lnTo>
                <a:lnTo>
                  <a:pt x="3354" y="1456"/>
                </a:lnTo>
                <a:cubicBezTo>
                  <a:pt x="3352" y="1457"/>
                  <a:pt x="3351" y="1460"/>
                  <a:pt x="3349" y="1461"/>
                </a:cubicBezTo>
                <a:cubicBezTo>
                  <a:pt x="3352" y="1464"/>
                  <a:pt x="3354" y="1458"/>
                  <a:pt x="3355" y="1456"/>
                </a:cubicBezTo>
                <a:lnTo>
                  <a:pt x="3356" y="1455"/>
                </a:lnTo>
                <a:lnTo>
                  <a:pt x="3357" y="1455"/>
                </a:lnTo>
                <a:lnTo>
                  <a:pt x="3356" y="1455"/>
                </a:lnTo>
                <a:close/>
                <a:moveTo>
                  <a:pt x="3348" y="1454"/>
                </a:moveTo>
                <a:cubicBezTo>
                  <a:pt x="3346" y="1454"/>
                  <a:pt x="3344" y="1454"/>
                  <a:pt x="3344" y="1456"/>
                </a:cubicBezTo>
                <a:lnTo>
                  <a:pt x="3345" y="1457"/>
                </a:lnTo>
                <a:cubicBezTo>
                  <a:pt x="3346" y="1457"/>
                  <a:pt x="3347" y="1458"/>
                  <a:pt x="3348" y="1457"/>
                </a:cubicBezTo>
                <a:lnTo>
                  <a:pt x="3348" y="1454"/>
                </a:lnTo>
                <a:close/>
                <a:moveTo>
                  <a:pt x="3269" y="1454"/>
                </a:moveTo>
                <a:cubicBezTo>
                  <a:pt x="3267" y="1453"/>
                  <a:pt x="3267" y="1456"/>
                  <a:pt x="3265" y="1456"/>
                </a:cubicBezTo>
                <a:lnTo>
                  <a:pt x="3266" y="1456"/>
                </a:lnTo>
                <a:cubicBezTo>
                  <a:pt x="3266" y="1459"/>
                  <a:pt x="3268" y="1460"/>
                  <a:pt x="3269" y="1461"/>
                </a:cubicBezTo>
                <a:cubicBezTo>
                  <a:pt x="3270" y="1458"/>
                  <a:pt x="3269" y="1458"/>
                  <a:pt x="3269" y="1454"/>
                </a:cubicBezTo>
                <a:close/>
                <a:moveTo>
                  <a:pt x="3311" y="1453"/>
                </a:moveTo>
                <a:cubicBezTo>
                  <a:pt x="3308" y="1454"/>
                  <a:pt x="3307" y="1456"/>
                  <a:pt x="3304" y="1457"/>
                </a:cubicBezTo>
                <a:cubicBezTo>
                  <a:pt x="3305" y="1461"/>
                  <a:pt x="3302" y="1462"/>
                  <a:pt x="3305" y="1467"/>
                </a:cubicBezTo>
                <a:cubicBezTo>
                  <a:pt x="3309" y="1463"/>
                  <a:pt x="3310" y="1465"/>
                  <a:pt x="3313" y="1464"/>
                </a:cubicBezTo>
                <a:lnTo>
                  <a:pt x="3314" y="1464"/>
                </a:lnTo>
                <a:cubicBezTo>
                  <a:pt x="3314" y="1459"/>
                  <a:pt x="3311" y="1458"/>
                  <a:pt x="3311" y="1453"/>
                </a:cubicBezTo>
                <a:close/>
                <a:moveTo>
                  <a:pt x="3321" y="1453"/>
                </a:moveTo>
                <a:lnTo>
                  <a:pt x="3321" y="1453"/>
                </a:lnTo>
                <a:lnTo>
                  <a:pt x="3319" y="1454"/>
                </a:lnTo>
                <a:cubicBezTo>
                  <a:pt x="3317" y="1455"/>
                  <a:pt x="3314" y="1455"/>
                  <a:pt x="3313" y="1457"/>
                </a:cubicBezTo>
                <a:cubicBezTo>
                  <a:pt x="3314" y="1460"/>
                  <a:pt x="3320" y="1459"/>
                  <a:pt x="3321" y="1457"/>
                </a:cubicBezTo>
                <a:lnTo>
                  <a:pt x="3321" y="1453"/>
                </a:lnTo>
                <a:lnTo>
                  <a:pt x="3321" y="1453"/>
                </a:lnTo>
                <a:lnTo>
                  <a:pt x="3321" y="1453"/>
                </a:lnTo>
                <a:close/>
                <a:moveTo>
                  <a:pt x="3327" y="1451"/>
                </a:moveTo>
                <a:cubicBezTo>
                  <a:pt x="3326" y="1454"/>
                  <a:pt x="3324" y="1457"/>
                  <a:pt x="3328" y="1457"/>
                </a:cubicBezTo>
                <a:lnTo>
                  <a:pt x="3328" y="1457"/>
                </a:lnTo>
                <a:cubicBezTo>
                  <a:pt x="3328" y="1456"/>
                  <a:pt x="3329" y="1452"/>
                  <a:pt x="3327" y="1451"/>
                </a:cubicBezTo>
                <a:close/>
                <a:moveTo>
                  <a:pt x="3245" y="1445"/>
                </a:moveTo>
                <a:cubicBezTo>
                  <a:pt x="3244" y="1445"/>
                  <a:pt x="3243" y="1446"/>
                  <a:pt x="3243" y="1447"/>
                </a:cubicBezTo>
                <a:lnTo>
                  <a:pt x="3243" y="1447"/>
                </a:lnTo>
                <a:cubicBezTo>
                  <a:pt x="3246" y="1448"/>
                  <a:pt x="3250" y="1451"/>
                  <a:pt x="3250" y="1447"/>
                </a:cubicBezTo>
                <a:cubicBezTo>
                  <a:pt x="3249" y="1447"/>
                  <a:pt x="3247" y="1445"/>
                  <a:pt x="3245" y="1445"/>
                </a:cubicBezTo>
                <a:close/>
                <a:moveTo>
                  <a:pt x="3267" y="1445"/>
                </a:moveTo>
                <a:cubicBezTo>
                  <a:pt x="3267" y="1445"/>
                  <a:pt x="3266" y="1445"/>
                  <a:pt x="3265" y="1445"/>
                </a:cubicBezTo>
                <a:lnTo>
                  <a:pt x="3265" y="1445"/>
                </a:lnTo>
                <a:cubicBezTo>
                  <a:pt x="3264" y="1449"/>
                  <a:pt x="3266" y="1452"/>
                  <a:pt x="3270" y="1452"/>
                </a:cubicBezTo>
                <a:cubicBezTo>
                  <a:pt x="3271" y="1450"/>
                  <a:pt x="3271" y="1448"/>
                  <a:pt x="3270" y="1446"/>
                </a:cubicBezTo>
                <a:cubicBezTo>
                  <a:pt x="3269" y="1447"/>
                  <a:pt x="3268" y="1445"/>
                  <a:pt x="3267" y="1445"/>
                </a:cubicBezTo>
                <a:close/>
                <a:moveTo>
                  <a:pt x="3289" y="1440"/>
                </a:moveTo>
                <a:lnTo>
                  <a:pt x="3288" y="1440"/>
                </a:lnTo>
                <a:lnTo>
                  <a:pt x="3287" y="1441"/>
                </a:lnTo>
                <a:cubicBezTo>
                  <a:pt x="3283" y="1442"/>
                  <a:pt x="3284" y="1449"/>
                  <a:pt x="3278" y="1445"/>
                </a:cubicBezTo>
                <a:cubicBezTo>
                  <a:pt x="3277" y="1448"/>
                  <a:pt x="3275" y="1449"/>
                  <a:pt x="3273" y="1450"/>
                </a:cubicBezTo>
                <a:cubicBezTo>
                  <a:pt x="3276" y="1449"/>
                  <a:pt x="3281" y="1453"/>
                  <a:pt x="3285" y="1448"/>
                </a:cubicBezTo>
                <a:cubicBezTo>
                  <a:pt x="3286" y="1449"/>
                  <a:pt x="3286" y="1451"/>
                  <a:pt x="3289" y="1451"/>
                </a:cubicBezTo>
                <a:cubicBezTo>
                  <a:pt x="3291" y="1446"/>
                  <a:pt x="3286" y="1446"/>
                  <a:pt x="3288" y="1442"/>
                </a:cubicBezTo>
                <a:lnTo>
                  <a:pt x="3288" y="1440"/>
                </a:lnTo>
                <a:lnTo>
                  <a:pt x="3289" y="1440"/>
                </a:lnTo>
                <a:lnTo>
                  <a:pt x="3289" y="1440"/>
                </a:lnTo>
                <a:close/>
                <a:moveTo>
                  <a:pt x="3300" y="1435"/>
                </a:moveTo>
                <a:cubicBezTo>
                  <a:pt x="3298" y="1435"/>
                  <a:pt x="3295" y="1437"/>
                  <a:pt x="3294" y="1438"/>
                </a:cubicBezTo>
                <a:lnTo>
                  <a:pt x="3293" y="1438"/>
                </a:lnTo>
                <a:cubicBezTo>
                  <a:pt x="3293" y="1441"/>
                  <a:pt x="3294" y="1444"/>
                  <a:pt x="3296" y="1446"/>
                </a:cubicBezTo>
                <a:cubicBezTo>
                  <a:pt x="3294" y="1446"/>
                  <a:pt x="3292" y="1446"/>
                  <a:pt x="3292" y="1447"/>
                </a:cubicBezTo>
                <a:cubicBezTo>
                  <a:pt x="3297" y="1446"/>
                  <a:pt x="3294" y="1454"/>
                  <a:pt x="3300" y="1451"/>
                </a:cubicBezTo>
                <a:cubicBezTo>
                  <a:pt x="3299" y="1443"/>
                  <a:pt x="3297" y="1442"/>
                  <a:pt x="3302" y="1436"/>
                </a:cubicBezTo>
                <a:cubicBezTo>
                  <a:pt x="3301" y="1436"/>
                  <a:pt x="3300" y="1435"/>
                  <a:pt x="3300" y="1435"/>
                </a:cubicBezTo>
                <a:close/>
                <a:moveTo>
                  <a:pt x="3247" y="1428"/>
                </a:moveTo>
                <a:lnTo>
                  <a:pt x="3247" y="1431"/>
                </a:lnTo>
                <a:cubicBezTo>
                  <a:pt x="3247" y="1431"/>
                  <a:pt x="3248" y="1431"/>
                  <a:pt x="3249" y="1431"/>
                </a:cubicBezTo>
                <a:lnTo>
                  <a:pt x="3249" y="1428"/>
                </a:lnTo>
                <a:cubicBezTo>
                  <a:pt x="3248" y="1428"/>
                  <a:pt x="3247" y="1428"/>
                  <a:pt x="3247" y="1428"/>
                </a:cubicBezTo>
                <a:close/>
                <a:moveTo>
                  <a:pt x="3316" y="1427"/>
                </a:moveTo>
                <a:lnTo>
                  <a:pt x="3316" y="1427"/>
                </a:lnTo>
                <a:cubicBezTo>
                  <a:pt x="3316" y="1428"/>
                  <a:pt x="3316" y="1428"/>
                  <a:pt x="3316" y="1429"/>
                </a:cubicBezTo>
                <a:cubicBezTo>
                  <a:pt x="3312" y="1431"/>
                  <a:pt x="3313" y="1429"/>
                  <a:pt x="3309" y="1429"/>
                </a:cubicBezTo>
                <a:cubicBezTo>
                  <a:pt x="3312" y="1434"/>
                  <a:pt x="3311" y="1435"/>
                  <a:pt x="3309" y="1438"/>
                </a:cubicBezTo>
                <a:cubicBezTo>
                  <a:pt x="3310" y="1438"/>
                  <a:pt x="3311" y="1438"/>
                  <a:pt x="3312" y="1439"/>
                </a:cubicBezTo>
                <a:cubicBezTo>
                  <a:pt x="3314" y="1438"/>
                  <a:pt x="3313" y="1432"/>
                  <a:pt x="3317" y="1432"/>
                </a:cubicBezTo>
                <a:lnTo>
                  <a:pt x="3317" y="1439"/>
                </a:lnTo>
                <a:cubicBezTo>
                  <a:pt x="3314" y="1437"/>
                  <a:pt x="3313" y="1444"/>
                  <a:pt x="3311" y="1447"/>
                </a:cubicBezTo>
                <a:cubicBezTo>
                  <a:pt x="3311" y="1443"/>
                  <a:pt x="3308" y="1436"/>
                  <a:pt x="3306" y="1438"/>
                </a:cubicBezTo>
                <a:cubicBezTo>
                  <a:pt x="3310" y="1438"/>
                  <a:pt x="3306" y="1440"/>
                  <a:pt x="3304" y="1440"/>
                </a:cubicBezTo>
                <a:cubicBezTo>
                  <a:pt x="3305" y="1445"/>
                  <a:pt x="3301" y="1445"/>
                  <a:pt x="3301" y="1449"/>
                </a:cubicBezTo>
                <a:cubicBezTo>
                  <a:pt x="3302" y="1450"/>
                  <a:pt x="3303" y="1451"/>
                  <a:pt x="3304" y="1451"/>
                </a:cubicBezTo>
                <a:cubicBezTo>
                  <a:pt x="3308" y="1451"/>
                  <a:pt x="3308" y="1448"/>
                  <a:pt x="3312" y="1448"/>
                </a:cubicBezTo>
                <a:cubicBezTo>
                  <a:pt x="3313" y="1449"/>
                  <a:pt x="3313" y="1452"/>
                  <a:pt x="3315" y="1451"/>
                </a:cubicBezTo>
                <a:cubicBezTo>
                  <a:pt x="3314" y="1447"/>
                  <a:pt x="3320" y="1450"/>
                  <a:pt x="3320" y="1448"/>
                </a:cubicBezTo>
                <a:lnTo>
                  <a:pt x="3320" y="1436"/>
                </a:lnTo>
                <a:cubicBezTo>
                  <a:pt x="3322" y="1436"/>
                  <a:pt x="3321" y="1439"/>
                  <a:pt x="3324" y="1438"/>
                </a:cubicBezTo>
                <a:cubicBezTo>
                  <a:pt x="3320" y="1434"/>
                  <a:pt x="3326" y="1431"/>
                  <a:pt x="3324" y="1427"/>
                </a:cubicBezTo>
                <a:cubicBezTo>
                  <a:pt x="3322" y="1428"/>
                  <a:pt x="3321" y="1430"/>
                  <a:pt x="3319" y="1430"/>
                </a:cubicBezTo>
                <a:cubicBezTo>
                  <a:pt x="3318" y="1428"/>
                  <a:pt x="3316" y="1428"/>
                  <a:pt x="3316" y="1427"/>
                </a:cubicBezTo>
                <a:close/>
                <a:moveTo>
                  <a:pt x="3319" y="1409"/>
                </a:moveTo>
                <a:cubicBezTo>
                  <a:pt x="3317" y="1409"/>
                  <a:pt x="3315" y="1409"/>
                  <a:pt x="3313" y="1410"/>
                </a:cubicBezTo>
                <a:cubicBezTo>
                  <a:pt x="3313" y="1414"/>
                  <a:pt x="3316" y="1420"/>
                  <a:pt x="3316" y="1426"/>
                </a:cubicBezTo>
                <a:lnTo>
                  <a:pt x="3316" y="1426"/>
                </a:lnTo>
                <a:cubicBezTo>
                  <a:pt x="3317" y="1425"/>
                  <a:pt x="3320" y="1425"/>
                  <a:pt x="3320" y="1424"/>
                </a:cubicBezTo>
                <a:cubicBezTo>
                  <a:pt x="3319" y="1423"/>
                  <a:pt x="3318" y="1422"/>
                  <a:pt x="3318" y="1421"/>
                </a:cubicBezTo>
                <a:cubicBezTo>
                  <a:pt x="3320" y="1421"/>
                  <a:pt x="3321" y="1421"/>
                  <a:pt x="3322" y="1421"/>
                </a:cubicBezTo>
                <a:cubicBezTo>
                  <a:pt x="3321" y="1417"/>
                  <a:pt x="3321" y="1413"/>
                  <a:pt x="3324" y="1411"/>
                </a:cubicBezTo>
                <a:cubicBezTo>
                  <a:pt x="3322" y="1410"/>
                  <a:pt x="3320" y="1409"/>
                  <a:pt x="3319" y="1409"/>
                </a:cubicBezTo>
                <a:close/>
                <a:moveTo>
                  <a:pt x="3230" y="1404"/>
                </a:moveTo>
                <a:lnTo>
                  <a:pt x="3230" y="1404"/>
                </a:lnTo>
                <a:cubicBezTo>
                  <a:pt x="3230" y="1407"/>
                  <a:pt x="3230" y="1410"/>
                  <a:pt x="3234" y="1410"/>
                </a:cubicBezTo>
                <a:cubicBezTo>
                  <a:pt x="3234" y="1408"/>
                  <a:pt x="3234" y="1406"/>
                  <a:pt x="3233" y="1404"/>
                </a:cubicBezTo>
                <a:cubicBezTo>
                  <a:pt x="3232" y="1404"/>
                  <a:pt x="3231" y="1404"/>
                  <a:pt x="3230" y="1404"/>
                </a:cubicBezTo>
                <a:close/>
                <a:moveTo>
                  <a:pt x="3247" y="1400"/>
                </a:moveTo>
                <a:lnTo>
                  <a:pt x="3247" y="1400"/>
                </a:lnTo>
                <a:lnTo>
                  <a:pt x="3247" y="1400"/>
                </a:lnTo>
                <a:lnTo>
                  <a:pt x="3247" y="1400"/>
                </a:lnTo>
                <a:close/>
                <a:moveTo>
                  <a:pt x="3185" y="1394"/>
                </a:moveTo>
                <a:cubicBezTo>
                  <a:pt x="3183" y="1394"/>
                  <a:pt x="3182" y="1395"/>
                  <a:pt x="3182" y="1396"/>
                </a:cubicBezTo>
                <a:lnTo>
                  <a:pt x="3182" y="1396"/>
                </a:lnTo>
                <a:cubicBezTo>
                  <a:pt x="3185" y="1396"/>
                  <a:pt x="3187" y="1399"/>
                  <a:pt x="3188" y="1395"/>
                </a:cubicBezTo>
                <a:cubicBezTo>
                  <a:pt x="3187" y="1394"/>
                  <a:pt x="3186" y="1394"/>
                  <a:pt x="3185" y="1394"/>
                </a:cubicBezTo>
                <a:close/>
                <a:moveTo>
                  <a:pt x="3197" y="1391"/>
                </a:moveTo>
                <a:lnTo>
                  <a:pt x="3197" y="1391"/>
                </a:lnTo>
                <a:cubicBezTo>
                  <a:pt x="3198" y="1393"/>
                  <a:pt x="3198" y="1397"/>
                  <a:pt x="3199" y="1398"/>
                </a:cubicBezTo>
                <a:cubicBezTo>
                  <a:pt x="3201" y="1397"/>
                  <a:pt x="3201" y="1394"/>
                  <a:pt x="3202" y="1392"/>
                </a:cubicBezTo>
                <a:cubicBezTo>
                  <a:pt x="3199" y="1393"/>
                  <a:pt x="3199" y="1391"/>
                  <a:pt x="3197" y="1391"/>
                </a:cubicBezTo>
                <a:close/>
                <a:moveTo>
                  <a:pt x="3246" y="1390"/>
                </a:moveTo>
                <a:cubicBezTo>
                  <a:pt x="3244" y="1394"/>
                  <a:pt x="3242" y="1398"/>
                  <a:pt x="3245" y="1403"/>
                </a:cubicBezTo>
                <a:cubicBezTo>
                  <a:pt x="3243" y="1406"/>
                  <a:pt x="3239" y="1401"/>
                  <a:pt x="3239" y="1407"/>
                </a:cubicBezTo>
                <a:cubicBezTo>
                  <a:pt x="3244" y="1406"/>
                  <a:pt x="3248" y="1405"/>
                  <a:pt x="3250" y="1411"/>
                </a:cubicBezTo>
                <a:cubicBezTo>
                  <a:pt x="3249" y="1407"/>
                  <a:pt x="3255" y="1404"/>
                  <a:pt x="3251" y="1401"/>
                </a:cubicBezTo>
                <a:cubicBezTo>
                  <a:pt x="3251" y="1403"/>
                  <a:pt x="3248" y="1402"/>
                  <a:pt x="3247" y="1401"/>
                </a:cubicBezTo>
                <a:lnTo>
                  <a:pt x="3247" y="1400"/>
                </a:lnTo>
                <a:lnTo>
                  <a:pt x="3247" y="1397"/>
                </a:lnTo>
                <a:cubicBezTo>
                  <a:pt x="3248" y="1394"/>
                  <a:pt x="3248" y="1391"/>
                  <a:pt x="3246" y="1390"/>
                </a:cubicBezTo>
                <a:close/>
                <a:moveTo>
                  <a:pt x="3227" y="1389"/>
                </a:moveTo>
                <a:lnTo>
                  <a:pt x="3227" y="1389"/>
                </a:lnTo>
                <a:lnTo>
                  <a:pt x="3227" y="1389"/>
                </a:lnTo>
                <a:lnTo>
                  <a:pt x="3227" y="1390"/>
                </a:lnTo>
                <a:cubicBezTo>
                  <a:pt x="3227" y="1393"/>
                  <a:pt x="3225" y="1397"/>
                  <a:pt x="3229" y="1396"/>
                </a:cubicBezTo>
                <a:cubicBezTo>
                  <a:pt x="3229" y="1394"/>
                  <a:pt x="3229" y="1392"/>
                  <a:pt x="3228" y="1390"/>
                </a:cubicBezTo>
                <a:lnTo>
                  <a:pt x="3227" y="1389"/>
                </a:lnTo>
                <a:lnTo>
                  <a:pt x="3227" y="1389"/>
                </a:lnTo>
                <a:close/>
                <a:moveTo>
                  <a:pt x="3300" y="1389"/>
                </a:moveTo>
                <a:cubicBezTo>
                  <a:pt x="3298" y="1389"/>
                  <a:pt x="3296" y="1389"/>
                  <a:pt x="3297" y="1391"/>
                </a:cubicBezTo>
                <a:lnTo>
                  <a:pt x="3297" y="1391"/>
                </a:lnTo>
                <a:cubicBezTo>
                  <a:pt x="3298" y="1391"/>
                  <a:pt x="3300" y="1390"/>
                  <a:pt x="3300" y="1389"/>
                </a:cubicBezTo>
                <a:close/>
                <a:moveTo>
                  <a:pt x="3188" y="1385"/>
                </a:moveTo>
                <a:lnTo>
                  <a:pt x="3188" y="1387"/>
                </a:lnTo>
                <a:cubicBezTo>
                  <a:pt x="3188" y="1387"/>
                  <a:pt x="3189" y="1387"/>
                  <a:pt x="3190" y="1387"/>
                </a:cubicBezTo>
                <a:lnTo>
                  <a:pt x="3190" y="1385"/>
                </a:lnTo>
                <a:cubicBezTo>
                  <a:pt x="3189" y="1385"/>
                  <a:pt x="3188" y="1385"/>
                  <a:pt x="3188" y="1385"/>
                </a:cubicBezTo>
                <a:close/>
                <a:moveTo>
                  <a:pt x="3251" y="1383"/>
                </a:moveTo>
                <a:cubicBezTo>
                  <a:pt x="3248" y="1383"/>
                  <a:pt x="3245" y="1384"/>
                  <a:pt x="3244" y="1386"/>
                </a:cubicBezTo>
                <a:cubicBezTo>
                  <a:pt x="3248" y="1386"/>
                  <a:pt x="3250" y="1388"/>
                  <a:pt x="3252" y="1391"/>
                </a:cubicBezTo>
                <a:cubicBezTo>
                  <a:pt x="3254" y="1390"/>
                  <a:pt x="3253" y="1387"/>
                  <a:pt x="3253" y="1384"/>
                </a:cubicBezTo>
                <a:lnTo>
                  <a:pt x="3253" y="1384"/>
                </a:lnTo>
                <a:cubicBezTo>
                  <a:pt x="3253" y="1384"/>
                  <a:pt x="3252" y="1383"/>
                  <a:pt x="3251" y="1383"/>
                </a:cubicBezTo>
                <a:close/>
                <a:moveTo>
                  <a:pt x="3271" y="1382"/>
                </a:moveTo>
                <a:lnTo>
                  <a:pt x="3271" y="1385"/>
                </a:lnTo>
                <a:cubicBezTo>
                  <a:pt x="3271" y="1385"/>
                  <a:pt x="3272" y="1385"/>
                  <a:pt x="3273" y="1385"/>
                </a:cubicBezTo>
                <a:lnTo>
                  <a:pt x="3273" y="1385"/>
                </a:lnTo>
                <a:cubicBezTo>
                  <a:pt x="3273" y="1384"/>
                  <a:pt x="3274" y="1384"/>
                  <a:pt x="3274" y="1382"/>
                </a:cubicBezTo>
                <a:cubicBezTo>
                  <a:pt x="3273" y="1382"/>
                  <a:pt x="3272" y="1382"/>
                  <a:pt x="3271" y="1382"/>
                </a:cubicBezTo>
                <a:close/>
                <a:moveTo>
                  <a:pt x="3186" y="1378"/>
                </a:moveTo>
                <a:lnTo>
                  <a:pt x="3187" y="1382"/>
                </a:lnTo>
                <a:cubicBezTo>
                  <a:pt x="3188" y="1382"/>
                  <a:pt x="3189" y="1382"/>
                  <a:pt x="3190" y="1382"/>
                </a:cubicBezTo>
                <a:cubicBezTo>
                  <a:pt x="3190" y="1379"/>
                  <a:pt x="3189" y="1378"/>
                  <a:pt x="3186" y="1378"/>
                </a:cubicBezTo>
                <a:close/>
                <a:moveTo>
                  <a:pt x="3265" y="1378"/>
                </a:moveTo>
                <a:cubicBezTo>
                  <a:pt x="3264" y="1384"/>
                  <a:pt x="3270" y="1378"/>
                  <a:pt x="3265" y="1378"/>
                </a:cubicBezTo>
                <a:close/>
                <a:moveTo>
                  <a:pt x="3235" y="1374"/>
                </a:moveTo>
                <a:cubicBezTo>
                  <a:pt x="3234" y="1374"/>
                  <a:pt x="3234" y="1375"/>
                  <a:pt x="3234" y="1376"/>
                </a:cubicBezTo>
                <a:cubicBezTo>
                  <a:pt x="3233" y="1379"/>
                  <a:pt x="3235" y="1382"/>
                  <a:pt x="3237" y="1382"/>
                </a:cubicBezTo>
                <a:cubicBezTo>
                  <a:pt x="3237" y="1379"/>
                  <a:pt x="3237" y="1375"/>
                  <a:pt x="3235" y="1374"/>
                </a:cubicBezTo>
                <a:close/>
                <a:moveTo>
                  <a:pt x="3229" y="1373"/>
                </a:moveTo>
                <a:cubicBezTo>
                  <a:pt x="3228" y="1373"/>
                  <a:pt x="3227" y="1374"/>
                  <a:pt x="3226" y="1375"/>
                </a:cubicBezTo>
                <a:cubicBezTo>
                  <a:pt x="3225" y="1376"/>
                  <a:pt x="3226" y="1378"/>
                  <a:pt x="3227" y="1379"/>
                </a:cubicBezTo>
                <a:cubicBezTo>
                  <a:pt x="3227" y="1379"/>
                  <a:pt x="3227" y="1379"/>
                  <a:pt x="3228" y="1379"/>
                </a:cubicBezTo>
                <a:cubicBezTo>
                  <a:pt x="3229" y="1379"/>
                  <a:pt x="3230" y="1378"/>
                  <a:pt x="3231" y="1376"/>
                </a:cubicBezTo>
                <a:lnTo>
                  <a:pt x="3231" y="1375"/>
                </a:lnTo>
                <a:lnTo>
                  <a:pt x="3231" y="1375"/>
                </a:lnTo>
                <a:lnTo>
                  <a:pt x="3231" y="1375"/>
                </a:lnTo>
                <a:lnTo>
                  <a:pt x="3231" y="1375"/>
                </a:lnTo>
                <a:lnTo>
                  <a:pt x="3230" y="1374"/>
                </a:lnTo>
                <a:cubicBezTo>
                  <a:pt x="3230" y="1374"/>
                  <a:pt x="3229" y="1373"/>
                  <a:pt x="3229" y="1373"/>
                </a:cubicBezTo>
                <a:close/>
                <a:moveTo>
                  <a:pt x="3216" y="1372"/>
                </a:moveTo>
                <a:lnTo>
                  <a:pt x="3216" y="1372"/>
                </a:lnTo>
                <a:cubicBezTo>
                  <a:pt x="3217" y="1376"/>
                  <a:pt x="3215" y="1377"/>
                  <a:pt x="3217" y="1380"/>
                </a:cubicBezTo>
                <a:cubicBezTo>
                  <a:pt x="3218" y="1376"/>
                  <a:pt x="3218" y="1384"/>
                  <a:pt x="3222" y="1381"/>
                </a:cubicBezTo>
                <a:lnTo>
                  <a:pt x="3222" y="1373"/>
                </a:lnTo>
                <a:cubicBezTo>
                  <a:pt x="3220" y="1373"/>
                  <a:pt x="3217" y="1373"/>
                  <a:pt x="3216" y="1372"/>
                </a:cubicBezTo>
                <a:close/>
                <a:moveTo>
                  <a:pt x="3163" y="1371"/>
                </a:moveTo>
                <a:cubicBezTo>
                  <a:pt x="3163" y="1372"/>
                  <a:pt x="3163" y="1373"/>
                  <a:pt x="3162" y="1374"/>
                </a:cubicBezTo>
                <a:lnTo>
                  <a:pt x="3162" y="1374"/>
                </a:lnTo>
                <a:cubicBezTo>
                  <a:pt x="3164" y="1374"/>
                  <a:pt x="3164" y="1376"/>
                  <a:pt x="3167" y="1375"/>
                </a:cubicBezTo>
                <a:cubicBezTo>
                  <a:pt x="3168" y="1371"/>
                  <a:pt x="3165" y="1371"/>
                  <a:pt x="3163" y="1371"/>
                </a:cubicBezTo>
                <a:close/>
                <a:moveTo>
                  <a:pt x="3170" y="1370"/>
                </a:moveTo>
                <a:lnTo>
                  <a:pt x="3170" y="1371"/>
                </a:lnTo>
                <a:cubicBezTo>
                  <a:pt x="3168" y="1372"/>
                  <a:pt x="3168" y="1377"/>
                  <a:pt x="3171" y="1377"/>
                </a:cubicBezTo>
                <a:cubicBezTo>
                  <a:pt x="3173" y="1374"/>
                  <a:pt x="3174" y="1372"/>
                  <a:pt x="3170" y="1370"/>
                </a:cubicBezTo>
                <a:close/>
                <a:moveTo>
                  <a:pt x="3241" y="1363"/>
                </a:moveTo>
                <a:cubicBezTo>
                  <a:pt x="3245" y="1368"/>
                  <a:pt x="3244" y="1379"/>
                  <a:pt x="3248" y="1381"/>
                </a:cubicBezTo>
                <a:cubicBezTo>
                  <a:pt x="3251" y="1374"/>
                  <a:pt x="3244" y="1372"/>
                  <a:pt x="3246" y="1366"/>
                </a:cubicBezTo>
                <a:lnTo>
                  <a:pt x="3246" y="1366"/>
                </a:lnTo>
                <a:cubicBezTo>
                  <a:pt x="3242" y="1367"/>
                  <a:pt x="3243" y="1363"/>
                  <a:pt x="3241" y="1363"/>
                </a:cubicBezTo>
                <a:close/>
                <a:moveTo>
                  <a:pt x="3262" y="1353"/>
                </a:moveTo>
                <a:lnTo>
                  <a:pt x="3261" y="1353"/>
                </a:lnTo>
                <a:lnTo>
                  <a:pt x="3261" y="1353"/>
                </a:lnTo>
                <a:lnTo>
                  <a:pt x="3261" y="1353"/>
                </a:lnTo>
                <a:lnTo>
                  <a:pt x="3261" y="1353"/>
                </a:lnTo>
                <a:lnTo>
                  <a:pt x="3261" y="1356"/>
                </a:lnTo>
                <a:cubicBezTo>
                  <a:pt x="3261" y="1359"/>
                  <a:pt x="3262" y="1360"/>
                  <a:pt x="3260" y="1362"/>
                </a:cubicBezTo>
                <a:cubicBezTo>
                  <a:pt x="3261" y="1362"/>
                  <a:pt x="3262" y="1362"/>
                  <a:pt x="3264" y="1362"/>
                </a:cubicBezTo>
                <a:cubicBezTo>
                  <a:pt x="3262" y="1358"/>
                  <a:pt x="3265" y="1359"/>
                  <a:pt x="3265" y="1354"/>
                </a:cubicBezTo>
                <a:cubicBezTo>
                  <a:pt x="3264" y="1354"/>
                  <a:pt x="3263" y="1353"/>
                  <a:pt x="3262" y="1353"/>
                </a:cubicBezTo>
                <a:close/>
                <a:moveTo>
                  <a:pt x="3247" y="1352"/>
                </a:moveTo>
                <a:cubicBezTo>
                  <a:pt x="3248" y="1353"/>
                  <a:pt x="3247" y="1354"/>
                  <a:pt x="3247" y="1355"/>
                </a:cubicBezTo>
                <a:lnTo>
                  <a:pt x="3246" y="1356"/>
                </a:lnTo>
                <a:lnTo>
                  <a:pt x="3246" y="1356"/>
                </a:lnTo>
                <a:lnTo>
                  <a:pt x="3246" y="1356"/>
                </a:lnTo>
                <a:lnTo>
                  <a:pt x="3246" y="1356"/>
                </a:lnTo>
                <a:lnTo>
                  <a:pt x="3247" y="1356"/>
                </a:lnTo>
                <a:cubicBezTo>
                  <a:pt x="3249" y="1356"/>
                  <a:pt x="3249" y="1351"/>
                  <a:pt x="3247" y="1352"/>
                </a:cubicBezTo>
                <a:close/>
                <a:moveTo>
                  <a:pt x="3256" y="1344"/>
                </a:moveTo>
                <a:cubicBezTo>
                  <a:pt x="3256" y="1345"/>
                  <a:pt x="3256" y="1345"/>
                  <a:pt x="3255" y="1345"/>
                </a:cubicBezTo>
                <a:lnTo>
                  <a:pt x="3255" y="1348"/>
                </a:lnTo>
                <a:lnTo>
                  <a:pt x="3255" y="1348"/>
                </a:lnTo>
                <a:cubicBezTo>
                  <a:pt x="3258" y="1350"/>
                  <a:pt x="3258" y="1344"/>
                  <a:pt x="3256" y="1344"/>
                </a:cubicBezTo>
                <a:close/>
                <a:moveTo>
                  <a:pt x="3217" y="1340"/>
                </a:moveTo>
                <a:cubicBezTo>
                  <a:pt x="3217" y="1340"/>
                  <a:pt x="3216" y="1340"/>
                  <a:pt x="3216" y="1341"/>
                </a:cubicBezTo>
                <a:cubicBezTo>
                  <a:pt x="3215" y="1342"/>
                  <a:pt x="3216" y="1345"/>
                  <a:pt x="3215" y="1345"/>
                </a:cubicBezTo>
                <a:cubicBezTo>
                  <a:pt x="3214" y="1343"/>
                  <a:pt x="3210" y="1344"/>
                  <a:pt x="3213" y="1341"/>
                </a:cubicBezTo>
                <a:cubicBezTo>
                  <a:pt x="3211" y="1341"/>
                  <a:pt x="3209" y="1341"/>
                  <a:pt x="3209" y="1342"/>
                </a:cubicBezTo>
                <a:cubicBezTo>
                  <a:pt x="3211" y="1345"/>
                  <a:pt x="3206" y="1348"/>
                  <a:pt x="3213" y="1351"/>
                </a:cubicBezTo>
                <a:cubicBezTo>
                  <a:pt x="3213" y="1347"/>
                  <a:pt x="3215" y="1346"/>
                  <a:pt x="3218" y="1347"/>
                </a:cubicBezTo>
                <a:lnTo>
                  <a:pt x="3218" y="1347"/>
                </a:lnTo>
                <a:cubicBezTo>
                  <a:pt x="3219" y="1346"/>
                  <a:pt x="3220" y="1340"/>
                  <a:pt x="3217" y="1340"/>
                </a:cubicBezTo>
                <a:close/>
                <a:moveTo>
                  <a:pt x="3195" y="1339"/>
                </a:moveTo>
                <a:cubicBezTo>
                  <a:pt x="3195" y="1346"/>
                  <a:pt x="3200" y="1340"/>
                  <a:pt x="3195" y="1339"/>
                </a:cubicBezTo>
                <a:close/>
                <a:moveTo>
                  <a:pt x="3189" y="1338"/>
                </a:moveTo>
                <a:cubicBezTo>
                  <a:pt x="3187" y="1338"/>
                  <a:pt x="3186" y="1339"/>
                  <a:pt x="3186" y="1340"/>
                </a:cubicBezTo>
                <a:cubicBezTo>
                  <a:pt x="3188" y="1340"/>
                  <a:pt x="3188" y="1341"/>
                  <a:pt x="3190" y="1341"/>
                </a:cubicBezTo>
                <a:lnTo>
                  <a:pt x="3190" y="1341"/>
                </a:lnTo>
                <a:cubicBezTo>
                  <a:pt x="3191" y="1339"/>
                  <a:pt x="3190" y="1338"/>
                  <a:pt x="3189" y="1338"/>
                </a:cubicBezTo>
                <a:close/>
                <a:moveTo>
                  <a:pt x="3238" y="1336"/>
                </a:moveTo>
                <a:cubicBezTo>
                  <a:pt x="3237" y="1336"/>
                  <a:pt x="3236" y="1340"/>
                  <a:pt x="3240" y="1339"/>
                </a:cubicBezTo>
                <a:lnTo>
                  <a:pt x="3240" y="1337"/>
                </a:lnTo>
                <a:lnTo>
                  <a:pt x="3240" y="1337"/>
                </a:lnTo>
                <a:cubicBezTo>
                  <a:pt x="3239" y="1336"/>
                  <a:pt x="3239" y="1335"/>
                  <a:pt x="3238" y="1336"/>
                </a:cubicBezTo>
                <a:close/>
                <a:moveTo>
                  <a:pt x="3183" y="1335"/>
                </a:moveTo>
                <a:lnTo>
                  <a:pt x="3183" y="1335"/>
                </a:lnTo>
                <a:cubicBezTo>
                  <a:pt x="3184" y="1337"/>
                  <a:pt x="3182" y="1341"/>
                  <a:pt x="3184" y="1340"/>
                </a:cubicBezTo>
                <a:cubicBezTo>
                  <a:pt x="3185" y="1339"/>
                  <a:pt x="3185" y="1336"/>
                  <a:pt x="3183" y="1335"/>
                </a:cubicBezTo>
                <a:close/>
                <a:moveTo>
                  <a:pt x="3233" y="1326"/>
                </a:moveTo>
                <a:cubicBezTo>
                  <a:pt x="3222" y="1329"/>
                  <a:pt x="3240" y="1344"/>
                  <a:pt x="3233" y="1335"/>
                </a:cubicBezTo>
                <a:lnTo>
                  <a:pt x="3233" y="1335"/>
                </a:lnTo>
                <a:cubicBezTo>
                  <a:pt x="3233" y="1331"/>
                  <a:pt x="3234" y="1329"/>
                  <a:pt x="3233" y="1326"/>
                </a:cubicBezTo>
                <a:close/>
                <a:moveTo>
                  <a:pt x="3238" y="1322"/>
                </a:moveTo>
                <a:cubicBezTo>
                  <a:pt x="3238" y="1322"/>
                  <a:pt x="3238" y="1322"/>
                  <a:pt x="3237" y="1323"/>
                </a:cubicBezTo>
                <a:lnTo>
                  <a:pt x="3237" y="1326"/>
                </a:lnTo>
                <a:lnTo>
                  <a:pt x="3237" y="1326"/>
                </a:lnTo>
                <a:lnTo>
                  <a:pt x="3237" y="1326"/>
                </a:lnTo>
                <a:lnTo>
                  <a:pt x="3237" y="1326"/>
                </a:lnTo>
                <a:lnTo>
                  <a:pt x="3238" y="1326"/>
                </a:lnTo>
                <a:cubicBezTo>
                  <a:pt x="3240" y="1326"/>
                  <a:pt x="3240" y="1322"/>
                  <a:pt x="3238" y="1322"/>
                </a:cubicBezTo>
                <a:close/>
                <a:moveTo>
                  <a:pt x="3217" y="1320"/>
                </a:moveTo>
                <a:lnTo>
                  <a:pt x="3217" y="1320"/>
                </a:lnTo>
                <a:cubicBezTo>
                  <a:pt x="3219" y="1324"/>
                  <a:pt x="3217" y="1328"/>
                  <a:pt x="3218" y="1331"/>
                </a:cubicBezTo>
                <a:cubicBezTo>
                  <a:pt x="3224" y="1330"/>
                  <a:pt x="3220" y="1321"/>
                  <a:pt x="3217" y="1320"/>
                </a:cubicBezTo>
                <a:close/>
                <a:moveTo>
                  <a:pt x="3229" y="1319"/>
                </a:moveTo>
                <a:cubicBezTo>
                  <a:pt x="3228" y="1319"/>
                  <a:pt x="3226" y="1318"/>
                  <a:pt x="3226" y="1320"/>
                </a:cubicBezTo>
                <a:cubicBezTo>
                  <a:pt x="3229" y="1319"/>
                  <a:pt x="3226" y="1325"/>
                  <a:pt x="3228" y="1324"/>
                </a:cubicBezTo>
                <a:lnTo>
                  <a:pt x="3228" y="1324"/>
                </a:lnTo>
                <a:cubicBezTo>
                  <a:pt x="3229" y="1322"/>
                  <a:pt x="3229" y="1320"/>
                  <a:pt x="3229" y="1319"/>
                </a:cubicBezTo>
                <a:close/>
                <a:moveTo>
                  <a:pt x="3215" y="1315"/>
                </a:moveTo>
                <a:lnTo>
                  <a:pt x="3215" y="1317"/>
                </a:lnTo>
                <a:cubicBezTo>
                  <a:pt x="3216" y="1317"/>
                  <a:pt x="3216" y="1317"/>
                  <a:pt x="3217" y="1317"/>
                </a:cubicBezTo>
                <a:lnTo>
                  <a:pt x="3217" y="1315"/>
                </a:lnTo>
                <a:cubicBezTo>
                  <a:pt x="3216" y="1315"/>
                  <a:pt x="3216" y="1315"/>
                  <a:pt x="3215" y="1315"/>
                </a:cubicBezTo>
                <a:close/>
                <a:moveTo>
                  <a:pt x="3218" y="1303"/>
                </a:moveTo>
                <a:lnTo>
                  <a:pt x="3218" y="1307"/>
                </a:lnTo>
                <a:lnTo>
                  <a:pt x="3220" y="1307"/>
                </a:lnTo>
                <a:lnTo>
                  <a:pt x="3220" y="1303"/>
                </a:lnTo>
                <a:cubicBezTo>
                  <a:pt x="3220" y="1303"/>
                  <a:pt x="3219" y="1303"/>
                  <a:pt x="3218" y="1303"/>
                </a:cubicBezTo>
                <a:close/>
                <a:moveTo>
                  <a:pt x="3227" y="1299"/>
                </a:moveTo>
                <a:cubicBezTo>
                  <a:pt x="3227" y="1299"/>
                  <a:pt x="3227" y="1299"/>
                  <a:pt x="3226" y="1299"/>
                </a:cubicBezTo>
                <a:cubicBezTo>
                  <a:pt x="3225" y="1301"/>
                  <a:pt x="3225" y="1305"/>
                  <a:pt x="3228" y="1304"/>
                </a:cubicBezTo>
                <a:lnTo>
                  <a:pt x="3229" y="1304"/>
                </a:lnTo>
                <a:cubicBezTo>
                  <a:pt x="3228" y="1303"/>
                  <a:pt x="3229" y="1299"/>
                  <a:pt x="3227" y="1299"/>
                </a:cubicBezTo>
                <a:close/>
                <a:moveTo>
                  <a:pt x="3224" y="1295"/>
                </a:moveTo>
                <a:cubicBezTo>
                  <a:pt x="3223" y="1295"/>
                  <a:pt x="3222" y="1296"/>
                  <a:pt x="3222" y="1297"/>
                </a:cubicBezTo>
                <a:lnTo>
                  <a:pt x="3222" y="1297"/>
                </a:lnTo>
                <a:cubicBezTo>
                  <a:pt x="3224" y="1297"/>
                  <a:pt x="3224" y="1298"/>
                  <a:pt x="3226" y="1298"/>
                </a:cubicBezTo>
                <a:cubicBezTo>
                  <a:pt x="3226" y="1298"/>
                  <a:pt x="3226" y="1298"/>
                  <a:pt x="3226" y="1297"/>
                </a:cubicBezTo>
                <a:cubicBezTo>
                  <a:pt x="3226" y="1296"/>
                  <a:pt x="3226" y="1295"/>
                  <a:pt x="3224" y="1295"/>
                </a:cubicBezTo>
                <a:close/>
                <a:moveTo>
                  <a:pt x="3221" y="1289"/>
                </a:moveTo>
                <a:cubicBezTo>
                  <a:pt x="3221" y="1289"/>
                  <a:pt x="3220" y="1289"/>
                  <a:pt x="3220" y="1289"/>
                </a:cubicBezTo>
                <a:lnTo>
                  <a:pt x="3220" y="1293"/>
                </a:lnTo>
                <a:cubicBezTo>
                  <a:pt x="3223" y="1294"/>
                  <a:pt x="3223" y="1289"/>
                  <a:pt x="3221" y="1289"/>
                </a:cubicBezTo>
                <a:close/>
                <a:moveTo>
                  <a:pt x="3242" y="1288"/>
                </a:moveTo>
                <a:cubicBezTo>
                  <a:pt x="3238" y="1289"/>
                  <a:pt x="3239" y="1292"/>
                  <a:pt x="3233" y="1290"/>
                </a:cubicBezTo>
                <a:cubicBezTo>
                  <a:pt x="3233" y="1294"/>
                  <a:pt x="3230" y="1297"/>
                  <a:pt x="3232" y="1300"/>
                </a:cubicBezTo>
                <a:lnTo>
                  <a:pt x="3233" y="1300"/>
                </a:lnTo>
                <a:cubicBezTo>
                  <a:pt x="3235" y="1295"/>
                  <a:pt x="3242" y="1295"/>
                  <a:pt x="3242" y="1288"/>
                </a:cubicBezTo>
                <a:close/>
                <a:moveTo>
                  <a:pt x="3216" y="1287"/>
                </a:moveTo>
                <a:cubicBezTo>
                  <a:pt x="3214" y="1287"/>
                  <a:pt x="3213" y="1290"/>
                  <a:pt x="3215" y="1291"/>
                </a:cubicBezTo>
                <a:cubicBezTo>
                  <a:pt x="3215" y="1289"/>
                  <a:pt x="3217" y="1289"/>
                  <a:pt x="3217" y="1287"/>
                </a:cubicBezTo>
                <a:lnTo>
                  <a:pt x="3217" y="1287"/>
                </a:lnTo>
                <a:cubicBezTo>
                  <a:pt x="3217" y="1287"/>
                  <a:pt x="3216" y="1287"/>
                  <a:pt x="3216" y="1287"/>
                </a:cubicBezTo>
                <a:close/>
                <a:moveTo>
                  <a:pt x="3227" y="1287"/>
                </a:moveTo>
                <a:cubicBezTo>
                  <a:pt x="3227" y="1287"/>
                  <a:pt x="3227" y="1287"/>
                  <a:pt x="3226" y="1287"/>
                </a:cubicBezTo>
                <a:lnTo>
                  <a:pt x="3226" y="1290"/>
                </a:lnTo>
                <a:cubicBezTo>
                  <a:pt x="3229" y="1292"/>
                  <a:pt x="3229" y="1287"/>
                  <a:pt x="3227" y="1287"/>
                </a:cubicBezTo>
                <a:close/>
                <a:moveTo>
                  <a:pt x="3234" y="1276"/>
                </a:moveTo>
                <a:lnTo>
                  <a:pt x="3234" y="1276"/>
                </a:lnTo>
                <a:lnTo>
                  <a:pt x="3234" y="1276"/>
                </a:lnTo>
                <a:lnTo>
                  <a:pt x="3233" y="1278"/>
                </a:lnTo>
                <a:cubicBezTo>
                  <a:pt x="3233" y="1279"/>
                  <a:pt x="3232" y="1281"/>
                  <a:pt x="3234" y="1283"/>
                </a:cubicBezTo>
                <a:cubicBezTo>
                  <a:pt x="3237" y="1282"/>
                  <a:pt x="3238" y="1280"/>
                  <a:pt x="3238" y="1276"/>
                </a:cubicBezTo>
                <a:lnTo>
                  <a:pt x="3234" y="1276"/>
                </a:lnTo>
                <a:lnTo>
                  <a:pt x="3234" y="1276"/>
                </a:lnTo>
                <a:close/>
                <a:moveTo>
                  <a:pt x="3249" y="1276"/>
                </a:moveTo>
                <a:cubicBezTo>
                  <a:pt x="3245" y="1277"/>
                  <a:pt x="3243" y="1276"/>
                  <a:pt x="3240" y="1278"/>
                </a:cubicBezTo>
                <a:cubicBezTo>
                  <a:pt x="3239" y="1283"/>
                  <a:pt x="3242" y="1288"/>
                  <a:pt x="3245" y="1284"/>
                </a:cubicBezTo>
                <a:cubicBezTo>
                  <a:pt x="3243" y="1285"/>
                  <a:pt x="3241" y="1277"/>
                  <a:pt x="3246" y="1278"/>
                </a:cubicBezTo>
                <a:cubicBezTo>
                  <a:pt x="3246" y="1282"/>
                  <a:pt x="3246" y="1285"/>
                  <a:pt x="3250" y="1284"/>
                </a:cubicBezTo>
                <a:lnTo>
                  <a:pt x="3250" y="1284"/>
                </a:lnTo>
                <a:cubicBezTo>
                  <a:pt x="3250" y="1280"/>
                  <a:pt x="3248" y="1279"/>
                  <a:pt x="3249" y="1276"/>
                </a:cubicBezTo>
                <a:close/>
                <a:moveTo>
                  <a:pt x="3227" y="1275"/>
                </a:moveTo>
                <a:cubicBezTo>
                  <a:pt x="3227" y="1275"/>
                  <a:pt x="3227" y="1275"/>
                  <a:pt x="3226" y="1276"/>
                </a:cubicBezTo>
                <a:cubicBezTo>
                  <a:pt x="3228" y="1276"/>
                  <a:pt x="3228" y="1278"/>
                  <a:pt x="3230" y="1278"/>
                </a:cubicBezTo>
                <a:lnTo>
                  <a:pt x="3230" y="1278"/>
                </a:lnTo>
                <a:cubicBezTo>
                  <a:pt x="3231" y="1276"/>
                  <a:pt x="3229" y="1275"/>
                  <a:pt x="3227" y="1275"/>
                </a:cubicBezTo>
                <a:close/>
                <a:moveTo>
                  <a:pt x="3230" y="1269"/>
                </a:moveTo>
                <a:cubicBezTo>
                  <a:pt x="3228" y="1270"/>
                  <a:pt x="3225" y="1269"/>
                  <a:pt x="3225" y="1272"/>
                </a:cubicBezTo>
                <a:cubicBezTo>
                  <a:pt x="3228" y="1272"/>
                  <a:pt x="3229" y="1271"/>
                  <a:pt x="3229" y="1270"/>
                </a:cubicBezTo>
                <a:lnTo>
                  <a:pt x="3230" y="1269"/>
                </a:lnTo>
                <a:close/>
                <a:moveTo>
                  <a:pt x="3213" y="1265"/>
                </a:moveTo>
                <a:lnTo>
                  <a:pt x="3213" y="1265"/>
                </a:lnTo>
                <a:lnTo>
                  <a:pt x="3213" y="1265"/>
                </a:lnTo>
                <a:lnTo>
                  <a:pt x="3213" y="1267"/>
                </a:lnTo>
                <a:cubicBezTo>
                  <a:pt x="3213" y="1269"/>
                  <a:pt x="3213" y="1272"/>
                  <a:pt x="3214" y="1272"/>
                </a:cubicBezTo>
                <a:cubicBezTo>
                  <a:pt x="3216" y="1271"/>
                  <a:pt x="3216" y="1266"/>
                  <a:pt x="3214" y="1265"/>
                </a:cubicBezTo>
                <a:lnTo>
                  <a:pt x="3213" y="1265"/>
                </a:lnTo>
                <a:lnTo>
                  <a:pt x="3213" y="1265"/>
                </a:lnTo>
                <a:close/>
                <a:moveTo>
                  <a:pt x="3231" y="1264"/>
                </a:moveTo>
                <a:cubicBezTo>
                  <a:pt x="3231" y="1264"/>
                  <a:pt x="3230" y="1264"/>
                  <a:pt x="3229" y="1264"/>
                </a:cubicBezTo>
                <a:cubicBezTo>
                  <a:pt x="3230" y="1270"/>
                  <a:pt x="3239" y="1264"/>
                  <a:pt x="3231" y="1264"/>
                </a:cubicBezTo>
                <a:close/>
                <a:moveTo>
                  <a:pt x="3246" y="1263"/>
                </a:moveTo>
                <a:cubicBezTo>
                  <a:pt x="3245" y="1267"/>
                  <a:pt x="3250" y="1272"/>
                  <a:pt x="3244" y="1271"/>
                </a:cubicBezTo>
                <a:cubicBezTo>
                  <a:pt x="3244" y="1274"/>
                  <a:pt x="3246" y="1275"/>
                  <a:pt x="3248" y="1274"/>
                </a:cubicBezTo>
                <a:lnTo>
                  <a:pt x="3249" y="1274"/>
                </a:lnTo>
                <a:cubicBezTo>
                  <a:pt x="3248" y="1270"/>
                  <a:pt x="3252" y="1269"/>
                  <a:pt x="3250" y="1263"/>
                </a:cubicBezTo>
                <a:cubicBezTo>
                  <a:pt x="3249" y="1263"/>
                  <a:pt x="3247" y="1263"/>
                  <a:pt x="3246" y="1263"/>
                </a:cubicBezTo>
                <a:close/>
                <a:moveTo>
                  <a:pt x="3206" y="1258"/>
                </a:moveTo>
                <a:cubicBezTo>
                  <a:pt x="3203" y="1258"/>
                  <a:pt x="3201" y="1263"/>
                  <a:pt x="3200" y="1266"/>
                </a:cubicBezTo>
                <a:lnTo>
                  <a:pt x="3200" y="1266"/>
                </a:lnTo>
                <a:cubicBezTo>
                  <a:pt x="3202" y="1270"/>
                  <a:pt x="3208" y="1270"/>
                  <a:pt x="3208" y="1264"/>
                </a:cubicBezTo>
                <a:cubicBezTo>
                  <a:pt x="3207" y="1261"/>
                  <a:pt x="3203" y="1261"/>
                  <a:pt x="3207" y="1258"/>
                </a:cubicBezTo>
                <a:cubicBezTo>
                  <a:pt x="3206" y="1258"/>
                  <a:pt x="3206" y="1258"/>
                  <a:pt x="3206" y="1258"/>
                </a:cubicBezTo>
                <a:close/>
                <a:moveTo>
                  <a:pt x="3215" y="1252"/>
                </a:moveTo>
                <a:cubicBezTo>
                  <a:pt x="3213" y="1253"/>
                  <a:pt x="3212" y="1255"/>
                  <a:pt x="3213" y="1258"/>
                </a:cubicBezTo>
                <a:cubicBezTo>
                  <a:pt x="3216" y="1259"/>
                  <a:pt x="3217" y="1253"/>
                  <a:pt x="3215" y="1252"/>
                </a:cubicBezTo>
                <a:lnTo>
                  <a:pt x="3215" y="1252"/>
                </a:lnTo>
                <a:close/>
                <a:moveTo>
                  <a:pt x="3250" y="1249"/>
                </a:moveTo>
                <a:cubicBezTo>
                  <a:pt x="3248" y="1257"/>
                  <a:pt x="3254" y="1258"/>
                  <a:pt x="3256" y="1263"/>
                </a:cubicBezTo>
                <a:cubicBezTo>
                  <a:pt x="3258" y="1260"/>
                  <a:pt x="3255" y="1257"/>
                  <a:pt x="3255" y="1252"/>
                </a:cubicBezTo>
                <a:lnTo>
                  <a:pt x="3256" y="1250"/>
                </a:lnTo>
                <a:lnTo>
                  <a:pt x="3256" y="1250"/>
                </a:lnTo>
                <a:lnTo>
                  <a:pt x="3256" y="1250"/>
                </a:lnTo>
                <a:lnTo>
                  <a:pt x="3256" y="1250"/>
                </a:lnTo>
                <a:lnTo>
                  <a:pt x="3255" y="1251"/>
                </a:lnTo>
                <a:cubicBezTo>
                  <a:pt x="3253" y="1251"/>
                  <a:pt x="3253" y="1249"/>
                  <a:pt x="3250" y="1249"/>
                </a:cubicBezTo>
                <a:close/>
                <a:moveTo>
                  <a:pt x="3254" y="1247"/>
                </a:moveTo>
                <a:lnTo>
                  <a:pt x="3254" y="1247"/>
                </a:lnTo>
                <a:lnTo>
                  <a:pt x="3254" y="1247"/>
                </a:lnTo>
                <a:lnTo>
                  <a:pt x="3254" y="1248"/>
                </a:lnTo>
                <a:cubicBezTo>
                  <a:pt x="3254" y="1250"/>
                  <a:pt x="3258" y="1250"/>
                  <a:pt x="3257" y="1248"/>
                </a:cubicBezTo>
                <a:cubicBezTo>
                  <a:pt x="3256" y="1248"/>
                  <a:pt x="3255" y="1247"/>
                  <a:pt x="3255" y="1247"/>
                </a:cubicBezTo>
                <a:lnTo>
                  <a:pt x="3254" y="1247"/>
                </a:lnTo>
                <a:lnTo>
                  <a:pt x="3254" y="1247"/>
                </a:lnTo>
                <a:close/>
                <a:moveTo>
                  <a:pt x="3237" y="1245"/>
                </a:moveTo>
                <a:cubicBezTo>
                  <a:pt x="3238" y="1248"/>
                  <a:pt x="3235" y="1250"/>
                  <a:pt x="3237" y="1250"/>
                </a:cubicBezTo>
                <a:cubicBezTo>
                  <a:pt x="3237" y="1248"/>
                  <a:pt x="3240" y="1249"/>
                  <a:pt x="3240" y="1246"/>
                </a:cubicBezTo>
                <a:cubicBezTo>
                  <a:pt x="3240" y="1246"/>
                  <a:pt x="3239" y="1246"/>
                  <a:pt x="3239" y="1245"/>
                </a:cubicBezTo>
                <a:cubicBezTo>
                  <a:pt x="3239" y="1245"/>
                  <a:pt x="3238" y="1245"/>
                  <a:pt x="3237" y="1245"/>
                </a:cubicBezTo>
                <a:close/>
                <a:moveTo>
                  <a:pt x="3210" y="1243"/>
                </a:moveTo>
                <a:cubicBezTo>
                  <a:pt x="3209" y="1243"/>
                  <a:pt x="3208" y="1244"/>
                  <a:pt x="3208" y="1244"/>
                </a:cubicBezTo>
                <a:lnTo>
                  <a:pt x="3206" y="1244"/>
                </a:lnTo>
                <a:lnTo>
                  <a:pt x="3206" y="1244"/>
                </a:lnTo>
                <a:lnTo>
                  <a:pt x="3206" y="1244"/>
                </a:lnTo>
                <a:lnTo>
                  <a:pt x="3206" y="1244"/>
                </a:lnTo>
                <a:lnTo>
                  <a:pt x="3207" y="1247"/>
                </a:lnTo>
                <a:cubicBezTo>
                  <a:pt x="3207" y="1247"/>
                  <a:pt x="3207" y="1248"/>
                  <a:pt x="3208" y="1249"/>
                </a:cubicBezTo>
                <a:cubicBezTo>
                  <a:pt x="3210" y="1249"/>
                  <a:pt x="3210" y="1246"/>
                  <a:pt x="3210" y="1243"/>
                </a:cubicBezTo>
                <a:close/>
                <a:moveTo>
                  <a:pt x="3240" y="1240"/>
                </a:moveTo>
                <a:cubicBezTo>
                  <a:pt x="3245" y="1245"/>
                  <a:pt x="3240" y="1255"/>
                  <a:pt x="3248" y="1257"/>
                </a:cubicBezTo>
                <a:lnTo>
                  <a:pt x="3248" y="1257"/>
                </a:lnTo>
                <a:cubicBezTo>
                  <a:pt x="3248" y="1248"/>
                  <a:pt x="3248" y="1240"/>
                  <a:pt x="3240" y="1240"/>
                </a:cubicBezTo>
                <a:close/>
                <a:moveTo>
                  <a:pt x="3212" y="1233"/>
                </a:moveTo>
                <a:cubicBezTo>
                  <a:pt x="3208" y="1233"/>
                  <a:pt x="3208" y="1236"/>
                  <a:pt x="3207" y="1240"/>
                </a:cubicBezTo>
                <a:cubicBezTo>
                  <a:pt x="3213" y="1240"/>
                  <a:pt x="3209" y="1236"/>
                  <a:pt x="3212" y="1233"/>
                </a:cubicBezTo>
                <a:close/>
                <a:moveTo>
                  <a:pt x="3205" y="1231"/>
                </a:moveTo>
                <a:cubicBezTo>
                  <a:pt x="3203" y="1231"/>
                  <a:pt x="3201" y="1231"/>
                  <a:pt x="3200" y="1232"/>
                </a:cubicBezTo>
                <a:lnTo>
                  <a:pt x="3199" y="1234"/>
                </a:lnTo>
                <a:lnTo>
                  <a:pt x="3199" y="1234"/>
                </a:lnTo>
                <a:lnTo>
                  <a:pt x="3199" y="1234"/>
                </a:lnTo>
                <a:lnTo>
                  <a:pt x="3199" y="1234"/>
                </a:lnTo>
                <a:lnTo>
                  <a:pt x="3202" y="1235"/>
                </a:lnTo>
                <a:cubicBezTo>
                  <a:pt x="3203" y="1235"/>
                  <a:pt x="3203" y="1235"/>
                  <a:pt x="3204" y="1235"/>
                </a:cubicBezTo>
                <a:cubicBezTo>
                  <a:pt x="3204" y="1233"/>
                  <a:pt x="3205" y="1232"/>
                  <a:pt x="3205" y="1231"/>
                </a:cubicBezTo>
                <a:close/>
                <a:moveTo>
                  <a:pt x="3214" y="1231"/>
                </a:moveTo>
                <a:lnTo>
                  <a:pt x="3214" y="1231"/>
                </a:lnTo>
                <a:lnTo>
                  <a:pt x="3214" y="1233"/>
                </a:lnTo>
                <a:cubicBezTo>
                  <a:pt x="3214" y="1236"/>
                  <a:pt x="3210" y="1241"/>
                  <a:pt x="3215" y="1243"/>
                </a:cubicBezTo>
                <a:cubicBezTo>
                  <a:pt x="3215" y="1239"/>
                  <a:pt x="3217" y="1234"/>
                  <a:pt x="3215" y="1232"/>
                </a:cubicBezTo>
                <a:lnTo>
                  <a:pt x="3214" y="1231"/>
                </a:lnTo>
                <a:lnTo>
                  <a:pt x="3214" y="1231"/>
                </a:lnTo>
                <a:lnTo>
                  <a:pt x="3214" y="1231"/>
                </a:lnTo>
                <a:close/>
                <a:moveTo>
                  <a:pt x="3250" y="1231"/>
                </a:moveTo>
                <a:cubicBezTo>
                  <a:pt x="3251" y="1232"/>
                  <a:pt x="3248" y="1234"/>
                  <a:pt x="3249" y="1235"/>
                </a:cubicBezTo>
                <a:lnTo>
                  <a:pt x="3250" y="1235"/>
                </a:lnTo>
                <a:lnTo>
                  <a:pt x="3250" y="1235"/>
                </a:lnTo>
                <a:lnTo>
                  <a:pt x="3250" y="1235"/>
                </a:lnTo>
                <a:lnTo>
                  <a:pt x="3250" y="1235"/>
                </a:lnTo>
                <a:lnTo>
                  <a:pt x="3250" y="1234"/>
                </a:lnTo>
                <a:cubicBezTo>
                  <a:pt x="3251" y="1233"/>
                  <a:pt x="3252" y="1231"/>
                  <a:pt x="3250" y="1231"/>
                </a:cubicBezTo>
                <a:close/>
                <a:moveTo>
                  <a:pt x="3245" y="1231"/>
                </a:moveTo>
                <a:cubicBezTo>
                  <a:pt x="3245" y="1234"/>
                  <a:pt x="3243" y="1237"/>
                  <a:pt x="3245" y="1237"/>
                </a:cubicBezTo>
                <a:lnTo>
                  <a:pt x="3247" y="1237"/>
                </a:lnTo>
                <a:lnTo>
                  <a:pt x="3247" y="1237"/>
                </a:lnTo>
                <a:lnTo>
                  <a:pt x="3247" y="1237"/>
                </a:lnTo>
                <a:lnTo>
                  <a:pt x="3247" y="1237"/>
                </a:lnTo>
                <a:lnTo>
                  <a:pt x="3247" y="1236"/>
                </a:lnTo>
                <a:cubicBezTo>
                  <a:pt x="3248" y="1234"/>
                  <a:pt x="3246" y="1232"/>
                  <a:pt x="3245" y="1231"/>
                </a:cubicBezTo>
                <a:close/>
                <a:moveTo>
                  <a:pt x="3233" y="1229"/>
                </a:moveTo>
                <a:cubicBezTo>
                  <a:pt x="3231" y="1232"/>
                  <a:pt x="3230" y="1236"/>
                  <a:pt x="3230" y="1239"/>
                </a:cubicBezTo>
                <a:cubicBezTo>
                  <a:pt x="3228" y="1237"/>
                  <a:pt x="3226" y="1241"/>
                  <a:pt x="3225" y="1237"/>
                </a:cubicBezTo>
                <a:cubicBezTo>
                  <a:pt x="3227" y="1236"/>
                  <a:pt x="3228" y="1236"/>
                  <a:pt x="3228" y="1233"/>
                </a:cubicBezTo>
                <a:cubicBezTo>
                  <a:pt x="3228" y="1232"/>
                  <a:pt x="3227" y="1231"/>
                  <a:pt x="3226" y="1231"/>
                </a:cubicBezTo>
                <a:cubicBezTo>
                  <a:pt x="3224" y="1230"/>
                  <a:pt x="3221" y="1231"/>
                  <a:pt x="3220" y="1233"/>
                </a:cubicBezTo>
                <a:cubicBezTo>
                  <a:pt x="3222" y="1236"/>
                  <a:pt x="3224" y="1237"/>
                  <a:pt x="3223" y="1243"/>
                </a:cubicBezTo>
                <a:cubicBezTo>
                  <a:pt x="3219" y="1243"/>
                  <a:pt x="3219" y="1243"/>
                  <a:pt x="3214" y="1246"/>
                </a:cubicBezTo>
                <a:cubicBezTo>
                  <a:pt x="3219" y="1247"/>
                  <a:pt x="3223" y="1248"/>
                  <a:pt x="3227" y="1249"/>
                </a:cubicBezTo>
                <a:cubicBezTo>
                  <a:pt x="3219" y="1252"/>
                  <a:pt x="3225" y="1250"/>
                  <a:pt x="3221" y="1256"/>
                </a:cubicBezTo>
                <a:cubicBezTo>
                  <a:pt x="3225" y="1257"/>
                  <a:pt x="3226" y="1260"/>
                  <a:pt x="3229" y="1262"/>
                </a:cubicBezTo>
                <a:cubicBezTo>
                  <a:pt x="3230" y="1258"/>
                  <a:pt x="3230" y="1255"/>
                  <a:pt x="3232" y="1252"/>
                </a:cubicBezTo>
                <a:cubicBezTo>
                  <a:pt x="3233" y="1253"/>
                  <a:pt x="3234" y="1254"/>
                  <a:pt x="3234" y="1255"/>
                </a:cubicBezTo>
                <a:cubicBezTo>
                  <a:pt x="3235" y="1257"/>
                  <a:pt x="3233" y="1259"/>
                  <a:pt x="3231" y="1260"/>
                </a:cubicBezTo>
                <a:cubicBezTo>
                  <a:pt x="3233" y="1260"/>
                  <a:pt x="3233" y="1261"/>
                  <a:pt x="3235" y="1261"/>
                </a:cubicBezTo>
                <a:cubicBezTo>
                  <a:pt x="3235" y="1257"/>
                  <a:pt x="3237" y="1256"/>
                  <a:pt x="3238" y="1255"/>
                </a:cubicBezTo>
                <a:cubicBezTo>
                  <a:pt x="3238" y="1260"/>
                  <a:pt x="3240" y="1262"/>
                  <a:pt x="3238" y="1266"/>
                </a:cubicBezTo>
                <a:cubicBezTo>
                  <a:pt x="3242" y="1265"/>
                  <a:pt x="3239" y="1273"/>
                  <a:pt x="3243" y="1272"/>
                </a:cubicBezTo>
                <a:cubicBezTo>
                  <a:pt x="3241" y="1268"/>
                  <a:pt x="3245" y="1269"/>
                  <a:pt x="3244" y="1264"/>
                </a:cubicBezTo>
                <a:cubicBezTo>
                  <a:pt x="3242" y="1263"/>
                  <a:pt x="3241" y="1264"/>
                  <a:pt x="3241" y="1263"/>
                </a:cubicBezTo>
                <a:cubicBezTo>
                  <a:pt x="3245" y="1261"/>
                  <a:pt x="3240" y="1257"/>
                  <a:pt x="3241" y="1253"/>
                </a:cubicBezTo>
                <a:cubicBezTo>
                  <a:pt x="3236" y="1255"/>
                  <a:pt x="3236" y="1249"/>
                  <a:pt x="3231" y="1249"/>
                </a:cubicBezTo>
                <a:cubicBezTo>
                  <a:pt x="3230" y="1246"/>
                  <a:pt x="3230" y="1242"/>
                  <a:pt x="3231" y="1239"/>
                </a:cubicBezTo>
                <a:cubicBezTo>
                  <a:pt x="3231" y="1239"/>
                  <a:pt x="3232" y="1239"/>
                  <a:pt x="3232" y="1239"/>
                </a:cubicBezTo>
                <a:lnTo>
                  <a:pt x="3234" y="1240"/>
                </a:lnTo>
                <a:lnTo>
                  <a:pt x="3234" y="1240"/>
                </a:lnTo>
                <a:lnTo>
                  <a:pt x="3234" y="1240"/>
                </a:lnTo>
                <a:lnTo>
                  <a:pt x="3234" y="1240"/>
                </a:lnTo>
                <a:lnTo>
                  <a:pt x="3234" y="1238"/>
                </a:lnTo>
                <a:cubicBezTo>
                  <a:pt x="3234" y="1237"/>
                  <a:pt x="3235" y="1236"/>
                  <a:pt x="3235" y="1236"/>
                </a:cubicBezTo>
                <a:cubicBezTo>
                  <a:pt x="3236" y="1238"/>
                  <a:pt x="3238" y="1238"/>
                  <a:pt x="3240" y="1239"/>
                </a:cubicBezTo>
                <a:cubicBezTo>
                  <a:pt x="3240" y="1238"/>
                  <a:pt x="3241" y="1237"/>
                  <a:pt x="3240" y="1235"/>
                </a:cubicBezTo>
                <a:cubicBezTo>
                  <a:pt x="3233" y="1236"/>
                  <a:pt x="3238" y="1232"/>
                  <a:pt x="3233" y="1229"/>
                </a:cubicBezTo>
                <a:close/>
                <a:moveTo>
                  <a:pt x="3251" y="1222"/>
                </a:moveTo>
                <a:cubicBezTo>
                  <a:pt x="3248" y="1223"/>
                  <a:pt x="3245" y="1224"/>
                  <a:pt x="3245" y="1228"/>
                </a:cubicBezTo>
                <a:cubicBezTo>
                  <a:pt x="3247" y="1227"/>
                  <a:pt x="3248" y="1228"/>
                  <a:pt x="3249" y="1229"/>
                </a:cubicBezTo>
                <a:lnTo>
                  <a:pt x="3250" y="1230"/>
                </a:lnTo>
                <a:lnTo>
                  <a:pt x="3250" y="1230"/>
                </a:lnTo>
                <a:lnTo>
                  <a:pt x="3250" y="1230"/>
                </a:lnTo>
                <a:lnTo>
                  <a:pt x="3250" y="1230"/>
                </a:lnTo>
                <a:lnTo>
                  <a:pt x="3250" y="1229"/>
                </a:lnTo>
                <a:cubicBezTo>
                  <a:pt x="3251" y="1226"/>
                  <a:pt x="3249" y="1223"/>
                  <a:pt x="3251" y="1222"/>
                </a:cubicBezTo>
                <a:close/>
                <a:moveTo>
                  <a:pt x="3216" y="1219"/>
                </a:moveTo>
                <a:cubicBezTo>
                  <a:pt x="3215" y="1222"/>
                  <a:pt x="3214" y="1225"/>
                  <a:pt x="3216" y="1226"/>
                </a:cubicBezTo>
                <a:lnTo>
                  <a:pt x="3217" y="1226"/>
                </a:lnTo>
                <a:lnTo>
                  <a:pt x="3217" y="1226"/>
                </a:lnTo>
                <a:lnTo>
                  <a:pt x="3217" y="1226"/>
                </a:lnTo>
                <a:lnTo>
                  <a:pt x="3217" y="1226"/>
                </a:lnTo>
                <a:lnTo>
                  <a:pt x="3217" y="1225"/>
                </a:lnTo>
                <a:cubicBezTo>
                  <a:pt x="3218" y="1222"/>
                  <a:pt x="3218" y="1219"/>
                  <a:pt x="3216" y="1219"/>
                </a:cubicBezTo>
                <a:close/>
                <a:moveTo>
                  <a:pt x="3241" y="1219"/>
                </a:moveTo>
                <a:cubicBezTo>
                  <a:pt x="3240" y="1219"/>
                  <a:pt x="3239" y="1219"/>
                  <a:pt x="3238" y="1219"/>
                </a:cubicBezTo>
                <a:cubicBezTo>
                  <a:pt x="3239" y="1222"/>
                  <a:pt x="3238" y="1223"/>
                  <a:pt x="3238" y="1226"/>
                </a:cubicBezTo>
                <a:cubicBezTo>
                  <a:pt x="3243" y="1227"/>
                  <a:pt x="3240" y="1231"/>
                  <a:pt x="3243" y="1234"/>
                </a:cubicBezTo>
                <a:cubicBezTo>
                  <a:pt x="3244" y="1230"/>
                  <a:pt x="3244" y="1226"/>
                  <a:pt x="3242" y="1223"/>
                </a:cubicBezTo>
                <a:cubicBezTo>
                  <a:pt x="3242" y="1222"/>
                  <a:pt x="3243" y="1221"/>
                  <a:pt x="3245" y="1221"/>
                </a:cubicBezTo>
                <a:cubicBezTo>
                  <a:pt x="3245" y="1222"/>
                  <a:pt x="3246" y="1222"/>
                  <a:pt x="3246" y="1221"/>
                </a:cubicBezTo>
                <a:lnTo>
                  <a:pt x="3245" y="1221"/>
                </a:lnTo>
                <a:cubicBezTo>
                  <a:pt x="3245" y="1219"/>
                  <a:pt x="3243" y="1219"/>
                  <a:pt x="3241" y="1219"/>
                </a:cubicBezTo>
                <a:close/>
                <a:moveTo>
                  <a:pt x="3257" y="1213"/>
                </a:moveTo>
                <a:cubicBezTo>
                  <a:pt x="3255" y="1213"/>
                  <a:pt x="3252" y="1213"/>
                  <a:pt x="3252" y="1215"/>
                </a:cubicBezTo>
                <a:lnTo>
                  <a:pt x="3252" y="1215"/>
                </a:lnTo>
                <a:cubicBezTo>
                  <a:pt x="3254" y="1218"/>
                  <a:pt x="3256" y="1215"/>
                  <a:pt x="3257" y="1213"/>
                </a:cubicBezTo>
                <a:close/>
                <a:moveTo>
                  <a:pt x="3273" y="1211"/>
                </a:moveTo>
                <a:cubicBezTo>
                  <a:pt x="3272" y="1211"/>
                  <a:pt x="3271" y="1211"/>
                  <a:pt x="3271" y="1212"/>
                </a:cubicBezTo>
                <a:cubicBezTo>
                  <a:pt x="3271" y="1217"/>
                  <a:pt x="3274" y="1221"/>
                  <a:pt x="3277" y="1224"/>
                </a:cubicBezTo>
                <a:lnTo>
                  <a:pt x="3277" y="1224"/>
                </a:lnTo>
                <a:cubicBezTo>
                  <a:pt x="3281" y="1221"/>
                  <a:pt x="3277" y="1210"/>
                  <a:pt x="3273" y="1211"/>
                </a:cubicBezTo>
                <a:close/>
                <a:moveTo>
                  <a:pt x="3249" y="1208"/>
                </a:moveTo>
                <a:cubicBezTo>
                  <a:pt x="3245" y="1208"/>
                  <a:pt x="3244" y="1211"/>
                  <a:pt x="3244" y="1215"/>
                </a:cubicBezTo>
                <a:lnTo>
                  <a:pt x="3244" y="1216"/>
                </a:lnTo>
                <a:cubicBezTo>
                  <a:pt x="3249" y="1217"/>
                  <a:pt x="3249" y="1213"/>
                  <a:pt x="3249" y="1208"/>
                </a:cubicBezTo>
                <a:close/>
                <a:moveTo>
                  <a:pt x="3212" y="1206"/>
                </a:moveTo>
                <a:cubicBezTo>
                  <a:pt x="3211" y="1206"/>
                  <a:pt x="3211" y="1207"/>
                  <a:pt x="3209" y="1207"/>
                </a:cubicBezTo>
                <a:lnTo>
                  <a:pt x="3208" y="1207"/>
                </a:lnTo>
                <a:cubicBezTo>
                  <a:pt x="3207" y="1211"/>
                  <a:pt x="3214" y="1209"/>
                  <a:pt x="3214" y="1207"/>
                </a:cubicBezTo>
                <a:cubicBezTo>
                  <a:pt x="3213" y="1207"/>
                  <a:pt x="3213" y="1206"/>
                  <a:pt x="3212" y="1206"/>
                </a:cubicBezTo>
                <a:close/>
                <a:moveTo>
                  <a:pt x="3273" y="1202"/>
                </a:moveTo>
                <a:cubicBezTo>
                  <a:pt x="3273" y="1203"/>
                  <a:pt x="3273" y="1204"/>
                  <a:pt x="3272" y="1205"/>
                </a:cubicBezTo>
                <a:lnTo>
                  <a:pt x="3272" y="1206"/>
                </a:lnTo>
                <a:cubicBezTo>
                  <a:pt x="3274" y="1206"/>
                  <a:pt x="3276" y="1206"/>
                  <a:pt x="3276" y="1204"/>
                </a:cubicBezTo>
                <a:cubicBezTo>
                  <a:pt x="3275" y="1204"/>
                  <a:pt x="3275" y="1202"/>
                  <a:pt x="3273" y="1202"/>
                </a:cubicBezTo>
                <a:close/>
                <a:moveTo>
                  <a:pt x="3240" y="1202"/>
                </a:moveTo>
                <a:cubicBezTo>
                  <a:pt x="3239" y="1202"/>
                  <a:pt x="3238" y="1202"/>
                  <a:pt x="3238" y="1202"/>
                </a:cubicBezTo>
                <a:lnTo>
                  <a:pt x="3238" y="1206"/>
                </a:lnTo>
                <a:cubicBezTo>
                  <a:pt x="3239" y="1206"/>
                  <a:pt x="3239" y="1206"/>
                  <a:pt x="3240" y="1206"/>
                </a:cubicBezTo>
                <a:lnTo>
                  <a:pt x="3240" y="1202"/>
                </a:lnTo>
                <a:lnTo>
                  <a:pt x="3240" y="1202"/>
                </a:lnTo>
                <a:close/>
                <a:moveTo>
                  <a:pt x="3284" y="1201"/>
                </a:moveTo>
                <a:cubicBezTo>
                  <a:pt x="3286" y="1207"/>
                  <a:pt x="3279" y="1203"/>
                  <a:pt x="3280" y="1207"/>
                </a:cubicBezTo>
                <a:cubicBezTo>
                  <a:pt x="3282" y="1210"/>
                  <a:pt x="3282" y="1216"/>
                  <a:pt x="3286" y="1218"/>
                </a:cubicBezTo>
                <a:cubicBezTo>
                  <a:pt x="3287" y="1213"/>
                  <a:pt x="3287" y="1208"/>
                  <a:pt x="3287" y="1204"/>
                </a:cubicBezTo>
                <a:lnTo>
                  <a:pt x="3287" y="1204"/>
                </a:lnTo>
                <a:cubicBezTo>
                  <a:pt x="3286" y="1204"/>
                  <a:pt x="3285" y="1203"/>
                  <a:pt x="3284" y="1201"/>
                </a:cubicBezTo>
                <a:close/>
                <a:moveTo>
                  <a:pt x="3228" y="1199"/>
                </a:moveTo>
                <a:cubicBezTo>
                  <a:pt x="3226" y="1199"/>
                  <a:pt x="3225" y="1200"/>
                  <a:pt x="3224" y="1200"/>
                </a:cubicBezTo>
                <a:lnTo>
                  <a:pt x="3223" y="1200"/>
                </a:lnTo>
                <a:cubicBezTo>
                  <a:pt x="3225" y="1204"/>
                  <a:pt x="3223" y="1208"/>
                  <a:pt x="3226" y="1212"/>
                </a:cubicBezTo>
                <a:cubicBezTo>
                  <a:pt x="3230" y="1212"/>
                  <a:pt x="3232" y="1211"/>
                  <a:pt x="3232" y="1206"/>
                </a:cubicBezTo>
                <a:cubicBezTo>
                  <a:pt x="3228" y="1205"/>
                  <a:pt x="3232" y="1211"/>
                  <a:pt x="3229" y="1211"/>
                </a:cubicBezTo>
                <a:cubicBezTo>
                  <a:pt x="3228" y="1211"/>
                  <a:pt x="3227" y="1211"/>
                  <a:pt x="3226" y="1211"/>
                </a:cubicBezTo>
                <a:cubicBezTo>
                  <a:pt x="3225" y="1205"/>
                  <a:pt x="3227" y="1203"/>
                  <a:pt x="3228" y="1199"/>
                </a:cubicBezTo>
                <a:close/>
                <a:moveTo>
                  <a:pt x="3199" y="1199"/>
                </a:moveTo>
                <a:cubicBezTo>
                  <a:pt x="3198" y="1203"/>
                  <a:pt x="3202" y="1202"/>
                  <a:pt x="3205" y="1204"/>
                </a:cubicBezTo>
                <a:cubicBezTo>
                  <a:pt x="3206" y="1199"/>
                  <a:pt x="3200" y="1201"/>
                  <a:pt x="3199" y="1199"/>
                </a:cubicBezTo>
                <a:lnTo>
                  <a:pt x="3199" y="1199"/>
                </a:lnTo>
                <a:close/>
                <a:moveTo>
                  <a:pt x="3266" y="1198"/>
                </a:moveTo>
                <a:lnTo>
                  <a:pt x="3266" y="1199"/>
                </a:lnTo>
                <a:cubicBezTo>
                  <a:pt x="3263" y="1199"/>
                  <a:pt x="3260" y="1205"/>
                  <a:pt x="3261" y="1206"/>
                </a:cubicBezTo>
                <a:cubicBezTo>
                  <a:pt x="3261" y="1202"/>
                  <a:pt x="3266" y="1208"/>
                  <a:pt x="3266" y="1204"/>
                </a:cubicBezTo>
                <a:cubicBezTo>
                  <a:pt x="3262" y="1205"/>
                  <a:pt x="3266" y="1203"/>
                  <a:pt x="3267" y="1202"/>
                </a:cubicBezTo>
                <a:cubicBezTo>
                  <a:pt x="3267" y="1200"/>
                  <a:pt x="3266" y="1200"/>
                  <a:pt x="3266" y="1198"/>
                </a:cubicBezTo>
                <a:close/>
                <a:moveTo>
                  <a:pt x="3207" y="1190"/>
                </a:moveTo>
                <a:cubicBezTo>
                  <a:pt x="3207" y="1190"/>
                  <a:pt x="3206" y="1190"/>
                  <a:pt x="3206" y="1190"/>
                </a:cubicBezTo>
                <a:lnTo>
                  <a:pt x="3206" y="1193"/>
                </a:lnTo>
                <a:cubicBezTo>
                  <a:pt x="3209" y="1194"/>
                  <a:pt x="3209" y="1190"/>
                  <a:pt x="3207" y="1190"/>
                </a:cubicBezTo>
                <a:close/>
                <a:moveTo>
                  <a:pt x="3239" y="1184"/>
                </a:moveTo>
                <a:cubicBezTo>
                  <a:pt x="3239" y="1190"/>
                  <a:pt x="3245" y="1192"/>
                  <a:pt x="3241" y="1198"/>
                </a:cubicBezTo>
                <a:cubicBezTo>
                  <a:pt x="3246" y="1200"/>
                  <a:pt x="3240" y="1206"/>
                  <a:pt x="3244" y="1207"/>
                </a:cubicBezTo>
                <a:cubicBezTo>
                  <a:pt x="3247" y="1205"/>
                  <a:pt x="3246" y="1203"/>
                  <a:pt x="3245" y="1199"/>
                </a:cubicBezTo>
                <a:cubicBezTo>
                  <a:pt x="3247" y="1197"/>
                  <a:pt x="3250" y="1197"/>
                  <a:pt x="3249" y="1192"/>
                </a:cubicBezTo>
                <a:cubicBezTo>
                  <a:pt x="3244" y="1192"/>
                  <a:pt x="3248" y="1195"/>
                  <a:pt x="3246" y="1196"/>
                </a:cubicBezTo>
                <a:cubicBezTo>
                  <a:pt x="3245" y="1196"/>
                  <a:pt x="3244" y="1196"/>
                  <a:pt x="3244" y="1196"/>
                </a:cubicBezTo>
                <a:lnTo>
                  <a:pt x="3243" y="1197"/>
                </a:lnTo>
                <a:cubicBezTo>
                  <a:pt x="3243" y="1195"/>
                  <a:pt x="3245" y="1183"/>
                  <a:pt x="3239" y="1184"/>
                </a:cubicBezTo>
                <a:close/>
                <a:moveTo>
                  <a:pt x="3220" y="1183"/>
                </a:moveTo>
                <a:cubicBezTo>
                  <a:pt x="3220" y="1184"/>
                  <a:pt x="3219" y="1184"/>
                  <a:pt x="3219" y="1186"/>
                </a:cubicBezTo>
                <a:cubicBezTo>
                  <a:pt x="3220" y="1186"/>
                  <a:pt x="3221" y="1186"/>
                  <a:pt x="3222" y="1186"/>
                </a:cubicBezTo>
                <a:lnTo>
                  <a:pt x="3222" y="1183"/>
                </a:lnTo>
                <a:lnTo>
                  <a:pt x="3222" y="1183"/>
                </a:lnTo>
                <a:cubicBezTo>
                  <a:pt x="3221" y="1183"/>
                  <a:pt x="3220" y="1183"/>
                  <a:pt x="3220" y="1183"/>
                </a:cubicBezTo>
                <a:close/>
                <a:moveTo>
                  <a:pt x="3204" y="1181"/>
                </a:moveTo>
                <a:cubicBezTo>
                  <a:pt x="3204" y="1183"/>
                  <a:pt x="3202" y="1183"/>
                  <a:pt x="3203" y="1186"/>
                </a:cubicBezTo>
                <a:lnTo>
                  <a:pt x="3203" y="1186"/>
                </a:lnTo>
                <a:cubicBezTo>
                  <a:pt x="3205" y="1187"/>
                  <a:pt x="3208" y="1188"/>
                  <a:pt x="3211" y="1187"/>
                </a:cubicBezTo>
                <a:cubicBezTo>
                  <a:pt x="3212" y="1185"/>
                  <a:pt x="3211" y="1183"/>
                  <a:pt x="3210" y="1181"/>
                </a:cubicBezTo>
                <a:cubicBezTo>
                  <a:pt x="3206" y="1183"/>
                  <a:pt x="3207" y="1183"/>
                  <a:pt x="3204" y="1181"/>
                </a:cubicBezTo>
                <a:close/>
                <a:moveTo>
                  <a:pt x="3222" y="1177"/>
                </a:moveTo>
                <a:cubicBezTo>
                  <a:pt x="3221" y="1184"/>
                  <a:pt x="3227" y="1178"/>
                  <a:pt x="3222" y="1177"/>
                </a:cubicBezTo>
                <a:close/>
                <a:moveTo>
                  <a:pt x="3227" y="1177"/>
                </a:moveTo>
                <a:cubicBezTo>
                  <a:pt x="3228" y="1181"/>
                  <a:pt x="3226" y="1182"/>
                  <a:pt x="3226" y="1186"/>
                </a:cubicBezTo>
                <a:cubicBezTo>
                  <a:pt x="3230" y="1187"/>
                  <a:pt x="3227" y="1189"/>
                  <a:pt x="3228" y="1192"/>
                </a:cubicBezTo>
                <a:cubicBezTo>
                  <a:pt x="3228" y="1192"/>
                  <a:pt x="3228" y="1192"/>
                  <a:pt x="3228" y="1192"/>
                </a:cubicBezTo>
                <a:cubicBezTo>
                  <a:pt x="3227" y="1191"/>
                  <a:pt x="3225" y="1191"/>
                  <a:pt x="3224" y="1192"/>
                </a:cubicBezTo>
                <a:lnTo>
                  <a:pt x="3224" y="1192"/>
                </a:lnTo>
                <a:cubicBezTo>
                  <a:pt x="3224" y="1195"/>
                  <a:pt x="3225" y="1197"/>
                  <a:pt x="3227" y="1198"/>
                </a:cubicBezTo>
                <a:cubicBezTo>
                  <a:pt x="3227" y="1197"/>
                  <a:pt x="3227" y="1197"/>
                  <a:pt x="3227" y="1197"/>
                </a:cubicBezTo>
                <a:cubicBezTo>
                  <a:pt x="3232" y="1191"/>
                  <a:pt x="3232" y="1182"/>
                  <a:pt x="3227" y="1177"/>
                </a:cubicBezTo>
                <a:close/>
                <a:moveTo>
                  <a:pt x="3235" y="1176"/>
                </a:moveTo>
                <a:lnTo>
                  <a:pt x="3235" y="1177"/>
                </a:lnTo>
                <a:cubicBezTo>
                  <a:pt x="3233" y="1178"/>
                  <a:pt x="3233" y="1182"/>
                  <a:pt x="3236" y="1182"/>
                </a:cubicBezTo>
                <a:cubicBezTo>
                  <a:pt x="3238" y="1180"/>
                  <a:pt x="3238" y="1176"/>
                  <a:pt x="3235" y="1176"/>
                </a:cubicBezTo>
                <a:close/>
                <a:moveTo>
                  <a:pt x="3245" y="1175"/>
                </a:moveTo>
                <a:cubicBezTo>
                  <a:pt x="3244" y="1175"/>
                  <a:pt x="3244" y="1175"/>
                  <a:pt x="3244" y="1176"/>
                </a:cubicBezTo>
                <a:cubicBezTo>
                  <a:pt x="3244" y="1176"/>
                  <a:pt x="3245" y="1178"/>
                  <a:pt x="3246" y="1179"/>
                </a:cubicBezTo>
                <a:lnTo>
                  <a:pt x="3246" y="1179"/>
                </a:lnTo>
                <a:lnTo>
                  <a:pt x="3246" y="1180"/>
                </a:lnTo>
                <a:lnTo>
                  <a:pt x="3246" y="1179"/>
                </a:lnTo>
                <a:lnTo>
                  <a:pt x="3246" y="1179"/>
                </a:lnTo>
                <a:lnTo>
                  <a:pt x="3246" y="1179"/>
                </a:lnTo>
                <a:cubicBezTo>
                  <a:pt x="3247" y="1178"/>
                  <a:pt x="3245" y="1176"/>
                  <a:pt x="3245" y="1175"/>
                </a:cubicBezTo>
                <a:close/>
                <a:moveTo>
                  <a:pt x="3207" y="1172"/>
                </a:moveTo>
                <a:lnTo>
                  <a:pt x="3207" y="1175"/>
                </a:lnTo>
                <a:cubicBezTo>
                  <a:pt x="3203" y="1175"/>
                  <a:pt x="3202" y="1176"/>
                  <a:pt x="3203" y="1180"/>
                </a:cubicBezTo>
                <a:cubicBezTo>
                  <a:pt x="3207" y="1180"/>
                  <a:pt x="3206" y="1177"/>
                  <a:pt x="3209" y="1178"/>
                </a:cubicBezTo>
                <a:lnTo>
                  <a:pt x="3209" y="1178"/>
                </a:lnTo>
                <a:lnTo>
                  <a:pt x="3209" y="1179"/>
                </a:lnTo>
                <a:lnTo>
                  <a:pt x="3210" y="1178"/>
                </a:lnTo>
                <a:lnTo>
                  <a:pt x="3209" y="1178"/>
                </a:lnTo>
                <a:lnTo>
                  <a:pt x="3209" y="1176"/>
                </a:lnTo>
                <a:cubicBezTo>
                  <a:pt x="3209" y="1174"/>
                  <a:pt x="3209" y="1172"/>
                  <a:pt x="3207" y="1172"/>
                </a:cubicBezTo>
                <a:close/>
                <a:moveTo>
                  <a:pt x="3202" y="1167"/>
                </a:moveTo>
                <a:lnTo>
                  <a:pt x="3202" y="1169"/>
                </a:lnTo>
                <a:cubicBezTo>
                  <a:pt x="3203" y="1169"/>
                  <a:pt x="3204" y="1169"/>
                  <a:pt x="3204" y="1169"/>
                </a:cubicBezTo>
                <a:lnTo>
                  <a:pt x="3204" y="1167"/>
                </a:lnTo>
                <a:cubicBezTo>
                  <a:pt x="3204" y="1167"/>
                  <a:pt x="3203" y="1167"/>
                  <a:pt x="3202" y="1167"/>
                </a:cubicBezTo>
                <a:close/>
                <a:moveTo>
                  <a:pt x="3231" y="1156"/>
                </a:moveTo>
                <a:cubicBezTo>
                  <a:pt x="3231" y="1156"/>
                  <a:pt x="3231" y="1156"/>
                  <a:pt x="3230" y="1156"/>
                </a:cubicBezTo>
                <a:lnTo>
                  <a:pt x="3230" y="1159"/>
                </a:lnTo>
                <a:lnTo>
                  <a:pt x="3230" y="1160"/>
                </a:lnTo>
                <a:cubicBezTo>
                  <a:pt x="3233" y="1161"/>
                  <a:pt x="3233" y="1156"/>
                  <a:pt x="3231" y="1156"/>
                </a:cubicBezTo>
                <a:close/>
                <a:moveTo>
                  <a:pt x="3215" y="1155"/>
                </a:moveTo>
                <a:cubicBezTo>
                  <a:pt x="3214" y="1155"/>
                  <a:pt x="3212" y="1155"/>
                  <a:pt x="3212" y="1156"/>
                </a:cubicBezTo>
                <a:cubicBezTo>
                  <a:pt x="3215" y="1158"/>
                  <a:pt x="3214" y="1160"/>
                  <a:pt x="3213" y="1163"/>
                </a:cubicBezTo>
                <a:lnTo>
                  <a:pt x="3217" y="1163"/>
                </a:lnTo>
                <a:lnTo>
                  <a:pt x="3217" y="1163"/>
                </a:lnTo>
                <a:lnTo>
                  <a:pt x="3217" y="1163"/>
                </a:lnTo>
                <a:lnTo>
                  <a:pt x="3217" y="1163"/>
                </a:lnTo>
                <a:lnTo>
                  <a:pt x="3217" y="1162"/>
                </a:lnTo>
                <a:cubicBezTo>
                  <a:pt x="3216" y="1159"/>
                  <a:pt x="3215" y="1158"/>
                  <a:pt x="3215" y="1155"/>
                </a:cubicBezTo>
                <a:close/>
                <a:moveTo>
                  <a:pt x="3233" y="1147"/>
                </a:moveTo>
                <a:cubicBezTo>
                  <a:pt x="3232" y="1150"/>
                  <a:pt x="3233" y="1157"/>
                  <a:pt x="3235" y="1154"/>
                </a:cubicBezTo>
                <a:cubicBezTo>
                  <a:pt x="3233" y="1154"/>
                  <a:pt x="3239" y="1147"/>
                  <a:pt x="3233" y="1147"/>
                </a:cubicBezTo>
                <a:close/>
                <a:moveTo>
                  <a:pt x="3201" y="1144"/>
                </a:moveTo>
                <a:cubicBezTo>
                  <a:pt x="3201" y="1149"/>
                  <a:pt x="3201" y="1153"/>
                  <a:pt x="3202" y="1158"/>
                </a:cubicBezTo>
                <a:cubicBezTo>
                  <a:pt x="3203" y="1158"/>
                  <a:pt x="3205" y="1160"/>
                  <a:pt x="3206" y="1159"/>
                </a:cubicBezTo>
                <a:lnTo>
                  <a:pt x="3208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6" y="1155"/>
                </a:lnTo>
                <a:cubicBezTo>
                  <a:pt x="3205" y="1151"/>
                  <a:pt x="3204" y="1146"/>
                  <a:pt x="3201" y="1144"/>
                </a:cubicBezTo>
                <a:close/>
                <a:moveTo>
                  <a:pt x="3203" y="1141"/>
                </a:moveTo>
                <a:lnTo>
                  <a:pt x="3203" y="1143"/>
                </a:lnTo>
                <a:lnTo>
                  <a:pt x="3205" y="1143"/>
                </a:lnTo>
                <a:lnTo>
                  <a:pt x="3205" y="1141"/>
                </a:lnTo>
                <a:cubicBezTo>
                  <a:pt x="3205" y="1141"/>
                  <a:pt x="3204" y="1141"/>
                  <a:pt x="3203" y="1141"/>
                </a:cubicBezTo>
                <a:close/>
                <a:moveTo>
                  <a:pt x="3191" y="1139"/>
                </a:moveTo>
                <a:cubicBezTo>
                  <a:pt x="3190" y="1139"/>
                  <a:pt x="3190" y="1139"/>
                  <a:pt x="3189" y="1139"/>
                </a:cubicBezTo>
                <a:cubicBezTo>
                  <a:pt x="3189" y="1139"/>
                  <a:pt x="3189" y="1139"/>
                  <a:pt x="3189" y="1139"/>
                </a:cubicBezTo>
                <a:cubicBezTo>
                  <a:pt x="3187" y="1142"/>
                  <a:pt x="3188" y="1145"/>
                  <a:pt x="3190" y="1147"/>
                </a:cubicBezTo>
                <a:cubicBezTo>
                  <a:pt x="3190" y="1145"/>
                  <a:pt x="3192" y="1144"/>
                  <a:pt x="3193" y="1143"/>
                </a:cubicBezTo>
                <a:lnTo>
                  <a:pt x="3193" y="1141"/>
                </a:lnTo>
                <a:lnTo>
                  <a:pt x="3193" y="1141"/>
                </a:lnTo>
                <a:lnTo>
                  <a:pt x="3193" y="1141"/>
                </a:lnTo>
                <a:lnTo>
                  <a:pt x="3193" y="1141"/>
                </a:lnTo>
                <a:lnTo>
                  <a:pt x="3193" y="1140"/>
                </a:lnTo>
                <a:cubicBezTo>
                  <a:pt x="3192" y="1140"/>
                  <a:pt x="3192" y="1139"/>
                  <a:pt x="3191" y="1139"/>
                </a:cubicBezTo>
                <a:close/>
                <a:moveTo>
                  <a:pt x="3182" y="1138"/>
                </a:moveTo>
                <a:lnTo>
                  <a:pt x="3182" y="1141"/>
                </a:lnTo>
                <a:cubicBezTo>
                  <a:pt x="3183" y="1141"/>
                  <a:pt x="3184" y="1141"/>
                  <a:pt x="3185" y="1141"/>
                </a:cubicBezTo>
                <a:lnTo>
                  <a:pt x="3185" y="1138"/>
                </a:lnTo>
                <a:cubicBezTo>
                  <a:pt x="3184" y="1138"/>
                  <a:pt x="3183" y="1138"/>
                  <a:pt x="3182" y="1138"/>
                </a:cubicBezTo>
                <a:close/>
                <a:moveTo>
                  <a:pt x="3222" y="1123"/>
                </a:moveTo>
                <a:lnTo>
                  <a:pt x="3222" y="1126"/>
                </a:lnTo>
                <a:cubicBezTo>
                  <a:pt x="3223" y="1126"/>
                  <a:pt x="3224" y="1126"/>
                  <a:pt x="3225" y="1126"/>
                </a:cubicBezTo>
                <a:lnTo>
                  <a:pt x="3225" y="1123"/>
                </a:lnTo>
                <a:cubicBezTo>
                  <a:pt x="3224" y="1123"/>
                  <a:pt x="3223" y="1123"/>
                  <a:pt x="3222" y="1123"/>
                </a:cubicBezTo>
                <a:close/>
                <a:moveTo>
                  <a:pt x="3248" y="1118"/>
                </a:moveTo>
                <a:cubicBezTo>
                  <a:pt x="3247" y="1118"/>
                  <a:pt x="3244" y="1121"/>
                  <a:pt x="3247" y="1122"/>
                </a:cubicBezTo>
                <a:lnTo>
                  <a:pt x="3247" y="1122"/>
                </a:lnTo>
                <a:cubicBezTo>
                  <a:pt x="3247" y="1121"/>
                  <a:pt x="3251" y="1119"/>
                  <a:pt x="3248" y="1118"/>
                </a:cubicBezTo>
                <a:close/>
                <a:moveTo>
                  <a:pt x="3224" y="1090"/>
                </a:moveTo>
                <a:cubicBezTo>
                  <a:pt x="3224" y="1091"/>
                  <a:pt x="3223" y="1091"/>
                  <a:pt x="3223" y="1093"/>
                </a:cubicBezTo>
                <a:cubicBezTo>
                  <a:pt x="3224" y="1093"/>
                  <a:pt x="3224" y="1093"/>
                  <a:pt x="3225" y="1093"/>
                </a:cubicBezTo>
                <a:cubicBezTo>
                  <a:pt x="3225" y="1093"/>
                  <a:pt x="3226" y="1093"/>
                  <a:pt x="3226" y="1093"/>
                </a:cubicBezTo>
                <a:lnTo>
                  <a:pt x="3226" y="1092"/>
                </a:lnTo>
                <a:lnTo>
                  <a:pt x="3226" y="1092"/>
                </a:lnTo>
                <a:lnTo>
                  <a:pt x="3226" y="1092"/>
                </a:lnTo>
                <a:lnTo>
                  <a:pt x="3226" y="1092"/>
                </a:lnTo>
                <a:lnTo>
                  <a:pt x="3225" y="1092"/>
                </a:lnTo>
                <a:cubicBezTo>
                  <a:pt x="3225" y="1092"/>
                  <a:pt x="3224" y="1090"/>
                  <a:pt x="3224" y="1090"/>
                </a:cubicBezTo>
                <a:close/>
                <a:moveTo>
                  <a:pt x="3206" y="1088"/>
                </a:moveTo>
                <a:cubicBezTo>
                  <a:pt x="3205" y="1089"/>
                  <a:pt x="3204" y="1091"/>
                  <a:pt x="3205" y="1091"/>
                </a:cubicBezTo>
                <a:lnTo>
                  <a:pt x="3207" y="1092"/>
                </a:lnTo>
                <a:lnTo>
                  <a:pt x="3207" y="1092"/>
                </a:lnTo>
                <a:lnTo>
                  <a:pt x="3207" y="1092"/>
                </a:lnTo>
                <a:lnTo>
                  <a:pt x="3207" y="1092"/>
                </a:lnTo>
                <a:lnTo>
                  <a:pt x="3207" y="1089"/>
                </a:lnTo>
                <a:cubicBezTo>
                  <a:pt x="3207" y="1088"/>
                  <a:pt x="3206" y="1088"/>
                  <a:pt x="3206" y="1088"/>
                </a:cubicBezTo>
                <a:close/>
                <a:moveTo>
                  <a:pt x="3235" y="1082"/>
                </a:moveTo>
                <a:cubicBezTo>
                  <a:pt x="3235" y="1082"/>
                  <a:pt x="3234" y="1082"/>
                  <a:pt x="3234" y="1082"/>
                </a:cubicBezTo>
                <a:lnTo>
                  <a:pt x="3234" y="1085"/>
                </a:lnTo>
                <a:lnTo>
                  <a:pt x="3234" y="1086"/>
                </a:lnTo>
                <a:cubicBezTo>
                  <a:pt x="3236" y="1086"/>
                  <a:pt x="3238" y="1085"/>
                  <a:pt x="3238" y="1083"/>
                </a:cubicBezTo>
                <a:cubicBezTo>
                  <a:pt x="3237" y="1083"/>
                  <a:pt x="3236" y="1082"/>
                  <a:pt x="3235" y="1082"/>
                </a:cubicBezTo>
                <a:close/>
                <a:moveTo>
                  <a:pt x="3244" y="1082"/>
                </a:moveTo>
                <a:cubicBezTo>
                  <a:pt x="3242" y="1082"/>
                  <a:pt x="3242" y="1083"/>
                  <a:pt x="3240" y="1083"/>
                </a:cubicBezTo>
                <a:cubicBezTo>
                  <a:pt x="3239" y="1087"/>
                  <a:pt x="3241" y="1088"/>
                  <a:pt x="3243" y="1088"/>
                </a:cubicBezTo>
                <a:lnTo>
                  <a:pt x="3243" y="1089"/>
                </a:lnTo>
                <a:cubicBezTo>
                  <a:pt x="3243" y="1086"/>
                  <a:pt x="3245" y="1085"/>
                  <a:pt x="3244" y="1082"/>
                </a:cubicBezTo>
                <a:close/>
                <a:moveTo>
                  <a:pt x="3186" y="1079"/>
                </a:moveTo>
                <a:lnTo>
                  <a:pt x="3186" y="1079"/>
                </a:lnTo>
                <a:cubicBezTo>
                  <a:pt x="3186" y="1081"/>
                  <a:pt x="3186" y="1083"/>
                  <a:pt x="3188" y="1083"/>
                </a:cubicBezTo>
                <a:cubicBezTo>
                  <a:pt x="3188" y="1080"/>
                  <a:pt x="3188" y="1079"/>
                  <a:pt x="3186" y="1079"/>
                </a:cubicBezTo>
                <a:close/>
                <a:moveTo>
                  <a:pt x="3226" y="1078"/>
                </a:moveTo>
                <a:cubicBezTo>
                  <a:pt x="3225" y="1080"/>
                  <a:pt x="3223" y="1080"/>
                  <a:pt x="3223" y="1084"/>
                </a:cubicBezTo>
                <a:cubicBezTo>
                  <a:pt x="3225" y="1084"/>
                  <a:pt x="3226" y="1084"/>
                  <a:pt x="3227" y="1084"/>
                </a:cubicBezTo>
                <a:lnTo>
                  <a:pt x="3230" y="1082"/>
                </a:lnTo>
                <a:lnTo>
                  <a:pt x="3230" y="1082"/>
                </a:lnTo>
                <a:lnTo>
                  <a:pt x="3230" y="1082"/>
                </a:lnTo>
                <a:lnTo>
                  <a:pt x="3230" y="1082"/>
                </a:lnTo>
                <a:lnTo>
                  <a:pt x="3229" y="1081"/>
                </a:lnTo>
                <a:cubicBezTo>
                  <a:pt x="3229" y="1079"/>
                  <a:pt x="3228" y="1078"/>
                  <a:pt x="3226" y="1078"/>
                </a:cubicBezTo>
                <a:close/>
                <a:moveTo>
                  <a:pt x="3170" y="1077"/>
                </a:moveTo>
                <a:cubicBezTo>
                  <a:pt x="3169" y="1084"/>
                  <a:pt x="3175" y="1078"/>
                  <a:pt x="3170" y="1077"/>
                </a:cubicBezTo>
                <a:close/>
                <a:moveTo>
                  <a:pt x="3231" y="1069"/>
                </a:moveTo>
                <a:cubicBezTo>
                  <a:pt x="3231" y="1069"/>
                  <a:pt x="3231" y="1069"/>
                  <a:pt x="3230" y="1069"/>
                </a:cubicBezTo>
                <a:cubicBezTo>
                  <a:pt x="3230" y="1071"/>
                  <a:pt x="3231" y="1073"/>
                  <a:pt x="3232" y="1074"/>
                </a:cubicBezTo>
                <a:cubicBezTo>
                  <a:pt x="3232" y="1072"/>
                  <a:pt x="3233" y="1069"/>
                  <a:pt x="3231" y="1069"/>
                </a:cubicBezTo>
                <a:close/>
                <a:moveTo>
                  <a:pt x="3235" y="1064"/>
                </a:moveTo>
                <a:cubicBezTo>
                  <a:pt x="3235" y="1065"/>
                  <a:pt x="3234" y="1065"/>
                  <a:pt x="3234" y="1067"/>
                </a:cubicBezTo>
                <a:cubicBezTo>
                  <a:pt x="3236" y="1067"/>
                  <a:pt x="3238" y="1067"/>
                  <a:pt x="3238" y="1066"/>
                </a:cubicBezTo>
                <a:cubicBezTo>
                  <a:pt x="3237" y="1066"/>
                  <a:pt x="3237" y="1065"/>
                  <a:pt x="3237" y="1064"/>
                </a:cubicBezTo>
                <a:cubicBezTo>
                  <a:pt x="3237" y="1064"/>
                  <a:pt x="3236" y="1064"/>
                  <a:pt x="3235" y="1064"/>
                </a:cubicBezTo>
                <a:close/>
                <a:moveTo>
                  <a:pt x="3220" y="1062"/>
                </a:moveTo>
                <a:cubicBezTo>
                  <a:pt x="3220" y="1062"/>
                  <a:pt x="3219" y="1062"/>
                  <a:pt x="3219" y="1062"/>
                </a:cubicBezTo>
                <a:cubicBezTo>
                  <a:pt x="3216" y="1064"/>
                  <a:pt x="3222" y="1071"/>
                  <a:pt x="3222" y="1069"/>
                </a:cubicBezTo>
                <a:cubicBezTo>
                  <a:pt x="3220" y="1068"/>
                  <a:pt x="3222" y="1063"/>
                  <a:pt x="3220" y="1062"/>
                </a:cubicBezTo>
                <a:close/>
                <a:moveTo>
                  <a:pt x="3205" y="1061"/>
                </a:moveTo>
                <a:lnTo>
                  <a:pt x="3205" y="1064"/>
                </a:lnTo>
                <a:cubicBezTo>
                  <a:pt x="3205" y="1064"/>
                  <a:pt x="3206" y="1064"/>
                  <a:pt x="3207" y="1064"/>
                </a:cubicBezTo>
                <a:lnTo>
                  <a:pt x="3207" y="1061"/>
                </a:lnTo>
                <a:cubicBezTo>
                  <a:pt x="3206" y="1061"/>
                  <a:pt x="3205" y="1061"/>
                  <a:pt x="3205" y="1061"/>
                </a:cubicBezTo>
                <a:close/>
                <a:moveTo>
                  <a:pt x="3208" y="1060"/>
                </a:moveTo>
                <a:lnTo>
                  <a:pt x="3208" y="1060"/>
                </a:lnTo>
                <a:cubicBezTo>
                  <a:pt x="3208" y="1063"/>
                  <a:pt x="3209" y="1064"/>
                  <a:pt x="3211" y="1063"/>
                </a:cubicBezTo>
                <a:cubicBezTo>
                  <a:pt x="3211" y="1061"/>
                  <a:pt x="3210" y="1060"/>
                  <a:pt x="3208" y="1060"/>
                </a:cubicBezTo>
                <a:close/>
                <a:moveTo>
                  <a:pt x="3215" y="1055"/>
                </a:moveTo>
                <a:cubicBezTo>
                  <a:pt x="3215" y="1055"/>
                  <a:pt x="3214" y="1055"/>
                  <a:pt x="3214" y="1055"/>
                </a:cubicBezTo>
                <a:lnTo>
                  <a:pt x="3214" y="1055"/>
                </a:lnTo>
                <a:cubicBezTo>
                  <a:pt x="3213" y="1057"/>
                  <a:pt x="3214" y="1059"/>
                  <a:pt x="3216" y="1059"/>
                </a:cubicBezTo>
                <a:cubicBezTo>
                  <a:pt x="3216" y="1057"/>
                  <a:pt x="3217" y="1057"/>
                  <a:pt x="3218" y="1056"/>
                </a:cubicBezTo>
                <a:cubicBezTo>
                  <a:pt x="3217" y="1055"/>
                  <a:pt x="3216" y="1055"/>
                  <a:pt x="3215" y="1055"/>
                </a:cubicBezTo>
                <a:close/>
                <a:moveTo>
                  <a:pt x="3188" y="1054"/>
                </a:moveTo>
                <a:cubicBezTo>
                  <a:pt x="3187" y="1054"/>
                  <a:pt x="3186" y="1054"/>
                  <a:pt x="3184" y="1054"/>
                </a:cubicBezTo>
                <a:lnTo>
                  <a:pt x="3184" y="1054"/>
                </a:lnTo>
                <a:cubicBezTo>
                  <a:pt x="3185" y="1058"/>
                  <a:pt x="3187" y="1062"/>
                  <a:pt x="3191" y="1063"/>
                </a:cubicBezTo>
                <a:cubicBezTo>
                  <a:pt x="3188" y="1059"/>
                  <a:pt x="3190" y="1060"/>
                  <a:pt x="3191" y="1054"/>
                </a:cubicBezTo>
                <a:cubicBezTo>
                  <a:pt x="3190" y="1054"/>
                  <a:pt x="3189" y="1054"/>
                  <a:pt x="3188" y="1054"/>
                </a:cubicBezTo>
                <a:close/>
                <a:moveTo>
                  <a:pt x="3241" y="1049"/>
                </a:moveTo>
                <a:cubicBezTo>
                  <a:pt x="3244" y="1055"/>
                  <a:pt x="3238" y="1063"/>
                  <a:pt x="3244" y="1066"/>
                </a:cubicBezTo>
                <a:cubicBezTo>
                  <a:pt x="3243" y="1062"/>
                  <a:pt x="3248" y="1049"/>
                  <a:pt x="3241" y="1049"/>
                </a:cubicBezTo>
                <a:close/>
                <a:moveTo>
                  <a:pt x="3192" y="1046"/>
                </a:moveTo>
                <a:lnTo>
                  <a:pt x="3192" y="1048"/>
                </a:lnTo>
                <a:cubicBezTo>
                  <a:pt x="3193" y="1048"/>
                  <a:pt x="3194" y="1048"/>
                  <a:pt x="3194" y="1048"/>
                </a:cubicBezTo>
                <a:lnTo>
                  <a:pt x="3194" y="1046"/>
                </a:lnTo>
                <a:cubicBezTo>
                  <a:pt x="3194" y="1046"/>
                  <a:pt x="3193" y="1046"/>
                  <a:pt x="3192" y="1046"/>
                </a:cubicBezTo>
                <a:close/>
                <a:moveTo>
                  <a:pt x="3240" y="1038"/>
                </a:moveTo>
                <a:cubicBezTo>
                  <a:pt x="3239" y="1041"/>
                  <a:pt x="3241" y="1041"/>
                  <a:pt x="3242" y="1041"/>
                </a:cubicBezTo>
                <a:lnTo>
                  <a:pt x="3243" y="1042"/>
                </a:lnTo>
                <a:lnTo>
                  <a:pt x="3243" y="1042"/>
                </a:lnTo>
                <a:cubicBezTo>
                  <a:pt x="3243" y="1042"/>
                  <a:pt x="3243" y="1042"/>
                  <a:pt x="3243" y="1042"/>
                </a:cubicBezTo>
                <a:lnTo>
                  <a:pt x="3244" y="1042"/>
                </a:lnTo>
                <a:lnTo>
                  <a:pt x="3243" y="1042"/>
                </a:lnTo>
                <a:lnTo>
                  <a:pt x="3243" y="1040"/>
                </a:lnTo>
                <a:cubicBezTo>
                  <a:pt x="3242" y="1039"/>
                  <a:pt x="3241" y="1037"/>
                  <a:pt x="3240" y="1038"/>
                </a:cubicBezTo>
                <a:close/>
                <a:moveTo>
                  <a:pt x="3222" y="1036"/>
                </a:moveTo>
                <a:cubicBezTo>
                  <a:pt x="3221" y="1042"/>
                  <a:pt x="3230" y="1040"/>
                  <a:pt x="3230" y="1037"/>
                </a:cubicBezTo>
                <a:lnTo>
                  <a:pt x="3230" y="1037"/>
                </a:lnTo>
                <a:cubicBezTo>
                  <a:pt x="3226" y="1038"/>
                  <a:pt x="3225" y="1036"/>
                  <a:pt x="3222" y="1036"/>
                </a:cubicBezTo>
                <a:close/>
                <a:moveTo>
                  <a:pt x="3241" y="1030"/>
                </a:moveTo>
                <a:cubicBezTo>
                  <a:pt x="3241" y="1030"/>
                  <a:pt x="3241" y="1030"/>
                  <a:pt x="3240" y="1030"/>
                </a:cubicBezTo>
                <a:cubicBezTo>
                  <a:pt x="3240" y="1031"/>
                  <a:pt x="3240" y="1033"/>
                  <a:pt x="3241" y="1033"/>
                </a:cubicBezTo>
                <a:cubicBezTo>
                  <a:pt x="3241" y="1032"/>
                  <a:pt x="3242" y="1032"/>
                  <a:pt x="3242" y="1032"/>
                </a:cubicBezTo>
                <a:lnTo>
                  <a:pt x="3242" y="1032"/>
                </a:lnTo>
                <a:cubicBezTo>
                  <a:pt x="3242" y="1031"/>
                  <a:pt x="3242" y="1030"/>
                  <a:pt x="3241" y="1030"/>
                </a:cubicBezTo>
                <a:close/>
                <a:moveTo>
                  <a:pt x="3232" y="1027"/>
                </a:moveTo>
                <a:cubicBezTo>
                  <a:pt x="3233" y="1030"/>
                  <a:pt x="3229" y="1028"/>
                  <a:pt x="3230" y="1032"/>
                </a:cubicBezTo>
                <a:lnTo>
                  <a:pt x="3230" y="1032"/>
                </a:lnTo>
                <a:cubicBezTo>
                  <a:pt x="3234" y="1034"/>
                  <a:pt x="3236" y="1026"/>
                  <a:pt x="3232" y="1027"/>
                </a:cubicBezTo>
                <a:close/>
                <a:moveTo>
                  <a:pt x="3277" y="1026"/>
                </a:moveTo>
                <a:cubicBezTo>
                  <a:pt x="3277" y="1029"/>
                  <a:pt x="3278" y="1031"/>
                  <a:pt x="3280" y="1031"/>
                </a:cubicBezTo>
                <a:lnTo>
                  <a:pt x="3280" y="1031"/>
                </a:lnTo>
                <a:cubicBezTo>
                  <a:pt x="3280" y="1029"/>
                  <a:pt x="3279" y="1027"/>
                  <a:pt x="3277" y="1026"/>
                </a:cubicBezTo>
                <a:close/>
                <a:moveTo>
                  <a:pt x="3323" y="1024"/>
                </a:moveTo>
                <a:cubicBezTo>
                  <a:pt x="3321" y="1026"/>
                  <a:pt x="3319" y="1027"/>
                  <a:pt x="3316" y="1027"/>
                </a:cubicBezTo>
                <a:cubicBezTo>
                  <a:pt x="3316" y="1029"/>
                  <a:pt x="3316" y="1031"/>
                  <a:pt x="3318" y="1031"/>
                </a:cubicBezTo>
                <a:lnTo>
                  <a:pt x="3319" y="1031"/>
                </a:lnTo>
                <a:lnTo>
                  <a:pt x="3319" y="1031"/>
                </a:lnTo>
                <a:lnTo>
                  <a:pt x="3319" y="1031"/>
                </a:lnTo>
                <a:lnTo>
                  <a:pt x="3319" y="1031"/>
                </a:lnTo>
                <a:lnTo>
                  <a:pt x="3319" y="1030"/>
                </a:lnTo>
                <a:cubicBezTo>
                  <a:pt x="3319" y="1027"/>
                  <a:pt x="3324" y="1028"/>
                  <a:pt x="3323" y="1024"/>
                </a:cubicBezTo>
                <a:close/>
                <a:moveTo>
                  <a:pt x="3232" y="1021"/>
                </a:moveTo>
                <a:lnTo>
                  <a:pt x="3232" y="1024"/>
                </a:lnTo>
                <a:cubicBezTo>
                  <a:pt x="3233" y="1024"/>
                  <a:pt x="3234" y="1024"/>
                  <a:pt x="3235" y="1024"/>
                </a:cubicBezTo>
                <a:cubicBezTo>
                  <a:pt x="3235" y="1021"/>
                  <a:pt x="3234" y="1021"/>
                  <a:pt x="3232" y="1021"/>
                </a:cubicBezTo>
                <a:close/>
                <a:moveTo>
                  <a:pt x="3240" y="1020"/>
                </a:moveTo>
                <a:cubicBezTo>
                  <a:pt x="3239" y="1021"/>
                  <a:pt x="3237" y="1022"/>
                  <a:pt x="3237" y="1023"/>
                </a:cubicBezTo>
                <a:lnTo>
                  <a:pt x="3243" y="1023"/>
                </a:lnTo>
                <a:lnTo>
                  <a:pt x="3243" y="1023"/>
                </a:lnTo>
                <a:cubicBezTo>
                  <a:pt x="3243" y="1021"/>
                  <a:pt x="3242" y="1020"/>
                  <a:pt x="3240" y="1020"/>
                </a:cubicBezTo>
                <a:close/>
                <a:moveTo>
                  <a:pt x="3267" y="1020"/>
                </a:moveTo>
                <a:cubicBezTo>
                  <a:pt x="3267" y="1026"/>
                  <a:pt x="3267" y="1031"/>
                  <a:pt x="3273" y="1030"/>
                </a:cubicBezTo>
                <a:lnTo>
                  <a:pt x="3273" y="1030"/>
                </a:lnTo>
                <a:cubicBezTo>
                  <a:pt x="3273" y="1029"/>
                  <a:pt x="3273" y="1028"/>
                  <a:pt x="3273" y="1027"/>
                </a:cubicBezTo>
                <a:cubicBezTo>
                  <a:pt x="3273" y="1024"/>
                  <a:pt x="3271" y="1021"/>
                  <a:pt x="3267" y="1020"/>
                </a:cubicBezTo>
                <a:close/>
                <a:moveTo>
                  <a:pt x="3208" y="1020"/>
                </a:moveTo>
                <a:cubicBezTo>
                  <a:pt x="3203" y="1020"/>
                  <a:pt x="3207" y="1023"/>
                  <a:pt x="3211" y="1020"/>
                </a:cubicBezTo>
                <a:cubicBezTo>
                  <a:pt x="3209" y="1020"/>
                  <a:pt x="3209" y="1020"/>
                  <a:pt x="3208" y="1020"/>
                </a:cubicBezTo>
                <a:close/>
                <a:moveTo>
                  <a:pt x="3200" y="1019"/>
                </a:moveTo>
                <a:cubicBezTo>
                  <a:pt x="3200" y="1019"/>
                  <a:pt x="3200" y="1019"/>
                  <a:pt x="3199" y="1020"/>
                </a:cubicBezTo>
                <a:cubicBezTo>
                  <a:pt x="3198" y="1022"/>
                  <a:pt x="3200" y="1021"/>
                  <a:pt x="3199" y="1024"/>
                </a:cubicBezTo>
                <a:cubicBezTo>
                  <a:pt x="3200" y="1024"/>
                  <a:pt x="3200" y="1024"/>
                  <a:pt x="3201" y="1024"/>
                </a:cubicBezTo>
                <a:cubicBezTo>
                  <a:pt x="3202" y="1023"/>
                  <a:pt x="3203" y="1022"/>
                  <a:pt x="3202" y="1021"/>
                </a:cubicBezTo>
                <a:cubicBezTo>
                  <a:pt x="3202" y="1020"/>
                  <a:pt x="3201" y="1019"/>
                  <a:pt x="3200" y="1019"/>
                </a:cubicBezTo>
                <a:close/>
                <a:moveTo>
                  <a:pt x="3221" y="1019"/>
                </a:moveTo>
                <a:cubicBezTo>
                  <a:pt x="3220" y="1019"/>
                  <a:pt x="3219" y="1020"/>
                  <a:pt x="3219" y="1021"/>
                </a:cubicBezTo>
                <a:cubicBezTo>
                  <a:pt x="3219" y="1023"/>
                  <a:pt x="3220" y="1025"/>
                  <a:pt x="3222" y="1025"/>
                </a:cubicBezTo>
                <a:cubicBezTo>
                  <a:pt x="3222" y="1021"/>
                  <a:pt x="3225" y="1022"/>
                  <a:pt x="3228" y="1023"/>
                </a:cubicBezTo>
                <a:cubicBezTo>
                  <a:pt x="3228" y="1019"/>
                  <a:pt x="3222" y="1021"/>
                  <a:pt x="3221" y="1019"/>
                </a:cubicBezTo>
                <a:lnTo>
                  <a:pt x="3221" y="1019"/>
                </a:lnTo>
                <a:close/>
                <a:moveTo>
                  <a:pt x="3335" y="1016"/>
                </a:moveTo>
                <a:cubicBezTo>
                  <a:pt x="3335" y="1020"/>
                  <a:pt x="3337" y="1022"/>
                  <a:pt x="3339" y="1020"/>
                </a:cubicBezTo>
                <a:lnTo>
                  <a:pt x="3339" y="1020"/>
                </a:lnTo>
                <a:cubicBezTo>
                  <a:pt x="3339" y="1017"/>
                  <a:pt x="3337" y="1017"/>
                  <a:pt x="3335" y="1016"/>
                </a:cubicBezTo>
                <a:close/>
                <a:moveTo>
                  <a:pt x="3256" y="1016"/>
                </a:moveTo>
                <a:cubicBezTo>
                  <a:pt x="3253" y="1016"/>
                  <a:pt x="3252" y="1017"/>
                  <a:pt x="3252" y="1019"/>
                </a:cubicBezTo>
                <a:cubicBezTo>
                  <a:pt x="3254" y="1018"/>
                  <a:pt x="3254" y="1020"/>
                  <a:pt x="3256" y="1020"/>
                </a:cubicBezTo>
                <a:lnTo>
                  <a:pt x="3256" y="1016"/>
                </a:lnTo>
                <a:close/>
                <a:moveTo>
                  <a:pt x="3317" y="1015"/>
                </a:moveTo>
                <a:cubicBezTo>
                  <a:pt x="3317" y="1016"/>
                  <a:pt x="3317" y="1016"/>
                  <a:pt x="3316" y="1016"/>
                </a:cubicBezTo>
                <a:lnTo>
                  <a:pt x="3316" y="1018"/>
                </a:lnTo>
                <a:lnTo>
                  <a:pt x="3317" y="1018"/>
                </a:lnTo>
                <a:cubicBezTo>
                  <a:pt x="3319" y="1020"/>
                  <a:pt x="3319" y="1015"/>
                  <a:pt x="3317" y="1015"/>
                </a:cubicBezTo>
                <a:close/>
                <a:moveTo>
                  <a:pt x="3372" y="1012"/>
                </a:moveTo>
                <a:cubicBezTo>
                  <a:pt x="3372" y="1012"/>
                  <a:pt x="3371" y="1012"/>
                  <a:pt x="3371" y="1012"/>
                </a:cubicBezTo>
                <a:lnTo>
                  <a:pt x="3371" y="1012"/>
                </a:lnTo>
                <a:cubicBezTo>
                  <a:pt x="3370" y="1014"/>
                  <a:pt x="3370" y="1019"/>
                  <a:pt x="3373" y="1019"/>
                </a:cubicBezTo>
                <a:cubicBezTo>
                  <a:pt x="3374" y="1019"/>
                  <a:pt x="3374" y="1013"/>
                  <a:pt x="3372" y="1012"/>
                </a:cubicBezTo>
                <a:close/>
                <a:moveTo>
                  <a:pt x="3312" y="1012"/>
                </a:moveTo>
                <a:lnTo>
                  <a:pt x="3311" y="1012"/>
                </a:lnTo>
                <a:cubicBezTo>
                  <a:pt x="3308" y="1012"/>
                  <a:pt x="3306" y="1015"/>
                  <a:pt x="3309" y="1017"/>
                </a:cubicBezTo>
                <a:cubicBezTo>
                  <a:pt x="3312" y="1017"/>
                  <a:pt x="3312" y="1015"/>
                  <a:pt x="3312" y="1012"/>
                </a:cubicBezTo>
                <a:close/>
                <a:moveTo>
                  <a:pt x="3213" y="1009"/>
                </a:moveTo>
                <a:cubicBezTo>
                  <a:pt x="3213" y="1010"/>
                  <a:pt x="3211" y="1012"/>
                  <a:pt x="3213" y="1013"/>
                </a:cubicBezTo>
                <a:cubicBezTo>
                  <a:pt x="3213" y="1011"/>
                  <a:pt x="3215" y="1010"/>
                  <a:pt x="3213" y="1009"/>
                </a:cubicBezTo>
                <a:lnTo>
                  <a:pt x="3213" y="1009"/>
                </a:lnTo>
                <a:close/>
                <a:moveTo>
                  <a:pt x="3341" y="1009"/>
                </a:moveTo>
                <a:cubicBezTo>
                  <a:pt x="3339" y="1009"/>
                  <a:pt x="3337" y="1010"/>
                  <a:pt x="3338" y="1012"/>
                </a:cubicBezTo>
                <a:cubicBezTo>
                  <a:pt x="3338" y="1011"/>
                  <a:pt x="3338" y="1011"/>
                  <a:pt x="3339" y="1011"/>
                </a:cubicBezTo>
                <a:cubicBezTo>
                  <a:pt x="3341" y="1011"/>
                  <a:pt x="3344" y="1014"/>
                  <a:pt x="3346" y="1012"/>
                </a:cubicBezTo>
                <a:lnTo>
                  <a:pt x="3347" y="1011"/>
                </a:lnTo>
                <a:lnTo>
                  <a:pt x="3347" y="1011"/>
                </a:lnTo>
                <a:lnTo>
                  <a:pt x="3347" y="1011"/>
                </a:lnTo>
                <a:lnTo>
                  <a:pt x="3347" y="1011"/>
                </a:lnTo>
                <a:lnTo>
                  <a:pt x="3346" y="1010"/>
                </a:lnTo>
                <a:cubicBezTo>
                  <a:pt x="3344" y="1009"/>
                  <a:pt x="3342" y="1009"/>
                  <a:pt x="3341" y="1009"/>
                </a:cubicBezTo>
                <a:close/>
                <a:moveTo>
                  <a:pt x="3278" y="1007"/>
                </a:moveTo>
                <a:cubicBezTo>
                  <a:pt x="3277" y="1010"/>
                  <a:pt x="3277" y="1012"/>
                  <a:pt x="3278" y="1015"/>
                </a:cubicBezTo>
                <a:lnTo>
                  <a:pt x="3277" y="1015"/>
                </a:lnTo>
                <a:cubicBezTo>
                  <a:pt x="3281" y="1013"/>
                  <a:pt x="3282" y="1016"/>
                  <a:pt x="3285" y="1017"/>
                </a:cubicBezTo>
                <a:cubicBezTo>
                  <a:pt x="3287" y="1015"/>
                  <a:pt x="3287" y="1010"/>
                  <a:pt x="3284" y="1010"/>
                </a:cubicBezTo>
                <a:cubicBezTo>
                  <a:pt x="3282" y="1015"/>
                  <a:pt x="3278" y="1011"/>
                  <a:pt x="3278" y="1007"/>
                </a:cubicBezTo>
                <a:close/>
                <a:moveTo>
                  <a:pt x="3240" y="1006"/>
                </a:moveTo>
                <a:cubicBezTo>
                  <a:pt x="3240" y="1006"/>
                  <a:pt x="3240" y="1006"/>
                  <a:pt x="3240" y="1006"/>
                </a:cubicBezTo>
                <a:cubicBezTo>
                  <a:pt x="3238" y="1007"/>
                  <a:pt x="3238" y="1009"/>
                  <a:pt x="3240" y="1010"/>
                </a:cubicBezTo>
                <a:lnTo>
                  <a:pt x="3240" y="1010"/>
                </a:lnTo>
                <a:cubicBezTo>
                  <a:pt x="3243" y="1008"/>
                  <a:pt x="3244" y="1010"/>
                  <a:pt x="3246" y="1013"/>
                </a:cubicBezTo>
                <a:cubicBezTo>
                  <a:pt x="3246" y="1013"/>
                  <a:pt x="3247" y="1013"/>
                  <a:pt x="3247" y="1013"/>
                </a:cubicBezTo>
                <a:cubicBezTo>
                  <a:pt x="3249" y="1011"/>
                  <a:pt x="3249" y="1008"/>
                  <a:pt x="3248" y="1006"/>
                </a:cubicBezTo>
                <a:cubicBezTo>
                  <a:pt x="3245" y="1008"/>
                  <a:pt x="3243" y="1007"/>
                  <a:pt x="3240" y="1006"/>
                </a:cubicBezTo>
                <a:close/>
                <a:moveTo>
                  <a:pt x="3258" y="1005"/>
                </a:moveTo>
                <a:lnTo>
                  <a:pt x="3258" y="1005"/>
                </a:lnTo>
                <a:cubicBezTo>
                  <a:pt x="3258" y="1007"/>
                  <a:pt x="3255" y="1007"/>
                  <a:pt x="3256" y="1010"/>
                </a:cubicBezTo>
                <a:cubicBezTo>
                  <a:pt x="3257" y="1010"/>
                  <a:pt x="3258" y="1010"/>
                  <a:pt x="3259" y="1010"/>
                </a:cubicBezTo>
                <a:cubicBezTo>
                  <a:pt x="3259" y="1008"/>
                  <a:pt x="3259" y="1005"/>
                  <a:pt x="3258" y="1005"/>
                </a:cubicBezTo>
                <a:close/>
                <a:moveTo>
                  <a:pt x="3199" y="1005"/>
                </a:moveTo>
                <a:cubicBezTo>
                  <a:pt x="3198" y="1005"/>
                  <a:pt x="3198" y="1005"/>
                  <a:pt x="3198" y="1006"/>
                </a:cubicBezTo>
                <a:cubicBezTo>
                  <a:pt x="3200" y="1010"/>
                  <a:pt x="3200" y="1004"/>
                  <a:pt x="3199" y="1005"/>
                </a:cubicBezTo>
                <a:close/>
                <a:moveTo>
                  <a:pt x="3370" y="1004"/>
                </a:moveTo>
                <a:cubicBezTo>
                  <a:pt x="3370" y="1005"/>
                  <a:pt x="3368" y="1005"/>
                  <a:pt x="3367" y="1005"/>
                </a:cubicBezTo>
                <a:lnTo>
                  <a:pt x="3367" y="1010"/>
                </a:lnTo>
                <a:lnTo>
                  <a:pt x="3371" y="1010"/>
                </a:lnTo>
                <a:cubicBezTo>
                  <a:pt x="3370" y="1006"/>
                  <a:pt x="3373" y="1005"/>
                  <a:pt x="3370" y="1004"/>
                </a:cubicBezTo>
                <a:close/>
                <a:moveTo>
                  <a:pt x="3205" y="1004"/>
                </a:moveTo>
                <a:lnTo>
                  <a:pt x="3205" y="1004"/>
                </a:lnTo>
                <a:lnTo>
                  <a:pt x="3205" y="1004"/>
                </a:lnTo>
                <a:lnTo>
                  <a:pt x="3205" y="1006"/>
                </a:lnTo>
                <a:cubicBezTo>
                  <a:pt x="3205" y="1007"/>
                  <a:pt x="3205" y="1007"/>
                  <a:pt x="3206" y="1008"/>
                </a:cubicBezTo>
                <a:cubicBezTo>
                  <a:pt x="3206" y="1007"/>
                  <a:pt x="3206" y="1006"/>
                  <a:pt x="3207" y="1006"/>
                </a:cubicBezTo>
                <a:cubicBezTo>
                  <a:pt x="3207" y="1005"/>
                  <a:pt x="3207" y="1004"/>
                  <a:pt x="3206" y="1004"/>
                </a:cubicBezTo>
                <a:lnTo>
                  <a:pt x="3205" y="1004"/>
                </a:lnTo>
                <a:lnTo>
                  <a:pt x="3205" y="1004"/>
                </a:lnTo>
                <a:close/>
                <a:moveTo>
                  <a:pt x="3195" y="1003"/>
                </a:moveTo>
                <a:cubicBezTo>
                  <a:pt x="3195" y="1004"/>
                  <a:pt x="3194" y="1005"/>
                  <a:pt x="3194" y="1006"/>
                </a:cubicBezTo>
                <a:cubicBezTo>
                  <a:pt x="3195" y="1006"/>
                  <a:pt x="3197" y="1006"/>
                  <a:pt x="3197" y="1004"/>
                </a:cubicBezTo>
                <a:cubicBezTo>
                  <a:pt x="3196" y="1004"/>
                  <a:pt x="3195" y="1004"/>
                  <a:pt x="3195" y="1004"/>
                </a:cubicBezTo>
                <a:lnTo>
                  <a:pt x="3195" y="1003"/>
                </a:lnTo>
                <a:close/>
                <a:moveTo>
                  <a:pt x="3230" y="1003"/>
                </a:moveTo>
                <a:cubicBezTo>
                  <a:pt x="3229" y="1003"/>
                  <a:pt x="3228" y="1003"/>
                  <a:pt x="3227" y="1004"/>
                </a:cubicBezTo>
                <a:cubicBezTo>
                  <a:pt x="3228" y="1009"/>
                  <a:pt x="3230" y="1006"/>
                  <a:pt x="3233" y="1009"/>
                </a:cubicBezTo>
                <a:lnTo>
                  <a:pt x="3233" y="1009"/>
                </a:lnTo>
                <a:cubicBezTo>
                  <a:pt x="3236" y="1006"/>
                  <a:pt x="3233" y="1003"/>
                  <a:pt x="3230" y="1003"/>
                </a:cubicBezTo>
                <a:close/>
                <a:moveTo>
                  <a:pt x="3212" y="1003"/>
                </a:moveTo>
                <a:lnTo>
                  <a:pt x="3212" y="1003"/>
                </a:lnTo>
                <a:lnTo>
                  <a:pt x="3212" y="1003"/>
                </a:lnTo>
                <a:lnTo>
                  <a:pt x="3212" y="1004"/>
                </a:lnTo>
                <a:cubicBezTo>
                  <a:pt x="3212" y="1005"/>
                  <a:pt x="3211" y="1006"/>
                  <a:pt x="3211" y="1007"/>
                </a:cubicBezTo>
                <a:cubicBezTo>
                  <a:pt x="3214" y="1009"/>
                  <a:pt x="3214" y="1004"/>
                  <a:pt x="3213" y="1003"/>
                </a:cubicBezTo>
                <a:lnTo>
                  <a:pt x="3212" y="1003"/>
                </a:lnTo>
                <a:lnTo>
                  <a:pt x="3212" y="1003"/>
                </a:lnTo>
                <a:close/>
                <a:moveTo>
                  <a:pt x="3318" y="1002"/>
                </a:moveTo>
                <a:cubicBezTo>
                  <a:pt x="3319" y="1007"/>
                  <a:pt x="3320" y="1011"/>
                  <a:pt x="3325" y="1012"/>
                </a:cubicBezTo>
                <a:cubicBezTo>
                  <a:pt x="3324" y="1007"/>
                  <a:pt x="3322" y="1003"/>
                  <a:pt x="3318" y="1002"/>
                </a:cubicBezTo>
                <a:close/>
                <a:moveTo>
                  <a:pt x="3306" y="1002"/>
                </a:moveTo>
                <a:cubicBezTo>
                  <a:pt x="3309" y="1008"/>
                  <a:pt x="3301" y="1007"/>
                  <a:pt x="3303" y="1015"/>
                </a:cubicBezTo>
                <a:cubicBezTo>
                  <a:pt x="3304" y="1015"/>
                  <a:pt x="3306" y="1015"/>
                  <a:pt x="3307" y="1015"/>
                </a:cubicBezTo>
                <a:cubicBezTo>
                  <a:pt x="3307" y="1012"/>
                  <a:pt x="3305" y="1012"/>
                  <a:pt x="3308" y="1012"/>
                </a:cubicBezTo>
                <a:lnTo>
                  <a:pt x="3308" y="1012"/>
                </a:lnTo>
                <a:lnTo>
                  <a:pt x="3308" y="1012"/>
                </a:lnTo>
                <a:lnTo>
                  <a:pt x="3309" y="1012"/>
                </a:lnTo>
                <a:lnTo>
                  <a:pt x="3308" y="1012"/>
                </a:lnTo>
                <a:lnTo>
                  <a:pt x="3308" y="1009"/>
                </a:lnTo>
                <a:cubicBezTo>
                  <a:pt x="3308" y="1005"/>
                  <a:pt x="3309" y="1002"/>
                  <a:pt x="3306" y="1002"/>
                </a:cubicBezTo>
                <a:close/>
                <a:moveTo>
                  <a:pt x="3264" y="999"/>
                </a:moveTo>
                <a:lnTo>
                  <a:pt x="3264" y="1000"/>
                </a:lnTo>
                <a:lnTo>
                  <a:pt x="3264" y="1000"/>
                </a:lnTo>
                <a:lnTo>
                  <a:pt x="3264" y="1002"/>
                </a:lnTo>
                <a:cubicBezTo>
                  <a:pt x="3263" y="1008"/>
                  <a:pt x="3257" y="1012"/>
                  <a:pt x="3257" y="1017"/>
                </a:cubicBezTo>
                <a:cubicBezTo>
                  <a:pt x="3262" y="1017"/>
                  <a:pt x="3260" y="1011"/>
                  <a:pt x="3264" y="1011"/>
                </a:cubicBezTo>
                <a:cubicBezTo>
                  <a:pt x="3265" y="1013"/>
                  <a:pt x="3266" y="1016"/>
                  <a:pt x="3268" y="1017"/>
                </a:cubicBezTo>
                <a:cubicBezTo>
                  <a:pt x="3269" y="1014"/>
                  <a:pt x="3267" y="1011"/>
                  <a:pt x="3272" y="1011"/>
                </a:cubicBezTo>
                <a:cubicBezTo>
                  <a:pt x="3271" y="1008"/>
                  <a:pt x="3271" y="1005"/>
                  <a:pt x="3272" y="1002"/>
                </a:cubicBezTo>
                <a:cubicBezTo>
                  <a:pt x="3270" y="1000"/>
                  <a:pt x="3268" y="1001"/>
                  <a:pt x="3266" y="1001"/>
                </a:cubicBezTo>
                <a:lnTo>
                  <a:pt x="3264" y="1000"/>
                </a:lnTo>
                <a:lnTo>
                  <a:pt x="3264" y="999"/>
                </a:lnTo>
                <a:close/>
                <a:moveTo>
                  <a:pt x="3391" y="999"/>
                </a:moveTo>
                <a:cubicBezTo>
                  <a:pt x="3386" y="999"/>
                  <a:pt x="3389" y="1006"/>
                  <a:pt x="3383" y="1005"/>
                </a:cubicBezTo>
                <a:cubicBezTo>
                  <a:pt x="3382" y="1003"/>
                  <a:pt x="3383" y="999"/>
                  <a:pt x="3380" y="1000"/>
                </a:cubicBezTo>
                <a:cubicBezTo>
                  <a:pt x="3380" y="1001"/>
                  <a:pt x="3382" y="1008"/>
                  <a:pt x="3376" y="1006"/>
                </a:cubicBezTo>
                <a:cubicBezTo>
                  <a:pt x="3376" y="1015"/>
                  <a:pt x="3384" y="1023"/>
                  <a:pt x="3386" y="1013"/>
                </a:cubicBezTo>
                <a:cubicBezTo>
                  <a:pt x="3384" y="1012"/>
                  <a:pt x="3380" y="1014"/>
                  <a:pt x="3380" y="1009"/>
                </a:cubicBezTo>
                <a:cubicBezTo>
                  <a:pt x="3384" y="1009"/>
                  <a:pt x="3383" y="1008"/>
                  <a:pt x="3386" y="1009"/>
                </a:cubicBezTo>
                <a:lnTo>
                  <a:pt x="3386" y="1009"/>
                </a:lnTo>
                <a:cubicBezTo>
                  <a:pt x="3386" y="1004"/>
                  <a:pt x="3395" y="1005"/>
                  <a:pt x="3391" y="999"/>
                </a:cubicBezTo>
                <a:close/>
                <a:moveTo>
                  <a:pt x="3241" y="998"/>
                </a:moveTo>
                <a:cubicBezTo>
                  <a:pt x="3241" y="1000"/>
                  <a:pt x="3239" y="1000"/>
                  <a:pt x="3239" y="1002"/>
                </a:cubicBezTo>
                <a:lnTo>
                  <a:pt x="3239" y="1002"/>
                </a:lnTo>
                <a:cubicBezTo>
                  <a:pt x="3243" y="1003"/>
                  <a:pt x="3245" y="1001"/>
                  <a:pt x="3249" y="1002"/>
                </a:cubicBezTo>
                <a:cubicBezTo>
                  <a:pt x="3249" y="998"/>
                  <a:pt x="3242" y="1002"/>
                  <a:pt x="3241" y="998"/>
                </a:cubicBezTo>
                <a:close/>
                <a:moveTo>
                  <a:pt x="3309" y="997"/>
                </a:moveTo>
                <a:lnTo>
                  <a:pt x="3309" y="997"/>
                </a:lnTo>
                <a:lnTo>
                  <a:pt x="3309" y="997"/>
                </a:lnTo>
                <a:lnTo>
                  <a:pt x="3309" y="999"/>
                </a:lnTo>
                <a:cubicBezTo>
                  <a:pt x="3309" y="1000"/>
                  <a:pt x="3310" y="1001"/>
                  <a:pt x="3311" y="1001"/>
                </a:cubicBezTo>
                <a:cubicBezTo>
                  <a:pt x="3311" y="1001"/>
                  <a:pt x="3312" y="1000"/>
                  <a:pt x="3311" y="999"/>
                </a:cubicBezTo>
                <a:cubicBezTo>
                  <a:pt x="3311" y="998"/>
                  <a:pt x="3310" y="997"/>
                  <a:pt x="3310" y="997"/>
                </a:cubicBezTo>
                <a:lnTo>
                  <a:pt x="3309" y="997"/>
                </a:lnTo>
                <a:lnTo>
                  <a:pt x="3309" y="997"/>
                </a:lnTo>
                <a:close/>
                <a:moveTo>
                  <a:pt x="3418" y="995"/>
                </a:moveTo>
                <a:cubicBezTo>
                  <a:pt x="3418" y="996"/>
                  <a:pt x="3418" y="996"/>
                  <a:pt x="3418" y="996"/>
                </a:cubicBezTo>
                <a:lnTo>
                  <a:pt x="3418" y="996"/>
                </a:lnTo>
                <a:lnTo>
                  <a:pt x="3418" y="995"/>
                </a:lnTo>
                <a:close/>
                <a:moveTo>
                  <a:pt x="3199" y="994"/>
                </a:moveTo>
                <a:lnTo>
                  <a:pt x="3199" y="995"/>
                </a:lnTo>
                <a:lnTo>
                  <a:pt x="3199" y="995"/>
                </a:lnTo>
                <a:lnTo>
                  <a:pt x="3199" y="997"/>
                </a:lnTo>
                <a:cubicBezTo>
                  <a:pt x="3199" y="998"/>
                  <a:pt x="3199" y="999"/>
                  <a:pt x="3200" y="999"/>
                </a:cubicBezTo>
                <a:cubicBezTo>
                  <a:pt x="3199" y="997"/>
                  <a:pt x="3202" y="995"/>
                  <a:pt x="3200" y="995"/>
                </a:cubicBezTo>
                <a:lnTo>
                  <a:pt x="3199" y="995"/>
                </a:lnTo>
                <a:lnTo>
                  <a:pt x="3199" y="994"/>
                </a:lnTo>
                <a:close/>
                <a:moveTo>
                  <a:pt x="3379" y="994"/>
                </a:moveTo>
                <a:cubicBezTo>
                  <a:pt x="3375" y="999"/>
                  <a:pt x="3385" y="995"/>
                  <a:pt x="3379" y="994"/>
                </a:cubicBezTo>
                <a:close/>
                <a:moveTo>
                  <a:pt x="3292" y="993"/>
                </a:moveTo>
                <a:cubicBezTo>
                  <a:pt x="3288" y="994"/>
                  <a:pt x="3287" y="997"/>
                  <a:pt x="3284" y="998"/>
                </a:cubicBezTo>
                <a:cubicBezTo>
                  <a:pt x="3284" y="1003"/>
                  <a:pt x="3284" y="1008"/>
                  <a:pt x="3287" y="1010"/>
                </a:cubicBezTo>
                <a:cubicBezTo>
                  <a:pt x="3289" y="1004"/>
                  <a:pt x="3286" y="1000"/>
                  <a:pt x="3290" y="996"/>
                </a:cubicBezTo>
                <a:cubicBezTo>
                  <a:pt x="3290" y="998"/>
                  <a:pt x="3290" y="1000"/>
                  <a:pt x="3293" y="1000"/>
                </a:cubicBezTo>
                <a:cubicBezTo>
                  <a:pt x="3294" y="996"/>
                  <a:pt x="3292" y="996"/>
                  <a:pt x="3292" y="993"/>
                </a:cubicBezTo>
                <a:close/>
                <a:moveTo>
                  <a:pt x="3235" y="992"/>
                </a:moveTo>
                <a:cubicBezTo>
                  <a:pt x="3233" y="995"/>
                  <a:pt x="3232" y="998"/>
                  <a:pt x="3231" y="1002"/>
                </a:cubicBezTo>
                <a:cubicBezTo>
                  <a:pt x="3238" y="1001"/>
                  <a:pt x="3235" y="997"/>
                  <a:pt x="3240" y="996"/>
                </a:cubicBezTo>
                <a:lnTo>
                  <a:pt x="3240" y="996"/>
                </a:lnTo>
                <a:cubicBezTo>
                  <a:pt x="3238" y="994"/>
                  <a:pt x="3237" y="993"/>
                  <a:pt x="3235" y="992"/>
                </a:cubicBezTo>
                <a:close/>
                <a:moveTo>
                  <a:pt x="3181" y="991"/>
                </a:moveTo>
                <a:cubicBezTo>
                  <a:pt x="3181" y="991"/>
                  <a:pt x="3181" y="991"/>
                  <a:pt x="3181" y="991"/>
                </a:cubicBezTo>
                <a:lnTo>
                  <a:pt x="3180" y="992"/>
                </a:lnTo>
                <a:lnTo>
                  <a:pt x="3180" y="992"/>
                </a:lnTo>
                <a:lnTo>
                  <a:pt x="3180" y="992"/>
                </a:lnTo>
                <a:lnTo>
                  <a:pt x="3180" y="992"/>
                </a:lnTo>
                <a:lnTo>
                  <a:pt x="3180" y="993"/>
                </a:lnTo>
                <a:cubicBezTo>
                  <a:pt x="3180" y="995"/>
                  <a:pt x="3180" y="1000"/>
                  <a:pt x="3181" y="998"/>
                </a:cubicBezTo>
                <a:cubicBezTo>
                  <a:pt x="3181" y="996"/>
                  <a:pt x="3181" y="992"/>
                  <a:pt x="3181" y="991"/>
                </a:cubicBezTo>
                <a:close/>
                <a:moveTo>
                  <a:pt x="3325" y="991"/>
                </a:moveTo>
                <a:cubicBezTo>
                  <a:pt x="3326" y="996"/>
                  <a:pt x="3320" y="1011"/>
                  <a:pt x="3330" y="1007"/>
                </a:cubicBezTo>
                <a:cubicBezTo>
                  <a:pt x="3331" y="1008"/>
                  <a:pt x="3332" y="1009"/>
                  <a:pt x="3331" y="1011"/>
                </a:cubicBezTo>
                <a:cubicBezTo>
                  <a:pt x="3334" y="1011"/>
                  <a:pt x="3334" y="1009"/>
                  <a:pt x="3335" y="1007"/>
                </a:cubicBezTo>
                <a:lnTo>
                  <a:pt x="3336" y="1006"/>
                </a:lnTo>
                <a:lnTo>
                  <a:pt x="3336" y="1006"/>
                </a:lnTo>
                <a:lnTo>
                  <a:pt x="3336" y="1005"/>
                </a:lnTo>
                <a:lnTo>
                  <a:pt x="3336" y="1006"/>
                </a:lnTo>
                <a:lnTo>
                  <a:pt x="3335" y="1005"/>
                </a:lnTo>
                <a:cubicBezTo>
                  <a:pt x="3330" y="1003"/>
                  <a:pt x="3338" y="996"/>
                  <a:pt x="3334" y="991"/>
                </a:cubicBezTo>
                <a:cubicBezTo>
                  <a:pt x="3327" y="992"/>
                  <a:pt x="3329" y="995"/>
                  <a:pt x="3325" y="991"/>
                </a:cubicBezTo>
                <a:close/>
                <a:moveTo>
                  <a:pt x="3352" y="990"/>
                </a:moveTo>
                <a:cubicBezTo>
                  <a:pt x="3352" y="990"/>
                  <a:pt x="3352" y="990"/>
                  <a:pt x="3351" y="990"/>
                </a:cubicBezTo>
                <a:lnTo>
                  <a:pt x="3351" y="990"/>
                </a:lnTo>
                <a:cubicBezTo>
                  <a:pt x="3348" y="994"/>
                  <a:pt x="3353" y="998"/>
                  <a:pt x="3351" y="1002"/>
                </a:cubicBezTo>
                <a:cubicBezTo>
                  <a:pt x="3354" y="1001"/>
                  <a:pt x="3353" y="995"/>
                  <a:pt x="3355" y="993"/>
                </a:cubicBezTo>
                <a:cubicBezTo>
                  <a:pt x="3353" y="993"/>
                  <a:pt x="3354" y="990"/>
                  <a:pt x="3352" y="990"/>
                </a:cubicBezTo>
                <a:close/>
                <a:moveTo>
                  <a:pt x="3306" y="989"/>
                </a:moveTo>
                <a:cubicBezTo>
                  <a:pt x="3302" y="989"/>
                  <a:pt x="3299" y="992"/>
                  <a:pt x="3297" y="995"/>
                </a:cubicBezTo>
                <a:cubicBezTo>
                  <a:pt x="3298" y="997"/>
                  <a:pt x="3299" y="998"/>
                  <a:pt x="3302" y="997"/>
                </a:cubicBezTo>
                <a:cubicBezTo>
                  <a:pt x="3303" y="995"/>
                  <a:pt x="3305" y="994"/>
                  <a:pt x="3306" y="992"/>
                </a:cubicBezTo>
                <a:cubicBezTo>
                  <a:pt x="3305" y="992"/>
                  <a:pt x="3305" y="991"/>
                  <a:pt x="3305" y="990"/>
                </a:cubicBezTo>
                <a:lnTo>
                  <a:pt x="3306" y="989"/>
                </a:lnTo>
                <a:close/>
                <a:moveTo>
                  <a:pt x="3338" y="989"/>
                </a:moveTo>
                <a:cubicBezTo>
                  <a:pt x="3338" y="990"/>
                  <a:pt x="3338" y="992"/>
                  <a:pt x="3339" y="993"/>
                </a:cubicBezTo>
                <a:lnTo>
                  <a:pt x="3340" y="996"/>
                </a:lnTo>
                <a:lnTo>
                  <a:pt x="3340" y="997"/>
                </a:lnTo>
                <a:lnTo>
                  <a:pt x="3341" y="996"/>
                </a:lnTo>
                <a:lnTo>
                  <a:pt x="3340" y="996"/>
                </a:lnTo>
                <a:lnTo>
                  <a:pt x="3340" y="994"/>
                </a:lnTo>
                <a:cubicBezTo>
                  <a:pt x="3340" y="992"/>
                  <a:pt x="3340" y="989"/>
                  <a:pt x="3338" y="989"/>
                </a:cubicBezTo>
                <a:close/>
                <a:moveTo>
                  <a:pt x="3272" y="989"/>
                </a:moveTo>
                <a:cubicBezTo>
                  <a:pt x="3271" y="990"/>
                  <a:pt x="3271" y="992"/>
                  <a:pt x="3272" y="994"/>
                </a:cubicBezTo>
                <a:cubicBezTo>
                  <a:pt x="3275" y="992"/>
                  <a:pt x="3277" y="994"/>
                  <a:pt x="3281" y="994"/>
                </a:cubicBezTo>
                <a:lnTo>
                  <a:pt x="3281" y="994"/>
                </a:lnTo>
                <a:cubicBezTo>
                  <a:pt x="3282" y="990"/>
                  <a:pt x="3280" y="989"/>
                  <a:pt x="3279" y="989"/>
                </a:cubicBezTo>
                <a:cubicBezTo>
                  <a:pt x="3275" y="990"/>
                  <a:pt x="3275" y="994"/>
                  <a:pt x="3272" y="989"/>
                </a:cubicBezTo>
                <a:close/>
                <a:moveTo>
                  <a:pt x="3266" y="988"/>
                </a:moveTo>
                <a:cubicBezTo>
                  <a:pt x="3266" y="988"/>
                  <a:pt x="3265" y="988"/>
                  <a:pt x="3265" y="988"/>
                </a:cubicBezTo>
                <a:cubicBezTo>
                  <a:pt x="3265" y="992"/>
                  <a:pt x="3267" y="993"/>
                  <a:pt x="3265" y="997"/>
                </a:cubicBezTo>
                <a:cubicBezTo>
                  <a:pt x="3268" y="995"/>
                  <a:pt x="3266" y="1000"/>
                  <a:pt x="3269" y="999"/>
                </a:cubicBezTo>
                <a:cubicBezTo>
                  <a:pt x="3269" y="996"/>
                  <a:pt x="3269" y="994"/>
                  <a:pt x="3270" y="992"/>
                </a:cubicBezTo>
                <a:lnTo>
                  <a:pt x="3270" y="992"/>
                </a:lnTo>
                <a:cubicBezTo>
                  <a:pt x="3266" y="993"/>
                  <a:pt x="3268" y="988"/>
                  <a:pt x="3266" y="988"/>
                </a:cubicBezTo>
                <a:close/>
                <a:moveTo>
                  <a:pt x="3232" y="987"/>
                </a:moveTo>
                <a:cubicBezTo>
                  <a:pt x="3232" y="989"/>
                  <a:pt x="3233" y="991"/>
                  <a:pt x="3236" y="991"/>
                </a:cubicBezTo>
                <a:lnTo>
                  <a:pt x="3236" y="991"/>
                </a:lnTo>
                <a:cubicBezTo>
                  <a:pt x="3236" y="988"/>
                  <a:pt x="3235" y="986"/>
                  <a:pt x="3232" y="987"/>
                </a:cubicBezTo>
                <a:close/>
                <a:moveTo>
                  <a:pt x="3406" y="986"/>
                </a:moveTo>
                <a:cubicBezTo>
                  <a:pt x="3403" y="986"/>
                  <a:pt x="3402" y="994"/>
                  <a:pt x="3406" y="993"/>
                </a:cubicBezTo>
                <a:cubicBezTo>
                  <a:pt x="3405" y="991"/>
                  <a:pt x="3405" y="988"/>
                  <a:pt x="3406" y="986"/>
                </a:cubicBezTo>
                <a:close/>
                <a:moveTo>
                  <a:pt x="3310" y="986"/>
                </a:moveTo>
                <a:lnTo>
                  <a:pt x="3309" y="986"/>
                </a:lnTo>
                <a:lnTo>
                  <a:pt x="3310" y="986"/>
                </a:lnTo>
                <a:lnTo>
                  <a:pt x="3309" y="988"/>
                </a:lnTo>
                <a:cubicBezTo>
                  <a:pt x="3310" y="992"/>
                  <a:pt x="3315" y="995"/>
                  <a:pt x="3314" y="1000"/>
                </a:cubicBezTo>
                <a:cubicBezTo>
                  <a:pt x="3316" y="996"/>
                  <a:pt x="3315" y="992"/>
                  <a:pt x="3312" y="989"/>
                </a:cubicBezTo>
                <a:lnTo>
                  <a:pt x="3310" y="986"/>
                </a:lnTo>
                <a:lnTo>
                  <a:pt x="3310" y="986"/>
                </a:lnTo>
                <a:close/>
                <a:moveTo>
                  <a:pt x="3243" y="986"/>
                </a:moveTo>
                <a:cubicBezTo>
                  <a:pt x="3241" y="986"/>
                  <a:pt x="3240" y="987"/>
                  <a:pt x="3240" y="988"/>
                </a:cubicBezTo>
                <a:lnTo>
                  <a:pt x="3240" y="989"/>
                </a:lnTo>
                <a:cubicBezTo>
                  <a:pt x="3240" y="992"/>
                  <a:pt x="3243" y="993"/>
                  <a:pt x="3245" y="994"/>
                </a:cubicBezTo>
                <a:cubicBezTo>
                  <a:pt x="3245" y="990"/>
                  <a:pt x="3250" y="992"/>
                  <a:pt x="3250" y="988"/>
                </a:cubicBezTo>
                <a:cubicBezTo>
                  <a:pt x="3247" y="989"/>
                  <a:pt x="3245" y="990"/>
                  <a:pt x="3245" y="986"/>
                </a:cubicBezTo>
                <a:cubicBezTo>
                  <a:pt x="3244" y="986"/>
                  <a:pt x="3243" y="986"/>
                  <a:pt x="3243" y="986"/>
                </a:cubicBezTo>
                <a:close/>
                <a:moveTo>
                  <a:pt x="3213" y="986"/>
                </a:moveTo>
                <a:cubicBezTo>
                  <a:pt x="3213" y="991"/>
                  <a:pt x="3215" y="994"/>
                  <a:pt x="3215" y="1000"/>
                </a:cubicBezTo>
                <a:cubicBezTo>
                  <a:pt x="3217" y="1002"/>
                  <a:pt x="3217" y="998"/>
                  <a:pt x="3220" y="998"/>
                </a:cubicBezTo>
                <a:lnTo>
                  <a:pt x="3220" y="998"/>
                </a:lnTo>
                <a:cubicBezTo>
                  <a:pt x="3222" y="1005"/>
                  <a:pt x="3220" y="1006"/>
                  <a:pt x="3220" y="1015"/>
                </a:cubicBezTo>
                <a:cubicBezTo>
                  <a:pt x="3228" y="1012"/>
                  <a:pt x="3221" y="997"/>
                  <a:pt x="3225" y="991"/>
                </a:cubicBezTo>
                <a:cubicBezTo>
                  <a:pt x="3226" y="992"/>
                  <a:pt x="3226" y="996"/>
                  <a:pt x="3229" y="996"/>
                </a:cubicBezTo>
                <a:cubicBezTo>
                  <a:pt x="3229" y="991"/>
                  <a:pt x="3227" y="991"/>
                  <a:pt x="3229" y="987"/>
                </a:cubicBezTo>
                <a:cubicBezTo>
                  <a:pt x="3222" y="990"/>
                  <a:pt x="3219" y="987"/>
                  <a:pt x="3213" y="986"/>
                </a:cubicBezTo>
                <a:close/>
                <a:moveTo>
                  <a:pt x="3206" y="985"/>
                </a:moveTo>
                <a:cubicBezTo>
                  <a:pt x="3203" y="988"/>
                  <a:pt x="3204" y="1000"/>
                  <a:pt x="3209" y="1001"/>
                </a:cubicBezTo>
                <a:cubicBezTo>
                  <a:pt x="3212" y="997"/>
                  <a:pt x="3213" y="986"/>
                  <a:pt x="3206" y="986"/>
                </a:cubicBezTo>
                <a:lnTo>
                  <a:pt x="3206" y="985"/>
                </a:lnTo>
                <a:close/>
                <a:moveTo>
                  <a:pt x="3345" y="982"/>
                </a:moveTo>
                <a:cubicBezTo>
                  <a:pt x="3345" y="983"/>
                  <a:pt x="3345" y="985"/>
                  <a:pt x="3346" y="986"/>
                </a:cubicBezTo>
                <a:lnTo>
                  <a:pt x="3346" y="986"/>
                </a:lnTo>
                <a:lnTo>
                  <a:pt x="3346" y="987"/>
                </a:lnTo>
                <a:lnTo>
                  <a:pt x="3346" y="986"/>
                </a:lnTo>
                <a:lnTo>
                  <a:pt x="3346" y="986"/>
                </a:lnTo>
                <a:lnTo>
                  <a:pt x="3347" y="986"/>
                </a:lnTo>
                <a:cubicBezTo>
                  <a:pt x="3347" y="984"/>
                  <a:pt x="3347" y="983"/>
                  <a:pt x="3345" y="982"/>
                </a:cubicBezTo>
                <a:close/>
                <a:moveTo>
                  <a:pt x="3388" y="981"/>
                </a:moveTo>
                <a:cubicBezTo>
                  <a:pt x="3387" y="981"/>
                  <a:pt x="3387" y="981"/>
                  <a:pt x="3386" y="981"/>
                </a:cubicBezTo>
                <a:cubicBezTo>
                  <a:pt x="3386" y="985"/>
                  <a:pt x="3384" y="986"/>
                  <a:pt x="3382" y="983"/>
                </a:cubicBezTo>
                <a:lnTo>
                  <a:pt x="3382" y="983"/>
                </a:lnTo>
                <a:cubicBezTo>
                  <a:pt x="3382" y="988"/>
                  <a:pt x="3384" y="993"/>
                  <a:pt x="3388" y="996"/>
                </a:cubicBezTo>
                <a:cubicBezTo>
                  <a:pt x="3387" y="994"/>
                  <a:pt x="3386" y="987"/>
                  <a:pt x="3392" y="986"/>
                </a:cubicBezTo>
                <a:cubicBezTo>
                  <a:pt x="3389" y="985"/>
                  <a:pt x="3390" y="981"/>
                  <a:pt x="3388" y="981"/>
                </a:cubicBezTo>
                <a:close/>
                <a:moveTo>
                  <a:pt x="3214" y="980"/>
                </a:moveTo>
                <a:cubicBezTo>
                  <a:pt x="3213" y="980"/>
                  <a:pt x="3215" y="984"/>
                  <a:pt x="3216" y="981"/>
                </a:cubicBezTo>
                <a:cubicBezTo>
                  <a:pt x="3215" y="980"/>
                  <a:pt x="3215" y="980"/>
                  <a:pt x="3214" y="980"/>
                </a:cubicBezTo>
                <a:close/>
                <a:moveTo>
                  <a:pt x="3300" y="979"/>
                </a:moveTo>
                <a:cubicBezTo>
                  <a:pt x="3301" y="982"/>
                  <a:pt x="3299" y="986"/>
                  <a:pt x="3301" y="986"/>
                </a:cubicBezTo>
                <a:lnTo>
                  <a:pt x="3301" y="986"/>
                </a:lnTo>
                <a:cubicBezTo>
                  <a:pt x="3301" y="985"/>
                  <a:pt x="3304" y="979"/>
                  <a:pt x="3300" y="979"/>
                </a:cubicBezTo>
                <a:close/>
                <a:moveTo>
                  <a:pt x="3225" y="979"/>
                </a:moveTo>
                <a:cubicBezTo>
                  <a:pt x="3225" y="981"/>
                  <a:pt x="3223" y="980"/>
                  <a:pt x="3223" y="983"/>
                </a:cubicBezTo>
                <a:cubicBezTo>
                  <a:pt x="3225" y="984"/>
                  <a:pt x="3228" y="980"/>
                  <a:pt x="3225" y="980"/>
                </a:cubicBezTo>
                <a:lnTo>
                  <a:pt x="3225" y="979"/>
                </a:lnTo>
                <a:close/>
                <a:moveTo>
                  <a:pt x="3252" y="978"/>
                </a:moveTo>
                <a:cubicBezTo>
                  <a:pt x="3251" y="986"/>
                  <a:pt x="3251" y="994"/>
                  <a:pt x="3252" y="1002"/>
                </a:cubicBezTo>
                <a:lnTo>
                  <a:pt x="3254" y="1009"/>
                </a:lnTo>
                <a:lnTo>
                  <a:pt x="3254" y="1010"/>
                </a:lnTo>
                <a:lnTo>
                  <a:pt x="3254" y="1010"/>
                </a:lnTo>
                <a:lnTo>
                  <a:pt x="3254" y="1009"/>
                </a:lnTo>
                <a:lnTo>
                  <a:pt x="3254" y="1008"/>
                </a:lnTo>
                <a:cubicBezTo>
                  <a:pt x="3255" y="1004"/>
                  <a:pt x="3261" y="1005"/>
                  <a:pt x="3262" y="1001"/>
                </a:cubicBezTo>
                <a:cubicBezTo>
                  <a:pt x="3259" y="997"/>
                  <a:pt x="3258" y="1002"/>
                  <a:pt x="3256" y="1002"/>
                </a:cubicBezTo>
                <a:cubicBezTo>
                  <a:pt x="3254" y="998"/>
                  <a:pt x="3256" y="998"/>
                  <a:pt x="3257" y="995"/>
                </a:cubicBezTo>
                <a:cubicBezTo>
                  <a:pt x="3252" y="995"/>
                  <a:pt x="3257" y="981"/>
                  <a:pt x="3252" y="978"/>
                </a:cubicBezTo>
                <a:close/>
                <a:moveTo>
                  <a:pt x="3368" y="978"/>
                </a:moveTo>
                <a:cubicBezTo>
                  <a:pt x="3366" y="980"/>
                  <a:pt x="3369" y="981"/>
                  <a:pt x="3368" y="985"/>
                </a:cubicBezTo>
                <a:cubicBezTo>
                  <a:pt x="3361" y="987"/>
                  <a:pt x="3359" y="979"/>
                  <a:pt x="3355" y="984"/>
                </a:cubicBezTo>
                <a:cubicBezTo>
                  <a:pt x="3354" y="982"/>
                  <a:pt x="3355" y="978"/>
                  <a:pt x="3352" y="979"/>
                </a:cubicBezTo>
                <a:cubicBezTo>
                  <a:pt x="3350" y="982"/>
                  <a:pt x="3351" y="985"/>
                  <a:pt x="3352" y="988"/>
                </a:cubicBezTo>
                <a:cubicBezTo>
                  <a:pt x="3358" y="988"/>
                  <a:pt x="3370" y="984"/>
                  <a:pt x="3369" y="998"/>
                </a:cubicBezTo>
                <a:cubicBezTo>
                  <a:pt x="3373" y="997"/>
                  <a:pt x="3372" y="989"/>
                  <a:pt x="3375" y="989"/>
                </a:cubicBezTo>
                <a:lnTo>
                  <a:pt x="3376" y="989"/>
                </a:lnTo>
                <a:lnTo>
                  <a:pt x="3376" y="989"/>
                </a:lnTo>
                <a:lnTo>
                  <a:pt x="3376" y="989"/>
                </a:lnTo>
                <a:lnTo>
                  <a:pt x="3376" y="989"/>
                </a:lnTo>
                <a:lnTo>
                  <a:pt x="3376" y="987"/>
                </a:lnTo>
                <a:cubicBezTo>
                  <a:pt x="3375" y="982"/>
                  <a:pt x="3370" y="982"/>
                  <a:pt x="3368" y="978"/>
                </a:cubicBezTo>
                <a:close/>
                <a:moveTo>
                  <a:pt x="3256" y="977"/>
                </a:moveTo>
                <a:lnTo>
                  <a:pt x="3255" y="977"/>
                </a:lnTo>
                <a:lnTo>
                  <a:pt x="3256" y="977"/>
                </a:lnTo>
                <a:lnTo>
                  <a:pt x="3255" y="979"/>
                </a:lnTo>
                <a:cubicBezTo>
                  <a:pt x="3255" y="980"/>
                  <a:pt x="3256" y="981"/>
                  <a:pt x="3258" y="981"/>
                </a:cubicBezTo>
                <a:cubicBezTo>
                  <a:pt x="3258" y="980"/>
                  <a:pt x="3257" y="978"/>
                  <a:pt x="3257" y="978"/>
                </a:cubicBezTo>
                <a:lnTo>
                  <a:pt x="3256" y="977"/>
                </a:lnTo>
                <a:lnTo>
                  <a:pt x="3256" y="977"/>
                </a:lnTo>
                <a:close/>
                <a:moveTo>
                  <a:pt x="3204" y="977"/>
                </a:moveTo>
                <a:lnTo>
                  <a:pt x="3204" y="977"/>
                </a:lnTo>
                <a:lnTo>
                  <a:pt x="3204" y="977"/>
                </a:lnTo>
                <a:lnTo>
                  <a:pt x="3204" y="980"/>
                </a:lnTo>
                <a:cubicBezTo>
                  <a:pt x="3204" y="982"/>
                  <a:pt x="3206" y="983"/>
                  <a:pt x="3208" y="984"/>
                </a:cubicBezTo>
                <a:cubicBezTo>
                  <a:pt x="3209" y="982"/>
                  <a:pt x="3209" y="981"/>
                  <a:pt x="3209" y="980"/>
                </a:cubicBezTo>
                <a:cubicBezTo>
                  <a:pt x="3208" y="978"/>
                  <a:pt x="3207" y="977"/>
                  <a:pt x="3206" y="977"/>
                </a:cubicBezTo>
                <a:lnTo>
                  <a:pt x="3204" y="977"/>
                </a:lnTo>
                <a:lnTo>
                  <a:pt x="3204" y="977"/>
                </a:lnTo>
                <a:close/>
                <a:moveTo>
                  <a:pt x="3326" y="977"/>
                </a:moveTo>
                <a:lnTo>
                  <a:pt x="3326" y="977"/>
                </a:lnTo>
                <a:lnTo>
                  <a:pt x="3325" y="977"/>
                </a:lnTo>
                <a:cubicBezTo>
                  <a:pt x="3324" y="977"/>
                  <a:pt x="3324" y="977"/>
                  <a:pt x="3323" y="977"/>
                </a:cubicBezTo>
                <a:cubicBezTo>
                  <a:pt x="3323" y="980"/>
                  <a:pt x="3324" y="981"/>
                  <a:pt x="3326" y="981"/>
                </a:cubicBezTo>
                <a:lnTo>
                  <a:pt x="3326" y="977"/>
                </a:lnTo>
                <a:lnTo>
                  <a:pt x="3326" y="977"/>
                </a:lnTo>
                <a:lnTo>
                  <a:pt x="3326" y="977"/>
                </a:lnTo>
                <a:close/>
                <a:moveTo>
                  <a:pt x="3313" y="975"/>
                </a:moveTo>
                <a:cubicBezTo>
                  <a:pt x="3313" y="978"/>
                  <a:pt x="3313" y="982"/>
                  <a:pt x="3312" y="985"/>
                </a:cubicBezTo>
                <a:cubicBezTo>
                  <a:pt x="3314" y="985"/>
                  <a:pt x="3319" y="989"/>
                  <a:pt x="3320" y="985"/>
                </a:cubicBezTo>
                <a:lnTo>
                  <a:pt x="3321" y="986"/>
                </a:lnTo>
                <a:cubicBezTo>
                  <a:pt x="3318" y="982"/>
                  <a:pt x="3320" y="974"/>
                  <a:pt x="3313" y="975"/>
                </a:cubicBezTo>
                <a:close/>
                <a:moveTo>
                  <a:pt x="3248" y="974"/>
                </a:moveTo>
                <a:cubicBezTo>
                  <a:pt x="3248" y="974"/>
                  <a:pt x="3248" y="974"/>
                  <a:pt x="3247" y="974"/>
                </a:cubicBezTo>
                <a:lnTo>
                  <a:pt x="3247" y="977"/>
                </a:lnTo>
                <a:lnTo>
                  <a:pt x="3248" y="977"/>
                </a:lnTo>
                <a:cubicBezTo>
                  <a:pt x="3250" y="979"/>
                  <a:pt x="3250" y="974"/>
                  <a:pt x="3248" y="974"/>
                </a:cubicBezTo>
                <a:close/>
                <a:moveTo>
                  <a:pt x="3382" y="973"/>
                </a:moveTo>
                <a:cubicBezTo>
                  <a:pt x="3382" y="973"/>
                  <a:pt x="3382" y="973"/>
                  <a:pt x="3382" y="974"/>
                </a:cubicBezTo>
                <a:lnTo>
                  <a:pt x="3381" y="975"/>
                </a:lnTo>
                <a:cubicBezTo>
                  <a:pt x="3382" y="975"/>
                  <a:pt x="3384" y="980"/>
                  <a:pt x="3386" y="976"/>
                </a:cubicBezTo>
                <a:cubicBezTo>
                  <a:pt x="3384" y="976"/>
                  <a:pt x="3383" y="974"/>
                  <a:pt x="3382" y="973"/>
                </a:cubicBezTo>
                <a:close/>
                <a:moveTo>
                  <a:pt x="3371" y="972"/>
                </a:moveTo>
                <a:lnTo>
                  <a:pt x="3371" y="973"/>
                </a:lnTo>
                <a:cubicBezTo>
                  <a:pt x="3369" y="976"/>
                  <a:pt x="3374" y="977"/>
                  <a:pt x="3375" y="980"/>
                </a:cubicBezTo>
                <a:cubicBezTo>
                  <a:pt x="3374" y="976"/>
                  <a:pt x="3375" y="972"/>
                  <a:pt x="3371" y="972"/>
                </a:cubicBezTo>
                <a:close/>
                <a:moveTo>
                  <a:pt x="3214" y="972"/>
                </a:moveTo>
                <a:lnTo>
                  <a:pt x="3214" y="972"/>
                </a:lnTo>
                <a:lnTo>
                  <a:pt x="3214" y="972"/>
                </a:lnTo>
                <a:lnTo>
                  <a:pt x="3215" y="974"/>
                </a:lnTo>
                <a:cubicBezTo>
                  <a:pt x="3216" y="975"/>
                  <a:pt x="3217" y="976"/>
                  <a:pt x="3219" y="977"/>
                </a:cubicBezTo>
                <a:cubicBezTo>
                  <a:pt x="3219" y="975"/>
                  <a:pt x="3218" y="974"/>
                  <a:pt x="3218" y="972"/>
                </a:cubicBezTo>
                <a:lnTo>
                  <a:pt x="3214" y="972"/>
                </a:lnTo>
                <a:lnTo>
                  <a:pt x="3214" y="972"/>
                </a:lnTo>
                <a:close/>
                <a:moveTo>
                  <a:pt x="3399" y="972"/>
                </a:moveTo>
                <a:cubicBezTo>
                  <a:pt x="3399" y="971"/>
                  <a:pt x="3399" y="972"/>
                  <a:pt x="3399" y="972"/>
                </a:cubicBezTo>
                <a:lnTo>
                  <a:pt x="3399" y="972"/>
                </a:lnTo>
                <a:lnTo>
                  <a:pt x="3399" y="972"/>
                </a:lnTo>
                <a:cubicBezTo>
                  <a:pt x="3396" y="970"/>
                  <a:pt x="3396" y="976"/>
                  <a:pt x="3398" y="975"/>
                </a:cubicBezTo>
                <a:cubicBezTo>
                  <a:pt x="3398" y="975"/>
                  <a:pt x="3398" y="974"/>
                  <a:pt x="3399" y="973"/>
                </a:cubicBezTo>
                <a:lnTo>
                  <a:pt x="3399" y="972"/>
                </a:lnTo>
                <a:lnTo>
                  <a:pt x="3399" y="972"/>
                </a:lnTo>
                <a:close/>
                <a:moveTo>
                  <a:pt x="3266" y="971"/>
                </a:moveTo>
                <a:lnTo>
                  <a:pt x="3267" y="971"/>
                </a:lnTo>
                <a:cubicBezTo>
                  <a:pt x="3269" y="978"/>
                  <a:pt x="3262" y="976"/>
                  <a:pt x="3262" y="980"/>
                </a:cubicBezTo>
                <a:cubicBezTo>
                  <a:pt x="3264" y="982"/>
                  <a:pt x="3266" y="984"/>
                  <a:pt x="3267" y="987"/>
                </a:cubicBezTo>
                <a:cubicBezTo>
                  <a:pt x="3270" y="986"/>
                  <a:pt x="3270" y="982"/>
                  <a:pt x="3273" y="982"/>
                </a:cubicBezTo>
                <a:cubicBezTo>
                  <a:pt x="3273" y="986"/>
                  <a:pt x="3277" y="985"/>
                  <a:pt x="3278" y="986"/>
                </a:cubicBezTo>
                <a:cubicBezTo>
                  <a:pt x="3282" y="984"/>
                  <a:pt x="3289" y="985"/>
                  <a:pt x="3294" y="985"/>
                </a:cubicBezTo>
                <a:cubicBezTo>
                  <a:pt x="3294" y="979"/>
                  <a:pt x="3298" y="976"/>
                  <a:pt x="3293" y="974"/>
                </a:cubicBezTo>
                <a:cubicBezTo>
                  <a:pt x="3294" y="979"/>
                  <a:pt x="3289" y="977"/>
                  <a:pt x="3288" y="980"/>
                </a:cubicBezTo>
                <a:lnTo>
                  <a:pt x="3282" y="980"/>
                </a:lnTo>
                <a:cubicBezTo>
                  <a:pt x="3283" y="974"/>
                  <a:pt x="3279" y="978"/>
                  <a:pt x="3276" y="980"/>
                </a:cubicBezTo>
                <a:cubicBezTo>
                  <a:pt x="3274" y="976"/>
                  <a:pt x="3269" y="976"/>
                  <a:pt x="3269" y="971"/>
                </a:cubicBezTo>
                <a:cubicBezTo>
                  <a:pt x="3268" y="971"/>
                  <a:pt x="3267" y="971"/>
                  <a:pt x="3266" y="971"/>
                </a:cubicBezTo>
                <a:close/>
                <a:moveTo>
                  <a:pt x="3349" y="971"/>
                </a:moveTo>
                <a:cubicBezTo>
                  <a:pt x="3349" y="971"/>
                  <a:pt x="3348" y="971"/>
                  <a:pt x="3348" y="971"/>
                </a:cubicBezTo>
                <a:cubicBezTo>
                  <a:pt x="3348" y="972"/>
                  <a:pt x="3347" y="973"/>
                  <a:pt x="3347" y="975"/>
                </a:cubicBezTo>
                <a:lnTo>
                  <a:pt x="3350" y="975"/>
                </a:lnTo>
                <a:lnTo>
                  <a:pt x="3350" y="976"/>
                </a:lnTo>
                <a:lnTo>
                  <a:pt x="3350" y="975"/>
                </a:lnTo>
                <a:lnTo>
                  <a:pt x="3350" y="975"/>
                </a:lnTo>
                <a:lnTo>
                  <a:pt x="3350" y="974"/>
                </a:lnTo>
                <a:cubicBezTo>
                  <a:pt x="3350" y="973"/>
                  <a:pt x="3350" y="971"/>
                  <a:pt x="3349" y="971"/>
                </a:cubicBezTo>
                <a:close/>
                <a:moveTo>
                  <a:pt x="3250" y="969"/>
                </a:moveTo>
                <a:cubicBezTo>
                  <a:pt x="3249" y="969"/>
                  <a:pt x="3248" y="969"/>
                  <a:pt x="3248" y="971"/>
                </a:cubicBezTo>
                <a:lnTo>
                  <a:pt x="3248" y="971"/>
                </a:lnTo>
                <a:cubicBezTo>
                  <a:pt x="3252" y="969"/>
                  <a:pt x="3251" y="972"/>
                  <a:pt x="3252" y="973"/>
                </a:cubicBezTo>
                <a:cubicBezTo>
                  <a:pt x="3252" y="971"/>
                  <a:pt x="3251" y="969"/>
                  <a:pt x="3250" y="969"/>
                </a:cubicBezTo>
                <a:close/>
                <a:moveTo>
                  <a:pt x="3358" y="969"/>
                </a:moveTo>
                <a:lnTo>
                  <a:pt x="3358" y="971"/>
                </a:lnTo>
                <a:cubicBezTo>
                  <a:pt x="3358" y="971"/>
                  <a:pt x="3359" y="971"/>
                  <a:pt x="3360" y="971"/>
                </a:cubicBezTo>
                <a:lnTo>
                  <a:pt x="3360" y="969"/>
                </a:lnTo>
                <a:lnTo>
                  <a:pt x="3360" y="969"/>
                </a:lnTo>
                <a:cubicBezTo>
                  <a:pt x="3359" y="969"/>
                  <a:pt x="3358" y="969"/>
                  <a:pt x="3358" y="969"/>
                </a:cubicBezTo>
                <a:close/>
                <a:moveTo>
                  <a:pt x="3241" y="967"/>
                </a:moveTo>
                <a:cubicBezTo>
                  <a:pt x="3238" y="967"/>
                  <a:pt x="3234" y="968"/>
                  <a:pt x="3234" y="971"/>
                </a:cubicBezTo>
                <a:cubicBezTo>
                  <a:pt x="3236" y="972"/>
                  <a:pt x="3239" y="968"/>
                  <a:pt x="3240" y="971"/>
                </a:cubicBezTo>
                <a:cubicBezTo>
                  <a:pt x="3237" y="978"/>
                  <a:pt x="3231" y="970"/>
                  <a:pt x="3228" y="975"/>
                </a:cubicBezTo>
                <a:cubicBezTo>
                  <a:pt x="3230" y="978"/>
                  <a:pt x="3234" y="976"/>
                  <a:pt x="3234" y="977"/>
                </a:cubicBezTo>
                <a:cubicBezTo>
                  <a:pt x="3235" y="980"/>
                  <a:pt x="3233" y="980"/>
                  <a:pt x="3232" y="980"/>
                </a:cubicBezTo>
                <a:lnTo>
                  <a:pt x="3232" y="981"/>
                </a:lnTo>
                <a:lnTo>
                  <a:pt x="3232" y="981"/>
                </a:lnTo>
                <a:lnTo>
                  <a:pt x="3231" y="982"/>
                </a:lnTo>
                <a:lnTo>
                  <a:pt x="3232" y="981"/>
                </a:lnTo>
                <a:lnTo>
                  <a:pt x="3232" y="983"/>
                </a:lnTo>
                <a:cubicBezTo>
                  <a:pt x="3235" y="985"/>
                  <a:pt x="3240" y="984"/>
                  <a:pt x="3242" y="983"/>
                </a:cubicBezTo>
                <a:cubicBezTo>
                  <a:pt x="3242" y="979"/>
                  <a:pt x="3239" y="979"/>
                  <a:pt x="3237" y="976"/>
                </a:cubicBezTo>
                <a:cubicBezTo>
                  <a:pt x="3240" y="974"/>
                  <a:pt x="3242" y="971"/>
                  <a:pt x="3244" y="968"/>
                </a:cubicBezTo>
                <a:cubicBezTo>
                  <a:pt x="3243" y="967"/>
                  <a:pt x="3242" y="967"/>
                  <a:pt x="3241" y="967"/>
                </a:cubicBezTo>
                <a:close/>
                <a:moveTo>
                  <a:pt x="3332" y="966"/>
                </a:moveTo>
                <a:cubicBezTo>
                  <a:pt x="3332" y="966"/>
                  <a:pt x="3331" y="966"/>
                  <a:pt x="3330" y="967"/>
                </a:cubicBezTo>
                <a:cubicBezTo>
                  <a:pt x="3333" y="971"/>
                  <a:pt x="3333" y="977"/>
                  <a:pt x="3331" y="982"/>
                </a:cubicBezTo>
                <a:cubicBezTo>
                  <a:pt x="3327" y="981"/>
                  <a:pt x="3326" y="984"/>
                  <a:pt x="3326" y="986"/>
                </a:cubicBezTo>
                <a:cubicBezTo>
                  <a:pt x="3328" y="986"/>
                  <a:pt x="3328" y="989"/>
                  <a:pt x="3329" y="990"/>
                </a:cubicBezTo>
                <a:cubicBezTo>
                  <a:pt x="3331" y="986"/>
                  <a:pt x="3336" y="985"/>
                  <a:pt x="3340" y="988"/>
                </a:cubicBezTo>
                <a:cubicBezTo>
                  <a:pt x="3339" y="983"/>
                  <a:pt x="3344" y="985"/>
                  <a:pt x="3344" y="980"/>
                </a:cubicBezTo>
                <a:cubicBezTo>
                  <a:pt x="3343" y="978"/>
                  <a:pt x="3342" y="977"/>
                  <a:pt x="3338" y="977"/>
                </a:cubicBezTo>
                <a:cubicBezTo>
                  <a:pt x="3338" y="980"/>
                  <a:pt x="3340" y="984"/>
                  <a:pt x="3338" y="985"/>
                </a:cubicBezTo>
                <a:cubicBezTo>
                  <a:pt x="3338" y="981"/>
                  <a:pt x="3335" y="981"/>
                  <a:pt x="3335" y="978"/>
                </a:cubicBezTo>
                <a:cubicBezTo>
                  <a:pt x="3337" y="976"/>
                  <a:pt x="3339" y="973"/>
                  <a:pt x="3341" y="975"/>
                </a:cubicBezTo>
                <a:lnTo>
                  <a:pt x="3342" y="976"/>
                </a:lnTo>
                <a:lnTo>
                  <a:pt x="3342" y="976"/>
                </a:lnTo>
                <a:lnTo>
                  <a:pt x="3342" y="976"/>
                </a:lnTo>
                <a:lnTo>
                  <a:pt x="3342" y="976"/>
                </a:lnTo>
                <a:lnTo>
                  <a:pt x="3342" y="974"/>
                </a:lnTo>
                <a:cubicBezTo>
                  <a:pt x="3342" y="971"/>
                  <a:pt x="3339" y="970"/>
                  <a:pt x="3339" y="967"/>
                </a:cubicBezTo>
                <a:cubicBezTo>
                  <a:pt x="3336" y="967"/>
                  <a:pt x="3334" y="966"/>
                  <a:pt x="3332" y="966"/>
                </a:cubicBezTo>
                <a:close/>
                <a:moveTo>
                  <a:pt x="3403" y="965"/>
                </a:moveTo>
                <a:lnTo>
                  <a:pt x="3403" y="967"/>
                </a:lnTo>
                <a:lnTo>
                  <a:pt x="3403" y="967"/>
                </a:lnTo>
                <a:cubicBezTo>
                  <a:pt x="3404" y="967"/>
                  <a:pt x="3404" y="968"/>
                  <a:pt x="3405" y="968"/>
                </a:cubicBezTo>
                <a:cubicBezTo>
                  <a:pt x="3405" y="967"/>
                  <a:pt x="3405" y="966"/>
                  <a:pt x="3406" y="965"/>
                </a:cubicBezTo>
                <a:lnTo>
                  <a:pt x="3403" y="965"/>
                </a:lnTo>
                <a:close/>
                <a:moveTo>
                  <a:pt x="3319" y="963"/>
                </a:moveTo>
                <a:cubicBezTo>
                  <a:pt x="3319" y="964"/>
                  <a:pt x="3315" y="966"/>
                  <a:pt x="3318" y="967"/>
                </a:cubicBezTo>
                <a:lnTo>
                  <a:pt x="3318" y="967"/>
                </a:lnTo>
                <a:cubicBezTo>
                  <a:pt x="3318" y="967"/>
                  <a:pt x="3322" y="964"/>
                  <a:pt x="3319" y="963"/>
                </a:cubicBezTo>
                <a:close/>
                <a:moveTo>
                  <a:pt x="3232" y="963"/>
                </a:moveTo>
                <a:lnTo>
                  <a:pt x="3232" y="963"/>
                </a:lnTo>
                <a:lnTo>
                  <a:pt x="3232" y="963"/>
                </a:lnTo>
                <a:lnTo>
                  <a:pt x="3232" y="964"/>
                </a:lnTo>
                <a:cubicBezTo>
                  <a:pt x="3232" y="966"/>
                  <a:pt x="3228" y="968"/>
                  <a:pt x="3231" y="970"/>
                </a:cubicBezTo>
                <a:cubicBezTo>
                  <a:pt x="3232" y="969"/>
                  <a:pt x="3236" y="965"/>
                  <a:pt x="3233" y="963"/>
                </a:cubicBezTo>
                <a:lnTo>
                  <a:pt x="3232" y="963"/>
                </a:lnTo>
                <a:lnTo>
                  <a:pt x="3232" y="963"/>
                </a:lnTo>
                <a:close/>
                <a:moveTo>
                  <a:pt x="3409" y="963"/>
                </a:moveTo>
                <a:lnTo>
                  <a:pt x="3409" y="963"/>
                </a:lnTo>
                <a:lnTo>
                  <a:pt x="3409" y="963"/>
                </a:lnTo>
                <a:lnTo>
                  <a:pt x="3409" y="963"/>
                </a:lnTo>
                <a:close/>
                <a:moveTo>
                  <a:pt x="3401" y="962"/>
                </a:moveTo>
                <a:lnTo>
                  <a:pt x="3401" y="962"/>
                </a:lnTo>
                <a:cubicBezTo>
                  <a:pt x="3399" y="963"/>
                  <a:pt x="3396" y="963"/>
                  <a:pt x="3397" y="965"/>
                </a:cubicBezTo>
                <a:cubicBezTo>
                  <a:pt x="3399" y="965"/>
                  <a:pt x="3401" y="965"/>
                  <a:pt x="3401" y="962"/>
                </a:cubicBezTo>
                <a:close/>
                <a:moveTo>
                  <a:pt x="3307" y="961"/>
                </a:moveTo>
                <a:cubicBezTo>
                  <a:pt x="3306" y="963"/>
                  <a:pt x="3302" y="969"/>
                  <a:pt x="3307" y="969"/>
                </a:cubicBezTo>
                <a:lnTo>
                  <a:pt x="3307" y="969"/>
                </a:lnTo>
                <a:cubicBezTo>
                  <a:pt x="3308" y="967"/>
                  <a:pt x="3310" y="962"/>
                  <a:pt x="3307" y="961"/>
                </a:cubicBezTo>
                <a:close/>
                <a:moveTo>
                  <a:pt x="3247" y="961"/>
                </a:moveTo>
                <a:cubicBezTo>
                  <a:pt x="3246" y="961"/>
                  <a:pt x="3247" y="964"/>
                  <a:pt x="3249" y="961"/>
                </a:cubicBezTo>
                <a:cubicBezTo>
                  <a:pt x="3248" y="961"/>
                  <a:pt x="3248" y="960"/>
                  <a:pt x="3247" y="961"/>
                </a:cubicBezTo>
                <a:close/>
                <a:moveTo>
                  <a:pt x="3385" y="960"/>
                </a:moveTo>
                <a:lnTo>
                  <a:pt x="3385" y="960"/>
                </a:lnTo>
                <a:cubicBezTo>
                  <a:pt x="3383" y="966"/>
                  <a:pt x="3394" y="964"/>
                  <a:pt x="3394" y="961"/>
                </a:cubicBezTo>
                <a:cubicBezTo>
                  <a:pt x="3390" y="959"/>
                  <a:pt x="3389" y="961"/>
                  <a:pt x="3385" y="960"/>
                </a:cubicBezTo>
                <a:close/>
                <a:moveTo>
                  <a:pt x="3381" y="959"/>
                </a:moveTo>
                <a:lnTo>
                  <a:pt x="3381" y="962"/>
                </a:lnTo>
                <a:lnTo>
                  <a:pt x="3381" y="963"/>
                </a:lnTo>
                <a:cubicBezTo>
                  <a:pt x="3381" y="963"/>
                  <a:pt x="3382" y="963"/>
                  <a:pt x="3383" y="962"/>
                </a:cubicBezTo>
                <a:cubicBezTo>
                  <a:pt x="3383" y="961"/>
                  <a:pt x="3384" y="961"/>
                  <a:pt x="3384" y="959"/>
                </a:cubicBezTo>
                <a:cubicBezTo>
                  <a:pt x="3383" y="959"/>
                  <a:pt x="3382" y="959"/>
                  <a:pt x="3381" y="959"/>
                </a:cubicBezTo>
                <a:close/>
                <a:moveTo>
                  <a:pt x="3410" y="959"/>
                </a:moveTo>
                <a:cubicBezTo>
                  <a:pt x="3409" y="959"/>
                  <a:pt x="3408" y="961"/>
                  <a:pt x="3409" y="963"/>
                </a:cubicBezTo>
                <a:lnTo>
                  <a:pt x="3409" y="963"/>
                </a:lnTo>
                <a:lnTo>
                  <a:pt x="3407" y="964"/>
                </a:lnTo>
                <a:cubicBezTo>
                  <a:pt x="3403" y="967"/>
                  <a:pt x="3407" y="975"/>
                  <a:pt x="3403" y="978"/>
                </a:cubicBezTo>
                <a:lnTo>
                  <a:pt x="3402" y="969"/>
                </a:lnTo>
                <a:cubicBezTo>
                  <a:pt x="3399" y="976"/>
                  <a:pt x="3392" y="996"/>
                  <a:pt x="3401" y="1001"/>
                </a:cubicBezTo>
                <a:cubicBezTo>
                  <a:pt x="3399" y="994"/>
                  <a:pt x="3402" y="986"/>
                  <a:pt x="3407" y="982"/>
                </a:cubicBezTo>
                <a:lnTo>
                  <a:pt x="3408" y="982"/>
                </a:lnTo>
                <a:cubicBezTo>
                  <a:pt x="3408" y="979"/>
                  <a:pt x="3408" y="976"/>
                  <a:pt x="3409" y="973"/>
                </a:cubicBezTo>
                <a:lnTo>
                  <a:pt x="3409" y="963"/>
                </a:lnTo>
                <a:lnTo>
                  <a:pt x="3409" y="963"/>
                </a:lnTo>
                <a:cubicBezTo>
                  <a:pt x="3409" y="963"/>
                  <a:pt x="3410" y="963"/>
                  <a:pt x="3410" y="963"/>
                </a:cubicBezTo>
                <a:cubicBezTo>
                  <a:pt x="3410" y="962"/>
                  <a:pt x="3410" y="961"/>
                  <a:pt x="3411" y="960"/>
                </a:cubicBezTo>
                <a:lnTo>
                  <a:pt x="3411" y="959"/>
                </a:lnTo>
                <a:lnTo>
                  <a:pt x="3411" y="959"/>
                </a:lnTo>
                <a:lnTo>
                  <a:pt x="3411" y="959"/>
                </a:lnTo>
                <a:lnTo>
                  <a:pt x="3411" y="959"/>
                </a:lnTo>
                <a:lnTo>
                  <a:pt x="3410" y="959"/>
                </a:lnTo>
                <a:close/>
                <a:moveTo>
                  <a:pt x="3339" y="959"/>
                </a:moveTo>
                <a:cubicBezTo>
                  <a:pt x="3338" y="959"/>
                  <a:pt x="3336" y="960"/>
                  <a:pt x="3336" y="960"/>
                </a:cubicBezTo>
                <a:lnTo>
                  <a:pt x="3337" y="960"/>
                </a:lnTo>
                <a:cubicBezTo>
                  <a:pt x="3336" y="964"/>
                  <a:pt x="3342" y="961"/>
                  <a:pt x="3339" y="959"/>
                </a:cubicBezTo>
                <a:cubicBezTo>
                  <a:pt x="3339" y="959"/>
                  <a:pt x="3339" y="959"/>
                  <a:pt x="3339" y="959"/>
                </a:cubicBezTo>
                <a:close/>
                <a:moveTo>
                  <a:pt x="3372" y="957"/>
                </a:moveTo>
                <a:cubicBezTo>
                  <a:pt x="3373" y="960"/>
                  <a:pt x="3373" y="963"/>
                  <a:pt x="3376" y="964"/>
                </a:cubicBezTo>
                <a:lnTo>
                  <a:pt x="3376" y="964"/>
                </a:lnTo>
                <a:cubicBezTo>
                  <a:pt x="3378" y="961"/>
                  <a:pt x="3374" y="960"/>
                  <a:pt x="3372" y="957"/>
                </a:cubicBezTo>
                <a:close/>
                <a:moveTo>
                  <a:pt x="3334" y="954"/>
                </a:moveTo>
                <a:lnTo>
                  <a:pt x="3334" y="958"/>
                </a:lnTo>
                <a:lnTo>
                  <a:pt x="3335" y="958"/>
                </a:lnTo>
                <a:cubicBezTo>
                  <a:pt x="3336" y="958"/>
                  <a:pt x="3338" y="958"/>
                  <a:pt x="3339" y="958"/>
                </a:cubicBezTo>
                <a:cubicBezTo>
                  <a:pt x="3339" y="954"/>
                  <a:pt x="3337" y="954"/>
                  <a:pt x="3334" y="954"/>
                </a:cubicBezTo>
                <a:close/>
                <a:moveTo>
                  <a:pt x="3262" y="953"/>
                </a:moveTo>
                <a:cubicBezTo>
                  <a:pt x="3262" y="953"/>
                  <a:pt x="3261" y="953"/>
                  <a:pt x="3260" y="954"/>
                </a:cubicBezTo>
                <a:cubicBezTo>
                  <a:pt x="3264" y="957"/>
                  <a:pt x="3264" y="953"/>
                  <a:pt x="3262" y="953"/>
                </a:cubicBezTo>
                <a:close/>
                <a:moveTo>
                  <a:pt x="3327" y="953"/>
                </a:moveTo>
                <a:cubicBezTo>
                  <a:pt x="3327" y="953"/>
                  <a:pt x="3327" y="953"/>
                  <a:pt x="3326" y="953"/>
                </a:cubicBezTo>
                <a:cubicBezTo>
                  <a:pt x="3326" y="954"/>
                  <a:pt x="3325" y="955"/>
                  <a:pt x="3325" y="957"/>
                </a:cubicBezTo>
                <a:cubicBezTo>
                  <a:pt x="3328" y="958"/>
                  <a:pt x="3330" y="957"/>
                  <a:pt x="3329" y="954"/>
                </a:cubicBezTo>
                <a:lnTo>
                  <a:pt x="3330" y="954"/>
                </a:lnTo>
                <a:cubicBezTo>
                  <a:pt x="3329" y="954"/>
                  <a:pt x="3328" y="953"/>
                  <a:pt x="3327" y="953"/>
                </a:cubicBezTo>
                <a:close/>
                <a:moveTo>
                  <a:pt x="3300" y="952"/>
                </a:moveTo>
                <a:cubicBezTo>
                  <a:pt x="3297" y="957"/>
                  <a:pt x="3303" y="965"/>
                  <a:pt x="3307" y="959"/>
                </a:cubicBezTo>
                <a:cubicBezTo>
                  <a:pt x="3303" y="959"/>
                  <a:pt x="3305" y="952"/>
                  <a:pt x="3300" y="952"/>
                </a:cubicBezTo>
                <a:lnTo>
                  <a:pt x="3300" y="952"/>
                </a:lnTo>
                <a:close/>
                <a:moveTo>
                  <a:pt x="3213" y="951"/>
                </a:moveTo>
                <a:lnTo>
                  <a:pt x="3213" y="952"/>
                </a:lnTo>
                <a:cubicBezTo>
                  <a:pt x="3214" y="952"/>
                  <a:pt x="3215" y="952"/>
                  <a:pt x="3215" y="952"/>
                </a:cubicBezTo>
                <a:lnTo>
                  <a:pt x="3215" y="951"/>
                </a:lnTo>
                <a:cubicBezTo>
                  <a:pt x="3215" y="951"/>
                  <a:pt x="3214" y="951"/>
                  <a:pt x="3213" y="951"/>
                </a:cubicBezTo>
                <a:close/>
                <a:moveTo>
                  <a:pt x="3408" y="950"/>
                </a:moveTo>
                <a:lnTo>
                  <a:pt x="3408" y="952"/>
                </a:lnTo>
                <a:lnTo>
                  <a:pt x="3410" y="952"/>
                </a:lnTo>
                <a:lnTo>
                  <a:pt x="3410" y="950"/>
                </a:lnTo>
                <a:lnTo>
                  <a:pt x="3408" y="950"/>
                </a:lnTo>
                <a:close/>
                <a:moveTo>
                  <a:pt x="3342" y="950"/>
                </a:moveTo>
                <a:cubicBezTo>
                  <a:pt x="3341" y="950"/>
                  <a:pt x="3341" y="950"/>
                  <a:pt x="3340" y="950"/>
                </a:cubicBezTo>
                <a:cubicBezTo>
                  <a:pt x="3340" y="951"/>
                  <a:pt x="3340" y="953"/>
                  <a:pt x="3341" y="953"/>
                </a:cubicBezTo>
                <a:cubicBezTo>
                  <a:pt x="3341" y="953"/>
                  <a:pt x="3341" y="952"/>
                  <a:pt x="3342" y="952"/>
                </a:cubicBezTo>
                <a:lnTo>
                  <a:pt x="3343" y="952"/>
                </a:lnTo>
                <a:cubicBezTo>
                  <a:pt x="3343" y="951"/>
                  <a:pt x="3343" y="950"/>
                  <a:pt x="3342" y="950"/>
                </a:cubicBezTo>
                <a:close/>
                <a:moveTo>
                  <a:pt x="3345" y="950"/>
                </a:moveTo>
                <a:lnTo>
                  <a:pt x="3344" y="950"/>
                </a:lnTo>
                <a:lnTo>
                  <a:pt x="3345" y="950"/>
                </a:lnTo>
                <a:lnTo>
                  <a:pt x="3345" y="953"/>
                </a:lnTo>
                <a:cubicBezTo>
                  <a:pt x="3345" y="955"/>
                  <a:pt x="3346" y="958"/>
                  <a:pt x="3349" y="959"/>
                </a:cubicBezTo>
                <a:cubicBezTo>
                  <a:pt x="3349" y="956"/>
                  <a:pt x="3348" y="953"/>
                  <a:pt x="3347" y="950"/>
                </a:cubicBezTo>
                <a:lnTo>
                  <a:pt x="3345" y="950"/>
                </a:lnTo>
                <a:lnTo>
                  <a:pt x="3345" y="950"/>
                </a:lnTo>
                <a:close/>
                <a:moveTo>
                  <a:pt x="3295" y="950"/>
                </a:moveTo>
                <a:cubicBezTo>
                  <a:pt x="3294" y="951"/>
                  <a:pt x="3293" y="956"/>
                  <a:pt x="3296" y="957"/>
                </a:cubicBezTo>
                <a:cubicBezTo>
                  <a:pt x="3297" y="954"/>
                  <a:pt x="3299" y="950"/>
                  <a:pt x="3295" y="950"/>
                </a:cubicBezTo>
                <a:lnTo>
                  <a:pt x="3295" y="950"/>
                </a:lnTo>
                <a:close/>
                <a:moveTo>
                  <a:pt x="3282" y="948"/>
                </a:moveTo>
                <a:lnTo>
                  <a:pt x="3282" y="948"/>
                </a:lnTo>
                <a:lnTo>
                  <a:pt x="3282" y="948"/>
                </a:lnTo>
                <a:lnTo>
                  <a:pt x="3282" y="950"/>
                </a:lnTo>
                <a:cubicBezTo>
                  <a:pt x="3282" y="952"/>
                  <a:pt x="3281" y="955"/>
                  <a:pt x="3283" y="956"/>
                </a:cubicBezTo>
                <a:cubicBezTo>
                  <a:pt x="3284" y="953"/>
                  <a:pt x="3289" y="958"/>
                  <a:pt x="3288" y="955"/>
                </a:cubicBezTo>
                <a:cubicBezTo>
                  <a:pt x="3284" y="954"/>
                  <a:pt x="3289" y="950"/>
                  <a:pt x="3286" y="948"/>
                </a:cubicBezTo>
                <a:lnTo>
                  <a:pt x="3282" y="948"/>
                </a:lnTo>
                <a:lnTo>
                  <a:pt x="3282" y="948"/>
                </a:lnTo>
                <a:close/>
                <a:moveTo>
                  <a:pt x="3364" y="947"/>
                </a:moveTo>
                <a:lnTo>
                  <a:pt x="3364" y="949"/>
                </a:lnTo>
                <a:cubicBezTo>
                  <a:pt x="3365" y="949"/>
                  <a:pt x="3365" y="949"/>
                  <a:pt x="3366" y="949"/>
                </a:cubicBezTo>
                <a:lnTo>
                  <a:pt x="3366" y="947"/>
                </a:lnTo>
                <a:cubicBezTo>
                  <a:pt x="3365" y="947"/>
                  <a:pt x="3365" y="947"/>
                  <a:pt x="3364" y="947"/>
                </a:cubicBezTo>
                <a:close/>
                <a:moveTo>
                  <a:pt x="3360" y="946"/>
                </a:moveTo>
                <a:cubicBezTo>
                  <a:pt x="3358" y="952"/>
                  <a:pt x="3361" y="954"/>
                  <a:pt x="3361" y="960"/>
                </a:cubicBezTo>
                <a:cubicBezTo>
                  <a:pt x="3363" y="960"/>
                  <a:pt x="3363" y="959"/>
                  <a:pt x="3364" y="959"/>
                </a:cubicBezTo>
                <a:lnTo>
                  <a:pt x="3365" y="959"/>
                </a:lnTo>
                <a:lnTo>
                  <a:pt x="3365" y="959"/>
                </a:lnTo>
                <a:lnTo>
                  <a:pt x="3365" y="959"/>
                </a:lnTo>
                <a:lnTo>
                  <a:pt x="3365" y="959"/>
                </a:lnTo>
                <a:lnTo>
                  <a:pt x="3364" y="957"/>
                </a:lnTo>
                <a:cubicBezTo>
                  <a:pt x="3362" y="953"/>
                  <a:pt x="3364" y="947"/>
                  <a:pt x="3360" y="946"/>
                </a:cubicBezTo>
                <a:close/>
                <a:moveTo>
                  <a:pt x="3246" y="945"/>
                </a:moveTo>
                <a:lnTo>
                  <a:pt x="3245" y="946"/>
                </a:lnTo>
                <a:lnTo>
                  <a:pt x="3246" y="946"/>
                </a:lnTo>
                <a:lnTo>
                  <a:pt x="3246" y="947"/>
                </a:lnTo>
                <a:cubicBezTo>
                  <a:pt x="3246" y="950"/>
                  <a:pt x="3247" y="953"/>
                  <a:pt x="3249" y="953"/>
                </a:cubicBezTo>
                <a:cubicBezTo>
                  <a:pt x="3251" y="951"/>
                  <a:pt x="3249" y="947"/>
                  <a:pt x="3246" y="946"/>
                </a:cubicBezTo>
                <a:lnTo>
                  <a:pt x="3246" y="946"/>
                </a:lnTo>
                <a:lnTo>
                  <a:pt x="3246" y="945"/>
                </a:lnTo>
                <a:close/>
                <a:moveTo>
                  <a:pt x="3202" y="945"/>
                </a:moveTo>
                <a:cubicBezTo>
                  <a:pt x="3202" y="946"/>
                  <a:pt x="3202" y="947"/>
                  <a:pt x="3204" y="947"/>
                </a:cubicBezTo>
                <a:lnTo>
                  <a:pt x="3204" y="946"/>
                </a:lnTo>
                <a:cubicBezTo>
                  <a:pt x="3205" y="949"/>
                  <a:pt x="3202" y="949"/>
                  <a:pt x="3203" y="952"/>
                </a:cubicBezTo>
                <a:lnTo>
                  <a:pt x="3207" y="952"/>
                </a:lnTo>
                <a:cubicBezTo>
                  <a:pt x="3207" y="949"/>
                  <a:pt x="3205" y="948"/>
                  <a:pt x="3205" y="945"/>
                </a:cubicBezTo>
                <a:cubicBezTo>
                  <a:pt x="3204" y="945"/>
                  <a:pt x="3203" y="945"/>
                  <a:pt x="3202" y="945"/>
                </a:cubicBezTo>
                <a:close/>
                <a:moveTo>
                  <a:pt x="3308" y="944"/>
                </a:moveTo>
                <a:cubicBezTo>
                  <a:pt x="3310" y="951"/>
                  <a:pt x="3308" y="950"/>
                  <a:pt x="3309" y="959"/>
                </a:cubicBezTo>
                <a:cubicBezTo>
                  <a:pt x="3312" y="959"/>
                  <a:pt x="3314" y="956"/>
                  <a:pt x="3315" y="960"/>
                </a:cubicBezTo>
                <a:cubicBezTo>
                  <a:pt x="3312" y="959"/>
                  <a:pt x="3313" y="962"/>
                  <a:pt x="3312" y="963"/>
                </a:cubicBezTo>
                <a:cubicBezTo>
                  <a:pt x="3313" y="966"/>
                  <a:pt x="3316" y="974"/>
                  <a:pt x="3319" y="968"/>
                </a:cubicBezTo>
                <a:lnTo>
                  <a:pt x="3319" y="968"/>
                </a:lnTo>
                <a:cubicBezTo>
                  <a:pt x="3312" y="967"/>
                  <a:pt x="3320" y="959"/>
                  <a:pt x="3317" y="953"/>
                </a:cubicBezTo>
                <a:cubicBezTo>
                  <a:pt x="3314" y="953"/>
                  <a:pt x="3315" y="956"/>
                  <a:pt x="3312" y="956"/>
                </a:cubicBezTo>
                <a:cubicBezTo>
                  <a:pt x="3312" y="954"/>
                  <a:pt x="3311" y="954"/>
                  <a:pt x="3311" y="953"/>
                </a:cubicBezTo>
                <a:cubicBezTo>
                  <a:pt x="3313" y="950"/>
                  <a:pt x="3311" y="945"/>
                  <a:pt x="3308" y="944"/>
                </a:cubicBezTo>
                <a:close/>
                <a:moveTo>
                  <a:pt x="3234" y="944"/>
                </a:moveTo>
                <a:cubicBezTo>
                  <a:pt x="3234" y="946"/>
                  <a:pt x="3231" y="945"/>
                  <a:pt x="3231" y="947"/>
                </a:cubicBezTo>
                <a:cubicBezTo>
                  <a:pt x="3235" y="946"/>
                  <a:pt x="3231" y="953"/>
                  <a:pt x="3235" y="952"/>
                </a:cubicBezTo>
                <a:lnTo>
                  <a:pt x="3236" y="952"/>
                </a:lnTo>
                <a:cubicBezTo>
                  <a:pt x="3237" y="950"/>
                  <a:pt x="3237" y="944"/>
                  <a:pt x="3234" y="944"/>
                </a:cubicBezTo>
                <a:close/>
                <a:moveTo>
                  <a:pt x="3218" y="942"/>
                </a:moveTo>
                <a:cubicBezTo>
                  <a:pt x="3219" y="944"/>
                  <a:pt x="3216" y="944"/>
                  <a:pt x="3217" y="947"/>
                </a:cubicBezTo>
                <a:lnTo>
                  <a:pt x="3217" y="947"/>
                </a:lnTo>
                <a:cubicBezTo>
                  <a:pt x="3222" y="947"/>
                  <a:pt x="3224" y="951"/>
                  <a:pt x="3228" y="954"/>
                </a:cubicBezTo>
                <a:cubicBezTo>
                  <a:pt x="3228" y="950"/>
                  <a:pt x="3227" y="946"/>
                  <a:pt x="3226" y="942"/>
                </a:cubicBezTo>
                <a:cubicBezTo>
                  <a:pt x="3222" y="943"/>
                  <a:pt x="3221" y="947"/>
                  <a:pt x="3218" y="942"/>
                </a:cubicBezTo>
                <a:close/>
                <a:moveTo>
                  <a:pt x="3276" y="942"/>
                </a:moveTo>
                <a:lnTo>
                  <a:pt x="3275" y="942"/>
                </a:lnTo>
                <a:lnTo>
                  <a:pt x="3276" y="943"/>
                </a:lnTo>
                <a:lnTo>
                  <a:pt x="3276" y="945"/>
                </a:lnTo>
                <a:cubicBezTo>
                  <a:pt x="3276" y="949"/>
                  <a:pt x="3276" y="953"/>
                  <a:pt x="3279" y="953"/>
                </a:cubicBezTo>
                <a:cubicBezTo>
                  <a:pt x="3278" y="950"/>
                  <a:pt x="3278" y="945"/>
                  <a:pt x="3276" y="943"/>
                </a:cubicBezTo>
                <a:lnTo>
                  <a:pt x="3276" y="943"/>
                </a:lnTo>
                <a:lnTo>
                  <a:pt x="3276" y="942"/>
                </a:lnTo>
                <a:close/>
                <a:moveTo>
                  <a:pt x="3384" y="940"/>
                </a:moveTo>
                <a:cubicBezTo>
                  <a:pt x="3382" y="944"/>
                  <a:pt x="3376" y="950"/>
                  <a:pt x="3379" y="955"/>
                </a:cubicBezTo>
                <a:lnTo>
                  <a:pt x="3379" y="955"/>
                </a:lnTo>
                <a:cubicBezTo>
                  <a:pt x="3383" y="953"/>
                  <a:pt x="3385" y="943"/>
                  <a:pt x="3384" y="940"/>
                </a:cubicBezTo>
                <a:close/>
                <a:moveTo>
                  <a:pt x="3262" y="940"/>
                </a:moveTo>
                <a:cubicBezTo>
                  <a:pt x="3262" y="940"/>
                  <a:pt x="3261" y="940"/>
                  <a:pt x="3260" y="941"/>
                </a:cubicBezTo>
                <a:cubicBezTo>
                  <a:pt x="3261" y="945"/>
                  <a:pt x="3263" y="947"/>
                  <a:pt x="3261" y="952"/>
                </a:cubicBezTo>
                <a:lnTo>
                  <a:pt x="3262" y="951"/>
                </a:lnTo>
                <a:cubicBezTo>
                  <a:pt x="3265" y="950"/>
                  <a:pt x="3268" y="950"/>
                  <a:pt x="3268" y="953"/>
                </a:cubicBezTo>
                <a:cubicBezTo>
                  <a:pt x="3267" y="948"/>
                  <a:pt x="3267" y="939"/>
                  <a:pt x="3262" y="940"/>
                </a:cubicBezTo>
                <a:close/>
                <a:moveTo>
                  <a:pt x="3250" y="933"/>
                </a:moveTo>
                <a:cubicBezTo>
                  <a:pt x="3249" y="933"/>
                  <a:pt x="3248" y="933"/>
                  <a:pt x="3247" y="934"/>
                </a:cubicBezTo>
                <a:lnTo>
                  <a:pt x="3246" y="934"/>
                </a:lnTo>
                <a:lnTo>
                  <a:pt x="3246" y="934"/>
                </a:lnTo>
                <a:lnTo>
                  <a:pt x="3246" y="935"/>
                </a:lnTo>
                <a:lnTo>
                  <a:pt x="3246" y="934"/>
                </a:lnTo>
                <a:lnTo>
                  <a:pt x="3247" y="937"/>
                </a:lnTo>
                <a:cubicBezTo>
                  <a:pt x="3248" y="941"/>
                  <a:pt x="3249" y="945"/>
                  <a:pt x="3252" y="946"/>
                </a:cubicBezTo>
                <a:cubicBezTo>
                  <a:pt x="3253" y="942"/>
                  <a:pt x="3252" y="937"/>
                  <a:pt x="3250" y="933"/>
                </a:cubicBezTo>
                <a:close/>
                <a:moveTo>
                  <a:pt x="3240" y="933"/>
                </a:moveTo>
                <a:cubicBezTo>
                  <a:pt x="3239" y="934"/>
                  <a:pt x="3239" y="937"/>
                  <a:pt x="3242" y="937"/>
                </a:cubicBezTo>
                <a:lnTo>
                  <a:pt x="3242" y="936"/>
                </a:lnTo>
                <a:cubicBezTo>
                  <a:pt x="3243" y="935"/>
                  <a:pt x="3243" y="932"/>
                  <a:pt x="3240" y="933"/>
                </a:cubicBezTo>
                <a:close/>
                <a:moveTo>
                  <a:pt x="3236" y="933"/>
                </a:moveTo>
                <a:lnTo>
                  <a:pt x="3236" y="937"/>
                </a:lnTo>
                <a:cubicBezTo>
                  <a:pt x="3237" y="937"/>
                  <a:pt x="3237" y="937"/>
                  <a:pt x="3238" y="937"/>
                </a:cubicBezTo>
                <a:lnTo>
                  <a:pt x="3238" y="933"/>
                </a:lnTo>
                <a:lnTo>
                  <a:pt x="3236" y="933"/>
                </a:lnTo>
                <a:close/>
                <a:moveTo>
                  <a:pt x="3225" y="931"/>
                </a:moveTo>
                <a:lnTo>
                  <a:pt x="3225" y="933"/>
                </a:lnTo>
                <a:lnTo>
                  <a:pt x="3227" y="933"/>
                </a:lnTo>
                <a:lnTo>
                  <a:pt x="3227" y="931"/>
                </a:lnTo>
                <a:lnTo>
                  <a:pt x="3225" y="931"/>
                </a:lnTo>
                <a:close/>
                <a:moveTo>
                  <a:pt x="3237" y="928"/>
                </a:moveTo>
                <a:cubicBezTo>
                  <a:pt x="3236" y="928"/>
                  <a:pt x="3236" y="928"/>
                  <a:pt x="3235" y="929"/>
                </a:cubicBezTo>
                <a:cubicBezTo>
                  <a:pt x="3238" y="932"/>
                  <a:pt x="3238" y="928"/>
                  <a:pt x="3237" y="928"/>
                </a:cubicBezTo>
                <a:close/>
                <a:moveTo>
                  <a:pt x="3197" y="926"/>
                </a:moveTo>
                <a:cubicBezTo>
                  <a:pt x="3197" y="927"/>
                  <a:pt x="3196" y="928"/>
                  <a:pt x="3196" y="930"/>
                </a:cubicBezTo>
                <a:cubicBezTo>
                  <a:pt x="3197" y="930"/>
                  <a:pt x="3198" y="930"/>
                  <a:pt x="3199" y="930"/>
                </a:cubicBezTo>
                <a:lnTo>
                  <a:pt x="3199" y="926"/>
                </a:lnTo>
                <a:cubicBezTo>
                  <a:pt x="3199" y="926"/>
                  <a:pt x="3198" y="926"/>
                  <a:pt x="3197" y="926"/>
                </a:cubicBezTo>
                <a:lnTo>
                  <a:pt x="3197" y="926"/>
                </a:lnTo>
                <a:close/>
                <a:moveTo>
                  <a:pt x="3187" y="925"/>
                </a:moveTo>
                <a:cubicBezTo>
                  <a:pt x="3187" y="925"/>
                  <a:pt x="3186" y="926"/>
                  <a:pt x="3185" y="927"/>
                </a:cubicBezTo>
                <a:cubicBezTo>
                  <a:pt x="3188" y="929"/>
                  <a:pt x="3188" y="926"/>
                  <a:pt x="3187" y="925"/>
                </a:cubicBezTo>
                <a:close/>
                <a:moveTo>
                  <a:pt x="3228" y="924"/>
                </a:moveTo>
                <a:cubicBezTo>
                  <a:pt x="3226" y="923"/>
                  <a:pt x="3223" y="924"/>
                  <a:pt x="3221" y="925"/>
                </a:cubicBezTo>
                <a:lnTo>
                  <a:pt x="3221" y="929"/>
                </a:lnTo>
                <a:cubicBezTo>
                  <a:pt x="3222" y="929"/>
                  <a:pt x="3222" y="929"/>
                  <a:pt x="3222" y="929"/>
                </a:cubicBezTo>
                <a:cubicBezTo>
                  <a:pt x="3225" y="929"/>
                  <a:pt x="3227" y="927"/>
                  <a:pt x="3228" y="924"/>
                </a:cubicBezTo>
                <a:lnTo>
                  <a:pt x="3228" y="924"/>
                </a:lnTo>
                <a:close/>
                <a:moveTo>
                  <a:pt x="3295" y="923"/>
                </a:moveTo>
                <a:cubicBezTo>
                  <a:pt x="3294" y="922"/>
                  <a:pt x="3294" y="923"/>
                  <a:pt x="3293" y="923"/>
                </a:cubicBezTo>
                <a:cubicBezTo>
                  <a:pt x="3292" y="926"/>
                  <a:pt x="3293" y="927"/>
                  <a:pt x="3295" y="927"/>
                </a:cubicBezTo>
                <a:lnTo>
                  <a:pt x="3296" y="927"/>
                </a:lnTo>
                <a:cubicBezTo>
                  <a:pt x="3295" y="925"/>
                  <a:pt x="3296" y="923"/>
                  <a:pt x="3295" y="923"/>
                </a:cubicBezTo>
                <a:close/>
                <a:moveTo>
                  <a:pt x="3238" y="921"/>
                </a:moveTo>
                <a:cubicBezTo>
                  <a:pt x="3238" y="921"/>
                  <a:pt x="3238" y="921"/>
                  <a:pt x="3237" y="922"/>
                </a:cubicBezTo>
                <a:cubicBezTo>
                  <a:pt x="3237" y="924"/>
                  <a:pt x="3238" y="926"/>
                  <a:pt x="3239" y="926"/>
                </a:cubicBezTo>
                <a:lnTo>
                  <a:pt x="3240" y="925"/>
                </a:lnTo>
                <a:cubicBezTo>
                  <a:pt x="3241" y="924"/>
                  <a:pt x="3241" y="921"/>
                  <a:pt x="3238" y="921"/>
                </a:cubicBezTo>
                <a:close/>
                <a:moveTo>
                  <a:pt x="3274" y="920"/>
                </a:moveTo>
                <a:cubicBezTo>
                  <a:pt x="3274" y="920"/>
                  <a:pt x="3273" y="920"/>
                  <a:pt x="3272" y="921"/>
                </a:cubicBezTo>
                <a:cubicBezTo>
                  <a:pt x="3271" y="922"/>
                  <a:pt x="3271" y="924"/>
                  <a:pt x="3272" y="926"/>
                </a:cubicBezTo>
                <a:lnTo>
                  <a:pt x="3273" y="925"/>
                </a:lnTo>
                <a:cubicBezTo>
                  <a:pt x="3275" y="925"/>
                  <a:pt x="3275" y="924"/>
                  <a:pt x="3277" y="925"/>
                </a:cubicBezTo>
                <a:cubicBezTo>
                  <a:pt x="3277" y="922"/>
                  <a:pt x="3276" y="921"/>
                  <a:pt x="3274" y="920"/>
                </a:cubicBezTo>
                <a:close/>
                <a:moveTo>
                  <a:pt x="3340" y="919"/>
                </a:moveTo>
                <a:cubicBezTo>
                  <a:pt x="3339" y="918"/>
                  <a:pt x="3337" y="919"/>
                  <a:pt x="3338" y="922"/>
                </a:cubicBezTo>
                <a:cubicBezTo>
                  <a:pt x="3339" y="922"/>
                  <a:pt x="3340" y="921"/>
                  <a:pt x="3340" y="921"/>
                </a:cubicBezTo>
                <a:lnTo>
                  <a:pt x="3342" y="920"/>
                </a:lnTo>
                <a:lnTo>
                  <a:pt x="3342" y="920"/>
                </a:lnTo>
                <a:lnTo>
                  <a:pt x="3342" y="919"/>
                </a:lnTo>
                <a:lnTo>
                  <a:pt x="3342" y="920"/>
                </a:lnTo>
                <a:lnTo>
                  <a:pt x="3340" y="919"/>
                </a:lnTo>
                <a:close/>
                <a:moveTo>
                  <a:pt x="3281" y="918"/>
                </a:moveTo>
                <a:cubicBezTo>
                  <a:pt x="3284" y="928"/>
                  <a:pt x="3278" y="930"/>
                  <a:pt x="3275" y="935"/>
                </a:cubicBezTo>
                <a:cubicBezTo>
                  <a:pt x="3279" y="937"/>
                  <a:pt x="3279" y="946"/>
                  <a:pt x="3285" y="946"/>
                </a:cubicBezTo>
                <a:cubicBezTo>
                  <a:pt x="3286" y="939"/>
                  <a:pt x="3278" y="937"/>
                  <a:pt x="3280" y="932"/>
                </a:cubicBezTo>
                <a:cubicBezTo>
                  <a:pt x="3283" y="935"/>
                  <a:pt x="3288" y="936"/>
                  <a:pt x="3287" y="944"/>
                </a:cubicBezTo>
                <a:cubicBezTo>
                  <a:pt x="3290" y="944"/>
                  <a:pt x="3292" y="942"/>
                  <a:pt x="3292" y="939"/>
                </a:cubicBezTo>
                <a:lnTo>
                  <a:pt x="3293" y="939"/>
                </a:lnTo>
                <a:cubicBezTo>
                  <a:pt x="3286" y="935"/>
                  <a:pt x="3287" y="923"/>
                  <a:pt x="3281" y="918"/>
                </a:cubicBezTo>
                <a:close/>
                <a:moveTo>
                  <a:pt x="3290" y="916"/>
                </a:moveTo>
                <a:lnTo>
                  <a:pt x="3289" y="917"/>
                </a:lnTo>
                <a:lnTo>
                  <a:pt x="3290" y="917"/>
                </a:lnTo>
                <a:lnTo>
                  <a:pt x="3290" y="917"/>
                </a:lnTo>
                <a:cubicBezTo>
                  <a:pt x="3290" y="919"/>
                  <a:pt x="3291" y="920"/>
                  <a:pt x="3292" y="921"/>
                </a:cubicBezTo>
                <a:cubicBezTo>
                  <a:pt x="3291" y="920"/>
                  <a:pt x="3292" y="919"/>
                  <a:pt x="3292" y="918"/>
                </a:cubicBezTo>
                <a:cubicBezTo>
                  <a:pt x="3291" y="918"/>
                  <a:pt x="3291" y="917"/>
                  <a:pt x="3290" y="917"/>
                </a:cubicBezTo>
                <a:lnTo>
                  <a:pt x="3290" y="917"/>
                </a:lnTo>
                <a:lnTo>
                  <a:pt x="3290" y="916"/>
                </a:lnTo>
                <a:close/>
                <a:moveTo>
                  <a:pt x="3256" y="914"/>
                </a:moveTo>
                <a:cubicBezTo>
                  <a:pt x="3252" y="917"/>
                  <a:pt x="3252" y="919"/>
                  <a:pt x="3247" y="916"/>
                </a:cubicBezTo>
                <a:cubicBezTo>
                  <a:pt x="3246" y="918"/>
                  <a:pt x="3246" y="921"/>
                  <a:pt x="3246" y="924"/>
                </a:cubicBezTo>
                <a:cubicBezTo>
                  <a:pt x="3250" y="922"/>
                  <a:pt x="3250" y="929"/>
                  <a:pt x="3251" y="927"/>
                </a:cubicBezTo>
                <a:lnTo>
                  <a:pt x="3252" y="926"/>
                </a:lnTo>
                <a:cubicBezTo>
                  <a:pt x="3250" y="925"/>
                  <a:pt x="3250" y="919"/>
                  <a:pt x="3253" y="920"/>
                </a:cubicBezTo>
                <a:cubicBezTo>
                  <a:pt x="3255" y="929"/>
                  <a:pt x="3255" y="937"/>
                  <a:pt x="3259" y="939"/>
                </a:cubicBezTo>
                <a:cubicBezTo>
                  <a:pt x="3259" y="931"/>
                  <a:pt x="3258" y="923"/>
                  <a:pt x="3256" y="914"/>
                </a:cubicBezTo>
                <a:close/>
                <a:moveTo>
                  <a:pt x="3331" y="914"/>
                </a:moveTo>
                <a:lnTo>
                  <a:pt x="3331" y="916"/>
                </a:lnTo>
                <a:cubicBezTo>
                  <a:pt x="3332" y="916"/>
                  <a:pt x="3332" y="916"/>
                  <a:pt x="3333" y="916"/>
                </a:cubicBezTo>
                <a:lnTo>
                  <a:pt x="3333" y="914"/>
                </a:lnTo>
                <a:lnTo>
                  <a:pt x="3331" y="914"/>
                </a:lnTo>
                <a:close/>
                <a:moveTo>
                  <a:pt x="3230" y="913"/>
                </a:moveTo>
                <a:lnTo>
                  <a:pt x="3227" y="913"/>
                </a:lnTo>
                <a:lnTo>
                  <a:pt x="3226" y="913"/>
                </a:lnTo>
                <a:lnTo>
                  <a:pt x="3226" y="913"/>
                </a:lnTo>
                <a:lnTo>
                  <a:pt x="3227" y="913"/>
                </a:lnTo>
                <a:lnTo>
                  <a:pt x="3228" y="915"/>
                </a:lnTo>
                <a:cubicBezTo>
                  <a:pt x="3230" y="920"/>
                  <a:pt x="3229" y="925"/>
                  <a:pt x="3233" y="928"/>
                </a:cubicBezTo>
                <a:cubicBezTo>
                  <a:pt x="3234" y="925"/>
                  <a:pt x="3232" y="924"/>
                  <a:pt x="3232" y="922"/>
                </a:cubicBezTo>
                <a:cubicBezTo>
                  <a:pt x="3235" y="921"/>
                  <a:pt x="3237" y="917"/>
                  <a:pt x="3241" y="916"/>
                </a:cubicBezTo>
                <a:cubicBezTo>
                  <a:pt x="3238" y="914"/>
                  <a:pt x="3234" y="912"/>
                  <a:pt x="3230" y="913"/>
                </a:cubicBezTo>
                <a:close/>
                <a:moveTo>
                  <a:pt x="3289" y="910"/>
                </a:moveTo>
                <a:lnTo>
                  <a:pt x="3288" y="910"/>
                </a:lnTo>
                <a:lnTo>
                  <a:pt x="3288" y="910"/>
                </a:lnTo>
                <a:lnTo>
                  <a:pt x="3288" y="911"/>
                </a:lnTo>
                <a:cubicBezTo>
                  <a:pt x="3288" y="912"/>
                  <a:pt x="3289" y="912"/>
                  <a:pt x="3288" y="914"/>
                </a:cubicBezTo>
                <a:cubicBezTo>
                  <a:pt x="3289" y="914"/>
                  <a:pt x="3290" y="915"/>
                  <a:pt x="3290" y="914"/>
                </a:cubicBezTo>
                <a:cubicBezTo>
                  <a:pt x="3290" y="914"/>
                  <a:pt x="3290" y="913"/>
                  <a:pt x="3291" y="913"/>
                </a:cubicBezTo>
                <a:lnTo>
                  <a:pt x="3291" y="911"/>
                </a:lnTo>
                <a:cubicBezTo>
                  <a:pt x="3291" y="911"/>
                  <a:pt x="3290" y="911"/>
                  <a:pt x="3290" y="911"/>
                </a:cubicBezTo>
                <a:lnTo>
                  <a:pt x="3288" y="910"/>
                </a:lnTo>
                <a:lnTo>
                  <a:pt x="3289" y="910"/>
                </a:lnTo>
                <a:close/>
                <a:moveTo>
                  <a:pt x="3260" y="908"/>
                </a:moveTo>
                <a:lnTo>
                  <a:pt x="3259" y="909"/>
                </a:lnTo>
                <a:lnTo>
                  <a:pt x="3259" y="908"/>
                </a:lnTo>
                <a:lnTo>
                  <a:pt x="3258" y="909"/>
                </a:lnTo>
                <a:lnTo>
                  <a:pt x="3259" y="909"/>
                </a:lnTo>
                <a:lnTo>
                  <a:pt x="3259" y="910"/>
                </a:lnTo>
                <a:cubicBezTo>
                  <a:pt x="3260" y="912"/>
                  <a:pt x="3262" y="912"/>
                  <a:pt x="3264" y="912"/>
                </a:cubicBezTo>
                <a:cubicBezTo>
                  <a:pt x="3265" y="908"/>
                  <a:pt x="3262" y="907"/>
                  <a:pt x="3260" y="908"/>
                </a:cubicBezTo>
                <a:close/>
                <a:moveTo>
                  <a:pt x="3206" y="905"/>
                </a:moveTo>
                <a:cubicBezTo>
                  <a:pt x="3206" y="908"/>
                  <a:pt x="3206" y="912"/>
                  <a:pt x="3209" y="912"/>
                </a:cubicBezTo>
                <a:cubicBezTo>
                  <a:pt x="3210" y="911"/>
                  <a:pt x="3210" y="910"/>
                  <a:pt x="3210" y="908"/>
                </a:cubicBezTo>
                <a:cubicBezTo>
                  <a:pt x="3210" y="906"/>
                  <a:pt x="3208" y="905"/>
                  <a:pt x="3206" y="905"/>
                </a:cubicBezTo>
                <a:close/>
                <a:moveTo>
                  <a:pt x="3307" y="902"/>
                </a:moveTo>
                <a:lnTo>
                  <a:pt x="3306" y="903"/>
                </a:lnTo>
                <a:lnTo>
                  <a:pt x="3307" y="903"/>
                </a:lnTo>
                <a:lnTo>
                  <a:pt x="3306" y="905"/>
                </a:lnTo>
                <a:cubicBezTo>
                  <a:pt x="3305" y="906"/>
                  <a:pt x="3305" y="908"/>
                  <a:pt x="3306" y="909"/>
                </a:cubicBezTo>
                <a:cubicBezTo>
                  <a:pt x="3308" y="910"/>
                  <a:pt x="3310" y="904"/>
                  <a:pt x="3308" y="903"/>
                </a:cubicBezTo>
                <a:lnTo>
                  <a:pt x="3307" y="903"/>
                </a:lnTo>
                <a:lnTo>
                  <a:pt x="3307" y="902"/>
                </a:lnTo>
                <a:close/>
                <a:moveTo>
                  <a:pt x="3371" y="902"/>
                </a:moveTo>
                <a:cubicBezTo>
                  <a:pt x="3370" y="904"/>
                  <a:pt x="3371" y="912"/>
                  <a:pt x="3374" y="914"/>
                </a:cubicBezTo>
                <a:lnTo>
                  <a:pt x="3374" y="914"/>
                </a:lnTo>
                <a:cubicBezTo>
                  <a:pt x="3376" y="910"/>
                  <a:pt x="3373" y="904"/>
                  <a:pt x="3371" y="902"/>
                </a:cubicBezTo>
                <a:close/>
                <a:moveTo>
                  <a:pt x="3289" y="902"/>
                </a:moveTo>
                <a:cubicBezTo>
                  <a:pt x="3288" y="902"/>
                  <a:pt x="3287" y="902"/>
                  <a:pt x="3286" y="903"/>
                </a:cubicBezTo>
                <a:lnTo>
                  <a:pt x="3286" y="907"/>
                </a:lnTo>
                <a:cubicBezTo>
                  <a:pt x="3287" y="907"/>
                  <a:pt x="3287" y="907"/>
                  <a:pt x="3288" y="907"/>
                </a:cubicBezTo>
                <a:lnTo>
                  <a:pt x="3288" y="903"/>
                </a:lnTo>
                <a:lnTo>
                  <a:pt x="3289" y="902"/>
                </a:lnTo>
                <a:close/>
                <a:moveTo>
                  <a:pt x="3245" y="902"/>
                </a:moveTo>
                <a:cubicBezTo>
                  <a:pt x="3239" y="901"/>
                  <a:pt x="3244" y="906"/>
                  <a:pt x="3242" y="907"/>
                </a:cubicBezTo>
                <a:cubicBezTo>
                  <a:pt x="3242" y="907"/>
                  <a:pt x="3242" y="906"/>
                  <a:pt x="3242" y="906"/>
                </a:cubicBezTo>
                <a:lnTo>
                  <a:pt x="3241" y="906"/>
                </a:lnTo>
                <a:lnTo>
                  <a:pt x="3241" y="905"/>
                </a:lnTo>
                <a:lnTo>
                  <a:pt x="3241" y="905"/>
                </a:lnTo>
                <a:cubicBezTo>
                  <a:pt x="3241" y="905"/>
                  <a:pt x="3241" y="905"/>
                  <a:pt x="3241" y="905"/>
                </a:cubicBezTo>
                <a:lnTo>
                  <a:pt x="3241" y="906"/>
                </a:lnTo>
                <a:lnTo>
                  <a:pt x="3242" y="907"/>
                </a:lnTo>
                <a:cubicBezTo>
                  <a:pt x="3242" y="909"/>
                  <a:pt x="3243" y="911"/>
                  <a:pt x="3245" y="912"/>
                </a:cubicBezTo>
                <a:cubicBezTo>
                  <a:pt x="3247" y="909"/>
                  <a:pt x="3244" y="906"/>
                  <a:pt x="3245" y="902"/>
                </a:cubicBezTo>
                <a:close/>
                <a:moveTo>
                  <a:pt x="3201" y="900"/>
                </a:moveTo>
                <a:cubicBezTo>
                  <a:pt x="3201" y="902"/>
                  <a:pt x="3201" y="904"/>
                  <a:pt x="3202" y="905"/>
                </a:cubicBezTo>
                <a:cubicBezTo>
                  <a:pt x="3198" y="909"/>
                  <a:pt x="3197" y="904"/>
                  <a:pt x="3193" y="904"/>
                </a:cubicBezTo>
                <a:lnTo>
                  <a:pt x="3192" y="904"/>
                </a:lnTo>
                <a:lnTo>
                  <a:pt x="3192" y="903"/>
                </a:lnTo>
                <a:lnTo>
                  <a:pt x="3191" y="904"/>
                </a:lnTo>
                <a:lnTo>
                  <a:pt x="3192" y="904"/>
                </a:lnTo>
                <a:lnTo>
                  <a:pt x="3193" y="906"/>
                </a:lnTo>
                <a:cubicBezTo>
                  <a:pt x="3196" y="910"/>
                  <a:pt x="3208" y="908"/>
                  <a:pt x="3205" y="900"/>
                </a:cubicBezTo>
                <a:cubicBezTo>
                  <a:pt x="3204" y="900"/>
                  <a:pt x="3202" y="900"/>
                  <a:pt x="3201" y="900"/>
                </a:cubicBezTo>
                <a:close/>
                <a:moveTo>
                  <a:pt x="3233" y="900"/>
                </a:moveTo>
                <a:cubicBezTo>
                  <a:pt x="3233" y="900"/>
                  <a:pt x="3232" y="900"/>
                  <a:pt x="3231" y="901"/>
                </a:cubicBezTo>
                <a:lnTo>
                  <a:pt x="3230" y="901"/>
                </a:lnTo>
                <a:lnTo>
                  <a:pt x="3230" y="901"/>
                </a:lnTo>
                <a:lnTo>
                  <a:pt x="3229" y="901"/>
                </a:lnTo>
                <a:lnTo>
                  <a:pt x="3230" y="901"/>
                </a:lnTo>
                <a:lnTo>
                  <a:pt x="3230" y="902"/>
                </a:lnTo>
                <a:cubicBezTo>
                  <a:pt x="3232" y="906"/>
                  <a:pt x="3239" y="907"/>
                  <a:pt x="3238" y="901"/>
                </a:cubicBezTo>
                <a:cubicBezTo>
                  <a:pt x="3236" y="900"/>
                  <a:pt x="3235" y="900"/>
                  <a:pt x="3233" y="900"/>
                </a:cubicBezTo>
                <a:close/>
                <a:moveTo>
                  <a:pt x="3278" y="899"/>
                </a:moveTo>
                <a:cubicBezTo>
                  <a:pt x="3277" y="906"/>
                  <a:pt x="3277" y="916"/>
                  <a:pt x="3280" y="919"/>
                </a:cubicBezTo>
                <a:cubicBezTo>
                  <a:pt x="3279" y="913"/>
                  <a:pt x="3283" y="911"/>
                  <a:pt x="3283" y="903"/>
                </a:cubicBezTo>
                <a:lnTo>
                  <a:pt x="3284" y="902"/>
                </a:lnTo>
                <a:cubicBezTo>
                  <a:pt x="3282" y="901"/>
                  <a:pt x="3280" y="900"/>
                  <a:pt x="3278" y="899"/>
                </a:cubicBezTo>
                <a:close/>
                <a:moveTo>
                  <a:pt x="3210" y="899"/>
                </a:moveTo>
                <a:cubicBezTo>
                  <a:pt x="3209" y="899"/>
                  <a:pt x="3209" y="900"/>
                  <a:pt x="3208" y="900"/>
                </a:cubicBezTo>
                <a:cubicBezTo>
                  <a:pt x="3210" y="903"/>
                  <a:pt x="3213" y="906"/>
                  <a:pt x="3213" y="911"/>
                </a:cubicBezTo>
                <a:lnTo>
                  <a:pt x="3212" y="912"/>
                </a:lnTo>
                <a:lnTo>
                  <a:pt x="3212" y="912"/>
                </a:lnTo>
                <a:lnTo>
                  <a:pt x="3212" y="913"/>
                </a:lnTo>
                <a:lnTo>
                  <a:pt x="3212" y="912"/>
                </a:lnTo>
                <a:lnTo>
                  <a:pt x="3214" y="913"/>
                </a:lnTo>
                <a:cubicBezTo>
                  <a:pt x="3215" y="914"/>
                  <a:pt x="3215" y="914"/>
                  <a:pt x="3216" y="915"/>
                </a:cubicBezTo>
                <a:cubicBezTo>
                  <a:pt x="3218" y="913"/>
                  <a:pt x="3219" y="911"/>
                  <a:pt x="3221" y="908"/>
                </a:cubicBezTo>
                <a:cubicBezTo>
                  <a:pt x="3217" y="907"/>
                  <a:pt x="3220" y="903"/>
                  <a:pt x="3221" y="901"/>
                </a:cubicBezTo>
                <a:cubicBezTo>
                  <a:pt x="3216" y="902"/>
                  <a:pt x="3214" y="899"/>
                  <a:pt x="3210" y="899"/>
                </a:cubicBezTo>
                <a:close/>
                <a:moveTo>
                  <a:pt x="3271" y="899"/>
                </a:moveTo>
                <a:cubicBezTo>
                  <a:pt x="3267" y="899"/>
                  <a:pt x="3264" y="903"/>
                  <a:pt x="3262" y="901"/>
                </a:cubicBezTo>
                <a:cubicBezTo>
                  <a:pt x="3262" y="908"/>
                  <a:pt x="3267" y="902"/>
                  <a:pt x="3269" y="906"/>
                </a:cubicBezTo>
                <a:lnTo>
                  <a:pt x="3270" y="906"/>
                </a:lnTo>
                <a:cubicBezTo>
                  <a:pt x="3268" y="909"/>
                  <a:pt x="3272" y="915"/>
                  <a:pt x="3268" y="916"/>
                </a:cubicBezTo>
                <a:cubicBezTo>
                  <a:pt x="3263" y="918"/>
                  <a:pt x="3264" y="912"/>
                  <a:pt x="3261" y="915"/>
                </a:cubicBezTo>
                <a:cubicBezTo>
                  <a:pt x="3261" y="923"/>
                  <a:pt x="3263" y="930"/>
                  <a:pt x="3263" y="937"/>
                </a:cubicBezTo>
                <a:cubicBezTo>
                  <a:pt x="3268" y="935"/>
                  <a:pt x="3267" y="937"/>
                  <a:pt x="3272" y="938"/>
                </a:cubicBezTo>
                <a:cubicBezTo>
                  <a:pt x="3272" y="936"/>
                  <a:pt x="3275" y="936"/>
                  <a:pt x="3274" y="932"/>
                </a:cubicBezTo>
                <a:cubicBezTo>
                  <a:pt x="3271" y="931"/>
                  <a:pt x="3271" y="934"/>
                  <a:pt x="3269" y="934"/>
                </a:cubicBezTo>
                <a:cubicBezTo>
                  <a:pt x="3269" y="929"/>
                  <a:pt x="3265" y="931"/>
                  <a:pt x="3266" y="926"/>
                </a:cubicBezTo>
                <a:cubicBezTo>
                  <a:pt x="3272" y="921"/>
                  <a:pt x="3273" y="911"/>
                  <a:pt x="3274" y="901"/>
                </a:cubicBezTo>
                <a:cubicBezTo>
                  <a:pt x="3273" y="900"/>
                  <a:pt x="3272" y="899"/>
                  <a:pt x="3271" y="899"/>
                </a:cubicBezTo>
                <a:close/>
                <a:moveTo>
                  <a:pt x="3185" y="899"/>
                </a:moveTo>
                <a:cubicBezTo>
                  <a:pt x="3184" y="905"/>
                  <a:pt x="3189" y="899"/>
                  <a:pt x="3185" y="899"/>
                </a:cubicBezTo>
                <a:close/>
                <a:moveTo>
                  <a:pt x="3167" y="898"/>
                </a:moveTo>
                <a:lnTo>
                  <a:pt x="3167" y="901"/>
                </a:lnTo>
                <a:cubicBezTo>
                  <a:pt x="3168" y="901"/>
                  <a:pt x="3169" y="901"/>
                  <a:pt x="3169" y="901"/>
                </a:cubicBezTo>
                <a:lnTo>
                  <a:pt x="3169" y="898"/>
                </a:lnTo>
                <a:cubicBezTo>
                  <a:pt x="3169" y="898"/>
                  <a:pt x="3168" y="898"/>
                  <a:pt x="3167" y="898"/>
                </a:cubicBezTo>
                <a:close/>
                <a:moveTo>
                  <a:pt x="3361" y="896"/>
                </a:moveTo>
                <a:cubicBezTo>
                  <a:pt x="3356" y="896"/>
                  <a:pt x="3359" y="901"/>
                  <a:pt x="3359" y="904"/>
                </a:cubicBezTo>
                <a:cubicBezTo>
                  <a:pt x="3355" y="905"/>
                  <a:pt x="3353" y="901"/>
                  <a:pt x="3351" y="904"/>
                </a:cubicBezTo>
                <a:cubicBezTo>
                  <a:pt x="3350" y="907"/>
                  <a:pt x="3354" y="908"/>
                  <a:pt x="3352" y="911"/>
                </a:cubicBezTo>
                <a:cubicBezTo>
                  <a:pt x="3350" y="910"/>
                  <a:pt x="3348" y="908"/>
                  <a:pt x="3345" y="909"/>
                </a:cubicBezTo>
                <a:cubicBezTo>
                  <a:pt x="3344" y="917"/>
                  <a:pt x="3347" y="923"/>
                  <a:pt x="3340" y="924"/>
                </a:cubicBezTo>
                <a:cubicBezTo>
                  <a:pt x="3344" y="929"/>
                  <a:pt x="3336" y="930"/>
                  <a:pt x="3338" y="936"/>
                </a:cubicBezTo>
                <a:cubicBezTo>
                  <a:pt x="3341" y="936"/>
                  <a:pt x="3341" y="940"/>
                  <a:pt x="3344" y="944"/>
                </a:cubicBezTo>
                <a:cubicBezTo>
                  <a:pt x="3348" y="943"/>
                  <a:pt x="3348" y="940"/>
                  <a:pt x="3350" y="938"/>
                </a:cubicBezTo>
                <a:cubicBezTo>
                  <a:pt x="3351" y="938"/>
                  <a:pt x="3351" y="939"/>
                  <a:pt x="3352" y="940"/>
                </a:cubicBezTo>
                <a:cubicBezTo>
                  <a:pt x="3350" y="941"/>
                  <a:pt x="3349" y="943"/>
                  <a:pt x="3352" y="944"/>
                </a:cubicBezTo>
                <a:cubicBezTo>
                  <a:pt x="3356" y="940"/>
                  <a:pt x="3362" y="944"/>
                  <a:pt x="3367" y="941"/>
                </a:cubicBezTo>
                <a:cubicBezTo>
                  <a:pt x="3368" y="943"/>
                  <a:pt x="3367" y="949"/>
                  <a:pt x="3371" y="948"/>
                </a:cubicBezTo>
                <a:cubicBezTo>
                  <a:pt x="3372" y="944"/>
                  <a:pt x="3372" y="940"/>
                  <a:pt x="3371" y="936"/>
                </a:cubicBezTo>
                <a:cubicBezTo>
                  <a:pt x="3375" y="938"/>
                  <a:pt x="3375" y="933"/>
                  <a:pt x="3377" y="929"/>
                </a:cubicBezTo>
                <a:cubicBezTo>
                  <a:pt x="3372" y="924"/>
                  <a:pt x="3370" y="917"/>
                  <a:pt x="3370" y="910"/>
                </a:cubicBezTo>
                <a:cubicBezTo>
                  <a:pt x="3369" y="908"/>
                  <a:pt x="3365" y="909"/>
                  <a:pt x="3364" y="907"/>
                </a:cubicBezTo>
                <a:lnTo>
                  <a:pt x="3364" y="907"/>
                </a:lnTo>
                <a:cubicBezTo>
                  <a:pt x="3365" y="905"/>
                  <a:pt x="3367" y="902"/>
                  <a:pt x="3364" y="902"/>
                </a:cubicBezTo>
                <a:cubicBezTo>
                  <a:pt x="3364" y="903"/>
                  <a:pt x="3364" y="904"/>
                  <a:pt x="3362" y="904"/>
                </a:cubicBezTo>
                <a:cubicBezTo>
                  <a:pt x="3361" y="901"/>
                  <a:pt x="3360" y="900"/>
                  <a:pt x="3361" y="896"/>
                </a:cubicBezTo>
                <a:close/>
                <a:moveTo>
                  <a:pt x="3376" y="896"/>
                </a:moveTo>
                <a:cubicBezTo>
                  <a:pt x="3376" y="896"/>
                  <a:pt x="3375" y="896"/>
                  <a:pt x="3375" y="897"/>
                </a:cubicBezTo>
                <a:lnTo>
                  <a:pt x="3375" y="897"/>
                </a:lnTo>
                <a:cubicBezTo>
                  <a:pt x="3377" y="897"/>
                  <a:pt x="3376" y="899"/>
                  <a:pt x="3379" y="899"/>
                </a:cubicBezTo>
                <a:cubicBezTo>
                  <a:pt x="3379" y="897"/>
                  <a:pt x="3377" y="896"/>
                  <a:pt x="3376" y="896"/>
                </a:cubicBezTo>
                <a:close/>
                <a:moveTo>
                  <a:pt x="3300" y="894"/>
                </a:moveTo>
                <a:cubicBezTo>
                  <a:pt x="3299" y="894"/>
                  <a:pt x="3299" y="894"/>
                  <a:pt x="3299" y="894"/>
                </a:cubicBezTo>
                <a:cubicBezTo>
                  <a:pt x="3299" y="896"/>
                  <a:pt x="3299" y="897"/>
                  <a:pt x="3299" y="898"/>
                </a:cubicBezTo>
                <a:lnTo>
                  <a:pt x="3299" y="898"/>
                </a:lnTo>
                <a:lnTo>
                  <a:pt x="3299" y="898"/>
                </a:lnTo>
                <a:lnTo>
                  <a:pt x="3299" y="899"/>
                </a:lnTo>
                <a:lnTo>
                  <a:pt x="3298" y="900"/>
                </a:lnTo>
                <a:cubicBezTo>
                  <a:pt x="3298" y="902"/>
                  <a:pt x="3296" y="902"/>
                  <a:pt x="3294" y="904"/>
                </a:cubicBezTo>
                <a:cubicBezTo>
                  <a:pt x="3297" y="905"/>
                  <a:pt x="3296" y="911"/>
                  <a:pt x="3294" y="913"/>
                </a:cubicBezTo>
                <a:cubicBezTo>
                  <a:pt x="3300" y="917"/>
                  <a:pt x="3304" y="930"/>
                  <a:pt x="3301" y="941"/>
                </a:cubicBezTo>
                <a:cubicBezTo>
                  <a:pt x="3299" y="937"/>
                  <a:pt x="3301" y="932"/>
                  <a:pt x="3298" y="928"/>
                </a:cubicBezTo>
                <a:cubicBezTo>
                  <a:pt x="3299" y="933"/>
                  <a:pt x="3292" y="930"/>
                  <a:pt x="3292" y="936"/>
                </a:cubicBezTo>
                <a:cubicBezTo>
                  <a:pt x="3298" y="935"/>
                  <a:pt x="3299" y="941"/>
                  <a:pt x="3300" y="947"/>
                </a:cubicBezTo>
                <a:cubicBezTo>
                  <a:pt x="3304" y="948"/>
                  <a:pt x="3303" y="943"/>
                  <a:pt x="3306" y="944"/>
                </a:cubicBezTo>
                <a:cubicBezTo>
                  <a:pt x="3307" y="940"/>
                  <a:pt x="3303" y="936"/>
                  <a:pt x="3306" y="934"/>
                </a:cubicBezTo>
                <a:cubicBezTo>
                  <a:pt x="3310" y="938"/>
                  <a:pt x="3313" y="937"/>
                  <a:pt x="3317" y="941"/>
                </a:cubicBezTo>
                <a:cubicBezTo>
                  <a:pt x="3318" y="939"/>
                  <a:pt x="3318" y="935"/>
                  <a:pt x="3321" y="935"/>
                </a:cubicBezTo>
                <a:cubicBezTo>
                  <a:pt x="3321" y="939"/>
                  <a:pt x="3319" y="947"/>
                  <a:pt x="3323" y="950"/>
                </a:cubicBezTo>
                <a:cubicBezTo>
                  <a:pt x="3325" y="946"/>
                  <a:pt x="3322" y="937"/>
                  <a:pt x="3326" y="936"/>
                </a:cubicBezTo>
                <a:cubicBezTo>
                  <a:pt x="3329" y="941"/>
                  <a:pt x="3330" y="947"/>
                  <a:pt x="3333" y="952"/>
                </a:cubicBezTo>
                <a:cubicBezTo>
                  <a:pt x="3331" y="947"/>
                  <a:pt x="3335" y="948"/>
                  <a:pt x="3334" y="944"/>
                </a:cubicBezTo>
                <a:cubicBezTo>
                  <a:pt x="3333" y="944"/>
                  <a:pt x="3331" y="943"/>
                  <a:pt x="3330" y="942"/>
                </a:cubicBezTo>
                <a:cubicBezTo>
                  <a:pt x="3331" y="938"/>
                  <a:pt x="3328" y="936"/>
                  <a:pt x="3331" y="935"/>
                </a:cubicBezTo>
                <a:cubicBezTo>
                  <a:pt x="3333" y="939"/>
                  <a:pt x="3335" y="943"/>
                  <a:pt x="3339" y="946"/>
                </a:cubicBezTo>
                <a:cubicBezTo>
                  <a:pt x="3340" y="940"/>
                  <a:pt x="3334" y="929"/>
                  <a:pt x="3333" y="920"/>
                </a:cubicBezTo>
                <a:lnTo>
                  <a:pt x="3334" y="917"/>
                </a:lnTo>
                <a:lnTo>
                  <a:pt x="3334" y="917"/>
                </a:lnTo>
                <a:lnTo>
                  <a:pt x="3334" y="916"/>
                </a:lnTo>
                <a:lnTo>
                  <a:pt x="3334" y="917"/>
                </a:lnTo>
                <a:lnTo>
                  <a:pt x="3332" y="917"/>
                </a:lnTo>
                <a:cubicBezTo>
                  <a:pt x="3329" y="917"/>
                  <a:pt x="3327" y="920"/>
                  <a:pt x="3326" y="916"/>
                </a:cubicBezTo>
                <a:cubicBezTo>
                  <a:pt x="3329" y="914"/>
                  <a:pt x="3330" y="911"/>
                  <a:pt x="3330" y="908"/>
                </a:cubicBezTo>
                <a:cubicBezTo>
                  <a:pt x="3326" y="909"/>
                  <a:pt x="3325" y="913"/>
                  <a:pt x="3323" y="916"/>
                </a:cubicBezTo>
                <a:cubicBezTo>
                  <a:pt x="3324" y="908"/>
                  <a:pt x="3321" y="913"/>
                  <a:pt x="3318" y="911"/>
                </a:cubicBezTo>
                <a:cubicBezTo>
                  <a:pt x="3317" y="907"/>
                  <a:pt x="3320" y="906"/>
                  <a:pt x="3318" y="904"/>
                </a:cubicBezTo>
                <a:cubicBezTo>
                  <a:pt x="3313" y="903"/>
                  <a:pt x="3316" y="910"/>
                  <a:pt x="3314" y="911"/>
                </a:cubicBezTo>
                <a:cubicBezTo>
                  <a:pt x="3314" y="910"/>
                  <a:pt x="3313" y="910"/>
                  <a:pt x="3312" y="910"/>
                </a:cubicBezTo>
                <a:cubicBezTo>
                  <a:pt x="3314" y="908"/>
                  <a:pt x="3315" y="904"/>
                  <a:pt x="3311" y="904"/>
                </a:cubicBezTo>
                <a:cubicBezTo>
                  <a:pt x="3311" y="907"/>
                  <a:pt x="3312" y="911"/>
                  <a:pt x="3309" y="911"/>
                </a:cubicBezTo>
                <a:cubicBezTo>
                  <a:pt x="3307" y="910"/>
                  <a:pt x="3304" y="910"/>
                  <a:pt x="3301" y="910"/>
                </a:cubicBezTo>
                <a:cubicBezTo>
                  <a:pt x="3299" y="907"/>
                  <a:pt x="3300" y="905"/>
                  <a:pt x="3299" y="902"/>
                </a:cubicBezTo>
                <a:lnTo>
                  <a:pt x="3299" y="899"/>
                </a:lnTo>
                <a:lnTo>
                  <a:pt x="3299" y="898"/>
                </a:lnTo>
                <a:lnTo>
                  <a:pt x="3300" y="899"/>
                </a:lnTo>
                <a:cubicBezTo>
                  <a:pt x="3303" y="898"/>
                  <a:pt x="3302" y="894"/>
                  <a:pt x="3300" y="894"/>
                </a:cubicBezTo>
                <a:close/>
                <a:moveTo>
                  <a:pt x="3281" y="892"/>
                </a:moveTo>
                <a:lnTo>
                  <a:pt x="3281" y="893"/>
                </a:lnTo>
                <a:lnTo>
                  <a:pt x="3281" y="893"/>
                </a:lnTo>
                <a:lnTo>
                  <a:pt x="3282" y="895"/>
                </a:lnTo>
                <a:cubicBezTo>
                  <a:pt x="3283" y="897"/>
                  <a:pt x="3284" y="899"/>
                  <a:pt x="3286" y="900"/>
                </a:cubicBezTo>
                <a:cubicBezTo>
                  <a:pt x="3285" y="897"/>
                  <a:pt x="3288" y="897"/>
                  <a:pt x="3287" y="895"/>
                </a:cubicBezTo>
                <a:cubicBezTo>
                  <a:pt x="3286" y="894"/>
                  <a:pt x="3285" y="893"/>
                  <a:pt x="3283" y="893"/>
                </a:cubicBezTo>
                <a:lnTo>
                  <a:pt x="3281" y="893"/>
                </a:lnTo>
                <a:lnTo>
                  <a:pt x="3281" y="892"/>
                </a:lnTo>
                <a:close/>
                <a:moveTo>
                  <a:pt x="3318" y="891"/>
                </a:moveTo>
                <a:cubicBezTo>
                  <a:pt x="3316" y="891"/>
                  <a:pt x="3314" y="894"/>
                  <a:pt x="3314" y="897"/>
                </a:cubicBezTo>
                <a:cubicBezTo>
                  <a:pt x="3317" y="896"/>
                  <a:pt x="3319" y="895"/>
                  <a:pt x="3319" y="893"/>
                </a:cubicBezTo>
                <a:lnTo>
                  <a:pt x="3320" y="892"/>
                </a:lnTo>
                <a:cubicBezTo>
                  <a:pt x="3319" y="891"/>
                  <a:pt x="3318" y="891"/>
                  <a:pt x="3318" y="891"/>
                </a:cubicBezTo>
                <a:close/>
                <a:moveTo>
                  <a:pt x="3266" y="890"/>
                </a:moveTo>
                <a:lnTo>
                  <a:pt x="3266" y="890"/>
                </a:lnTo>
                <a:lnTo>
                  <a:pt x="3266" y="891"/>
                </a:lnTo>
                <a:lnTo>
                  <a:pt x="3267" y="891"/>
                </a:lnTo>
                <a:cubicBezTo>
                  <a:pt x="3267" y="894"/>
                  <a:pt x="3266" y="893"/>
                  <a:pt x="3263" y="892"/>
                </a:cubicBezTo>
                <a:cubicBezTo>
                  <a:pt x="3262" y="898"/>
                  <a:pt x="3268" y="895"/>
                  <a:pt x="3271" y="896"/>
                </a:cubicBezTo>
                <a:cubicBezTo>
                  <a:pt x="3271" y="893"/>
                  <a:pt x="3269" y="892"/>
                  <a:pt x="3267" y="891"/>
                </a:cubicBezTo>
                <a:lnTo>
                  <a:pt x="3266" y="891"/>
                </a:lnTo>
                <a:lnTo>
                  <a:pt x="3266" y="890"/>
                </a:lnTo>
                <a:close/>
                <a:moveTo>
                  <a:pt x="3180" y="889"/>
                </a:moveTo>
                <a:cubicBezTo>
                  <a:pt x="3179" y="889"/>
                  <a:pt x="3179" y="889"/>
                  <a:pt x="3179" y="889"/>
                </a:cubicBezTo>
                <a:cubicBezTo>
                  <a:pt x="3179" y="890"/>
                  <a:pt x="3179" y="890"/>
                  <a:pt x="3178" y="890"/>
                </a:cubicBezTo>
                <a:lnTo>
                  <a:pt x="3178" y="893"/>
                </a:lnTo>
                <a:lnTo>
                  <a:pt x="3179" y="892"/>
                </a:lnTo>
                <a:cubicBezTo>
                  <a:pt x="3180" y="892"/>
                  <a:pt x="3179" y="893"/>
                  <a:pt x="3179" y="893"/>
                </a:cubicBezTo>
                <a:cubicBezTo>
                  <a:pt x="3180" y="893"/>
                  <a:pt x="3181" y="894"/>
                  <a:pt x="3181" y="893"/>
                </a:cubicBezTo>
                <a:cubicBezTo>
                  <a:pt x="3181" y="892"/>
                  <a:pt x="3182" y="892"/>
                  <a:pt x="3182" y="892"/>
                </a:cubicBezTo>
                <a:lnTo>
                  <a:pt x="3182" y="890"/>
                </a:lnTo>
                <a:cubicBezTo>
                  <a:pt x="3182" y="890"/>
                  <a:pt x="3182" y="889"/>
                  <a:pt x="3181" y="889"/>
                </a:cubicBezTo>
                <a:cubicBezTo>
                  <a:pt x="3181" y="889"/>
                  <a:pt x="3180" y="889"/>
                  <a:pt x="3180" y="889"/>
                </a:cubicBezTo>
                <a:close/>
                <a:moveTo>
                  <a:pt x="3174" y="888"/>
                </a:moveTo>
                <a:cubicBezTo>
                  <a:pt x="3174" y="887"/>
                  <a:pt x="3173" y="895"/>
                  <a:pt x="3174" y="888"/>
                </a:cubicBezTo>
                <a:cubicBezTo>
                  <a:pt x="3174" y="888"/>
                  <a:pt x="3174" y="888"/>
                  <a:pt x="3174" y="888"/>
                </a:cubicBezTo>
                <a:close/>
                <a:moveTo>
                  <a:pt x="3363" y="886"/>
                </a:moveTo>
                <a:cubicBezTo>
                  <a:pt x="3362" y="886"/>
                  <a:pt x="3361" y="886"/>
                  <a:pt x="3361" y="886"/>
                </a:cubicBezTo>
                <a:cubicBezTo>
                  <a:pt x="3363" y="890"/>
                  <a:pt x="3367" y="892"/>
                  <a:pt x="3363" y="897"/>
                </a:cubicBezTo>
                <a:lnTo>
                  <a:pt x="3363" y="897"/>
                </a:lnTo>
                <a:cubicBezTo>
                  <a:pt x="3365" y="897"/>
                  <a:pt x="3365" y="900"/>
                  <a:pt x="3368" y="899"/>
                </a:cubicBezTo>
                <a:cubicBezTo>
                  <a:pt x="3370" y="895"/>
                  <a:pt x="3366" y="887"/>
                  <a:pt x="3363" y="886"/>
                </a:cubicBezTo>
                <a:close/>
                <a:moveTo>
                  <a:pt x="3334" y="885"/>
                </a:moveTo>
                <a:cubicBezTo>
                  <a:pt x="3332" y="885"/>
                  <a:pt x="3331" y="886"/>
                  <a:pt x="3331" y="888"/>
                </a:cubicBezTo>
                <a:lnTo>
                  <a:pt x="3332" y="887"/>
                </a:lnTo>
                <a:cubicBezTo>
                  <a:pt x="3334" y="888"/>
                  <a:pt x="3335" y="887"/>
                  <a:pt x="3335" y="886"/>
                </a:cubicBezTo>
                <a:cubicBezTo>
                  <a:pt x="3335" y="885"/>
                  <a:pt x="3334" y="885"/>
                  <a:pt x="3334" y="885"/>
                </a:cubicBezTo>
                <a:close/>
                <a:moveTo>
                  <a:pt x="3249" y="885"/>
                </a:moveTo>
                <a:cubicBezTo>
                  <a:pt x="3248" y="887"/>
                  <a:pt x="3246" y="889"/>
                  <a:pt x="3244" y="889"/>
                </a:cubicBezTo>
                <a:cubicBezTo>
                  <a:pt x="3244" y="896"/>
                  <a:pt x="3250" y="898"/>
                  <a:pt x="3245" y="904"/>
                </a:cubicBezTo>
                <a:cubicBezTo>
                  <a:pt x="3249" y="906"/>
                  <a:pt x="3254" y="906"/>
                  <a:pt x="3257" y="904"/>
                </a:cubicBezTo>
                <a:cubicBezTo>
                  <a:pt x="3255" y="901"/>
                  <a:pt x="3250" y="906"/>
                  <a:pt x="3248" y="903"/>
                </a:cubicBezTo>
                <a:cubicBezTo>
                  <a:pt x="3248" y="900"/>
                  <a:pt x="3250" y="900"/>
                  <a:pt x="3249" y="896"/>
                </a:cubicBezTo>
                <a:cubicBezTo>
                  <a:pt x="3252" y="896"/>
                  <a:pt x="3254" y="896"/>
                  <a:pt x="3255" y="895"/>
                </a:cubicBezTo>
                <a:lnTo>
                  <a:pt x="3256" y="894"/>
                </a:lnTo>
                <a:cubicBezTo>
                  <a:pt x="3254" y="891"/>
                  <a:pt x="3248" y="884"/>
                  <a:pt x="3249" y="885"/>
                </a:cubicBezTo>
                <a:close/>
                <a:moveTo>
                  <a:pt x="3393" y="884"/>
                </a:moveTo>
                <a:cubicBezTo>
                  <a:pt x="3392" y="884"/>
                  <a:pt x="3391" y="884"/>
                  <a:pt x="3390" y="885"/>
                </a:cubicBezTo>
                <a:lnTo>
                  <a:pt x="3390" y="887"/>
                </a:lnTo>
                <a:cubicBezTo>
                  <a:pt x="3391" y="887"/>
                  <a:pt x="3392" y="888"/>
                  <a:pt x="3393" y="888"/>
                </a:cubicBezTo>
                <a:lnTo>
                  <a:pt x="3393" y="884"/>
                </a:lnTo>
                <a:close/>
                <a:moveTo>
                  <a:pt x="3349" y="883"/>
                </a:moveTo>
                <a:cubicBezTo>
                  <a:pt x="3341" y="882"/>
                  <a:pt x="3347" y="895"/>
                  <a:pt x="3342" y="896"/>
                </a:cubicBezTo>
                <a:cubicBezTo>
                  <a:pt x="3342" y="893"/>
                  <a:pt x="3342" y="889"/>
                  <a:pt x="3341" y="888"/>
                </a:cubicBezTo>
                <a:cubicBezTo>
                  <a:pt x="3337" y="888"/>
                  <a:pt x="3337" y="893"/>
                  <a:pt x="3335" y="895"/>
                </a:cubicBezTo>
                <a:cubicBezTo>
                  <a:pt x="3334" y="891"/>
                  <a:pt x="3326" y="892"/>
                  <a:pt x="3327" y="895"/>
                </a:cubicBezTo>
                <a:cubicBezTo>
                  <a:pt x="3330" y="897"/>
                  <a:pt x="3332" y="902"/>
                  <a:pt x="3336" y="898"/>
                </a:cubicBezTo>
                <a:cubicBezTo>
                  <a:pt x="3339" y="902"/>
                  <a:pt x="3335" y="906"/>
                  <a:pt x="3336" y="912"/>
                </a:cubicBezTo>
                <a:cubicBezTo>
                  <a:pt x="3338" y="914"/>
                  <a:pt x="3339" y="911"/>
                  <a:pt x="3341" y="914"/>
                </a:cubicBezTo>
                <a:cubicBezTo>
                  <a:pt x="3340" y="909"/>
                  <a:pt x="3337" y="896"/>
                  <a:pt x="3343" y="898"/>
                </a:cubicBezTo>
                <a:cubicBezTo>
                  <a:pt x="3342" y="897"/>
                  <a:pt x="3343" y="901"/>
                  <a:pt x="3344" y="902"/>
                </a:cubicBezTo>
                <a:lnTo>
                  <a:pt x="3344" y="902"/>
                </a:lnTo>
                <a:lnTo>
                  <a:pt x="3344" y="902"/>
                </a:lnTo>
                <a:lnTo>
                  <a:pt x="3344" y="902"/>
                </a:lnTo>
                <a:lnTo>
                  <a:pt x="3344" y="902"/>
                </a:lnTo>
                <a:lnTo>
                  <a:pt x="3344" y="901"/>
                </a:lnTo>
                <a:cubicBezTo>
                  <a:pt x="3344" y="899"/>
                  <a:pt x="3348" y="900"/>
                  <a:pt x="3349" y="900"/>
                </a:cubicBezTo>
                <a:cubicBezTo>
                  <a:pt x="3350" y="896"/>
                  <a:pt x="3348" y="890"/>
                  <a:pt x="3349" y="883"/>
                </a:cubicBezTo>
                <a:close/>
                <a:moveTo>
                  <a:pt x="3367" y="882"/>
                </a:moveTo>
                <a:lnTo>
                  <a:pt x="3366" y="882"/>
                </a:lnTo>
                <a:lnTo>
                  <a:pt x="3367" y="882"/>
                </a:lnTo>
                <a:lnTo>
                  <a:pt x="3367" y="885"/>
                </a:lnTo>
                <a:cubicBezTo>
                  <a:pt x="3367" y="886"/>
                  <a:pt x="3368" y="886"/>
                  <a:pt x="3368" y="887"/>
                </a:cubicBezTo>
                <a:cubicBezTo>
                  <a:pt x="3369" y="885"/>
                  <a:pt x="3370" y="885"/>
                  <a:pt x="3369" y="882"/>
                </a:cubicBezTo>
                <a:lnTo>
                  <a:pt x="3367" y="882"/>
                </a:lnTo>
                <a:lnTo>
                  <a:pt x="3367" y="882"/>
                </a:lnTo>
                <a:close/>
                <a:moveTo>
                  <a:pt x="3315" y="881"/>
                </a:moveTo>
                <a:cubicBezTo>
                  <a:pt x="3315" y="881"/>
                  <a:pt x="3314" y="881"/>
                  <a:pt x="3314" y="881"/>
                </a:cubicBezTo>
                <a:cubicBezTo>
                  <a:pt x="3313" y="886"/>
                  <a:pt x="3317" y="887"/>
                  <a:pt x="3319" y="889"/>
                </a:cubicBezTo>
                <a:lnTo>
                  <a:pt x="3320" y="888"/>
                </a:lnTo>
                <a:cubicBezTo>
                  <a:pt x="3320" y="883"/>
                  <a:pt x="3319" y="880"/>
                  <a:pt x="3315" y="881"/>
                </a:cubicBezTo>
                <a:close/>
                <a:moveTo>
                  <a:pt x="3311" y="877"/>
                </a:moveTo>
                <a:lnTo>
                  <a:pt x="3310" y="878"/>
                </a:lnTo>
                <a:lnTo>
                  <a:pt x="3311" y="878"/>
                </a:lnTo>
                <a:lnTo>
                  <a:pt x="3311" y="879"/>
                </a:lnTo>
                <a:cubicBezTo>
                  <a:pt x="3312" y="880"/>
                  <a:pt x="3314" y="880"/>
                  <a:pt x="3314" y="879"/>
                </a:cubicBezTo>
                <a:cubicBezTo>
                  <a:pt x="3313" y="879"/>
                  <a:pt x="3312" y="879"/>
                  <a:pt x="3311" y="878"/>
                </a:cubicBezTo>
                <a:lnTo>
                  <a:pt x="3311" y="878"/>
                </a:lnTo>
                <a:lnTo>
                  <a:pt x="3311" y="878"/>
                </a:lnTo>
                <a:cubicBezTo>
                  <a:pt x="3311" y="878"/>
                  <a:pt x="3311" y="878"/>
                  <a:pt x="3311" y="877"/>
                </a:cubicBezTo>
                <a:close/>
                <a:moveTo>
                  <a:pt x="3377" y="877"/>
                </a:moveTo>
                <a:cubicBezTo>
                  <a:pt x="3375" y="877"/>
                  <a:pt x="3373" y="878"/>
                  <a:pt x="3372" y="880"/>
                </a:cubicBezTo>
                <a:cubicBezTo>
                  <a:pt x="3374" y="881"/>
                  <a:pt x="3375" y="883"/>
                  <a:pt x="3378" y="882"/>
                </a:cubicBezTo>
                <a:lnTo>
                  <a:pt x="3379" y="881"/>
                </a:lnTo>
                <a:cubicBezTo>
                  <a:pt x="3380" y="878"/>
                  <a:pt x="3378" y="877"/>
                  <a:pt x="3377" y="877"/>
                </a:cubicBezTo>
                <a:close/>
                <a:moveTo>
                  <a:pt x="3342" y="877"/>
                </a:moveTo>
                <a:lnTo>
                  <a:pt x="3342" y="878"/>
                </a:lnTo>
                <a:lnTo>
                  <a:pt x="3342" y="878"/>
                </a:lnTo>
                <a:lnTo>
                  <a:pt x="3342" y="878"/>
                </a:lnTo>
                <a:cubicBezTo>
                  <a:pt x="3343" y="881"/>
                  <a:pt x="3346" y="880"/>
                  <a:pt x="3347" y="882"/>
                </a:cubicBezTo>
                <a:cubicBezTo>
                  <a:pt x="3347" y="880"/>
                  <a:pt x="3346" y="880"/>
                  <a:pt x="3346" y="878"/>
                </a:cubicBezTo>
                <a:lnTo>
                  <a:pt x="3342" y="878"/>
                </a:lnTo>
                <a:lnTo>
                  <a:pt x="3342" y="877"/>
                </a:lnTo>
                <a:close/>
                <a:moveTo>
                  <a:pt x="3279" y="876"/>
                </a:moveTo>
                <a:lnTo>
                  <a:pt x="3278" y="877"/>
                </a:lnTo>
                <a:lnTo>
                  <a:pt x="3279" y="877"/>
                </a:lnTo>
                <a:lnTo>
                  <a:pt x="3279" y="878"/>
                </a:lnTo>
                <a:cubicBezTo>
                  <a:pt x="3279" y="881"/>
                  <a:pt x="3280" y="883"/>
                  <a:pt x="3281" y="884"/>
                </a:cubicBezTo>
                <a:cubicBezTo>
                  <a:pt x="3279" y="881"/>
                  <a:pt x="3282" y="878"/>
                  <a:pt x="3280" y="877"/>
                </a:cubicBezTo>
                <a:lnTo>
                  <a:pt x="3279" y="877"/>
                </a:lnTo>
                <a:lnTo>
                  <a:pt x="3279" y="876"/>
                </a:lnTo>
                <a:close/>
                <a:moveTo>
                  <a:pt x="3301" y="873"/>
                </a:moveTo>
                <a:cubicBezTo>
                  <a:pt x="3300" y="873"/>
                  <a:pt x="3298" y="873"/>
                  <a:pt x="3296" y="874"/>
                </a:cubicBezTo>
                <a:lnTo>
                  <a:pt x="3296" y="878"/>
                </a:lnTo>
                <a:cubicBezTo>
                  <a:pt x="3299" y="878"/>
                  <a:pt x="3301" y="878"/>
                  <a:pt x="3300" y="874"/>
                </a:cubicBezTo>
                <a:lnTo>
                  <a:pt x="3301" y="873"/>
                </a:lnTo>
                <a:close/>
                <a:moveTo>
                  <a:pt x="3362" y="873"/>
                </a:moveTo>
                <a:cubicBezTo>
                  <a:pt x="3362" y="873"/>
                  <a:pt x="3361" y="873"/>
                  <a:pt x="3360" y="873"/>
                </a:cubicBezTo>
                <a:cubicBezTo>
                  <a:pt x="3360" y="876"/>
                  <a:pt x="3360" y="879"/>
                  <a:pt x="3359" y="880"/>
                </a:cubicBezTo>
                <a:cubicBezTo>
                  <a:pt x="3363" y="879"/>
                  <a:pt x="3362" y="881"/>
                  <a:pt x="3364" y="878"/>
                </a:cubicBezTo>
                <a:lnTo>
                  <a:pt x="3365" y="877"/>
                </a:lnTo>
                <a:cubicBezTo>
                  <a:pt x="3365" y="875"/>
                  <a:pt x="3364" y="873"/>
                  <a:pt x="3362" y="873"/>
                </a:cubicBezTo>
                <a:close/>
                <a:moveTo>
                  <a:pt x="3343" y="873"/>
                </a:moveTo>
                <a:cubicBezTo>
                  <a:pt x="3343" y="873"/>
                  <a:pt x="3342" y="873"/>
                  <a:pt x="3341" y="874"/>
                </a:cubicBezTo>
                <a:lnTo>
                  <a:pt x="3341" y="876"/>
                </a:lnTo>
                <a:cubicBezTo>
                  <a:pt x="3341" y="876"/>
                  <a:pt x="3342" y="876"/>
                  <a:pt x="3343" y="876"/>
                </a:cubicBezTo>
                <a:lnTo>
                  <a:pt x="3343" y="874"/>
                </a:lnTo>
                <a:lnTo>
                  <a:pt x="3343" y="873"/>
                </a:lnTo>
                <a:close/>
                <a:moveTo>
                  <a:pt x="3309" y="873"/>
                </a:moveTo>
                <a:cubicBezTo>
                  <a:pt x="3306" y="872"/>
                  <a:pt x="3302" y="876"/>
                  <a:pt x="3301" y="880"/>
                </a:cubicBezTo>
                <a:cubicBezTo>
                  <a:pt x="3305" y="881"/>
                  <a:pt x="3304" y="878"/>
                  <a:pt x="3306" y="880"/>
                </a:cubicBezTo>
                <a:cubicBezTo>
                  <a:pt x="3306" y="877"/>
                  <a:pt x="3308" y="876"/>
                  <a:pt x="3309" y="874"/>
                </a:cubicBezTo>
                <a:lnTo>
                  <a:pt x="3310" y="873"/>
                </a:lnTo>
                <a:cubicBezTo>
                  <a:pt x="3310" y="873"/>
                  <a:pt x="3309" y="873"/>
                  <a:pt x="3309" y="873"/>
                </a:cubicBezTo>
                <a:close/>
                <a:moveTo>
                  <a:pt x="3285" y="870"/>
                </a:moveTo>
                <a:lnTo>
                  <a:pt x="3285" y="871"/>
                </a:lnTo>
                <a:lnTo>
                  <a:pt x="3285" y="872"/>
                </a:lnTo>
                <a:lnTo>
                  <a:pt x="3284" y="873"/>
                </a:lnTo>
                <a:cubicBezTo>
                  <a:pt x="3284" y="873"/>
                  <a:pt x="3284" y="874"/>
                  <a:pt x="3285" y="872"/>
                </a:cubicBezTo>
                <a:lnTo>
                  <a:pt x="3285" y="872"/>
                </a:lnTo>
                <a:lnTo>
                  <a:pt x="3285" y="871"/>
                </a:lnTo>
                <a:cubicBezTo>
                  <a:pt x="3285" y="871"/>
                  <a:pt x="3285" y="870"/>
                  <a:pt x="3285" y="870"/>
                </a:cubicBezTo>
                <a:close/>
                <a:moveTo>
                  <a:pt x="3380" y="863"/>
                </a:moveTo>
                <a:cubicBezTo>
                  <a:pt x="3379" y="868"/>
                  <a:pt x="3377" y="875"/>
                  <a:pt x="3381" y="876"/>
                </a:cubicBezTo>
                <a:cubicBezTo>
                  <a:pt x="3381" y="881"/>
                  <a:pt x="3377" y="885"/>
                  <a:pt x="3381" y="888"/>
                </a:cubicBezTo>
                <a:cubicBezTo>
                  <a:pt x="3379" y="886"/>
                  <a:pt x="3376" y="890"/>
                  <a:pt x="3379" y="890"/>
                </a:cubicBezTo>
                <a:cubicBezTo>
                  <a:pt x="3382" y="888"/>
                  <a:pt x="3381" y="899"/>
                  <a:pt x="3386" y="898"/>
                </a:cubicBezTo>
                <a:cubicBezTo>
                  <a:pt x="3389" y="894"/>
                  <a:pt x="3379" y="885"/>
                  <a:pt x="3387" y="884"/>
                </a:cubicBezTo>
                <a:cubicBezTo>
                  <a:pt x="3384" y="880"/>
                  <a:pt x="3386" y="876"/>
                  <a:pt x="3386" y="869"/>
                </a:cubicBezTo>
                <a:cubicBezTo>
                  <a:pt x="3382" y="869"/>
                  <a:pt x="3382" y="865"/>
                  <a:pt x="3380" y="863"/>
                </a:cubicBezTo>
                <a:close/>
                <a:moveTo>
                  <a:pt x="3333" y="861"/>
                </a:moveTo>
                <a:cubicBezTo>
                  <a:pt x="3330" y="867"/>
                  <a:pt x="3333" y="873"/>
                  <a:pt x="3338" y="868"/>
                </a:cubicBezTo>
                <a:cubicBezTo>
                  <a:pt x="3338" y="867"/>
                  <a:pt x="3339" y="863"/>
                  <a:pt x="3337" y="863"/>
                </a:cubicBezTo>
                <a:lnTo>
                  <a:pt x="3337" y="863"/>
                </a:lnTo>
                <a:cubicBezTo>
                  <a:pt x="3336" y="866"/>
                  <a:pt x="3335" y="861"/>
                  <a:pt x="3333" y="861"/>
                </a:cubicBezTo>
                <a:close/>
                <a:moveTo>
                  <a:pt x="3410" y="860"/>
                </a:moveTo>
                <a:cubicBezTo>
                  <a:pt x="3407" y="859"/>
                  <a:pt x="3408" y="862"/>
                  <a:pt x="3405" y="861"/>
                </a:cubicBezTo>
                <a:cubicBezTo>
                  <a:pt x="3405" y="862"/>
                  <a:pt x="3405" y="864"/>
                  <a:pt x="3404" y="865"/>
                </a:cubicBezTo>
                <a:cubicBezTo>
                  <a:pt x="3405" y="866"/>
                  <a:pt x="3407" y="867"/>
                  <a:pt x="3409" y="866"/>
                </a:cubicBezTo>
                <a:lnTo>
                  <a:pt x="3409" y="866"/>
                </a:lnTo>
                <a:cubicBezTo>
                  <a:pt x="3408" y="864"/>
                  <a:pt x="3409" y="862"/>
                  <a:pt x="3410" y="860"/>
                </a:cubicBezTo>
                <a:close/>
                <a:moveTo>
                  <a:pt x="3286" y="858"/>
                </a:moveTo>
                <a:cubicBezTo>
                  <a:pt x="3285" y="860"/>
                  <a:pt x="3285" y="866"/>
                  <a:pt x="3289" y="865"/>
                </a:cubicBezTo>
                <a:cubicBezTo>
                  <a:pt x="3290" y="861"/>
                  <a:pt x="3289" y="859"/>
                  <a:pt x="3286" y="858"/>
                </a:cubicBezTo>
                <a:close/>
                <a:moveTo>
                  <a:pt x="3412" y="858"/>
                </a:moveTo>
                <a:cubicBezTo>
                  <a:pt x="3411" y="858"/>
                  <a:pt x="3411" y="858"/>
                  <a:pt x="3411" y="858"/>
                </a:cubicBezTo>
                <a:cubicBezTo>
                  <a:pt x="3411" y="862"/>
                  <a:pt x="3410" y="866"/>
                  <a:pt x="3414" y="865"/>
                </a:cubicBezTo>
                <a:cubicBezTo>
                  <a:pt x="3414" y="862"/>
                  <a:pt x="3414" y="859"/>
                  <a:pt x="3412" y="858"/>
                </a:cubicBezTo>
                <a:close/>
                <a:moveTo>
                  <a:pt x="3399" y="858"/>
                </a:moveTo>
                <a:cubicBezTo>
                  <a:pt x="3398" y="860"/>
                  <a:pt x="3394" y="859"/>
                  <a:pt x="3393" y="860"/>
                </a:cubicBezTo>
                <a:cubicBezTo>
                  <a:pt x="3392" y="866"/>
                  <a:pt x="3395" y="868"/>
                  <a:pt x="3394" y="874"/>
                </a:cubicBezTo>
                <a:cubicBezTo>
                  <a:pt x="3400" y="874"/>
                  <a:pt x="3395" y="867"/>
                  <a:pt x="3397" y="864"/>
                </a:cubicBezTo>
                <a:cubicBezTo>
                  <a:pt x="3398" y="864"/>
                  <a:pt x="3401" y="869"/>
                  <a:pt x="3401" y="864"/>
                </a:cubicBezTo>
                <a:lnTo>
                  <a:pt x="3401" y="864"/>
                </a:lnTo>
                <a:cubicBezTo>
                  <a:pt x="3396" y="862"/>
                  <a:pt x="3400" y="860"/>
                  <a:pt x="3399" y="858"/>
                </a:cubicBezTo>
                <a:close/>
                <a:moveTo>
                  <a:pt x="3327" y="857"/>
                </a:moveTo>
                <a:cubicBezTo>
                  <a:pt x="3324" y="859"/>
                  <a:pt x="3323" y="863"/>
                  <a:pt x="3324" y="867"/>
                </a:cubicBezTo>
                <a:lnTo>
                  <a:pt x="3324" y="867"/>
                </a:lnTo>
                <a:cubicBezTo>
                  <a:pt x="3327" y="867"/>
                  <a:pt x="3325" y="871"/>
                  <a:pt x="3328" y="870"/>
                </a:cubicBezTo>
                <a:cubicBezTo>
                  <a:pt x="3330" y="866"/>
                  <a:pt x="3327" y="860"/>
                  <a:pt x="3327" y="857"/>
                </a:cubicBezTo>
                <a:close/>
                <a:moveTo>
                  <a:pt x="3221" y="856"/>
                </a:moveTo>
                <a:cubicBezTo>
                  <a:pt x="3219" y="856"/>
                  <a:pt x="3217" y="857"/>
                  <a:pt x="3217" y="859"/>
                </a:cubicBezTo>
                <a:lnTo>
                  <a:pt x="3217" y="859"/>
                </a:lnTo>
                <a:cubicBezTo>
                  <a:pt x="3219" y="861"/>
                  <a:pt x="3221" y="861"/>
                  <a:pt x="3225" y="859"/>
                </a:cubicBezTo>
                <a:cubicBezTo>
                  <a:pt x="3225" y="857"/>
                  <a:pt x="3223" y="856"/>
                  <a:pt x="3221" y="856"/>
                </a:cubicBezTo>
                <a:close/>
                <a:moveTo>
                  <a:pt x="3313" y="856"/>
                </a:moveTo>
                <a:lnTo>
                  <a:pt x="3313" y="857"/>
                </a:lnTo>
                <a:cubicBezTo>
                  <a:pt x="3313" y="860"/>
                  <a:pt x="3313" y="863"/>
                  <a:pt x="3311" y="865"/>
                </a:cubicBezTo>
                <a:cubicBezTo>
                  <a:pt x="3314" y="865"/>
                  <a:pt x="3315" y="861"/>
                  <a:pt x="3316" y="858"/>
                </a:cubicBezTo>
                <a:cubicBezTo>
                  <a:pt x="3314" y="858"/>
                  <a:pt x="3314" y="856"/>
                  <a:pt x="3313" y="856"/>
                </a:cubicBezTo>
                <a:close/>
                <a:moveTo>
                  <a:pt x="3318" y="852"/>
                </a:moveTo>
                <a:cubicBezTo>
                  <a:pt x="3318" y="853"/>
                  <a:pt x="3317" y="853"/>
                  <a:pt x="3317" y="855"/>
                </a:cubicBezTo>
                <a:cubicBezTo>
                  <a:pt x="3318" y="855"/>
                  <a:pt x="3319" y="855"/>
                  <a:pt x="3320" y="855"/>
                </a:cubicBezTo>
                <a:lnTo>
                  <a:pt x="3320" y="852"/>
                </a:lnTo>
                <a:cubicBezTo>
                  <a:pt x="3320" y="852"/>
                  <a:pt x="3319" y="852"/>
                  <a:pt x="3318" y="852"/>
                </a:cubicBezTo>
                <a:lnTo>
                  <a:pt x="3318" y="852"/>
                </a:lnTo>
                <a:close/>
                <a:moveTo>
                  <a:pt x="3363" y="851"/>
                </a:moveTo>
                <a:cubicBezTo>
                  <a:pt x="3363" y="854"/>
                  <a:pt x="3360" y="853"/>
                  <a:pt x="3357" y="853"/>
                </a:cubicBezTo>
                <a:cubicBezTo>
                  <a:pt x="3356" y="859"/>
                  <a:pt x="3351" y="859"/>
                  <a:pt x="3346" y="859"/>
                </a:cubicBezTo>
                <a:cubicBezTo>
                  <a:pt x="3348" y="863"/>
                  <a:pt x="3349" y="863"/>
                  <a:pt x="3346" y="867"/>
                </a:cubicBezTo>
                <a:cubicBezTo>
                  <a:pt x="3347" y="867"/>
                  <a:pt x="3351" y="865"/>
                  <a:pt x="3351" y="868"/>
                </a:cubicBezTo>
                <a:cubicBezTo>
                  <a:pt x="3349" y="868"/>
                  <a:pt x="3349" y="870"/>
                  <a:pt x="3349" y="872"/>
                </a:cubicBezTo>
                <a:cubicBezTo>
                  <a:pt x="3353" y="872"/>
                  <a:pt x="3355" y="872"/>
                  <a:pt x="3355" y="871"/>
                </a:cubicBezTo>
                <a:cubicBezTo>
                  <a:pt x="3355" y="871"/>
                  <a:pt x="3354" y="871"/>
                  <a:pt x="3354" y="870"/>
                </a:cubicBezTo>
                <a:cubicBezTo>
                  <a:pt x="3356" y="866"/>
                  <a:pt x="3355" y="863"/>
                  <a:pt x="3353" y="863"/>
                </a:cubicBezTo>
                <a:cubicBezTo>
                  <a:pt x="3356" y="862"/>
                  <a:pt x="3357" y="859"/>
                  <a:pt x="3360" y="858"/>
                </a:cubicBezTo>
                <a:cubicBezTo>
                  <a:pt x="3359" y="868"/>
                  <a:pt x="3365" y="864"/>
                  <a:pt x="3363" y="871"/>
                </a:cubicBezTo>
                <a:cubicBezTo>
                  <a:pt x="3367" y="871"/>
                  <a:pt x="3366" y="877"/>
                  <a:pt x="3370" y="877"/>
                </a:cubicBezTo>
                <a:cubicBezTo>
                  <a:pt x="3372" y="873"/>
                  <a:pt x="3376" y="866"/>
                  <a:pt x="3374" y="863"/>
                </a:cubicBezTo>
                <a:cubicBezTo>
                  <a:pt x="3371" y="863"/>
                  <a:pt x="3371" y="871"/>
                  <a:pt x="3367" y="867"/>
                </a:cubicBezTo>
                <a:cubicBezTo>
                  <a:pt x="3367" y="865"/>
                  <a:pt x="3368" y="864"/>
                  <a:pt x="3368" y="862"/>
                </a:cubicBezTo>
                <a:cubicBezTo>
                  <a:pt x="3366" y="862"/>
                  <a:pt x="3366" y="864"/>
                  <a:pt x="3364" y="864"/>
                </a:cubicBezTo>
                <a:lnTo>
                  <a:pt x="3364" y="863"/>
                </a:lnTo>
                <a:cubicBezTo>
                  <a:pt x="3364" y="859"/>
                  <a:pt x="3365" y="852"/>
                  <a:pt x="3363" y="851"/>
                </a:cubicBezTo>
                <a:close/>
                <a:moveTo>
                  <a:pt x="3269" y="851"/>
                </a:moveTo>
                <a:cubicBezTo>
                  <a:pt x="3268" y="851"/>
                  <a:pt x="3269" y="854"/>
                  <a:pt x="3271" y="852"/>
                </a:cubicBezTo>
                <a:cubicBezTo>
                  <a:pt x="3270" y="851"/>
                  <a:pt x="3269" y="850"/>
                  <a:pt x="3269" y="851"/>
                </a:cubicBezTo>
                <a:close/>
                <a:moveTo>
                  <a:pt x="3346" y="850"/>
                </a:moveTo>
                <a:cubicBezTo>
                  <a:pt x="3345" y="850"/>
                  <a:pt x="3344" y="850"/>
                  <a:pt x="3343" y="852"/>
                </a:cubicBezTo>
                <a:lnTo>
                  <a:pt x="3343" y="853"/>
                </a:lnTo>
                <a:lnTo>
                  <a:pt x="3343" y="853"/>
                </a:lnTo>
                <a:lnTo>
                  <a:pt x="3343" y="853"/>
                </a:lnTo>
                <a:lnTo>
                  <a:pt x="3343" y="853"/>
                </a:lnTo>
                <a:lnTo>
                  <a:pt x="3344" y="853"/>
                </a:lnTo>
                <a:cubicBezTo>
                  <a:pt x="3348" y="853"/>
                  <a:pt x="3351" y="856"/>
                  <a:pt x="3351" y="851"/>
                </a:cubicBezTo>
                <a:cubicBezTo>
                  <a:pt x="3350" y="851"/>
                  <a:pt x="3348" y="850"/>
                  <a:pt x="3346" y="850"/>
                </a:cubicBezTo>
                <a:close/>
                <a:moveTo>
                  <a:pt x="3397" y="849"/>
                </a:moveTo>
                <a:cubicBezTo>
                  <a:pt x="3397" y="856"/>
                  <a:pt x="3402" y="850"/>
                  <a:pt x="3397" y="849"/>
                </a:cubicBezTo>
                <a:close/>
                <a:moveTo>
                  <a:pt x="3381" y="848"/>
                </a:moveTo>
                <a:cubicBezTo>
                  <a:pt x="3382" y="849"/>
                  <a:pt x="3382" y="851"/>
                  <a:pt x="3381" y="853"/>
                </a:cubicBezTo>
                <a:lnTo>
                  <a:pt x="3380" y="854"/>
                </a:lnTo>
                <a:lnTo>
                  <a:pt x="3380" y="854"/>
                </a:lnTo>
                <a:lnTo>
                  <a:pt x="3380" y="854"/>
                </a:lnTo>
                <a:lnTo>
                  <a:pt x="3380" y="854"/>
                </a:lnTo>
                <a:lnTo>
                  <a:pt x="3382" y="854"/>
                </a:lnTo>
                <a:cubicBezTo>
                  <a:pt x="3384" y="853"/>
                  <a:pt x="3384" y="847"/>
                  <a:pt x="3381" y="848"/>
                </a:cubicBezTo>
                <a:close/>
                <a:moveTo>
                  <a:pt x="3347" y="843"/>
                </a:moveTo>
                <a:cubicBezTo>
                  <a:pt x="3347" y="846"/>
                  <a:pt x="3347" y="849"/>
                  <a:pt x="3350" y="849"/>
                </a:cubicBezTo>
                <a:lnTo>
                  <a:pt x="3350" y="849"/>
                </a:lnTo>
                <a:cubicBezTo>
                  <a:pt x="3350" y="847"/>
                  <a:pt x="3352" y="847"/>
                  <a:pt x="3352" y="843"/>
                </a:cubicBezTo>
                <a:lnTo>
                  <a:pt x="3347" y="843"/>
                </a:lnTo>
                <a:close/>
                <a:moveTo>
                  <a:pt x="3329" y="842"/>
                </a:moveTo>
                <a:cubicBezTo>
                  <a:pt x="3328" y="842"/>
                  <a:pt x="3327" y="842"/>
                  <a:pt x="3326" y="842"/>
                </a:cubicBezTo>
                <a:cubicBezTo>
                  <a:pt x="3327" y="845"/>
                  <a:pt x="3328" y="847"/>
                  <a:pt x="3329" y="848"/>
                </a:cubicBezTo>
                <a:cubicBezTo>
                  <a:pt x="3331" y="847"/>
                  <a:pt x="3332" y="846"/>
                  <a:pt x="3331" y="843"/>
                </a:cubicBezTo>
                <a:lnTo>
                  <a:pt x="3331" y="843"/>
                </a:lnTo>
                <a:cubicBezTo>
                  <a:pt x="3331" y="842"/>
                  <a:pt x="3330" y="842"/>
                  <a:pt x="3329" y="842"/>
                </a:cubicBezTo>
                <a:close/>
                <a:moveTo>
                  <a:pt x="3401" y="828"/>
                </a:moveTo>
                <a:cubicBezTo>
                  <a:pt x="3401" y="828"/>
                  <a:pt x="3401" y="828"/>
                  <a:pt x="3401" y="828"/>
                </a:cubicBezTo>
                <a:cubicBezTo>
                  <a:pt x="3400" y="829"/>
                  <a:pt x="3401" y="832"/>
                  <a:pt x="3402" y="832"/>
                </a:cubicBezTo>
                <a:lnTo>
                  <a:pt x="3402" y="832"/>
                </a:lnTo>
                <a:cubicBezTo>
                  <a:pt x="3405" y="834"/>
                  <a:pt x="3402" y="828"/>
                  <a:pt x="3401" y="828"/>
                </a:cubicBezTo>
                <a:close/>
                <a:moveTo>
                  <a:pt x="3403" y="806"/>
                </a:moveTo>
                <a:cubicBezTo>
                  <a:pt x="3403" y="808"/>
                  <a:pt x="3403" y="810"/>
                  <a:pt x="3405" y="810"/>
                </a:cubicBezTo>
                <a:lnTo>
                  <a:pt x="3405" y="810"/>
                </a:lnTo>
                <a:cubicBezTo>
                  <a:pt x="3405" y="808"/>
                  <a:pt x="3406" y="807"/>
                  <a:pt x="3406" y="806"/>
                </a:cubicBezTo>
                <a:cubicBezTo>
                  <a:pt x="3405" y="806"/>
                  <a:pt x="3404" y="806"/>
                  <a:pt x="3403" y="806"/>
                </a:cubicBezTo>
                <a:close/>
                <a:moveTo>
                  <a:pt x="3332" y="800"/>
                </a:moveTo>
                <a:cubicBezTo>
                  <a:pt x="3331" y="800"/>
                  <a:pt x="3331" y="800"/>
                  <a:pt x="3330" y="800"/>
                </a:cubicBezTo>
                <a:cubicBezTo>
                  <a:pt x="3330" y="803"/>
                  <a:pt x="3332" y="804"/>
                  <a:pt x="3334" y="805"/>
                </a:cubicBezTo>
                <a:cubicBezTo>
                  <a:pt x="3334" y="803"/>
                  <a:pt x="3334" y="801"/>
                  <a:pt x="3332" y="800"/>
                </a:cubicBezTo>
                <a:close/>
                <a:moveTo>
                  <a:pt x="3403" y="800"/>
                </a:moveTo>
                <a:lnTo>
                  <a:pt x="3403" y="803"/>
                </a:lnTo>
                <a:cubicBezTo>
                  <a:pt x="3404" y="803"/>
                  <a:pt x="3405" y="803"/>
                  <a:pt x="3406" y="803"/>
                </a:cubicBezTo>
                <a:lnTo>
                  <a:pt x="3406" y="800"/>
                </a:lnTo>
                <a:cubicBezTo>
                  <a:pt x="3405" y="800"/>
                  <a:pt x="3404" y="800"/>
                  <a:pt x="3403" y="800"/>
                </a:cubicBezTo>
                <a:close/>
                <a:moveTo>
                  <a:pt x="3367" y="792"/>
                </a:moveTo>
                <a:cubicBezTo>
                  <a:pt x="3367" y="792"/>
                  <a:pt x="3367" y="792"/>
                  <a:pt x="3366" y="794"/>
                </a:cubicBezTo>
                <a:cubicBezTo>
                  <a:pt x="3365" y="794"/>
                  <a:pt x="3365" y="794"/>
                  <a:pt x="3365" y="795"/>
                </a:cubicBezTo>
                <a:lnTo>
                  <a:pt x="3364" y="795"/>
                </a:lnTo>
                <a:cubicBezTo>
                  <a:pt x="3365" y="799"/>
                  <a:pt x="3368" y="793"/>
                  <a:pt x="3367" y="792"/>
                </a:cubicBezTo>
                <a:close/>
                <a:moveTo>
                  <a:pt x="3377" y="789"/>
                </a:moveTo>
                <a:cubicBezTo>
                  <a:pt x="3377" y="792"/>
                  <a:pt x="3373" y="792"/>
                  <a:pt x="3374" y="796"/>
                </a:cubicBezTo>
                <a:cubicBezTo>
                  <a:pt x="3375" y="797"/>
                  <a:pt x="3379" y="797"/>
                  <a:pt x="3379" y="794"/>
                </a:cubicBezTo>
                <a:lnTo>
                  <a:pt x="3378" y="794"/>
                </a:lnTo>
                <a:cubicBezTo>
                  <a:pt x="3373" y="793"/>
                  <a:pt x="3381" y="790"/>
                  <a:pt x="3377" y="789"/>
                </a:cubicBezTo>
                <a:close/>
                <a:moveTo>
                  <a:pt x="3382" y="789"/>
                </a:moveTo>
                <a:cubicBezTo>
                  <a:pt x="3379" y="791"/>
                  <a:pt x="3384" y="795"/>
                  <a:pt x="3385" y="792"/>
                </a:cubicBezTo>
                <a:lnTo>
                  <a:pt x="3384" y="792"/>
                </a:lnTo>
                <a:cubicBezTo>
                  <a:pt x="3382" y="792"/>
                  <a:pt x="3383" y="788"/>
                  <a:pt x="3382" y="789"/>
                </a:cubicBezTo>
                <a:close/>
                <a:moveTo>
                  <a:pt x="3394" y="787"/>
                </a:moveTo>
                <a:cubicBezTo>
                  <a:pt x="3392" y="787"/>
                  <a:pt x="3392" y="791"/>
                  <a:pt x="3394" y="791"/>
                </a:cubicBezTo>
                <a:cubicBezTo>
                  <a:pt x="3395" y="790"/>
                  <a:pt x="3395" y="790"/>
                  <a:pt x="3395" y="790"/>
                </a:cubicBezTo>
                <a:lnTo>
                  <a:pt x="3395" y="787"/>
                </a:lnTo>
                <a:lnTo>
                  <a:pt x="3395" y="787"/>
                </a:lnTo>
                <a:cubicBezTo>
                  <a:pt x="3394" y="787"/>
                  <a:pt x="3394" y="787"/>
                  <a:pt x="3394" y="787"/>
                </a:cubicBezTo>
                <a:close/>
                <a:moveTo>
                  <a:pt x="3313" y="786"/>
                </a:moveTo>
                <a:cubicBezTo>
                  <a:pt x="3312" y="787"/>
                  <a:pt x="3312" y="790"/>
                  <a:pt x="3315" y="790"/>
                </a:cubicBezTo>
                <a:cubicBezTo>
                  <a:pt x="3315" y="789"/>
                  <a:pt x="3315" y="786"/>
                  <a:pt x="3314" y="786"/>
                </a:cubicBezTo>
                <a:lnTo>
                  <a:pt x="3313" y="786"/>
                </a:lnTo>
                <a:close/>
                <a:moveTo>
                  <a:pt x="3327" y="785"/>
                </a:moveTo>
                <a:cubicBezTo>
                  <a:pt x="3327" y="785"/>
                  <a:pt x="3326" y="785"/>
                  <a:pt x="3326" y="785"/>
                </a:cubicBezTo>
                <a:lnTo>
                  <a:pt x="3325" y="785"/>
                </a:lnTo>
                <a:cubicBezTo>
                  <a:pt x="3325" y="787"/>
                  <a:pt x="3326" y="788"/>
                  <a:pt x="3328" y="788"/>
                </a:cubicBezTo>
                <a:cubicBezTo>
                  <a:pt x="3329" y="788"/>
                  <a:pt x="3330" y="787"/>
                  <a:pt x="3330" y="785"/>
                </a:cubicBezTo>
                <a:cubicBezTo>
                  <a:pt x="3328" y="785"/>
                  <a:pt x="3328" y="784"/>
                  <a:pt x="3327" y="785"/>
                </a:cubicBezTo>
                <a:close/>
                <a:moveTo>
                  <a:pt x="3416" y="784"/>
                </a:moveTo>
                <a:lnTo>
                  <a:pt x="3417" y="784"/>
                </a:lnTo>
                <a:cubicBezTo>
                  <a:pt x="3419" y="785"/>
                  <a:pt x="3417" y="787"/>
                  <a:pt x="3416" y="788"/>
                </a:cubicBezTo>
                <a:cubicBezTo>
                  <a:pt x="3420" y="790"/>
                  <a:pt x="3417" y="785"/>
                  <a:pt x="3420" y="786"/>
                </a:cubicBezTo>
                <a:cubicBezTo>
                  <a:pt x="3420" y="787"/>
                  <a:pt x="3421" y="787"/>
                  <a:pt x="3421" y="788"/>
                </a:cubicBezTo>
                <a:cubicBezTo>
                  <a:pt x="3418" y="792"/>
                  <a:pt x="3420" y="795"/>
                  <a:pt x="3422" y="798"/>
                </a:cubicBezTo>
                <a:cubicBezTo>
                  <a:pt x="3420" y="799"/>
                  <a:pt x="3421" y="804"/>
                  <a:pt x="3419" y="806"/>
                </a:cubicBezTo>
                <a:cubicBezTo>
                  <a:pt x="3418" y="804"/>
                  <a:pt x="3416" y="804"/>
                  <a:pt x="3415" y="801"/>
                </a:cubicBezTo>
                <a:cubicBezTo>
                  <a:pt x="3416" y="801"/>
                  <a:pt x="3417" y="800"/>
                  <a:pt x="3417" y="799"/>
                </a:cubicBezTo>
                <a:cubicBezTo>
                  <a:pt x="3417" y="800"/>
                  <a:pt x="3418" y="800"/>
                  <a:pt x="3418" y="800"/>
                </a:cubicBezTo>
                <a:cubicBezTo>
                  <a:pt x="3420" y="799"/>
                  <a:pt x="3420" y="792"/>
                  <a:pt x="3418" y="792"/>
                </a:cubicBezTo>
                <a:cubicBezTo>
                  <a:pt x="3418" y="793"/>
                  <a:pt x="3418" y="794"/>
                  <a:pt x="3418" y="795"/>
                </a:cubicBezTo>
                <a:cubicBezTo>
                  <a:pt x="3417" y="791"/>
                  <a:pt x="3414" y="788"/>
                  <a:pt x="3414" y="785"/>
                </a:cubicBezTo>
                <a:cubicBezTo>
                  <a:pt x="3414" y="785"/>
                  <a:pt x="3415" y="785"/>
                  <a:pt x="3415" y="785"/>
                </a:cubicBezTo>
                <a:cubicBezTo>
                  <a:pt x="3415" y="785"/>
                  <a:pt x="3416" y="785"/>
                  <a:pt x="3416" y="784"/>
                </a:cubicBezTo>
                <a:lnTo>
                  <a:pt x="3416" y="784"/>
                </a:lnTo>
                <a:close/>
                <a:moveTo>
                  <a:pt x="3417" y="784"/>
                </a:moveTo>
                <a:lnTo>
                  <a:pt x="3417" y="784"/>
                </a:lnTo>
                <a:lnTo>
                  <a:pt x="3416" y="784"/>
                </a:lnTo>
                <a:lnTo>
                  <a:pt x="3416" y="784"/>
                </a:lnTo>
                <a:lnTo>
                  <a:pt x="3417" y="784"/>
                </a:lnTo>
                <a:close/>
                <a:moveTo>
                  <a:pt x="3307" y="783"/>
                </a:moveTo>
                <a:cubicBezTo>
                  <a:pt x="3306" y="783"/>
                  <a:pt x="3306" y="783"/>
                  <a:pt x="3306" y="783"/>
                </a:cubicBezTo>
                <a:lnTo>
                  <a:pt x="3306" y="786"/>
                </a:lnTo>
                <a:cubicBezTo>
                  <a:pt x="3308" y="787"/>
                  <a:pt x="3308" y="783"/>
                  <a:pt x="3307" y="783"/>
                </a:cubicBezTo>
                <a:close/>
                <a:moveTo>
                  <a:pt x="3366" y="782"/>
                </a:moveTo>
                <a:cubicBezTo>
                  <a:pt x="3365" y="782"/>
                  <a:pt x="3365" y="782"/>
                  <a:pt x="3364" y="782"/>
                </a:cubicBezTo>
                <a:cubicBezTo>
                  <a:pt x="3364" y="784"/>
                  <a:pt x="3365" y="786"/>
                  <a:pt x="3366" y="787"/>
                </a:cubicBezTo>
                <a:lnTo>
                  <a:pt x="3367" y="788"/>
                </a:lnTo>
                <a:lnTo>
                  <a:pt x="3367" y="788"/>
                </a:lnTo>
                <a:lnTo>
                  <a:pt x="3368" y="788"/>
                </a:lnTo>
                <a:lnTo>
                  <a:pt x="3367" y="788"/>
                </a:lnTo>
                <a:lnTo>
                  <a:pt x="3368" y="786"/>
                </a:lnTo>
                <a:cubicBezTo>
                  <a:pt x="3368" y="784"/>
                  <a:pt x="3367" y="782"/>
                  <a:pt x="3366" y="782"/>
                </a:cubicBezTo>
                <a:close/>
                <a:moveTo>
                  <a:pt x="3385" y="781"/>
                </a:moveTo>
                <a:cubicBezTo>
                  <a:pt x="3385" y="783"/>
                  <a:pt x="3384" y="784"/>
                  <a:pt x="3384" y="786"/>
                </a:cubicBezTo>
                <a:lnTo>
                  <a:pt x="3383" y="785"/>
                </a:lnTo>
                <a:cubicBezTo>
                  <a:pt x="3385" y="787"/>
                  <a:pt x="3389" y="786"/>
                  <a:pt x="3389" y="782"/>
                </a:cubicBezTo>
                <a:cubicBezTo>
                  <a:pt x="3387" y="783"/>
                  <a:pt x="3386" y="782"/>
                  <a:pt x="3385" y="781"/>
                </a:cubicBezTo>
                <a:close/>
                <a:moveTo>
                  <a:pt x="3379" y="780"/>
                </a:moveTo>
                <a:cubicBezTo>
                  <a:pt x="3379" y="783"/>
                  <a:pt x="3375" y="786"/>
                  <a:pt x="3381" y="787"/>
                </a:cubicBezTo>
                <a:cubicBezTo>
                  <a:pt x="3382" y="784"/>
                  <a:pt x="3380" y="784"/>
                  <a:pt x="3383" y="782"/>
                </a:cubicBezTo>
                <a:cubicBezTo>
                  <a:pt x="3381" y="782"/>
                  <a:pt x="3382" y="780"/>
                  <a:pt x="3380" y="780"/>
                </a:cubicBezTo>
                <a:lnTo>
                  <a:pt x="3379" y="780"/>
                </a:lnTo>
                <a:close/>
                <a:moveTo>
                  <a:pt x="3374" y="780"/>
                </a:moveTo>
                <a:cubicBezTo>
                  <a:pt x="3374" y="780"/>
                  <a:pt x="3374" y="780"/>
                  <a:pt x="3373" y="780"/>
                </a:cubicBezTo>
                <a:lnTo>
                  <a:pt x="3373" y="784"/>
                </a:lnTo>
                <a:cubicBezTo>
                  <a:pt x="3376" y="785"/>
                  <a:pt x="3376" y="780"/>
                  <a:pt x="3374" y="780"/>
                </a:cubicBezTo>
                <a:close/>
                <a:moveTo>
                  <a:pt x="3393" y="780"/>
                </a:moveTo>
                <a:cubicBezTo>
                  <a:pt x="3393" y="782"/>
                  <a:pt x="3394" y="784"/>
                  <a:pt x="3395" y="784"/>
                </a:cubicBezTo>
                <a:lnTo>
                  <a:pt x="3395" y="785"/>
                </a:lnTo>
                <a:lnTo>
                  <a:pt x="3395" y="785"/>
                </a:lnTo>
                <a:lnTo>
                  <a:pt x="3396" y="785"/>
                </a:lnTo>
                <a:lnTo>
                  <a:pt x="3395" y="785"/>
                </a:lnTo>
                <a:lnTo>
                  <a:pt x="3395" y="783"/>
                </a:lnTo>
                <a:cubicBezTo>
                  <a:pt x="3394" y="782"/>
                  <a:pt x="3394" y="780"/>
                  <a:pt x="3393" y="780"/>
                </a:cubicBezTo>
                <a:close/>
                <a:moveTo>
                  <a:pt x="3394" y="774"/>
                </a:moveTo>
                <a:cubicBezTo>
                  <a:pt x="3393" y="778"/>
                  <a:pt x="3398" y="778"/>
                  <a:pt x="3399" y="774"/>
                </a:cubicBezTo>
                <a:cubicBezTo>
                  <a:pt x="3397" y="774"/>
                  <a:pt x="3396" y="774"/>
                  <a:pt x="3395" y="774"/>
                </a:cubicBezTo>
                <a:lnTo>
                  <a:pt x="3394" y="774"/>
                </a:lnTo>
                <a:close/>
                <a:moveTo>
                  <a:pt x="3408" y="774"/>
                </a:moveTo>
                <a:cubicBezTo>
                  <a:pt x="3407" y="774"/>
                  <a:pt x="3405" y="774"/>
                  <a:pt x="3405" y="775"/>
                </a:cubicBezTo>
                <a:lnTo>
                  <a:pt x="3405" y="776"/>
                </a:lnTo>
                <a:lnTo>
                  <a:pt x="3405" y="776"/>
                </a:lnTo>
                <a:lnTo>
                  <a:pt x="3404" y="776"/>
                </a:lnTo>
                <a:cubicBezTo>
                  <a:pt x="3404" y="776"/>
                  <a:pt x="3404" y="776"/>
                  <a:pt x="3405" y="776"/>
                </a:cubicBezTo>
                <a:lnTo>
                  <a:pt x="3405" y="776"/>
                </a:lnTo>
                <a:lnTo>
                  <a:pt x="3405" y="776"/>
                </a:lnTo>
                <a:lnTo>
                  <a:pt x="3405" y="776"/>
                </a:lnTo>
                <a:lnTo>
                  <a:pt x="3406" y="776"/>
                </a:lnTo>
                <a:cubicBezTo>
                  <a:pt x="3407" y="776"/>
                  <a:pt x="3408" y="775"/>
                  <a:pt x="3408" y="774"/>
                </a:cubicBezTo>
                <a:close/>
                <a:moveTo>
                  <a:pt x="145" y="774"/>
                </a:moveTo>
                <a:lnTo>
                  <a:pt x="145" y="776"/>
                </a:lnTo>
                <a:lnTo>
                  <a:pt x="145" y="776"/>
                </a:lnTo>
                <a:lnTo>
                  <a:pt x="145" y="776"/>
                </a:lnTo>
                <a:lnTo>
                  <a:pt x="145" y="776"/>
                </a:lnTo>
                <a:lnTo>
                  <a:pt x="146" y="776"/>
                </a:lnTo>
                <a:cubicBezTo>
                  <a:pt x="146" y="776"/>
                  <a:pt x="147" y="776"/>
                  <a:pt x="147" y="776"/>
                </a:cubicBezTo>
                <a:lnTo>
                  <a:pt x="147" y="774"/>
                </a:lnTo>
                <a:cubicBezTo>
                  <a:pt x="146" y="774"/>
                  <a:pt x="146" y="774"/>
                  <a:pt x="145" y="774"/>
                </a:cubicBezTo>
                <a:close/>
                <a:moveTo>
                  <a:pt x="3346" y="774"/>
                </a:moveTo>
                <a:cubicBezTo>
                  <a:pt x="3346" y="780"/>
                  <a:pt x="3340" y="779"/>
                  <a:pt x="3341" y="786"/>
                </a:cubicBezTo>
                <a:cubicBezTo>
                  <a:pt x="3345" y="786"/>
                  <a:pt x="3344" y="785"/>
                  <a:pt x="3347" y="786"/>
                </a:cubicBezTo>
                <a:cubicBezTo>
                  <a:pt x="3347" y="781"/>
                  <a:pt x="3350" y="780"/>
                  <a:pt x="3350" y="775"/>
                </a:cubicBezTo>
                <a:cubicBezTo>
                  <a:pt x="3349" y="775"/>
                  <a:pt x="3348" y="774"/>
                  <a:pt x="3347" y="774"/>
                </a:cubicBezTo>
                <a:lnTo>
                  <a:pt x="3346" y="774"/>
                </a:lnTo>
                <a:close/>
                <a:moveTo>
                  <a:pt x="3328" y="768"/>
                </a:moveTo>
                <a:cubicBezTo>
                  <a:pt x="3327" y="768"/>
                  <a:pt x="3327" y="768"/>
                  <a:pt x="3327" y="768"/>
                </a:cubicBezTo>
                <a:cubicBezTo>
                  <a:pt x="3326" y="769"/>
                  <a:pt x="3326" y="771"/>
                  <a:pt x="3327" y="772"/>
                </a:cubicBezTo>
                <a:lnTo>
                  <a:pt x="3328" y="774"/>
                </a:lnTo>
                <a:lnTo>
                  <a:pt x="3328" y="775"/>
                </a:lnTo>
                <a:cubicBezTo>
                  <a:pt x="3328" y="776"/>
                  <a:pt x="3328" y="776"/>
                  <a:pt x="3328" y="777"/>
                </a:cubicBezTo>
                <a:lnTo>
                  <a:pt x="3329" y="777"/>
                </a:lnTo>
                <a:cubicBezTo>
                  <a:pt x="3329" y="776"/>
                  <a:pt x="3329" y="776"/>
                  <a:pt x="3328" y="775"/>
                </a:cubicBezTo>
                <a:lnTo>
                  <a:pt x="3328" y="774"/>
                </a:lnTo>
                <a:lnTo>
                  <a:pt x="3328" y="774"/>
                </a:lnTo>
                <a:cubicBezTo>
                  <a:pt x="3328" y="771"/>
                  <a:pt x="3329" y="769"/>
                  <a:pt x="3328" y="768"/>
                </a:cubicBezTo>
                <a:close/>
                <a:moveTo>
                  <a:pt x="3398" y="767"/>
                </a:moveTo>
                <a:cubicBezTo>
                  <a:pt x="3396" y="767"/>
                  <a:pt x="3397" y="770"/>
                  <a:pt x="3400" y="767"/>
                </a:cubicBezTo>
                <a:cubicBezTo>
                  <a:pt x="3399" y="767"/>
                  <a:pt x="3398" y="766"/>
                  <a:pt x="3398" y="767"/>
                </a:cubicBezTo>
                <a:close/>
                <a:moveTo>
                  <a:pt x="148" y="765"/>
                </a:moveTo>
                <a:lnTo>
                  <a:pt x="148" y="767"/>
                </a:lnTo>
                <a:cubicBezTo>
                  <a:pt x="148" y="767"/>
                  <a:pt x="149" y="767"/>
                  <a:pt x="150" y="767"/>
                </a:cubicBezTo>
                <a:lnTo>
                  <a:pt x="150" y="765"/>
                </a:lnTo>
                <a:cubicBezTo>
                  <a:pt x="149" y="765"/>
                  <a:pt x="148" y="765"/>
                  <a:pt x="148" y="765"/>
                </a:cubicBezTo>
                <a:close/>
                <a:moveTo>
                  <a:pt x="3346" y="763"/>
                </a:moveTo>
                <a:lnTo>
                  <a:pt x="3346" y="763"/>
                </a:lnTo>
                <a:lnTo>
                  <a:pt x="3346" y="764"/>
                </a:lnTo>
                <a:cubicBezTo>
                  <a:pt x="3346" y="766"/>
                  <a:pt x="3347" y="766"/>
                  <a:pt x="3349" y="766"/>
                </a:cubicBezTo>
                <a:cubicBezTo>
                  <a:pt x="3349" y="764"/>
                  <a:pt x="3349" y="763"/>
                  <a:pt x="3347" y="763"/>
                </a:cubicBezTo>
                <a:lnTo>
                  <a:pt x="3346" y="763"/>
                </a:lnTo>
                <a:lnTo>
                  <a:pt x="3346" y="763"/>
                </a:lnTo>
                <a:lnTo>
                  <a:pt x="3346" y="763"/>
                </a:lnTo>
                <a:close/>
                <a:moveTo>
                  <a:pt x="143" y="763"/>
                </a:moveTo>
                <a:cubicBezTo>
                  <a:pt x="143" y="764"/>
                  <a:pt x="142" y="764"/>
                  <a:pt x="142" y="767"/>
                </a:cubicBezTo>
                <a:cubicBezTo>
                  <a:pt x="144" y="767"/>
                  <a:pt x="146" y="767"/>
                  <a:pt x="147" y="765"/>
                </a:cubicBezTo>
                <a:cubicBezTo>
                  <a:pt x="145" y="765"/>
                  <a:pt x="147" y="762"/>
                  <a:pt x="144" y="763"/>
                </a:cubicBezTo>
                <a:lnTo>
                  <a:pt x="143" y="763"/>
                </a:lnTo>
                <a:close/>
                <a:moveTo>
                  <a:pt x="3327" y="762"/>
                </a:moveTo>
                <a:lnTo>
                  <a:pt x="3327" y="762"/>
                </a:lnTo>
                <a:lnTo>
                  <a:pt x="3325" y="762"/>
                </a:lnTo>
                <a:cubicBezTo>
                  <a:pt x="3324" y="763"/>
                  <a:pt x="3323" y="763"/>
                  <a:pt x="3323" y="765"/>
                </a:cubicBezTo>
                <a:cubicBezTo>
                  <a:pt x="3324" y="766"/>
                  <a:pt x="3326" y="766"/>
                  <a:pt x="3326" y="764"/>
                </a:cubicBezTo>
                <a:lnTo>
                  <a:pt x="3327" y="762"/>
                </a:lnTo>
                <a:lnTo>
                  <a:pt x="3327" y="762"/>
                </a:lnTo>
                <a:lnTo>
                  <a:pt x="3327" y="762"/>
                </a:lnTo>
                <a:close/>
                <a:moveTo>
                  <a:pt x="3403" y="762"/>
                </a:moveTo>
                <a:cubicBezTo>
                  <a:pt x="3401" y="763"/>
                  <a:pt x="3400" y="764"/>
                  <a:pt x="3401" y="766"/>
                </a:cubicBezTo>
                <a:cubicBezTo>
                  <a:pt x="3404" y="766"/>
                  <a:pt x="3406" y="765"/>
                  <a:pt x="3407" y="763"/>
                </a:cubicBezTo>
                <a:lnTo>
                  <a:pt x="3407" y="763"/>
                </a:lnTo>
                <a:cubicBezTo>
                  <a:pt x="3406" y="763"/>
                  <a:pt x="3404" y="762"/>
                  <a:pt x="3403" y="762"/>
                </a:cubicBezTo>
                <a:close/>
                <a:moveTo>
                  <a:pt x="3278" y="762"/>
                </a:moveTo>
                <a:cubicBezTo>
                  <a:pt x="3277" y="762"/>
                  <a:pt x="3276" y="764"/>
                  <a:pt x="3276" y="765"/>
                </a:cubicBezTo>
                <a:cubicBezTo>
                  <a:pt x="3277" y="766"/>
                  <a:pt x="3278" y="767"/>
                  <a:pt x="3279" y="766"/>
                </a:cubicBezTo>
                <a:lnTo>
                  <a:pt x="3279" y="762"/>
                </a:lnTo>
                <a:lnTo>
                  <a:pt x="3279" y="762"/>
                </a:lnTo>
                <a:cubicBezTo>
                  <a:pt x="3279" y="762"/>
                  <a:pt x="3278" y="762"/>
                  <a:pt x="3278" y="762"/>
                </a:cubicBezTo>
                <a:close/>
                <a:moveTo>
                  <a:pt x="3249" y="761"/>
                </a:moveTo>
                <a:cubicBezTo>
                  <a:pt x="3249" y="763"/>
                  <a:pt x="3249" y="764"/>
                  <a:pt x="3251" y="764"/>
                </a:cubicBezTo>
                <a:lnTo>
                  <a:pt x="3252" y="764"/>
                </a:lnTo>
                <a:lnTo>
                  <a:pt x="3252" y="764"/>
                </a:lnTo>
                <a:lnTo>
                  <a:pt x="3252" y="764"/>
                </a:lnTo>
                <a:lnTo>
                  <a:pt x="3252" y="764"/>
                </a:lnTo>
                <a:lnTo>
                  <a:pt x="3252" y="763"/>
                </a:lnTo>
                <a:cubicBezTo>
                  <a:pt x="3251" y="761"/>
                  <a:pt x="3250" y="762"/>
                  <a:pt x="3249" y="761"/>
                </a:cubicBezTo>
                <a:close/>
                <a:moveTo>
                  <a:pt x="3368" y="760"/>
                </a:moveTo>
                <a:lnTo>
                  <a:pt x="3368" y="762"/>
                </a:lnTo>
                <a:cubicBezTo>
                  <a:pt x="3368" y="762"/>
                  <a:pt x="3369" y="762"/>
                  <a:pt x="3370" y="762"/>
                </a:cubicBezTo>
                <a:lnTo>
                  <a:pt x="3370" y="760"/>
                </a:lnTo>
                <a:cubicBezTo>
                  <a:pt x="3369" y="760"/>
                  <a:pt x="3368" y="760"/>
                  <a:pt x="3368" y="760"/>
                </a:cubicBezTo>
                <a:close/>
                <a:moveTo>
                  <a:pt x="3338" y="760"/>
                </a:moveTo>
                <a:lnTo>
                  <a:pt x="3338" y="762"/>
                </a:lnTo>
                <a:cubicBezTo>
                  <a:pt x="3339" y="762"/>
                  <a:pt x="3340" y="762"/>
                  <a:pt x="3340" y="762"/>
                </a:cubicBezTo>
                <a:lnTo>
                  <a:pt x="3340" y="760"/>
                </a:lnTo>
                <a:lnTo>
                  <a:pt x="3340" y="760"/>
                </a:lnTo>
                <a:cubicBezTo>
                  <a:pt x="3339" y="760"/>
                  <a:pt x="3338" y="760"/>
                  <a:pt x="3338" y="760"/>
                </a:cubicBezTo>
                <a:close/>
                <a:moveTo>
                  <a:pt x="3358" y="759"/>
                </a:moveTo>
                <a:cubicBezTo>
                  <a:pt x="3358" y="761"/>
                  <a:pt x="3356" y="760"/>
                  <a:pt x="3356" y="761"/>
                </a:cubicBezTo>
                <a:lnTo>
                  <a:pt x="3356" y="761"/>
                </a:lnTo>
                <a:cubicBezTo>
                  <a:pt x="3359" y="762"/>
                  <a:pt x="3355" y="764"/>
                  <a:pt x="3357" y="766"/>
                </a:cubicBezTo>
                <a:cubicBezTo>
                  <a:pt x="3361" y="767"/>
                  <a:pt x="3361" y="759"/>
                  <a:pt x="3358" y="759"/>
                </a:cubicBezTo>
                <a:close/>
                <a:moveTo>
                  <a:pt x="3375" y="759"/>
                </a:moveTo>
                <a:cubicBezTo>
                  <a:pt x="3372" y="762"/>
                  <a:pt x="3378" y="762"/>
                  <a:pt x="3375" y="759"/>
                </a:cubicBezTo>
                <a:close/>
                <a:moveTo>
                  <a:pt x="3394" y="757"/>
                </a:moveTo>
                <a:cubicBezTo>
                  <a:pt x="3394" y="757"/>
                  <a:pt x="3394" y="757"/>
                  <a:pt x="3393" y="757"/>
                </a:cubicBezTo>
                <a:cubicBezTo>
                  <a:pt x="3394" y="759"/>
                  <a:pt x="3392" y="765"/>
                  <a:pt x="3395" y="763"/>
                </a:cubicBezTo>
                <a:lnTo>
                  <a:pt x="3396" y="763"/>
                </a:lnTo>
                <a:cubicBezTo>
                  <a:pt x="3397" y="762"/>
                  <a:pt x="3396" y="757"/>
                  <a:pt x="3394" y="757"/>
                </a:cubicBezTo>
                <a:close/>
                <a:moveTo>
                  <a:pt x="3395" y="754"/>
                </a:moveTo>
                <a:lnTo>
                  <a:pt x="3395" y="756"/>
                </a:lnTo>
                <a:lnTo>
                  <a:pt x="3397" y="756"/>
                </a:lnTo>
                <a:lnTo>
                  <a:pt x="3397" y="754"/>
                </a:lnTo>
                <a:lnTo>
                  <a:pt x="3395" y="754"/>
                </a:lnTo>
                <a:close/>
                <a:moveTo>
                  <a:pt x="3326" y="754"/>
                </a:moveTo>
                <a:cubicBezTo>
                  <a:pt x="3325" y="754"/>
                  <a:pt x="3325" y="754"/>
                  <a:pt x="3325" y="754"/>
                </a:cubicBezTo>
                <a:lnTo>
                  <a:pt x="3325" y="757"/>
                </a:lnTo>
                <a:cubicBezTo>
                  <a:pt x="3327" y="758"/>
                  <a:pt x="3328" y="754"/>
                  <a:pt x="3326" y="754"/>
                </a:cubicBezTo>
                <a:close/>
                <a:moveTo>
                  <a:pt x="3390" y="753"/>
                </a:moveTo>
                <a:cubicBezTo>
                  <a:pt x="3391" y="756"/>
                  <a:pt x="3384" y="752"/>
                  <a:pt x="3385" y="755"/>
                </a:cubicBezTo>
                <a:cubicBezTo>
                  <a:pt x="3388" y="755"/>
                  <a:pt x="3387" y="759"/>
                  <a:pt x="3389" y="759"/>
                </a:cubicBezTo>
                <a:lnTo>
                  <a:pt x="3389" y="759"/>
                </a:lnTo>
                <a:cubicBezTo>
                  <a:pt x="3389" y="756"/>
                  <a:pt x="3395" y="754"/>
                  <a:pt x="3390" y="753"/>
                </a:cubicBezTo>
                <a:close/>
                <a:moveTo>
                  <a:pt x="3409" y="748"/>
                </a:moveTo>
                <a:lnTo>
                  <a:pt x="3409" y="749"/>
                </a:lnTo>
                <a:lnTo>
                  <a:pt x="3408" y="749"/>
                </a:lnTo>
                <a:lnTo>
                  <a:pt x="3409" y="748"/>
                </a:lnTo>
                <a:close/>
                <a:moveTo>
                  <a:pt x="131" y="747"/>
                </a:moveTo>
                <a:lnTo>
                  <a:pt x="131" y="747"/>
                </a:lnTo>
                <a:lnTo>
                  <a:pt x="131" y="747"/>
                </a:lnTo>
                <a:lnTo>
                  <a:pt x="131" y="748"/>
                </a:lnTo>
                <a:cubicBezTo>
                  <a:pt x="131" y="752"/>
                  <a:pt x="138" y="753"/>
                  <a:pt x="139" y="749"/>
                </a:cubicBezTo>
                <a:cubicBezTo>
                  <a:pt x="137" y="747"/>
                  <a:pt x="134" y="749"/>
                  <a:pt x="132" y="748"/>
                </a:cubicBezTo>
                <a:lnTo>
                  <a:pt x="131" y="747"/>
                </a:lnTo>
                <a:lnTo>
                  <a:pt x="131" y="747"/>
                </a:lnTo>
                <a:close/>
                <a:moveTo>
                  <a:pt x="3392" y="745"/>
                </a:moveTo>
                <a:cubicBezTo>
                  <a:pt x="3392" y="745"/>
                  <a:pt x="3391" y="746"/>
                  <a:pt x="3391" y="746"/>
                </a:cubicBezTo>
                <a:cubicBezTo>
                  <a:pt x="3391" y="748"/>
                  <a:pt x="3392" y="751"/>
                  <a:pt x="3394" y="752"/>
                </a:cubicBezTo>
                <a:lnTo>
                  <a:pt x="3394" y="751"/>
                </a:lnTo>
                <a:cubicBezTo>
                  <a:pt x="3393" y="747"/>
                  <a:pt x="3400" y="750"/>
                  <a:pt x="3399" y="745"/>
                </a:cubicBezTo>
                <a:cubicBezTo>
                  <a:pt x="3397" y="746"/>
                  <a:pt x="3394" y="746"/>
                  <a:pt x="3392" y="745"/>
                </a:cubicBezTo>
                <a:close/>
                <a:moveTo>
                  <a:pt x="3237" y="745"/>
                </a:moveTo>
                <a:cubicBezTo>
                  <a:pt x="3237" y="745"/>
                  <a:pt x="3236" y="745"/>
                  <a:pt x="3236" y="746"/>
                </a:cubicBezTo>
                <a:cubicBezTo>
                  <a:pt x="3238" y="751"/>
                  <a:pt x="3239" y="744"/>
                  <a:pt x="3237" y="745"/>
                </a:cubicBezTo>
                <a:close/>
                <a:moveTo>
                  <a:pt x="3388" y="745"/>
                </a:moveTo>
                <a:cubicBezTo>
                  <a:pt x="3387" y="745"/>
                  <a:pt x="3386" y="745"/>
                  <a:pt x="3386" y="746"/>
                </a:cubicBezTo>
                <a:cubicBezTo>
                  <a:pt x="3387" y="747"/>
                  <a:pt x="3388" y="748"/>
                  <a:pt x="3390" y="747"/>
                </a:cubicBezTo>
                <a:lnTo>
                  <a:pt x="3390" y="747"/>
                </a:lnTo>
                <a:cubicBezTo>
                  <a:pt x="3391" y="746"/>
                  <a:pt x="3390" y="745"/>
                  <a:pt x="3388" y="745"/>
                </a:cubicBezTo>
                <a:close/>
                <a:moveTo>
                  <a:pt x="3246" y="745"/>
                </a:moveTo>
                <a:cubicBezTo>
                  <a:pt x="3244" y="744"/>
                  <a:pt x="3243" y="745"/>
                  <a:pt x="3242" y="746"/>
                </a:cubicBezTo>
                <a:lnTo>
                  <a:pt x="3242" y="746"/>
                </a:lnTo>
                <a:cubicBezTo>
                  <a:pt x="3241" y="750"/>
                  <a:pt x="3245" y="748"/>
                  <a:pt x="3247" y="748"/>
                </a:cubicBezTo>
                <a:cubicBezTo>
                  <a:pt x="3248" y="746"/>
                  <a:pt x="3247" y="745"/>
                  <a:pt x="3246" y="745"/>
                </a:cubicBezTo>
                <a:close/>
                <a:moveTo>
                  <a:pt x="3257" y="745"/>
                </a:moveTo>
                <a:cubicBezTo>
                  <a:pt x="3257" y="745"/>
                  <a:pt x="3257" y="745"/>
                  <a:pt x="3257" y="745"/>
                </a:cubicBezTo>
                <a:cubicBezTo>
                  <a:pt x="3257" y="746"/>
                  <a:pt x="3256" y="746"/>
                  <a:pt x="3256" y="747"/>
                </a:cubicBezTo>
                <a:cubicBezTo>
                  <a:pt x="3258" y="747"/>
                  <a:pt x="3259" y="747"/>
                  <a:pt x="3259" y="746"/>
                </a:cubicBezTo>
                <a:lnTo>
                  <a:pt x="3259" y="745"/>
                </a:lnTo>
                <a:lnTo>
                  <a:pt x="3259" y="745"/>
                </a:lnTo>
                <a:lnTo>
                  <a:pt x="3259" y="745"/>
                </a:lnTo>
                <a:lnTo>
                  <a:pt x="3259" y="745"/>
                </a:lnTo>
                <a:lnTo>
                  <a:pt x="3259" y="745"/>
                </a:lnTo>
                <a:cubicBezTo>
                  <a:pt x="3258" y="745"/>
                  <a:pt x="3258" y="745"/>
                  <a:pt x="3257" y="745"/>
                </a:cubicBezTo>
                <a:close/>
                <a:moveTo>
                  <a:pt x="3403" y="745"/>
                </a:moveTo>
                <a:cubicBezTo>
                  <a:pt x="3402" y="745"/>
                  <a:pt x="3401" y="747"/>
                  <a:pt x="3402" y="748"/>
                </a:cubicBezTo>
                <a:cubicBezTo>
                  <a:pt x="3403" y="749"/>
                  <a:pt x="3404" y="750"/>
                  <a:pt x="3405" y="749"/>
                </a:cubicBezTo>
                <a:lnTo>
                  <a:pt x="3405" y="749"/>
                </a:lnTo>
                <a:cubicBezTo>
                  <a:pt x="3407" y="747"/>
                  <a:pt x="3406" y="744"/>
                  <a:pt x="3403" y="745"/>
                </a:cubicBezTo>
                <a:close/>
                <a:moveTo>
                  <a:pt x="3377" y="744"/>
                </a:moveTo>
                <a:cubicBezTo>
                  <a:pt x="3376" y="746"/>
                  <a:pt x="3374" y="747"/>
                  <a:pt x="3374" y="749"/>
                </a:cubicBezTo>
                <a:cubicBezTo>
                  <a:pt x="3377" y="748"/>
                  <a:pt x="3381" y="748"/>
                  <a:pt x="3384" y="750"/>
                </a:cubicBezTo>
                <a:lnTo>
                  <a:pt x="3384" y="749"/>
                </a:lnTo>
                <a:cubicBezTo>
                  <a:pt x="3384" y="745"/>
                  <a:pt x="3380" y="745"/>
                  <a:pt x="3377" y="744"/>
                </a:cubicBezTo>
                <a:close/>
                <a:moveTo>
                  <a:pt x="3229" y="744"/>
                </a:moveTo>
                <a:lnTo>
                  <a:pt x="3229" y="746"/>
                </a:lnTo>
                <a:cubicBezTo>
                  <a:pt x="3230" y="746"/>
                  <a:pt x="3230" y="746"/>
                  <a:pt x="3231" y="746"/>
                </a:cubicBezTo>
                <a:lnTo>
                  <a:pt x="3231" y="744"/>
                </a:lnTo>
                <a:cubicBezTo>
                  <a:pt x="3230" y="744"/>
                  <a:pt x="3230" y="744"/>
                  <a:pt x="3229" y="744"/>
                </a:cubicBezTo>
                <a:close/>
                <a:moveTo>
                  <a:pt x="3223" y="744"/>
                </a:moveTo>
                <a:cubicBezTo>
                  <a:pt x="3222" y="751"/>
                  <a:pt x="3228" y="745"/>
                  <a:pt x="3223" y="744"/>
                </a:cubicBezTo>
                <a:close/>
                <a:moveTo>
                  <a:pt x="172" y="744"/>
                </a:moveTo>
                <a:lnTo>
                  <a:pt x="172" y="745"/>
                </a:lnTo>
                <a:cubicBezTo>
                  <a:pt x="172" y="746"/>
                  <a:pt x="167" y="747"/>
                  <a:pt x="170" y="748"/>
                </a:cubicBezTo>
                <a:cubicBezTo>
                  <a:pt x="171" y="746"/>
                  <a:pt x="173" y="750"/>
                  <a:pt x="175" y="749"/>
                </a:cubicBezTo>
                <a:cubicBezTo>
                  <a:pt x="175" y="749"/>
                  <a:pt x="175" y="749"/>
                  <a:pt x="175" y="748"/>
                </a:cubicBezTo>
                <a:cubicBezTo>
                  <a:pt x="175" y="746"/>
                  <a:pt x="174" y="744"/>
                  <a:pt x="172" y="744"/>
                </a:cubicBezTo>
                <a:close/>
                <a:moveTo>
                  <a:pt x="3338" y="744"/>
                </a:moveTo>
                <a:cubicBezTo>
                  <a:pt x="3337" y="744"/>
                  <a:pt x="3337" y="744"/>
                  <a:pt x="3336" y="744"/>
                </a:cubicBezTo>
                <a:lnTo>
                  <a:pt x="3334" y="745"/>
                </a:lnTo>
                <a:lnTo>
                  <a:pt x="3334" y="745"/>
                </a:lnTo>
                <a:lnTo>
                  <a:pt x="3334" y="745"/>
                </a:lnTo>
                <a:lnTo>
                  <a:pt x="3334" y="745"/>
                </a:lnTo>
                <a:lnTo>
                  <a:pt x="3334" y="746"/>
                </a:lnTo>
                <a:cubicBezTo>
                  <a:pt x="3335" y="748"/>
                  <a:pt x="3339" y="746"/>
                  <a:pt x="3340" y="747"/>
                </a:cubicBezTo>
                <a:cubicBezTo>
                  <a:pt x="3340" y="745"/>
                  <a:pt x="3339" y="744"/>
                  <a:pt x="3338" y="744"/>
                </a:cubicBezTo>
                <a:close/>
                <a:moveTo>
                  <a:pt x="3346" y="743"/>
                </a:moveTo>
                <a:cubicBezTo>
                  <a:pt x="3344" y="743"/>
                  <a:pt x="3342" y="744"/>
                  <a:pt x="3342" y="746"/>
                </a:cubicBezTo>
                <a:lnTo>
                  <a:pt x="3342" y="746"/>
                </a:lnTo>
                <a:cubicBezTo>
                  <a:pt x="3347" y="746"/>
                  <a:pt x="3348" y="751"/>
                  <a:pt x="3351" y="749"/>
                </a:cubicBezTo>
                <a:lnTo>
                  <a:pt x="3351" y="744"/>
                </a:lnTo>
                <a:cubicBezTo>
                  <a:pt x="3349" y="744"/>
                  <a:pt x="3347" y="743"/>
                  <a:pt x="3346" y="743"/>
                </a:cubicBezTo>
                <a:close/>
                <a:moveTo>
                  <a:pt x="3304" y="743"/>
                </a:moveTo>
                <a:lnTo>
                  <a:pt x="3304" y="743"/>
                </a:lnTo>
                <a:lnTo>
                  <a:pt x="3304" y="743"/>
                </a:lnTo>
                <a:lnTo>
                  <a:pt x="3304" y="744"/>
                </a:lnTo>
                <a:cubicBezTo>
                  <a:pt x="3304" y="749"/>
                  <a:pt x="3309" y="751"/>
                  <a:pt x="3310" y="747"/>
                </a:cubicBezTo>
                <a:cubicBezTo>
                  <a:pt x="3308" y="748"/>
                  <a:pt x="3307" y="746"/>
                  <a:pt x="3305" y="744"/>
                </a:cubicBezTo>
                <a:lnTo>
                  <a:pt x="3304" y="743"/>
                </a:lnTo>
                <a:lnTo>
                  <a:pt x="3304" y="743"/>
                </a:lnTo>
                <a:close/>
                <a:moveTo>
                  <a:pt x="3290" y="742"/>
                </a:moveTo>
                <a:lnTo>
                  <a:pt x="3290" y="744"/>
                </a:lnTo>
                <a:lnTo>
                  <a:pt x="3290" y="744"/>
                </a:lnTo>
                <a:cubicBezTo>
                  <a:pt x="3290" y="744"/>
                  <a:pt x="3291" y="744"/>
                  <a:pt x="3292" y="744"/>
                </a:cubicBezTo>
                <a:lnTo>
                  <a:pt x="3292" y="742"/>
                </a:lnTo>
                <a:cubicBezTo>
                  <a:pt x="3291" y="742"/>
                  <a:pt x="3290" y="742"/>
                  <a:pt x="3290" y="742"/>
                </a:cubicBezTo>
                <a:close/>
                <a:moveTo>
                  <a:pt x="3297" y="742"/>
                </a:moveTo>
                <a:lnTo>
                  <a:pt x="3297" y="742"/>
                </a:lnTo>
                <a:lnTo>
                  <a:pt x="3297" y="742"/>
                </a:lnTo>
                <a:lnTo>
                  <a:pt x="3297" y="744"/>
                </a:lnTo>
                <a:cubicBezTo>
                  <a:pt x="3297" y="745"/>
                  <a:pt x="3296" y="745"/>
                  <a:pt x="3296" y="748"/>
                </a:cubicBezTo>
                <a:cubicBezTo>
                  <a:pt x="3299" y="748"/>
                  <a:pt x="3298" y="744"/>
                  <a:pt x="3300" y="742"/>
                </a:cubicBezTo>
                <a:lnTo>
                  <a:pt x="3297" y="742"/>
                </a:lnTo>
                <a:lnTo>
                  <a:pt x="3297" y="742"/>
                </a:lnTo>
                <a:close/>
                <a:moveTo>
                  <a:pt x="3381" y="741"/>
                </a:moveTo>
                <a:lnTo>
                  <a:pt x="3381" y="741"/>
                </a:lnTo>
                <a:lnTo>
                  <a:pt x="3381" y="741"/>
                </a:lnTo>
                <a:lnTo>
                  <a:pt x="3381" y="743"/>
                </a:lnTo>
                <a:cubicBezTo>
                  <a:pt x="3381" y="746"/>
                  <a:pt x="3386" y="744"/>
                  <a:pt x="3386" y="741"/>
                </a:cubicBezTo>
                <a:lnTo>
                  <a:pt x="3381" y="741"/>
                </a:lnTo>
                <a:lnTo>
                  <a:pt x="3381" y="741"/>
                </a:lnTo>
                <a:close/>
                <a:moveTo>
                  <a:pt x="3391" y="741"/>
                </a:moveTo>
                <a:cubicBezTo>
                  <a:pt x="3389" y="741"/>
                  <a:pt x="3389" y="745"/>
                  <a:pt x="3394" y="742"/>
                </a:cubicBezTo>
                <a:cubicBezTo>
                  <a:pt x="3393" y="741"/>
                  <a:pt x="3392" y="741"/>
                  <a:pt x="3391" y="741"/>
                </a:cubicBezTo>
                <a:close/>
                <a:moveTo>
                  <a:pt x="3311" y="740"/>
                </a:moveTo>
                <a:cubicBezTo>
                  <a:pt x="3310" y="740"/>
                  <a:pt x="3309" y="741"/>
                  <a:pt x="3308" y="741"/>
                </a:cubicBezTo>
                <a:lnTo>
                  <a:pt x="3307" y="742"/>
                </a:lnTo>
                <a:lnTo>
                  <a:pt x="3307" y="742"/>
                </a:lnTo>
                <a:lnTo>
                  <a:pt x="3307" y="743"/>
                </a:lnTo>
                <a:lnTo>
                  <a:pt x="3307" y="742"/>
                </a:lnTo>
                <a:lnTo>
                  <a:pt x="3308" y="742"/>
                </a:lnTo>
                <a:cubicBezTo>
                  <a:pt x="3311" y="742"/>
                  <a:pt x="3311" y="745"/>
                  <a:pt x="3311" y="748"/>
                </a:cubicBezTo>
                <a:cubicBezTo>
                  <a:pt x="3313" y="748"/>
                  <a:pt x="3316" y="747"/>
                  <a:pt x="3318" y="746"/>
                </a:cubicBezTo>
                <a:cubicBezTo>
                  <a:pt x="3316" y="743"/>
                  <a:pt x="3314" y="741"/>
                  <a:pt x="3311" y="740"/>
                </a:cubicBezTo>
                <a:close/>
                <a:moveTo>
                  <a:pt x="3284" y="740"/>
                </a:moveTo>
                <a:cubicBezTo>
                  <a:pt x="3283" y="740"/>
                  <a:pt x="3283" y="741"/>
                  <a:pt x="3282" y="741"/>
                </a:cubicBezTo>
                <a:cubicBezTo>
                  <a:pt x="3282" y="743"/>
                  <a:pt x="3283" y="744"/>
                  <a:pt x="3284" y="745"/>
                </a:cubicBezTo>
                <a:cubicBezTo>
                  <a:pt x="3285" y="745"/>
                  <a:pt x="3287" y="744"/>
                  <a:pt x="3288" y="742"/>
                </a:cubicBezTo>
                <a:lnTo>
                  <a:pt x="3288" y="742"/>
                </a:lnTo>
                <a:cubicBezTo>
                  <a:pt x="3286" y="742"/>
                  <a:pt x="3285" y="740"/>
                  <a:pt x="3284" y="740"/>
                </a:cubicBezTo>
                <a:close/>
                <a:moveTo>
                  <a:pt x="3323" y="740"/>
                </a:moveTo>
                <a:cubicBezTo>
                  <a:pt x="3321" y="742"/>
                  <a:pt x="3318" y="745"/>
                  <a:pt x="3321" y="749"/>
                </a:cubicBezTo>
                <a:cubicBezTo>
                  <a:pt x="3323" y="749"/>
                  <a:pt x="3323" y="747"/>
                  <a:pt x="3325" y="747"/>
                </a:cubicBezTo>
                <a:lnTo>
                  <a:pt x="3325" y="747"/>
                </a:lnTo>
                <a:cubicBezTo>
                  <a:pt x="3324" y="743"/>
                  <a:pt x="3326" y="741"/>
                  <a:pt x="3323" y="740"/>
                </a:cubicBezTo>
                <a:close/>
                <a:moveTo>
                  <a:pt x="3279" y="739"/>
                </a:moveTo>
                <a:cubicBezTo>
                  <a:pt x="3273" y="740"/>
                  <a:pt x="3277" y="744"/>
                  <a:pt x="3279" y="745"/>
                </a:cubicBezTo>
                <a:cubicBezTo>
                  <a:pt x="3279" y="746"/>
                  <a:pt x="3277" y="747"/>
                  <a:pt x="3279" y="748"/>
                </a:cubicBezTo>
                <a:lnTo>
                  <a:pt x="3279" y="748"/>
                </a:lnTo>
                <a:cubicBezTo>
                  <a:pt x="3281" y="745"/>
                  <a:pt x="3278" y="743"/>
                  <a:pt x="3279" y="739"/>
                </a:cubicBezTo>
                <a:close/>
                <a:moveTo>
                  <a:pt x="3334" y="737"/>
                </a:moveTo>
                <a:lnTo>
                  <a:pt x="3334" y="737"/>
                </a:lnTo>
                <a:lnTo>
                  <a:pt x="3334" y="737"/>
                </a:lnTo>
                <a:lnTo>
                  <a:pt x="3334" y="739"/>
                </a:lnTo>
                <a:cubicBezTo>
                  <a:pt x="3334" y="740"/>
                  <a:pt x="3334" y="740"/>
                  <a:pt x="3335" y="741"/>
                </a:cubicBezTo>
                <a:cubicBezTo>
                  <a:pt x="3335" y="740"/>
                  <a:pt x="3335" y="739"/>
                  <a:pt x="3336" y="739"/>
                </a:cubicBezTo>
                <a:cubicBezTo>
                  <a:pt x="3336" y="739"/>
                  <a:pt x="3336" y="738"/>
                  <a:pt x="3335" y="737"/>
                </a:cubicBezTo>
                <a:lnTo>
                  <a:pt x="3334" y="737"/>
                </a:lnTo>
                <a:lnTo>
                  <a:pt x="3334" y="737"/>
                </a:lnTo>
                <a:close/>
                <a:moveTo>
                  <a:pt x="3263" y="737"/>
                </a:moveTo>
                <a:cubicBezTo>
                  <a:pt x="3265" y="741"/>
                  <a:pt x="3263" y="744"/>
                  <a:pt x="3263" y="748"/>
                </a:cubicBezTo>
                <a:cubicBezTo>
                  <a:pt x="3270" y="749"/>
                  <a:pt x="3268" y="738"/>
                  <a:pt x="3263" y="737"/>
                </a:cubicBezTo>
                <a:close/>
                <a:moveTo>
                  <a:pt x="215" y="736"/>
                </a:moveTo>
                <a:lnTo>
                  <a:pt x="214" y="738"/>
                </a:lnTo>
                <a:lnTo>
                  <a:pt x="217" y="738"/>
                </a:lnTo>
                <a:lnTo>
                  <a:pt x="218" y="736"/>
                </a:lnTo>
                <a:lnTo>
                  <a:pt x="215" y="736"/>
                </a:lnTo>
                <a:close/>
                <a:moveTo>
                  <a:pt x="3358" y="735"/>
                </a:moveTo>
                <a:cubicBezTo>
                  <a:pt x="3359" y="740"/>
                  <a:pt x="3357" y="741"/>
                  <a:pt x="3357" y="745"/>
                </a:cubicBezTo>
                <a:cubicBezTo>
                  <a:pt x="3360" y="745"/>
                  <a:pt x="3361" y="746"/>
                  <a:pt x="3361" y="748"/>
                </a:cubicBezTo>
                <a:lnTo>
                  <a:pt x="3361" y="748"/>
                </a:lnTo>
                <a:cubicBezTo>
                  <a:pt x="3363" y="746"/>
                  <a:pt x="3368" y="746"/>
                  <a:pt x="3367" y="742"/>
                </a:cubicBezTo>
                <a:cubicBezTo>
                  <a:pt x="3363" y="741"/>
                  <a:pt x="3362" y="737"/>
                  <a:pt x="3358" y="735"/>
                </a:cubicBezTo>
                <a:close/>
                <a:moveTo>
                  <a:pt x="211" y="735"/>
                </a:moveTo>
                <a:cubicBezTo>
                  <a:pt x="210" y="735"/>
                  <a:pt x="208" y="735"/>
                  <a:pt x="207" y="737"/>
                </a:cubicBezTo>
                <a:cubicBezTo>
                  <a:pt x="209" y="738"/>
                  <a:pt x="210" y="739"/>
                  <a:pt x="212" y="738"/>
                </a:cubicBezTo>
                <a:lnTo>
                  <a:pt x="213" y="735"/>
                </a:lnTo>
                <a:cubicBezTo>
                  <a:pt x="212" y="735"/>
                  <a:pt x="212" y="735"/>
                  <a:pt x="211" y="735"/>
                </a:cubicBezTo>
                <a:close/>
                <a:moveTo>
                  <a:pt x="133" y="735"/>
                </a:moveTo>
                <a:cubicBezTo>
                  <a:pt x="130" y="735"/>
                  <a:pt x="128" y="736"/>
                  <a:pt x="129" y="740"/>
                </a:cubicBezTo>
                <a:cubicBezTo>
                  <a:pt x="133" y="742"/>
                  <a:pt x="134" y="739"/>
                  <a:pt x="135" y="736"/>
                </a:cubicBezTo>
                <a:lnTo>
                  <a:pt x="135" y="735"/>
                </a:lnTo>
                <a:cubicBezTo>
                  <a:pt x="134" y="735"/>
                  <a:pt x="133" y="735"/>
                  <a:pt x="133" y="735"/>
                </a:cubicBezTo>
                <a:close/>
                <a:moveTo>
                  <a:pt x="196" y="734"/>
                </a:moveTo>
                <a:cubicBezTo>
                  <a:pt x="195" y="734"/>
                  <a:pt x="195" y="734"/>
                  <a:pt x="194" y="735"/>
                </a:cubicBezTo>
                <a:cubicBezTo>
                  <a:pt x="193" y="737"/>
                  <a:pt x="198" y="738"/>
                  <a:pt x="197" y="735"/>
                </a:cubicBezTo>
                <a:lnTo>
                  <a:pt x="198" y="735"/>
                </a:lnTo>
                <a:cubicBezTo>
                  <a:pt x="197" y="735"/>
                  <a:pt x="197" y="734"/>
                  <a:pt x="196" y="734"/>
                </a:cubicBezTo>
                <a:close/>
                <a:moveTo>
                  <a:pt x="3395" y="733"/>
                </a:moveTo>
                <a:cubicBezTo>
                  <a:pt x="3394" y="734"/>
                  <a:pt x="3394" y="734"/>
                  <a:pt x="3394" y="735"/>
                </a:cubicBezTo>
                <a:cubicBezTo>
                  <a:pt x="3391" y="735"/>
                  <a:pt x="3389" y="735"/>
                  <a:pt x="3389" y="738"/>
                </a:cubicBezTo>
                <a:cubicBezTo>
                  <a:pt x="3392" y="736"/>
                  <a:pt x="3395" y="740"/>
                  <a:pt x="3396" y="736"/>
                </a:cubicBezTo>
                <a:cubicBezTo>
                  <a:pt x="3395" y="736"/>
                  <a:pt x="3395" y="736"/>
                  <a:pt x="3395" y="736"/>
                </a:cubicBezTo>
                <a:lnTo>
                  <a:pt x="3395" y="736"/>
                </a:lnTo>
                <a:cubicBezTo>
                  <a:pt x="3396" y="735"/>
                  <a:pt x="3396" y="734"/>
                  <a:pt x="3395" y="733"/>
                </a:cubicBezTo>
                <a:close/>
                <a:moveTo>
                  <a:pt x="174" y="733"/>
                </a:moveTo>
                <a:cubicBezTo>
                  <a:pt x="173" y="741"/>
                  <a:pt x="190" y="738"/>
                  <a:pt x="193" y="736"/>
                </a:cubicBezTo>
                <a:lnTo>
                  <a:pt x="193" y="736"/>
                </a:lnTo>
                <a:cubicBezTo>
                  <a:pt x="185" y="731"/>
                  <a:pt x="181" y="738"/>
                  <a:pt x="174" y="733"/>
                </a:cubicBezTo>
                <a:close/>
                <a:moveTo>
                  <a:pt x="158" y="733"/>
                </a:moveTo>
                <a:cubicBezTo>
                  <a:pt x="154" y="733"/>
                  <a:pt x="152" y="734"/>
                  <a:pt x="151" y="739"/>
                </a:cubicBezTo>
                <a:lnTo>
                  <a:pt x="151" y="738"/>
                </a:lnTo>
                <a:cubicBezTo>
                  <a:pt x="154" y="739"/>
                  <a:pt x="155" y="737"/>
                  <a:pt x="156" y="736"/>
                </a:cubicBezTo>
                <a:cubicBezTo>
                  <a:pt x="159" y="741"/>
                  <a:pt x="165" y="740"/>
                  <a:pt x="169" y="738"/>
                </a:cubicBezTo>
                <a:cubicBezTo>
                  <a:pt x="170" y="736"/>
                  <a:pt x="170" y="735"/>
                  <a:pt x="169" y="733"/>
                </a:cubicBezTo>
                <a:cubicBezTo>
                  <a:pt x="165" y="734"/>
                  <a:pt x="161" y="733"/>
                  <a:pt x="158" y="733"/>
                </a:cubicBezTo>
                <a:close/>
                <a:moveTo>
                  <a:pt x="144" y="731"/>
                </a:moveTo>
                <a:cubicBezTo>
                  <a:pt x="143" y="734"/>
                  <a:pt x="145" y="739"/>
                  <a:pt x="146" y="736"/>
                </a:cubicBezTo>
                <a:cubicBezTo>
                  <a:pt x="144" y="735"/>
                  <a:pt x="146" y="732"/>
                  <a:pt x="144" y="731"/>
                </a:cubicBezTo>
                <a:lnTo>
                  <a:pt x="144" y="731"/>
                </a:lnTo>
                <a:close/>
                <a:moveTo>
                  <a:pt x="3264" y="729"/>
                </a:moveTo>
                <a:lnTo>
                  <a:pt x="3264" y="731"/>
                </a:lnTo>
                <a:lnTo>
                  <a:pt x="3264" y="731"/>
                </a:lnTo>
                <a:cubicBezTo>
                  <a:pt x="3265" y="731"/>
                  <a:pt x="3265" y="731"/>
                  <a:pt x="3266" y="731"/>
                </a:cubicBezTo>
                <a:lnTo>
                  <a:pt x="3266" y="729"/>
                </a:lnTo>
                <a:cubicBezTo>
                  <a:pt x="3265" y="729"/>
                  <a:pt x="3265" y="729"/>
                  <a:pt x="3264" y="729"/>
                </a:cubicBezTo>
                <a:close/>
                <a:moveTo>
                  <a:pt x="3371" y="727"/>
                </a:moveTo>
                <a:cubicBezTo>
                  <a:pt x="3368" y="731"/>
                  <a:pt x="3374" y="742"/>
                  <a:pt x="3376" y="736"/>
                </a:cubicBezTo>
                <a:cubicBezTo>
                  <a:pt x="3372" y="736"/>
                  <a:pt x="3373" y="730"/>
                  <a:pt x="3371" y="727"/>
                </a:cubicBezTo>
                <a:lnTo>
                  <a:pt x="3371" y="727"/>
                </a:lnTo>
                <a:close/>
                <a:moveTo>
                  <a:pt x="165" y="726"/>
                </a:moveTo>
                <a:cubicBezTo>
                  <a:pt x="165" y="728"/>
                  <a:pt x="164" y="729"/>
                  <a:pt x="166" y="730"/>
                </a:cubicBezTo>
                <a:cubicBezTo>
                  <a:pt x="166" y="728"/>
                  <a:pt x="167" y="728"/>
                  <a:pt x="168" y="727"/>
                </a:cubicBezTo>
                <a:lnTo>
                  <a:pt x="168" y="727"/>
                </a:lnTo>
                <a:cubicBezTo>
                  <a:pt x="167" y="726"/>
                  <a:pt x="166" y="726"/>
                  <a:pt x="165" y="726"/>
                </a:cubicBezTo>
                <a:close/>
                <a:moveTo>
                  <a:pt x="127" y="726"/>
                </a:moveTo>
                <a:lnTo>
                  <a:pt x="127" y="727"/>
                </a:lnTo>
                <a:lnTo>
                  <a:pt x="127" y="727"/>
                </a:lnTo>
                <a:lnTo>
                  <a:pt x="127" y="728"/>
                </a:lnTo>
                <a:cubicBezTo>
                  <a:pt x="127" y="730"/>
                  <a:pt x="128" y="731"/>
                  <a:pt x="130" y="731"/>
                </a:cubicBezTo>
                <a:cubicBezTo>
                  <a:pt x="130" y="729"/>
                  <a:pt x="130" y="728"/>
                  <a:pt x="129" y="727"/>
                </a:cubicBezTo>
                <a:lnTo>
                  <a:pt x="127" y="727"/>
                </a:lnTo>
                <a:lnTo>
                  <a:pt x="127" y="726"/>
                </a:lnTo>
                <a:close/>
                <a:moveTo>
                  <a:pt x="3371" y="722"/>
                </a:moveTo>
                <a:cubicBezTo>
                  <a:pt x="3371" y="722"/>
                  <a:pt x="3370" y="723"/>
                  <a:pt x="3370" y="724"/>
                </a:cubicBezTo>
                <a:cubicBezTo>
                  <a:pt x="3372" y="726"/>
                  <a:pt x="3373" y="723"/>
                  <a:pt x="3371" y="722"/>
                </a:cubicBezTo>
                <a:close/>
                <a:moveTo>
                  <a:pt x="3388" y="722"/>
                </a:moveTo>
                <a:lnTo>
                  <a:pt x="3388" y="722"/>
                </a:lnTo>
                <a:lnTo>
                  <a:pt x="3388" y="722"/>
                </a:lnTo>
                <a:lnTo>
                  <a:pt x="3390" y="728"/>
                </a:lnTo>
                <a:cubicBezTo>
                  <a:pt x="3390" y="730"/>
                  <a:pt x="3391" y="731"/>
                  <a:pt x="3391" y="733"/>
                </a:cubicBezTo>
                <a:cubicBezTo>
                  <a:pt x="3392" y="730"/>
                  <a:pt x="3392" y="726"/>
                  <a:pt x="3391" y="722"/>
                </a:cubicBezTo>
                <a:lnTo>
                  <a:pt x="3388" y="722"/>
                </a:lnTo>
                <a:lnTo>
                  <a:pt x="3388" y="722"/>
                </a:lnTo>
                <a:close/>
                <a:moveTo>
                  <a:pt x="3335" y="721"/>
                </a:moveTo>
                <a:cubicBezTo>
                  <a:pt x="3331" y="721"/>
                  <a:pt x="3329" y="724"/>
                  <a:pt x="3327" y="723"/>
                </a:cubicBezTo>
                <a:lnTo>
                  <a:pt x="3326" y="723"/>
                </a:lnTo>
                <a:lnTo>
                  <a:pt x="3325" y="722"/>
                </a:lnTo>
                <a:lnTo>
                  <a:pt x="3325" y="723"/>
                </a:lnTo>
                <a:lnTo>
                  <a:pt x="3326" y="723"/>
                </a:lnTo>
                <a:lnTo>
                  <a:pt x="3326" y="724"/>
                </a:lnTo>
                <a:cubicBezTo>
                  <a:pt x="3327" y="726"/>
                  <a:pt x="3327" y="726"/>
                  <a:pt x="3326" y="730"/>
                </a:cubicBezTo>
                <a:cubicBezTo>
                  <a:pt x="3327" y="730"/>
                  <a:pt x="3328" y="730"/>
                  <a:pt x="3330" y="730"/>
                </a:cubicBezTo>
                <a:cubicBezTo>
                  <a:pt x="3329" y="725"/>
                  <a:pt x="3331" y="724"/>
                  <a:pt x="3334" y="722"/>
                </a:cubicBezTo>
                <a:cubicBezTo>
                  <a:pt x="3334" y="722"/>
                  <a:pt x="3334" y="723"/>
                  <a:pt x="3334" y="723"/>
                </a:cubicBezTo>
                <a:cubicBezTo>
                  <a:pt x="3334" y="725"/>
                  <a:pt x="3336" y="727"/>
                  <a:pt x="3338" y="726"/>
                </a:cubicBezTo>
                <a:cubicBezTo>
                  <a:pt x="3338" y="725"/>
                  <a:pt x="3338" y="723"/>
                  <a:pt x="3337" y="721"/>
                </a:cubicBezTo>
                <a:cubicBezTo>
                  <a:pt x="3336" y="721"/>
                  <a:pt x="3335" y="721"/>
                  <a:pt x="3335" y="721"/>
                </a:cubicBezTo>
                <a:close/>
                <a:moveTo>
                  <a:pt x="3356" y="719"/>
                </a:moveTo>
                <a:lnTo>
                  <a:pt x="3356" y="723"/>
                </a:lnTo>
                <a:cubicBezTo>
                  <a:pt x="3357" y="723"/>
                  <a:pt x="3358" y="723"/>
                  <a:pt x="3358" y="723"/>
                </a:cubicBezTo>
                <a:lnTo>
                  <a:pt x="3358" y="719"/>
                </a:lnTo>
                <a:cubicBezTo>
                  <a:pt x="3358" y="719"/>
                  <a:pt x="3357" y="719"/>
                  <a:pt x="3356" y="719"/>
                </a:cubicBezTo>
                <a:close/>
                <a:moveTo>
                  <a:pt x="123" y="718"/>
                </a:moveTo>
                <a:cubicBezTo>
                  <a:pt x="123" y="720"/>
                  <a:pt x="123" y="721"/>
                  <a:pt x="122" y="722"/>
                </a:cubicBezTo>
                <a:cubicBezTo>
                  <a:pt x="125" y="723"/>
                  <a:pt x="127" y="723"/>
                  <a:pt x="127" y="719"/>
                </a:cubicBezTo>
                <a:lnTo>
                  <a:pt x="123" y="718"/>
                </a:lnTo>
                <a:close/>
                <a:moveTo>
                  <a:pt x="3395" y="717"/>
                </a:moveTo>
                <a:cubicBezTo>
                  <a:pt x="3397" y="720"/>
                  <a:pt x="3395" y="721"/>
                  <a:pt x="3395" y="725"/>
                </a:cubicBezTo>
                <a:cubicBezTo>
                  <a:pt x="3400" y="727"/>
                  <a:pt x="3398" y="726"/>
                  <a:pt x="3397" y="731"/>
                </a:cubicBezTo>
                <a:cubicBezTo>
                  <a:pt x="3403" y="735"/>
                  <a:pt x="3402" y="725"/>
                  <a:pt x="3408" y="726"/>
                </a:cubicBezTo>
                <a:cubicBezTo>
                  <a:pt x="3409" y="721"/>
                  <a:pt x="3403" y="724"/>
                  <a:pt x="3401" y="722"/>
                </a:cubicBezTo>
                <a:cubicBezTo>
                  <a:pt x="3401" y="720"/>
                  <a:pt x="3403" y="720"/>
                  <a:pt x="3403" y="719"/>
                </a:cubicBezTo>
                <a:lnTo>
                  <a:pt x="3403" y="718"/>
                </a:lnTo>
                <a:cubicBezTo>
                  <a:pt x="3401" y="717"/>
                  <a:pt x="3398" y="716"/>
                  <a:pt x="3395" y="717"/>
                </a:cubicBezTo>
                <a:close/>
                <a:moveTo>
                  <a:pt x="152" y="717"/>
                </a:moveTo>
                <a:cubicBezTo>
                  <a:pt x="152" y="718"/>
                  <a:pt x="151" y="718"/>
                  <a:pt x="151" y="719"/>
                </a:cubicBezTo>
                <a:lnTo>
                  <a:pt x="151" y="719"/>
                </a:lnTo>
                <a:cubicBezTo>
                  <a:pt x="152" y="719"/>
                  <a:pt x="152" y="720"/>
                  <a:pt x="152" y="720"/>
                </a:cubicBezTo>
                <a:cubicBezTo>
                  <a:pt x="153" y="719"/>
                  <a:pt x="153" y="719"/>
                  <a:pt x="154" y="718"/>
                </a:cubicBezTo>
                <a:cubicBezTo>
                  <a:pt x="153" y="718"/>
                  <a:pt x="153" y="717"/>
                  <a:pt x="152" y="717"/>
                </a:cubicBezTo>
                <a:close/>
                <a:moveTo>
                  <a:pt x="158" y="716"/>
                </a:moveTo>
                <a:lnTo>
                  <a:pt x="158" y="716"/>
                </a:lnTo>
                <a:cubicBezTo>
                  <a:pt x="156" y="720"/>
                  <a:pt x="163" y="722"/>
                  <a:pt x="164" y="718"/>
                </a:cubicBezTo>
                <a:cubicBezTo>
                  <a:pt x="163" y="717"/>
                  <a:pt x="160" y="716"/>
                  <a:pt x="158" y="716"/>
                </a:cubicBezTo>
                <a:close/>
                <a:moveTo>
                  <a:pt x="3257" y="715"/>
                </a:moveTo>
                <a:lnTo>
                  <a:pt x="3258" y="715"/>
                </a:lnTo>
                <a:cubicBezTo>
                  <a:pt x="3257" y="718"/>
                  <a:pt x="3254" y="723"/>
                  <a:pt x="3257" y="723"/>
                </a:cubicBezTo>
                <a:cubicBezTo>
                  <a:pt x="3259" y="722"/>
                  <a:pt x="3259" y="716"/>
                  <a:pt x="3257" y="715"/>
                </a:cubicBezTo>
                <a:close/>
                <a:moveTo>
                  <a:pt x="3274" y="713"/>
                </a:moveTo>
                <a:cubicBezTo>
                  <a:pt x="3273" y="713"/>
                  <a:pt x="3272" y="713"/>
                  <a:pt x="3271" y="713"/>
                </a:cubicBezTo>
                <a:cubicBezTo>
                  <a:pt x="3273" y="717"/>
                  <a:pt x="3276" y="716"/>
                  <a:pt x="3280" y="717"/>
                </a:cubicBezTo>
                <a:cubicBezTo>
                  <a:pt x="3280" y="717"/>
                  <a:pt x="3280" y="716"/>
                  <a:pt x="3280" y="715"/>
                </a:cubicBezTo>
                <a:lnTo>
                  <a:pt x="3280" y="714"/>
                </a:lnTo>
                <a:lnTo>
                  <a:pt x="3281" y="714"/>
                </a:lnTo>
                <a:lnTo>
                  <a:pt x="3280" y="714"/>
                </a:lnTo>
                <a:lnTo>
                  <a:pt x="3280" y="714"/>
                </a:lnTo>
                <a:lnTo>
                  <a:pt x="3279" y="713"/>
                </a:lnTo>
                <a:cubicBezTo>
                  <a:pt x="3277" y="713"/>
                  <a:pt x="3275" y="713"/>
                  <a:pt x="3274" y="713"/>
                </a:cubicBezTo>
                <a:close/>
                <a:moveTo>
                  <a:pt x="3415" y="712"/>
                </a:moveTo>
                <a:cubicBezTo>
                  <a:pt x="3414" y="712"/>
                  <a:pt x="3412" y="712"/>
                  <a:pt x="3412" y="714"/>
                </a:cubicBezTo>
                <a:cubicBezTo>
                  <a:pt x="3413" y="715"/>
                  <a:pt x="3416" y="715"/>
                  <a:pt x="3417" y="716"/>
                </a:cubicBezTo>
                <a:lnTo>
                  <a:pt x="3417" y="716"/>
                </a:lnTo>
                <a:cubicBezTo>
                  <a:pt x="3418" y="714"/>
                  <a:pt x="3417" y="713"/>
                  <a:pt x="3415" y="712"/>
                </a:cubicBezTo>
                <a:close/>
                <a:moveTo>
                  <a:pt x="3243" y="712"/>
                </a:moveTo>
                <a:lnTo>
                  <a:pt x="3243" y="713"/>
                </a:lnTo>
                <a:lnTo>
                  <a:pt x="3243" y="713"/>
                </a:lnTo>
                <a:cubicBezTo>
                  <a:pt x="3242" y="716"/>
                  <a:pt x="3244" y="719"/>
                  <a:pt x="3246" y="719"/>
                </a:cubicBezTo>
                <a:cubicBezTo>
                  <a:pt x="3247" y="719"/>
                  <a:pt x="3245" y="716"/>
                  <a:pt x="3244" y="714"/>
                </a:cubicBezTo>
                <a:lnTo>
                  <a:pt x="3243" y="713"/>
                </a:lnTo>
                <a:lnTo>
                  <a:pt x="3243" y="712"/>
                </a:lnTo>
                <a:lnTo>
                  <a:pt x="3243" y="712"/>
                </a:lnTo>
                <a:close/>
                <a:moveTo>
                  <a:pt x="3393" y="712"/>
                </a:moveTo>
                <a:cubicBezTo>
                  <a:pt x="3392" y="712"/>
                  <a:pt x="3393" y="715"/>
                  <a:pt x="3395" y="712"/>
                </a:cubicBezTo>
                <a:cubicBezTo>
                  <a:pt x="3394" y="711"/>
                  <a:pt x="3393" y="711"/>
                  <a:pt x="3393" y="712"/>
                </a:cubicBezTo>
                <a:close/>
                <a:moveTo>
                  <a:pt x="3378" y="711"/>
                </a:moveTo>
                <a:lnTo>
                  <a:pt x="3379" y="712"/>
                </a:lnTo>
                <a:cubicBezTo>
                  <a:pt x="3380" y="717"/>
                  <a:pt x="3376" y="719"/>
                  <a:pt x="3375" y="724"/>
                </a:cubicBezTo>
                <a:cubicBezTo>
                  <a:pt x="3381" y="723"/>
                  <a:pt x="3382" y="719"/>
                  <a:pt x="3385" y="718"/>
                </a:cubicBezTo>
                <a:cubicBezTo>
                  <a:pt x="3381" y="718"/>
                  <a:pt x="3381" y="713"/>
                  <a:pt x="3378" y="711"/>
                </a:cubicBezTo>
                <a:close/>
                <a:moveTo>
                  <a:pt x="3311" y="711"/>
                </a:moveTo>
                <a:cubicBezTo>
                  <a:pt x="3311" y="711"/>
                  <a:pt x="3310" y="711"/>
                  <a:pt x="3310" y="711"/>
                </a:cubicBezTo>
                <a:cubicBezTo>
                  <a:pt x="3309" y="714"/>
                  <a:pt x="3307" y="716"/>
                  <a:pt x="3309" y="718"/>
                </a:cubicBezTo>
                <a:lnTo>
                  <a:pt x="3309" y="719"/>
                </a:lnTo>
                <a:cubicBezTo>
                  <a:pt x="3313" y="719"/>
                  <a:pt x="3313" y="716"/>
                  <a:pt x="3314" y="712"/>
                </a:cubicBezTo>
                <a:cubicBezTo>
                  <a:pt x="3313" y="712"/>
                  <a:pt x="3312" y="711"/>
                  <a:pt x="3311" y="711"/>
                </a:cubicBezTo>
                <a:close/>
                <a:moveTo>
                  <a:pt x="3234" y="711"/>
                </a:moveTo>
                <a:cubicBezTo>
                  <a:pt x="3233" y="718"/>
                  <a:pt x="3239" y="712"/>
                  <a:pt x="3234" y="711"/>
                </a:cubicBezTo>
                <a:close/>
                <a:moveTo>
                  <a:pt x="199" y="711"/>
                </a:moveTo>
                <a:cubicBezTo>
                  <a:pt x="200" y="715"/>
                  <a:pt x="196" y="712"/>
                  <a:pt x="196" y="715"/>
                </a:cubicBezTo>
                <a:cubicBezTo>
                  <a:pt x="200" y="715"/>
                  <a:pt x="199" y="717"/>
                  <a:pt x="203" y="719"/>
                </a:cubicBezTo>
                <a:cubicBezTo>
                  <a:pt x="204" y="717"/>
                  <a:pt x="207" y="716"/>
                  <a:pt x="206" y="713"/>
                </a:cubicBezTo>
                <a:lnTo>
                  <a:pt x="205" y="712"/>
                </a:lnTo>
                <a:lnTo>
                  <a:pt x="205" y="712"/>
                </a:lnTo>
                <a:lnTo>
                  <a:pt x="205" y="712"/>
                </a:lnTo>
                <a:lnTo>
                  <a:pt x="205" y="712"/>
                </a:lnTo>
                <a:lnTo>
                  <a:pt x="203" y="713"/>
                </a:lnTo>
                <a:cubicBezTo>
                  <a:pt x="202" y="713"/>
                  <a:pt x="201" y="714"/>
                  <a:pt x="199" y="711"/>
                </a:cubicBezTo>
                <a:close/>
                <a:moveTo>
                  <a:pt x="3229" y="711"/>
                </a:moveTo>
                <a:cubicBezTo>
                  <a:pt x="3227" y="711"/>
                  <a:pt x="3227" y="712"/>
                  <a:pt x="3226" y="714"/>
                </a:cubicBezTo>
                <a:lnTo>
                  <a:pt x="3226" y="715"/>
                </a:lnTo>
                <a:lnTo>
                  <a:pt x="3226" y="715"/>
                </a:lnTo>
                <a:lnTo>
                  <a:pt x="3226" y="715"/>
                </a:lnTo>
                <a:lnTo>
                  <a:pt x="3226" y="715"/>
                </a:lnTo>
                <a:lnTo>
                  <a:pt x="3228" y="715"/>
                </a:lnTo>
                <a:cubicBezTo>
                  <a:pt x="3229" y="714"/>
                  <a:pt x="3229" y="712"/>
                  <a:pt x="3229" y="711"/>
                </a:cubicBezTo>
                <a:close/>
                <a:moveTo>
                  <a:pt x="210" y="711"/>
                </a:moveTo>
                <a:cubicBezTo>
                  <a:pt x="211" y="714"/>
                  <a:pt x="206" y="718"/>
                  <a:pt x="210" y="719"/>
                </a:cubicBezTo>
                <a:lnTo>
                  <a:pt x="211" y="719"/>
                </a:lnTo>
                <a:cubicBezTo>
                  <a:pt x="213" y="718"/>
                  <a:pt x="209" y="713"/>
                  <a:pt x="215" y="716"/>
                </a:cubicBezTo>
                <a:lnTo>
                  <a:pt x="215" y="711"/>
                </a:lnTo>
                <a:cubicBezTo>
                  <a:pt x="214" y="711"/>
                  <a:pt x="212" y="711"/>
                  <a:pt x="210" y="711"/>
                </a:cubicBezTo>
                <a:close/>
                <a:moveTo>
                  <a:pt x="3359" y="710"/>
                </a:moveTo>
                <a:lnTo>
                  <a:pt x="3359" y="713"/>
                </a:lnTo>
                <a:cubicBezTo>
                  <a:pt x="3360" y="713"/>
                  <a:pt x="3361" y="713"/>
                  <a:pt x="3361" y="713"/>
                </a:cubicBezTo>
                <a:lnTo>
                  <a:pt x="3361" y="710"/>
                </a:lnTo>
                <a:cubicBezTo>
                  <a:pt x="3361" y="710"/>
                  <a:pt x="3360" y="710"/>
                  <a:pt x="3359" y="710"/>
                </a:cubicBezTo>
                <a:close/>
                <a:moveTo>
                  <a:pt x="3369" y="710"/>
                </a:moveTo>
                <a:cubicBezTo>
                  <a:pt x="3368" y="709"/>
                  <a:pt x="3367" y="709"/>
                  <a:pt x="3367" y="710"/>
                </a:cubicBezTo>
                <a:cubicBezTo>
                  <a:pt x="3366" y="712"/>
                  <a:pt x="3363" y="716"/>
                  <a:pt x="3367" y="716"/>
                </a:cubicBezTo>
                <a:cubicBezTo>
                  <a:pt x="3366" y="712"/>
                  <a:pt x="3372" y="715"/>
                  <a:pt x="3372" y="716"/>
                </a:cubicBezTo>
                <a:cubicBezTo>
                  <a:pt x="3373" y="715"/>
                  <a:pt x="3373" y="712"/>
                  <a:pt x="3374" y="711"/>
                </a:cubicBezTo>
                <a:lnTo>
                  <a:pt x="3374" y="710"/>
                </a:lnTo>
                <a:cubicBezTo>
                  <a:pt x="3371" y="711"/>
                  <a:pt x="3370" y="710"/>
                  <a:pt x="3369" y="710"/>
                </a:cubicBezTo>
                <a:close/>
                <a:moveTo>
                  <a:pt x="198" y="707"/>
                </a:moveTo>
                <a:lnTo>
                  <a:pt x="198" y="709"/>
                </a:lnTo>
                <a:cubicBezTo>
                  <a:pt x="198" y="709"/>
                  <a:pt x="199" y="709"/>
                  <a:pt x="200" y="709"/>
                </a:cubicBezTo>
                <a:lnTo>
                  <a:pt x="200" y="707"/>
                </a:lnTo>
                <a:cubicBezTo>
                  <a:pt x="199" y="707"/>
                  <a:pt x="198" y="707"/>
                  <a:pt x="198" y="707"/>
                </a:cubicBezTo>
                <a:close/>
                <a:moveTo>
                  <a:pt x="3308" y="705"/>
                </a:moveTo>
                <a:cubicBezTo>
                  <a:pt x="3307" y="706"/>
                  <a:pt x="3306" y="706"/>
                  <a:pt x="3306" y="708"/>
                </a:cubicBezTo>
                <a:cubicBezTo>
                  <a:pt x="3307" y="709"/>
                  <a:pt x="3310" y="709"/>
                  <a:pt x="3310" y="705"/>
                </a:cubicBezTo>
                <a:lnTo>
                  <a:pt x="3310" y="705"/>
                </a:lnTo>
                <a:cubicBezTo>
                  <a:pt x="3309" y="705"/>
                  <a:pt x="3309" y="705"/>
                  <a:pt x="3308" y="705"/>
                </a:cubicBezTo>
                <a:close/>
                <a:moveTo>
                  <a:pt x="180" y="705"/>
                </a:moveTo>
                <a:cubicBezTo>
                  <a:pt x="177" y="705"/>
                  <a:pt x="174" y="705"/>
                  <a:pt x="171" y="706"/>
                </a:cubicBezTo>
                <a:cubicBezTo>
                  <a:pt x="172" y="707"/>
                  <a:pt x="173" y="709"/>
                  <a:pt x="173" y="712"/>
                </a:cubicBezTo>
                <a:cubicBezTo>
                  <a:pt x="170" y="713"/>
                  <a:pt x="169" y="717"/>
                  <a:pt x="167" y="720"/>
                </a:cubicBezTo>
                <a:lnTo>
                  <a:pt x="167" y="720"/>
                </a:lnTo>
                <a:cubicBezTo>
                  <a:pt x="170" y="721"/>
                  <a:pt x="173" y="723"/>
                  <a:pt x="178" y="724"/>
                </a:cubicBezTo>
                <a:cubicBezTo>
                  <a:pt x="180" y="717"/>
                  <a:pt x="191" y="724"/>
                  <a:pt x="196" y="717"/>
                </a:cubicBezTo>
                <a:cubicBezTo>
                  <a:pt x="187" y="718"/>
                  <a:pt x="196" y="708"/>
                  <a:pt x="192" y="706"/>
                </a:cubicBezTo>
                <a:cubicBezTo>
                  <a:pt x="191" y="708"/>
                  <a:pt x="192" y="712"/>
                  <a:pt x="190" y="712"/>
                </a:cubicBezTo>
                <a:cubicBezTo>
                  <a:pt x="186" y="711"/>
                  <a:pt x="186" y="708"/>
                  <a:pt x="189" y="706"/>
                </a:cubicBezTo>
                <a:cubicBezTo>
                  <a:pt x="186" y="706"/>
                  <a:pt x="183" y="705"/>
                  <a:pt x="180" y="705"/>
                </a:cubicBezTo>
                <a:close/>
                <a:moveTo>
                  <a:pt x="3293" y="705"/>
                </a:moveTo>
                <a:cubicBezTo>
                  <a:pt x="3291" y="705"/>
                  <a:pt x="3289" y="705"/>
                  <a:pt x="3288" y="706"/>
                </a:cubicBezTo>
                <a:cubicBezTo>
                  <a:pt x="3287" y="711"/>
                  <a:pt x="3294" y="707"/>
                  <a:pt x="3297" y="708"/>
                </a:cubicBezTo>
                <a:lnTo>
                  <a:pt x="3297" y="708"/>
                </a:lnTo>
                <a:cubicBezTo>
                  <a:pt x="3296" y="706"/>
                  <a:pt x="3295" y="705"/>
                  <a:pt x="3293" y="705"/>
                </a:cubicBezTo>
                <a:close/>
                <a:moveTo>
                  <a:pt x="3356" y="705"/>
                </a:moveTo>
                <a:cubicBezTo>
                  <a:pt x="3357" y="707"/>
                  <a:pt x="3355" y="712"/>
                  <a:pt x="3358" y="710"/>
                </a:cubicBezTo>
                <a:lnTo>
                  <a:pt x="3358" y="710"/>
                </a:lnTo>
                <a:cubicBezTo>
                  <a:pt x="3359" y="708"/>
                  <a:pt x="3358" y="706"/>
                  <a:pt x="3356" y="705"/>
                </a:cubicBezTo>
                <a:close/>
                <a:moveTo>
                  <a:pt x="208" y="705"/>
                </a:moveTo>
                <a:cubicBezTo>
                  <a:pt x="208" y="708"/>
                  <a:pt x="202" y="703"/>
                  <a:pt x="203" y="707"/>
                </a:cubicBezTo>
                <a:lnTo>
                  <a:pt x="203" y="707"/>
                </a:lnTo>
                <a:cubicBezTo>
                  <a:pt x="204" y="712"/>
                  <a:pt x="211" y="706"/>
                  <a:pt x="208" y="705"/>
                </a:cubicBezTo>
                <a:close/>
                <a:moveTo>
                  <a:pt x="3398" y="704"/>
                </a:moveTo>
                <a:lnTo>
                  <a:pt x="3398" y="708"/>
                </a:lnTo>
                <a:cubicBezTo>
                  <a:pt x="3399" y="708"/>
                  <a:pt x="3400" y="708"/>
                  <a:pt x="3401" y="708"/>
                </a:cubicBezTo>
                <a:cubicBezTo>
                  <a:pt x="3401" y="705"/>
                  <a:pt x="3400" y="704"/>
                  <a:pt x="3398" y="704"/>
                </a:cubicBezTo>
                <a:close/>
                <a:moveTo>
                  <a:pt x="3275" y="704"/>
                </a:moveTo>
                <a:cubicBezTo>
                  <a:pt x="3274" y="704"/>
                  <a:pt x="3273" y="705"/>
                  <a:pt x="3272" y="706"/>
                </a:cubicBezTo>
                <a:cubicBezTo>
                  <a:pt x="3272" y="709"/>
                  <a:pt x="3275" y="709"/>
                  <a:pt x="3277" y="709"/>
                </a:cubicBezTo>
                <a:lnTo>
                  <a:pt x="3278" y="709"/>
                </a:lnTo>
                <a:cubicBezTo>
                  <a:pt x="3278" y="707"/>
                  <a:pt x="3278" y="705"/>
                  <a:pt x="3276" y="705"/>
                </a:cubicBezTo>
                <a:cubicBezTo>
                  <a:pt x="3276" y="704"/>
                  <a:pt x="3276" y="704"/>
                  <a:pt x="3275" y="704"/>
                </a:cubicBezTo>
                <a:close/>
                <a:moveTo>
                  <a:pt x="3408" y="704"/>
                </a:moveTo>
                <a:lnTo>
                  <a:pt x="3408" y="708"/>
                </a:lnTo>
                <a:lnTo>
                  <a:pt x="3413" y="708"/>
                </a:lnTo>
                <a:lnTo>
                  <a:pt x="3413" y="708"/>
                </a:lnTo>
                <a:cubicBezTo>
                  <a:pt x="3413" y="705"/>
                  <a:pt x="3411" y="704"/>
                  <a:pt x="3408" y="704"/>
                </a:cubicBezTo>
                <a:close/>
                <a:moveTo>
                  <a:pt x="3267" y="704"/>
                </a:moveTo>
                <a:cubicBezTo>
                  <a:pt x="3265" y="705"/>
                  <a:pt x="3268" y="708"/>
                  <a:pt x="3269" y="707"/>
                </a:cubicBezTo>
                <a:lnTo>
                  <a:pt x="3269" y="706"/>
                </a:lnTo>
                <a:lnTo>
                  <a:pt x="3269" y="706"/>
                </a:lnTo>
                <a:lnTo>
                  <a:pt x="3269" y="706"/>
                </a:lnTo>
                <a:lnTo>
                  <a:pt x="3269" y="706"/>
                </a:lnTo>
                <a:lnTo>
                  <a:pt x="3269" y="706"/>
                </a:lnTo>
                <a:cubicBezTo>
                  <a:pt x="3268" y="705"/>
                  <a:pt x="3268" y="704"/>
                  <a:pt x="3267" y="704"/>
                </a:cubicBezTo>
                <a:close/>
                <a:moveTo>
                  <a:pt x="3343" y="701"/>
                </a:moveTo>
                <a:cubicBezTo>
                  <a:pt x="3342" y="701"/>
                  <a:pt x="3341" y="702"/>
                  <a:pt x="3339" y="702"/>
                </a:cubicBezTo>
                <a:lnTo>
                  <a:pt x="3339" y="702"/>
                </a:lnTo>
                <a:cubicBezTo>
                  <a:pt x="3338" y="707"/>
                  <a:pt x="3345" y="706"/>
                  <a:pt x="3344" y="702"/>
                </a:cubicBezTo>
                <a:cubicBezTo>
                  <a:pt x="3343" y="702"/>
                  <a:pt x="3343" y="701"/>
                  <a:pt x="3343" y="701"/>
                </a:cubicBezTo>
                <a:close/>
                <a:moveTo>
                  <a:pt x="3369" y="701"/>
                </a:moveTo>
                <a:cubicBezTo>
                  <a:pt x="3369" y="702"/>
                  <a:pt x="3368" y="702"/>
                  <a:pt x="3368" y="703"/>
                </a:cubicBezTo>
                <a:lnTo>
                  <a:pt x="3368" y="703"/>
                </a:lnTo>
                <a:cubicBezTo>
                  <a:pt x="3370" y="703"/>
                  <a:pt x="3370" y="705"/>
                  <a:pt x="3371" y="704"/>
                </a:cubicBezTo>
                <a:cubicBezTo>
                  <a:pt x="3371" y="703"/>
                  <a:pt x="3371" y="701"/>
                  <a:pt x="3369" y="701"/>
                </a:cubicBezTo>
                <a:close/>
                <a:moveTo>
                  <a:pt x="3333" y="700"/>
                </a:moveTo>
                <a:cubicBezTo>
                  <a:pt x="3332" y="707"/>
                  <a:pt x="3337" y="701"/>
                  <a:pt x="3333" y="700"/>
                </a:cubicBezTo>
                <a:close/>
                <a:moveTo>
                  <a:pt x="3401" y="699"/>
                </a:moveTo>
                <a:lnTo>
                  <a:pt x="3401" y="704"/>
                </a:lnTo>
                <a:lnTo>
                  <a:pt x="3405" y="704"/>
                </a:lnTo>
                <a:lnTo>
                  <a:pt x="3405" y="704"/>
                </a:lnTo>
                <a:cubicBezTo>
                  <a:pt x="3405" y="704"/>
                  <a:pt x="3405" y="703"/>
                  <a:pt x="3405" y="703"/>
                </a:cubicBezTo>
                <a:cubicBezTo>
                  <a:pt x="3405" y="701"/>
                  <a:pt x="3403" y="699"/>
                  <a:pt x="3401" y="699"/>
                </a:cubicBezTo>
                <a:close/>
                <a:moveTo>
                  <a:pt x="234" y="673"/>
                </a:moveTo>
                <a:cubicBezTo>
                  <a:pt x="233" y="675"/>
                  <a:pt x="232" y="677"/>
                  <a:pt x="232" y="679"/>
                </a:cubicBezTo>
                <a:cubicBezTo>
                  <a:pt x="236" y="678"/>
                  <a:pt x="246" y="678"/>
                  <a:pt x="245" y="674"/>
                </a:cubicBezTo>
                <a:cubicBezTo>
                  <a:pt x="241" y="676"/>
                  <a:pt x="237" y="676"/>
                  <a:pt x="234" y="673"/>
                </a:cubicBezTo>
                <a:close/>
                <a:moveTo>
                  <a:pt x="3409" y="668"/>
                </a:moveTo>
                <a:cubicBezTo>
                  <a:pt x="3408" y="668"/>
                  <a:pt x="3407" y="669"/>
                  <a:pt x="3407" y="670"/>
                </a:cubicBezTo>
                <a:cubicBezTo>
                  <a:pt x="3408" y="670"/>
                  <a:pt x="3408" y="672"/>
                  <a:pt x="3409" y="672"/>
                </a:cubicBezTo>
                <a:cubicBezTo>
                  <a:pt x="3409" y="671"/>
                  <a:pt x="3411" y="671"/>
                  <a:pt x="3412" y="671"/>
                </a:cubicBezTo>
                <a:cubicBezTo>
                  <a:pt x="3412" y="670"/>
                  <a:pt x="3411" y="669"/>
                  <a:pt x="3410" y="668"/>
                </a:cubicBezTo>
                <a:cubicBezTo>
                  <a:pt x="3410" y="668"/>
                  <a:pt x="3410" y="668"/>
                  <a:pt x="3409" y="668"/>
                </a:cubicBezTo>
                <a:close/>
                <a:moveTo>
                  <a:pt x="3416" y="666"/>
                </a:moveTo>
                <a:cubicBezTo>
                  <a:pt x="3411" y="667"/>
                  <a:pt x="3422" y="671"/>
                  <a:pt x="3417" y="666"/>
                </a:cubicBezTo>
                <a:lnTo>
                  <a:pt x="3417" y="666"/>
                </a:lnTo>
                <a:cubicBezTo>
                  <a:pt x="3417" y="666"/>
                  <a:pt x="3416" y="666"/>
                  <a:pt x="3416" y="666"/>
                </a:cubicBezTo>
                <a:close/>
                <a:moveTo>
                  <a:pt x="253" y="628"/>
                </a:moveTo>
                <a:cubicBezTo>
                  <a:pt x="249" y="627"/>
                  <a:pt x="252" y="631"/>
                  <a:pt x="255" y="628"/>
                </a:cubicBezTo>
                <a:cubicBezTo>
                  <a:pt x="254" y="628"/>
                  <a:pt x="253" y="628"/>
                  <a:pt x="253" y="628"/>
                </a:cubicBezTo>
                <a:close/>
                <a:moveTo>
                  <a:pt x="230" y="626"/>
                </a:moveTo>
                <a:cubicBezTo>
                  <a:pt x="230" y="628"/>
                  <a:pt x="230" y="631"/>
                  <a:pt x="232" y="631"/>
                </a:cubicBezTo>
                <a:cubicBezTo>
                  <a:pt x="232" y="629"/>
                  <a:pt x="234" y="629"/>
                  <a:pt x="233" y="626"/>
                </a:cubicBezTo>
                <a:lnTo>
                  <a:pt x="233" y="626"/>
                </a:lnTo>
                <a:cubicBezTo>
                  <a:pt x="232" y="626"/>
                  <a:pt x="231" y="626"/>
                  <a:pt x="230" y="626"/>
                </a:cubicBezTo>
                <a:close/>
                <a:moveTo>
                  <a:pt x="243" y="620"/>
                </a:moveTo>
                <a:cubicBezTo>
                  <a:pt x="243" y="622"/>
                  <a:pt x="243" y="623"/>
                  <a:pt x="244" y="624"/>
                </a:cubicBezTo>
                <a:lnTo>
                  <a:pt x="245" y="624"/>
                </a:lnTo>
                <a:lnTo>
                  <a:pt x="245" y="624"/>
                </a:lnTo>
                <a:lnTo>
                  <a:pt x="245" y="624"/>
                </a:lnTo>
                <a:lnTo>
                  <a:pt x="245" y="624"/>
                </a:lnTo>
                <a:lnTo>
                  <a:pt x="245" y="624"/>
                </a:lnTo>
                <a:cubicBezTo>
                  <a:pt x="246" y="623"/>
                  <a:pt x="244" y="621"/>
                  <a:pt x="243" y="620"/>
                </a:cubicBezTo>
                <a:close/>
                <a:moveTo>
                  <a:pt x="230" y="617"/>
                </a:moveTo>
                <a:cubicBezTo>
                  <a:pt x="227" y="619"/>
                  <a:pt x="229" y="624"/>
                  <a:pt x="234" y="625"/>
                </a:cubicBezTo>
                <a:cubicBezTo>
                  <a:pt x="236" y="623"/>
                  <a:pt x="234" y="618"/>
                  <a:pt x="230" y="617"/>
                </a:cubicBezTo>
                <a:lnTo>
                  <a:pt x="230" y="617"/>
                </a:lnTo>
                <a:close/>
                <a:moveTo>
                  <a:pt x="3412" y="617"/>
                </a:moveTo>
                <a:cubicBezTo>
                  <a:pt x="3412" y="619"/>
                  <a:pt x="3412" y="620"/>
                  <a:pt x="3414" y="621"/>
                </a:cubicBezTo>
                <a:lnTo>
                  <a:pt x="3415" y="621"/>
                </a:lnTo>
                <a:lnTo>
                  <a:pt x="3415" y="621"/>
                </a:lnTo>
                <a:lnTo>
                  <a:pt x="3415" y="621"/>
                </a:lnTo>
                <a:lnTo>
                  <a:pt x="3415" y="621"/>
                </a:lnTo>
                <a:lnTo>
                  <a:pt x="3415" y="619"/>
                </a:lnTo>
                <a:cubicBezTo>
                  <a:pt x="3414" y="618"/>
                  <a:pt x="3414" y="616"/>
                  <a:pt x="3412" y="617"/>
                </a:cubicBezTo>
                <a:close/>
                <a:moveTo>
                  <a:pt x="273" y="616"/>
                </a:moveTo>
                <a:lnTo>
                  <a:pt x="273" y="619"/>
                </a:lnTo>
                <a:lnTo>
                  <a:pt x="276" y="619"/>
                </a:lnTo>
                <a:lnTo>
                  <a:pt x="276" y="617"/>
                </a:lnTo>
                <a:lnTo>
                  <a:pt x="273" y="616"/>
                </a:lnTo>
                <a:close/>
                <a:moveTo>
                  <a:pt x="283" y="602"/>
                </a:moveTo>
                <a:cubicBezTo>
                  <a:pt x="283" y="602"/>
                  <a:pt x="282" y="602"/>
                  <a:pt x="282" y="603"/>
                </a:cubicBezTo>
                <a:lnTo>
                  <a:pt x="282" y="605"/>
                </a:lnTo>
                <a:cubicBezTo>
                  <a:pt x="282" y="605"/>
                  <a:pt x="283" y="605"/>
                  <a:pt x="284" y="605"/>
                </a:cubicBezTo>
                <a:lnTo>
                  <a:pt x="284" y="603"/>
                </a:lnTo>
                <a:lnTo>
                  <a:pt x="284" y="603"/>
                </a:lnTo>
                <a:cubicBezTo>
                  <a:pt x="284" y="603"/>
                  <a:pt x="283" y="602"/>
                  <a:pt x="283" y="602"/>
                </a:cubicBezTo>
                <a:close/>
                <a:moveTo>
                  <a:pt x="279" y="594"/>
                </a:moveTo>
                <a:cubicBezTo>
                  <a:pt x="278" y="596"/>
                  <a:pt x="273" y="594"/>
                  <a:pt x="271" y="596"/>
                </a:cubicBezTo>
                <a:cubicBezTo>
                  <a:pt x="274" y="597"/>
                  <a:pt x="274" y="598"/>
                  <a:pt x="274" y="600"/>
                </a:cubicBezTo>
                <a:cubicBezTo>
                  <a:pt x="277" y="600"/>
                  <a:pt x="278" y="598"/>
                  <a:pt x="280" y="597"/>
                </a:cubicBezTo>
                <a:lnTo>
                  <a:pt x="281" y="597"/>
                </a:lnTo>
                <a:cubicBezTo>
                  <a:pt x="279" y="596"/>
                  <a:pt x="280" y="595"/>
                  <a:pt x="279" y="594"/>
                </a:cubicBezTo>
                <a:close/>
                <a:moveTo>
                  <a:pt x="283" y="588"/>
                </a:moveTo>
                <a:cubicBezTo>
                  <a:pt x="282" y="588"/>
                  <a:pt x="281" y="589"/>
                  <a:pt x="280" y="590"/>
                </a:cubicBezTo>
                <a:cubicBezTo>
                  <a:pt x="281" y="590"/>
                  <a:pt x="283" y="590"/>
                  <a:pt x="283" y="588"/>
                </a:cubicBezTo>
                <a:lnTo>
                  <a:pt x="284" y="588"/>
                </a:lnTo>
                <a:cubicBezTo>
                  <a:pt x="283" y="588"/>
                  <a:pt x="283" y="588"/>
                  <a:pt x="283" y="588"/>
                </a:cubicBezTo>
                <a:close/>
                <a:moveTo>
                  <a:pt x="3409" y="587"/>
                </a:moveTo>
                <a:cubicBezTo>
                  <a:pt x="3409" y="587"/>
                  <a:pt x="3408" y="589"/>
                  <a:pt x="3410" y="591"/>
                </a:cubicBezTo>
                <a:cubicBezTo>
                  <a:pt x="3411" y="588"/>
                  <a:pt x="3410" y="587"/>
                  <a:pt x="3409" y="587"/>
                </a:cubicBezTo>
                <a:close/>
                <a:moveTo>
                  <a:pt x="286" y="582"/>
                </a:moveTo>
                <a:cubicBezTo>
                  <a:pt x="291" y="583"/>
                  <a:pt x="284" y="588"/>
                  <a:pt x="289" y="589"/>
                </a:cubicBezTo>
                <a:cubicBezTo>
                  <a:pt x="291" y="586"/>
                  <a:pt x="295" y="587"/>
                  <a:pt x="296" y="583"/>
                </a:cubicBezTo>
                <a:cubicBezTo>
                  <a:pt x="292" y="587"/>
                  <a:pt x="288" y="582"/>
                  <a:pt x="286" y="582"/>
                </a:cubicBezTo>
                <a:close/>
                <a:moveTo>
                  <a:pt x="283" y="581"/>
                </a:moveTo>
                <a:cubicBezTo>
                  <a:pt x="282" y="581"/>
                  <a:pt x="281" y="582"/>
                  <a:pt x="281" y="582"/>
                </a:cubicBezTo>
                <a:lnTo>
                  <a:pt x="280" y="583"/>
                </a:lnTo>
                <a:lnTo>
                  <a:pt x="280" y="583"/>
                </a:lnTo>
                <a:lnTo>
                  <a:pt x="280" y="583"/>
                </a:lnTo>
                <a:lnTo>
                  <a:pt x="280" y="583"/>
                </a:lnTo>
                <a:lnTo>
                  <a:pt x="282" y="583"/>
                </a:lnTo>
                <a:cubicBezTo>
                  <a:pt x="283" y="583"/>
                  <a:pt x="284" y="582"/>
                  <a:pt x="285" y="581"/>
                </a:cubicBezTo>
                <a:cubicBezTo>
                  <a:pt x="284" y="581"/>
                  <a:pt x="283" y="581"/>
                  <a:pt x="283" y="581"/>
                </a:cubicBezTo>
                <a:close/>
                <a:moveTo>
                  <a:pt x="242" y="566"/>
                </a:moveTo>
                <a:cubicBezTo>
                  <a:pt x="241" y="568"/>
                  <a:pt x="242" y="570"/>
                  <a:pt x="244" y="570"/>
                </a:cubicBezTo>
                <a:lnTo>
                  <a:pt x="245" y="569"/>
                </a:lnTo>
                <a:lnTo>
                  <a:pt x="245" y="570"/>
                </a:lnTo>
                <a:lnTo>
                  <a:pt x="245" y="569"/>
                </a:lnTo>
                <a:lnTo>
                  <a:pt x="245" y="569"/>
                </a:lnTo>
                <a:lnTo>
                  <a:pt x="245" y="568"/>
                </a:lnTo>
                <a:cubicBezTo>
                  <a:pt x="245" y="566"/>
                  <a:pt x="244" y="566"/>
                  <a:pt x="242" y="566"/>
                </a:cubicBezTo>
                <a:close/>
                <a:moveTo>
                  <a:pt x="232" y="565"/>
                </a:moveTo>
                <a:cubicBezTo>
                  <a:pt x="232" y="565"/>
                  <a:pt x="232" y="565"/>
                  <a:pt x="232" y="565"/>
                </a:cubicBezTo>
                <a:cubicBezTo>
                  <a:pt x="233" y="566"/>
                  <a:pt x="233" y="567"/>
                  <a:pt x="233" y="569"/>
                </a:cubicBezTo>
                <a:lnTo>
                  <a:pt x="233" y="569"/>
                </a:lnTo>
                <a:cubicBezTo>
                  <a:pt x="234" y="569"/>
                  <a:pt x="234" y="569"/>
                  <a:pt x="235" y="569"/>
                </a:cubicBezTo>
                <a:cubicBezTo>
                  <a:pt x="238" y="568"/>
                  <a:pt x="234" y="564"/>
                  <a:pt x="232" y="565"/>
                </a:cubicBezTo>
                <a:close/>
                <a:moveTo>
                  <a:pt x="236" y="561"/>
                </a:moveTo>
                <a:lnTo>
                  <a:pt x="236" y="565"/>
                </a:lnTo>
                <a:lnTo>
                  <a:pt x="239" y="565"/>
                </a:lnTo>
                <a:lnTo>
                  <a:pt x="239" y="562"/>
                </a:lnTo>
                <a:lnTo>
                  <a:pt x="236" y="561"/>
                </a:lnTo>
                <a:close/>
                <a:moveTo>
                  <a:pt x="253" y="558"/>
                </a:moveTo>
                <a:cubicBezTo>
                  <a:pt x="252" y="561"/>
                  <a:pt x="252" y="563"/>
                  <a:pt x="254" y="564"/>
                </a:cubicBezTo>
                <a:lnTo>
                  <a:pt x="256" y="564"/>
                </a:lnTo>
                <a:lnTo>
                  <a:pt x="256" y="565"/>
                </a:lnTo>
                <a:lnTo>
                  <a:pt x="256" y="564"/>
                </a:lnTo>
                <a:lnTo>
                  <a:pt x="256" y="564"/>
                </a:lnTo>
                <a:lnTo>
                  <a:pt x="256" y="562"/>
                </a:lnTo>
                <a:cubicBezTo>
                  <a:pt x="256" y="560"/>
                  <a:pt x="255" y="558"/>
                  <a:pt x="253" y="558"/>
                </a:cubicBezTo>
                <a:close/>
                <a:moveTo>
                  <a:pt x="267" y="556"/>
                </a:moveTo>
                <a:cubicBezTo>
                  <a:pt x="267" y="558"/>
                  <a:pt x="266" y="561"/>
                  <a:pt x="268" y="561"/>
                </a:cubicBezTo>
                <a:lnTo>
                  <a:pt x="269" y="561"/>
                </a:lnTo>
                <a:lnTo>
                  <a:pt x="269" y="561"/>
                </a:lnTo>
                <a:lnTo>
                  <a:pt x="269" y="561"/>
                </a:lnTo>
                <a:lnTo>
                  <a:pt x="269" y="561"/>
                </a:lnTo>
                <a:lnTo>
                  <a:pt x="269" y="559"/>
                </a:lnTo>
                <a:cubicBezTo>
                  <a:pt x="269" y="558"/>
                  <a:pt x="268" y="557"/>
                  <a:pt x="267" y="556"/>
                </a:cubicBezTo>
                <a:close/>
                <a:moveTo>
                  <a:pt x="261" y="554"/>
                </a:moveTo>
                <a:lnTo>
                  <a:pt x="261" y="559"/>
                </a:lnTo>
                <a:cubicBezTo>
                  <a:pt x="265" y="560"/>
                  <a:pt x="264" y="555"/>
                  <a:pt x="261" y="554"/>
                </a:cubicBezTo>
                <a:close/>
                <a:moveTo>
                  <a:pt x="3404" y="554"/>
                </a:moveTo>
                <a:cubicBezTo>
                  <a:pt x="3403" y="554"/>
                  <a:pt x="3403" y="556"/>
                  <a:pt x="3403" y="557"/>
                </a:cubicBezTo>
                <a:cubicBezTo>
                  <a:pt x="3403" y="558"/>
                  <a:pt x="3405" y="559"/>
                  <a:pt x="3406" y="558"/>
                </a:cubicBezTo>
                <a:lnTo>
                  <a:pt x="3406" y="554"/>
                </a:lnTo>
                <a:cubicBezTo>
                  <a:pt x="3405" y="553"/>
                  <a:pt x="3405" y="553"/>
                  <a:pt x="3404" y="554"/>
                </a:cubicBezTo>
                <a:close/>
                <a:moveTo>
                  <a:pt x="243" y="552"/>
                </a:moveTo>
                <a:lnTo>
                  <a:pt x="243" y="556"/>
                </a:lnTo>
                <a:cubicBezTo>
                  <a:pt x="246" y="557"/>
                  <a:pt x="246" y="552"/>
                  <a:pt x="243" y="552"/>
                </a:cubicBezTo>
                <a:close/>
                <a:moveTo>
                  <a:pt x="255" y="551"/>
                </a:moveTo>
                <a:lnTo>
                  <a:pt x="255" y="557"/>
                </a:lnTo>
                <a:lnTo>
                  <a:pt x="255" y="557"/>
                </a:lnTo>
                <a:cubicBezTo>
                  <a:pt x="259" y="558"/>
                  <a:pt x="259" y="551"/>
                  <a:pt x="255" y="551"/>
                </a:cubicBezTo>
                <a:close/>
                <a:moveTo>
                  <a:pt x="261" y="543"/>
                </a:moveTo>
                <a:cubicBezTo>
                  <a:pt x="261" y="546"/>
                  <a:pt x="258" y="550"/>
                  <a:pt x="261" y="551"/>
                </a:cubicBezTo>
                <a:lnTo>
                  <a:pt x="261" y="551"/>
                </a:lnTo>
                <a:cubicBezTo>
                  <a:pt x="262" y="548"/>
                  <a:pt x="263" y="545"/>
                  <a:pt x="261" y="543"/>
                </a:cubicBezTo>
                <a:close/>
                <a:moveTo>
                  <a:pt x="243" y="543"/>
                </a:moveTo>
                <a:cubicBezTo>
                  <a:pt x="242" y="543"/>
                  <a:pt x="241" y="544"/>
                  <a:pt x="241" y="546"/>
                </a:cubicBezTo>
                <a:cubicBezTo>
                  <a:pt x="241" y="547"/>
                  <a:pt x="242" y="548"/>
                  <a:pt x="244" y="548"/>
                </a:cubicBezTo>
                <a:lnTo>
                  <a:pt x="244" y="543"/>
                </a:lnTo>
                <a:cubicBezTo>
                  <a:pt x="244" y="543"/>
                  <a:pt x="243" y="543"/>
                  <a:pt x="243" y="543"/>
                </a:cubicBezTo>
                <a:close/>
                <a:moveTo>
                  <a:pt x="248" y="543"/>
                </a:moveTo>
                <a:lnTo>
                  <a:pt x="248" y="547"/>
                </a:lnTo>
                <a:cubicBezTo>
                  <a:pt x="248" y="547"/>
                  <a:pt x="249" y="547"/>
                  <a:pt x="250" y="547"/>
                </a:cubicBezTo>
                <a:lnTo>
                  <a:pt x="250" y="543"/>
                </a:lnTo>
                <a:cubicBezTo>
                  <a:pt x="250" y="543"/>
                  <a:pt x="249" y="543"/>
                  <a:pt x="248" y="543"/>
                </a:cubicBezTo>
                <a:close/>
                <a:moveTo>
                  <a:pt x="254" y="543"/>
                </a:moveTo>
                <a:cubicBezTo>
                  <a:pt x="255" y="545"/>
                  <a:pt x="252" y="549"/>
                  <a:pt x="256" y="548"/>
                </a:cubicBezTo>
                <a:lnTo>
                  <a:pt x="256" y="548"/>
                </a:lnTo>
                <a:cubicBezTo>
                  <a:pt x="256" y="546"/>
                  <a:pt x="257" y="543"/>
                  <a:pt x="254" y="543"/>
                </a:cubicBezTo>
                <a:close/>
                <a:moveTo>
                  <a:pt x="260" y="540"/>
                </a:moveTo>
                <a:cubicBezTo>
                  <a:pt x="259" y="540"/>
                  <a:pt x="258" y="541"/>
                  <a:pt x="258" y="542"/>
                </a:cubicBezTo>
                <a:cubicBezTo>
                  <a:pt x="259" y="542"/>
                  <a:pt x="261" y="543"/>
                  <a:pt x="262" y="541"/>
                </a:cubicBezTo>
                <a:lnTo>
                  <a:pt x="262" y="541"/>
                </a:lnTo>
                <a:cubicBezTo>
                  <a:pt x="261" y="541"/>
                  <a:pt x="260" y="540"/>
                  <a:pt x="260" y="540"/>
                </a:cubicBezTo>
                <a:close/>
                <a:moveTo>
                  <a:pt x="3416" y="535"/>
                </a:moveTo>
                <a:cubicBezTo>
                  <a:pt x="3416" y="537"/>
                  <a:pt x="3415" y="537"/>
                  <a:pt x="3415" y="539"/>
                </a:cubicBezTo>
                <a:lnTo>
                  <a:pt x="3415" y="539"/>
                </a:lnTo>
                <a:cubicBezTo>
                  <a:pt x="3417" y="540"/>
                  <a:pt x="3418" y="535"/>
                  <a:pt x="3416" y="535"/>
                </a:cubicBezTo>
                <a:close/>
                <a:moveTo>
                  <a:pt x="236" y="533"/>
                </a:moveTo>
                <a:cubicBezTo>
                  <a:pt x="235" y="534"/>
                  <a:pt x="235" y="536"/>
                  <a:pt x="235" y="538"/>
                </a:cubicBezTo>
                <a:cubicBezTo>
                  <a:pt x="235" y="539"/>
                  <a:pt x="239" y="541"/>
                  <a:pt x="240" y="539"/>
                </a:cubicBezTo>
                <a:lnTo>
                  <a:pt x="240" y="538"/>
                </a:lnTo>
                <a:cubicBezTo>
                  <a:pt x="236" y="538"/>
                  <a:pt x="238" y="534"/>
                  <a:pt x="236" y="533"/>
                </a:cubicBezTo>
                <a:close/>
                <a:moveTo>
                  <a:pt x="201" y="531"/>
                </a:moveTo>
                <a:lnTo>
                  <a:pt x="202" y="532"/>
                </a:lnTo>
                <a:lnTo>
                  <a:pt x="202" y="533"/>
                </a:lnTo>
                <a:cubicBezTo>
                  <a:pt x="202" y="533"/>
                  <a:pt x="201" y="532"/>
                  <a:pt x="201" y="532"/>
                </a:cubicBezTo>
                <a:lnTo>
                  <a:pt x="201" y="531"/>
                </a:lnTo>
                <a:close/>
                <a:moveTo>
                  <a:pt x="210" y="527"/>
                </a:moveTo>
                <a:cubicBezTo>
                  <a:pt x="209" y="529"/>
                  <a:pt x="208" y="531"/>
                  <a:pt x="212" y="531"/>
                </a:cubicBezTo>
                <a:lnTo>
                  <a:pt x="212" y="531"/>
                </a:lnTo>
                <a:cubicBezTo>
                  <a:pt x="212" y="531"/>
                  <a:pt x="212" y="531"/>
                  <a:pt x="212" y="531"/>
                </a:cubicBezTo>
                <a:cubicBezTo>
                  <a:pt x="213" y="529"/>
                  <a:pt x="212" y="528"/>
                  <a:pt x="210" y="527"/>
                </a:cubicBezTo>
                <a:close/>
                <a:moveTo>
                  <a:pt x="222" y="527"/>
                </a:moveTo>
                <a:cubicBezTo>
                  <a:pt x="220" y="533"/>
                  <a:pt x="226" y="528"/>
                  <a:pt x="222" y="527"/>
                </a:cubicBezTo>
                <a:close/>
                <a:moveTo>
                  <a:pt x="255" y="526"/>
                </a:moveTo>
                <a:lnTo>
                  <a:pt x="254" y="526"/>
                </a:lnTo>
                <a:lnTo>
                  <a:pt x="255" y="526"/>
                </a:lnTo>
                <a:lnTo>
                  <a:pt x="254" y="528"/>
                </a:lnTo>
                <a:cubicBezTo>
                  <a:pt x="254" y="529"/>
                  <a:pt x="254" y="529"/>
                  <a:pt x="255" y="530"/>
                </a:cubicBezTo>
                <a:cubicBezTo>
                  <a:pt x="255" y="528"/>
                  <a:pt x="257" y="528"/>
                  <a:pt x="257" y="527"/>
                </a:cubicBezTo>
                <a:lnTo>
                  <a:pt x="255" y="526"/>
                </a:lnTo>
                <a:lnTo>
                  <a:pt x="255" y="526"/>
                </a:lnTo>
                <a:close/>
                <a:moveTo>
                  <a:pt x="230" y="524"/>
                </a:moveTo>
                <a:cubicBezTo>
                  <a:pt x="226" y="529"/>
                  <a:pt x="228" y="537"/>
                  <a:pt x="228" y="543"/>
                </a:cubicBezTo>
                <a:cubicBezTo>
                  <a:pt x="226" y="542"/>
                  <a:pt x="224" y="537"/>
                  <a:pt x="222" y="539"/>
                </a:cubicBezTo>
                <a:cubicBezTo>
                  <a:pt x="221" y="541"/>
                  <a:pt x="222" y="543"/>
                  <a:pt x="223" y="544"/>
                </a:cubicBezTo>
                <a:cubicBezTo>
                  <a:pt x="227" y="548"/>
                  <a:pt x="235" y="544"/>
                  <a:pt x="236" y="554"/>
                </a:cubicBezTo>
                <a:cubicBezTo>
                  <a:pt x="235" y="550"/>
                  <a:pt x="238" y="546"/>
                  <a:pt x="237" y="543"/>
                </a:cubicBezTo>
                <a:lnTo>
                  <a:pt x="236" y="542"/>
                </a:lnTo>
                <a:lnTo>
                  <a:pt x="236" y="542"/>
                </a:lnTo>
                <a:lnTo>
                  <a:pt x="236" y="542"/>
                </a:lnTo>
                <a:lnTo>
                  <a:pt x="236" y="542"/>
                </a:lnTo>
                <a:lnTo>
                  <a:pt x="233" y="543"/>
                </a:lnTo>
                <a:cubicBezTo>
                  <a:pt x="228" y="542"/>
                  <a:pt x="231" y="533"/>
                  <a:pt x="235" y="530"/>
                </a:cubicBezTo>
                <a:cubicBezTo>
                  <a:pt x="234" y="527"/>
                  <a:pt x="231" y="526"/>
                  <a:pt x="230" y="524"/>
                </a:cubicBezTo>
                <a:close/>
                <a:moveTo>
                  <a:pt x="189" y="523"/>
                </a:moveTo>
                <a:cubicBezTo>
                  <a:pt x="189" y="523"/>
                  <a:pt x="188" y="523"/>
                  <a:pt x="187" y="524"/>
                </a:cubicBezTo>
                <a:cubicBezTo>
                  <a:pt x="189" y="527"/>
                  <a:pt x="190" y="523"/>
                  <a:pt x="189" y="523"/>
                </a:cubicBezTo>
                <a:close/>
                <a:moveTo>
                  <a:pt x="3410" y="520"/>
                </a:moveTo>
                <a:cubicBezTo>
                  <a:pt x="3410" y="520"/>
                  <a:pt x="3410" y="520"/>
                  <a:pt x="3410" y="521"/>
                </a:cubicBezTo>
                <a:lnTo>
                  <a:pt x="3411" y="521"/>
                </a:lnTo>
                <a:lnTo>
                  <a:pt x="3411" y="521"/>
                </a:lnTo>
                <a:lnTo>
                  <a:pt x="3412" y="523"/>
                </a:lnTo>
                <a:cubicBezTo>
                  <a:pt x="3412" y="522"/>
                  <a:pt x="3412" y="522"/>
                  <a:pt x="3412" y="522"/>
                </a:cubicBezTo>
                <a:lnTo>
                  <a:pt x="3411" y="521"/>
                </a:lnTo>
                <a:lnTo>
                  <a:pt x="3411" y="521"/>
                </a:lnTo>
                <a:cubicBezTo>
                  <a:pt x="3410" y="520"/>
                  <a:pt x="3410" y="520"/>
                  <a:pt x="3410" y="520"/>
                </a:cubicBezTo>
                <a:close/>
                <a:moveTo>
                  <a:pt x="259" y="518"/>
                </a:moveTo>
                <a:lnTo>
                  <a:pt x="259" y="521"/>
                </a:lnTo>
                <a:lnTo>
                  <a:pt x="259" y="521"/>
                </a:lnTo>
                <a:cubicBezTo>
                  <a:pt x="260" y="521"/>
                  <a:pt x="261" y="521"/>
                  <a:pt x="261" y="521"/>
                </a:cubicBezTo>
                <a:cubicBezTo>
                  <a:pt x="261" y="520"/>
                  <a:pt x="262" y="520"/>
                  <a:pt x="262" y="519"/>
                </a:cubicBezTo>
                <a:cubicBezTo>
                  <a:pt x="261" y="519"/>
                  <a:pt x="261" y="518"/>
                  <a:pt x="259" y="518"/>
                </a:cubicBezTo>
                <a:close/>
                <a:moveTo>
                  <a:pt x="225" y="516"/>
                </a:moveTo>
                <a:cubicBezTo>
                  <a:pt x="225" y="516"/>
                  <a:pt x="224" y="516"/>
                  <a:pt x="224" y="516"/>
                </a:cubicBezTo>
                <a:lnTo>
                  <a:pt x="224" y="516"/>
                </a:lnTo>
                <a:cubicBezTo>
                  <a:pt x="224" y="519"/>
                  <a:pt x="224" y="520"/>
                  <a:pt x="225" y="521"/>
                </a:cubicBezTo>
                <a:cubicBezTo>
                  <a:pt x="225" y="519"/>
                  <a:pt x="227" y="516"/>
                  <a:pt x="225" y="516"/>
                </a:cubicBezTo>
                <a:close/>
                <a:moveTo>
                  <a:pt x="248" y="514"/>
                </a:moveTo>
                <a:lnTo>
                  <a:pt x="248" y="515"/>
                </a:lnTo>
                <a:cubicBezTo>
                  <a:pt x="246" y="521"/>
                  <a:pt x="247" y="516"/>
                  <a:pt x="248" y="515"/>
                </a:cubicBezTo>
                <a:lnTo>
                  <a:pt x="248" y="514"/>
                </a:lnTo>
                <a:close/>
                <a:moveTo>
                  <a:pt x="3407" y="514"/>
                </a:moveTo>
                <a:cubicBezTo>
                  <a:pt x="3404" y="515"/>
                  <a:pt x="3399" y="514"/>
                  <a:pt x="3399" y="518"/>
                </a:cubicBezTo>
                <a:cubicBezTo>
                  <a:pt x="3402" y="520"/>
                  <a:pt x="3402" y="524"/>
                  <a:pt x="3405" y="527"/>
                </a:cubicBezTo>
                <a:cubicBezTo>
                  <a:pt x="3404" y="523"/>
                  <a:pt x="3408" y="524"/>
                  <a:pt x="3408" y="521"/>
                </a:cubicBezTo>
                <a:cubicBezTo>
                  <a:pt x="3407" y="520"/>
                  <a:pt x="3404" y="520"/>
                  <a:pt x="3404" y="518"/>
                </a:cubicBezTo>
                <a:lnTo>
                  <a:pt x="3404" y="518"/>
                </a:lnTo>
                <a:cubicBezTo>
                  <a:pt x="3405" y="517"/>
                  <a:pt x="3407" y="516"/>
                  <a:pt x="3407" y="514"/>
                </a:cubicBezTo>
                <a:close/>
                <a:moveTo>
                  <a:pt x="235" y="512"/>
                </a:moveTo>
                <a:cubicBezTo>
                  <a:pt x="234" y="512"/>
                  <a:pt x="234" y="513"/>
                  <a:pt x="234" y="513"/>
                </a:cubicBezTo>
                <a:lnTo>
                  <a:pt x="233" y="517"/>
                </a:lnTo>
                <a:cubicBezTo>
                  <a:pt x="234" y="517"/>
                  <a:pt x="235" y="517"/>
                  <a:pt x="235" y="517"/>
                </a:cubicBezTo>
                <a:lnTo>
                  <a:pt x="236" y="513"/>
                </a:lnTo>
                <a:lnTo>
                  <a:pt x="236" y="513"/>
                </a:lnTo>
                <a:cubicBezTo>
                  <a:pt x="235" y="512"/>
                  <a:pt x="235" y="512"/>
                  <a:pt x="235" y="512"/>
                </a:cubicBezTo>
                <a:close/>
                <a:moveTo>
                  <a:pt x="229" y="507"/>
                </a:moveTo>
                <a:cubicBezTo>
                  <a:pt x="228" y="510"/>
                  <a:pt x="227" y="518"/>
                  <a:pt x="229" y="521"/>
                </a:cubicBezTo>
                <a:lnTo>
                  <a:pt x="230" y="520"/>
                </a:lnTo>
                <a:cubicBezTo>
                  <a:pt x="230" y="516"/>
                  <a:pt x="230" y="512"/>
                  <a:pt x="229" y="507"/>
                </a:cubicBezTo>
                <a:close/>
                <a:moveTo>
                  <a:pt x="224" y="505"/>
                </a:moveTo>
                <a:cubicBezTo>
                  <a:pt x="224" y="506"/>
                  <a:pt x="224" y="506"/>
                  <a:pt x="223" y="506"/>
                </a:cubicBezTo>
                <a:lnTo>
                  <a:pt x="223" y="508"/>
                </a:lnTo>
                <a:cubicBezTo>
                  <a:pt x="224" y="508"/>
                  <a:pt x="224" y="508"/>
                  <a:pt x="225" y="508"/>
                </a:cubicBezTo>
                <a:lnTo>
                  <a:pt x="225" y="506"/>
                </a:lnTo>
                <a:lnTo>
                  <a:pt x="225" y="506"/>
                </a:lnTo>
                <a:cubicBezTo>
                  <a:pt x="225" y="505"/>
                  <a:pt x="225" y="505"/>
                  <a:pt x="224" y="505"/>
                </a:cubicBezTo>
                <a:close/>
                <a:moveTo>
                  <a:pt x="238" y="495"/>
                </a:moveTo>
                <a:lnTo>
                  <a:pt x="238" y="498"/>
                </a:lnTo>
                <a:cubicBezTo>
                  <a:pt x="239" y="498"/>
                  <a:pt x="239" y="498"/>
                  <a:pt x="240" y="498"/>
                </a:cubicBezTo>
                <a:lnTo>
                  <a:pt x="240" y="495"/>
                </a:lnTo>
                <a:cubicBezTo>
                  <a:pt x="239" y="495"/>
                  <a:pt x="238" y="495"/>
                  <a:pt x="238" y="495"/>
                </a:cubicBezTo>
                <a:close/>
                <a:moveTo>
                  <a:pt x="227" y="494"/>
                </a:moveTo>
                <a:cubicBezTo>
                  <a:pt x="225" y="497"/>
                  <a:pt x="225" y="504"/>
                  <a:pt x="231" y="505"/>
                </a:cubicBezTo>
                <a:cubicBezTo>
                  <a:pt x="230" y="502"/>
                  <a:pt x="234" y="503"/>
                  <a:pt x="233" y="499"/>
                </a:cubicBezTo>
                <a:cubicBezTo>
                  <a:pt x="230" y="500"/>
                  <a:pt x="229" y="499"/>
                  <a:pt x="230" y="496"/>
                </a:cubicBezTo>
                <a:lnTo>
                  <a:pt x="231" y="494"/>
                </a:lnTo>
                <a:lnTo>
                  <a:pt x="231" y="494"/>
                </a:lnTo>
                <a:lnTo>
                  <a:pt x="231" y="494"/>
                </a:lnTo>
                <a:lnTo>
                  <a:pt x="231" y="494"/>
                </a:lnTo>
                <a:lnTo>
                  <a:pt x="227" y="494"/>
                </a:lnTo>
                <a:close/>
                <a:moveTo>
                  <a:pt x="227" y="488"/>
                </a:moveTo>
                <a:cubicBezTo>
                  <a:pt x="226" y="489"/>
                  <a:pt x="227" y="492"/>
                  <a:pt x="229" y="490"/>
                </a:cubicBezTo>
                <a:cubicBezTo>
                  <a:pt x="228" y="489"/>
                  <a:pt x="228" y="488"/>
                  <a:pt x="227" y="488"/>
                </a:cubicBezTo>
                <a:close/>
                <a:moveTo>
                  <a:pt x="223" y="486"/>
                </a:moveTo>
                <a:cubicBezTo>
                  <a:pt x="222" y="490"/>
                  <a:pt x="221" y="494"/>
                  <a:pt x="224" y="495"/>
                </a:cubicBezTo>
                <a:lnTo>
                  <a:pt x="224" y="495"/>
                </a:lnTo>
                <a:cubicBezTo>
                  <a:pt x="228" y="494"/>
                  <a:pt x="225" y="489"/>
                  <a:pt x="223" y="486"/>
                </a:cubicBezTo>
                <a:close/>
                <a:moveTo>
                  <a:pt x="235" y="484"/>
                </a:moveTo>
                <a:lnTo>
                  <a:pt x="235" y="486"/>
                </a:lnTo>
                <a:cubicBezTo>
                  <a:pt x="236" y="486"/>
                  <a:pt x="236" y="486"/>
                  <a:pt x="237" y="486"/>
                </a:cubicBezTo>
                <a:lnTo>
                  <a:pt x="237" y="484"/>
                </a:lnTo>
                <a:lnTo>
                  <a:pt x="235" y="484"/>
                </a:lnTo>
                <a:close/>
                <a:moveTo>
                  <a:pt x="226" y="483"/>
                </a:moveTo>
                <a:cubicBezTo>
                  <a:pt x="226" y="484"/>
                  <a:pt x="226" y="486"/>
                  <a:pt x="228" y="487"/>
                </a:cubicBezTo>
                <a:lnTo>
                  <a:pt x="228" y="487"/>
                </a:lnTo>
                <a:cubicBezTo>
                  <a:pt x="230" y="485"/>
                  <a:pt x="228" y="484"/>
                  <a:pt x="226" y="483"/>
                </a:cubicBezTo>
                <a:close/>
                <a:moveTo>
                  <a:pt x="3390" y="469"/>
                </a:moveTo>
                <a:cubicBezTo>
                  <a:pt x="3390" y="468"/>
                  <a:pt x="3389" y="469"/>
                  <a:pt x="3390" y="470"/>
                </a:cubicBezTo>
                <a:cubicBezTo>
                  <a:pt x="3390" y="470"/>
                  <a:pt x="3391" y="470"/>
                  <a:pt x="3391" y="470"/>
                </a:cubicBezTo>
                <a:lnTo>
                  <a:pt x="3391" y="470"/>
                </a:lnTo>
                <a:cubicBezTo>
                  <a:pt x="3395" y="474"/>
                  <a:pt x="3392" y="469"/>
                  <a:pt x="3390" y="469"/>
                </a:cubicBezTo>
                <a:close/>
                <a:moveTo>
                  <a:pt x="3393" y="450"/>
                </a:moveTo>
                <a:cubicBezTo>
                  <a:pt x="3394" y="454"/>
                  <a:pt x="3391" y="454"/>
                  <a:pt x="3391" y="456"/>
                </a:cubicBezTo>
                <a:cubicBezTo>
                  <a:pt x="3393" y="458"/>
                  <a:pt x="3393" y="456"/>
                  <a:pt x="3396" y="456"/>
                </a:cubicBezTo>
                <a:lnTo>
                  <a:pt x="3396" y="456"/>
                </a:lnTo>
                <a:cubicBezTo>
                  <a:pt x="3397" y="452"/>
                  <a:pt x="3395" y="451"/>
                  <a:pt x="3393" y="450"/>
                </a:cubicBezTo>
                <a:close/>
                <a:moveTo>
                  <a:pt x="3405" y="443"/>
                </a:moveTo>
                <a:cubicBezTo>
                  <a:pt x="3405" y="443"/>
                  <a:pt x="3404" y="443"/>
                  <a:pt x="3404" y="443"/>
                </a:cubicBezTo>
                <a:cubicBezTo>
                  <a:pt x="3402" y="444"/>
                  <a:pt x="3403" y="449"/>
                  <a:pt x="3403" y="452"/>
                </a:cubicBezTo>
                <a:lnTo>
                  <a:pt x="3407" y="452"/>
                </a:lnTo>
                <a:lnTo>
                  <a:pt x="3407" y="452"/>
                </a:lnTo>
                <a:lnTo>
                  <a:pt x="3407" y="452"/>
                </a:lnTo>
                <a:lnTo>
                  <a:pt x="3407" y="452"/>
                </a:lnTo>
                <a:lnTo>
                  <a:pt x="3407" y="449"/>
                </a:lnTo>
                <a:cubicBezTo>
                  <a:pt x="3407" y="446"/>
                  <a:pt x="3408" y="443"/>
                  <a:pt x="3405" y="443"/>
                </a:cubicBezTo>
                <a:close/>
                <a:moveTo>
                  <a:pt x="3400" y="441"/>
                </a:moveTo>
                <a:cubicBezTo>
                  <a:pt x="3400" y="442"/>
                  <a:pt x="3398" y="442"/>
                  <a:pt x="3398" y="443"/>
                </a:cubicBezTo>
                <a:cubicBezTo>
                  <a:pt x="3399" y="443"/>
                  <a:pt x="3400" y="443"/>
                  <a:pt x="3401" y="444"/>
                </a:cubicBezTo>
                <a:lnTo>
                  <a:pt x="3401" y="442"/>
                </a:lnTo>
                <a:lnTo>
                  <a:pt x="3401" y="442"/>
                </a:lnTo>
                <a:cubicBezTo>
                  <a:pt x="3401" y="441"/>
                  <a:pt x="3401" y="440"/>
                  <a:pt x="3400" y="441"/>
                </a:cubicBezTo>
                <a:close/>
                <a:moveTo>
                  <a:pt x="3393" y="433"/>
                </a:moveTo>
                <a:cubicBezTo>
                  <a:pt x="3393" y="435"/>
                  <a:pt x="3390" y="434"/>
                  <a:pt x="3390" y="435"/>
                </a:cubicBezTo>
                <a:cubicBezTo>
                  <a:pt x="3391" y="435"/>
                  <a:pt x="3391" y="437"/>
                  <a:pt x="3393" y="436"/>
                </a:cubicBezTo>
                <a:lnTo>
                  <a:pt x="3393" y="436"/>
                </a:lnTo>
                <a:cubicBezTo>
                  <a:pt x="3392" y="435"/>
                  <a:pt x="3394" y="434"/>
                  <a:pt x="3393" y="433"/>
                </a:cubicBezTo>
                <a:close/>
                <a:moveTo>
                  <a:pt x="209" y="431"/>
                </a:moveTo>
                <a:cubicBezTo>
                  <a:pt x="209" y="432"/>
                  <a:pt x="207" y="436"/>
                  <a:pt x="209" y="436"/>
                </a:cubicBezTo>
                <a:cubicBezTo>
                  <a:pt x="210" y="436"/>
                  <a:pt x="211" y="435"/>
                  <a:pt x="212" y="433"/>
                </a:cubicBezTo>
                <a:lnTo>
                  <a:pt x="212" y="431"/>
                </a:lnTo>
                <a:lnTo>
                  <a:pt x="212" y="431"/>
                </a:lnTo>
                <a:lnTo>
                  <a:pt x="212" y="431"/>
                </a:lnTo>
                <a:lnTo>
                  <a:pt x="212" y="431"/>
                </a:lnTo>
                <a:lnTo>
                  <a:pt x="209" y="431"/>
                </a:lnTo>
                <a:close/>
                <a:moveTo>
                  <a:pt x="210" y="429"/>
                </a:moveTo>
                <a:cubicBezTo>
                  <a:pt x="209" y="429"/>
                  <a:pt x="209" y="429"/>
                  <a:pt x="209" y="430"/>
                </a:cubicBezTo>
                <a:lnTo>
                  <a:pt x="209" y="430"/>
                </a:lnTo>
                <a:cubicBezTo>
                  <a:pt x="211" y="429"/>
                  <a:pt x="214" y="432"/>
                  <a:pt x="214" y="429"/>
                </a:cubicBezTo>
                <a:cubicBezTo>
                  <a:pt x="213" y="430"/>
                  <a:pt x="211" y="428"/>
                  <a:pt x="210" y="429"/>
                </a:cubicBezTo>
                <a:close/>
                <a:moveTo>
                  <a:pt x="221" y="426"/>
                </a:moveTo>
                <a:cubicBezTo>
                  <a:pt x="220" y="427"/>
                  <a:pt x="219" y="428"/>
                  <a:pt x="219" y="430"/>
                </a:cubicBezTo>
                <a:lnTo>
                  <a:pt x="219" y="430"/>
                </a:lnTo>
                <a:cubicBezTo>
                  <a:pt x="220" y="431"/>
                  <a:pt x="222" y="430"/>
                  <a:pt x="222" y="429"/>
                </a:cubicBezTo>
                <a:cubicBezTo>
                  <a:pt x="222" y="427"/>
                  <a:pt x="222" y="426"/>
                  <a:pt x="221" y="426"/>
                </a:cubicBezTo>
                <a:close/>
                <a:moveTo>
                  <a:pt x="3394" y="425"/>
                </a:moveTo>
                <a:cubicBezTo>
                  <a:pt x="3393" y="425"/>
                  <a:pt x="3392" y="426"/>
                  <a:pt x="3393" y="428"/>
                </a:cubicBezTo>
                <a:cubicBezTo>
                  <a:pt x="3394" y="428"/>
                  <a:pt x="3395" y="428"/>
                  <a:pt x="3397" y="427"/>
                </a:cubicBezTo>
                <a:lnTo>
                  <a:pt x="3398" y="426"/>
                </a:lnTo>
                <a:lnTo>
                  <a:pt x="3398" y="425"/>
                </a:lnTo>
                <a:lnTo>
                  <a:pt x="3398" y="425"/>
                </a:lnTo>
                <a:lnTo>
                  <a:pt x="3398" y="426"/>
                </a:lnTo>
                <a:lnTo>
                  <a:pt x="3396" y="426"/>
                </a:lnTo>
                <a:cubicBezTo>
                  <a:pt x="3395" y="425"/>
                  <a:pt x="3395" y="425"/>
                  <a:pt x="3394" y="425"/>
                </a:cubicBezTo>
                <a:close/>
                <a:moveTo>
                  <a:pt x="3399" y="423"/>
                </a:moveTo>
                <a:cubicBezTo>
                  <a:pt x="3400" y="426"/>
                  <a:pt x="3403" y="427"/>
                  <a:pt x="3404" y="429"/>
                </a:cubicBezTo>
                <a:cubicBezTo>
                  <a:pt x="3404" y="428"/>
                  <a:pt x="3405" y="428"/>
                  <a:pt x="3405" y="427"/>
                </a:cubicBezTo>
                <a:lnTo>
                  <a:pt x="3405" y="426"/>
                </a:lnTo>
                <a:lnTo>
                  <a:pt x="3405" y="425"/>
                </a:lnTo>
                <a:lnTo>
                  <a:pt x="3405" y="425"/>
                </a:lnTo>
                <a:lnTo>
                  <a:pt x="3405" y="426"/>
                </a:lnTo>
                <a:lnTo>
                  <a:pt x="3404" y="426"/>
                </a:lnTo>
                <a:cubicBezTo>
                  <a:pt x="3401" y="426"/>
                  <a:pt x="3402" y="423"/>
                  <a:pt x="3399" y="423"/>
                </a:cubicBezTo>
                <a:close/>
                <a:moveTo>
                  <a:pt x="207" y="408"/>
                </a:moveTo>
                <a:lnTo>
                  <a:pt x="207" y="414"/>
                </a:lnTo>
                <a:cubicBezTo>
                  <a:pt x="208" y="414"/>
                  <a:pt x="210" y="414"/>
                  <a:pt x="211" y="413"/>
                </a:cubicBezTo>
                <a:lnTo>
                  <a:pt x="211" y="414"/>
                </a:lnTo>
                <a:cubicBezTo>
                  <a:pt x="211" y="413"/>
                  <a:pt x="211" y="413"/>
                  <a:pt x="211" y="413"/>
                </a:cubicBezTo>
                <a:cubicBezTo>
                  <a:pt x="211" y="410"/>
                  <a:pt x="210" y="408"/>
                  <a:pt x="207" y="408"/>
                </a:cubicBezTo>
                <a:close/>
                <a:moveTo>
                  <a:pt x="3400" y="406"/>
                </a:moveTo>
                <a:cubicBezTo>
                  <a:pt x="3401" y="407"/>
                  <a:pt x="3400" y="410"/>
                  <a:pt x="3401" y="410"/>
                </a:cubicBezTo>
                <a:cubicBezTo>
                  <a:pt x="3402" y="409"/>
                  <a:pt x="3402" y="408"/>
                  <a:pt x="3403" y="408"/>
                </a:cubicBezTo>
                <a:lnTo>
                  <a:pt x="3403" y="407"/>
                </a:lnTo>
                <a:lnTo>
                  <a:pt x="3404" y="407"/>
                </a:lnTo>
                <a:lnTo>
                  <a:pt x="3403" y="407"/>
                </a:lnTo>
                <a:lnTo>
                  <a:pt x="3403" y="407"/>
                </a:lnTo>
                <a:lnTo>
                  <a:pt x="3402" y="407"/>
                </a:lnTo>
                <a:cubicBezTo>
                  <a:pt x="3401" y="406"/>
                  <a:pt x="3401" y="406"/>
                  <a:pt x="3400" y="406"/>
                </a:cubicBezTo>
                <a:close/>
                <a:moveTo>
                  <a:pt x="3394" y="399"/>
                </a:moveTo>
                <a:cubicBezTo>
                  <a:pt x="3393" y="399"/>
                  <a:pt x="3392" y="400"/>
                  <a:pt x="3393" y="401"/>
                </a:cubicBezTo>
                <a:cubicBezTo>
                  <a:pt x="3396" y="400"/>
                  <a:pt x="3395" y="399"/>
                  <a:pt x="3394" y="399"/>
                </a:cubicBezTo>
                <a:close/>
                <a:moveTo>
                  <a:pt x="208" y="396"/>
                </a:moveTo>
                <a:cubicBezTo>
                  <a:pt x="205" y="398"/>
                  <a:pt x="201" y="410"/>
                  <a:pt x="204" y="411"/>
                </a:cubicBezTo>
                <a:cubicBezTo>
                  <a:pt x="204" y="404"/>
                  <a:pt x="211" y="406"/>
                  <a:pt x="213" y="403"/>
                </a:cubicBezTo>
                <a:lnTo>
                  <a:pt x="214" y="401"/>
                </a:lnTo>
                <a:lnTo>
                  <a:pt x="215" y="401"/>
                </a:lnTo>
                <a:lnTo>
                  <a:pt x="214" y="400"/>
                </a:lnTo>
                <a:lnTo>
                  <a:pt x="214" y="401"/>
                </a:lnTo>
                <a:lnTo>
                  <a:pt x="213" y="400"/>
                </a:lnTo>
                <a:cubicBezTo>
                  <a:pt x="212" y="398"/>
                  <a:pt x="211" y="397"/>
                  <a:pt x="208" y="396"/>
                </a:cubicBezTo>
                <a:close/>
                <a:moveTo>
                  <a:pt x="213" y="388"/>
                </a:moveTo>
                <a:lnTo>
                  <a:pt x="212" y="389"/>
                </a:lnTo>
                <a:lnTo>
                  <a:pt x="212" y="388"/>
                </a:lnTo>
                <a:cubicBezTo>
                  <a:pt x="210" y="388"/>
                  <a:pt x="209" y="389"/>
                  <a:pt x="208" y="390"/>
                </a:cubicBezTo>
                <a:cubicBezTo>
                  <a:pt x="210" y="390"/>
                  <a:pt x="211" y="390"/>
                  <a:pt x="212" y="389"/>
                </a:cubicBezTo>
                <a:lnTo>
                  <a:pt x="212" y="389"/>
                </a:lnTo>
                <a:lnTo>
                  <a:pt x="213" y="389"/>
                </a:lnTo>
                <a:lnTo>
                  <a:pt x="213" y="388"/>
                </a:lnTo>
                <a:close/>
                <a:moveTo>
                  <a:pt x="204" y="387"/>
                </a:moveTo>
                <a:cubicBezTo>
                  <a:pt x="204" y="387"/>
                  <a:pt x="203" y="388"/>
                  <a:pt x="202" y="390"/>
                </a:cubicBezTo>
                <a:cubicBezTo>
                  <a:pt x="209" y="394"/>
                  <a:pt x="207" y="387"/>
                  <a:pt x="204" y="387"/>
                </a:cubicBezTo>
                <a:close/>
                <a:moveTo>
                  <a:pt x="3402" y="384"/>
                </a:moveTo>
                <a:cubicBezTo>
                  <a:pt x="3400" y="387"/>
                  <a:pt x="3396" y="388"/>
                  <a:pt x="3392" y="387"/>
                </a:cubicBezTo>
                <a:lnTo>
                  <a:pt x="3392" y="390"/>
                </a:lnTo>
                <a:cubicBezTo>
                  <a:pt x="3397" y="390"/>
                  <a:pt x="3402" y="389"/>
                  <a:pt x="3403" y="392"/>
                </a:cubicBezTo>
                <a:lnTo>
                  <a:pt x="3404" y="393"/>
                </a:lnTo>
                <a:cubicBezTo>
                  <a:pt x="3402" y="390"/>
                  <a:pt x="3405" y="387"/>
                  <a:pt x="3402" y="384"/>
                </a:cubicBezTo>
                <a:close/>
                <a:moveTo>
                  <a:pt x="3392" y="381"/>
                </a:moveTo>
                <a:cubicBezTo>
                  <a:pt x="3390" y="384"/>
                  <a:pt x="3385" y="383"/>
                  <a:pt x="3384" y="387"/>
                </a:cubicBezTo>
                <a:cubicBezTo>
                  <a:pt x="3389" y="386"/>
                  <a:pt x="3389" y="387"/>
                  <a:pt x="3392" y="386"/>
                </a:cubicBezTo>
                <a:lnTo>
                  <a:pt x="3392" y="381"/>
                </a:lnTo>
                <a:close/>
                <a:moveTo>
                  <a:pt x="203" y="381"/>
                </a:moveTo>
                <a:cubicBezTo>
                  <a:pt x="201" y="381"/>
                  <a:pt x="199" y="381"/>
                  <a:pt x="198" y="383"/>
                </a:cubicBezTo>
                <a:cubicBezTo>
                  <a:pt x="199" y="382"/>
                  <a:pt x="205" y="384"/>
                  <a:pt x="207" y="383"/>
                </a:cubicBezTo>
                <a:lnTo>
                  <a:pt x="208" y="382"/>
                </a:lnTo>
                <a:lnTo>
                  <a:pt x="209" y="383"/>
                </a:lnTo>
                <a:lnTo>
                  <a:pt x="208" y="382"/>
                </a:lnTo>
                <a:lnTo>
                  <a:pt x="208" y="382"/>
                </a:lnTo>
                <a:lnTo>
                  <a:pt x="208" y="382"/>
                </a:lnTo>
                <a:cubicBezTo>
                  <a:pt x="206" y="382"/>
                  <a:pt x="205" y="381"/>
                  <a:pt x="203" y="381"/>
                </a:cubicBezTo>
                <a:close/>
                <a:moveTo>
                  <a:pt x="186" y="381"/>
                </a:moveTo>
                <a:cubicBezTo>
                  <a:pt x="184" y="381"/>
                  <a:pt x="182" y="382"/>
                  <a:pt x="180" y="383"/>
                </a:cubicBezTo>
                <a:cubicBezTo>
                  <a:pt x="183" y="383"/>
                  <a:pt x="187" y="383"/>
                  <a:pt x="191" y="385"/>
                </a:cubicBezTo>
                <a:cubicBezTo>
                  <a:pt x="191" y="383"/>
                  <a:pt x="192" y="383"/>
                  <a:pt x="192" y="382"/>
                </a:cubicBezTo>
                <a:lnTo>
                  <a:pt x="193" y="382"/>
                </a:lnTo>
                <a:lnTo>
                  <a:pt x="193" y="383"/>
                </a:lnTo>
                <a:lnTo>
                  <a:pt x="193" y="382"/>
                </a:lnTo>
                <a:lnTo>
                  <a:pt x="193" y="382"/>
                </a:lnTo>
                <a:lnTo>
                  <a:pt x="190" y="381"/>
                </a:lnTo>
                <a:cubicBezTo>
                  <a:pt x="189" y="381"/>
                  <a:pt x="188" y="380"/>
                  <a:pt x="186" y="381"/>
                </a:cubicBezTo>
                <a:close/>
                <a:moveTo>
                  <a:pt x="169" y="380"/>
                </a:moveTo>
                <a:cubicBezTo>
                  <a:pt x="168" y="382"/>
                  <a:pt x="173" y="385"/>
                  <a:pt x="174" y="383"/>
                </a:cubicBezTo>
                <a:lnTo>
                  <a:pt x="175" y="382"/>
                </a:lnTo>
                <a:lnTo>
                  <a:pt x="175" y="382"/>
                </a:lnTo>
                <a:lnTo>
                  <a:pt x="175" y="381"/>
                </a:lnTo>
                <a:lnTo>
                  <a:pt x="175" y="382"/>
                </a:lnTo>
                <a:lnTo>
                  <a:pt x="174" y="382"/>
                </a:lnTo>
                <a:cubicBezTo>
                  <a:pt x="173" y="381"/>
                  <a:pt x="171" y="381"/>
                  <a:pt x="169" y="380"/>
                </a:cubicBezTo>
                <a:close/>
                <a:moveTo>
                  <a:pt x="139" y="378"/>
                </a:moveTo>
                <a:cubicBezTo>
                  <a:pt x="138" y="380"/>
                  <a:pt x="140" y="380"/>
                  <a:pt x="138" y="382"/>
                </a:cubicBezTo>
                <a:lnTo>
                  <a:pt x="138" y="383"/>
                </a:lnTo>
                <a:cubicBezTo>
                  <a:pt x="140" y="383"/>
                  <a:pt x="142" y="383"/>
                  <a:pt x="141" y="384"/>
                </a:cubicBezTo>
                <a:cubicBezTo>
                  <a:pt x="146" y="385"/>
                  <a:pt x="146" y="382"/>
                  <a:pt x="146" y="379"/>
                </a:cubicBezTo>
                <a:cubicBezTo>
                  <a:pt x="142" y="377"/>
                  <a:pt x="144" y="383"/>
                  <a:pt x="140" y="381"/>
                </a:cubicBezTo>
                <a:cubicBezTo>
                  <a:pt x="140" y="380"/>
                  <a:pt x="142" y="380"/>
                  <a:pt x="142" y="378"/>
                </a:cubicBezTo>
                <a:lnTo>
                  <a:pt x="139" y="378"/>
                </a:lnTo>
                <a:close/>
                <a:moveTo>
                  <a:pt x="150" y="375"/>
                </a:moveTo>
                <a:cubicBezTo>
                  <a:pt x="150" y="378"/>
                  <a:pt x="149" y="380"/>
                  <a:pt x="147" y="382"/>
                </a:cubicBezTo>
                <a:cubicBezTo>
                  <a:pt x="149" y="386"/>
                  <a:pt x="155" y="385"/>
                  <a:pt x="156" y="381"/>
                </a:cubicBezTo>
                <a:cubicBezTo>
                  <a:pt x="155" y="380"/>
                  <a:pt x="151" y="379"/>
                  <a:pt x="154" y="377"/>
                </a:cubicBezTo>
                <a:lnTo>
                  <a:pt x="155" y="377"/>
                </a:lnTo>
                <a:lnTo>
                  <a:pt x="155" y="377"/>
                </a:lnTo>
                <a:lnTo>
                  <a:pt x="155" y="377"/>
                </a:lnTo>
                <a:lnTo>
                  <a:pt x="155" y="377"/>
                </a:lnTo>
                <a:lnTo>
                  <a:pt x="153" y="375"/>
                </a:lnTo>
                <a:cubicBezTo>
                  <a:pt x="152" y="375"/>
                  <a:pt x="151" y="375"/>
                  <a:pt x="150" y="375"/>
                </a:cubicBezTo>
                <a:close/>
                <a:moveTo>
                  <a:pt x="111" y="361"/>
                </a:moveTo>
                <a:lnTo>
                  <a:pt x="110" y="366"/>
                </a:lnTo>
                <a:lnTo>
                  <a:pt x="111" y="367"/>
                </a:lnTo>
                <a:cubicBezTo>
                  <a:pt x="114" y="368"/>
                  <a:pt x="114" y="365"/>
                  <a:pt x="115" y="363"/>
                </a:cubicBezTo>
                <a:cubicBezTo>
                  <a:pt x="112" y="364"/>
                  <a:pt x="113" y="361"/>
                  <a:pt x="111" y="361"/>
                </a:cubicBezTo>
                <a:close/>
                <a:moveTo>
                  <a:pt x="62" y="360"/>
                </a:moveTo>
                <a:cubicBezTo>
                  <a:pt x="62" y="363"/>
                  <a:pt x="60" y="362"/>
                  <a:pt x="60" y="365"/>
                </a:cubicBezTo>
                <a:cubicBezTo>
                  <a:pt x="63" y="367"/>
                  <a:pt x="63" y="360"/>
                  <a:pt x="62" y="360"/>
                </a:cubicBezTo>
                <a:close/>
                <a:moveTo>
                  <a:pt x="3391" y="356"/>
                </a:moveTo>
                <a:cubicBezTo>
                  <a:pt x="3391" y="357"/>
                  <a:pt x="3390" y="357"/>
                  <a:pt x="3389" y="357"/>
                </a:cubicBezTo>
                <a:lnTo>
                  <a:pt x="3389" y="362"/>
                </a:lnTo>
                <a:cubicBezTo>
                  <a:pt x="3393" y="361"/>
                  <a:pt x="3392" y="365"/>
                  <a:pt x="3396" y="364"/>
                </a:cubicBezTo>
                <a:cubicBezTo>
                  <a:pt x="3396" y="362"/>
                  <a:pt x="3398" y="358"/>
                  <a:pt x="3395" y="358"/>
                </a:cubicBezTo>
                <a:lnTo>
                  <a:pt x="3396" y="359"/>
                </a:lnTo>
                <a:cubicBezTo>
                  <a:pt x="3394" y="363"/>
                  <a:pt x="3393" y="358"/>
                  <a:pt x="3391" y="356"/>
                </a:cubicBezTo>
                <a:close/>
                <a:moveTo>
                  <a:pt x="105" y="341"/>
                </a:moveTo>
                <a:cubicBezTo>
                  <a:pt x="104" y="348"/>
                  <a:pt x="110" y="342"/>
                  <a:pt x="105" y="341"/>
                </a:cubicBezTo>
                <a:close/>
                <a:moveTo>
                  <a:pt x="88" y="340"/>
                </a:moveTo>
                <a:cubicBezTo>
                  <a:pt x="88" y="341"/>
                  <a:pt x="85" y="340"/>
                  <a:pt x="85" y="341"/>
                </a:cubicBezTo>
                <a:cubicBezTo>
                  <a:pt x="87" y="344"/>
                  <a:pt x="84" y="350"/>
                  <a:pt x="89" y="350"/>
                </a:cubicBezTo>
                <a:lnTo>
                  <a:pt x="89" y="351"/>
                </a:lnTo>
                <a:cubicBezTo>
                  <a:pt x="92" y="348"/>
                  <a:pt x="89" y="344"/>
                  <a:pt x="88" y="340"/>
                </a:cubicBezTo>
                <a:close/>
                <a:moveTo>
                  <a:pt x="3388" y="339"/>
                </a:moveTo>
                <a:cubicBezTo>
                  <a:pt x="3388" y="341"/>
                  <a:pt x="3386" y="340"/>
                  <a:pt x="3386" y="343"/>
                </a:cubicBezTo>
                <a:cubicBezTo>
                  <a:pt x="3390" y="344"/>
                  <a:pt x="3393" y="340"/>
                  <a:pt x="3395" y="343"/>
                </a:cubicBezTo>
                <a:lnTo>
                  <a:pt x="3396" y="344"/>
                </a:lnTo>
                <a:cubicBezTo>
                  <a:pt x="3396" y="340"/>
                  <a:pt x="3391" y="341"/>
                  <a:pt x="3388" y="339"/>
                </a:cubicBezTo>
                <a:close/>
                <a:moveTo>
                  <a:pt x="73" y="338"/>
                </a:moveTo>
                <a:cubicBezTo>
                  <a:pt x="73" y="341"/>
                  <a:pt x="74" y="342"/>
                  <a:pt x="72" y="340"/>
                </a:cubicBezTo>
                <a:cubicBezTo>
                  <a:pt x="73" y="348"/>
                  <a:pt x="67" y="352"/>
                  <a:pt x="68" y="360"/>
                </a:cubicBezTo>
                <a:lnTo>
                  <a:pt x="69" y="361"/>
                </a:lnTo>
                <a:cubicBezTo>
                  <a:pt x="75" y="362"/>
                  <a:pt x="74" y="352"/>
                  <a:pt x="72" y="349"/>
                </a:cubicBezTo>
                <a:cubicBezTo>
                  <a:pt x="74" y="347"/>
                  <a:pt x="74" y="343"/>
                  <a:pt x="77" y="341"/>
                </a:cubicBezTo>
                <a:lnTo>
                  <a:pt x="80" y="341"/>
                </a:lnTo>
                <a:cubicBezTo>
                  <a:pt x="80" y="344"/>
                  <a:pt x="81" y="352"/>
                  <a:pt x="84" y="349"/>
                </a:cubicBezTo>
                <a:cubicBezTo>
                  <a:pt x="82" y="348"/>
                  <a:pt x="84" y="344"/>
                  <a:pt x="84" y="342"/>
                </a:cubicBezTo>
                <a:cubicBezTo>
                  <a:pt x="78" y="338"/>
                  <a:pt x="76" y="341"/>
                  <a:pt x="73" y="338"/>
                </a:cubicBezTo>
                <a:close/>
                <a:moveTo>
                  <a:pt x="94" y="334"/>
                </a:moveTo>
                <a:cubicBezTo>
                  <a:pt x="93" y="334"/>
                  <a:pt x="93" y="334"/>
                  <a:pt x="93" y="335"/>
                </a:cubicBezTo>
                <a:cubicBezTo>
                  <a:pt x="92" y="340"/>
                  <a:pt x="93" y="346"/>
                  <a:pt x="97" y="345"/>
                </a:cubicBezTo>
                <a:lnTo>
                  <a:pt x="99" y="343"/>
                </a:lnTo>
                <a:lnTo>
                  <a:pt x="99" y="344"/>
                </a:lnTo>
                <a:lnTo>
                  <a:pt x="99" y="343"/>
                </a:lnTo>
                <a:lnTo>
                  <a:pt x="99" y="343"/>
                </a:lnTo>
                <a:lnTo>
                  <a:pt x="98" y="342"/>
                </a:lnTo>
                <a:cubicBezTo>
                  <a:pt x="97" y="340"/>
                  <a:pt x="96" y="338"/>
                  <a:pt x="96" y="334"/>
                </a:cubicBezTo>
                <a:cubicBezTo>
                  <a:pt x="95" y="334"/>
                  <a:pt x="94" y="334"/>
                  <a:pt x="94" y="334"/>
                </a:cubicBezTo>
                <a:close/>
                <a:moveTo>
                  <a:pt x="102" y="330"/>
                </a:moveTo>
                <a:lnTo>
                  <a:pt x="102" y="330"/>
                </a:lnTo>
                <a:cubicBezTo>
                  <a:pt x="101" y="331"/>
                  <a:pt x="99" y="336"/>
                  <a:pt x="102" y="335"/>
                </a:cubicBezTo>
                <a:cubicBezTo>
                  <a:pt x="104" y="335"/>
                  <a:pt x="104" y="330"/>
                  <a:pt x="102" y="330"/>
                </a:cubicBezTo>
                <a:close/>
                <a:moveTo>
                  <a:pt x="3401" y="327"/>
                </a:moveTo>
                <a:lnTo>
                  <a:pt x="3401" y="330"/>
                </a:lnTo>
                <a:lnTo>
                  <a:pt x="3403" y="330"/>
                </a:lnTo>
                <a:lnTo>
                  <a:pt x="3403" y="327"/>
                </a:lnTo>
                <a:lnTo>
                  <a:pt x="3401" y="327"/>
                </a:lnTo>
                <a:close/>
                <a:moveTo>
                  <a:pt x="3389" y="327"/>
                </a:moveTo>
                <a:cubicBezTo>
                  <a:pt x="3388" y="327"/>
                  <a:pt x="3388" y="327"/>
                  <a:pt x="3387" y="330"/>
                </a:cubicBezTo>
                <a:cubicBezTo>
                  <a:pt x="3392" y="330"/>
                  <a:pt x="3387" y="335"/>
                  <a:pt x="3389" y="338"/>
                </a:cubicBezTo>
                <a:cubicBezTo>
                  <a:pt x="3393" y="339"/>
                  <a:pt x="3394" y="336"/>
                  <a:pt x="3394" y="333"/>
                </a:cubicBezTo>
                <a:lnTo>
                  <a:pt x="3395" y="330"/>
                </a:lnTo>
                <a:lnTo>
                  <a:pt x="3395" y="330"/>
                </a:lnTo>
                <a:lnTo>
                  <a:pt x="3395" y="330"/>
                </a:lnTo>
                <a:lnTo>
                  <a:pt x="3395" y="330"/>
                </a:lnTo>
                <a:lnTo>
                  <a:pt x="3394" y="329"/>
                </a:lnTo>
                <a:cubicBezTo>
                  <a:pt x="3392" y="329"/>
                  <a:pt x="3391" y="327"/>
                  <a:pt x="3389" y="327"/>
                </a:cubicBezTo>
                <a:close/>
                <a:moveTo>
                  <a:pt x="86" y="326"/>
                </a:moveTo>
                <a:lnTo>
                  <a:pt x="86" y="327"/>
                </a:lnTo>
                <a:cubicBezTo>
                  <a:pt x="85" y="329"/>
                  <a:pt x="87" y="335"/>
                  <a:pt x="91" y="335"/>
                </a:cubicBezTo>
                <a:cubicBezTo>
                  <a:pt x="90" y="333"/>
                  <a:pt x="93" y="329"/>
                  <a:pt x="90" y="329"/>
                </a:cubicBezTo>
                <a:cubicBezTo>
                  <a:pt x="90" y="331"/>
                  <a:pt x="91" y="335"/>
                  <a:pt x="88" y="333"/>
                </a:cubicBezTo>
                <a:lnTo>
                  <a:pt x="89" y="327"/>
                </a:lnTo>
                <a:cubicBezTo>
                  <a:pt x="88" y="326"/>
                  <a:pt x="87" y="326"/>
                  <a:pt x="86" y="326"/>
                </a:cubicBezTo>
                <a:close/>
                <a:moveTo>
                  <a:pt x="70" y="325"/>
                </a:moveTo>
                <a:cubicBezTo>
                  <a:pt x="69" y="327"/>
                  <a:pt x="69" y="329"/>
                  <a:pt x="69" y="330"/>
                </a:cubicBezTo>
                <a:lnTo>
                  <a:pt x="69" y="331"/>
                </a:lnTo>
                <a:cubicBezTo>
                  <a:pt x="72" y="333"/>
                  <a:pt x="73" y="326"/>
                  <a:pt x="70" y="325"/>
                </a:cubicBezTo>
                <a:close/>
                <a:moveTo>
                  <a:pt x="75" y="325"/>
                </a:moveTo>
                <a:lnTo>
                  <a:pt x="75" y="326"/>
                </a:lnTo>
                <a:cubicBezTo>
                  <a:pt x="74" y="328"/>
                  <a:pt x="75" y="331"/>
                  <a:pt x="77" y="334"/>
                </a:cubicBezTo>
                <a:cubicBezTo>
                  <a:pt x="78" y="333"/>
                  <a:pt x="78" y="329"/>
                  <a:pt x="78" y="326"/>
                </a:cubicBezTo>
                <a:cubicBezTo>
                  <a:pt x="77" y="326"/>
                  <a:pt x="76" y="325"/>
                  <a:pt x="75" y="325"/>
                </a:cubicBezTo>
                <a:close/>
                <a:moveTo>
                  <a:pt x="108" y="324"/>
                </a:moveTo>
                <a:lnTo>
                  <a:pt x="107" y="328"/>
                </a:lnTo>
                <a:cubicBezTo>
                  <a:pt x="108" y="328"/>
                  <a:pt x="109" y="328"/>
                  <a:pt x="110" y="327"/>
                </a:cubicBezTo>
                <a:lnTo>
                  <a:pt x="112" y="326"/>
                </a:lnTo>
                <a:lnTo>
                  <a:pt x="112" y="326"/>
                </a:lnTo>
                <a:lnTo>
                  <a:pt x="112" y="326"/>
                </a:lnTo>
                <a:lnTo>
                  <a:pt x="112" y="326"/>
                </a:lnTo>
                <a:lnTo>
                  <a:pt x="110" y="325"/>
                </a:lnTo>
                <a:cubicBezTo>
                  <a:pt x="109" y="325"/>
                  <a:pt x="109" y="324"/>
                  <a:pt x="108" y="324"/>
                </a:cubicBezTo>
                <a:close/>
                <a:moveTo>
                  <a:pt x="105" y="321"/>
                </a:moveTo>
                <a:cubicBezTo>
                  <a:pt x="103" y="321"/>
                  <a:pt x="101" y="325"/>
                  <a:pt x="99" y="327"/>
                </a:cubicBezTo>
                <a:cubicBezTo>
                  <a:pt x="101" y="326"/>
                  <a:pt x="102" y="326"/>
                  <a:pt x="104" y="325"/>
                </a:cubicBezTo>
                <a:lnTo>
                  <a:pt x="108" y="322"/>
                </a:lnTo>
                <a:lnTo>
                  <a:pt x="108" y="322"/>
                </a:lnTo>
                <a:lnTo>
                  <a:pt x="108" y="322"/>
                </a:lnTo>
                <a:lnTo>
                  <a:pt x="108" y="322"/>
                </a:lnTo>
                <a:lnTo>
                  <a:pt x="107" y="321"/>
                </a:lnTo>
                <a:cubicBezTo>
                  <a:pt x="106" y="321"/>
                  <a:pt x="106" y="321"/>
                  <a:pt x="105" y="321"/>
                </a:cubicBezTo>
                <a:close/>
                <a:moveTo>
                  <a:pt x="87" y="318"/>
                </a:moveTo>
                <a:lnTo>
                  <a:pt x="87" y="323"/>
                </a:lnTo>
                <a:cubicBezTo>
                  <a:pt x="88" y="323"/>
                  <a:pt x="89" y="322"/>
                  <a:pt x="90" y="321"/>
                </a:cubicBezTo>
                <a:lnTo>
                  <a:pt x="91" y="320"/>
                </a:lnTo>
                <a:lnTo>
                  <a:pt x="91" y="320"/>
                </a:lnTo>
                <a:lnTo>
                  <a:pt x="91" y="320"/>
                </a:lnTo>
                <a:lnTo>
                  <a:pt x="91" y="320"/>
                </a:lnTo>
                <a:lnTo>
                  <a:pt x="89" y="319"/>
                </a:lnTo>
                <a:cubicBezTo>
                  <a:pt x="89" y="319"/>
                  <a:pt x="88" y="318"/>
                  <a:pt x="87" y="318"/>
                </a:cubicBezTo>
                <a:close/>
                <a:moveTo>
                  <a:pt x="75" y="313"/>
                </a:moveTo>
                <a:cubicBezTo>
                  <a:pt x="73" y="313"/>
                  <a:pt x="70" y="315"/>
                  <a:pt x="68" y="316"/>
                </a:cubicBezTo>
                <a:lnTo>
                  <a:pt x="68" y="320"/>
                </a:lnTo>
                <a:cubicBezTo>
                  <a:pt x="70" y="320"/>
                  <a:pt x="71" y="322"/>
                  <a:pt x="72" y="324"/>
                </a:cubicBezTo>
                <a:cubicBezTo>
                  <a:pt x="74" y="321"/>
                  <a:pt x="74" y="316"/>
                  <a:pt x="76" y="314"/>
                </a:cubicBezTo>
                <a:lnTo>
                  <a:pt x="77" y="314"/>
                </a:lnTo>
                <a:lnTo>
                  <a:pt x="77" y="314"/>
                </a:lnTo>
                <a:lnTo>
                  <a:pt x="77" y="314"/>
                </a:lnTo>
                <a:lnTo>
                  <a:pt x="77" y="314"/>
                </a:lnTo>
                <a:lnTo>
                  <a:pt x="77" y="313"/>
                </a:lnTo>
                <a:cubicBezTo>
                  <a:pt x="76" y="313"/>
                  <a:pt x="76" y="313"/>
                  <a:pt x="75" y="313"/>
                </a:cubicBezTo>
                <a:close/>
                <a:moveTo>
                  <a:pt x="114" y="303"/>
                </a:moveTo>
                <a:lnTo>
                  <a:pt x="114" y="304"/>
                </a:lnTo>
                <a:cubicBezTo>
                  <a:pt x="114" y="304"/>
                  <a:pt x="113" y="304"/>
                  <a:pt x="112" y="303"/>
                </a:cubicBezTo>
                <a:cubicBezTo>
                  <a:pt x="112" y="304"/>
                  <a:pt x="112" y="304"/>
                  <a:pt x="111" y="304"/>
                </a:cubicBezTo>
                <a:lnTo>
                  <a:pt x="111" y="307"/>
                </a:lnTo>
                <a:cubicBezTo>
                  <a:pt x="112" y="307"/>
                  <a:pt x="112" y="307"/>
                  <a:pt x="112" y="308"/>
                </a:cubicBezTo>
                <a:cubicBezTo>
                  <a:pt x="113" y="308"/>
                  <a:pt x="114" y="308"/>
                  <a:pt x="114" y="308"/>
                </a:cubicBezTo>
                <a:cubicBezTo>
                  <a:pt x="114" y="307"/>
                  <a:pt x="114" y="307"/>
                  <a:pt x="115" y="307"/>
                </a:cubicBezTo>
                <a:lnTo>
                  <a:pt x="115" y="305"/>
                </a:lnTo>
                <a:cubicBezTo>
                  <a:pt x="114" y="304"/>
                  <a:pt x="114" y="304"/>
                  <a:pt x="114" y="303"/>
                </a:cubicBezTo>
                <a:close/>
                <a:moveTo>
                  <a:pt x="106" y="301"/>
                </a:moveTo>
                <a:cubicBezTo>
                  <a:pt x="104" y="301"/>
                  <a:pt x="102" y="303"/>
                  <a:pt x="102" y="305"/>
                </a:cubicBezTo>
                <a:cubicBezTo>
                  <a:pt x="103" y="306"/>
                  <a:pt x="105" y="306"/>
                  <a:pt x="106" y="306"/>
                </a:cubicBezTo>
                <a:lnTo>
                  <a:pt x="107" y="301"/>
                </a:lnTo>
                <a:cubicBezTo>
                  <a:pt x="106" y="301"/>
                  <a:pt x="106" y="301"/>
                  <a:pt x="106" y="301"/>
                </a:cubicBezTo>
                <a:close/>
                <a:moveTo>
                  <a:pt x="107" y="287"/>
                </a:moveTo>
                <a:cubicBezTo>
                  <a:pt x="105" y="288"/>
                  <a:pt x="105" y="289"/>
                  <a:pt x="105" y="290"/>
                </a:cubicBezTo>
                <a:cubicBezTo>
                  <a:pt x="106" y="290"/>
                  <a:pt x="107" y="291"/>
                  <a:pt x="109" y="291"/>
                </a:cubicBezTo>
                <a:lnTo>
                  <a:pt x="109" y="291"/>
                </a:lnTo>
                <a:cubicBezTo>
                  <a:pt x="109" y="290"/>
                  <a:pt x="109" y="290"/>
                  <a:pt x="109" y="289"/>
                </a:cubicBezTo>
                <a:cubicBezTo>
                  <a:pt x="109" y="288"/>
                  <a:pt x="108" y="287"/>
                  <a:pt x="107" y="287"/>
                </a:cubicBezTo>
                <a:close/>
                <a:moveTo>
                  <a:pt x="113" y="282"/>
                </a:moveTo>
                <a:cubicBezTo>
                  <a:pt x="112" y="282"/>
                  <a:pt x="111" y="283"/>
                  <a:pt x="110" y="284"/>
                </a:cubicBezTo>
                <a:cubicBezTo>
                  <a:pt x="113" y="286"/>
                  <a:pt x="119" y="287"/>
                  <a:pt x="123" y="285"/>
                </a:cubicBezTo>
                <a:lnTo>
                  <a:pt x="124" y="284"/>
                </a:lnTo>
                <a:lnTo>
                  <a:pt x="124" y="284"/>
                </a:lnTo>
                <a:lnTo>
                  <a:pt x="124" y="284"/>
                </a:lnTo>
                <a:lnTo>
                  <a:pt x="124" y="284"/>
                </a:lnTo>
                <a:lnTo>
                  <a:pt x="121" y="284"/>
                </a:lnTo>
                <a:cubicBezTo>
                  <a:pt x="118" y="284"/>
                  <a:pt x="115" y="282"/>
                  <a:pt x="113" y="282"/>
                </a:cubicBezTo>
                <a:close/>
                <a:moveTo>
                  <a:pt x="128" y="277"/>
                </a:moveTo>
                <a:cubicBezTo>
                  <a:pt x="128" y="277"/>
                  <a:pt x="127" y="277"/>
                  <a:pt x="127" y="278"/>
                </a:cubicBezTo>
                <a:cubicBezTo>
                  <a:pt x="126" y="281"/>
                  <a:pt x="130" y="281"/>
                  <a:pt x="132" y="279"/>
                </a:cubicBezTo>
                <a:lnTo>
                  <a:pt x="132" y="279"/>
                </a:lnTo>
                <a:lnTo>
                  <a:pt x="132" y="279"/>
                </a:lnTo>
                <a:lnTo>
                  <a:pt x="132" y="278"/>
                </a:lnTo>
                <a:lnTo>
                  <a:pt x="132" y="279"/>
                </a:lnTo>
                <a:lnTo>
                  <a:pt x="130" y="278"/>
                </a:lnTo>
                <a:cubicBezTo>
                  <a:pt x="129" y="278"/>
                  <a:pt x="129" y="277"/>
                  <a:pt x="128" y="277"/>
                </a:cubicBezTo>
                <a:close/>
                <a:moveTo>
                  <a:pt x="105" y="277"/>
                </a:moveTo>
                <a:lnTo>
                  <a:pt x="105" y="279"/>
                </a:lnTo>
                <a:cubicBezTo>
                  <a:pt x="106" y="279"/>
                  <a:pt x="107" y="279"/>
                  <a:pt x="108" y="279"/>
                </a:cubicBezTo>
                <a:lnTo>
                  <a:pt x="108" y="278"/>
                </a:lnTo>
                <a:cubicBezTo>
                  <a:pt x="107" y="277"/>
                  <a:pt x="106" y="277"/>
                  <a:pt x="105" y="277"/>
                </a:cubicBezTo>
                <a:close/>
                <a:moveTo>
                  <a:pt x="101" y="269"/>
                </a:moveTo>
                <a:cubicBezTo>
                  <a:pt x="100" y="270"/>
                  <a:pt x="99" y="270"/>
                  <a:pt x="99" y="271"/>
                </a:cubicBezTo>
                <a:cubicBezTo>
                  <a:pt x="100" y="271"/>
                  <a:pt x="100" y="271"/>
                  <a:pt x="101" y="272"/>
                </a:cubicBezTo>
                <a:lnTo>
                  <a:pt x="102" y="272"/>
                </a:lnTo>
                <a:lnTo>
                  <a:pt x="102" y="272"/>
                </a:lnTo>
                <a:lnTo>
                  <a:pt x="102" y="272"/>
                </a:lnTo>
                <a:lnTo>
                  <a:pt x="102" y="272"/>
                </a:lnTo>
                <a:lnTo>
                  <a:pt x="102" y="271"/>
                </a:lnTo>
                <a:cubicBezTo>
                  <a:pt x="102" y="270"/>
                  <a:pt x="101" y="269"/>
                  <a:pt x="101" y="269"/>
                </a:cubicBezTo>
                <a:close/>
                <a:moveTo>
                  <a:pt x="91" y="268"/>
                </a:moveTo>
                <a:cubicBezTo>
                  <a:pt x="88" y="268"/>
                  <a:pt x="87" y="269"/>
                  <a:pt x="90" y="271"/>
                </a:cubicBezTo>
                <a:cubicBezTo>
                  <a:pt x="90" y="265"/>
                  <a:pt x="91" y="271"/>
                  <a:pt x="94" y="271"/>
                </a:cubicBezTo>
                <a:lnTo>
                  <a:pt x="96" y="271"/>
                </a:lnTo>
                <a:lnTo>
                  <a:pt x="96" y="271"/>
                </a:lnTo>
                <a:lnTo>
                  <a:pt x="96" y="271"/>
                </a:lnTo>
                <a:lnTo>
                  <a:pt x="96" y="271"/>
                </a:lnTo>
                <a:lnTo>
                  <a:pt x="96" y="269"/>
                </a:lnTo>
                <a:cubicBezTo>
                  <a:pt x="95" y="268"/>
                  <a:pt x="93" y="267"/>
                  <a:pt x="91" y="268"/>
                </a:cubicBezTo>
                <a:close/>
                <a:moveTo>
                  <a:pt x="100" y="263"/>
                </a:moveTo>
                <a:lnTo>
                  <a:pt x="100" y="265"/>
                </a:lnTo>
                <a:lnTo>
                  <a:pt x="100" y="265"/>
                </a:lnTo>
                <a:cubicBezTo>
                  <a:pt x="100" y="266"/>
                  <a:pt x="101" y="266"/>
                  <a:pt x="102" y="265"/>
                </a:cubicBezTo>
                <a:lnTo>
                  <a:pt x="102" y="263"/>
                </a:lnTo>
                <a:cubicBezTo>
                  <a:pt x="101" y="263"/>
                  <a:pt x="100" y="263"/>
                  <a:pt x="100" y="263"/>
                </a:cubicBezTo>
                <a:close/>
                <a:moveTo>
                  <a:pt x="3390" y="251"/>
                </a:moveTo>
                <a:cubicBezTo>
                  <a:pt x="3389" y="251"/>
                  <a:pt x="3389" y="252"/>
                  <a:pt x="3389" y="252"/>
                </a:cubicBezTo>
                <a:cubicBezTo>
                  <a:pt x="3390" y="254"/>
                  <a:pt x="3393" y="253"/>
                  <a:pt x="3393" y="257"/>
                </a:cubicBezTo>
                <a:cubicBezTo>
                  <a:pt x="3390" y="258"/>
                  <a:pt x="3387" y="260"/>
                  <a:pt x="3384" y="261"/>
                </a:cubicBezTo>
                <a:cubicBezTo>
                  <a:pt x="3387" y="262"/>
                  <a:pt x="3384" y="266"/>
                  <a:pt x="3384" y="268"/>
                </a:cubicBezTo>
                <a:cubicBezTo>
                  <a:pt x="3386" y="270"/>
                  <a:pt x="3391" y="268"/>
                  <a:pt x="3395" y="269"/>
                </a:cubicBezTo>
                <a:cubicBezTo>
                  <a:pt x="3396" y="265"/>
                  <a:pt x="3390" y="263"/>
                  <a:pt x="3394" y="260"/>
                </a:cubicBezTo>
                <a:cubicBezTo>
                  <a:pt x="3396" y="260"/>
                  <a:pt x="3393" y="265"/>
                  <a:pt x="3397" y="263"/>
                </a:cubicBezTo>
                <a:cubicBezTo>
                  <a:pt x="3399" y="259"/>
                  <a:pt x="3397" y="257"/>
                  <a:pt x="3397" y="251"/>
                </a:cubicBezTo>
                <a:lnTo>
                  <a:pt x="3397" y="252"/>
                </a:lnTo>
                <a:cubicBezTo>
                  <a:pt x="3395" y="252"/>
                  <a:pt x="3392" y="251"/>
                  <a:pt x="3390" y="251"/>
                </a:cubicBezTo>
                <a:close/>
                <a:moveTo>
                  <a:pt x="41" y="248"/>
                </a:moveTo>
                <a:cubicBezTo>
                  <a:pt x="41" y="248"/>
                  <a:pt x="40" y="249"/>
                  <a:pt x="40" y="249"/>
                </a:cubicBezTo>
                <a:cubicBezTo>
                  <a:pt x="39" y="251"/>
                  <a:pt x="40" y="252"/>
                  <a:pt x="42" y="252"/>
                </a:cubicBezTo>
                <a:lnTo>
                  <a:pt x="43" y="253"/>
                </a:lnTo>
                <a:lnTo>
                  <a:pt x="43" y="253"/>
                </a:lnTo>
                <a:lnTo>
                  <a:pt x="43" y="253"/>
                </a:lnTo>
                <a:lnTo>
                  <a:pt x="43" y="253"/>
                </a:lnTo>
                <a:lnTo>
                  <a:pt x="43" y="252"/>
                </a:lnTo>
                <a:cubicBezTo>
                  <a:pt x="44" y="250"/>
                  <a:pt x="42" y="249"/>
                  <a:pt x="41" y="248"/>
                </a:cubicBezTo>
                <a:close/>
                <a:moveTo>
                  <a:pt x="21" y="247"/>
                </a:moveTo>
                <a:cubicBezTo>
                  <a:pt x="20" y="247"/>
                  <a:pt x="20" y="251"/>
                  <a:pt x="23" y="248"/>
                </a:cubicBezTo>
                <a:cubicBezTo>
                  <a:pt x="22" y="247"/>
                  <a:pt x="22" y="247"/>
                  <a:pt x="21" y="247"/>
                </a:cubicBezTo>
                <a:close/>
                <a:moveTo>
                  <a:pt x="65" y="245"/>
                </a:moveTo>
                <a:cubicBezTo>
                  <a:pt x="64" y="247"/>
                  <a:pt x="65" y="248"/>
                  <a:pt x="66" y="249"/>
                </a:cubicBezTo>
                <a:lnTo>
                  <a:pt x="68" y="249"/>
                </a:lnTo>
                <a:lnTo>
                  <a:pt x="68" y="249"/>
                </a:lnTo>
                <a:lnTo>
                  <a:pt x="68" y="249"/>
                </a:lnTo>
                <a:lnTo>
                  <a:pt x="68" y="249"/>
                </a:lnTo>
                <a:lnTo>
                  <a:pt x="68" y="248"/>
                </a:lnTo>
                <a:cubicBezTo>
                  <a:pt x="69" y="245"/>
                  <a:pt x="67" y="245"/>
                  <a:pt x="65" y="245"/>
                </a:cubicBezTo>
                <a:close/>
                <a:moveTo>
                  <a:pt x="2649" y="244"/>
                </a:moveTo>
                <a:lnTo>
                  <a:pt x="2649" y="244"/>
                </a:lnTo>
                <a:cubicBezTo>
                  <a:pt x="2648" y="246"/>
                  <a:pt x="2652" y="249"/>
                  <a:pt x="2652" y="246"/>
                </a:cubicBezTo>
                <a:cubicBezTo>
                  <a:pt x="2651" y="246"/>
                  <a:pt x="2651" y="244"/>
                  <a:pt x="2649" y="244"/>
                </a:cubicBezTo>
                <a:close/>
                <a:moveTo>
                  <a:pt x="2772" y="239"/>
                </a:moveTo>
                <a:cubicBezTo>
                  <a:pt x="2770" y="239"/>
                  <a:pt x="2768" y="240"/>
                  <a:pt x="2768" y="242"/>
                </a:cubicBezTo>
                <a:cubicBezTo>
                  <a:pt x="2771" y="244"/>
                  <a:pt x="2771" y="244"/>
                  <a:pt x="2775" y="243"/>
                </a:cubicBezTo>
                <a:lnTo>
                  <a:pt x="2775" y="239"/>
                </a:lnTo>
                <a:cubicBezTo>
                  <a:pt x="2774" y="239"/>
                  <a:pt x="2773" y="238"/>
                  <a:pt x="2772" y="239"/>
                </a:cubicBezTo>
                <a:close/>
                <a:moveTo>
                  <a:pt x="2664" y="237"/>
                </a:moveTo>
                <a:lnTo>
                  <a:pt x="2664" y="237"/>
                </a:lnTo>
                <a:lnTo>
                  <a:pt x="2664" y="237"/>
                </a:lnTo>
                <a:lnTo>
                  <a:pt x="2665" y="240"/>
                </a:lnTo>
                <a:cubicBezTo>
                  <a:pt x="2665" y="243"/>
                  <a:pt x="2666" y="246"/>
                  <a:pt x="2669" y="246"/>
                </a:cubicBezTo>
                <a:cubicBezTo>
                  <a:pt x="2668" y="244"/>
                  <a:pt x="2667" y="241"/>
                  <a:pt x="2666" y="239"/>
                </a:cubicBezTo>
                <a:lnTo>
                  <a:pt x="2664" y="237"/>
                </a:lnTo>
                <a:lnTo>
                  <a:pt x="2664" y="237"/>
                </a:lnTo>
                <a:close/>
                <a:moveTo>
                  <a:pt x="269" y="237"/>
                </a:moveTo>
                <a:lnTo>
                  <a:pt x="269" y="239"/>
                </a:lnTo>
                <a:cubicBezTo>
                  <a:pt x="270" y="239"/>
                  <a:pt x="270" y="239"/>
                  <a:pt x="271" y="239"/>
                </a:cubicBezTo>
                <a:lnTo>
                  <a:pt x="271" y="237"/>
                </a:lnTo>
                <a:cubicBezTo>
                  <a:pt x="270" y="237"/>
                  <a:pt x="270" y="237"/>
                  <a:pt x="269" y="237"/>
                </a:cubicBezTo>
                <a:close/>
                <a:moveTo>
                  <a:pt x="47" y="237"/>
                </a:moveTo>
                <a:cubicBezTo>
                  <a:pt x="47" y="237"/>
                  <a:pt x="47" y="237"/>
                  <a:pt x="47" y="237"/>
                </a:cubicBezTo>
                <a:lnTo>
                  <a:pt x="45" y="239"/>
                </a:lnTo>
                <a:lnTo>
                  <a:pt x="45" y="239"/>
                </a:lnTo>
                <a:lnTo>
                  <a:pt x="45" y="239"/>
                </a:lnTo>
                <a:lnTo>
                  <a:pt x="45" y="239"/>
                </a:lnTo>
                <a:lnTo>
                  <a:pt x="45" y="239"/>
                </a:lnTo>
                <a:cubicBezTo>
                  <a:pt x="46" y="238"/>
                  <a:pt x="48" y="237"/>
                  <a:pt x="47" y="237"/>
                </a:cubicBezTo>
                <a:close/>
                <a:moveTo>
                  <a:pt x="2643" y="234"/>
                </a:moveTo>
                <a:cubicBezTo>
                  <a:pt x="2642" y="234"/>
                  <a:pt x="2641" y="239"/>
                  <a:pt x="2642" y="238"/>
                </a:cubicBezTo>
                <a:lnTo>
                  <a:pt x="2642" y="238"/>
                </a:lnTo>
                <a:cubicBezTo>
                  <a:pt x="2642" y="236"/>
                  <a:pt x="2645" y="237"/>
                  <a:pt x="2644" y="234"/>
                </a:cubicBezTo>
                <a:cubicBezTo>
                  <a:pt x="2644" y="234"/>
                  <a:pt x="2644" y="234"/>
                  <a:pt x="2643" y="234"/>
                </a:cubicBezTo>
                <a:close/>
                <a:moveTo>
                  <a:pt x="33" y="234"/>
                </a:moveTo>
                <a:lnTo>
                  <a:pt x="33" y="234"/>
                </a:lnTo>
                <a:cubicBezTo>
                  <a:pt x="32" y="238"/>
                  <a:pt x="32" y="242"/>
                  <a:pt x="36" y="241"/>
                </a:cubicBezTo>
                <a:cubicBezTo>
                  <a:pt x="35" y="239"/>
                  <a:pt x="36" y="235"/>
                  <a:pt x="33" y="234"/>
                </a:cubicBezTo>
                <a:close/>
                <a:moveTo>
                  <a:pt x="3388" y="234"/>
                </a:moveTo>
                <a:cubicBezTo>
                  <a:pt x="3385" y="233"/>
                  <a:pt x="3382" y="238"/>
                  <a:pt x="3384" y="240"/>
                </a:cubicBezTo>
                <a:lnTo>
                  <a:pt x="3385" y="240"/>
                </a:lnTo>
                <a:lnTo>
                  <a:pt x="3385" y="241"/>
                </a:lnTo>
                <a:lnTo>
                  <a:pt x="3385" y="241"/>
                </a:lnTo>
                <a:lnTo>
                  <a:pt x="3385" y="240"/>
                </a:lnTo>
                <a:lnTo>
                  <a:pt x="3384" y="239"/>
                </a:lnTo>
                <a:cubicBezTo>
                  <a:pt x="3384" y="236"/>
                  <a:pt x="3389" y="239"/>
                  <a:pt x="3388" y="234"/>
                </a:cubicBezTo>
                <a:close/>
                <a:moveTo>
                  <a:pt x="52" y="232"/>
                </a:moveTo>
                <a:cubicBezTo>
                  <a:pt x="51" y="237"/>
                  <a:pt x="56" y="243"/>
                  <a:pt x="59" y="238"/>
                </a:cubicBezTo>
                <a:cubicBezTo>
                  <a:pt x="55" y="237"/>
                  <a:pt x="56" y="232"/>
                  <a:pt x="52" y="232"/>
                </a:cubicBezTo>
                <a:lnTo>
                  <a:pt x="52" y="232"/>
                </a:lnTo>
                <a:close/>
                <a:moveTo>
                  <a:pt x="65" y="229"/>
                </a:moveTo>
                <a:lnTo>
                  <a:pt x="65" y="231"/>
                </a:lnTo>
                <a:cubicBezTo>
                  <a:pt x="66" y="231"/>
                  <a:pt x="66" y="231"/>
                  <a:pt x="67" y="231"/>
                </a:cubicBezTo>
                <a:lnTo>
                  <a:pt x="67" y="229"/>
                </a:lnTo>
                <a:cubicBezTo>
                  <a:pt x="66" y="229"/>
                  <a:pt x="66" y="229"/>
                  <a:pt x="65" y="229"/>
                </a:cubicBezTo>
                <a:close/>
                <a:moveTo>
                  <a:pt x="2798" y="229"/>
                </a:moveTo>
                <a:cubicBezTo>
                  <a:pt x="2797" y="229"/>
                  <a:pt x="2795" y="230"/>
                  <a:pt x="2797" y="231"/>
                </a:cubicBezTo>
                <a:cubicBezTo>
                  <a:pt x="2800" y="230"/>
                  <a:pt x="2799" y="229"/>
                  <a:pt x="2798" y="229"/>
                </a:cubicBezTo>
                <a:close/>
                <a:moveTo>
                  <a:pt x="89" y="227"/>
                </a:moveTo>
                <a:cubicBezTo>
                  <a:pt x="87" y="229"/>
                  <a:pt x="83" y="227"/>
                  <a:pt x="81" y="229"/>
                </a:cubicBezTo>
                <a:cubicBezTo>
                  <a:pt x="82" y="230"/>
                  <a:pt x="82" y="232"/>
                  <a:pt x="82" y="233"/>
                </a:cubicBezTo>
                <a:cubicBezTo>
                  <a:pt x="86" y="233"/>
                  <a:pt x="87" y="229"/>
                  <a:pt x="89" y="227"/>
                </a:cubicBezTo>
                <a:close/>
                <a:moveTo>
                  <a:pt x="2650" y="224"/>
                </a:moveTo>
                <a:lnTo>
                  <a:pt x="2650" y="225"/>
                </a:lnTo>
                <a:lnTo>
                  <a:pt x="2650" y="225"/>
                </a:lnTo>
                <a:lnTo>
                  <a:pt x="2650" y="226"/>
                </a:lnTo>
                <a:cubicBezTo>
                  <a:pt x="2650" y="228"/>
                  <a:pt x="2650" y="230"/>
                  <a:pt x="2651" y="230"/>
                </a:cubicBezTo>
                <a:cubicBezTo>
                  <a:pt x="2651" y="229"/>
                  <a:pt x="2652" y="229"/>
                  <a:pt x="2653" y="229"/>
                </a:cubicBezTo>
                <a:lnTo>
                  <a:pt x="2653" y="226"/>
                </a:lnTo>
                <a:cubicBezTo>
                  <a:pt x="2653" y="226"/>
                  <a:pt x="2652" y="226"/>
                  <a:pt x="2652" y="226"/>
                </a:cubicBezTo>
                <a:lnTo>
                  <a:pt x="2650" y="225"/>
                </a:lnTo>
                <a:lnTo>
                  <a:pt x="2650" y="224"/>
                </a:lnTo>
                <a:close/>
                <a:moveTo>
                  <a:pt x="78" y="222"/>
                </a:moveTo>
                <a:cubicBezTo>
                  <a:pt x="75" y="225"/>
                  <a:pt x="82" y="226"/>
                  <a:pt x="78" y="222"/>
                </a:cubicBezTo>
                <a:close/>
                <a:moveTo>
                  <a:pt x="67" y="219"/>
                </a:moveTo>
                <a:cubicBezTo>
                  <a:pt x="67" y="219"/>
                  <a:pt x="66" y="220"/>
                  <a:pt x="65" y="221"/>
                </a:cubicBezTo>
                <a:cubicBezTo>
                  <a:pt x="64" y="226"/>
                  <a:pt x="71" y="222"/>
                  <a:pt x="71" y="225"/>
                </a:cubicBezTo>
                <a:cubicBezTo>
                  <a:pt x="71" y="227"/>
                  <a:pt x="69" y="227"/>
                  <a:pt x="69" y="230"/>
                </a:cubicBezTo>
                <a:cubicBezTo>
                  <a:pt x="71" y="231"/>
                  <a:pt x="72" y="232"/>
                  <a:pt x="74" y="232"/>
                </a:cubicBezTo>
                <a:cubicBezTo>
                  <a:pt x="76" y="226"/>
                  <a:pt x="70" y="224"/>
                  <a:pt x="71" y="221"/>
                </a:cubicBezTo>
                <a:lnTo>
                  <a:pt x="71" y="221"/>
                </a:lnTo>
                <a:cubicBezTo>
                  <a:pt x="71" y="223"/>
                  <a:pt x="69" y="220"/>
                  <a:pt x="67" y="219"/>
                </a:cubicBezTo>
                <a:close/>
                <a:moveTo>
                  <a:pt x="3377" y="217"/>
                </a:moveTo>
                <a:lnTo>
                  <a:pt x="3377" y="217"/>
                </a:lnTo>
                <a:lnTo>
                  <a:pt x="3377" y="217"/>
                </a:lnTo>
                <a:lnTo>
                  <a:pt x="3377" y="217"/>
                </a:lnTo>
                <a:close/>
                <a:moveTo>
                  <a:pt x="60" y="216"/>
                </a:moveTo>
                <a:cubicBezTo>
                  <a:pt x="59" y="219"/>
                  <a:pt x="57" y="223"/>
                  <a:pt x="59" y="225"/>
                </a:cubicBezTo>
                <a:cubicBezTo>
                  <a:pt x="57" y="223"/>
                  <a:pt x="55" y="227"/>
                  <a:pt x="55" y="225"/>
                </a:cubicBezTo>
                <a:cubicBezTo>
                  <a:pt x="57" y="224"/>
                  <a:pt x="56" y="219"/>
                  <a:pt x="55" y="218"/>
                </a:cubicBezTo>
                <a:lnTo>
                  <a:pt x="52" y="217"/>
                </a:lnTo>
                <a:lnTo>
                  <a:pt x="52" y="217"/>
                </a:lnTo>
                <a:lnTo>
                  <a:pt x="51" y="217"/>
                </a:lnTo>
                <a:lnTo>
                  <a:pt x="52" y="217"/>
                </a:lnTo>
                <a:lnTo>
                  <a:pt x="51" y="224"/>
                </a:lnTo>
                <a:cubicBezTo>
                  <a:pt x="51" y="227"/>
                  <a:pt x="51" y="229"/>
                  <a:pt x="52" y="232"/>
                </a:cubicBezTo>
                <a:cubicBezTo>
                  <a:pt x="55" y="230"/>
                  <a:pt x="61" y="232"/>
                  <a:pt x="62" y="228"/>
                </a:cubicBezTo>
                <a:cubicBezTo>
                  <a:pt x="56" y="229"/>
                  <a:pt x="63" y="218"/>
                  <a:pt x="60" y="216"/>
                </a:cubicBezTo>
                <a:close/>
                <a:moveTo>
                  <a:pt x="3377" y="216"/>
                </a:moveTo>
                <a:cubicBezTo>
                  <a:pt x="3378" y="218"/>
                  <a:pt x="3372" y="215"/>
                  <a:pt x="3373" y="218"/>
                </a:cubicBezTo>
                <a:cubicBezTo>
                  <a:pt x="3374" y="218"/>
                  <a:pt x="3378" y="221"/>
                  <a:pt x="3378" y="219"/>
                </a:cubicBezTo>
                <a:cubicBezTo>
                  <a:pt x="3377" y="219"/>
                  <a:pt x="3377" y="218"/>
                  <a:pt x="3377" y="218"/>
                </a:cubicBezTo>
                <a:lnTo>
                  <a:pt x="3377" y="217"/>
                </a:lnTo>
                <a:lnTo>
                  <a:pt x="3377" y="216"/>
                </a:lnTo>
                <a:cubicBezTo>
                  <a:pt x="3377" y="216"/>
                  <a:pt x="3377" y="216"/>
                  <a:pt x="3377" y="216"/>
                </a:cubicBezTo>
                <a:close/>
                <a:moveTo>
                  <a:pt x="87" y="215"/>
                </a:moveTo>
                <a:cubicBezTo>
                  <a:pt x="84" y="220"/>
                  <a:pt x="90" y="219"/>
                  <a:pt x="87" y="215"/>
                </a:cubicBezTo>
                <a:close/>
                <a:moveTo>
                  <a:pt x="101" y="211"/>
                </a:moveTo>
                <a:lnTo>
                  <a:pt x="101" y="213"/>
                </a:lnTo>
                <a:lnTo>
                  <a:pt x="103" y="213"/>
                </a:lnTo>
                <a:lnTo>
                  <a:pt x="103" y="211"/>
                </a:lnTo>
                <a:lnTo>
                  <a:pt x="101" y="211"/>
                </a:lnTo>
                <a:close/>
                <a:moveTo>
                  <a:pt x="68" y="204"/>
                </a:moveTo>
                <a:cubicBezTo>
                  <a:pt x="68" y="208"/>
                  <a:pt x="71" y="207"/>
                  <a:pt x="69" y="211"/>
                </a:cubicBezTo>
                <a:cubicBezTo>
                  <a:pt x="72" y="207"/>
                  <a:pt x="74" y="209"/>
                  <a:pt x="76" y="205"/>
                </a:cubicBezTo>
                <a:cubicBezTo>
                  <a:pt x="73" y="206"/>
                  <a:pt x="71" y="206"/>
                  <a:pt x="69" y="204"/>
                </a:cubicBezTo>
                <a:lnTo>
                  <a:pt x="68" y="204"/>
                </a:lnTo>
                <a:close/>
                <a:moveTo>
                  <a:pt x="2802" y="203"/>
                </a:moveTo>
                <a:lnTo>
                  <a:pt x="2802" y="203"/>
                </a:lnTo>
                <a:cubicBezTo>
                  <a:pt x="2800" y="203"/>
                  <a:pt x="2798" y="203"/>
                  <a:pt x="2798" y="204"/>
                </a:cubicBezTo>
                <a:cubicBezTo>
                  <a:pt x="2799" y="204"/>
                  <a:pt x="2799" y="205"/>
                  <a:pt x="2799" y="206"/>
                </a:cubicBezTo>
                <a:cubicBezTo>
                  <a:pt x="2800" y="206"/>
                  <a:pt x="2801" y="206"/>
                  <a:pt x="2801" y="206"/>
                </a:cubicBezTo>
                <a:cubicBezTo>
                  <a:pt x="2801" y="205"/>
                  <a:pt x="2802" y="204"/>
                  <a:pt x="2802" y="203"/>
                </a:cubicBezTo>
                <a:close/>
                <a:moveTo>
                  <a:pt x="56" y="201"/>
                </a:moveTo>
                <a:cubicBezTo>
                  <a:pt x="56" y="204"/>
                  <a:pt x="57" y="207"/>
                  <a:pt x="59" y="208"/>
                </a:cubicBezTo>
                <a:cubicBezTo>
                  <a:pt x="59" y="206"/>
                  <a:pt x="62" y="207"/>
                  <a:pt x="61" y="204"/>
                </a:cubicBezTo>
                <a:cubicBezTo>
                  <a:pt x="60" y="201"/>
                  <a:pt x="57" y="205"/>
                  <a:pt x="57" y="203"/>
                </a:cubicBezTo>
                <a:cubicBezTo>
                  <a:pt x="58" y="202"/>
                  <a:pt x="57" y="201"/>
                  <a:pt x="57" y="201"/>
                </a:cubicBezTo>
                <a:lnTo>
                  <a:pt x="56" y="201"/>
                </a:lnTo>
                <a:close/>
                <a:moveTo>
                  <a:pt x="3291" y="198"/>
                </a:moveTo>
                <a:cubicBezTo>
                  <a:pt x="3290" y="198"/>
                  <a:pt x="3290" y="198"/>
                  <a:pt x="3289" y="198"/>
                </a:cubicBezTo>
                <a:cubicBezTo>
                  <a:pt x="3288" y="202"/>
                  <a:pt x="3293" y="200"/>
                  <a:pt x="3293" y="202"/>
                </a:cubicBezTo>
                <a:lnTo>
                  <a:pt x="3293" y="201"/>
                </a:lnTo>
                <a:cubicBezTo>
                  <a:pt x="3293" y="199"/>
                  <a:pt x="3292" y="198"/>
                  <a:pt x="3291" y="198"/>
                </a:cubicBezTo>
                <a:close/>
                <a:moveTo>
                  <a:pt x="52" y="198"/>
                </a:moveTo>
                <a:lnTo>
                  <a:pt x="52" y="200"/>
                </a:lnTo>
                <a:cubicBezTo>
                  <a:pt x="52" y="200"/>
                  <a:pt x="53" y="200"/>
                  <a:pt x="53" y="200"/>
                </a:cubicBezTo>
                <a:lnTo>
                  <a:pt x="54" y="198"/>
                </a:lnTo>
                <a:cubicBezTo>
                  <a:pt x="53" y="198"/>
                  <a:pt x="52" y="198"/>
                  <a:pt x="52" y="198"/>
                </a:cubicBezTo>
                <a:close/>
                <a:moveTo>
                  <a:pt x="3387" y="195"/>
                </a:moveTo>
                <a:cubicBezTo>
                  <a:pt x="3384" y="199"/>
                  <a:pt x="3391" y="199"/>
                  <a:pt x="3387" y="195"/>
                </a:cubicBezTo>
                <a:close/>
                <a:moveTo>
                  <a:pt x="233" y="194"/>
                </a:moveTo>
                <a:cubicBezTo>
                  <a:pt x="233" y="196"/>
                  <a:pt x="232" y="200"/>
                  <a:pt x="235" y="200"/>
                </a:cubicBezTo>
                <a:cubicBezTo>
                  <a:pt x="235" y="198"/>
                  <a:pt x="236" y="195"/>
                  <a:pt x="233" y="195"/>
                </a:cubicBezTo>
                <a:lnTo>
                  <a:pt x="233" y="194"/>
                </a:lnTo>
                <a:close/>
                <a:moveTo>
                  <a:pt x="3221" y="193"/>
                </a:moveTo>
                <a:cubicBezTo>
                  <a:pt x="3221" y="194"/>
                  <a:pt x="3220" y="194"/>
                  <a:pt x="3221" y="196"/>
                </a:cubicBezTo>
                <a:cubicBezTo>
                  <a:pt x="3222" y="196"/>
                  <a:pt x="3224" y="196"/>
                  <a:pt x="3224" y="195"/>
                </a:cubicBezTo>
                <a:cubicBezTo>
                  <a:pt x="3222" y="195"/>
                  <a:pt x="3223" y="193"/>
                  <a:pt x="3222" y="193"/>
                </a:cubicBezTo>
                <a:lnTo>
                  <a:pt x="3221" y="193"/>
                </a:lnTo>
                <a:close/>
                <a:moveTo>
                  <a:pt x="2816" y="192"/>
                </a:moveTo>
                <a:cubicBezTo>
                  <a:pt x="2816" y="195"/>
                  <a:pt x="2815" y="195"/>
                  <a:pt x="2814" y="196"/>
                </a:cubicBezTo>
                <a:cubicBezTo>
                  <a:pt x="2816" y="198"/>
                  <a:pt x="2819" y="199"/>
                  <a:pt x="2820" y="202"/>
                </a:cubicBezTo>
                <a:cubicBezTo>
                  <a:pt x="2820" y="204"/>
                  <a:pt x="2818" y="203"/>
                  <a:pt x="2816" y="203"/>
                </a:cubicBezTo>
                <a:cubicBezTo>
                  <a:pt x="2818" y="207"/>
                  <a:pt x="2818" y="212"/>
                  <a:pt x="2820" y="213"/>
                </a:cubicBezTo>
                <a:cubicBezTo>
                  <a:pt x="2821" y="209"/>
                  <a:pt x="2824" y="207"/>
                  <a:pt x="2824" y="202"/>
                </a:cubicBezTo>
                <a:cubicBezTo>
                  <a:pt x="2823" y="199"/>
                  <a:pt x="2819" y="200"/>
                  <a:pt x="2820" y="195"/>
                </a:cubicBezTo>
                <a:cubicBezTo>
                  <a:pt x="2817" y="196"/>
                  <a:pt x="2818" y="193"/>
                  <a:pt x="2816" y="192"/>
                </a:cubicBezTo>
                <a:close/>
                <a:moveTo>
                  <a:pt x="2845" y="192"/>
                </a:moveTo>
                <a:cubicBezTo>
                  <a:pt x="2845" y="194"/>
                  <a:pt x="2843" y="194"/>
                  <a:pt x="2843" y="195"/>
                </a:cubicBezTo>
                <a:lnTo>
                  <a:pt x="2847" y="195"/>
                </a:lnTo>
                <a:lnTo>
                  <a:pt x="2846" y="195"/>
                </a:lnTo>
                <a:cubicBezTo>
                  <a:pt x="2846" y="193"/>
                  <a:pt x="2846" y="192"/>
                  <a:pt x="2845" y="192"/>
                </a:cubicBezTo>
                <a:close/>
                <a:moveTo>
                  <a:pt x="3216" y="192"/>
                </a:moveTo>
                <a:cubicBezTo>
                  <a:pt x="3215" y="192"/>
                  <a:pt x="3215" y="192"/>
                  <a:pt x="3215" y="192"/>
                </a:cubicBezTo>
                <a:cubicBezTo>
                  <a:pt x="3213" y="195"/>
                  <a:pt x="3214" y="196"/>
                  <a:pt x="3217" y="197"/>
                </a:cubicBezTo>
                <a:lnTo>
                  <a:pt x="3216" y="197"/>
                </a:lnTo>
                <a:cubicBezTo>
                  <a:pt x="3218" y="195"/>
                  <a:pt x="3218" y="192"/>
                  <a:pt x="3216" y="192"/>
                </a:cubicBezTo>
                <a:close/>
                <a:moveTo>
                  <a:pt x="2833" y="192"/>
                </a:moveTo>
                <a:cubicBezTo>
                  <a:pt x="2830" y="191"/>
                  <a:pt x="2831" y="196"/>
                  <a:pt x="2826" y="195"/>
                </a:cubicBezTo>
                <a:cubicBezTo>
                  <a:pt x="2828" y="198"/>
                  <a:pt x="2826" y="199"/>
                  <a:pt x="2826" y="203"/>
                </a:cubicBezTo>
                <a:cubicBezTo>
                  <a:pt x="2829" y="201"/>
                  <a:pt x="2831" y="204"/>
                  <a:pt x="2833" y="202"/>
                </a:cubicBezTo>
                <a:lnTo>
                  <a:pt x="2833" y="202"/>
                </a:lnTo>
                <a:cubicBezTo>
                  <a:pt x="2832" y="197"/>
                  <a:pt x="2833" y="196"/>
                  <a:pt x="2835" y="194"/>
                </a:cubicBezTo>
                <a:cubicBezTo>
                  <a:pt x="2834" y="193"/>
                  <a:pt x="2834" y="192"/>
                  <a:pt x="2833" y="192"/>
                </a:cubicBezTo>
                <a:close/>
                <a:moveTo>
                  <a:pt x="2857" y="190"/>
                </a:moveTo>
                <a:cubicBezTo>
                  <a:pt x="2855" y="190"/>
                  <a:pt x="2853" y="191"/>
                  <a:pt x="2853" y="192"/>
                </a:cubicBezTo>
                <a:cubicBezTo>
                  <a:pt x="2856" y="192"/>
                  <a:pt x="2857" y="194"/>
                  <a:pt x="2861" y="193"/>
                </a:cubicBezTo>
                <a:lnTo>
                  <a:pt x="2861" y="192"/>
                </a:lnTo>
                <a:cubicBezTo>
                  <a:pt x="2861" y="191"/>
                  <a:pt x="2859" y="190"/>
                  <a:pt x="2857" y="190"/>
                </a:cubicBezTo>
                <a:close/>
                <a:moveTo>
                  <a:pt x="2785" y="188"/>
                </a:moveTo>
                <a:cubicBezTo>
                  <a:pt x="2783" y="188"/>
                  <a:pt x="2781" y="188"/>
                  <a:pt x="2781" y="189"/>
                </a:cubicBezTo>
                <a:cubicBezTo>
                  <a:pt x="2780" y="193"/>
                  <a:pt x="2785" y="193"/>
                  <a:pt x="2787" y="191"/>
                </a:cubicBezTo>
                <a:lnTo>
                  <a:pt x="2787" y="191"/>
                </a:lnTo>
                <a:cubicBezTo>
                  <a:pt x="2787" y="189"/>
                  <a:pt x="2786" y="188"/>
                  <a:pt x="2785" y="188"/>
                </a:cubicBezTo>
                <a:close/>
                <a:moveTo>
                  <a:pt x="3280" y="188"/>
                </a:moveTo>
                <a:cubicBezTo>
                  <a:pt x="3280" y="191"/>
                  <a:pt x="3281" y="193"/>
                  <a:pt x="3281" y="195"/>
                </a:cubicBezTo>
                <a:cubicBezTo>
                  <a:pt x="3284" y="196"/>
                  <a:pt x="3287" y="197"/>
                  <a:pt x="3289" y="196"/>
                </a:cubicBezTo>
                <a:lnTo>
                  <a:pt x="3289" y="196"/>
                </a:lnTo>
                <a:cubicBezTo>
                  <a:pt x="3288" y="192"/>
                  <a:pt x="3285" y="188"/>
                  <a:pt x="3280" y="188"/>
                </a:cubicBezTo>
                <a:close/>
                <a:moveTo>
                  <a:pt x="2777" y="186"/>
                </a:moveTo>
                <a:cubicBezTo>
                  <a:pt x="2776" y="186"/>
                  <a:pt x="2775" y="189"/>
                  <a:pt x="2778" y="189"/>
                </a:cubicBezTo>
                <a:cubicBezTo>
                  <a:pt x="2778" y="187"/>
                  <a:pt x="2777" y="186"/>
                  <a:pt x="2777" y="186"/>
                </a:cubicBezTo>
                <a:close/>
                <a:moveTo>
                  <a:pt x="2790" y="186"/>
                </a:moveTo>
                <a:cubicBezTo>
                  <a:pt x="2789" y="186"/>
                  <a:pt x="2789" y="187"/>
                  <a:pt x="2790" y="188"/>
                </a:cubicBezTo>
                <a:cubicBezTo>
                  <a:pt x="2790" y="189"/>
                  <a:pt x="2791" y="190"/>
                  <a:pt x="2793" y="189"/>
                </a:cubicBezTo>
                <a:cubicBezTo>
                  <a:pt x="2794" y="188"/>
                  <a:pt x="2794" y="187"/>
                  <a:pt x="2794" y="186"/>
                </a:cubicBezTo>
                <a:lnTo>
                  <a:pt x="2790" y="186"/>
                </a:lnTo>
                <a:lnTo>
                  <a:pt x="2790" y="186"/>
                </a:lnTo>
                <a:close/>
                <a:moveTo>
                  <a:pt x="209" y="185"/>
                </a:moveTo>
                <a:cubicBezTo>
                  <a:pt x="209" y="186"/>
                  <a:pt x="208" y="186"/>
                  <a:pt x="207" y="186"/>
                </a:cubicBezTo>
                <a:cubicBezTo>
                  <a:pt x="206" y="189"/>
                  <a:pt x="206" y="192"/>
                  <a:pt x="208" y="194"/>
                </a:cubicBezTo>
                <a:lnTo>
                  <a:pt x="209" y="195"/>
                </a:lnTo>
                <a:lnTo>
                  <a:pt x="209" y="195"/>
                </a:lnTo>
                <a:lnTo>
                  <a:pt x="210" y="195"/>
                </a:lnTo>
                <a:lnTo>
                  <a:pt x="209" y="195"/>
                </a:lnTo>
                <a:lnTo>
                  <a:pt x="210" y="194"/>
                </a:lnTo>
                <a:cubicBezTo>
                  <a:pt x="211" y="191"/>
                  <a:pt x="211" y="186"/>
                  <a:pt x="209" y="185"/>
                </a:cubicBezTo>
                <a:close/>
                <a:moveTo>
                  <a:pt x="157" y="185"/>
                </a:moveTo>
                <a:cubicBezTo>
                  <a:pt x="155" y="191"/>
                  <a:pt x="161" y="186"/>
                  <a:pt x="157" y="185"/>
                </a:cubicBezTo>
                <a:close/>
                <a:moveTo>
                  <a:pt x="141" y="182"/>
                </a:moveTo>
                <a:cubicBezTo>
                  <a:pt x="141" y="184"/>
                  <a:pt x="138" y="182"/>
                  <a:pt x="138" y="184"/>
                </a:cubicBezTo>
                <a:lnTo>
                  <a:pt x="137" y="184"/>
                </a:lnTo>
                <a:cubicBezTo>
                  <a:pt x="138" y="185"/>
                  <a:pt x="139" y="186"/>
                  <a:pt x="142" y="186"/>
                </a:cubicBezTo>
                <a:lnTo>
                  <a:pt x="142" y="183"/>
                </a:lnTo>
                <a:cubicBezTo>
                  <a:pt x="142" y="183"/>
                  <a:pt x="142" y="182"/>
                  <a:pt x="141" y="182"/>
                </a:cubicBezTo>
                <a:close/>
                <a:moveTo>
                  <a:pt x="2748" y="182"/>
                </a:moveTo>
                <a:cubicBezTo>
                  <a:pt x="2744" y="189"/>
                  <a:pt x="2735" y="188"/>
                  <a:pt x="2730" y="190"/>
                </a:cubicBezTo>
                <a:cubicBezTo>
                  <a:pt x="2730" y="194"/>
                  <a:pt x="2732" y="196"/>
                  <a:pt x="2729" y="197"/>
                </a:cubicBezTo>
                <a:cubicBezTo>
                  <a:pt x="2725" y="198"/>
                  <a:pt x="2725" y="195"/>
                  <a:pt x="2724" y="194"/>
                </a:cubicBezTo>
                <a:cubicBezTo>
                  <a:pt x="2726" y="199"/>
                  <a:pt x="2716" y="198"/>
                  <a:pt x="2716" y="196"/>
                </a:cubicBezTo>
                <a:cubicBezTo>
                  <a:pt x="2714" y="192"/>
                  <a:pt x="2719" y="195"/>
                  <a:pt x="2719" y="193"/>
                </a:cubicBezTo>
                <a:cubicBezTo>
                  <a:pt x="2717" y="192"/>
                  <a:pt x="2716" y="191"/>
                  <a:pt x="2715" y="189"/>
                </a:cubicBezTo>
                <a:lnTo>
                  <a:pt x="2714" y="190"/>
                </a:lnTo>
                <a:cubicBezTo>
                  <a:pt x="2713" y="192"/>
                  <a:pt x="2710" y="191"/>
                  <a:pt x="2711" y="193"/>
                </a:cubicBezTo>
                <a:cubicBezTo>
                  <a:pt x="2712" y="193"/>
                  <a:pt x="2714" y="193"/>
                  <a:pt x="2714" y="195"/>
                </a:cubicBezTo>
                <a:cubicBezTo>
                  <a:pt x="2712" y="198"/>
                  <a:pt x="2711" y="201"/>
                  <a:pt x="2709" y="202"/>
                </a:cubicBezTo>
                <a:cubicBezTo>
                  <a:pt x="2706" y="202"/>
                  <a:pt x="2703" y="202"/>
                  <a:pt x="2701" y="201"/>
                </a:cubicBezTo>
                <a:cubicBezTo>
                  <a:pt x="2698" y="202"/>
                  <a:pt x="2697" y="206"/>
                  <a:pt x="2693" y="206"/>
                </a:cubicBezTo>
                <a:cubicBezTo>
                  <a:pt x="2693" y="209"/>
                  <a:pt x="2693" y="212"/>
                  <a:pt x="2689" y="212"/>
                </a:cubicBezTo>
                <a:cubicBezTo>
                  <a:pt x="2689" y="211"/>
                  <a:pt x="2694" y="210"/>
                  <a:pt x="2690" y="209"/>
                </a:cubicBezTo>
                <a:cubicBezTo>
                  <a:pt x="2691" y="213"/>
                  <a:pt x="2684" y="209"/>
                  <a:pt x="2683" y="212"/>
                </a:cubicBezTo>
                <a:cubicBezTo>
                  <a:pt x="2685" y="212"/>
                  <a:pt x="2686" y="214"/>
                  <a:pt x="2685" y="215"/>
                </a:cubicBezTo>
                <a:cubicBezTo>
                  <a:pt x="2685" y="217"/>
                  <a:pt x="2684" y="218"/>
                  <a:pt x="2682" y="219"/>
                </a:cubicBezTo>
                <a:cubicBezTo>
                  <a:pt x="2683" y="216"/>
                  <a:pt x="2681" y="215"/>
                  <a:pt x="2678" y="215"/>
                </a:cubicBezTo>
                <a:cubicBezTo>
                  <a:pt x="2677" y="218"/>
                  <a:pt x="2678" y="224"/>
                  <a:pt x="2674" y="225"/>
                </a:cubicBezTo>
                <a:cubicBezTo>
                  <a:pt x="2669" y="222"/>
                  <a:pt x="2663" y="219"/>
                  <a:pt x="2657" y="216"/>
                </a:cubicBezTo>
                <a:cubicBezTo>
                  <a:pt x="2658" y="223"/>
                  <a:pt x="2655" y="226"/>
                  <a:pt x="2659" y="231"/>
                </a:cubicBezTo>
                <a:cubicBezTo>
                  <a:pt x="2660" y="229"/>
                  <a:pt x="2658" y="224"/>
                  <a:pt x="2660" y="224"/>
                </a:cubicBezTo>
                <a:cubicBezTo>
                  <a:pt x="2658" y="232"/>
                  <a:pt x="2666" y="226"/>
                  <a:pt x="2667" y="228"/>
                </a:cubicBezTo>
                <a:cubicBezTo>
                  <a:pt x="2665" y="230"/>
                  <a:pt x="2662" y="231"/>
                  <a:pt x="2661" y="233"/>
                </a:cubicBezTo>
                <a:cubicBezTo>
                  <a:pt x="2663" y="234"/>
                  <a:pt x="2662" y="237"/>
                  <a:pt x="2664" y="237"/>
                </a:cubicBezTo>
                <a:cubicBezTo>
                  <a:pt x="2666" y="235"/>
                  <a:pt x="2667" y="231"/>
                  <a:pt x="2668" y="228"/>
                </a:cubicBezTo>
                <a:cubicBezTo>
                  <a:pt x="2669" y="234"/>
                  <a:pt x="2675" y="234"/>
                  <a:pt x="2672" y="241"/>
                </a:cubicBezTo>
                <a:cubicBezTo>
                  <a:pt x="2675" y="242"/>
                  <a:pt x="2676" y="246"/>
                  <a:pt x="2679" y="246"/>
                </a:cubicBezTo>
                <a:cubicBezTo>
                  <a:pt x="2681" y="245"/>
                  <a:pt x="2681" y="243"/>
                  <a:pt x="2684" y="243"/>
                </a:cubicBezTo>
                <a:cubicBezTo>
                  <a:pt x="2687" y="246"/>
                  <a:pt x="2693" y="249"/>
                  <a:pt x="2694" y="243"/>
                </a:cubicBezTo>
                <a:cubicBezTo>
                  <a:pt x="2699" y="241"/>
                  <a:pt x="2697" y="246"/>
                  <a:pt x="2699" y="247"/>
                </a:cubicBezTo>
                <a:cubicBezTo>
                  <a:pt x="2700" y="239"/>
                  <a:pt x="2714" y="243"/>
                  <a:pt x="2717" y="244"/>
                </a:cubicBezTo>
                <a:cubicBezTo>
                  <a:pt x="2722" y="242"/>
                  <a:pt x="2724" y="239"/>
                  <a:pt x="2729" y="237"/>
                </a:cubicBezTo>
                <a:cubicBezTo>
                  <a:pt x="2731" y="240"/>
                  <a:pt x="2733" y="241"/>
                  <a:pt x="2736" y="239"/>
                </a:cubicBezTo>
                <a:cubicBezTo>
                  <a:pt x="2737" y="236"/>
                  <a:pt x="2732" y="238"/>
                  <a:pt x="2734" y="235"/>
                </a:cubicBezTo>
                <a:cubicBezTo>
                  <a:pt x="2735" y="235"/>
                  <a:pt x="2735" y="234"/>
                  <a:pt x="2737" y="234"/>
                </a:cubicBezTo>
                <a:cubicBezTo>
                  <a:pt x="2738" y="236"/>
                  <a:pt x="2739" y="238"/>
                  <a:pt x="2743" y="237"/>
                </a:cubicBezTo>
                <a:cubicBezTo>
                  <a:pt x="2743" y="240"/>
                  <a:pt x="2741" y="239"/>
                  <a:pt x="2743" y="241"/>
                </a:cubicBezTo>
                <a:cubicBezTo>
                  <a:pt x="2746" y="240"/>
                  <a:pt x="2746" y="243"/>
                  <a:pt x="2748" y="242"/>
                </a:cubicBezTo>
                <a:cubicBezTo>
                  <a:pt x="2749" y="239"/>
                  <a:pt x="2749" y="236"/>
                  <a:pt x="2753" y="237"/>
                </a:cubicBezTo>
                <a:cubicBezTo>
                  <a:pt x="2756" y="250"/>
                  <a:pt x="2767" y="236"/>
                  <a:pt x="2772" y="235"/>
                </a:cubicBezTo>
                <a:cubicBezTo>
                  <a:pt x="2771" y="239"/>
                  <a:pt x="2779" y="237"/>
                  <a:pt x="2779" y="236"/>
                </a:cubicBezTo>
                <a:cubicBezTo>
                  <a:pt x="2780" y="232"/>
                  <a:pt x="2777" y="231"/>
                  <a:pt x="2779" y="229"/>
                </a:cubicBezTo>
                <a:cubicBezTo>
                  <a:pt x="2783" y="231"/>
                  <a:pt x="2787" y="233"/>
                  <a:pt x="2791" y="235"/>
                </a:cubicBezTo>
                <a:cubicBezTo>
                  <a:pt x="2793" y="230"/>
                  <a:pt x="2787" y="233"/>
                  <a:pt x="2786" y="230"/>
                </a:cubicBezTo>
                <a:cubicBezTo>
                  <a:pt x="2786" y="229"/>
                  <a:pt x="2785" y="229"/>
                  <a:pt x="2785" y="228"/>
                </a:cubicBezTo>
                <a:cubicBezTo>
                  <a:pt x="2788" y="228"/>
                  <a:pt x="2788" y="225"/>
                  <a:pt x="2789" y="224"/>
                </a:cubicBezTo>
                <a:cubicBezTo>
                  <a:pt x="2792" y="231"/>
                  <a:pt x="2799" y="224"/>
                  <a:pt x="2805" y="225"/>
                </a:cubicBezTo>
                <a:cubicBezTo>
                  <a:pt x="2808" y="217"/>
                  <a:pt x="2813" y="212"/>
                  <a:pt x="2814" y="202"/>
                </a:cubicBezTo>
                <a:cubicBezTo>
                  <a:pt x="2810" y="205"/>
                  <a:pt x="2808" y="206"/>
                  <a:pt x="2805" y="202"/>
                </a:cubicBezTo>
                <a:cubicBezTo>
                  <a:pt x="2806" y="207"/>
                  <a:pt x="2802" y="207"/>
                  <a:pt x="2803" y="211"/>
                </a:cubicBezTo>
                <a:cubicBezTo>
                  <a:pt x="2804" y="211"/>
                  <a:pt x="2805" y="209"/>
                  <a:pt x="2806" y="211"/>
                </a:cubicBezTo>
                <a:cubicBezTo>
                  <a:pt x="2804" y="213"/>
                  <a:pt x="2804" y="216"/>
                  <a:pt x="2799" y="215"/>
                </a:cubicBezTo>
                <a:cubicBezTo>
                  <a:pt x="2798" y="213"/>
                  <a:pt x="2800" y="207"/>
                  <a:pt x="2796" y="207"/>
                </a:cubicBezTo>
                <a:cubicBezTo>
                  <a:pt x="2796" y="209"/>
                  <a:pt x="2798" y="213"/>
                  <a:pt x="2795" y="213"/>
                </a:cubicBezTo>
                <a:cubicBezTo>
                  <a:pt x="2792" y="211"/>
                  <a:pt x="2781" y="205"/>
                  <a:pt x="2788" y="201"/>
                </a:cubicBezTo>
                <a:cubicBezTo>
                  <a:pt x="2786" y="202"/>
                  <a:pt x="2781" y="200"/>
                  <a:pt x="2780" y="202"/>
                </a:cubicBezTo>
                <a:cubicBezTo>
                  <a:pt x="2781" y="203"/>
                  <a:pt x="2783" y="202"/>
                  <a:pt x="2783" y="204"/>
                </a:cubicBezTo>
                <a:cubicBezTo>
                  <a:pt x="2782" y="204"/>
                  <a:pt x="2783" y="207"/>
                  <a:pt x="2781" y="207"/>
                </a:cubicBezTo>
                <a:cubicBezTo>
                  <a:pt x="2776" y="205"/>
                  <a:pt x="2768" y="207"/>
                  <a:pt x="2768" y="199"/>
                </a:cubicBezTo>
                <a:cubicBezTo>
                  <a:pt x="2770" y="198"/>
                  <a:pt x="2775" y="194"/>
                  <a:pt x="2772" y="192"/>
                </a:cubicBezTo>
                <a:cubicBezTo>
                  <a:pt x="2773" y="195"/>
                  <a:pt x="2770" y="194"/>
                  <a:pt x="2768" y="194"/>
                </a:cubicBezTo>
                <a:cubicBezTo>
                  <a:pt x="2768" y="197"/>
                  <a:pt x="2767" y="200"/>
                  <a:pt x="2765" y="202"/>
                </a:cubicBezTo>
                <a:cubicBezTo>
                  <a:pt x="2765" y="199"/>
                  <a:pt x="2761" y="200"/>
                  <a:pt x="2760" y="199"/>
                </a:cubicBezTo>
                <a:cubicBezTo>
                  <a:pt x="2760" y="195"/>
                  <a:pt x="2759" y="190"/>
                  <a:pt x="2757" y="186"/>
                </a:cubicBezTo>
                <a:cubicBezTo>
                  <a:pt x="2757" y="186"/>
                  <a:pt x="2756" y="187"/>
                  <a:pt x="2755" y="187"/>
                </a:cubicBezTo>
                <a:cubicBezTo>
                  <a:pt x="2752" y="188"/>
                  <a:pt x="2749" y="185"/>
                  <a:pt x="2748" y="182"/>
                </a:cubicBezTo>
                <a:close/>
                <a:moveTo>
                  <a:pt x="149" y="181"/>
                </a:moveTo>
                <a:lnTo>
                  <a:pt x="148" y="190"/>
                </a:lnTo>
                <a:lnTo>
                  <a:pt x="149" y="190"/>
                </a:lnTo>
                <a:cubicBezTo>
                  <a:pt x="153" y="191"/>
                  <a:pt x="153" y="182"/>
                  <a:pt x="149" y="181"/>
                </a:cubicBezTo>
                <a:close/>
                <a:moveTo>
                  <a:pt x="2858" y="180"/>
                </a:moveTo>
                <a:lnTo>
                  <a:pt x="2858" y="183"/>
                </a:lnTo>
                <a:lnTo>
                  <a:pt x="2860" y="183"/>
                </a:lnTo>
                <a:lnTo>
                  <a:pt x="2860" y="180"/>
                </a:lnTo>
                <a:lnTo>
                  <a:pt x="2858" y="180"/>
                </a:lnTo>
                <a:close/>
                <a:moveTo>
                  <a:pt x="2806" y="180"/>
                </a:moveTo>
                <a:cubicBezTo>
                  <a:pt x="2803" y="179"/>
                  <a:pt x="2800" y="180"/>
                  <a:pt x="2797" y="182"/>
                </a:cubicBezTo>
                <a:cubicBezTo>
                  <a:pt x="2797" y="184"/>
                  <a:pt x="2797" y="187"/>
                  <a:pt x="2798" y="189"/>
                </a:cubicBezTo>
                <a:lnTo>
                  <a:pt x="2801" y="189"/>
                </a:lnTo>
                <a:cubicBezTo>
                  <a:pt x="2803" y="185"/>
                  <a:pt x="2800" y="185"/>
                  <a:pt x="2804" y="183"/>
                </a:cubicBezTo>
                <a:cubicBezTo>
                  <a:pt x="2805" y="184"/>
                  <a:pt x="2805" y="186"/>
                  <a:pt x="2809" y="185"/>
                </a:cubicBezTo>
                <a:cubicBezTo>
                  <a:pt x="2808" y="183"/>
                  <a:pt x="2810" y="183"/>
                  <a:pt x="2810" y="180"/>
                </a:cubicBezTo>
                <a:lnTo>
                  <a:pt x="2809" y="180"/>
                </a:lnTo>
                <a:cubicBezTo>
                  <a:pt x="2808" y="180"/>
                  <a:pt x="2807" y="180"/>
                  <a:pt x="2806" y="180"/>
                </a:cubicBezTo>
                <a:close/>
                <a:moveTo>
                  <a:pt x="3227" y="178"/>
                </a:moveTo>
                <a:cubicBezTo>
                  <a:pt x="3225" y="178"/>
                  <a:pt x="3224" y="179"/>
                  <a:pt x="3224" y="181"/>
                </a:cubicBezTo>
                <a:cubicBezTo>
                  <a:pt x="3225" y="183"/>
                  <a:pt x="3230" y="181"/>
                  <a:pt x="3232" y="182"/>
                </a:cubicBezTo>
                <a:lnTo>
                  <a:pt x="3232" y="182"/>
                </a:lnTo>
                <a:cubicBezTo>
                  <a:pt x="3233" y="180"/>
                  <a:pt x="3230" y="178"/>
                  <a:pt x="3227" y="178"/>
                </a:cubicBezTo>
                <a:close/>
                <a:moveTo>
                  <a:pt x="3263" y="176"/>
                </a:moveTo>
                <a:lnTo>
                  <a:pt x="3264" y="177"/>
                </a:lnTo>
                <a:lnTo>
                  <a:pt x="3263" y="177"/>
                </a:lnTo>
                <a:cubicBezTo>
                  <a:pt x="3262" y="180"/>
                  <a:pt x="3267" y="180"/>
                  <a:pt x="3269" y="181"/>
                </a:cubicBezTo>
                <a:cubicBezTo>
                  <a:pt x="3269" y="177"/>
                  <a:pt x="3265" y="179"/>
                  <a:pt x="3264" y="177"/>
                </a:cubicBezTo>
                <a:lnTo>
                  <a:pt x="3264" y="177"/>
                </a:lnTo>
                <a:lnTo>
                  <a:pt x="3264" y="176"/>
                </a:lnTo>
                <a:lnTo>
                  <a:pt x="3263" y="176"/>
                </a:lnTo>
                <a:close/>
                <a:moveTo>
                  <a:pt x="2881" y="172"/>
                </a:moveTo>
                <a:cubicBezTo>
                  <a:pt x="2880" y="172"/>
                  <a:pt x="2880" y="173"/>
                  <a:pt x="2879" y="173"/>
                </a:cubicBezTo>
                <a:lnTo>
                  <a:pt x="2879" y="176"/>
                </a:lnTo>
                <a:lnTo>
                  <a:pt x="2879" y="176"/>
                </a:lnTo>
                <a:cubicBezTo>
                  <a:pt x="2881" y="176"/>
                  <a:pt x="2883" y="176"/>
                  <a:pt x="2884" y="174"/>
                </a:cubicBezTo>
                <a:cubicBezTo>
                  <a:pt x="2882" y="173"/>
                  <a:pt x="2882" y="172"/>
                  <a:pt x="2881" y="172"/>
                </a:cubicBezTo>
                <a:close/>
                <a:moveTo>
                  <a:pt x="3260" y="172"/>
                </a:moveTo>
                <a:cubicBezTo>
                  <a:pt x="3260" y="173"/>
                  <a:pt x="3258" y="173"/>
                  <a:pt x="3257" y="173"/>
                </a:cubicBezTo>
                <a:lnTo>
                  <a:pt x="3257" y="176"/>
                </a:lnTo>
                <a:cubicBezTo>
                  <a:pt x="3259" y="177"/>
                  <a:pt x="3263" y="173"/>
                  <a:pt x="3260" y="172"/>
                </a:cubicBezTo>
                <a:close/>
                <a:moveTo>
                  <a:pt x="113" y="167"/>
                </a:moveTo>
                <a:cubicBezTo>
                  <a:pt x="111" y="169"/>
                  <a:pt x="111" y="171"/>
                  <a:pt x="114" y="171"/>
                </a:cubicBezTo>
                <a:lnTo>
                  <a:pt x="114" y="171"/>
                </a:lnTo>
                <a:cubicBezTo>
                  <a:pt x="115" y="170"/>
                  <a:pt x="114" y="168"/>
                  <a:pt x="113" y="167"/>
                </a:cubicBezTo>
                <a:close/>
                <a:moveTo>
                  <a:pt x="2872" y="164"/>
                </a:moveTo>
                <a:cubicBezTo>
                  <a:pt x="2872" y="165"/>
                  <a:pt x="2872" y="165"/>
                  <a:pt x="2873" y="166"/>
                </a:cubicBezTo>
                <a:lnTo>
                  <a:pt x="2874" y="167"/>
                </a:lnTo>
                <a:lnTo>
                  <a:pt x="2874" y="167"/>
                </a:lnTo>
                <a:lnTo>
                  <a:pt x="2874" y="167"/>
                </a:lnTo>
                <a:lnTo>
                  <a:pt x="2874" y="167"/>
                </a:lnTo>
                <a:lnTo>
                  <a:pt x="2875" y="166"/>
                </a:lnTo>
                <a:cubicBezTo>
                  <a:pt x="2875" y="165"/>
                  <a:pt x="2875" y="163"/>
                  <a:pt x="2872" y="164"/>
                </a:cubicBezTo>
                <a:close/>
                <a:moveTo>
                  <a:pt x="94" y="164"/>
                </a:moveTo>
                <a:cubicBezTo>
                  <a:pt x="93" y="166"/>
                  <a:pt x="93" y="169"/>
                  <a:pt x="95" y="169"/>
                </a:cubicBezTo>
                <a:lnTo>
                  <a:pt x="95" y="169"/>
                </a:lnTo>
                <a:cubicBezTo>
                  <a:pt x="95" y="167"/>
                  <a:pt x="97" y="163"/>
                  <a:pt x="94" y="164"/>
                </a:cubicBezTo>
                <a:close/>
                <a:moveTo>
                  <a:pt x="3392" y="162"/>
                </a:moveTo>
                <a:cubicBezTo>
                  <a:pt x="3396" y="168"/>
                  <a:pt x="3387" y="192"/>
                  <a:pt x="3399" y="182"/>
                </a:cubicBezTo>
                <a:cubicBezTo>
                  <a:pt x="3397" y="181"/>
                  <a:pt x="3392" y="183"/>
                  <a:pt x="3392" y="181"/>
                </a:cubicBezTo>
                <a:cubicBezTo>
                  <a:pt x="3394" y="176"/>
                  <a:pt x="3399" y="174"/>
                  <a:pt x="3400" y="168"/>
                </a:cubicBezTo>
                <a:cubicBezTo>
                  <a:pt x="3397" y="166"/>
                  <a:pt x="3396" y="163"/>
                  <a:pt x="3392" y="162"/>
                </a:cubicBezTo>
                <a:close/>
                <a:moveTo>
                  <a:pt x="2864" y="162"/>
                </a:moveTo>
                <a:cubicBezTo>
                  <a:pt x="2864" y="162"/>
                  <a:pt x="2864" y="162"/>
                  <a:pt x="2863" y="162"/>
                </a:cubicBezTo>
                <a:cubicBezTo>
                  <a:pt x="2864" y="166"/>
                  <a:pt x="2864" y="167"/>
                  <a:pt x="2861" y="169"/>
                </a:cubicBezTo>
                <a:cubicBezTo>
                  <a:pt x="2860" y="168"/>
                  <a:pt x="2860" y="166"/>
                  <a:pt x="2860" y="164"/>
                </a:cubicBezTo>
                <a:cubicBezTo>
                  <a:pt x="2855" y="163"/>
                  <a:pt x="2855" y="168"/>
                  <a:pt x="2853" y="171"/>
                </a:cubicBezTo>
                <a:cubicBezTo>
                  <a:pt x="2852" y="168"/>
                  <a:pt x="2849" y="166"/>
                  <a:pt x="2846" y="166"/>
                </a:cubicBezTo>
                <a:lnTo>
                  <a:pt x="2845" y="166"/>
                </a:lnTo>
                <a:cubicBezTo>
                  <a:pt x="2837" y="172"/>
                  <a:pt x="2825" y="171"/>
                  <a:pt x="2816" y="177"/>
                </a:cubicBezTo>
                <a:lnTo>
                  <a:pt x="2816" y="183"/>
                </a:lnTo>
                <a:cubicBezTo>
                  <a:pt x="2817" y="183"/>
                  <a:pt x="2818" y="185"/>
                  <a:pt x="2821" y="185"/>
                </a:cubicBezTo>
                <a:cubicBezTo>
                  <a:pt x="2821" y="185"/>
                  <a:pt x="2821" y="185"/>
                  <a:pt x="2821" y="185"/>
                </a:cubicBezTo>
                <a:cubicBezTo>
                  <a:pt x="2822" y="183"/>
                  <a:pt x="2822" y="181"/>
                  <a:pt x="2821" y="180"/>
                </a:cubicBezTo>
                <a:cubicBezTo>
                  <a:pt x="2825" y="177"/>
                  <a:pt x="2832" y="178"/>
                  <a:pt x="2836" y="183"/>
                </a:cubicBezTo>
                <a:cubicBezTo>
                  <a:pt x="2839" y="183"/>
                  <a:pt x="2839" y="181"/>
                  <a:pt x="2842" y="182"/>
                </a:cubicBezTo>
                <a:cubicBezTo>
                  <a:pt x="2842" y="177"/>
                  <a:pt x="2835" y="180"/>
                  <a:pt x="2837" y="174"/>
                </a:cubicBezTo>
                <a:cubicBezTo>
                  <a:pt x="2842" y="178"/>
                  <a:pt x="2847" y="181"/>
                  <a:pt x="2853" y="182"/>
                </a:cubicBezTo>
                <a:cubicBezTo>
                  <a:pt x="2855" y="179"/>
                  <a:pt x="2854" y="174"/>
                  <a:pt x="2857" y="173"/>
                </a:cubicBezTo>
                <a:cubicBezTo>
                  <a:pt x="2863" y="174"/>
                  <a:pt x="2869" y="175"/>
                  <a:pt x="2874" y="175"/>
                </a:cubicBezTo>
                <a:cubicBezTo>
                  <a:pt x="2874" y="172"/>
                  <a:pt x="2874" y="170"/>
                  <a:pt x="2875" y="168"/>
                </a:cubicBezTo>
                <a:cubicBezTo>
                  <a:pt x="2872" y="169"/>
                  <a:pt x="2869" y="169"/>
                  <a:pt x="2866" y="168"/>
                </a:cubicBezTo>
                <a:cubicBezTo>
                  <a:pt x="2864" y="168"/>
                  <a:pt x="2866" y="162"/>
                  <a:pt x="2864" y="162"/>
                </a:cubicBezTo>
                <a:close/>
                <a:moveTo>
                  <a:pt x="3198" y="161"/>
                </a:moveTo>
                <a:cubicBezTo>
                  <a:pt x="3198" y="162"/>
                  <a:pt x="3199" y="163"/>
                  <a:pt x="3199" y="164"/>
                </a:cubicBezTo>
                <a:lnTo>
                  <a:pt x="3201" y="164"/>
                </a:lnTo>
                <a:lnTo>
                  <a:pt x="3201" y="164"/>
                </a:lnTo>
                <a:cubicBezTo>
                  <a:pt x="3201" y="163"/>
                  <a:pt x="3201" y="162"/>
                  <a:pt x="3202" y="161"/>
                </a:cubicBezTo>
                <a:lnTo>
                  <a:pt x="3198" y="161"/>
                </a:lnTo>
                <a:close/>
                <a:moveTo>
                  <a:pt x="2885" y="160"/>
                </a:moveTo>
                <a:lnTo>
                  <a:pt x="2885" y="160"/>
                </a:lnTo>
                <a:cubicBezTo>
                  <a:pt x="2882" y="159"/>
                  <a:pt x="2882" y="162"/>
                  <a:pt x="2882" y="165"/>
                </a:cubicBezTo>
                <a:cubicBezTo>
                  <a:pt x="2885" y="166"/>
                  <a:pt x="2890" y="164"/>
                  <a:pt x="2887" y="163"/>
                </a:cubicBezTo>
                <a:cubicBezTo>
                  <a:pt x="2887" y="164"/>
                  <a:pt x="2887" y="164"/>
                  <a:pt x="2886" y="164"/>
                </a:cubicBezTo>
                <a:cubicBezTo>
                  <a:pt x="2886" y="162"/>
                  <a:pt x="2885" y="162"/>
                  <a:pt x="2885" y="160"/>
                </a:cubicBezTo>
                <a:close/>
                <a:moveTo>
                  <a:pt x="127" y="158"/>
                </a:moveTo>
                <a:cubicBezTo>
                  <a:pt x="126" y="161"/>
                  <a:pt x="128" y="161"/>
                  <a:pt x="127" y="164"/>
                </a:cubicBezTo>
                <a:lnTo>
                  <a:pt x="127" y="164"/>
                </a:lnTo>
                <a:cubicBezTo>
                  <a:pt x="131" y="165"/>
                  <a:pt x="127" y="160"/>
                  <a:pt x="127" y="158"/>
                </a:cubicBezTo>
                <a:close/>
                <a:moveTo>
                  <a:pt x="228" y="157"/>
                </a:moveTo>
                <a:cubicBezTo>
                  <a:pt x="226" y="158"/>
                  <a:pt x="226" y="162"/>
                  <a:pt x="228" y="163"/>
                </a:cubicBezTo>
                <a:lnTo>
                  <a:pt x="228" y="163"/>
                </a:lnTo>
                <a:cubicBezTo>
                  <a:pt x="230" y="162"/>
                  <a:pt x="230" y="158"/>
                  <a:pt x="228" y="157"/>
                </a:cubicBezTo>
                <a:close/>
                <a:moveTo>
                  <a:pt x="3389" y="157"/>
                </a:moveTo>
                <a:cubicBezTo>
                  <a:pt x="3389" y="157"/>
                  <a:pt x="3389" y="157"/>
                  <a:pt x="3388" y="158"/>
                </a:cubicBezTo>
                <a:cubicBezTo>
                  <a:pt x="3389" y="159"/>
                  <a:pt x="3389" y="160"/>
                  <a:pt x="3389" y="162"/>
                </a:cubicBezTo>
                <a:cubicBezTo>
                  <a:pt x="3391" y="161"/>
                  <a:pt x="3393" y="162"/>
                  <a:pt x="3393" y="161"/>
                </a:cubicBezTo>
                <a:cubicBezTo>
                  <a:pt x="3392" y="161"/>
                  <a:pt x="3391" y="157"/>
                  <a:pt x="3389" y="157"/>
                </a:cubicBezTo>
                <a:close/>
                <a:moveTo>
                  <a:pt x="2904" y="156"/>
                </a:moveTo>
                <a:cubicBezTo>
                  <a:pt x="2902" y="156"/>
                  <a:pt x="2900" y="157"/>
                  <a:pt x="2900" y="160"/>
                </a:cubicBezTo>
                <a:cubicBezTo>
                  <a:pt x="2903" y="160"/>
                  <a:pt x="2905" y="164"/>
                  <a:pt x="2909" y="161"/>
                </a:cubicBezTo>
                <a:lnTo>
                  <a:pt x="2908" y="161"/>
                </a:lnTo>
                <a:cubicBezTo>
                  <a:pt x="2909" y="157"/>
                  <a:pt x="2907" y="156"/>
                  <a:pt x="2904" y="156"/>
                </a:cubicBezTo>
                <a:close/>
                <a:moveTo>
                  <a:pt x="2710" y="155"/>
                </a:moveTo>
                <a:lnTo>
                  <a:pt x="2710" y="157"/>
                </a:lnTo>
                <a:lnTo>
                  <a:pt x="2713" y="157"/>
                </a:lnTo>
                <a:lnTo>
                  <a:pt x="2713" y="155"/>
                </a:lnTo>
                <a:lnTo>
                  <a:pt x="2710" y="155"/>
                </a:lnTo>
                <a:close/>
                <a:moveTo>
                  <a:pt x="2952" y="154"/>
                </a:moveTo>
                <a:cubicBezTo>
                  <a:pt x="2950" y="153"/>
                  <a:pt x="2949" y="154"/>
                  <a:pt x="2948" y="156"/>
                </a:cubicBezTo>
                <a:cubicBezTo>
                  <a:pt x="2950" y="155"/>
                  <a:pt x="2950" y="157"/>
                  <a:pt x="2951" y="158"/>
                </a:cubicBezTo>
                <a:cubicBezTo>
                  <a:pt x="2951" y="156"/>
                  <a:pt x="2954" y="157"/>
                  <a:pt x="2954" y="155"/>
                </a:cubicBezTo>
                <a:lnTo>
                  <a:pt x="2954" y="155"/>
                </a:lnTo>
                <a:cubicBezTo>
                  <a:pt x="2954" y="155"/>
                  <a:pt x="2953" y="154"/>
                  <a:pt x="2953" y="154"/>
                </a:cubicBezTo>
                <a:cubicBezTo>
                  <a:pt x="2953" y="154"/>
                  <a:pt x="2952" y="154"/>
                  <a:pt x="2952" y="154"/>
                </a:cubicBezTo>
                <a:close/>
                <a:moveTo>
                  <a:pt x="2652" y="152"/>
                </a:moveTo>
                <a:cubicBezTo>
                  <a:pt x="2652" y="152"/>
                  <a:pt x="2652" y="153"/>
                  <a:pt x="2652" y="153"/>
                </a:cubicBezTo>
                <a:cubicBezTo>
                  <a:pt x="2652" y="155"/>
                  <a:pt x="2654" y="157"/>
                  <a:pt x="2656" y="157"/>
                </a:cubicBezTo>
                <a:cubicBezTo>
                  <a:pt x="2656" y="155"/>
                  <a:pt x="2657" y="155"/>
                  <a:pt x="2657" y="152"/>
                </a:cubicBezTo>
                <a:lnTo>
                  <a:pt x="2657" y="153"/>
                </a:lnTo>
                <a:cubicBezTo>
                  <a:pt x="2655" y="153"/>
                  <a:pt x="2653" y="153"/>
                  <a:pt x="2652" y="152"/>
                </a:cubicBezTo>
                <a:close/>
                <a:moveTo>
                  <a:pt x="236" y="152"/>
                </a:moveTo>
                <a:cubicBezTo>
                  <a:pt x="235" y="154"/>
                  <a:pt x="236" y="156"/>
                  <a:pt x="237" y="157"/>
                </a:cubicBezTo>
                <a:lnTo>
                  <a:pt x="237" y="158"/>
                </a:lnTo>
                <a:cubicBezTo>
                  <a:pt x="239" y="156"/>
                  <a:pt x="239" y="152"/>
                  <a:pt x="236" y="152"/>
                </a:cubicBezTo>
                <a:close/>
                <a:moveTo>
                  <a:pt x="2632" y="151"/>
                </a:moveTo>
                <a:lnTo>
                  <a:pt x="2631" y="151"/>
                </a:lnTo>
                <a:cubicBezTo>
                  <a:pt x="2630" y="154"/>
                  <a:pt x="2635" y="155"/>
                  <a:pt x="2635" y="152"/>
                </a:cubicBezTo>
                <a:cubicBezTo>
                  <a:pt x="2634" y="152"/>
                  <a:pt x="2634" y="152"/>
                  <a:pt x="2634" y="151"/>
                </a:cubicBezTo>
                <a:lnTo>
                  <a:pt x="2632" y="151"/>
                </a:lnTo>
                <a:close/>
                <a:moveTo>
                  <a:pt x="2979" y="151"/>
                </a:moveTo>
                <a:cubicBezTo>
                  <a:pt x="2975" y="151"/>
                  <a:pt x="2970" y="154"/>
                  <a:pt x="2966" y="151"/>
                </a:cubicBezTo>
                <a:cubicBezTo>
                  <a:pt x="2967" y="153"/>
                  <a:pt x="2963" y="155"/>
                  <a:pt x="2966" y="156"/>
                </a:cubicBezTo>
                <a:cubicBezTo>
                  <a:pt x="2970" y="152"/>
                  <a:pt x="2972" y="160"/>
                  <a:pt x="2976" y="160"/>
                </a:cubicBezTo>
                <a:cubicBezTo>
                  <a:pt x="2976" y="156"/>
                  <a:pt x="2980" y="159"/>
                  <a:pt x="2980" y="160"/>
                </a:cubicBezTo>
                <a:cubicBezTo>
                  <a:pt x="2982" y="158"/>
                  <a:pt x="2983" y="155"/>
                  <a:pt x="2983" y="152"/>
                </a:cubicBezTo>
                <a:lnTo>
                  <a:pt x="2983" y="152"/>
                </a:lnTo>
                <a:cubicBezTo>
                  <a:pt x="2982" y="151"/>
                  <a:pt x="2980" y="150"/>
                  <a:pt x="2979" y="151"/>
                </a:cubicBezTo>
                <a:close/>
                <a:moveTo>
                  <a:pt x="2639" y="150"/>
                </a:moveTo>
                <a:cubicBezTo>
                  <a:pt x="2638" y="150"/>
                  <a:pt x="2637" y="150"/>
                  <a:pt x="2637" y="151"/>
                </a:cubicBezTo>
                <a:cubicBezTo>
                  <a:pt x="2641" y="152"/>
                  <a:pt x="2640" y="150"/>
                  <a:pt x="2639" y="150"/>
                </a:cubicBezTo>
                <a:close/>
                <a:moveTo>
                  <a:pt x="2604" y="150"/>
                </a:moveTo>
                <a:cubicBezTo>
                  <a:pt x="2602" y="150"/>
                  <a:pt x="2600" y="150"/>
                  <a:pt x="2599" y="151"/>
                </a:cubicBezTo>
                <a:lnTo>
                  <a:pt x="2599" y="151"/>
                </a:lnTo>
                <a:cubicBezTo>
                  <a:pt x="2603" y="152"/>
                  <a:pt x="2603" y="156"/>
                  <a:pt x="2608" y="156"/>
                </a:cubicBezTo>
                <a:cubicBezTo>
                  <a:pt x="2609" y="155"/>
                  <a:pt x="2609" y="153"/>
                  <a:pt x="2609" y="151"/>
                </a:cubicBezTo>
                <a:cubicBezTo>
                  <a:pt x="2608" y="150"/>
                  <a:pt x="2606" y="150"/>
                  <a:pt x="2604" y="150"/>
                </a:cubicBezTo>
                <a:close/>
                <a:moveTo>
                  <a:pt x="2837" y="150"/>
                </a:moveTo>
                <a:cubicBezTo>
                  <a:pt x="2835" y="153"/>
                  <a:pt x="2839" y="154"/>
                  <a:pt x="2840" y="153"/>
                </a:cubicBezTo>
                <a:lnTo>
                  <a:pt x="2840" y="152"/>
                </a:lnTo>
                <a:lnTo>
                  <a:pt x="2840" y="152"/>
                </a:lnTo>
                <a:lnTo>
                  <a:pt x="2841" y="152"/>
                </a:lnTo>
                <a:lnTo>
                  <a:pt x="2840" y="152"/>
                </a:lnTo>
                <a:lnTo>
                  <a:pt x="2839" y="152"/>
                </a:lnTo>
                <a:cubicBezTo>
                  <a:pt x="2838" y="152"/>
                  <a:pt x="2838" y="150"/>
                  <a:pt x="2837" y="150"/>
                </a:cubicBezTo>
                <a:close/>
                <a:moveTo>
                  <a:pt x="1708" y="149"/>
                </a:moveTo>
                <a:cubicBezTo>
                  <a:pt x="1708" y="149"/>
                  <a:pt x="1707" y="149"/>
                  <a:pt x="1707" y="149"/>
                </a:cubicBezTo>
                <a:lnTo>
                  <a:pt x="1706" y="149"/>
                </a:lnTo>
                <a:cubicBezTo>
                  <a:pt x="1706" y="151"/>
                  <a:pt x="1707" y="153"/>
                  <a:pt x="1709" y="153"/>
                </a:cubicBezTo>
                <a:cubicBezTo>
                  <a:pt x="1709" y="151"/>
                  <a:pt x="1710" y="148"/>
                  <a:pt x="1708" y="149"/>
                </a:cubicBezTo>
                <a:close/>
                <a:moveTo>
                  <a:pt x="170" y="148"/>
                </a:moveTo>
                <a:lnTo>
                  <a:pt x="170" y="151"/>
                </a:lnTo>
                <a:lnTo>
                  <a:pt x="173" y="152"/>
                </a:lnTo>
                <a:lnTo>
                  <a:pt x="173" y="148"/>
                </a:lnTo>
                <a:lnTo>
                  <a:pt x="170" y="148"/>
                </a:lnTo>
                <a:close/>
                <a:moveTo>
                  <a:pt x="152" y="148"/>
                </a:moveTo>
                <a:cubicBezTo>
                  <a:pt x="151" y="148"/>
                  <a:pt x="151" y="149"/>
                  <a:pt x="150" y="150"/>
                </a:cubicBezTo>
                <a:cubicBezTo>
                  <a:pt x="152" y="150"/>
                  <a:pt x="153" y="150"/>
                  <a:pt x="154" y="150"/>
                </a:cubicBezTo>
                <a:lnTo>
                  <a:pt x="154" y="149"/>
                </a:lnTo>
                <a:lnTo>
                  <a:pt x="155" y="149"/>
                </a:lnTo>
                <a:lnTo>
                  <a:pt x="155" y="149"/>
                </a:lnTo>
                <a:lnTo>
                  <a:pt x="154" y="149"/>
                </a:lnTo>
                <a:lnTo>
                  <a:pt x="153" y="148"/>
                </a:lnTo>
                <a:cubicBezTo>
                  <a:pt x="153" y="148"/>
                  <a:pt x="153" y="148"/>
                  <a:pt x="152" y="148"/>
                </a:cubicBezTo>
                <a:close/>
                <a:moveTo>
                  <a:pt x="2627" y="148"/>
                </a:moveTo>
                <a:cubicBezTo>
                  <a:pt x="2623" y="150"/>
                  <a:pt x="2617" y="148"/>
                  <a:pt x="2616" y="152"/>
                </a:cubicBezTo>
                <a:lnTo>
                  <a:pt x="2615" y="152"/>
                </a:lnTo>
                <a:cubicBezTo>
                  <a:pt x="2619" y="155"/>
                  <a:pt x="2623" y="157"/>
                  <a:pt x="2628" y="159"/>
                </a:cubicBezTo>
                <a:cubicBezTo>
                  <a:pt x="2629" y="155"/>
                  <a:pt x="2626" y="152"/>
                  <a:pt x="2627" y="148"/>
                </a:cubicBezTo>
                <a:close/>
                <a:moveTo>
                  <a:pt x="2588" y="148"/>
                </a:moveTo>
                <a:cubicBezTo>
                  <a:pt x="2586" y="148"/>
                  <a:pt x="2585" y="148"/>
                  <a:pt x="2585" y="150"/>
                </a:cubicBezTo>
                <a:lnTo>
                  <a:pt x="2585" y="150"/>
                </a:lnTo>
                <a:cubicBezTo>
                  <a:pt x="2587" y="149"/>
                  <a:pt x="2591" y="151"/>
                  <a:pt x="2591" y="149"/>
                </a:cubicBezTo>
                <a:cubicBezTo>
                  <a:pt x="2591" y="148"/>
                  <a:pt x="2589" y="148"/>
                  <a:pt x="2588" y="148"/>
                </a:cubicBezTo>
                <a:close/>
                <a:moveTo>
                  <a:pt x="2092" y="147"/>
                </a:moveTo>
                <a:lnTo>
                  <a:pt x="2092" y="147"/>
                </a:lnTo>
                <a:lnTo>
                  <a:pt x="2092" y="147"/>
                </a:lnTo>
                <a:lnTo>
                  <a:pt x="2091" y="148"/>
                </a:lnTo>
                <a:lnTo>
                  <a:pt x="2092" y="147"/>
                </a:lnTo>
                <a:close/>
                <a:moveTo>
                  <a:pt x="1703" y="147"/>
                </a:moveTo>
                <a:cubicBezTo>
                  <a:pt x="1699" y="146"/>
                  <a:pt x="1700" y="151"/>
                  <a:pt x="1705" y="148"/>
                </a:cubicBezTo>
                <a:cubicBezTo>
                  <a:pt x="1704" y="147"/>
                  <a:pt x="1704" y="147"/>
                  <a:pt x="1703" y="147"/>
                </a:cubicBezTo>
                <a:close/>
                <a:moveTo>
                  <a:pt x="3312" y="147"/>
                </a:moveTo>
                <a:lnTo>
                  <a:pt x="3312" y="149"/>
                </a:lnTo>
                <a:lnTo>
                  <a:pt x="3314" y="149"/>
                </a:lnTo>
                <a:lnTo>
                  <a:pt x="3314" y="147"/>
                </a:lnTo>
                <a:lnTo>
                  <a:pt x="3312" y="147"/>
                </a:lnTo>
                <a:close/>
                <a:moveTo>
                  <a:pt x="2689" y="147"/>
                </a:moveTo>
                <a:cubicBezTo>
                  <a:pt x="2684" y="149"/>
                  <a:pt x="2685" y="151"/>
                  <a:pt x="2680" y="148"/>
                </a:cubicBezTo>
                <a:lnTo>
                  <a:pt x="2680" y="148"/>
                </a:lnTo>
                <a:cubicBezTo>
                  <a:pt x="2681" y="150"/>
                  <a:pt x="2681" y="153"/>
                  <a:pt x="2680" y="155"/>
                </a:cubicBezTo>
                <a:cubicBezTo>
                  <a:pt x="2683" y="156"/>
                  <a:pt x="2684" y="154"/>
                  <a:pt x="2686" y="154"/>
                </a:cubicBezTo>
                <a:cubicBezTo>
                  <a:pt x="2684" y="148"/>
                  <a:pt x="2691" y="152"/>
                  <a:pt x="2689" y="147"/>
                </a:cubicBezTo>
                <a:close/>
                <a:moveTo>
                  <a:pt x="139" y="146"/>
                </a:moveTo>
                <a:cubicBezTo>
                  <a:pt x="139" y="150"/>
                  <a:pt x="135" y="144"/>
                  <a:pt x="135" y="150"/>
                </a:cubicBezTo>
                <a:cubicBezTo>
                  <a:pt x="137" y="150"/>
                  <a:pt x="138" y="148"/>
                  <a:pt x="141" y="150"/>
                </a:cubicBezTo>
                <a:lnTo>
                  <a:pt x="142" y="146"/>
                </a:lnTo>
                <a:lnTo>
                  <a:pt x="139" y="146"/>
                </a:lnTo>
                <a:close/>
                <a:moveTo>
                  <a:pt x="1308" y="145"/>
                </a:moveTo>
                <a:cubicBezTo>
                  <a:pt x="1307" y="145"/>
                  <a:pt x="1307" y="145"/>
                  <a:pt x="1307" y="146"/>
                </a:cubicBezTo>
                <a:lnTo>
                  <a:pt x="1306" y="146"/>
                </a:lnTo>
                <a:cubicBezTo>
                  <a:pt x="1307" y="147"/>
                  <a:pt x="1308" y="148"/>
                  <a:pt x="1310" y="148"/>
                </a:cubicBezTo>
                <a:lnTo>
                  <a:pt x="1310" y="145"/>
                </a:lnTo>
                <a:cubicBezTo>
                  <a:pt x="1309" y="145"/>
                  <a:pt x="1308" y="145"/>
                  <a:pt x="1308" y="145"/>
                </a:cubicBezTo>
                <a:close/>
                <a:moveTo>
                  <a:pt x="2149" y="144"/>
                </a:moveTo>
                <a:cubicBezTo>
                  <a:pt x="2148" y="145"/>
                  <a:pt x="2148" y="145"/>
                  <a:pt x="2147" y="145"/>
                </a:cubicBezTo>
                <a:lnTo>
                  <a:pt x="2147" y="145"/>
                </a:lnTo>
                <a:cubicBezTo>
                  <a:pt x="2147" y="149"/>
                  <a:pt x="2150" y="148"/>
                  <a:pt x="2153" y="147"/>
                </a:cubicBezTo>
                <a:cubicBezTo>
                  <a:pt x="2153" y="145"/>
                  <a:pt x="2151" y="144"/>
                  <a:pt x="2149" y="144"/>
                </a:cubicBezTo>
                <a:close/>
                <a:moveTo>
                  <a:pt x="1721" y="144"/>
                </a:moveTo>
                <a:lnTo>
                  <a:pt x="1720" y="144"/>
                </a:lnTo>
                <a:cubicBezTo>
                  <a:pt x="1720" y="146"/>
                  <a:pt x="1716" y="145"/>
                  <a:pt x="1718" y="149"/>
                </a:cubicBezTo>
                <a:cubicBezTo>
                  <a:pt x="1719" y="149"/>
                  <a:pt x="1721" y="149"/>
                  <a:pt x="1722" y="149"/>
                </a:cubicBezTo>
                <a:cubicBezTo>
                  <a:pt x="1722" y="147"/>
                  <a:pt x="1722" y="144"/>
                  <a:pt x="1721" y="144"/>
                </a:cubicBezTo>
                <a:close/>
                <a:moveTo>
                  <a:pt x="2725" y="144"/>
                </a:moveTo>
                <a:cubicBezTo>
                  <a:pt x="2724" y="144"/>
                  <a:pt x="2723" y="145"/>
                  <a:pt x="2723" y="147"/>
                </a:cubicBezTo>
                <a:cubicBezTo>
                  <a:pt x="2726" y="147"/>
                  <a:pt x="2728" y="147"/>
                  <a:pt x="2728" y="145"/>
                </a:cubicBezTo>
                <a:lnTo>
                  <a:pt x="2728" y="145"/>
                </a:lnTo>
                <a:cubicBezTo>
                  <a:pt x="2728" y="144"/>
                  <a:pt x="2726" y="144"/>
                  <a:pt x="2725" y="144"/>
                </a:cubicBezTo>
                <a:close/>
                <a:moveTo>
                  <a:pt x="1383" y="144"/>
                </a:moveTo>
                <a:cubicBezTo>
                  <a:pt x="1383" y="144"/>
                  <a:pt x="1382" y="144"/>
                  <a:pt x="1382" y="145"/>
                </a:cubicBezTo>
                <a:cubicBezTo>
                  <a:pt x="1383" y="145"/>
                  <a:pt x="1383" y="147"/>
                  <a:pt x="1383" y="148"/>
                </a:cubicBezTo>
                <a:cubicBezTo>
                  <a:pt x="1385" y="148"/>
                  <a:pt x="1386" y="148"/>
                  <a:pt x="1388" y="147"/>
                </a:cubicBezTo>
                <a:lnTo>
                  <a:pt x="1387" y="147"/>
                </a:lnTo>
                <a:cubicBezTo>
                  <a:pt x="1387" y="145"/>
                  <a:pt x="1385" y="144"/>
                  <a:pt x="1383" y="144"/>
                </a:cubicBezTo>
                <a:close/>
                <a:moveTo>
                  <a:pt x="118" y="143"/>
                </a:moveTo>
                <a:cubicBezTo>
                  <a:pt x="116" y="147"/>
                  <a:pt x="122" y="146"/>
                  <a:pt x="121" y="150"/>
                </a:cubicBezTo>
                <a:lnTo>
                  <a:pt x="121" y="150"/>
                </a:lnTo>
                <a:cubicBezTo>
                  <a:pt x="125" y="146"/>
                  <a:pt x="131" y="156"/>
                  <a:pt x="133" y="146"/>
                </a:cubicBezTo>
                <a:cubicBezTo>
                  <a:pt x="127" y="142"/>
                  <a:pt x="121" y="151"/>
                  <a:pt x="118" y="143"/>
                </a:cubicBezTo>
                <a:close/>
                <a:moveTo>
                  <a:pt x="3400" y="143"/>
                </a:moveTo>
                <a:cubicBezTo>
                  <a:pt x="3400" y="143"/>
                  <a:pt x="3400" y="143"/>
                  <a:pt x="3401" y="143"/>
                </a:cubicBezTo>
                <a:lnTo>
                  <a:pt x="3400" y="143"/>
                </a:lnTo>
                <a:lnTo>
                  <a:pt x="3400" y="143"/>
                </a:lnTo>
                <a:close/>
                <a:moveTo>
                  <a:pt x="1374" y="143"/>
                </a:moveTo>
                <a:lnTo>
                  <a:pt x="1374" y="145"/>
                </a:lnTo>
                <a:cubicBezTo>
                  <a:pt x="1375" y="145"/>
                  <a:pt x="1376" y="145"/>
                  <a:pt x="1376" y="145"/>
                </a:cubicBezTo>
                <a:lnTo>
                  <a:pt x="1376" y="143"/>
                </a:lnTo>
                <a:lnTo>
                  <a:pt x="1374" y="143"/>
                </a:lnTo>
                <a:close/>
                <a:moveTo>
                  <a:pt x="2639" y="142"/>
                </a:moveTo>
                <a:lnTo>
                  <a:pt x="2639" y="148"/>
                </a:lnTo>
                <a:lnTo>
                  <a:pt x="2638" y="148"/>
                </a:lnTo>
                <a:cubicBezTo>
                  <a:pt x="2644" y="146"/>
                  <a:pt x="2643" y="156"/>
                  <a:pt x="2649" y="152"/>
                </a:cubicBezTo>
                <a:cubicBezTo>
                  <a:pt x="2647" y="148"/>
                  <a:pt x="2643" y="144"/>
                  <a:pt x="2639" y="142"/>
                </a:cubicBezTo>
                <a:close/>
                <a:moveTo>
                  <a:pt x="159" y="140"/>
                </a:moveTo>
                <a:cubicBezTo>
                  <a:pt x="160" y="143"/>
                  <a:pt x="162" y="146"/>
                  <a:pt x="163" y="149"/>
                </a:cubicBezTo>
                <a:lnTo>
                  <a:pt x="163" y="149"/>
                </a:lnTo>
                <a:cubicBezTo>
                  <a:pt x="165" y="146"/>
                  <a:pt x="161" y="142"/>
                  <a:pt x="159" y="140"/>
                </a:cubicBezTo>
                <a:close/>
                <a:moveTo>
                  <a:pt x="1824" y="138"/>
                </a:moveTo>
                <a:cubicBezTo>
                  <a:pt x="1824" y="143"/>
                  <a:pt x="1826" y="144"/>
                  <a:pt x="1825" y="147"/>
                </a:cubicBezTo>
                <a:cubicBezTo>
                  <a:pt x="1828" y="148"/>
                  <a:pt x="1828" y="137"/>
                  <a:pt x="1825" y="138"/>
                </a:cubicBezTo>
                <a:lnTo>
                  <a:pt x="1824" y="138"/>
                </a:lnTo>
                <a:close/>
                <a:moveTo>
                  <a:pt x="3289" y="137"/>
                </a:moveTo>
                <a:lnTo>
                  <a:pt x="3289" y="138"/>
                </a:lnTo>
                <a:lnTo>
                  <a:pt x="3289" y="138"/>
                </a:lnTo>
                <a:lnTo>
                  <a:pt x="3289" y="138"/>
                </a:lnTo>
                <a:cubicBezTo>
                  <a:pt x="3289" y="140"/>
                  <a:pt x="3293" y="140"/>
                  <a:pt x="3292" y="139"/>
                </a:cubicBezTo>
                <a:cubicBezTo>
                  <a:pt x="3292" y="139"/>
                  <a:pt x="3292" y="138"/>
                  <a:pt x="3291" y="138"/>
                </a:cubicBezTo>
                <a:lnTo>
                  <a:pt x="3289" y="138"/>
                </a:lnTo>
                <a:lnTo>
                  <a:pt x="3289" y="137"/>
                </a:lnTo>
                <a:close/>
                <a:moveTo>
                  <a:pt x="2530" y="136"/>
                </a:moveTo>
                <a:lnTo>
                  <a:pt x="2530" y="139"/>
                </a:lnTo>
                <a:lnTo>
                  <a:pt x="2532" y="139"/>
                </a:lnTo>
                <a:cubicBezTo>
                  <a:pt x="2532" y="137"/>
                  <a:pt x="2533" y="137"/>
                  <a:pt x="2533" y="136"/>
                </a:cubicBezTo>
                <a:lnTo>
                  <a:pt x="2532" y="136"/>
                </a:lnTo>
                <a:cubicBezTo>
                  <a:pt x="2531" y="136"/>
                  <a:pt x="2530" y="136"/>
                  <a:pt x="2530" y="136"/>
                </a:cubicBezTo>
                <a:close/>
                <a:moveTo>
                  <a:pt x="1673" y="135"/>
                </a:moveTo>
                <a:cubicBezTo>
                  <a:pt x="1673" y="137"/>
                  <a:pt x="1671" y="142"/>
                  <a:pt x="1675" y="141"/>
                </a:cubicBezTo>
                <a:cubicBezTo>
                  <a:pt x="1676" y="139"/>
                  <a:pt x="1675" y="136"/>
                  <a:pt x="1673" y="135"/>
                </a:cubicBezTo>
                <a:lnTo>
                  <a:pt x="1673" y="135"/>
                </a:lnTo>
                <a:close/>
                <a:moveTo>
                  <a:pt x="1705" y="135"/>
                </a:moveTo>
                <a:cubicBezTo>
                  <a:pt x="1704" y="135"/>
                  <a:pt x="1703" y="136"/>
                  <a:pt x="1703" y="137"/>
                </a:cubicBezTo>
                <a:cubicBezTo>
                  <a:pt x="1704" y="137"/>
                  <a:pt x="1706" y="137"/>
                  <a:pt x="1706" y="135"/>
                </a:cubicBezTo>
                <a:lnTo>
                  <a:pt x="1705" y="135"/>
                </a:lnTo>
                <a:close/>
                <a:moveTo>
                  <a:pt x="2863" y="135"/>
                </a:moveTo>
                <a:cubicBezTo>
                  <a:pt x="2860" y="135"/>
                  <a:pt x="2857" y="139"/>
                  <a:pt x="2861" y="139"/>
                </a:cubicBezTo>
                <a:cubicBezTo>
                  <a:pt x="2859" y="135"/>
                  <a:pt x="2865" y="139"/>
                  <a:pt x="2865" y="136"/>
                </a:cubicBezTo>
                <a:lnTo>
                  <a:pt x="2865" y="136"/>
                </a:lnTo>
                <a:cubicBezTo>
                  <a:pt x="2864" y="135"/>
                  <a:pt x="2863" y="135"/>
                  <a:pt x="2863" y="135"/>
                </a:cubicBezTo>
                <a:close/>
                <a:moveTo>
                  <a:pt x="1940" y="134"/>
                </a:moveTo>
                <a:cubicBezTo>
                  <a:pt x="1940" y="134"/>
                  <a:pt x="1939" y="135"/>
                  <a:pt x="1939" y="136"/>
                </a:cubicBezTo>
                <a:lnTo>
                  <a:pt x="1938" y="136"/>
                </a:lnTo>
                <a:cubicBezTo>
                  <a:pt x="1940" y="136"/>
                  <a:pt x="1939" y="140"/>
                  <a:pt x="1941" y="140"/>
                </a:cubicBezTo>
                <a:cubicBezTo>
                  <a:pt x="1941" y="138"/>
                  <a:pt x="1942" y="138"/>
                  <a:pt x="1942" y="137"/>
                </a:cubicBezTo>
                <a:cubicBezTo>
                  <a:pt x="1940" y="138"/>
                  <a:pt x="1940" y="135"/>
                  <a:pt x="1940" y="134"/>
                </a:cubicBezTo>
                <a:close/>
                <a:moveTo>
                  <a:pt x="1438" y="133"/>
                </a:moveTo>
                <a:cubicBezTo>
                  <a:pt x="1435" y="135"/>
                  <a:pt x="1439" y="137"/>
                  <a:pt x="1440" y="134"/>
                </a:cubicBezTo>
                <a:lnTo>
                  <a:pt x="1439" y="134"/>
                </a:lnTo>
                <a:cubicBezTo>
                  <a:pt x="1438" y="135"/>
                  <a:pt x="1438" y="134"/>
                  <a:pt x="1438" y="133"/>
                </a:cubicBezTo>
                <a:close/>
                <a:moveTo>
                  <a:pt x="1765" y="133"/>
                </a:moveTo>
                <a:cubicBezTo>
                  <a:pt x="1763" y="134"/>
                  <a:pt x="1763" y="140"/>
                  <a:pt x="1767" y="139"/>
                </a:cubicBezTo>
                <a:cubicBezTo>
                  <a:pt x="1769" y="138"/>
                  <a:pt x="1769" y="132"/>
                  <a:pt x="1765" y="133"/>
                </a:cubicBezTo>
                <a:lnTo>
                  <a:pt x="1765" y="133"/>
                </a:lnTo>
                <a:close/>
                <a:moveTo>
                  <a:pt x="1424" y="132"/>
                </a:moveTo>
                <a:cubicBezTo>
                  <a:pt x="1424" y="132"/>
                  <a:pt x="1423" y="132"/>
                  <a:pt x="1423" y="132"/>
                </a:cubicBezTo>
                <a:lnTo>
                  <a:pt x="1422" y="133"/>
                </a:lnTo>
                <a:cubicBezTo>
                  <a:pt x="1421" y="136"/>
                  <a:pt x="1423" y="136"/>
                  <a:pt x="1427" y="136"/>
                </a:cubicBezTo>
                <a:cubicBezTo>
                  <a:pt x="1427" y="133"/>
                  <a:pt x="1426" y="132"/>
                  <a:pt x="1424" y="132"/>
                </a:cubicBezTo>
                <a:close/>
                <a:moveTo>
                  <a:pt x="2070" y="131"/>
                </a:moveTo>
                <a:cubicBezTo>
                  <a:pt x="2068" y="131"/>
                  <a:pt x="2068" y="136"/>
                  <a:pt x="2071" y="135"/>
                </a:cubicBezTo>
                <a:lnTo>
                  <a:pt x="2071" y="131"/>
                </a:lnTo>
                <a:lnTo>
                  <a:pt x="2071" y="131"/>
                </a:lnTo>
                <a:cubicBezTo>
                  <a:pt x="2070" y="131"/>
                  <a:pt x="2070" y="131"/>
                  <a:pt x="2070" y="131"/>
                </a:cubicBezTo>
                <a:close/>
                <a:moveTo>
                  <a:pt x="1773" y="131"/>
                </a:moveTo>
                <a:lnTo>
                  <a:pt x="1773" y="132"/>
                </a:lnTo>
                <a:cubicBezTo>
                  <a:pt x="1773" y="132"/>
                  <a:pt x="1772" y="132"/>
                  <a:pt x="1772" y="133"/>
                </a:cubicBezTo>
                <a:lnTo>
                  <a:pt x="1772" y="133"/>
                </a:lnTo>
                <a:lnTo>
                  <a:pt x="1773" y="131"/>
                </a:lnTo>
                <a:lnTo>
                  <a:pt x="1773" y="131"/>
                </a:lnTo>
                <a:close/>
                <a:moveTo>
                  <a:pt x="2273" y="131"/>
                </a:moveTo>
                <a:cubicBezTo>
                  <a:pt x="2272" y="131"/>
                  <a:pt x="2272" y="131"/>
                  <a:pt x="2271" y="131"/>
                </a:cubicBezTo>
                <a:lnTo>
                  <a:pt x="2271" y="132"/>
                </a:lnTo>
                <a:cubicBezTo>
                  <a:pt x="2272" y="136"/>
                  <a:pt x="2276" y="140"/>
                  <a:pt x="2274" y="146"/>
                </a:cubicBezTo>
                <a:cubicBezTo>
                  <a:pt x="2277" y="148"/>
                  <a:pt x="2281" y="144"/>
                  <a:pt x="2283" y="141"/>
                </a:cubicBezTo>
                <a:cubicBezTo>
                  <a:pt x="2279" y="141"/>
                  <a:pt x="2282" y="133"/>
                  <a:pt x="2279" y="131"/>
                </a:cubicBezTo>
                <a:cubicBezTo>
                  <a:pt x="2280" y="135"/>
                  <a:pt x="2277" y="130"/>
                  <a:pt x="2273" y="131"/>
                </a:cubicBezTo>
                <a:close/>
                <a:moveTo>
                  <a:pt x="2537" y="130"/>
                </a:moveTo>
                <a:cubicBezTo>
                  <a:pt x="2536" y="133"/>
                  <a:pt x="2537" y="134"/>
                  <a:pt x="2539" y="135"/>
                </a:cubicBezTo>
                <a:lnTo>
                  <a:pt x="2541" y="135"/>
                </a:lnTo>
                <a:lnTo>
                  <a:pt x="2541" y="135"/>
                </a:lnTo>
                <a:lnTo>
                  <a:pt x="2542" y="135"/>
                </a:lnTo>
                <a:lnTo>
                  <a:pt x="2541" y="135"/>
                </a:lnTo>
                <a:lnTo>
                  <a:pt x="2541" y="134"/>
                </a:lnTo>
                <a:cubicBezTo>
                  <a:pt x="2541" y="132"/>
                  <a:pt x="2537" y="133"/>
                  <a:pt x="2537" y="130"/>
                </a:cubicBezTo>
                <a:close/>
                <a:moveTo>
                  <a:pt x="1374" y="130"/>
                </a:moveTo>
                <a:lnTo>
                  <a:pt x="1373" y="130"/>
                </a:lnTo>
                <a:cubicBezTo>
                  <a:pt x="1371" y="131"/>
                  <a:pt x="1365" y="128"/>
                  <a:pt x="1366" y="132"/>
                </a:cubicBezTo>
                <a:cubicBezTo>
                  <a:pt x="1369" y="133"/>
                  <a:pt x="1372" y="132"/>
                  <a:pt x="1374" y="130"/>
                </a:cubicBezTo>
                <a:close/>
                <a:moveTo>
                  <a:pt x="1304" y="130"/>
                </a:moveTo>
                <a:cubicBezTo>
                  <a:pt x="1304" y="131"/>
                  <a:pt x="1304" y="131"/>
                  <a:pt x="1303" y="131"/>
                </a:cubicBezTo>
                <a:lnTo>
                  <a:pt x="1303" y="131"/>
                </a:lnTo>
                <a:cubicBezTo>
                  <a:pt x="1303" y="133"/>
                  <a:pt x="1303" y="134"/>
                  <a:pt x="1305" y="133"/>
                </a:cubicBezTo>
                <a:cubicBezTo>
                  <a:pt x="1305" y="132"/>
                  <a:pt x="1306" y="130"/>
                  <a:pt x="1304" y="130"/>
                </a:cubicBezTo>
                <a:close/>
                <a:moveTo>
                  <a:pt x="2099" y="130"/>
                </a:moveTo>
                <a:cubicBezTo>
                  <a:pt x="2098" y="130"/>
                  <a:pt x="2097" y="130"/>
                  <a:pt x="2096" y="131"/>
                </a:cubicBezTo>
                <a:lnTo>
                  <a:pt x="2096" y="131"/>
                </a:lnTo>
                <a:cubicBezTo>
                  <a:pt x="2095" y="135"/>
                  <a:pt x="2102" y="135"/>
                  <a:pt x="2104" y="133"/>
                </a:cubicBezTo>
                <a:cubicBezTo>
                  <a:pt x="2102" y="132"/>
                  <a:pt x="2101" y="130"/>
                  <a:pt x="2099" y="130"/>
                </a:cubicBezTo>
                <a:close/>
                <a:moveTo>
                  <a:pt x="141" y="130"/>
                </a:moveTo>
                <a:lnTo>
                  <a:pt x="141" y="130"/>
                </a:lnTo>
                <a:cubicBezTo>
                  <a:pt x="140" y="130"/>
                  <a:pt x="138" y="135"/>
                  <a:pt x="140" y="136"/>
                </a:cubicBezTo>
                <a:cubicBezTo>
                  <a:pt x="141" y="135"/>
                  <a:pt x="142" y="132"/>
                  <a:pt x="141" y="130"/>
                </a:cubicBezTo>
                <a:close/>
                <a:moveTo>
                  <a:pt x="2532" y="129"/>
                </a:moveTo>
                <a:cubicBezTo>
                  <a:pt x="2532" y="131"/>
                  <a:pt x="2532" y="133"/>
                  <a:pt x="2534" y="133"/>
                </a:cubicBezTo>
                <a:lnTo>
                  <a:pt x="2534" y="130"/>
                </a:lnTo>
                <a:lnTo>
                  <a:pt x="2533" y="130"/>
                </a:lnTo>
                <a:cubicBezTo>
                  <a:pt x="2532" y="130"/>
                  <a:pt x="2532" y="130"/>
                  <a:pt x="2532" y="129"/>
                </a:cubicBezTo>
                <a:close/>
                <a:moveTo>
                  <a:pt x="158" y="129"/>
                </a:moveTo>
                <a:lnTo>
                  <a:pt x="158" y="131"/>
                </a:lnTo>
                <a:lnTo>
                  <a:pt x="161" y="131"/>
                </a:lnTo>
                <a:lnTo>
                  <a:pt x="161" y="129"/>
                </a:lnTo>
                <a:lnTo>
                  <a:pt x="158" y="129"/>
                </a:lnTo>
                <a:close/>
                <a:moveTo>
                  <a:pt x="1433" y="128"/>
                </a:moveTo>
                <a:cubicBezTo>
                  <a:pt x="1432" y="128"/>
                  <a:pt x="1431" y="128"/>
                  <a:pt x="1431" y="129"/>
                </a:cubicBezTo>
                <a:lnTo>
                  <a:pt x="1430" y="129"/>
                </a:lnTo>
                <a:cubicBezTo>
                  <a:pt x="1429" y="134"/>
                  <a:pt x="1436" y="133"/>
                  <a:pt x="1438" y="130"/>
                </a:cubicBezTo>
                <a:cubicBezTo>
                  <a:pt x="1437" y="129"/>
                  <a:pt x="1434" y="128"/>
                  <a:pt x="1433" y="128"/>
                </a:cubicBezTo>
                <a:close/>
                <a:moveTo>
                  <a:pt x="1361" y="128"/>
                </a:moveTo>
                <a:cubicBezTo>
                  <a:pt x="1360" y="128"/>
                  <a:pt x="1359" y="128"/>
                  <a:pt x="1360" y="129"/>
                </a:cubicBezTo>
                <a:cubicBezTo>
                  <a:pt x="1361" y="129"/>
                  <a:pt x="1361" y="130"/>
                  <a:pt x="1362" y="130"/>
                </a:cubicBezTo>
                <a:lnTo>
                  <a:pt x="1362" y="130"/>
                </a:lnTo>
                <a:lnTo>
                  <a:pt x="1362" y="130"/>
                </a:lnTo>
                <a:lnTo>
                  <a:pt x="1363" y="130"/>
                </a:lnTo>
                <a:lnTo>
                  <a:pt x="1362" y="130"/>
                </a:lnTo>
                <a:lnTo>
                  <a:pt x="1363" y="129"/>
                </a:lnTo>
                <a:cubicBezTo>
                  <a:pt x="1363" y="129"/>
                  <a:pt x="1362" y="128"/>
                  <a:pt x="1361" y="128"/>
                </a:cubicBezTo>
                <a:close/>
                <a:moveTo>
                  <a:pt x="3273" y="127"/>
                </a:moveTo>
                <a:cubicBezTo>
                  <a:pt x="3272" y="127"/>
                  <a:pt x="3272" y="127"/>
                  <a:pt x="3272" y="128"/>
                </a:cubicBezTo>
                <a:lnTo>
                  <a:pt x="3272" y="128"/>
                </a:lnTo>
                <a:cubicBezTo>
                  <a:pt x="3272" y="129"/>
                  <a:pt x="3272" y="135"/>
                  <a:pt x="3273" y="132"/>
                </a:cubicBezTo>
                <a:cubicBezTo>
                  <a:pt x="3273" y="131"/>
                  <a:pt x="3273" y="127"/>
                  <a:pt x="3273" y="127"/>
                </a:cubicBezTo>
                <a:close/>
                <a:moveTo>
                  <a:pt x="3286" y="127"/>
                </a:moveTo>
                <a:cubicBezTo>
                  <a:pt x="3285" y="128"/>
                  <a:pt x="3284" y="134"/>
                  <a:pt x="3287" y="134"/>
                </a:cubicBezTo>
                <a:cubicBezTo>
                  <a:pt x="3290" y="132"/>
                  <a:pt x="3288" y="129"/>
                  <a:pt x="3286" y="127"/>
                </a:cubicBezTo>
                <a:close/>
                <a:moveTo>
                  <a:pt x="1080" y="126"/>
                </a:moveTo>
                <a:cubicBezTo>
                  <a:pt x="1081" y="129"/>
                  <a:pt x="1079" y="136"/>
                  <a:pt x="1084" y="136"/>
                </a:cubicBezTo>
                <a:lnTo>
                  <a:pt x="1084" y="136"/>
                </a:lnTo>
                <a:cubicBezTo>
                  <a:pt x="1086" y="134"/>
                  <a:pt x="1085" y="130"/>
                  <a:pt x="1083" y="128"/>
                </a:cubicBezTo>
                <a:cubicBezTo>
                  <a:pt x="1081" y="134"/>
                  <a:pt x="1083" y="125"/>
                  <a:pt x="1080" y="126"/>
                </a:cubicBezTo>
                <a:close/>
                <a:moveTo>
                  <a:pt x="1113" y="126"/>
                </a:moveTo>
                <a:cubicBezTo>
                  <a:pt x="1111" y="129"/>
                  <a:pt x="1117" y="129"/>
                  <a:pt x="1116" y="126"/>
                </a:cubicBezTo>
                <a:cubicBezTo>
                  <a:pt x="1115" y="126"/>
                  <a:pt x="1114" y="126"/>
                  <a:pt x="1113" y="126"/>
                </a:cubicBezTo>
                <a:close/>
                <a:moveTo>
                  <a:pt x="2108" y="125"/>
                </a:moveTo>
                <a:cubicBezTo>
                  <a:pt x="2106" y="125"/>
                  <a:pt x="2107" y="130"/>
                  <a:pt x="2110" y="129"/>
                </a:cubicBezTo>
                <a:lnTo>
                  <a:pt x="2110" y="125"/>
                </a:lnTo>
                <a:lnTo>
                  <a:pt x="2109" y="125"/>
                </a:lnTo>
                <a:cubicBezTo>
                  <a:pt x="2109" y="125"/>
                  <a:pt x="2108" y="125"/>
                  <a:pt x="2108" y="125"/>
                </a:cubicBezTo>
                <a:close/>
                <a:moveTo>
                  <a:pt x="2804" y="125"/>
                </a:moveTo>
                <a:cubicBezTo>
                  <a:pt x="2805" y="129"/>
                  <a:pt x="2797" y="125"/>
                  <a:pt x="2798" y="129"/>
                </a:cubicBezTo>
                <a:lnTo>
                  <a:pt x="2798" y="129"/>
                </a:lnTo>
                <a:cubicBezTo>
                  <a:pt x="2802" y="130"/>
                  <a:pt x="2807" y="131"/>
                  <a:pt x="2810" y="134"/>
                </a:cubicBezTo>
                <a:cubicBezTo>
                  <a:pt x="2810" y="132"/>
                  <a:pt x="2811" y="131"/>
                  <a:pt x="2811" y="129"/>
                </a:cubicBezTo>
                <a:cubicBezTo>
                  <a:pt x="2807" y="130"/>
                  <a:pt x="2807" y="126"/>
                  <a:pt x="2804" y="125"/>
                </a:cubicBezTo>
                <a:close/>
                <a:moveTo>
                  <a:pt x="1568" y="125"/>
                </a:moveTo>
                <a:cubicBezTo>
                  <a:pt x="1567" y="129"/>
                  <a:pt x="1567" y="133"/>
                  <a:pt x="1569" y="137"/>
                </a:cubicBezTo>
                <a:cubicBezTo>
                  <a:pt x="1571" y="135"/>
                  <a:pt x="1574" y="126"/>
                  <a:pt x="1569" y="125"/>
                </a:cubicBezTo>
                <a:lnTo>
                  <a:pt x="1568" y="125"/>
                </a:lnTo>
                <a:close/>
                <a:moveTo>
                  <a:pt x="2953" y="124"/>
                </a:moveTo>
                <a:lnTo>
                  <a:pt x="2953" y="128"/>
                </a:lnTo>
                <a:lnTo>
                  <a:pt x="2955" y="128"/>
                </a:lnTo>
                <a:cubicBezTo>
                  <a:pt x="2955" y="127"/>
                  <a:pt x="2956" y="127"/>
                  <a:pt x="2956" y="126"/>
                </a:cubicBezTo>
                <a:cubicBezTo>
                  <a:pt x="2955" y="126"/>
                  <a:pt x="2953" y="125"/>
                  <a:pt x="2953" y="124"/>
                </a:cubicBezTo>
                <a:close/>
                <a:moveTo>
                  <a:pt x="1106" y="124"/>
                </a:moveTo>
                <a:cubicBezTo>
                  <a:pt x="1101" y="124"/>
                  <a:pt x="1103" y="129"/>
                  <a:pt x="1105" y="131"/>
                </a:cubicBezTo>
                <a:lnTo>
                  <a:pt x="1105" y="131"/>
                </a:lnTo>
                <a:cubicBezTo>
                  <a:pt x="1106" y="129"/>
                  <a:pt x="1106" y="126"/>
                  <a:pt x="1106" y="124"/>
                </a:cubicBezTo>
                <a:close/>
                <a:moveTo>
                  <a:pt x="1511" y="124"/>
                </a:moveTo>
                <a:cubicBezTo>
                  <a:pt x="1510" y="124"/>
                  <a:pt x="1509" y="128"/>
                  <a:pt x="1512" y="129"/>
                </a:cubicBezTo>
                <a:cubicBezTo>
                  <a:pt x="1512" y="125"/>
                  <a:pt x="1512" y="123"/>
                  <a:pt x="1511" y="124"/>
                </a:cubicBezTo>
                <a:close/>
                <a:moveTo>
                  <a:pt x="1381" y="121"/>
                </a:moveTo>
                <a:cubicBezTo>
                  <a:pt x="1380" y="122"/>
                  <a:pt x="1379" y="124"/>
                  <a:pt x="1382" y="124"/>
                </a:cubicBezTo>
                <a:cubicBezTo>
                  <a:pt x="1383" y="122"/>
                  <a:pt x="1382" y="121"/>
                  <a:pt x="1381" y="121"/>
                </a:cubicBezTo>
                <a:close/>
                <a:moveTo>
                  <a:pt x="1064" y="121"/>
                </a:moveTo>
                <a:cubicBezTo>
                  <a:pt x="1061" y="122"/>
                  <a:pt x="1059" y="125"/>
                  <a:pt x="1058" y="128"/>
                </a:cubicBezTo>
                <a:cubicBezTo>
                  <a:pt x="1066" y="135"/>
                  <a:pt x="1073" y="123"/>
                  <a:pt x="1064" y="121"/>
                </a:cubicBezTo>
                <a:lnTo>
                  <a:pt x="1064" y="121"/>
                </a:lnTo>
                <a:close/>
                <a:moveTo>
                  <a:pt x="143" y="120"/>
                </a:moveTo>
                <a:cubicBezTo>
                  <a:pt x="142" y="120"/>
                  <a:pt x="141" y="121"/>
                  <a:pt x="141" y="121"/>
                </a:cubicBezTo>
                <a:cubicBezTo>
                  <a:pt x="140" y="124"/>
                  <a:pt x="143" y="124"/>
                  <a:pt x="144" y="126"/>
                </a:cubicBezTo>
                <a:cubicBezTo>
                  <a:pt x="145" y="124"/>
                  <a:pt x="145" y="122"/>
                  <a:pt x="145" y="121"/>
                </a:cubicBezTo>
                <a:cubicBezTo>
                  <a:pt x="144" y="120"/>
                  <a:pt x="143" y="120"/>
                  <a:pt x="143" y="120"/>
                </a:cubicBezTo>
                <a:close/>
                <a:moveTo>
                  <a:pt x="1573" y="119"/>
                </a:moveTo>
                <a:cubicBezTo>
                  <a:pt x="1570" y="119"/>
                  <a:pt x="1565" y="124"/>
                  <a:pt x="1573" y="120"/>
                </a:cubicBezTo>
                <a:cubicBezTo>
                  <a:pt x="1574" y="121"/>
                  <a:pt x="1574" y="121"/>
                  <a:pt x="1575" y="122"/>
                </a:cubicBezTo>
                <a:lnTo>
                  <a:pt x="1575" y="122"/>
                </a:lnTo>
                <a:lnTo>
                  <a:pt x="1575" y="122"/>
                </a:lnTo>
                <a:lnTo>
                  <a:pt x="1576" y="122"/>
                </a:lnTo>
                <a:lnTo>
                  <a:pt x="1575" y="122"/>
                </a:lnTo>
                <a:lnTo>
                  <a:pt x="1574" y="120"/>
                </a:lnTo>
                <a:cubicBezTo>
                  <a:pt x="1574" y="120"/>
                  <a:pt x="1573" y="119"/>
                  <a:pt x="1573" y="119"/>
                </a:cubicBezTo>
                <a:close/>
                <a:moveTo>
                  <a:pt x="190" y="116"/>
                </a:moveTo>
                <a:lnTo>
                  <a:pt x="190" y="118"/>
                </a:lnTo>
                <a:cubicBezTo>
                  <a:pt x="191" y="118"/>
                  <a:pt x="191" y="118"/>
                  <a:pt x="192" y="118"/>
                </a:cubicBezTo>
                <a:lnTo>
                  <a:pt x="192" y="116"/>
                </a:lnTo>
                <a:cubicBezTo>
                  <a:pt x="191" y="116"/>
                  <a:pt x="191" y="116"/>
                  <a:pt x="190" y="116"/>
                </a:cubicBezTo>
                <a:close/>
                <a:moveTo>
                  <a:pt x="1317" y="116"/>
                </a:moveTo>
                <a:cubicBezTo>
                  <a:pt x="1318" y="116"/>
                  <a:pt x="1319" y="116"/>
                  <a:pt x="1319" y="116"/>
                </a:cubicBezTo>
                <a:lnTo>
                  <a:pt x="1319" y="118"/>
                </a:lnTo>
                <a:lnTo>
                  <a:pt x="1319" y="118"/>
                </a:lnTo>
                <a:lnTo>
                  <a:pt x="1318" y="117"/>
                </a:lnTo>
                <a:lnTo>
                  <a:pt x="1317" y="116"/>
                </a:lnTo>
                <a:lnTo>
                  <a:pt x="1317" y="116"/>
                </a:lnTo>
                <a:close/>
                <a:moveTo>
                  <a:pt x="109" y="115"/>
                </a:moveTo>
                <a:cubicBezTo>
                  <a:pt x="109" y="119"/>
                  <a:pt x="107" y="120"/>
                  <a:pt x="103" y="119"/>
                </a:cubicBezTo>
                <a:cubicBezTo>
                  <a:pt x="102" y="123"/>
                  <a:pt x="107" y="121"/>
                  <a:pt x="107" y="124"/>
                </a:cubicBezTo>
                <a:cubicBezTo>
                  <a:pt x="106" y="126"/>
                  <a:pt x="105" y="128"/>
                  <a:pt x="105" y="131"/>
                </a:cubicBezTo>
                <a:cubicBezTo>
                  <a:pt x="100" y="131"/>
                  <a:pt x="99" y="136"/>
                  <a:pt x="93" y="134"/>
                </a:cubicBezTo>
                <a:cubicBezTo>
                  <a:pt x="90" y="138"/>
                  <a:pt x="89" y="143"/>
                  <a:pt x="90" y="148"/>
                </a:cubicBezTo>
                <a:cubicBezTo>
                  <a:pt x="99" y="146"/>
                  <a:pt x="108" y="152"/>
                  <a:pt x="114" y="145"/>
                </a:cubicBezTo>
                <a:cubicBezTo>
                  <a:pt x="111" y="143"/>
                  <a:pt x="107" y="147"/>
                  <a:pt x="107" y="143"/>
                </a:cubicBezTo>
                <a:cubicBezTo>
                  <a:pt x="109" y="141"/>
                  <a:pt x="113" y="142"/>
                  <a:pt x="112" y="137"/>
                </a:cubicBezTo>
                <a:lnTo>
                  <a:pt x="112" y="137"/>
                </a:lnTo>
                <a:cubicBezTo>
                  <a:pt x="108" y="135"/>
                  <a:pt x="107" y="137"/>
                  <a:pt x="104" y="138"/>
                </a:cubicBezTo>
                <a:cubicBezTo>
                  <a:pt x="108" y="131"/>
                  <a:pt x="110" y="123"/>
                  <a:pt x="109" y="115"/>
                </a:cubicBezTo>
                <a:close/>
                <a:moveTo>
                  <a:pt x="2526" y="115"/>
                </a:moveTo>
                <a:cubicBezTo>
                  <a:pt x="2525" y="115"/>
                  <a:pt x="2525" y="115"/>
                  <a:pt x="2524" y="115"/>
                </a:cubicBezTo>
                <a:cubicBezTo>
                  <a:pt x="2524" y="118"/>
                  <a:pt x="2528" y="122"/>
                  <a:pt x="2530" y="119"/>
                </a:cubicBezTo>
                <a:lnTo>
                  <a:pt x="2529" y="120"/>
                </a:lnTo>
                <a:cubicBezTo>
                  <a:pt x="2527" y="119"/>
                  <a:pt x="2528" y="115"/>
                  <a:pt x="2526" y="115"/>
                </a:cubicBezTo>
                <a:close/>
                <a:moveTo>
                  <a:pt x="1112" y="115"/>
                </a:moveTo>
                <a:cubicBezTo>
                  <a:pt x="1110" y="115"/>
                  <a:pt x="1109" y="115"/>
                  <a:pt x="1109" y="115"/>
                </a:cubicBezTo>
                <a:lnTo>
                  <a:pt x="1108" y="117"/>
                </a:lnTo>
                <a:lnTo>
                  <a:pt x="1108" y="117"/>
                </a:lnTo>
                <a:lnTo>
                  <a:pt x="1108" y="117"/>
                </a:lnTo>
                <a:lnTo>
                  <a:pt x="1108" y="117"/>
                </a:lnTo>
                <a:lnTo>
                  <a:pt x="1109" y="117"/>
                </a:lnTo>
                <a:cubicBezTo>
                  <a:pt x="1110" y="118"/>
                  <a:pt x="1110" y="119"/>
                  <a:pt x="1111" y="119"/>
                </a:cubicBezTo>
                <a:cubicBezTo>
                  <a:pt x="1111" y="117"/>
                  <a:pt x="1114" y="118"/>
                  <a:pt x="1113" y="115"/>
                </a:cubicBezTo>
                <a:cubicBezTo>
                  <a:pt x="1113" y="115"/>
                  <a:pt x="1112" y="115"/>
                  <a:pt x="1112" y="115"/>
                </a:cubicBezTo>
                <a:close/>
                <a:moveTo>
                  <a:pt x="224" y="114"/>
                </a:moveTo>
                <a:lnTo>
                  <a:pt x="224" y="116"/>
                </a:lnTo>
                <a:cubicBezTo>
                  <a:pt x="225" y="117"/>
                  <a:pt x="225" y="117"/>
                  <a:pt x="226" y="116"/>
                </a:cubicBezTo>
                <a:lnTo>
                  <a:pt x="226" y="114"/>
                </a:lnTo>
                <a:lnTo>
                  <a:pt x="224" y="114"/>
                </a:lnTo>
                <a:close/>
                <a:moveTo>
                  <a:pt x="84" y="114"/>
                </a:moveTo>
                <a:cubicBezTo>
                  <a:pt x="80" y="118"/>
                  <a:pt x="85" y="121"/>
                  <a:pt x="82" y="127"/>
                </a:cubicBezTo>
                <a:lnTo>
                  <a:pt x="82" y="127"/>
                </a:lnTo>
                <a:cubicBezTo>
                  <a:pt x="88" y="124"/>
                  <a:pt x="86" y="132"/>
                  <a:pt x="91" y="133"/>
                </a:cubicBezTo>
                <a:cubicBezTo>
                  <a:pt x="92" y="130"/>
                  <a:pt x="93" y="127"/>
                  <a:pt x="97" y="131"/>
                </a:cubicBezTo>
                <a:cubicBezTo>
                  <a:pt x="97" y="129"/>
                  <a:pt x="99" y="128"/>
                  <a:pt x="99" y="125"/>
                </a:cubicBezTo>
                <a:cubicBezTo>
                  <a:pt x="95" y="123"/>
                  <a:pt x="94" y="128"/>
                  <a:pt x="89" y="126"/>
                </a:cubicBezTo>
                <a:cubicBezTo>
                  <a:pt x="87" y="122"/>
                  <a:pt x="87" y="117"/>
                  <a:pt x="84" y="114"/>
                </a:cubicBezTo>
                <a:close/>
                <a:moveTo>
                  <a:pt x="2221" y="114"/>
                </a:moveTo>
                <a:cubicBezTo>
                  <a:pt x="2221" y="116"/>
                  <a:pt x="2218" y="114"/>
                  <a:pt x="2218" y="116"/>
                </a:cubicBezTo>
                <a:lnTo>
                  <a:pt x="2218" y="116"/>
                </a:lnTo>
                <a:cubicBezTo>
                  <a:pt x="2220" y="117"/>
                  <a:pt x="2224" y="114"/>
                  <a:pt x="2221" y="114"/>
                </a:cubicBezTo>
                <a:close/>
                <a:moveTo>
                  <a:pt x="178" y="113"/>
                </a:moveTo>
                <a:lnTo>
                  <a:pt x="178" y="116"/>
                </a:lnTo>
                <a:cubicBezTo>
                  <a:pt x="179" y="116"/>
                  <a:pt x="179" y="116"/>
                  <a:pt x="180" y="116"/>
                </a:cubicBezTo>
                <a:cubicBezTo>
                  <a:pt x="180" y="116"/>
                  <a:pt x="180" y="116"/>
                  <a:pt x="180" y="115"/>
                </a:cubicBezTo>
                <a:lnTo>
                  <a:pt x="181" y="115"/>
                </a:lnTo>
                <a:lnTo>
                  <a:pt x="181" y="115"/>
                </a:lnTo>
                <a:lnTo>
                  <a:pt x="181" y="114"/>
                </a:lnTo>
                <a:lnTo>
                  <a:pt x="181" y="115"/>
                </a:lnTo>
                <a:lnTo>
                  <a:pt x="180" y="114"/>
                </a:lnTo>
                <a:cubicBezTo>
                  <a:pt x="180" y="114"/>
                  <a:pt x="180" y="113"/>
                  <a:pt x="178" y="113"/>
                </a:cubicBezTo>
                <a:close/>
                <a:moveTo>
                  <a:pt x="1562" y="112"/>
                </a:moveTo>
                <a:cubicBezTo>
                  <a:pt x="1561" y="113"/>
                  <a:pt x="1559" y="114"/>
                  <a:pt x="1560" y="116"/>
                </a:cubicBezTo>
                <a:lnTo>
                  <a:pt x="1564" y="116"/>
                </a:lnTo>
                <a:cubicBezTo>
                  <a:pt x="1565" y="113"/>
                  <a:pt x="1563" y="112"/>
                  <a:pt x="1562" y="112"/>
                </a:cubicBezTo>
                <a:close/>
                <a:moveTo>
                  <a:pt x="104" y="112"/>
                </a:moveTo>
                <a:cubicBezTo>
                  <a:pt x="103" y="115"/>
                  <a:pt x="106" y="115"/>
                  <a:pt x="107" y="116"/>
                </a:cubicBezTo>
                <a:cubicBezTo>
                  <a:pt x="108" y="113"/>
                  <a:pt x="107" y="112"/>
                  <a:pt x="104" y="112"/>
                </a:cubicBezTo>
                <a:close/>
                <a:moveTo>
                  <a:pt x="2921" y="112"/>
                </a:moveTo>
                <a:cubicBezTo>
                  <a:pt x="2919" y="112"/>
                  <a:pt x="2918" y="112"/>
                  <a:pt x="2918" y="113"/>
                </a:cubicBezTo>
                <a:lnTo>
                  <a:pt x="2917" y="113"/>
                </a:lnTo>
                <a:lnTo>
                  <a:pt x="2917" y="113"/>
                </a:lnTo>
                <a:lnTo>
                  <a:pt x="2917" y="114"/>
                </a:lnTo>
                <a:lnTo>
                  <a:pt x="2917" y="113"/>
                </a:lnTo>
                <a:lnTo>
                  <a:pt x="2920" y="113"/>
                </a:lnTo>
                <a:cubicBezTo>
                  <a:pt x="2922" y="113"/>
                  <a:pt x="2925" y="114"/>
                  <a:pt x="2925" y="112"/>
                </a:cubicBezTo>
                <a:cubicBezTo>
                  <a:pt x="2924" y="113"/>
                  <a:pt x="2922" y="112"/>
                  <a:pt x="2921" y="112"/>
                </a:cubicBezTo>
                <a:close/>
                <a:moveTo>
                  <a:pt x="1108" y="110"/>
                </a:moveTo>
                <a:cubicBezTo>
                  <a:pt x="1107" y="110"/>
                  <a:pt x="1107" y="110"/>
                  <a:pt x="1106" y="110"/>
                </a:cubicBezTo>
                <a:lnTo>
                  <a:pt x="1106" y="112"/>
                </a:lnTo>
                <a:cubicBezTo>
                  <a:pt x="1107" y="112"/>
                  <a:pt x="1108" y="112"/>
                  <a:pt x="1108" y="112"/>
                </a:cubicBezTo>
                <a:lnTo>
                  <a:pt x="1108" y="110"/>
                </a:lnTo>
                <a:lnTo>
                  <a:pt x="1108" y="110"/>
                </a:lnTo>
                <a:cubicBezTo>
                  <a:pt x="1108" y="110"/>
                  <a:pt x="1108" y="110"/>
                  <a:pt x="1108" y="110"/>
                </a:cubicBezTo>
                <a:close/>
                <a:moveTo>
                  <a:pt x="2966" y="109"/>
                </a:moveTo>
                <a:lnTo>
                  <a:pt x="2966" y="115"/>
                </a:lnTo>
                <a:lnTo>
                  <a:pt x="2969" y="115"/>
                </a:lnTo>
                <a:cubicBezTo>
                  <a:pt x="2969" y="114"/>
                  <a:pt x="2969" y="114"/>
                  <a:pt x="2969" y="114"/>
                </a:cubicBezTo>
                <a:cubicBezTo>
                  <a:pt x="2969" y="111"/>
                  <a:pt x="2968" y="109"/>
                  <a:pt x="2966" y="109"/>
                </a:cubicBezTo>
                <a:close/>
                <a:moveTo>
                  <a:pt x="2170" y="109"/>
                </a:moveTo>
                <a:cubicBezTo>
                  <a:pt x="2169" y="109"/>
                  <a:pt x="2168" y="109"/>
                  <a:pt x="2167" y="109"/>
                </a:cubicBezTo>
                <a:cubicBezTo>
                  <a:pt x="2166" y="111"/>
                  <a:pt x="2164" y="116"/>
                  <a:pt x="2166" y="116"/>
                </a:cubicBezTo>
                <a:cubicBezTo>
                  <a:pt x="2168" y="115"/>
                  <a:pt x="2171" y="115"/>
                  <a:pt x="2174" y="117"/>
                </a:cubicBezTo>
                <a:cubicBezTo>
                  <a:pt x="2174" y="121"/>
                  <a:pt x="2168" y="119"/>
                  <a:pt x="2169" y="124"/>
                </a:cubicBezTo>
                <a:cubicBezTo>
                  <a:pt x="2169" y="125"/>
                  <a:pt x="2170" y="125"/>
                  <a:pt x="2170" y="126"/>
                </a:cubicBezTo>
                <a:cubicBezTo>
                  <a:pt x="2175" y="127"/>
                  <a:pt x="2174" y="123"/>
                  <a:pt x="2179" y="124"/>
                </a:cubicBezTo>
                <a:cubicBezTo>
                  <a:pt x="2180" y="114"/>
                  <a:pt x="2177" y="109"/>
                  <a:pt x="2170" y="109"/>
                </a:cubicBezTo>
                <a:close/>
                <a:moveTo>
                  <a:pt x="176" y="108"/>
                </a:moveTo>
                <a:cubicBezTo>
                  <a:pt x="175" y="108"/>
                  <a:pt x="174" y="109"/>
                  <a:pt x="174" y="110"/>
                </a:cubicBezTo>
                <a:lnTo>
                  <a:pt x="174" y="110"/>
                </a:lnTo>
                <a:cubicBezTo>
                  <a:pt x="175" y="110"/>
                  <a:pt x="178" y="112"/>
                  <a:pt x="178" y="108"/>
                </a:cubicBezTo>
                <a:cubicBezTo>
                  <a:pt x="177" y="108"/>
                  <a:pt x="177" y="108"/>
                  <a:pt x="176" y="108"/>
                </a:cubicBezTo>
                <a:close/>
                <a:moveTo>
                  <a:pt x="197" y="108"/>
                </a:moveTo>
                <a:lnTo>
                  <a:pt x="197" y="108"/>
                </a:lnTo>
                <a:cubicBezTo>
                  <a:pt x="198" y="108"/>
                  <a:pt x="199" y="109"/>
                  <a:pt x="198" y="109"/>
                </a:cubicBezTo>
                <a:lnTo>
                  <a:pt x="198" y="110"/>
                </a:lnTo>
                <a:lnTo>
                  <a:pt x="197" y="108"/>
                </a:lnTo>
                <a:lnTo>
                  <a:pt x="197" y="108"/>
                </a:lnTo>
                <a:close/>
                <a:moveTo>
                  <a:pt x="190" y="107"/>
                </a:moveTo>
                <a:lnTo>
                  <a:pt x="190" y="109"/>
                </a:lnTo>
                <a:cubicBezTo>
                  <a:pt x="191" y="111"/>
                  <a:pt x="192" y="111"/>
                  <a:pt x="193" y="109"/>
                </a:cubicBezTo>
                <a:cubicBezTo>
                  <a:pt x="192" y="109"/>
                  <a:pt x="191" y="108"/>
                  <a:pt x="190" y="107"/>
                </a:cubicBezTo>
                <a:close/>
                <a:moveTo>
                  <a:pt x="160" y="107"/>
                </a:moveTo>
                <a:cubicBezTo>
                  <a:pt x="159" y="108"/>
                  <a:pt x="158" y="109"/>
                  <a:pt x="158" y="111"/>
                </a:cubicBezTo>
                <a:lnTo>
                  <a:pt x="161" y="112"/>
                </a:lnTo>
                <a:lnTo>
                  <a:pt x="161" y="112"/>
                </a:lnTo>
                <a:cubicBezTo>
                  <a:pt x="161" y="110"/>
                  <a:pt x="163" y="107"/>
                  <a:pt x="160" y="107"/>
                </a:cubicBezTo>
                <a:close/>
                <a:moveTo>
                  <a:pt x="2524" y="106"/>
                </a:moveTo>
                <a:lnTo>
                  <a:pt x="2524" y="106"/>
                </a:lnTo>
                <a:lnTo>
                  <a:pt x="2524" y="109"/>
                </a:lnTo>
                <a:cubicBezTo>
                  <a:pt x="2524" y="111"/>
                  <a:pt x="2524" y="114"/>
                  <a:pt x="2526" y="113"/>
                </a:cubicBezTo>
                <a:cubicBezTo>
                  <a:pt x="2528" y="112"/>
                  <a:pt x="2528" y="111"/>
                  <a:pt x="2528" y="109"/>
                </a:cubicBezTo>
                <a:cubicBezTo>
                  <a:pt x="2528" y="108"/>
                  <a:pt x="2527" y="107"/>
                  <a:pt x="2526" y="106"/>
                </a:cubicBezTo>
                <a:lnTo>
                  <a:pt x="2524" y="106"/>
                </a:lnTo>
                <a:lnTo>
                  <a:pt x="2524" y="106"/>
                </a:lnTo>
                <a:lnTo>
                  <a:pt x="2524" y="106"/>
                </a:lnTo>
                <a:close/>
                <a:moveTo>
                  <a:pt x="167" y="106"/>
                </a:moveTo>
                <a:cubicBezTo>
                  <a:pt x="165" y="112"/>
                  <a:pt x="171" y="107"/>
                  <a:pt x="167" y="106"/>
                </a:cubicBezTo>
                <a:close/>
                <a:moveTo>
                  <a:pt x="1125" y="104"/>
                </a:moveTo>
                <a:cubicBezTo>
                  <a:pt x="1122" y="104"/>
                  <a:pt x="1121" y="110"/>
                  <a:pt x="1124" y="110"/>
                </a:cubicBezTo>
                <a:cubicBezTo>
                  <a:pt x="1125" y="108"/>
                  <a:pt x="1125" y="107"/>
                  <a:pt x="1125" y="105"/>
                </a:cubicBezTo>
                <a:lnTo>
                  <a:pt x="1125" y="104"/>
                </a:lnTo>
                <a:close/>
                <a:moveTo>
                  <a:pt x="776" y="104"/>
                </a:moveTo>
                <a:cubicBezTo>
                  <a:pt x="772" y="105"/>
                  <a:pt x="772" y="108"/>
                  <a:pt x="772" y="111"/>
                </a:cubicBezTo>
                <a:cubicBezTo>
                  <a:pt x="776" y="112"/>
                  <a:pt x="776" y="108"/>
                  <a:pt x="776" y="104"/>
                </a:cubicBezTo>
                <a:close/>
                <a:moveTo>
                  <a:pt x="135" y="103"/>
                </a:moveTo>
                <a:cubicBezTo>
                  <a:pt x="134" y="106"/>
                  <a:pt x="137" y="105"/>
                  <a:pt x="137" y="106"/>
                </a:cubicBezTo>
                <a:cubicBezTo>
                  <a:pt x="138" y="104"/>
                  <a:pt x="137" y="102"/>
                  <a:pt x="135" y="103"/>
                </a:cubicBezTo>
                <a:close/>
                <a:moveTo>
                  <a:pt x="1492" y="102"/>
                </a:moveTo>
                <a:lnTo>
                  <a:pt x="1491" y="104"/>
                </a:lnTo>
                <a:cubicBezTo>
                  <a:pt x="1492" y="104"/>
                  <a:pt x="1493" y="104"/>
                  <a:pt x="1494" y="104"/>
                </a:cubicBezTo>
                <a:lnTo>
                  <a:pt x="1494" y="102"/>
                </a:lnTo>
                <a:lnTo>
                  <a:pt x="1492" y="102"/>
                </a:lnTo>
                <a:close/>
                <a:moveTo>
                  <a:pt x="3023" y="101"/>
                </a:moveTo>
                <a:lnTo>
                  <a:pt x="3022" y="101"/>
                </a:lnTo>
                <a:lnTo>
                  <a:pt x="3023" y="101"/>
                </a:lnTo>
                <a:lnTo>
                  <a:pt x="3022" y="103"/>
                </a:lnTo>
                <a:cubicBezTo>
                  <a:pt x="3022" y="106"/>
                  <a:pt x="3027" y="105"/>
                  <a:pt x="3030" y="105"/>
                </a:cubicBezTo>
                <a:cubicBezTo>
                  <a:pt x="3030" y="102"/>
                  <a:pt x="3027" y="102"/>
                  <a:pt x="3025" y="101"/>
                </a:cubicBezTo>
                <a:lnTo>
                  <a:pt x="3023" y="101"/>
                </a:lnTo>
                <a:lnTo>
                  <a:pt x="3023" y="101"/>
                </a:lnTo>
                <a:close/>
                <a:moveTo>
                  <a:pt x="150" y="100"/>
                </a:moveTo>
                <a:cubicBezTo>
                  <a:pt x="145" y="101"/>
                  <a:pt x="144" y="110"/>
                  <a:pt x="136" y="107"/>
                </a:cubicBezTo>
                <a:cubicBezTo>
                  <a:pt x="139" y="111"/>
                  <a:pt x="133" y="115"/>
                  <a:pt x="139" y="117"/>
                </a:cubicBezTo>
                <a:cubicBezTo>
                  <a:pt x="141" y="114"/>
                  <a:pt x="139" y="113"/>
                  <a:pt x="139" y="110"/>
                </a:cubicBezTo>
                <a:cubicBezTo>
                  <a:pt x="145" y="108"/>
                  <a:pt x="140" y="117"/>
                  <a:pt x="145" y="117"/>
                </a:cubicBezTo>
                <a:lnTo>
                  <a:pt x="145" y="117"/>
                </a:lnTo>
                <a:cubicBezTo>
                  <a:pt x="148" y="115"/>
                  <a:pt x="145" y="113"/>
                  <a:pt x="145" y="109"/>
                </a:cubicBezTo>
                <a:cubicBezTo>
                  <a:pt x="146" y="109"/>
                  <a:pt x="146" y="108"/>
                  <a:pt x="147" y="108"/>
                </a:cubicBezTo>
                <a:cubicBezTo>
                  <a:pt x="149" y="109"/>
                  <a:pt x="149" y="112"/>
                  <a:pt x="151" y="110"/>
                </a:cubicBezTo>
                <a:cubicBezTo>
                  <a:pt x="152" y="107"/>
                  <a:pt x="152" y="104"/>
                  <a:pt x="156" y="103"/>
                </a:cubicBezTo>
                <a:cubicBezTo>
                  <a:pt x="153" y="101"/>
                  <a:pt x="151" y="100"/>
                  <a:pt x="150" y="100"/>
                </a:cubicBezTo>
                <a:close/>
                <a:moveTo>
                  <a:pt x="1076" y="100"/>
                </a:moveTo>
                <a:lnTo>
                  <a:pt x="1077" y="100"/>
                </a:lnTo>
                <a:cubicBezTo>
                  <a:pt x="1077" y="101"/>
                  <a:pt x="1078" y="101"/>
                  <a:pt x="1079" y="101"/>
                </a:cubicBezTo>
                <a:cubicBezTo>
                  <a:pt x="1078" y="101"/>
                  <a:pt x="1078" y="102"/>
                  <a:pt x="1077" y="102"/>
                </a:cubicBezTo>
                <a:lnTo>
                  <a:pt x="1077" y="102"/>
                </a:lnTo>
                <a:lnTo>
                  <a:pt x="1077" y="102"/>
                </a:lnTo>
                <a:lnTo>
                  <a:pt x="1076" y="100"/>
                </a:lnTo>
                <a:close/>
                <a:moveTo>
                  <a:pt x="3174" y="100"/>
                </a:moveTo>
                <a:cubicBezTo>
                  <a:pt x="3172" y="100"/>
                  <a:pt x="3170" y="100"/>
                  <a:pt x="3171" y="102"/>
                </a:cubicBezTo>
                <a:lnTo>
                  <a:pt x="3174" y="102"/>
                </a:lnTo>
                <a:lnTo>
                  <a:pt x="3174" y="100"/>
                </a:lnTo>
                <a:close/>
                <a:moveTo>
                  <a:pt x="3103" y="100"/>
                </a:moveTo>
                <a:lnTo>
                  <a:pt x="3103" y="100"/>
                </a:lnTo>
                <a:cubicBezTo>
                  <a:pt x="3104" y="101"/>
                  <a:pt x="3103" y="103"/>
                  <a:pt x="3104" y="103"/>
                </a:cubicBezTo>
                <a:cubicBezTo>
                  <a:pt x="3105" y="101"/>
                  <a:pt x="3106" y="101"/>
                  <a:pt x="3106" y="100"/>
                </a:cubicBezTo>
                <a:lnTo>
                  <a:pt x="3103" y="100"/>
                </a:lnTo>
                <a:close/>
                <a:moveTo>
                  <a:pt x="1522" y="99"/>
                </a:moveTo>
                <a:cubicBezTo>
                  <a:pt x="1520" y="99"/>
                  <a:pt x="1518" y="99"/>
                  <a:pt x="1517" y="101"/>
                </a:cubicBezTo>
                <a:lnTo>
                  <a:pt x="1517" y="101"/>
                </a:lnTo>
                <a:cubicBezTo>
                  <a:pt x="1518" y="102"/>
                  <a:pt x="1527" y="104"/>
                  <a:pt x="1527" y="99"/>
                </a:cubicBezTo>
                <a:cubicBezTo>
                  <a:pt x="1526" y="100"/>
                  <a:pt x="1524" y="99"/>
                  <a:pt x="1522" y="99"/>
                </a:cubicBezTo>
                <a:close/>
                <a:moveTo>
                  <a:pt x="2972" y="99"/>
                </a:moveTo>
                <a:lnTo>
                  <a:pt x="2972" y="99"/>
                </a:lnTo>
                <a:lnTo>
                  <a:pt x="2972" y="99"/>
                </a:lnTo>
                <a:lnTo>
                  <a:pt x="2972" y="102"/>
                </a:lnTo>
                <a:cubicBezTo>
                  <a:pt x="2972" y="103"/>
                  <a:pt x="2972" y="104"/>
                  <a:pt x="2973" y="105"/>
                </a:cubicBezTo>
                <a:cubicBezTo>
                  <a:pt x="2975" y="105"/>
                  <a:pt x="2977" y="105"/>
                  <a:pt x="2977" y="103"/>
                </a:cubicBezTo>
                <a:cubicBezTo>
                  <a:pt x="2975" y="102"/>
                  <a:pt x="2976" y="99"/>
                  <a:pt x="2973" y="99"/>
                </a:cubicBezTo>
                <a:lnTo>
                  <a:pt x="2972" y="99"/>
                </a:lnTo>
                <a:lnTo>
                  <a:pt x="2972" y="99"/>
                </a:lnTo>
                <a:close/>
                <a:moveTo>
                  <a:pt x="2968" y="99"/>
                </a:moveTo>
                <a:cubicBezTo>
                  <a:pt x="2965" y="99"/>
                  <a:pt x="2965" y="105"/>
                  <a:pt x="2968" y="104"/>
                </a:cubicBezTo>
                <a:cubicBezTo>
                  <a:pt x="2968" y="102"/>
                  <a:pt x="2969" y="101"/>
                  <a:pt x="2969" y="99"/>
                </a:cubicBezTo>
                <a:lnTo>
                  <a:pt x="2969" y="99"/>
                </a:lnTo>
                <a:cubicBezTo>
                  <a:pt x="2969" y="99"/>
                  <a:pt x="2968" y="99"/>
                  <a:pt x="2968" y="99"/>
                </a:cubicBezTo>
                <a:close/>
                <a:moveTo>
                  <a:pt x="2998" y="97"/>
                </a:moveTo>
                <a:cubicBezTo>
                  <a:pt x="2995" y="99"/>
                  <a:pt x="2989" y="98"/>
                  <a:pt x="2989" y="103"/>
                </a:cubicBezTo>
                <a:cubicBezTo>
                  <a:pt x="2990" y="105"/>
                  <a:pt x="2995" y="103"/>
                  <a:pt x="2998" y="104"/>
                </a:cubicBezTo>
                <a:lnTo>
                  <a:pt x="2998" y="97"/>
                </a:lnTo>
                <a:close/>
                <a:moveTo>
                  <a:pt x="1530" y="97"/>
                </a:moveTo>
                <a:lnTo>
                  <a:pt x="1530" y="99"/>
                </a:lnTo>
                <a:lnTo>
                  <a:pt x="1532" y="99"/>
                </a:lnTo>
                <a:lnTo>
                  <a:pt x="1532" y="97"/>
                </a:lnTo>
                <a:lnTo>
                  <a:pt x="1530" y="97"/>
                </a:lnTo>
                <a:close/>
                <a:moveTo>
                  <a:pt x="1114" y="97"/>
                </a:moveTo>
                <a:cubicBezTo>
                  <a:pt x="1113" y="97"/>
                  <a:pt x="1112" y="101"/>
                  <a:pt x="1114" y="101"/>
                </a:cubicBezTo>
                <a:cubicBezTo>
                  <a:pt x="1114" y="100"/>
                  <a:pt x="1115" y="99"/>
                  <a:pt x="1115" y="98"/>
                </a:cubicBezTo>
                <a:lnTo>
                  <a:pt x="1115" y="97"/>
                </a:lnTo>
                <a:cubicBezTo>
                  <a:pt x="1115" y="97"/>
                  <a:pt x="1115" y="97"/>
                  <a:pt x="1114" y="97"/>
                </a:cubicBezTo>
                <a:close/>
                <a:moveTo>
                  <a:pt x="3035" y="96"/>
                </a:moveTo>
                <a:cubicBezTo>
                  <a:pt x="3033" y="97"/>
                  <a:pt x="3031" y="98"/>
                  <a:pt x="3033" y="100"/>
                </a:cubicBezTo>
                <a:cubicBezTo>
                  <a:pt x="3033" y="101"/>
                  <a:pt x="3036" y="99"/>
                  <a:pt x="3036" y="99"/>
                </a:cubicBezTo>
                <a:lnTo>
                  <a:pt x="3036" y="98"/>
                </a:lnTo>
                <a:cubicBezTo>
                  <a:pt x="3036" y="97"/>
                  <a:pt x="3036" y="96"/>
                  <a:pt x="3035" y="96"/>
                </a:cubicBezTo>
                <a:close/>
                <a:moveTo>
                  <a:pt x="1559" y="96"/>
                </a:moveTo>
                <a:lnTo>
                  <a:pt x="1560" y="96"/>
                </a:lnTo>
                <a:cubicBezTo>
                  <a:pt x="1560" y="97"/>
                  <a:pt x="1560" y="97"/>
                  <a:pt x="1560" y="98"/>
                </a:cubicBezTo>
                <a:lnTo>
                  <a:pt x="1559" y="99"/>
                </a:lnTo>
                <a:lnTo>
                  <a:pt x="1559" y="96"/>
                </a:lnTo>
                <a:close/>
                <a:moveTo>
                  <a:pt x="162" y="95"/>
                </a:moveTo>
                <a:lnTo>
                  <a:pt x="162" y="97"/>
                </a:lnTo>
                <a:cubicBezTo>
                  <a:pt x="163" y="97"/>
                  <a:pt x="163" y="97"/>
                  <a:pt x="164" y="97"/>
                </a:cubicBezTo>
                <a:lnTo>
                  <a:pt x="164" y="96"/>
                </a:lnTo>
                <a:lnTo>
                  <a:pt x="164" y="97"/>
                </a:lnTo>
                <a:cubicBezTo>
                  <a:pt x="166" y="95"/>
                  <a:pt x="165" y="95"/>
                  <a:pt x="164" y="95"/>
                </a:cubicBezTo>
                <a:cubicBezTo>
                  <a:pt x="163" y="95"/>
                  <a:pt x="163" y="95"/>
                  <a:pt x="162" y="95"/>
                </a:cubicBezTo>
                <a:close/>
                <a:moveTo>
                  <a:pt x="2135" y="95"/>
                </a:moveTo>
                <a:lnTo>
                  <a:pt x="2135" y="99"/>
                </a:lnTo>
                <a:lnTo>
                  <a:pt x="2135" y="98"/>
                </a:lnTo>
                <a:lnTo>
                  <a:pt x="2134" y="95"/>
                </a:lnTo>
                <a:lnTo>
                  <a:pt x="2135" y="95"/>
                </a:lnTo>
                <a:close/>
                <a:moveTo>
                  <a:pt x="229" y="94"/>
                </a:moveTo>
                <a:cubicBezTo>
                  <a:pt x="228" y="95"/>
                  <a:pt x="227" y="95"/>
                  <a:pt x="227" y="96"/>
                </a:cubicBezTo>
                <a:cubicBezTo>
                  <a:pt x="228" y="96"/>
                  <a:pt x="228" y="97"/>
                  <a:pt x="229" y="97"/>
                </a:cubicBezTo>
                <a:lnTo>
                  <a:pt x="229" y="97"/>
                </a:lnTo>
                <a:cubicBezTo>
                  <a:pt x="229" y="96"/>
                  <a:pt x="230" y="96"/>
                  <a:pt x="230" y="95"/>
                </a:cubicBezTo>
                <a:cubicBezTo>
                  <a:pt x="229" y="95"/>
                  <a:pt x="229" y="94"/>
                  <a:pt x="229" y="94"/>
                </a:cubicBezTo>
                <a:close/>
                <a:moveTo>
                  <a:pt x="1160" y="93"/>
                </a:moveTo>
                <a:lnTo>
                  <a:pt x="1160" y="93"/>
                </a:lnTo>
                <a:lnTo>
                  <a:pt x="1160" y="93"/>
                </a:lnTo>
                <a:lnTo>
                  <a:pt x="1160" y="95"/>
                </a:lnTo>
                <a:cubicBezTo>
                  <a:pt x="1160" y="98"/>
                  <a:pt x="1159" y="100"/>
                  <a:pt x="1160" y="103"/>
                </a:cubicBezTo>
                <a:cubicBezTo>
                  <a:pt x="1165" y="103"/>
                  <a:pt x="1163" y="97"/>
                  <a:pt x="1161" y="94"/>
                </a:cubicBezTo>
                <a:lnTo>
                  <a:pt x="1160" y="93"/>
                </a:lnTo>
                <a:lnTo>
                  <a:pt x="1160" y="93"/>
                </a:lnTo>
                <a:close/>
                <a:moveTo>
                  <a:pt x="255" y="93"/>
                </a:moveTo>
                <a:cubicBezTo>
                  <a:pt x="253" y="92"/>
                  <a:pt x="250" y="93"/>
                  <a:pt x="248" y="93"/>
                </a:cubicBezTo>
                <a:cubicBezTo>
                  <a:pt x="249" y="97"/>
                  <a:pt x="254" y="94"/>
                  <a:pt x="259" y="94"/>
                </a:cubicBezTo>
                <a:lnTo>
                  <a:pt x="261" y="95"/>
                </a:lnTo>
                <a:lnTo>
                  <a:pt x="261" y="95"/>
                </a:lnTo>
                <a:lnTo>
                  <a:pt x="261" y="95"/>
                </a:lnTo>
                <a:lnTo>
                  <a:pt x="261" y="95"/>
                </a:lnTo>
                <a:lnTo>
                  <a:pt x="260" y="94"/>
                </a:lnTo>
                <a:cubicBezTo>
                  <a:pt x="259" y="93"/>
                  <a:pt x="257" y="93"/>
                  <a:pt x="255" y="93"/>
                </a:cubicBezTo>
                <a:close/>
                <a:moveTo>
                  <a:pt x="1010" y="92"/>
                </a:moveTo>
                <a:lnTo>
                  <a:pt x="1010" y="92"/>
                </a:lnTo>
                <a:lnTo>
                  <a:pt x="1010" y="92"/>
                </a:lnTo>
                <a:lnTo>
                  <a:pt x="1010" y="92"/>
                </a:lnTo>
                <a:close/>
                <a:moveTo>
                  <a:pt x="3038" y="91"/>
                </a:moveTo>
                <a:cubicBezTo>
                  <a:pt x="3037" y="91"/>
                  <a:pt x="3036" y="91"/>
                  <a:pt x="3036" y="92"/>
                </a:cubicBezTo>
                <a:lnTo>
                  <a:pt x="3037" y="92"/>
                </a:lnTo>
                <a:cubicBezTo>
                  <a:pt x="3038" y="92"/>
                  <a:pt x="3038" y="93"/>
                  <a:pt x="3039" y="93"/>
                </a:cubicBezTo>
                <a:cubicBezTo>
                  <a:pt x="3040" y="92"/>
                  <a:pt x="3039" y="91"/>
                  <a:pt x="3038" y="91"/>
                </a:cubicBezTo>
                <a:close/>
                <a:moveTo>
                  <a:pt x="2975" y="91"/>
                </a:moveTo>
                <a:cubicBezTo>
                  <a:pt x="2974" y="91"/>
                  <a:pt x="2974" y="91"/>
                  <a:pt x="2974" y="92"/>
                </a:cubicBezTo>
                <a:lnTo>
                  <a:pt x="2974" y="92"/>
                </a:lnTo>
                <a:cubicBezTo>
                  <a:pt x="2974" y="93"/>
                  <a:pt x="2974" y="100"/>
                  <a:pt x="2975" y="96"/>
                </a:cubicBezTo>
                <a:cubicBezTo>
                  <a:pt x="2975" y="95"/>
                  <a:pt x="2975" y="91"/>
                  <a:pt x="2975" y="91"/>
                </a:cubicBezTo>
                <a:close/>
                <a:moveTo>
                  <a:pt x="3248" y="90"/>
                </a:moveTo>
                <a:cubicBezTo>
                  <a:pt x="3248" y="92"/>
                  <a:pt x="3247" y="92"/>
                  <a:pt x="3246" y="92"/>
                </a:cubicBezTo>
                <a:lnTo>
                  <a:pt x="3246" y="94"/>
                </a:lnTo>
                <a:cubicBezTo>
                  <a:pt x="3247" y="94"/>
                  <a:pt x="3247" y="95"/>
                  <a:pt x="3249" y="95"/>
                </a:cubicBezTo>
                <a:lnTo>
                  <a:pt x="3249" y="95"/>
                </a:lnTo>
                <a:cubicBezTo>
                  <a:pt x="3249" y="93"/>
                  <a:pt x="3249" y="91"/>
                  <a:pt x="3248" y="90"/>
                </a:cubicBezTo>
                <a:close/>
                <a:moveTo>
                  <a:pt x="2135" y="90"/>
                </a:moveTo>
                <a:lnTo>
                  <a:pt x="2135" y="90"/>
                </a:lnTo>
                <a:lnTo>
                  <a:pt x="2135" y="92"/>
                </a:lnTo>
                <a:lnTo>
                  <a:pt x="2134" y="92"/>
                </a:lnTo>
                <a:lnTo>
                  <a:pt x="2134" y="90"/>
                </a:lnTo>
                <a:lnTo>
                  <a:pt x="2135" y="90"/>
                </a:lnTo>
                <a:close/>
                <a:moveTo>
                  <a:pt x="965" y="90"/>
                </a:moveTo>
                <a:cubicBezTo>
                  <a:pt x="964" y="93"/>
                  <a:pt x="959" y="99"/>
                  <a:pt x="963" y="101"/>
                </a:cubicBezTo>
                <a:cubicBezTo>
                  <a:pt x="966" y="101"/>
                  <a:pt x="967" y="92"/>
                  <a:pt x="965" y="90"/>
                </a:cubicBezTo>
                <a:lnTo>
                  <a:pt x="965" y="90"/>
                </a:lnTo>
                <a:close/>
                <a:moveTo>
                  <a:pt x="2281" y="89"/>
                </a:moveTo>
                <a:cubicBezTo>
                  <a:pt x="2279" y="89"/>
                  <a:pt x="2278" y="90"/>
                  <a:pt x="2279" y="93"/>
                </a:cubicBezTo>
                <a:lnTo>
                  <a:pt x="2278" y="92"/>
                </a:lnTo>
                <a:cubicBezTo>
                  <a:pt x="2279" y="95"/>
                  <a:pt x="2284" y="93"/>
                  <a:pt x="2287" y="93"/>
                </a:cubicBezTo>
                <a:lnTo>
                  <a:pt x="2287" y="89"/>
                </a:lnTo>
                <a:cubicBezTo>
                  <a:pt x="2285" y="90"/>
                  <a:pt x="2283" y="89"/>
                  <a:pt x="2281" y="89"/>
                </a:cubicBezTo>
                <a:close/>
                <a:moveTo>
                  <a:pt x="3015" y="88"/>
                </a:moveTo>
                <a:cubicBezTo>
                  <a:pt x="3014" y="88"/>
                  <a:pt x="3014" y="93"/>
                  <a:pt x="3016" y="90"/>
                </a:cubicBezTo>
                <a:cubicBezTo>
                  <a:pt x="3016" y="88"/>
                  <a:pt x="3015" y="88"/>
                  <a:pt x="3015" y="88"/>
                </a:cubicBezTo>
                <a:close/>
                <a:moveTo>
                  <a:pt x="929" y="88"/>
                </a:moveTo>
                <a:cubicBezTo>
                  <a:pt x="928" y="88"/>
                  <a:pt x="927" y="89"/>
                  <a:pt x="928" y="90"/>
                </a:cubicBezTo>
                <a:cubicBezTo>
                  <a:pt x="930" y="88"/>
                  <a:pt x="929" y="88"/>
                  <a:pt x="929" y="88"/>
                </a:cubicBezTo>
                <a:close/>
                <a:moveTo>
                  <a:pt x="3048" y="88"/>
                </a:moveTo>
                <a:cubicBezTo>
                  <a:pt x="3045" y="87"/>
                  <a:pt x="3044" y="89"/>
                  <a:pt x="3043" y="91"/>
                </a:cubicBezTo>
                <a:lnTo>
                  <a:pt x="3043" y="91"/>
                </a:lnTo>
                <a:cubicBezTo>
                  <a:pt x="3046" y="89"/>
                  <a:pt x="3043" y="94"/>
                  <a:pt x="3047" y="93"/>
                </a:cubicBezTo>
                <a:cubicBezTo>
                  <a:pt x="3046" y="91"/>
                  <a:pt x="3049" y="91"/>
                  <a:pt x="3048" y="88"/>
                </a:cubicBezTo>
                <a:close/>
                <a:moveTo>
                  <a:pt x="1008" y="87"/>
                </a:moveTo>
                <a:cubicBezTo>
                  <a:pt x="1009" y="87"/>
                  <a:pt x="1009" y="87"/>
                  <a:pt x="1010" y="88"/>
                </a:cubicBezTo>
                <a:cubicBezTo>
                  <a:pt x="1011" y="91"/>
                  <a:pt x="1008" y="90"/>
                  <a:pt x="1008" y="91"/>
                </a:cubicBezTo>
                <a:cubicBezTo>
                  <a:pt x="1008" y="92"/>
                  <a:pt x="1009" y="92"/>
                  <a:pt x="1009" y="92"/>
                </a:cubicBezTo>
                <a:lnTo>
                  <a:pt x="1010" y="92"/>
                </a:lnTo>
                <a:lnTo>
                  <a:pt x="1008" y="92"/>
                </a:lnTo>
                <a:cubicBezTo>
                  <a:pt x="1007" y="93"/>
                  <a:pt x="1006" y="93"/>
                  <a:pt x="1006" y="95"/>
                </a:cubicBezTo>
                <a:cubicBezTo>
                  <a:pt x="1006" y="92"/>
                  <a:pt x="1007" y="88"/>
                  <a:pt x="1008" y="87"/>
                </a:cubicBezTo>
                <a:close/>
                <a:moveTo>
                  <a:pt x="225" y="87"/>
                </a:moveTo>
                <a:cubicBezTo>
                  <a:pt x="223" y="87"/>
                  <a:pt x="222" y="87"/>
                  <a:pt x="221" y="88"/>
                </a:cubicBezTo>
                <a:cubicBezTo>
                  <a:pt x="221" y="92"/>
                  <a:pt x="221" y="97"/>
                  <a:pt x="223" y="98"/>
                </a:cubicBezTo>
                <a:lnTo>
                  <a:pt x="223" y="98"/>
                </a:lnTo>
                <a:cubicBezTo>
                  <a:pt x="227" y="96"/>
                  <a:pt x="230" y="92"/>
                  <a:pt x="231" y="88"/>
                </a:cubicBezTo>
                <a:cubicBezTo>
                  <a:pt x="229" y="88"/>
                  <a:pt x="227" y="87"/>
                  <a:pt x="225" y="87"/>
                </a:cubicBezTo>
                <a:close/>
                <a:moveTo>
                  <a:pt x="3163" y="87"/>
                </a:moveTo>
                <a:cubicBezTo>
                  <a:pt x="3161" y="91"/>
                  <a:pt x="3162" y="94"/>
                  <a:pt x="3163" y="100"/>
                </a:cubicBezTo>
                <a:lnTo>
                  <a:pt x="3158" y="100"/>
                </a:lnTo>
                <a:lnTo>
                  <a:pt x="3158" y="100"/>
                </a:lnTo>
                <a:lnTo>
                  <a:pt x="3158" y="100"/>
                </a:lnTo>
                <a:lnTo>
                  <a:pt x="3158" y="100"/>
                </a:lnTo>
                <a:lnTo>
                  <a:pt x="3159" y="102"/>
                </a:lnTo>
                <a:cubicBezTo>
                  <a:pt x="3160" y="105"/>
                  <a:pt x="3165" y="105"/>
                  <a:pt x="3163" y="112"/>
                </a:cubicBezTo>
                <a:cubicBezTo>
                  <a:pt x="3167" y="112"/>
                  <a:pt x="3168" y="115"/>
                  <a:pt x="3174" y="114"/>
                </a:cubicBezTo>
                <a:cubicBezTo>
                  <a:pt x="3172" y="109"/>
                  <a:pt x="3169" y="106"/>
                  <a:pt x="3168" y="100"/>
                </a:cubicBezTo>
                <a:cubicBezTo>
                  <a:pt x="3168" y="100"/>
                  <a:pt x="3169" y="100"/>
                  <a:pt x="3169" y="100"/>
                </a:cubicBezTo>
                <a:cubicBezTo>
                  <a:pt x="3172" y="100"/>
                  <a:pt x="3174" y="98"/>
                  <a:pt x="3174" y="95"/>
                </a:cubicBezTo>
                <a:cubicBezTo>
                  <a:pt x="3168" y="96"/>
                  <a:pt x="3168" y="91"/>
                  <a:pt x="3167" y="87"/>
                </a:cubicBezTo>
                <a:lnTo>
                  <a:pt x="3163" y="87"/>
                </a:lnTo>
                <a:close/>
                <a:moveTo>
                  <a:pt x="946" y="87"/>
                </a:moveTo>
                <a:cubicBezTo>
                  <a:pt x="943" y="87"/>
                  <a:pt x="940" y="88"/>
                  <a:pt x="941" y="91"/>
                </a:cubicBezTo>
                <a:cubicBezTo>
                  <a:pt x="943" y="93"/>
                  <a:pt x="945" y="93"/>
                  <a:pt x="948" y="91"/>
                </a:cubicBezTo>
                <a:lnTo>
                  <a:pt x="948" y="88"/>
                </a:lnTo>
                <a:lnTo>
                  <a:pt x="948" y="88"/>
                </a:lnTo>
                <a:cubicBezTo>
                  <a:pt x="947" y="87"/>
                  <a:pt x="946" y="87"/>
                  <a:pt x="946" y="87"/>
                </a:cubicBezTo>
                <a:close/>
                <a:moveTo>
                  <a:pt x="2422" y="86"/>
                </a:moveTo>
                <a:cubicBezTo>
                  <a:pt x="2422" y="86"/>
                  <a:pt x="2421" y="86"/>
                  <a:pt x="2421" y="87"/>
                </a:cubicBezTo>
                <a:lnTo>
                  <a:pt x="2421" y="87"/>
                </a:lnTo>
                <a:cubicBezTo>
                  <a:pt x="2423" y="87"/>
                  <a:pt x="2422" y="90"/>
                  <a:pt x="2424" y="90"/>
                </a:cubicBezTo>
                <a:cubicBezTo>
                  <a:pt x="2425" y="88"/>
                  <a:pt x="2423" y="85"/>
                  <a:pt x="2422" y="86"/>
                </a:cubicBezTo>
                <a:close/>
                <a:moveTo>
                  <a:pt x="847" y="85"/>
                </a:moveTo>
                <a:cubicBezTo>
                  <a:pt x="841" y="88"/>
                  <a:pt x="850" y="88"/>
                  <a:pt x="847" y="85"/>
                </a:cubicBezTo>
                <a:close/>
                <a:moveTo>
                  <a:pt x="908" y="83"/>
                </a:moveTo>
                <a:cubicBezTo>
                  <a:pt x="906" y="86"/>
                  <a:pt x="909" y="89"/>
                  <a:pt x="909" y="93"/>
                </a:cubicBezTo>
                <a:lnTo>
                  <a:pt x="909" y="92"/>
                </a:lnTo>
                <a:cubicBezTo>
                  <a:pt x="915" y="91"/>
                  <a:pt x="921" y="97"/>
                  <a:pt x="923" y="92"/>
                </a:cubicBezTo>
                <a:cubicBezTo>
                  <a:pt x="919" y="89"/>
                  <a:pt x="914" y="85"/>
                  <a:pt x="908" y="83"/>
                </a:cubicBezTo>
                <a:close/>
                <a:moveTo>
                  <a:pt x="3143" y="83"/>
                </a:moveTo>
                <a:cubicBezTo>
                  <a:pt x="3142" y="90"/>
                  <a:pt x="3150" y="92"/>
                  <a:pt x="3147" y="100"/>
                </a:cubicBezTo>
                <a:cubicBezTo>
                  <a:pt x="3151" y="99"/>
                  <a:pt x="3150" y="105"/>
                  <a:pt x="3151" y="109"/>
                </a:cubicBezTo>
                <a:lnTo>
                  <a:pt x="3157" y="109"/>
                </a:lnTo>
                <a:cubicBezTo>
                  <a:pt x="3155" y="105"/>
                  <a:pt x="3153" y="102"/>
                  <a:pt x="3151" y="99"/>
                </a:cubicBezTo>
                <a:cubicBezTo>
                  <a:pt x="3154" y="97"/>
                  <a:pt x="3146" y="92"/>
                  <a:pt x="3152" y="91"/>
                </a:cubicBezTo>
                <a:cubicBezTo>
                  <a:pt x="3151" y="85"/>
                  <a:pt x="3143" y="85"/>
                  <a:pt x="3143" y="83"/>
                </a:cubicBezTo>
                <a:close/>
                <a:moveTo>
                  <a:pt x="3123" y="82"/>
                </a:moveTo>
                <a:cubicBezTo>
                  <a:pt x="3122" y="82"/>
                  <a:pt x="3120" y="82"/>
                  <a:pt x="3121" y="83"/>
                </a:cubicBezTo>
                <a:cubicBezTo>
                  <a:pt x="3122" y="83"/>
                  <a:pt x="3122" y="85"/>
                  <a:pt x="3124" y="85"/>
                </a:cubicBezTo>
                <a:lnTo>
                  <a:pt x="3124" y="85"/>
                </a:lnTo>
                <a:cubicBezTo>
                  <a:pt x="3124" y="83"/>
                  <a:pt x="3124" y="82"/>
                  <a:pt x="3123" y="82"/>
                </a:cubicBezTo>
                <a:close/>
                <a:moveTo>
                  <a:pt x="3131" y="82"/>
                </a:moveTo>
                <a:cubicBezTo>
                  <a:pt x="3130" y="85"/>
                  <a:pt x="3131" y="88"/>
                  <a:pt x="3132" y="91"/>
                </a:cubicBezTo>
                <a:cubicBezTo>
                  <a:pt x="3126" y="89"/>
                  <a:pt x="3126" y="94"/>
                  <a:pt x="3122" y="94"/>
                </a:cubicBezTo>
                <a:cubicBezTo>
                  <a:pt x="3120" y="94"/>
                  <a:pt x="3119" y="93"/>
                  <a:pt x="3119" y="91"/>
                </a:cubicBezTo>
                <a:cubicBezTo>
                  <a:pt x="3117" y="93"/>
                  <a:pt x="3114" y="93"/>
                  <a:pt x="3111" y="91"/>
                </a:cubicBezTo>
                <a:cubicBezTo>
                  <a:pt x="3110" y="94"/>
                  <a:pt x="3107" y="95"/>
                  <a:pt x="3106" y="97"/>
                </a:cubicBezTo>
                <a:cubicBezTo>
                  <a:pt x="3111" y="100"/>
                  <a:pt x="3112" y="98"/>
                  <a:pt x="3116" y="96"/>
                </a:cubicBezTo>
                <a:cubicBezTo>
                  <a:pt x="3117" y="98"/>
                  <a:pt x="3118" y="98"/>
                  <a:pt x="3118" y="100"/>
                </a:cubicBezTo>
                <a:cubicBezTo>
                  <a:pt x="3117" y="100"/>
                  <a:pt x="3113" y="99"/>
                  <a:pt x="3114" y="102"/>
                </a:cubicBezTo>
                <a:cubicBezTo>
                  <a:pt x="3119" y="101"/>
                  <a:pt x="3124" y="103"/>
                  <a:pt x="3127" y="105"/>
                </a:cubicBezTo>
                <a:lnTo>
                  <a:pt x="3127" y="100"/>
                </a:lnTo>
                <a:lnTo>
                  <a:pt x="3128" y="100"/>
                </a:lnTo>
                <a:lnTo>
                  <a:pt x="3127" y="100"/>
                </a:lnTo>
                <a:lnTo>
                  <a:pt x="3127" y="100"/>
                </a:lnTo>
                <a:lnTo>
                  <a:pt x="3126" y="100"/>
                </a:lnTo>
                <a:cubicBezTo>
                  <a:pt x="3125" y="100"/>
                  <a:pt x="3122" y="100"/>
                  <a:pt x="3122" y="98"/>
                </a:cubicBezTo>
                <a:cubicBezTo>
                  <a:pt x="3124" y="99"/>
                  <a:pt x="3140" y="97"/>
                  <a:pt x="3137" y="104"/>
                </a:cubicBezTo>
                <a:lnTo>
                  <a:pt x="3142" y="104"/>
                </a:lnTo>
                <a:cubicBezTo>
                  <a:pt x="3141" y="100"/>
                  <a:pt x="3143" y="100"/>
                  <a:pt x="3144" y="98"/>
                </a:cubicBezTo>
                <a:cubicBezTo>
                  <a:pt x="3137" y="97"/>
                  <a:pt x="3135" y="97"/>
                  <a:pt x="3132" y="93"/>
                </a:cubicBezTo>
                <a:cubicBezTo>
                  <a:pt x="3135" y="91"/>
                  <a:pt x="3137" y="83"/>
                  <a:pt x="3131" y="82"/>
                </a:cubicBezTo>
                <a:close/>
                <a:moveTo>
                  <a:pt x="3022" y="82"/>
                </a:moveTo>
                <a:cubicBezTo>
                  <a:pt x="3021" y="82"/>
                  <a:pt x="3020" y="82"/>
                  <a:pt x="3020" y="83"/>
                </a:cubicBezTo>
                <a:lnTo>
                  <a:pt x="3021" y="83"/>
                </a:lnTo>
                <a:cubicBezTo>
                  <a:pt x="3022" y="83"/>
                  <a:pt x="3021" y="85"/>
                  <a:pt x="3022" y="85"/>
                </a:cubicBezTo>
                <a:cubicBezTo>
                  <a:pt x="3022" y="83"/>
                  <a:pt x="3027" y="86"/>
                  <a:pt x="3025" y="82"/>
                </a:cubicBezTo>
                <a:cubicBezTo>
                  <a:pt x="3025" y="82"/>
                  <a:pt x="3023" y="82"/>
                  <a:pt x="3022" y="82"/>
                </a:cubicBezTo>
                <a:close/>
                <a:moveTo>
                  <a:pt x="2121" y="82"/>
                </a:moveTo>
                <a:cubicBezTo>
                  <a:pt x="2121" y="82"/>
                  <a:pt x="2121" y="82"/>
                  <a:pt x="2121" y="82"/>
                </a:cubicBezTo>
                <a:cubicBezTo>
                  <a:pt x="2121" y="85"/>
                  <a:pt x="2123" y="86"/>
                  <a:pt x="2125" y="86"/>
                </a:cubicBezTo>
                <a:lnTo>
                  <a:pt x="2125" y="82"/>
                </a:lnTo>
                <a:cubicBezTo>
                  <a:pt x="2123" y="82"/>
                  <a:pt x="2122" y="82"/>
                  <a:pt x="2121" y="82"/>
                </a:cubicBezTo>
                <a:lnTo>
                  <a:pt x="2121" y="82"/>
                </a:lnTo>
                <a:close/>
                <a:moveTo>
                  <a:pt x="931" y="81"/>
                </a:moveTo>
                <a:cubicBezTo>
                  <a:pt x="929" y="81"/>
                  <a:pt x="927" y="81"/>
                  <a:pt x="926" y="83"/>
                </a:cubicBezTo>
                <a:cubicBezTo>
                  <a:pt x="931" y="81"/>
                  <a:pt x="930" y="86"/>
                  <a:pt x="934" y="86"/>
                </a:cubicBezTo>
                <a:cubicBezTo>
                  <a:pt x="934" y="84"/>
                  <a:pt x="934" y="82"/>
                  <a:pt x="933" y="81"/>
                </a:cubicBezTo>
                <a:lnTo>
                  <a:pt x="933" y="81"/>
                </a:lnTo>
                <a:cubicBezTo>
                  <a:pt x="932" y="81"/>
                  <a:pt x="931" y="81"/>
                  <a:pt x="931" y="81"/>
                </a:cubicBezTo>
                <a:close/>
                <a:moveTo>
                  <a:pt x="3070" y="80"/>
                </a:moveTo>
                <a:cubicBezTo>
                  <a:pt x="3070" y="84"/>
                  <a:pt x="3072" y="84"/>
                  <a:pt x="3071" y="88"/>
                </a:cubicBezTo>
                <a:cubicBezTo>
                  <a:pt x="3068" y="88"/>
                  <a:pt x="3069" y="91"/>
                  <a:pt x="3066" y="91"/>
                </a:cubicBezTo>
                <a:cubicBezTo>
                  <a:pt x="3067" y="94"/>
                  <a:pt x="3066" y="99"/>
                  <a:pt x="3069" y="100"/>
                </a:cubicBezTo>
                <a:cubicBezTo>
                  <a:pt x="3069" y="91"/>
                  <a:pt x="3072" y="93"/>
                  <a:pt x="3072" y="88"/>
                </a:cubicBezTo>
                <a:cubicBezTo>
                  <a:pt x="3073" y="88"/>
                  <a:pt x="3074" y="88"/>
                  <a:pt x="3075" y="88"/>
                </a:cubicBezTo>
                <a:cubicBezTo>
                  <a:pt x="3076" y="94"/>
                  <a:pt x="3079" y="96"/>
                  <a:pt x="3076" y="101"/>
                </a:cubicBezTo>
                <a:cubicBezTo>
                  <a:pt x="3080" y="103"/>
                  <a:pt x="3084" y="98"/>
                  <a:pt x="3087" y="95"/>
                </a:cubicBezTo>
                <a:cubicBezTo>
                  <a:pt x="3089" y="102"/>
                  <a:pt x="3083" y="101"/>
                  <a:pt x="3081" y="104"/>
                </a:cubicBezTo>
                <a:lnTo>
                  <a:pt x="3081" y="105"/>
                </a:lnTo>
                <a:lnTo>
                  <a:pt x="3081" y="105"/>
                </a:lnTo>
                <a:lnTo>
                  <a:pt x="3081" y="105"/>
                </a:lnTo>
                <a:lnTo>
                  <a:pt x="3081" y="105"/>
                </a:lnTo>
                <a:lnTo>
                  <a:pt x="3083" y="105"/>
                </a:lnTo>
                <a:cubicBezTo>
                  <a:pt x="3086" y="105"/>
                  <a:pt x="3087" y="104"/>
                  <a:pt x="3089" y="106"/>
                </a:cubicBezTo>
                <a:cubicBezTo>
                  <a:pt x="3090" y="105"/>
                  <a:pt x="3090" y="105"/>
                  <a:pt x="3092" y="105"/>
                </a:cubicBezTo>
                <a:cubicBezTo>
                  <a:pt x="3092" y="101"/>
                  <a:pt x="3087" y="104"/>
                  <a:pt x="3087" y="100"/>
                </a:cubicBezTo>
                <a:cubicBezTo>
                  <a:pt x="3090" y="100"/>
                  <a:pt x="3092" y="99"/>
                  <a:pt x="3092" y="97"/>
                </a:cubicBezTo>
                <a:cubicBezTo>
                  <a:pt x="3090" y="94"/>
                  <a:pt x="3086" y="94"/>
                  <a:pt x="3088" y="88"/>
                </a:cubicBezTo>
                <a:cubicBezTo>
                  <a:pt x="3083" y="90"/>
                  <a:pt x="3083" y="85"/>
                  <a:pt x="3080" y="84"/>
                </a:cubicBezTo>
                <a:cubicBezTo>
                  <a:pt x="3077" y="83"/>
                  <a:pt x="3077" y="86"/>
                  <a:pt x="3074" y="86"/>
                </a:cubicBezTo>
                <a:cubicBezTo>
                  <a:pt x="3073" y="84"/>
                  <a:pt x="3073" y="80"/>
                  <a:pt x="3070" y="80"/>
                </a:cubicBezTo>
                <a:close/>
                <a:moveTo>
                  <a:pt x="3080" y="80"/>
                </a:moveTo>
                <a:cubicBezTo>
                  <a:pt x="3079" y="80"/>
                  <a:pt x="3078" y="81"/>
                  <a:pt x="3077" y="82"/>
                </a:cubicBezTo>
                <a:lnTo>
                  <a:pt x="3077" y="82"/>
                </a:lnTo>
                <a:cubicBezTo>
                  <a:pt x="3079" y="82"/>
                  <a:pt x="3082" y="84"/>
                  <a:pt x="3082" y="81"/>
                </a:cubicBezTo>
                <a:cubicBezTo>
                  <a:pt x="3082" y="81"/>
                  <a:pt x="3082" y="81"/>
                  <a:pt x="3081" y="81"/>
                </a:cubicBezTo>
                <a:cubicBezTo>
                  <a:pt x="3081" y="80"/>
                  <a:pt x="3080" y="80"/>
                  <a:pt x="3080" y="80"/>
                </a:cubicBezTo>
                <a:close/>
                <a:moveTo>
                  <a:pt x="1154" y="80"/>
                </a:moveTo>
                <a:lnTo>
                  <a:pt x="1154" y="80"/>
                </a:lnTo>
                <a:lnTo>
                  <a:pt x="1154" y="80"/>
                </a:lnTo>
                <a:lnTo>
                  <a:pt x="1154" y="81"/>
                </a:lnTo>
                <a:cubicBezTo>
                  <a:pt x="1154" y="83"/>
                  <a:pt x="1159" y="83"/>
                  <a:pt x="1157" y="80"/>
                </a:cubicBezTo>
                <a:lnTo>
                  <a:pt x="1154" y="80"/>
                </a:lnTo>
                <a:lnTo>
                  <a:pt x="1154" y="80"/>
                </a:lnTo>
                <a:close/>
                <a:moveTo>
                  <a:pt x="3208" y="80"/>
                </a:moveTo>
                <a:lnTo>
                  <a:pt x="3208" y="83"/>
                </a:lnTo>
                <a:cubicBezTo>
                  <a:pt x="3211" y="83"/>
                  <a:pt x="3212" y="81"/>
                  <a:pt x="3212" y="80"/>
                </a:cubicBezTo>
                <a:lnTo>
                  <a:pt x="3208" y="80"/>
                </a:lnTo>
                <a:close/>
                <a:moveTo>
                  <a:pt x="3095" y="79"/>
                </a:moveTo>
                <a:lnTo>
                  <a:pt x="3095" y="79"/>
                </a:lnTo>
                <a:lnTo>
                  <a:pt x="3095" y="79"/>
                </a:lnTo>
                <a:lnTo>
                  <a:pt x="3094" y="81"/>
                </a:lnTo>
                <a:cubicBezTo>
                  <a:pt x="3093" y="85"/>
                  <a:pt x="3093" y="92"/>
                  <a:pt x="3092" y="96"/>
                </a:cubicBezTo>
                <a:cubicBezTo>
                  <a:pt x="3096" y="97"/>
                  <a:pt x="3098" y="100"/>
                  <a:pt x="3101" y="102"/>
                </a:cubicBezTo>
                <a:cubicBezTo>
                  <a:pt x="3101" y="97"/>
                  <a:pt x="3105" y="96"/>
                  <a:pt x="3104" y="91"/>
                </a:cubicBezTo>
                <a:cubicBezTo>
                  <a:pt x="3099" y="89"/>
                  <a:pt x="3097" y="86"/>
                  <a:pt x="3096" y="82"/>
                </a:cubicBezTo>
                <a:lnTo>
                  <a:pt x="3095" y="79"/>
                </a:lnTo>
                <a:lnTo>
                  <a:pt x="3095" y="79"/>
                </a:lnTo>
                <a:close/>
                <a:moveTo>
                  <a:pt x="3110" y="77"/>
                </a:moveTo>
                <a:cubicBezTo>
                  <a:pt x="3109" y="79"/>
                  <a:pt x="3109" y="80"/>
                  <a:pt x="3109" y="82"/>
                </a:cubicBezTo>
                <a:cubicBezTo>
                  <a:pt x="3113" y="81"/>
                  <a:pt x="3115" y="85"/>
                  <a:pt x="3117" y="82"/>
                </a:cubicBezTo>
                <a:lnTo>
                  <a:pt x="3118" y="82"/>
                </a:lnTo>
                <a:cubicBezTo>
                  <a:pt x="3118" y="78"/>
                  <a:pt x="3114" y="78"/>
                  <a:pt x="3110" y="77"/>
                </a:cubicBezTo>
                <a:close/>
                <a:moveTo>
                  <a:pt x="1221" y="77"/>
                </a:moveTo>
                <a:cubicBezTo>
                  <a:pt x="1214" y="77"/>
                  <a:pt x="1209" y="82"/>
                  <a:pt x="1207" y="89"/>
                </a:cubicBezTo>
                <a:lnTo>
                  <a:pt x="1208" y="89"/>
                </a:lnTo>
                <a:cubicBezTo>
                  <a:pt x="1209" y="89"/>
                  <a:pt x="1210" y="90"/>
                  <a:pt x="1208" y="92"/>
                </a:cubicBezTo>
                <a:cubicBezTo>
                  <a:pt x="1217" y="93"/>
                  <a:pt x="1218" y="84"/>
                  <a:pt x="1221" y="77"/>
                </a:cubicBezTo>
                <a:close/>
                <a:moveTo>
                  <a:pt x="3058" y="77"/>
                </a:moveTo>
                <a:cubicBezTo>
                  <a:pt x="3058" y="77"/>
                  <a:pt x="3057" y="77"/>
                  <a:pt x="3057" y="78"/>
                </a:cubicBezTo>
                <a:lnTo>
                  <a:pt x="3057" y="82"/>
                </a:lnTo>
                <a:cubicBezTo>
                  <a:pt x="3063" y="81"/>
                  <a:pt x="3062" y="86"/>
                  <a:pt x="3064" y="89"/>
                </a:cubicBezTo>
                <a:lnTo>
                  <a:pt x="3064" y="89"/>
                </a:lnTo>
                <a:cubicBezTo>
                  <a:pt x="3067" y="86"/>
                  <a:pt x="3063" y="83"/>
                  <a:pt x="3064" y="79"/>
                </a:cubicBezTo>
                <a:cubicBezTo>
                  <a:pt x="3061" y="79"/>
                  <a:pt x="3060" y="77"/>
                  <a:pt x="3058" y="77"/>
                </a:cubicBezTo>
                <a:close/>
                <a:moveTo>
                  <a:pt x="1072" y="76"/>
                </a:moveTo>
                <a:lnTo>
                  <a:pt x="1075" y="76"/>
                </a:lnTo>
                <a:cubicBezTo>
                  <a:pt x="1075" y="78"/>
                  <a:pt x="1075" y="78"/>
                  <a:pt x="1074" y="79"/>
                </a:cubicBezTo>
                <a:lnTo>
                  <a:pt x="1073" y="80"/>
                </a:lnTo>
                <a:lnTo>
                  <a:pt x="1072" y="79"/>
                </a:lnTo>
                <a:lnTo>
                  <a:pt x="1071" y="78"/>
                </a:lnTo>
                <a:lnTo>
                  <a:pt x="1072" y="77"/>
                </a:lnTo>
                <a:lnTo>
                  <a:pt x="1072" y="76"/>
                </a:lnTo>
                <a:close/>
                <a:moveTo>
                  <a:pt x="1072" y="76"/>
                </a:moveTo>
                <a:lnTo>
                  <a:pt x="1072" y="76"/>
                </a:lnTo>
                <a:lnTo>
                  <a:pt x="1071" y="76"/>
                </a:lnTo>
                <a:lnTo>
                  <a:pt x="1072" y="76"/>
                </a:lnTo>
                <a:close/>
                <a:moveTo>
                  <a:pt x="3086" y="76"/>
                </a:moveTo>
                <a:cubicBezTo>
                  <a:pt x="3086" y="77"/>
                  <a:pt x="3085" y="77"/>
                  <a:pt x="3084" y="77"/>
                </a:cubicBezTo>
                <a:lnTo>
                  <a:pt x="3084" y="77"/>
                </a:lnTo>
                <a:cubicBezTo>
                  <a:pt x="3084" y="83"/>
                  <a:pt x="3091" y="78"/>
                  <a:pt x="3086" y="76"/>
                </a:cubicBezTo>
                <a:close/>
                <a:moveTo>
                  <a:pt x="3101" y="76"/>
                </a:moveTo>
                <a:cubicBezTo>
                  <a:pt x="3101" y="76"/>
                  <a:pt x="3100" y="76"/>
                  <a:pt x="3099" y="76"/>
                </a:cubicBezTo>
                <a:cubicBezTo>
                  <a:pt x="3099" y="81"/>
                  <a:pt x="3103" y="81"/>
                  <a:pt x="3104" y="85"/>
                </a:cubicBezTo>
                <a:lnTo>
                  <a:pt x="3104" y="85"/>
                </a:lnTo>
                <a:cubicBezTo>
                  <a:pt x="3107" y="83"/>
                  <a:pt x="3106" y="76"/>
                  <a:pt x="3101" y="76"/>
                </a:cubicBezTo>
                <a:close/>
                <a:moveTo>
                  <a:pt x="3200" y="75"/>
                </a:moveTo>
                <a:cubicBezTo>
                  <a:pt x="3197" y="79"/>
                  <a:pt x="3190" y="73"/>
                  <a:pt x="3189" y="77"/>
                </a:cubicBezTo>
                <a:cubicBezTo>
                  <a:pt x="3193" y="80"/>
                  <a:pt x="3197" y="80"/>
                  <a:pt x="3201" y="80"/>
                </a:cubicBezTo>
                <a:lnTo>
                  <a:pt x="3201" y="79"/>
                </a:lnTo>
                <a:cubicBezTo>
                  <a:pt x="3201" y="78"/>
                  <a:pt x="3202" y="75"/>
                  <a:pt x="3200" y="75"/>
                </a:cubicBezTo>
                <a:close/>
                <a:moveTo>
                  <a:pt x="3050" y="75"/>
                </a:moveTo>
                <a:cubicBezTo>
                  <a:pt x="3050" y="77"/>
                  <a:pt x="3047" y="76"/>
                  <a:pt x="3048" y="79"/>
                </a:cubicBezTo>
                <a:lnTo>
                  <a:pt x="3052" y="79"/>
                </a:lnTo>
                <a:cubicBezTo>
                  <a:pt x="3052" y="76"/>
                  <a:pt x="3052" y="75"/>
                  <a:pt x="3050" y="75"/>
                </a:cubicBezTo>
                <a:close/>
                <a:moveTo>
                  <a:pt x="3231" y="74"/>
                </a:moveTo>
                <a:cubicBezTo>
                  <a:pt x="3228" y="74"/>
                  <a:pt x="3228" y="77"/>
                  <a:pt x="3227" y="78"/>
                </a:cubicBezTo>
                <a:lnTo>
                  <a:pt x="3227" y="78"/>
                </a:lnTo>
                <a:cubicBezTo>
                  <a:pt x="3229" y="78"/>
                  <a:pt x="3230" y="80"/>
                  <a:pt x="3233" y="80"/>
                </a:cubicBezTo>
                <a:lnTo>
                  <a:pt x="3233" y="74"/>
                </a:lnTo>
                <a:cubicBezTo>
                  <a:pt x="3232" y="74"/>
                  <a:pt x="3232" y="74"/>
                  <a:pt x="3231" y="74"/>
                </a:cubicBezTo>
                <a:close/>
                <a:moveTo>
                  <a:pt x="2526" y="74"/>
                </a:moveTo>
                <a:lnTo>
                  <a:pt x="2522" y="74"/>
                </a:lnTo>
                <a:lnTo>
                  <a:pt x="2522" y="76"/>
                </a:lnTo>
                <a:cubicBezTo>
                  <a:pt x="2523" y="76"/>
                  <a:pt x="2524" y="76"/>
                  <a:pt x="2526" y="76"/>
                </a:cubicBezTo>
                <a:lnTo>
                  <a:pt x="2526" y="74"/>
                </a:lnTo>
                <a:close/>
                <a:moveTo>
                  <a:pt x="346" y="71"/>
                </a:moveTo>
                <a:cubicBezTo>
                  <a:pt x="345" y="71"/>
                  <a:pt x="344" y="72"/>
                  <a:pt x="343" y="72"/>
                </a:cubicBezTo>
                <a:cubicBezTo>
                  <a:pt x="343" y="74"/>
                  <a:pt x="345" y="74"/>
                  <a:pt x="347" y="74"/>
                </a:cubicBezTo>
                <a:lnTo>
                  <a:pt x="347" y="71"/>
                </a:lnTo>
                <a:cubicBezTo>
                  <a:pt x="347" y="71"/>
                  <a:pt x="346" y="71"/>
                  <a:pt x="346" y="71"/>
                </a:cubicBezTo>
                <a:close/>
                <a:moveTo>
                  <a:pt x="3202" y="70"/>
                </a:moveTo>
                <a:cubicBezTo>
                  <a:pt x="3200" y="70"/>
                  <a:pt x="3198" y="70"/>
                  <a:pt x="3197" y="72"/>
                </a:cubicBezTo>
                <a:lnTo>
                  <a:pt x="3197" y="72"/>
                </a:lnTo>
                <a:cubicBezTo>
                  <a:pt x="3201" y="70"/>
                  <a:pt x="3200" y="75"/>
                  <a:pt x="3203" y="74"/>
                </a:cubicBezTo>
                <a:cubicBezTo>
                  <a:pt x="3204" y="72"/>
                  <a:pt x="3202" y="72"/>
                  <a:pt x="3202" y="70"/>
                </a:cubicBezTo>
                <a:close/>
                <a:moveTo>
                  <a:pt x="1169" y="67"/>
                </a:moveTo>
                <a:cubicBezTo>
                  <a:pt x="1169" y="67"/>
                  <a:pt x="1169" y="67"/>
                  <a:pt x="1170" y="68"/>
                </a:cubicBezTo>
                <a:lnTo>
                  <a:pt x="1170" y="68"/>
                </a:lnTo>
                <a:cubicBezTo>
                  <a:pt x="1170" y="69"/>
                  <a:pt x="1170" y="71"/>
                  <a:pt x="1171" y="71"/>
                </a:cubicBezTo>
                <a:cubicBezTo>
                  <a:pt x="1170" y="72"/>
                  <a:pt x="1169" y="72"/>
                  <a:pt x="1169" y="73"/>
                </a:cubicBezTo>
                <a:lnTo>
                  <a:pt x="1169" y="73"/>
                </a:lnTo>
                <a:lnTo>
                  <a:pt x="1169" y="72"/>
                </a:lnTo>
                <a:lnTo>
                  <a:pt x="1167" y="68"/>
                </a:lnTo>
                <a:lnTo>
                  <a:pt x="1167" y="68"/>
                </a:lnTo>
                <a:cubicBezTo>
                  <a:pt x="1168" y="67"/>
                  <a:pt x="1168" y="67"/>
                  <a:pt x="1169" y="67"/>
                </a:cubicBezTo>
                <a:close/>
                <a:moveTo>
                  <a:pt x="3148" y="67"/>
                </a:moveTo>
                <a:cubicBezTo>
                  <a:pt x="3146" y="68"/>
                  <a:pt x="3146" y="69"/>
                  <a:pt x="3146" y="70"/>
                </a:cubicBezTo>
                <a:lnTo>
                  <a:pt x="3146" y="71"/>
                </a:lnTo>
                <a:cubicBezTo>
                  <a:pt x="3149" y="71"/>
                  <a:pt x="3150" y="70"/>
                  <a:pt x="3150" y="67"/>
                </a:cubicBezTo>
                <a:cubicBezTo>
                  <a:pt x="3149" y="67"/>
                  <a:pt x="3148" y="67"/>
                  <a:pt x="3148" y="67"/>
                </a:cubicBezTo>
                <a:close/>
                <a:moveTo>
                  <a:pt x="1157" y="67"/>
                </a:moveTo>
                <a:cubicBezTo>
                  <a:pt x="1154" y="67"/>
                  <a:pt x="1154" y="72"/>
                  <a:pt x="1155" y="74"/>
                </a:cubicBezTo>
                <a:cubicBezTo>
                  <a:pt x="1156" y="72"/>
                  <a:pt x="1158" y="71"/>
                  <a:pt x="1158" y="67"/>
                </a:cubicBezTo>
                <a:lnTo>
                  <a:pt x="1158" y="67"/>
                </a:lnTo>
                <a:cubicBezTo>
                  <a:pt x="1158" y="67"/>
                  <a:pt x="1157" y="67"/>
                  <a:pt x="1157" y="67"/>
                </a:cubicBezTo>
                <a:close/>
                <a:moveTo>
                  <a:pt x="3208" y="65"/>
                </a:moveTo>
                <a:cubicBezTo>
                  <a:pt x="3207" y="66"/>
                  <a:pt x="3205" y="68"/>
                  <a:pt x="3208" y="69"/>
                </a:cubicBezTo>
                <a:cubicBezTo>
                  <a:pt x="3209" y="66"/>
                  <a:pt x="3208" y="65"/>
                  <a:pt x="3208" y="65"/>
                </a:cubicBezTo>
                <a:close/>
                <a:moveTo>
                  <a:pt x="3029" y="65"/>
                </a:moveTo>
                <a:lnTo>
                  <a:pt x="3030" y="65"/>
                </a:lnTo>
                <a:lnTo>
                  <a:pt x="3029" y="69"/>
                </a:lnTo>
                <a:cubicBezTo>
                  <a:pt x="3029" y="73"/>
                  <a:pt x="3029" y="78"/>
                  <a:pt x="3030" y="82"/>
                </a:cubicBezTo>
                <a:cubicBezTo>
                  <a:pt x="3030" y="77"/>
                  <a:pt x="3034" y="84"/>
                  <a:pt x="3038" y="82"/>
                </a:cubicBezTo>
                <a:cubicBezTo>
                  <a:pt x="3039" y="80"/>
                  <a:pt x="3039" y="78"/>
                  <a:pt x="3040" y="77"/>
                </a:cubicBezTo>
                <a:cubicBezTo>
                  <a:pt x="3044" y="76"/>
                  <a:pt x="3045" y="78"/>
                  <a:pt x="3047" y="80"/>
                </a:cubicBezTo>
                <a:lnTo>
                  <a:pt x="3047" y="71"/>
                </a:lnTo>
                <a:cubicBezTo>
                  <a:pt x="3040" y="70"/>
                  <a:pt x="3034" y="75"/>
                  <a:pt x="3030" y="70"/>
                </a:cubicBezTo>
                <a:cubicBezTo>
                  <a:pt x="3030" y="68"/>
                  <a:pt x="3033" y="69"/>
                  <a:pt x="3032" y="67"/>
                </a:cubicBezTo>
                <a:cubicBezTo>
                  <a:pt x="3031" y="67"/>
                  <a:pt x="3031" y="66"/>
                  <a:pt x="3030" y="65"/>
                </a:cubicBezTo>
                <a:lnTo>
                  <a:pt x="3030" y="65"/>
                </a:lnTo>
                <a:lnTo>
                  <a:pt x="3030" y="65"/>
                </a:lnTo>
                <a:lnTo>
                  <a:pt x="3029" y="65"/>
                </a:lnTo>
                <a:close/>
                <a:moveTo>
                  <a:pt x="3189" y="62"/>
                </a:moveTo>
                <a:cubicBezTo>
                  <a:pt x="3189" y="62"/>
                  <a:pt x="3188" y="62"/>
                  <a:pt x="3188" y="62"/>
                </a:cubicBezTo>
                <a:cubicBezTo>
                  <a:pt x="3185" y="63"/>
                  <a:pt x="3183" y="66"/>
                  <a:pt x="3184" y="69"/>
                </a:cubicBezTo>
                <a:lnTo>
                  <a:pt x="3184" y="69"/>
                </a:lnTo>
                <a:cubicBezTo>
                  <a:pt x="3186" y="68"/>
                  <a:pt x="3187" y="69"/>
                  <a:pt x="3188" y="69"/>
                </a:cubicBezTo>
                <a:cubicBezTo>
                  <a:pt x="3190" y="68"/>
                  <a:pt x="3191" y="64"/>
                  <a:pt x="3189" y="62"/>
                </a:cubicBezTo>
                <a:close/>
                <a:moveTo>
                  <a:pt x="342" y="61"/>
                </a:moveTo>
                <a:cubicBezTo>
                  <a:pt x="342" y="63"/>
                  <a:pt x="340" y="64"/>
                  <a:pt x="339" y="65"/>
                </a:cubicBezTo>
                <a:cubicBezTo>
                  <a:pt x="339" y="68"/>
                  <a:pt x="342" y="68"/>
                  <a:pt x="343" y="70"/>
                </a:cubicBezTo>
                <a:cubicBezTo>
                  <a:pt x="347" y="70"/>
                  <a:pt x="347" y="66"/>
                  <a:pt x="350" y="67"/>
                </a:cubicBezTo>
                <a:lnTo>
                  <a:pt x="350" y="63"/>
                </a:lnTo>
                <a:lnTo>
                  <a:pt x="350" y="63"/>
                </a:lnTo>
                <a:cubicBezTo>
                  <a:pt x="348" y="62"/>
                  <a:pt x="345" y="62"/>
                  <a:pt x="342" y="61"/>
                </a:cubicBezTo>
                <a:close/>
                <a:moveTo>
                  <a:pt x="2546" y="61"/>
                </a:moveTo>
                <a:cubicBezTo>
                  <a:pt x="2545" y="61"/>
                  <a:pt x="2543" y="61"/>
                  <a:pt x="2543" y="63"/>
                </a:cubicBezTo>
                <a:lnTo>
                  <a:pt x="2543" y="63"/>
                </a:lnTo>
                <a:cubicBezTo>
                  <a:pt x="2544" y="63"/>
                  <a:pt x="2546" y="63"/>
                  <a:pt x="2546" y="61"/>
                </a:cubicBezTo>
                <a:close/>
                <a:moveTo>
                  <a:pt x="1156" y="59"/>
                </a:moveTo>
                <a:lnTo>
                  <a:pt x="1156" y="60"/>
                </a:lnTo>
                <a:lnTo>
                  <a:pt x="1156" y="60"/>
                </a:lnTo>
                <a:lnTo>
                  <a:pt x="1155" y="61"/>
                </a:lnTo>
                <a:cubicBezTo>
                  <a:pt x="1155" y="62"/>
                  <a:pt x="1155" y="65"/>
                  <a:pt x="1157" y="65"/>
                </a:cubicBezTo>
                <a:cubicBezTo>
                  <a:pt x="1157" y="65"/>
                  <a:pt x="1157" y="65"/>
                  <a:pt x="1157" y="64"/>
                </a:cubicBezTo>
                <a:cubicBezTo>
                  <a:pt x="1158" y="63"/>
                  <a:pt x="1158" y="61"/>
                  <a:pt x="1157" y="60"/>
                </a:cubicBezTo>
                <a:lnTo>
                  <a:pt x="1156" y="60"/>
                </a:lnTo>
                <a:lnTo>
                  <a:pt x="1156" y="59"/>
                </a:lnTo>
                <a:close/>
                <a:moveTo>
                  <a:pt x="2530" y="59"/>
                </a:moveTo>
                <a:cubicBezTo>
                  <a:pt x="2528" y="58"/>
                  <a:pt x="2527" y="59"/>
                  <a:pt x="2527" y="61"/>
                </a:cubicBezTo>
                <a:lnTo>
                  <a:pt x="2526" y="61"/>
                </a:lnTo>
                <a:cubicBezTo>
                  <a:pt x="2528" y="61"/>
                  <a:pt x="2530" y="61"/>
                  <a:pt x="2530" y="59"/>
                </a:cubicBezTo>
                <a:close/>
                <a:moveTo>
                  <a:pt x="364" y="57"/>
                </a:moveTo>
                <a:cubicBezTo>
                  <a:pt x="361" y="60"/>
                  <a:pt x="366" y="64"/>
                  <a:pt x="364" y="57"/>
                </a:cubicBezTo>
                <a:close/>
                <a:moveTo>
                  <a:pt x="3035" y="56"/>
                </a:moveTo>
                <a:cubicBezTo>
                  <a:pt x="3034" y="56"/>
                  <a:pt x="3032" y="56"/>
                  <a:pt x="3033" y="57"/>
                </a:cubicBezTo>
                <a:lnTo>
                  <a:pt x="3033" y="57"/>
                </a:lnTo>
                <a:cubicBezTo>
                  <a:pt x="3034" y="57"/>
                  <a:pt x="3034" y="59"/>
                  <a:pt x="3036" y="58"/>
                </a:cubicBezTo>
                <a:cubicBezTo>
                  <a:pt x="3036" y="57"/>
                  <a:pt x="3036" y="56"/>
                  <a:pt x="3035" y="56"/>
                </a:cubicBezTo>
                <a:close/>
                <a:moveTo>
                  <a:pt x="320" y="55"/>
                </a:moveTo>
                <a:cubicBezTo>
                  <a:pt x="315" y="55"/>
                  <a:pt x="310" y="56"/>
                  <a:pt x="305" y="57"/>
                </a:cubicBezTo>
                <a:cubicBezTo>
                  <a:pt x="306" y="61"/>
                  <a:pt x="310" y="61"/>
                  <a:pt x="314" y="61"/>
                </a:cubicBezTo>
                <a:cubicBezTo>
                  <a:pt x="320" y="65"/>
                  <a:pt x="321" y="72"/>
                  <a:pt x="326" y="76"/>
                </a:cubicBezTo>
                <a:cubicBezTo>
                  <a:pt x="325" y="74"/>
                  <a:pt x="325" y="66"/>
                  <a:pt x="328" y="65"/>
                </a:cubicBezTo>
                <a:cubicBezTo>
                  <a:pt x="327" y="64"/>
                  <a:pt x="323" y="62"/>
                  <a:pt x="322" y="64"/>
                </a:cubicBezTo>
                <a:cubicBezTo>
                  <a:pt x="321" y="60"/>
                  <a:pt x="323" y="58"/>
                  <a:pt x="320" y="55"/>
                </a:cubicBezTo>
                <a:close/>
                <a:moveTo>
                  <a:pt x="2433" y="55"/>
                </a:moveTo>
                <a:cubicBezTo>
                  <a:pt x="2427" y="55"/>
                  <a:pt x="2426" y="60"/>
                  <a:pt x="2423" y="63"/>
                </a:cubicBezTo>
                <a:lnTo>
                  <a:pt x="2423" y="56"/>
                </a:lnTo>
                <a:cubicBezTo>
                  <a:pt x="2421" y="56"/>
                  <a:pt x="2421" y="55"/>
                  <a:pt x="2419" y="55"/>
                </a:cubicBezTo>
                <a:cubicBezTo>
                  <a:pt x="2419" y="66"/>
                  <a:pt x="2417" y="79"/>
                  <a:pt x="2425" y="76"/>
                </a:cubicBezTo>
                <a:cubicBezTo>
                  <a:pt x="2423" y="77"/>
                  <a:pt x="2424" y="80"/>
                  <a:pt x="2424" y="83"/>
                </a:cubicBezTo>
                <a:cubicBezTo>
                  <a:pt x="2427" y="85"/>
                  <a:pt x="2425" y="92"/>
                  <a:pt x="2433" y="94"/>
                </a:cubicBezTo>
                <a:cubicBezTo>
                  <a:pt x="2433" y="91"/>
                  <a:pt x="2435" y="90"/>
                  <a:pt x="2437" y="89"/>
                </a:cubicBezTo>
                <a:cubicBezTo>
                  <a:pt x="2439" y="90"/>
                  <a:pt x="2442" y="93"/>
                  <a:pt x="2443" y="95"/>
                </a:cubicBezTo>
                <a:lnTo>
                  <a:pt x="2443" y="95"/>
                </a:lnTo>
                <a:cubicBezTo>
                  <a:pt x="2443" y="96"/>
                  <a:pt x="2443" y="97"/>
                  <a:pt x="2442" y="97"/>
                </a:cubicBezTo>
                <a:cubicBezTo>
                  <a:pt x="2441" y="102"/>
                  <a:pt x="2444" y="107"/>
                  <a:pt x="2448" y="109"/>
                </a:cubicBezTo>
                <a:cubicBezTo>
                  <a:pt x="2452" y="102"/>
                  <a:pt x="2440" y="97"/>
                  <a:pt x="2446" y="92"/>
                </a:cubicBezTo>
                <a:cubicBezTo>
                  <a:pt x="2447" y="96"/>
                  <a:pt x="2453" y="96"/>
                  <a:pt x="2450" y="101"/>
                </a:cubicBezTo>
                <a:cubicBezTo>
                  <a:pt x="2453" y="102"/>
                  <a:pt x="2459" y="102"/>
                  <a:pt x="2454" y="104"/>
                </a:cubicBezTo>
                <a:cubicBezTo>
                  <a:pt x="2456" y="106"/>
                  <a:pt x="2459" y="105"/>
                  <a:pt x="2461" y="105"/>
                </a:cubicBezTo>
                <a:cubicBezTo>
                  <a:pt x="2462" y="102"/>
                  <a:pt x="2458" y="103"/>
                  <a:pt x="2459" y="98"/>
                </a:cubicBezTo>
                <a:cubicBezTo>
                  <a:pt x="2463" y="98"/>
                  <a:pt x="2463" y="100"/>
                  <a:pt x="2466" y="99"/>
                </a:cubicBezTo>
                <a:cubicBezTo>
                  <a:pt x="2470" y="97"/>
                  <a:pt x="2466" y="95"/>
                  <a:pt x="2467" y="94"/>
                </a:cubicBezTo>
                <a:cubicBezTo>
                  <a:pt x="2469" y="94"/>
                  <a:pt x="2471" y="94"/>
                  <a:pt x="2472" y="94"/>
                </a:cubicBezTo>
                <a:cubicBezTo>
                  <a:pt x="2472" y="95"/>
                  <a:pt x="2470" y="98"/>
                  <a:pt x="2472" y="98"/>
                </a:cubicBezTo>
                <a:cubicBezTo>
                  <a:pt x="2479" y="98"/>
                  <a:pt x="2480" y="87"/>
                  <a:pt x="2488" y="92"/>
                </a:cubicBezTo>
                <a:cubicBezTo>
                  <a:pt x="2487" y="87"/>
                  <a:pt x="2491" y="88"/>
                  <a:pt x="2490" y="85"/>
                </a:cubicBezTo>
                <a:cubicBezTo>
                  <a:pt x="2486" y="84"/>
                  <a:pt x="2484" y="81"/>
                  <a:pt x="2480" y="81"/>
                </a:cubicBezTo>
                <a:cubicBezTo>
                  <a:pt x="2481" y="77"/>
                  <a:pt x="2481" y="74"/>
                  <a:pt x="2480" y="71"/>
                </a:cubicBezTo>
                <a:cubicBezTo>
                  <a:pt x="2477" y="72"/>
                  <a:pt x="2476" y="71"/>
                  <a:pt x="2472" y="71"/>
                </a:cubicBezTo>
                <a:cubicBezTo>
                  <a:pt x="2469" y="73"/>
                  <a:pt x="2469" y="76"/>
                  <a:pt x="2465" y="76"/>
                </a:cubicBezTo>
                <a:cubicBezTo>
                  <a:pt x="2463" y="75"/>
                  <a:pt x="2464" y="68"/>
                  <a:pt x="2460" y="68"/>
                </a:cubicBezTo>
                <a:cubicBezTo>
                  <a:pt x="2457" y="71"/>
                  <a:pt x="2460" y="76"/>
                  <a:pt x="2461" y="79"/>
                </a:cubicBezTo>
                <a:cubicBezTo>
                  <a:pt x="2460" y="79"/>
                  <a:pt x="2460" y="80"/>
                  <a:pt x="2459" y="80"/>
                </a:cubicBezTo>
                <a:cubicBezTo>
                  <a:pt x="2458" y="79"/>
                  <a:pt x="2457" y="78"/>
                  <a:pt x="2456" y="77"/>
                </a:cubicBezTo>
                <a:cubicBezTo>
                  <a:pt x="2460" y="78"/>
                  <a:pt x="2458" y="72"/>
                  <a:pt x="2456" y="72"/>
                </a:cubicBezTo>
                <a:cubicBezTo>
                  <a:pt x="2456" y="76"/>
                  <a:pt x="2444" y="74"/>
                  <a:pt x="2444" y="69"/>
                </a:cubicBezTo>
                <a:cubicBezTo>
                  <a:pt x="2434" y="75"/>
                  <a:pt x="2432" y="63"/>
                  <a:pt x="2435" y="55"/>
                </a:cubicBezTo>
                <a:cubicBezTo>
                  <a:pt x="2434" y="55"/>
                  <a:pt x="2433" y="55"/>
                  <a:pt x="2433" y="55"/>
                </a:cubicBezTo>
                <a:close/>
                <a:moveTo>
                  <a:pt x="2528" y="54"/>
                </a:moveTo>
                <a:cubicBezTo>
                  <a:pt x="2528" y="54"/>
                  <a:pt x="2527" y="55"/>
                  <a:pt x="2526" y="55"/>
                </a:cubicBezTo>
                <a:cubicBezTo>
                  <a:pt x="2531" y="56"/>
                  <a:pt x="2530" y="54"/>
                  <a:pt x="2528" y="54"/>
                </a:cubicBezTo>
                <a:close/>
                <a:moveTo>
                  <a:pt x="350" y="54"/>
                </a:moveTo>
                <a:cubicBezTo>
                  <a:pt x="347" y="53"/>
                  <a:pt x="344" y="57"/>
                  <a:pt x="341" y="54"/>
                </a:cubicBezTo>
                <a:lnTo>
                  <a:pt x="341" y="59"/>
                </a:lnTo>
                <a:cubicBezTo>
                  <a:pt x="345" y="60"/>
                  <a:pt x="349" y="58"/>
                  <a:pt x="351" y="56"/>
                </a:cubicBezTo>
                <a:lnTo>
                  <a:pt x="352" y="56"/>
                </a:lnTo>
                <a:cubicBezTo>
                  <a:pt x="351" y="54"/>
                  <a:pt x="350" y="54"/>
                  <a:pt x="350" y="54"/>
                </a:cubicBezTo>
                <a:close/>
                <a:moveTo>
                  <a:pt x="3091" y="53"/>
                </a:moveTo>
                <a:cubicBezTo>
                  <a:pt x="3090" y="53"/>
                  <a:pt x="3090" y="53"/>
                  <a:pt x="3089" y="54"/>
                </a:cubicBezTo>
                <a:cubicBezTo>
                  <a:pt x="3093" y="56"/>
                  <a:pt x="3092" y="53"/>
                  <a:pt x="3091" y="53"/>
                </a:cubicBezTo>
                <a:close/>
                <a:moveTo>
                  <a:pt x="2436" y="49"/>
                </a:moveTo>
                <a:cubicBezTo>
                  <a:pt x="2434" y="49"/>
                  <a:pt x="2435" y="53"/>
                  <a:pt x="2437" y="50"/>
                </a:cubicBezTo>
                <a:cubicBezTo>
                  <a:pt x="2437" y="49"/>
                  <a:pt x="2436" y="49"/>
                  <a:pt x="2436" y="49"/>
                </a:cubicBezTo>
                <a:close/>
                <a:moveTo>
                  <a:pt x="2520" y="46"/>
                </a:moveTo>
                <a:cubicBezTo>
                  <a:pt x="2519" y="46"/>
                  <a:pt x="2518" y="47"/>
                  <a:pt x="2516" y="48"/>
                </a:cubicBezTo>
                <a:lnTo>
                  <a:pt x="2516" y="52"/>
                </a:lnTo>
                <a:lnTo>
                  <a:pt x="2516" y="52"/>
                </a:lnTo>
                <a:cubicBezTo>
                  <a:pt x="2523" y="57"/>
                  <a:pt x="2526" y="49"/>
                  <a:pt x="2530" y="53"/>
                </a:cubicBezTo>
                <a:cubicBezTo>
                  <a:pt x="2531" y="50"/>
                  <a:pt x="2532" y="48"/>
                  <a:pt x="2529" y="47"/>
                </a:cubicBezTo>
                <a:cubicBezTo>
                  <a:pt x="2526" y="49"/>
                  <a:pt x="2523" y="46"/>
                  <a:pt x="2520" y="46"/>
                </a:cubicBezTo>
                <a:close/>
                <a:moveTo>
                  <a:pt x="354" y="44"/>
                </a:moveTo>
                <a:cubicBezTo>
                  <a:pt x="351" y="43"/>
                  <a:pt x="348" y="46"/>
                  <a:pt x="345" y="47"/>
                </a:cubicBezTo>
                <a:cubicBezTo>
                  <a:pt x="348" y="49"/>
                  <a:pt x="354" y="47"/>
                  <a:pt x="359" y="48"/>
                </a:cubicBezTo>
                <a:lnTo>
                  <a:pt x="359" y="48"/>
                </a:lnTo>
                <a:cubicBezTo>
                  <a:pt x="358" y="45"/>
                  <a:pt x="356" y="44"/>
                  <a:pt x="354" y="44"/>
                </a:cubicBezTo>
                <a:close/>
                <a:moveTo>
                  <a:pt x="2497" y="41"/>
                </a:moveTo>
                <a:cubicBezTo>
                  <a:pt x="2496" y="41"/>
                  <a:pt x="2495" y="43"/>
                  <a:pt x="2497" y="43"/>
                </a:cubicBezTo>
                <a:cubicBezTo>
                  <a:pt x="2498" y="41"/>
                  <a:pt x="2497" y="40"/>
                  <a:pt x="2497" y="41"/>
                </a:cubicBezTo>
                <a:close/>
                <a:moveTo>
                  <a:pt x="357" y="37"/>
                </a:moveTo>
                <a:cubicBezTo>
                  <a:pt x="354" y="39"/>
                  <a:pt x="362" y="43"/>
                  <a:pt x="364" y="41"/>
                </a:cubicBezTo>
                <a:lnTo>
                  <a:pt x="364" y="41"/>
                </a:lnTo>
                <a:cubicBezTo>
                  <a:pt x="364" y="37"/>
                  <a:pt x="358" y="40"/>
                  <a:pt x="357" y="37"/>
                </a:cubicBezTo>
                <a:close/>
                <a:moveTo>
                  <a:pt x="374" y="36"/>
                </a:moveTo>
                <a:cubicBezTo>
                  <a:pt x="373" y="36"/>
                  <a:pt x="371" y="37"/>
                  <a:pt x="371" y="37"/>
                </a:cubicBezTo>
                <a:cubicBezTo>
                  <a:pt x="371" y="40"/>
                  <a:pt x="374" y="38"/>
                  <a:pt x="376" y="39"/>
                </a:cubicBezTo>
                <a:cubicBezTo>
                  <a:pt x="376" y="37"/>
                  <a:pt x="375" y="36"/>
                  <a:pt x="374" y="36"/>
                </a:cubicBezTo>
                <a:close/>
                <a:moveTo>
                  <a:pt x="2513" y="34"/>
                </a:moveTo>
                <a:cubicBezTo>
                  <a:pt x="2510" y="33"/>
                  <a:pt x="2506" y="39"/>
                  <a:pt x="2509" y="39"/>
                </a:cubicBezTo>
                <a:cubicBezTo>
                  <a:pt x="2508" y="36"/>
                  <a:pt x="2512" y="37"/>
                  <a:pt x="2513" y="37"/>
                </a:cubicBezTo>
                <a:lnTo>
                  <a:pt x="2513" y="34"/>
                </a:lnTo>
                <a:lnTo>
                  <a:pt x="2513" y="34"/>
                </a:lnTo>
                <a:close/>
                <a:moveTo>
                  <a:pt x="385" y="31"/>
                </a:moveTo>
                <a:cubicBezTo>
                  <a:pt x="383" y="31"/>
                  <a:pt x="383" y="34"/>
                  <a:pt x="387" y="32"/>
                </a:cubicBezTo>
                <a:cubicBezTo>
                  <a:pt x="386" y="31"/>
                  <a:pt x="386" y="31"/>
                  <a:pt x="385" y="31"/>
                </a:cubicBezTo>
                <a:close/>
                <a:moveTo>
                  <a:pt x="2421" y="27"/>
                </a:moveTo>
                <a:cubicBezTo>
                  <a:pt x="2417" y="27"/>
                  <a:pt x="2419" y="29"/>
                  <a:pt x="2419" y="32"/>
                </a:cubicBezTo>
                <a:cubicBezTo>
                  <a:pt x="2423" y="32"/>
                  <a:pt x="2422" y="30"/>
                  <a:pt x="2421" y="27"/>
                </a:cubicBezTo>
                <a:lnTo>
                  <a:pt x="2421" y="27"/>
                </a:lnTo>
                <a:close/>
                <a:moveTo>
                  <a:pt x="2496" y="26"/>
                </a:moveTo>
                <a:cubicBezTo>
                  <a:pt x="2496" y="30"/>
                  <a:pt x="2497" y="31"/>
                  <a:pt x="2498" y="34"/>
                </a:cubicBezTo>
                <a:lnTo>
                  <a:pt x="2498" y="34"/>
                </a:lnTo>
                <a:cubicBezTo>
                  <a:pt x="2500" y="34"/>
                  <a:pt x="2501" y="34"/>
                  <a:pt x="2503" y="34"/>
                </a:cubicBezTo>
                <a:cubicBezTo>
                  <a:pt x="2503" y="29"/>
                  <a:pt x="2498" y="29"/>
                  <a:pt x="2496" y="26"/>
                </a:cubicBezTo>
                <a:close/>
                <a:moveTo>
                  <a:pt x="365" y="16"/>
                </a:moveTo>
                <a:cubicBezTo>
                  <a:pt x="363" y="17"/>
                  <a:pt x="361" y="17"/>
                  <a:pt x="360" y="18"/>
                </a:cubicBezTo>
                <a:lnTo>
                  <a:pt x="359" y="18"/>
                </a:lnTo>
                <a:lnTo>
                  <a:pt x="358" y="18"/>
                </a:lnTo>
                <a:lnTo>
                  <a:pt x="358" y="18"/>
                </a:lnTo>
                <a:lnTo>
                  <a:pt x="359" y="18"/>
                </a:lnTo>
                <a:lnTo>
                  <a:pt x="359" y="19"/>
                </a:lnTo>
                <a:cubicBezTo>
                  <a:pt x="360" y="22"/>
                  <a:pt x="365" y="21"/>
                  <a:pt x="365" y="16"/>
                </a:cubicBezTo>
                <a:close/>
                <a:moveTo>
                  <a:pt x="2441" y="7"/>
                </a:moveTo>
                <a:cubicBezTo>
                  <a:pt x="2442" y="12"/>
                  <a:pt x="2438" y="9"/>
                  <a:pt x="2439" y="13"/>
                </a:cubicBezTo>
                <a:cubicBezTo>
                  <a:pt x="2441" y="13"/>
                  <a:pt x="2441" y="10"/>
                  <a:pt x="2443" y="9"/>
                </a:cubicBezTo>
                <a:cubicBezTo>
                  <a:pt x="2441" y="9"/>
                  <a:pt x="2442" y="7"/>
                  <a:pt x="2441" y="7"/>
                </a:cubicBezTo>
                <a:close/>
                <a:moveTo>
                  <a:pt x="368" y="0"/>
                </a:moveTo>
                <a:lnTo>
                  <a:pt x="369" y="2"/>
                </a:lnTo>
                <a:cubicBezTo>
                  <a:pt x="366" y="2"/>
                  <a:pt x="364" y="4"/>
                  <a:pt x="364" y="9"/>
                </a:cubicBezTo>
                <a:cubicBezTo>
                  <a:pt x="366" y="7"/>
                  <a:pt x="369" y="8"/>
                  <a:pt x="371" y="7"/>
                </a:cubicBezTo>
                <a:cubicBezTo>
                  <a:pt x="370" y="6"/>
                  <a:pt x="370" y="5"/>
                  <a:pt x="370" y="4"/>
                </a:cubicBezTo>
                <a:lnTo>
                  <a:pt x="372" y="10"/>
                </a:lnTo>
                <a:cubicBezTo>
                  <a:pt x="369" y="10"/>
                  <a:pt x="366" y="10"/>
                  <a:pt x="365" y="13"/>
                </a:cubicBezTo>
                <a:cubicBezTo>
                  <a:pt x="365" y="19"/>
                  <a:pt x="370" y="15"/>
                  <a:pt x="374" y="13"/>
                </a:cubicBezTo>
                <a:cubicBezTo>
                  <a:pt x="375" y="15"/>
                  <a:pt x="376" y="17"/>
                  <a:pt x="378" y="18"/>
                </a:cubicBezTo>
                <a:cubicBezTo>
                  <a:pt x="378" y="20"/>
                  <a:pt x="378" y="21"/>
                  <a:pt x="381" y="21"/>
                </a:cubicBezTo>
                <a:cubicBezTo>
                  <a:pt x="383" y="24"/>
                  <a:pt x="386" y="26"/>
                  <a:pt x="388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3" y="27"/>
                  <a:pt x="397" y="30"/>
                  <a:pt x="401" y="33"/>
                </a:cubicBezTo>
                <a:lnTo>
                  <a:pt x="403" y="33"/>
                </a:lnTo>
                <a:cubicBezTo>
                  <a:pt x="403" y="36"/>
                  <a:pt x="407" y="35"/>
                  <a:pt x="407" y="37"/>
                </a:cubicBezTo>
                <a:lnTo>
                  <a:pt x="408" y="37"/>
                </a:lnTo>
                <a:cubicBezTo>
                  <a:pt x="409" y="37"/>
                  <a:pt x="410" y="37"/>
                  <a:pt x="410" y="37"/>
                </a:cubicBezTo>
                <a:cubicBezTo>
                  <a:pt x="411" y="37"/>
                  <a:pt x="411" y="37"/>
                  <a:pt x="411" y="37"/>
                </a:cubicBezTo>
                <a:cubicBezTo>
                  <a:pt x="413" y="45"/>
                  <a:pt x="418" y="52"/>
                  <a:pt x="425" y="55"/>
                </a:cubicBezTo>
                <a:cubicBezTo>
                  <a:pt x="425" y="55"/>
                  <a:pt x="426" y="55"/>
                  <a:pt x="426" y="55"/>
                </a:cubicBezTo>
                <a:cubicBezTo>
                  <a:pt x="428" y="58"/>
                  <a:pt x="432" y="58"/>
                  <a:pt x="437" y="58"/>
                </a:cubicBezTo>
                <a:cubicBezTo>
                  <a:pt x="439" y="63"/>
                  <a:pt x="443" y="67"/>
                  <a:pt x="449" y="69"/>
                </a:cubicBezTo>
                <a:lnTo>
                  <a:pt x="450" y="69"/>
                </a:lnTo>
                <a:lnTo>
                  <a:pt x="450" y="70"/>
                </a:lnTo>
                <a:lnTo>
                  <a:pt x="454" y="70"/>
                </a:lnTo>
                <a:lnTo>
                  <a:pt x="455" y="70"/>
                </a:lnTo>
                <a:cubicBezTo>
                  <a:pt x="460" y="68"/>
                  <a:pt x="467" y="69"/>
                  <a:pt x="471" y="66"/>
                </a:cubicBezTo>
                <a:cubicBezTo>
                  <a:pt x="472" y="66"/>
                  <a:pt x="473" y="66"/>
                  <a:pt x="474" y="66"/>
                </a:cubicBezTo>
                <a:cubicBezTo>
                  <a:pt x="485" y="67"/>
                  <a:pt x="488" y="60"/>
                  <a:pt x="497" y="59"/>
                </a:cubicBezTo>
                <a:cubicBezTo>
                  <a:pt x="501" y="63"/>
                  <a:pt x="505" y="62"/>
                  <a:pt x="508" y="67"/>
                </a:cubicBezTo>
                <a:cubicBezTo>
                  <a:pt x="509" y="70"/>
                  <a:pt x="510" y="72"/>
                  <a:pt x="511" y="75"/>
                </a:cubicBezTo>
                <a:lnTo>
                  <a:pt x="512" y="78"/>
                </a:lnTo>
                <a:cubicBezTo>
                  <a:pt x="513" y="85"/>
                  <a:pt x="514" y="91"/>
                  <a:pt x="520" y="91"/>
                </a:cubicBezTo>
                <a:cubicBezTo>
                  <a:pt x="530" y="92"/>
                  <a:pt x="531" y="71"/>
                  <a:pt x="544" y="76"/>
                </a:cubicBezTo>
                <a:cubicBezTo>
                  <a:pt x="546" y="76"/>
                  <a:pt x="543" y="73"/>
                  <a:pt x="544" y="71"/>
                </a:cubicBezTo>
                <a:cubicBezTo>
                  <a:pt x="543" y="67"/>
                  <a:pt x="543" y="69"/>
                  <a:pt x="540" y="69"/>
                </a:cubicBezTo>
                <a:cubicBezTo>
                  <a:pt x="545" y="64"/>
                  <a:pt x="554" y="60"/>
                  <a:pt x="561" y="66"/>
                </a:cubicBezTo>
                <a:cubicBezTo>
                  <a:pt x="564" y="66"/>
                  <a:pt x="563" y="60"/>
                  <a:pt x="569" y="62"/>
                </a:cubicBezTo>
                <a:cubicBezTo>
                  <a:pt x="569" y="59"/>
                  <a:pt x="569" y="56"/>
                  <a:pt x="571" y="53"/>
                </a:cubicBezTo>
                <a:cubicBezTo>
                  <a:pt x="581" y="53"/>
                  <a:pt x="575" y="60"/>
                  <a:pt x="581" y="64"/>
                </a:cubicBezTo>
                <a:lnTo>
                  <a:pt x="581" y="65"/>
                </a:lnTo>
                <a:cubicBezTo>
                  <a:pt x="580" y="71"/>
                  <a:pt x="581" y="77"/>
                  <a:pt x="584" y="82"/>
                </a:cubicBezTo>
                <a:lnTo>
                  <a:pt x="584" y="85"/>
                </a:lnTo>
                <a:cubicBezTo>
                  <a:pt x="585" y="97"/>
                  <a:pt x="591" y="102"/>
                  <a:pt x="596" y="112"/>
                </a:cubicBezTo>
                <a:lnTo>
                  <a:pt x="596" y="113"/>
                </a:lnTo>
                <a:cubicBezTo>
                  <a:pt x="597" y="121"/>
                  <a:pt x="609" y="118"/>
                  <a:pt x="615" y="121"/>
                </a:cubicBezTo>
                <a:cubicBezTo>
                  <a:pt x="615" y="121"/>
                  <a:pt x="616" y="121"/>
                  <a:pt x="617" y="121"/>
                </a:cubicBezTo>
                <a:cubicBezTo>
                  <a:pt x="619" y="119"/>
                  <a:pt x="624" y="123"/>
                  <a:pt x="629" y="121"/>
                </a:cubicBezTo>
                <a:lnTo>
                  <a:pt x="630" y="121"/>
                </a:lnTo>
                <a:cubicBezTo>
                  <a:pt x="631" y="117"/>
                  <a:pt x="640" y="120"/>
                  <a:pt x="643" y="118"/>
                </a:cubicBezTo>
                <a:cubicBezTo>
                  <a:pt x="644" y="118"/>
                  <a:pt x="644" y="117"/>
                  <a:pt x="644" y="117"/>
                </a:cubicBezTo>
                <a:cubicBezTo>
                  <a:pt x="645" y="117"/>
                  <a:pt x="645" y="117"/>
                  <a:pt x="645" y="117"/>
                </a:cubicBezTo>
                <a:cubicBezTo>
                  <a:pt x="646" y="117"/>
                  <a:pt x="647" y="117"/>
                  <a:pt x="648" y="117"/>
                </a:cubicBezTo>
                <a:cubicBezTo>
                  <a:pt x="665" y="117"/>
                  <a:pt x="681" y="109"/>
                  <a:pt x="698" y="104"/>
                </a:cubicBezTo>
                <a:cubicBezTo>
                  <a:pt x="700" y="104"/>
                  <a:pt x="700" y="101"/>
                  <a:pt x="702" y="100"/>
                </a:cubicBezTo>
                <a:cubicBezTo>
                  <a:pt x="708" y="99"/>
                  <a:pt x="710" y="105"/>
                  <a:pt x="714" y="106"/>
                </a:cubicBezTo>
                <a:cubicBezTo>
                  <a:pt x="726" y="109"/>
                  <a:pt x="736" y="98"/>
                  <a:pt x="747" y="103"/>
                </a:cubicBezTo>
                <a:cubicBezTo>
                  <a:pt x="748" y="107"/>
                  <a:pt x="744" y="106"/>
                  <a:pt x="745" y="110"/>
                </a:cubicBezTo>
                <a:cubicBezTo>
                  <a:pt x="746" y="113"/>
                  <a:pt x="754" y="106"/>
                  <a:pt x="749" y="104"/>
                </a:cubicBezTo>
                <a:cubicBezTo>
                  <a:pt x="761" y="100"/>
                  <a:pt x="778" y="102"/>
                  <a:pt x="785" y="92"/>
                </a:cubicBezTo>
                <a:cubicBezTo>
                  <a:pt x="783" y="87"/>
                  <a:pt x="779" y="93"/>
                  <a:pt x="775" y="93"/>
                </a:cubicBezTo>
                <a:cubicBezTo>
                  <a:pt x="776" y="87"/>
                  <a:pt x="783" y="88"/>
                  <a:pt x="785" y="83"/>
                </a:cubicBezTo>
                <a:cubicBezTo>
                  <a:pt x="786" y="79"/>
                  <a:pt x="780" y="83"/>
                  <a:pt x="782" y="78"/>
                </a:cubicBezTo>
                <a:cubicBezTo>
                  <a:pt x="791" y="84"/>
                  <a:pt x="783" y="98"/>
                  <a:pt x="793" y="105"/>
                </a:cubicBezTo>
                <a:cubicBezTo>
                  <a:pt x="802" y="106"/>
                  <a:pt x="808" y="111"/>
                  <a:pt x="813" y="104"/>
                </a:cubicBezTo>
                <a:cubicBezTo>
                  <a:pt x="809" y="88"/>
                  <a:pt x="821" y="83"/>
                  <a:pt x="832" y="79"/>
                </a:cubicBezTo>
                <a:cubicBezTo>
                  <a:pt x="832" y="77"/>
                  <a:pt x="830" y="77"/>
                  <a:pt x="831" y="74"/>
                </a:cubicBezTo>
                <a:cubicBezTo>
                  <a:pt x="834" y="70"/>
                  <a:pt x="843" y="70"/>
                  <a:pt x="840" y="62"/>
                </a:cubicBezTo>
                <a:cubicBezTo>
                  <a:pt x="843" y="62"/>
                  <a:pt x="847" y="62"/>
                  <a:pt x="849" y="64"/>
                </a:cubicBezTo>
                <a:cubicBezTo>
                  <a:pt x="849" y="68"/>
                  <a:pt x="846" y="67"/>
                  <a:pt x="845" y="70"/>
                </a:cubicBezTo>
                <a:cubicBezTo>
                  <a:pt x="845" y="74"/>
                  <a:pt x="849" y="74"/>
                  <a:pt x="849" y="78"/>
                </a:cubicBezTo>
                <a:cubicBezTo>
                  <a:pt x="855" y="67"/>
                  <a:pt x="871" y="78"/>
                  <a:pt x="884" y="73"/>
                </a:cubicBezTo>
                <a:cubicBezTo>
                  <a:pt x="886" y="75"/>
                  <a:pt x="888" y="78"/>
                  <a:pt x="892" y="79"/>
                </a:cubicBezTo>
                <a:cubicBezTo>
                  <a:pt x="892" y="85"/>
                  <a:pt x="886" y="84"/>
                  <a:pt x="887" y="91"/>
                </a:cubicBezTo>
                <a:cubicBezTo>
                  <a:pt x="887" y="92"/>
                  <a:pt x="888" y="93"/>
                  <a:pt x="890" y="94"/>
                </a:cubicBezTo>
                <a:cubicBezTo>
                  <a:pt x="892" y="94"/>
                  <a:pt x="892" y="91"/>
                  <a:pt x="892" y="89"/>
                </a:cubicBezTo>
                <a:cubicBezTo>
                  <a:pt x="908" y="91"/>
                  <a:pt x="913" y="73"/>
                  <a:pt x="915" y="63"/>
                </a:cubicBezTo>
                <a:cubicBezTo>
                  <a:pt x="919" y="69"/>
                  <a:pt x="925" y="72"/>
                  <a:pt x="929" y="78"/>
                </a:cubicBezTo>
                <a:cubicBezTo>
                  <a:pt x="932" y="79"/>
                  <a:pt x="930" y="74"/>
                  <a:pt x="934" y="75"/>
                </a:cubicBezTo>
                <a:cubicBezTo>
                  <a:pt x="934" y="78"/>
                  <a:pt x="934" y="80"/>
                  <a:pt x="936" y="80"/>
                </a:cubicBezTo>
                <a:cubicBezTo>
                  <a:pt x="944" y="81"/>
                  <a:pt x="940" y="67"/>
                  <a:pt x="950" y="69"/>
                </a:cubicBezTo>
                <a:cubicBezTo>
                  <a:pt x="949" y="71"/>
                  <a:pt x="945" y="76"/>
                  <a:pt x="948" y="79"/>
                </a:cubicBezTo>
                <a:cubicBezTo>
                  <a:pt x="951" y="80"/>
                  <a:pt x="950" y="75"/>
                  <a:pt x="952" y="74"/>
                </a:cubicBezTo>
                <a:cubicBezTo>
                  <a:pt x="954" y="75"/>
                  <a:pt x="953" y="78"/>
                  <a:pt x="956" y="78"/>
                </a:cubicBezTo>
                <a:cubicBezTo>
                  <a:pt x="959" y="75"/>
                  <a:pt x="957" y="69"/>
                  <a:pt x="957" y="65"/>
                </a:cubicBezTo>
                <a:cubicBezTo>
                  <a:pt x="959" y="62"/>
                  <a:pt x="962" y="60"/>
                  <a:pt x="965" y="60"/>
                </a:cubicBezTo>
                <a:cubicBezTo>
                  <a:pt x="970" y="63"/>
                  <a:pt x="963" y="66"/>
                  <a:pt x="963" y="69"/>
                </a:cubicBezTo>
                <a:cubicBezTo>
                  <a:pt x="963" y="71"/>
                  <a:pt x="966" y="72"/>
                  <a:pt x="967" y="74"/>
                </a:cubicBezTo>
                <a:cubicBezTo>
                  <a:pt x="970" y="82"/>
                  <a:pt x="970" y="96"/>
                  <a:pt x="983" y="92"/>
                </a:cubicBezTo>
                <a:cubicBezTo>
                  <a:pt x="983" y="92"/>
                  <a:pt x="982" y="85"/>
                  <a:pt x="987" y="87"/>
                </a:cubicBezTo>
                <a:cubicBezTo>
                  <a:pt x="988" y="83"/>
                  <a:pt x="986" y="82"/>
                  <a:pt x="987" y="78"/>
                </a:cubicBezTo>
                <a:cubicBezTo>
                  <a:pt x="992" y="77"/>
                  <a:pt x="992" y="70"/>
                  <a:pt x="994" y="67"/>
                </a:cubicBezTo>
                <a:cubicBezTo>
                  <a:pt x="997" y="69"/>
                  <a:pt x="999" y="69"/>
                  <a:pt x="1003" y="68"/>
                </a:cubicBezTo>
                <a:cubicBezTo>
                  <a:pt x="1002" y="74"/>
                  <a:pt x="999" y="84"/>
                  <a:pt x="1005" y="89"/>
                </a:cubicBezTo>
                <a:cubicBezTo>
                  <a:pt x="1004" y="92"/>
                  <a:pt x="1003" y="96"/>
                  <a:pt x="1002" y="99"/>
                </a:cubicBezTo>
                <a:cubicBezTo>
                  <a:pt x="1004" y="105"/>
                  <a:pt x="1008" y="102"/>
                  <a:pt x="1013" y="102"/>
                </a:cubicBezTo>
                <a:cubicBezTo>
                  <a:pt x="1012" y="105"/>
                  <a:pt x="1011" y="108"/>
                  <a:pt x="1016" y="108"/>
                </a:cubicBezTo>
                <a:cubicBezTo>
                  <a:pt x="1018" y="106"/>
                  <a:pt x="1016" y="100"/>
                  <a:pt x="1017" y="97"/>
                </a:cubicBezTo>
                <a:cubicBezTo>
                  <a:pt x="1014" y="96"/>
                  <a:pt x="1016" y="101"/>
                  <a:pt x="1013" y="99"/>
                </a:cubicBezTo>
                <a:cubicBezTo>
                  <a:pt x="1014" y="97"/>
                  <a:pt x="1014" y="94"/>
                  <a:pt x="1012" y="93"/>
                </a:cubicBezTo>
                <a:lnTo>
                  <a:pt x="1010" y="92"/>
                </a:lnTo>
                <a:lnTo>
                  <a:pt x="1011" y="92"/>
                </a:lnTo>
                <a:cubicBezTo>
                  <a:pt x="1013" y="92"/>
                  <a:pt x="1015" y="87"/>
                  <a:pt x="1014" y="83"/>
                </a:cubicBezTo>
                <a:cubicBezTo>
                  <a:pt x="1018" y="101"/>
                  <a:pt x="1023" y="123"/>
                  <a:pt x="1045" y="119"/>
                </a:cubicBezTo>
                <a:cubicBezTo>
                  <a:pt x="1048" y="120"/>
                  <a:pt x="1043" y="124"/>
                  <a:pt x="1046" y="125"/>
                </a:cubicBezTo>
                <a:cubicBezTo>
                  <a:pt x="1049" y="126"/>
                  <a:pt x="1049" y="123"/>
                  <a:pt x="1051" y="123"/>
                </a:cubicBezTo>
                <a:cubicBezTo>
                  <a:pt x="1051" y="107"/>
                  <a:pt x="1063" y="106"/>
                  <a:pt x="1063" y="90"/>
                </a:cubicBezTo>
                <a:cubicBezTo>
                  <a:pt x="1065" y="90"/>
                  <a:pt x="1066" y="88"/>
                  <a:pt x="1067" y="87"/>
                </a:cubicBezTo>
                <a:cubicBezTo>
                  <a:pt x="1065" y="78"/>
                  <a:pt x="1065" y="68"/>
                  <a:pt x="1067" y="59"/>
                </a:cubicBezTo>
                <a:cubicBezTo>
                  <a:pt x="1070" y="64"/>
                  <a:pt x="1071" y="71"/>
                  <a:pt x="1071" y="77"/>
                </a:cubicBezTo>
                <a:lnTo>
                  <a:pt x="1071" y="78"/>
                </a:lnTo>
                <a:lnTo>
                  <a:pt x="1071" y="79"/>
                </a:lnTo>
                <a:cubicBezTo>
                  <a:pt x="1071" y="80"/>
                  <a:pt x="1071" y="81"/>
                  <a:pt x="1072" y="81"/>
                </a:cubicBezTo>
                <a:cubicBezTo>
                  <a:pt x="1072" y="81"/>
                  <a:pt x="1072" y="80"/>
                  <a:pt x="1073" y="80"/>
                </a:cubicBezTo>
                <a:lnTo>
                  <a:pt x="1073" y="80"/>
                </a:lnTo>
                <a:lnTo>
                  <a:pt x="1074" y="81"/>
                </a:lnTo>
                <a:cubicBezTo>
                  <a:pt x="1075" y="81"/>
                  <a:pt x="1076" y="82"/>
                  <a:pt x="1077" y="84"/>
                </a:cubicBezTo>
                <a:cubicBezTo>
                  <a:pt x="1074" y="87"/>
                  <a:pt x="1068" y="91"/>
                  <a:pt x="1070" y="97"/>
                </a:cubicBezTo>
                <a:cubicBezTo>
                  <a:pt x="1074" y="96"/>
                  <a:pt x="1075" y="91"/>
                  <a:pt x="1077" y="89"/>
                </a:cubicBezTo>
                <a:cubicBezTo>
                  <a:pt x="1078" y="91"/>
                  <a:pt x="1076" y="96"/>
                  <a:pt x="1076" y="100"/>
                </a:cubicBezTo>
                <a:lnTo>
                  <a:pt x="1076" y="100"/>
                </a:lnTo>
                <a:lnTo>
                  <a:pt x="1076" y="100"/>
                </a:lnTo>
                <a:lnTo>
                  <a:pt x="1075" y="100"/>
                </a:lnTo>
                <a:lnTo>
                  <a:pt x="1075" y="100"/>
                </a:lnTo>
                <a:lnTo>
                  <a:pt x="1075" y="100"/>
                </a:lnTo>
                <a:lnTo>
                  <a:pt x="1075" y="100"/>
                </a:lnTo>
                <a:lnTo>
                  <a:pt x="1075" y="102"/>
                </a:lnTo>
                <a:cubicBezTo>
                  <a:pt x="1076" y="107"/>
                  <a:pt x="1070" y="113"/>
                  <a:pt x="1074" y="116"/>
                </a:cubicBezTo>
                <a:cubicBezTo>
                  <a:pt x="1074" y="111"/>
                  <a:pt x="1081" y="115"/>
                  <a:pt x="1080" y="110"/>
                </a:cubicBezTo>
                <a:cubicBezTo>
                  <a:pt x="1078" y="109"/>
                  <a:pt x="1076" y="106"/>
                  <a:pt x="1077" y="103"/>
                </a:cubicBezTo>
                <a:lnTo>
                  <a:pt x="1077" y="102"/>
                </a:lnTo>
                <a:lnTo>
                  <a:pt x="1078" y="103"/>
                </a:lnTo>
                <a:cubicBezTo>
                  <a:pt x="1079" y="104"/>
                  <a:pt x="1080" y="104"/>
                  <a:pt x="1081" y="104"/>
                </a:cubicBezTo>
                <a:cubicBezTo>
                  <a:pt x="1085" y="99"/>
                  <a:pt x="1084" y="89"/>
                  <a:pt x="1093" y="90"/>
                </a:cubicBezTo>
                <a:cubicBezTo>
                  <a:pt x="1092" y="93"/>
                  <a:pt x="1091" y="94"/>
                  <a:pt x="1089" y="96"/>
                </a:cubicBezTo>
                <a:cubicBezTo>
                  <a:pt x="1091" y="97"/>
                  <a:pt x="1093" y="98"/>
                  <a:pt x="1096" y="98"/>
                </a:cubicBezTo>
                <a:cubicBezTo>
                  <a:pt x="1100" y="97"/>
                  <a:pt x="1098" y="94"/>
                  <a:pt x="1098" y="90"/>
                </a:cubicBezTo>
                <a:cubicBezTo>
                  <a:pt x="1104" y="92"/>
                  <a:pt x="1097" y="97"/>
                  <a:pt x="1098" y="104"/>
                </a:cubicBezTo>
                <a:cubicBezTo>
                  <a:pt x="1103" y="101"/>
                  <a:pt x="1109" y="92"/>
                  <a:pt x="1105" y="87"/>
                </a:cubicBezTo>
                <a:cubicBezTo>
                  <a:pt x="1109" y="80"/>
                  <a:pt x="1114" y="82"/>
                  <a:pt x="1120" y="85"/>
                </a:cubicBezTo>
                <a:cubicBezTo>
                  <a:pt x="1117" y="90"/>
                  <a:pt x="1120" y="95"/>
                  <a:pt x="1117" y="99"/>
                </a:cubicBezTo>
                <a:cubicBezTo>
                  <a:pt x="1121" y="103"/>
                  <a:pt x="1133" y="97"/>
                  <a:pt x="1134" y="90"/>
                </a:cubicBezTo>
                <a:cubicBezTo>
                  <a:pt x="1146" y="93"/>
                  <a:pt x="1143" y="74"/>
                  <a:pt x="1143" y="67"/>
                </a:cubicBezTo>
                <a:cubicBezTo>
                  <a:pt x="1146" y="62"/>
                  <a:pt x="1148" y="62"/>
                  <a:pt x="1147" y="55"/>
                </a:cubicBezTo>
                <a:cubicBezTo>
                  <a:pt x="1149" y="54"/>
                  <a:pt x="1154" y="55"/>
                  <a:pt x="1154" y="51"/>
                </a:cubicBezTo>
                <a:cubicBezTo>
                  <a:pt x="1158" y="56"/>
                  <a:pt x="1159" y="62"/>
                  <a:pt x="1159" y="68"/>
                </a:cubicBezTo>
                <a:cubicBezTo>
                  <a:pt x="1161" y="65"/>
                  <a:pt x="1163" y="62"/>
                  <a:pt x="1164" y="58"/>
                </a:cubicBezTo>
                <a:cubicBezTo>
                  <a:pt x="1165" y="60"/>
                  <a:pt x="1166" y="62"/>
                  <a:pt x="1166" y="64"/>
                </a:cubicBezTo>
                <a:lnTo>
                  <a:pt x="1167" y="68"/>
                </a:lnTo>
                <a:lnTo>
                  <a:pt x="1167" y="68"/>
                </a:lnTo>
                <a:cubicBezTo>
                  <a:pt x="1165" y="70"/>
                  <a:pt x="1166" y="73"/>
                  <a:pt x="1166" y="74"/>
                </a:cubicBezTo>
                <a:cubicBezTo>
                  <a:pt x="1167" y="74"/>
                  <a:pt x="1168" y="74"/>
                  <a:pt x="1168" y="74"/>
                </a:cubicBezTo>
                <a:lnTo>
                  <a:pt x="1169" y="73"/>
                </a:lnTo>
                <a:lnTo>
                  <a:pt x="1171" y="80"/>
                </a:lnTo>
                <a:cubicBezTo>
                  <a:pt x="1175" y="94"/>
                  <a:pt x="1182" y="108"/>
                  <a:pt x="1195" y="112"/>
                </a:cubicBezTo>
                <a:cubicBezTo>
                  <a:pt x="1197" y="107"/>
                  <a:pt x="1201" y="101"/>
                  <a:pt x="1197" y="97"/>
                </a:cubicBezTo>
                <a:cubicBezTo>
                  <a:pt x="1193" y="98"/>
                  <a:pt x="1189" y="97"/>
                  <a:pt x="1185" y="96"/>
                </a:cubicBezTo>
                <a:cubicBezTo>
                  <a:pt x="1185" y="89"/>
                  <a:pt x="1189" y="86"/>
                  <a:pt x="1191" y="80"/>
                </a:cubicBezTo>
                <a:cubicBezTo>
                  <a:pt x="1195" y="81"/>
                  <a:pt x="1194" y="76"/>
                  <a:pt x="1197" y="79"/>
                </a:cubicBezTo>
                <a:cubicBezTo>
                  <a:pt x="1197" y="83"/>
                  <a:pt x="1196" y="83"/>
                  <a:pt x="1196" y="86"/>
                </a:cubicBezTo>
                <a:cubicBezTo>
                  <a:pt x="1200" y="92"/>
                  <a:pt x="1203" y="82"/>
                  <a:pt x="1201" y="76"/>
                </a:cubicBezTo>
                <a:cubicBezTo>
                  <a:pt x="1203" y="77"/>
                  <a:pt x="1205" y="77"/>
                  <a:pt x="1206" y="76"/>
                </a:cubicBezTo>
                <a:cubicBezTo>
                  <a:pt x="1203" y="71"/>
                  <a:pt x="1206" y="61"/>
                  <a:pt x="1202" y="58"/>
                </a:cubicBezTo>
                <a:cubicBezTo>
                  <a:pt x="1202" y="58"/>
                  <a:pt x="1203" y="58"/>
                  <a:pt x="1203" y="58"/>
                </a:cubicBezTo>
                <a:cubicBezTo>
                  <a:pt x="1207" y="56"/>
                  <a:pt x="1209" y="52"/>
                  <a:pt x="1208" y="48"/>
                </a:cubicBezTo>
                <a:cubicBezTo>
                  <a:pt x="1207" y="44"/>
                  <a:pt x="1204" y="49"/>
                  <a:pt x="1203" y="46"/>
                </a:cubicBezTo>
                <a:cubicBezTo>
                  <a:pt x="1204" y="43"/>
                  <a:pt x="1205" y="40"/>
                  <a:pt x="1209" y="40"/>
                </a:cubicBezTo>
                <a:cubicBezTo>
                  <a:pt x="1209" y="45"/>
                  <a:pt x="1214" y="42"/>
                  <a:pt x="1219" y="43"/>
                </a:cubicBezTo>
                <a:cubicBezTo>
                  <a:pt x="1218" y="45"/>
                  <a:pt x="1217" y="46"/>
                  <a:pt x="1217" y="47"/>
                </a:cubicBezTo>
                <a:cubicBezTo>
                  <a:pt x="1217" y="49"/>
                  <a:pt x="1219" y="48"/>
                  <a:pt x="1219" y="49"/>
                </a:cubicBezTo>
                <a:cubicBezTo>
                  <a:pt x="1219" y="50"/>
                  <a:pt x="1220" y="50"/>
                  <a:pt x="1220" y="49"/>
                </a:cubicBezTo>
                <a:cubicBezTo>
                  <a:pt x="1221" y="50"/>
                  <a:pt x="1221" y="51"/>
                  <a:pt x="1220" y="52"/>
                </a:cubicBezTo>
                <a:cubicBezTo>
                  <a:pt x="1216" y="53"/>
                  <a:pt x="1217" y="48"/>
                  <a:pt x="1213" y="49"/>
                </a:cubicBezTo>
                <a:cubicBezTo>
                  <a:pt x="1213" y="49"/>
                  <a:pt x="1212" y="50"/>
                  <a:pt x="1211" y="50"/>
                </a:cubicBezTo>
                <a:cubicBezTo>
                  <a:pt x="1214" y="57"/>
                  <a:pt x="1215" y="64"/>
                  <a:pt x="1218" y="70"/>
                </a:cubicBezTo>
                <a:cubicBezTo>
                  <a:pt x="1220" y="68"/>
                  <a:pt x="1221" y="64"/>
                  <a:pt x="1223" y="61"/>
                </a:cubicBezTo>
                <a:cubicBezTo>
                  <a:pt x="1225" y="63"/>
                  <a:pt x="1227" y="66"/>
                  <a:pt x="1225" y="69"/>
                </a:cubicBezTo>
                <a:cubicBezTo>
                  <a:pt x="1237" y="111"/>
                  <a:pt x="1250" y="152"/>
                  <a:pt x="1265" y="191"/>
                </a:cubicBezTo>
                <a:cubicBezTo>
                  <a:pt x="1267" y="191"/>
                  <a:pt x="1267" y="193"/>
                  <a:pt x="1269" y="193"/>
                </a:cubicBezTo>
                <a:cubicBezTo>
                  <a:pt x="1270" y="192"/>
                  <a:pt x="1270" y="191"/>
                  <a:pt x="1270" y="190"/>
                </a:cubicBezTo>
                <a:cubicBezTo>
                  <a:pt x="1271" y="186"/>
                  <a:pt x="1268" y="183"/>
                  <a:pt x="1265" y="183"/>
                </a:cubicBezTo>
                <a:cubicBezTo>
                  <a:pt x="1270" y="168"/>
                  <a:pt x="1261" y="157"/>
                  <a:pt x="1261" y="141"/>
                </a:cubicBezTo>
                <a:cubicBezTo>
                  <a:pt x="1263" y="142"/>
                  <a:pt x="1264" y="140"/>
                  <a:pt x="1265" y="140"/>
                </a:cubicBezTo>
                <a:cubicBezTo>
                  <a:pt x="1265" y="137"/>
                  <a:pt x="1264" y="133"/>
                  <a:pt x="1260" y="133"/>
                </a:cubicBezTo>
                <a:cubicBezTo>
                  <a:pt x="1260" y="131"/>
                  <a:pt x="1262" y="131"/>
                  <a:pt x="1262" y="128"/>
                </a:cubicBezTo>
                <a:cubicBezTo>
                  <a:pt x="1263" y="126"/>
                  <a:pt x="1269" y="127"/>
                  <a:pt x="1268" y="124"/>
                </a:cubicBezTo>
                <a:cubicBezTo>
                  <a:pt x="1267" y="121"/>
                  <a:pt x="1264" y="125"/>
                  <a:pt x="1263" y="123"/>
                </a:cubicBezTo>
                <a:cubicBezTo>
                  <a:pt x="1262" y="119"/>
                  <a:pt x="1262" y="116"/>
                  <a:pt x="1263" y="113"/>
                </a:cubicBezTo>
                <a:cubicBezTo>
                  <a:pt x="1264" y="113"/>
                  <a:pt x="1264" y="113"/>
                  <a:pt x="1264" y="111"/>
                </a:cubicBezTo>
                <a:cubicBezTo>
                  <a:pt x="1268" y="116"/>
                  <a:pt x="1272" y="112"/>
                  <a:pt x="1276" y="113"/>
                </a:cubicBezTo>
                <a:cubicBezTo>
                  <a:pt x="1276" y="115"/>
                  <a:pt x="1278" y="119"/>
                  <a:pt x="1276" y="119"/>
                </a:cubicBezTo>
                <a:cubicBezTo>
                  <a:pt x="1281" y="120"/>
                  <a:pt x="1283" y="126"/>
                  <a:pt x="1285" y="132"/>
                </a:cubicBezTo>
                <a:cubicBezTo>
                  <a:pt x="1288" y="128"/>
                  <a:pt x="1286" y="122"/>
                  <a:pt x="1288" y="116"/>
                </a:cubicBezTo>
                <a:cubicBezTo>
                  <a:pt x="1290" y="122"/>
                  <a:pt x="1291" y="112"/>
                  <a:pt x="1297" y="114"/>
                </a:cubicBezTo>
                <a:cubicBezTo>
                  <a:pt x="1293" y="119"/>
                  <a:pt x="1298" y="119"/>
                  <a:pt x="1297" y="127"/>
                </a:cubicBezTo>
                <a:cubicBezTo>
                  <a:pt x="1305" y="126"/>
                  <a:pt x="1297" y="115"/>
                  <a:pt x="1301" y="110"/>
                </a:cubicBezTo>
                <a:cubicBezTo>
                  <a:pt x="1303" y="110"/>
                  <a:pt x="1305" y="111"/>
                  <a:pt x="1305" y="115"/>
                </a:cubicBezTo>
                <a:cubicBezTo>
                  <a:pt x="1307" y="115"/>
                  <a:pt x="1306" y="111"/>
                  <a:pt x="1308" y="111"/>
                </a:cubicBezTo>
                <a:cubicBezTo>
                  <a:pt x="1311" y="111"/>
                  <a:pt x="1313" y="112"/>
                  <a:pt x="1315" y="114"/>
                </a:cubicBezTo>
                <a:lnTo>
                  <a:pt x="1317" y="116"/>
                </a:lnTo>
                <a:lnTo>
                  <a:pt x="1317" y="118"/>
                </a:lnTo>
                <a:lnTo>
                  <a:pt x="1319" y="118"/>
                </a:lnTo>
                <a:lnTo>
                  <a:pt x="1321" y="119"/>
                </a:lnTo>
                <a:cubicBezTo>
                  <a:pt x="1324" y="119"/>
                  <a:pt x="1324" y="117"/>
                  <a:pt x="1327" y="117"/>
                </a:cubicBezTo>
                <a:cubicBezTo>
                  <a:pt x="1328" y="114"/>
                  <a:pt x="1324" y="112"/>
                  <a:pt x="1327" y="112"/>
                </a:cubicBezTo>
                <a:cubicBezTo>
                  <a:pt x="1333" y="110"/>
                  <a:pt x="1336" y="124"/>
                  <a:pt x="1345" y="118"/>
                </a:cubicBezTo>
                <a:cubicBezTo>
                  <a:pt x="1347" y="119"/>
                  <a:pt x="1346" y="123"/>
                  <a:pt x="1347" y="124"/>
                </a:cubicBezTo>
                <a:cubicBezTo>
                  <a:pt x="1351" y="124"/>
                  <a:pt x="1351" y="120"/>
                  <a:pt x="1351" y="117"/>
                </a:cubicBezTo>
                <a:cubicBezTo>
                  <a:pt x="1351" y="112"/>
                  <a:pt x="1345" y="116"/>
                  <a:pt x="1345" y="114"/>
                </a:cubicBezTo>
                <a:cubicBezTo>
                  <a:pt x="1347" y="109"/>
                  <a:pt x="1355" y="115"/>
                  <a:pt x="1356" y="116"/>
                </a:cubicBezTo>
                <a:cubicBezTo>
                  <a:pt x="1355" y="118"/>
                  <a:pt x="1352" y="119"/>
                  <a:pt x="1353" y="123"/>
                </a:cubicBezTo>
                <a:cubicBezTo>
                  <a:pt x="1358" y="125"/>
                  <a:pt x="1357" y="120"/>
                  <a:pt x="1361" y="121"/>
                </a:cubicBezTo>
                <a:cubicBezTo>
                  <a:pt x="1362" y="123"/>
                  <a:pt x="1360" y="128"/>
                  <a:pt x="1363" y="128"/>
                </a:cubicBezTo>
                <a:cubicBezTo>
                  <a:pt x="1365" y="125"/>
                  <a:pt x="1363" y="119"/>
                  <a:pt x="1361" y="117"/>
                </a:cubicBezTo>
                <a:cubicBezTo>
                  <a:pt x="1363" y="114"/>
                  <a:pt x="1368" y="115"/>
                  <a:pt x="1367" y="110"/>
                </a:cubicBezTo>
                <a:lnTo>
                  <a:pt x="1377" y="110"/>
                </a:lnTo>
                <a:lnTo>
                  <a:pt x="1377" y="113"/>
                </a:lnTo>
                <a:cubicBezTo>
                  <a:pt x="1382" y="113"/>
                  <a:pt x="1386" y="111"/>
                  <a:pt x="1390" y="108"/>
                </a:cubicBezTo>
                <a:cubicBezTo>
                  <a:pt x="1397" y="110"/>
                  <a:pt x="1404" y="114"/>
                  <a:pt x="1409" y="120"/>
                </a:cubicBezTo>
                <a:cubicBezTo>
                  <a:pt x="1413" y="120"/>
                  <a:pt x="1409" y="112"/>
                  <a:pt x="1412" y="110"/>
                </a:cubicBezTo>
                <a:cubicBezTo>
                  <a:pt x="1416" y="109"/>
                  <a:pt x="1413" y="116"/>
                  <a:pt x="1415" y="116"/>
                </a:cubicBezTo>
                <a:cubicBezTo>
                  <a:pt x="1416" y="115"/>
                  <a:pt x="1420" y="111"/>
                  <a:pt x="1417" y="110"/>
                </a:cubicBezTo>
                <a:cubicBezTo>
                  <a:pt x="1419" y="107"/>
                  <a:pt x="1425" y="110"/>
                  <a:pt x="1427" y="110"/>
                </a:cubicBezTo>
                <a:cubicBezTo>
                  <a:pt x="1429" y="109"/>
                  <a:pt x="1428" y="104"/>
                  <a:pt x="1431" y="104"/>
                </a:cubicBezTo>
                <a:cubicBezTo>
                  <a:pt x="1435" y="103"/>
                  <a:pt x="1435" y="108"/>
                  <a:pt x="1438" y="108"/>
                </a:cubicBezTo>
                <a:cubicBezTo>
                  <a:pt x="1441" y="109"/>
                  <a:pt x="1440" y="106"/>
                  <a:pt x="1442" y="106"/>
                </a:cubicBezTo>
                <a:cubicBezTo>
                  <a:pt x="1440" y="103"/>
                  <a:pt x="1439" y="100"/>
                  <a:pt x="1439" y="96"/>
                </a:cubicBezTo>
                <a:cubicBezTo>
                  <a:pt x="1443" y="94"/>
                  <a:pt x="1445" y="97"/>
                  <a:pt x="1448" y="94"/>
                </a:cubicBezTo>
                <a:cubicBezTo>
                  <a:pt x="1449" y="97"/>
                  <a:pt x="1448" y="100"/>
                  <a:pt x="1446" y="102"/>
                </a:cubicBezTo>
                <a:cubicBezTo>
                  <a:pt x="1449" y="111"/>
                  <a:pt x="1457" y="104"/>
                  <a:pt x="1461" y="107"/>
                </a:cubicBezTo>
                <a:cubicBezTo>
                  <a:pt x="1462" y="103"/>
                  <a:pt x="1458" y="100"/>
                  <a:pt x="1462" y="99"/>
                </a:cubicBezTo>
                <a:cubicBezTo>
                  <a:pt x="1461" y="97"/>
                  <a:pt x="1458" y="101"/>
                  <a:pt x="1458" y="96"/>
                </a:cubicBezTo>
                <a:cubicBezTo>
                  <a:pt x="1460" y="96"/>
                  <a:pt x="1460" y="95"/>
                  <a:pt x="1460" y="94"/>
                </a:cubicBezTo>
                <a:cubicBezTo>
                  <a:pt x="1462" y="96"/>
                  <a:pt x="1462" y="100"/>
                  <a:pt x="1466" y="98"/>
                </a:cubicBezTo>
                <a:cubicBezTo>
                  <a:pt x="1467" y="102"/>
                  <a:pt x="1465" y="102"/>
                  <a:pt x="1465" y="105"/>
                </a:cubicBezTo>
                <a:cubicBezTo>
                  <a:pt x="1468" y="106"/>
                  <a:pt x="1470" y="106"/>
                  <a:pt x="1472" y="106"/>
                </a:cubicBezTo>
                <a:cubicBezTo>
                  <a:pt x="1474" y="109"/>
                  <a:pt x="1475" y="112"/>
                  <a:pt x="1476" y="116"/>
                </a:cubicBezTo>
                <a:cubicBezTo>
                  <a:pt x="1480" y="115"/>
                  <a:pt x="1479" y="109"/>
                  <a:pt x="1482" y="107"/>
                </a:cubicBezTo>
                <a:cubicBezTo>
                  <a:pt x="1481" y="102"/>
                  <a:pt x="1478" y="102"/>
                  <a:pt x="1478" y="97"/>
                </a:cubicBezTo>
                <a:cubicBezTo>
                  <a:pt x="1480" y="93"/>
                  <a:pt x="1483" y="97"/>
                  <a:pt x="1485" y="94"/>
                </a:cubicBezTo>
                <a:cubicBezTo>
                  <a:pt x="1486" y="90"/>
                  <a:pt x="1481" y="93"/>
                  <a:pt x="1483" y="89"/>
                </a:cubicBezTo>
                <a:cubicBezTo>
                  <a:pt x="1489" y="85"/>
                  <a:pt x="1491" y="90"/>
                  <a:pt x="1497" y="91"/>
                </a:cubicBezTo>
                <a:cubicBezTo>
                  <a:pt x="1497" y="94"/>
                  <a:pt x="1497" y="97"/>
                  <a:pt x="1495" y="99"/>
                </a:cubicBezTo>
                <a:cubicBezTo>
                  <a:pt x="1496" y="103"/>
                  <a:pt x="1500" y="103"/>
                  <a:pt x="1503" y="101"/>
                </a:cubicBezTo>
                <a:cubicBezTo>
                  <a:pt x="1503" y="100"/>
                  <a:pt x="1500" y="100"/>
                  <a:pt x="1499" y="100"/>
                </a:cubicBezTo>
                <a:cubicBezTo>
                  <a:pt x="1504" y="99"/>
                  <a:pt x="1504" y="93"/>
                  <a:pt x="1507" y="89"/>
                </a:cubicBezTo>
                <a:cubicBezTo>
                  <a:pt x="1511" y="88"/>
                  <a:pt x="1511" y="91"/>
                  <a:pt x="1514" y="91"/>
                </a:cubicBezTo>
                <a:cubicBezTo>
                  <a:pt x="1517" y="90"/>
                  <a:pt x="1513" y="82"/>
                  <a:pt x="1515" y="82"/>
                </a:cubicBezTo>
                <a:cubicBezTo>
                  <a:pt x="1520" y="81"/>
                  <a:pt x="1517" y="89"/>
                  <a:pt x="1517" y="91"/>
                </a:cubicBezTo>
                <a:cubicBezTo>
                  <a:pt x="1520" y="87"/>
                  <a:pt x="1521" y="89"/>
                  <a:pt x="1523" y="93"/>
                </a:cubicBezTo>
                <a:cubicBezTo>
                  <a:pt x="1525" y="93"/>
                  <a:pt x="1525" y="91"/>
                  <a:pt x="1526" y="91"/>
                </a:cubicBezTo>
                <a:cubicBezTo>
                  <a:pt x="1529" y="91"/>
                  <a:pt x="1522" y="87"/>
                  <a:pt x="1526" y="85"/>
                </a:cubicBezTo>
                <a:cubicBezTo>
                  <a:pt x="1530" y="85"/>
                  <a:pt x="1528" y="91"/>
                  <a:pt x="1530" y="93"/>
                </a:cubicBezTo>
                <a:cubicBezTo>
                  <a:pt x="1531" y="91"/>
                  <a:pt x="1534" y="91"/>
                  <a:pt x="1534" y="88"/>
                </a:cubicBezTo>
                <a:cubicBezTo>
                  <a:pt x="1537" y="91"/>
                  <a:pt x="1537" y="94"/>
                  <a:pt x="1540" y="98"/>
                </a:cubicBezTo>
                <a:cubicBezTo>
                  <a:pt x="1539" y="102"/>
                  <a:pt x="1536" y="103"/>
                  <a:pt x="1531" y="103"/>
                </a:cubicBezTo>
                <a:cubicBezTo>
                  <a:pt x="1535" y="106"/>
                  <a:pt x="1540" y="108"/>
                  <a:pt x="1544" y="106"/>
                </a:cubicBezTo>
                <a:cubicBezTo>
                  <a:pt x="1540" y="108"/>
                  <a:pt x="1538" y="111"/>
                  <a:pt x="1538" y="116"/>
                </a:cubicBezTo>
                <a:cubicBezTo>
                  <a:pt x="1542" y="119"/>
                  <a:pt x="1545" y="123"/>
                  <a:pt x="1550" y="125"/>
                </a:cubicBezTo>
                <a:cubicBezTo>
                  <a:pt x="1550" y="128"/>
                  <a:pt x="1547" y="130"/>
                  <a:pt x="1545" y="128"/>
                </a:cubicBezTo>
                <a:cubicBezTo>
                  <a:pt x="1546" y="131"/>
                  <a:pt x="1544" y="131"/>
                  <a:pt x="1544" y="133"/>
                </a:cubicBezTo>
                <a:cubicBezTo>
                  <a:pt x="1545" y="135"/>
                  <a:pt x="1549" y="133"/>
                  <a:pt x="1551" y="134"/>
                </a:cubicBezTo>
                <a:cubicBezTo>
                  <a:pt x="1551" y="136"/>
                  <a:pt x="1551" y="138"/>
                  <a:pt x="1552" y="139"/>
                </a:cubicBezTo>
                <a:cubicBezTo>
                  <a:pt x="1555" y="140"/>
                  <a:pt x="1558" y="141"/>
                  <a:pt x="1560" y="141"/>
                </a:cubicBezTo>
                <a:cubicBezTo>
                  <a:pt x="1559" y="136"/>
                  <a:pt x="1555" y="132"/>
                  <a:pt x="1550" y="132"/>
                </a:cubicBezTo>
                <a:cubicBezTo>
                  <a:pt x="1552" y="130"/>
                  <a:pt x="1554" y="130"/>
                  <a:pt x="1555" y="129"/>
                </a:cubicBezTo>
                <a:cubicBezTo>
                  <a:pt x="1554" y="128"/>
                  <a:pt x="1555" y="124"/>
                  <a:pt x="1552" y="125"/>
                </a:cubicBezTo>
                <a:cubicBezTo>
                  <a:pt x="1554" y="122"/>
                  <a:pt x="1560" y="124"/>
                  <a:pt x="1562" y="121"/>
                </a:cubicBezTo>
                <a:cubicBezTo>
                  <a:pt x="1561" y="119"/>
                  <a:pt x="1559" y="119"/>
                  <a:pt x="1557" y="118"/>
                </a:cubicBezTo>
                <a:cubicBezTo>
                  <a:pt x="1556" y="124"/>
                  <a:pt x="1549" y="114"/>
                  <a:pt x="1548" y="120"/>
                </a:cubicBezTo>
                <a:cubicBezTo>
                  <a:pt x="1544" y="118"/>
                  <a:pt x="1542" y="113"/>
                  <a:pt x="1542" y="108"/>
                </a:cubicBezTo>
                <a:lnTo>
                  <a:pt x="1548" y="108"/>
                </a:lnTo>
                <a:lnTo>
                  <a:pt x="1548" y="103"/>
                </a:lnTo>
                <a:cubicBezTo>
                  <a:pt x="1547" y="100"/>
                  <a:pt x="1545" y="99"/>
                  <a:pt x="1541" y="99"/>
                </a:cubicBezTo>
                <a:cubicBezTo>
                  <a:pt x="1539" y="87"/>
                  <a:pt x="1546" y="89"/>
                  <a:pt x="1546" y="86"/>
                </a:cubicBezTo>
                <a:cubicBezTo>
                  <a:pt x="1552" y="82"/>
                  <a:pt x="1554" y="90"/>
                  <a:pt x="1559" y="90"/>
                </a:cubicBezTo>
                <a:lnTo>
                  <a:pt x="1559" y="96"/>
                </a:lnTo>
                <a:lnTo>
                  <a:pt x="1557" y="96"/>
                </a:lnTo>
                <a:cubicBezTo>
                  <a:pt x="1556" y="96"/>
                  <a:pt x="1555" y="96"/>
                  <a:pt x="1554" y="97"/>
                </a:cubicBezTo>
                <a:lnTo>
                  <a:pt x="1553" y="97"/>
                </a:lnTo>
                <a:cubicBezTo>
                  <a:pt x="1554" y="99"/>
                  <a:pt x="1555" y="102"/>
                  <a:pt x="1558" y="103"/>
                </a:cubicBezTo>
                <a:cubicBezTo>
                  <a:pt x="1557" y="101"/>
                  <a:pt x="1558" y="100"/>
                  <a:pt x="1559" y="99"/>
                </a:cubicBezTo>
                <a:lnTo>
                  <a:pt x="1559" y="99"/>
                </a:lnTo>
                <a:lnTo>
                  <a:pt x="1559" y="99"/>
                </a:lnTo>
                <a:cubicBezTo>
                  <a:pt x="1560" y="99"/>
                  <a:pt x="1561" y="99"/>
                  <a:pt x="1562" y="99"/>
                </a:cubicBezTo>
                <a:cubicBezTo>
                  <a:pt x="1564" y="97"/>
                  <a:pt x="1563" y="92"/>
                  <a:pt x="1564" y="90"/>
                </a:cubicBezTo>
                <a:cubicBezTo>
                  <a:pt x="1569" y="96"/>
                  <a:pt x="1575" y="87"/>
                  <a:pt x="1579" y="93"/>
                </a:cubicBezTo>
                <a:cubicBezTo>
                  <a:pt x="1582" y="90"/>
                  <a:pt x="1576" y="85"/>
                  <a:pt x="1575" y="86"/>
                </a:cubicBezTo>
                <a:lnTo>
                  <a:pt x="1575" y="80"/>
                </a:lnTo>
                <a:cubicBezTo>
                  <a:pt x="1578" y="81"/>
                  <a:pt x="1578" y="78"/>
                  <a:pt x="1580" y="79"/>
                </a:cubicBezTo>
                <a:cubicBezTo>
                  <a:pt x="1580" y="82"/>
                  <a:pt x="1580" y="85"/>
                  <a:pt x="1581" y="86"/>
                </a:cubicBezTo>
                <a:cubicBezTo>
                  <a:pt x="1588" y="86"/>
                  <a:pt x="1587" y="84"/>
                  <a:pt x="1593" y="83"/>
                </a:cubicBezTo>
                <a:cubicBezTo>
                  <a:pt x="1594" y="90"/>
                  <a:pt x="1601" y="91"/>
                  <a:pt x="1603" y="97"/>
                </a:cubicBezTo>
                <a:cubicBezTo>
                  <a:pt x="1606" y="94"/>
                  <a:pt x="1608" y="94"/>
                  <a:pt x="1608" y="88"/>
                </a:cubicBezTo>
                <a:cubicBezTo>
                  <a:pt x="1611" y="91"/>
                  <a:pt x="1610" y="92"/>
                  <a:pt x="1613" y="97"/>
                </a:cubicBezTo>
                <a:cubicBezTo>
                  <a:pt x="1609" y="98"/>
                  <a:pt x="1611" y="93"/>
                  <a:pt x="1609" y="93"/>
                </a:cubicBezTo>
                <a:cubicBezTo>
                  <a:pt x="1608" y="94"/>
                  <a:pt x="1607" y="94"/>
                  <a:pt x="1607" y="96"/>
                </a:cubicBezTo>
                <a:cubicBezTo>
                  <a:pt x="1614" y="99"/>
                  <a:pt x="1616" y="106"/>
                  <a:pt x="1619" y="114"/>
                </a:cubicBezTo>
                <a:cubicBezTo>
                  <a:pt x="1618" y="117"/>
                  <a:pt x="1616" y="113"/>
                  <a:pt x="1614" y="114"/>
                </a:cubicBezTo>
                <a:lnTo>
                  <a:pt x="1614" y="106"/>
                </a:lnTo>
                <a:cubicBezTo>
                  <a:pt x="1613" y="104"/>
                  <a:pt x="1604" y="106"/>
                  <a:pt x="1608" y="102"/>
                </a:cubicBezTo>
                <a:cubicBezTo>
                  <a:pt x="1604" y="103"/>
                  <a:pt x="1602" y="105"/>
                  <a:pt x="1597" y="104"/>
                </a:cubicBezTo>
                <a:cubicBezTo>
                  <a:pt x="1598" y="111"/>
                  <a:pt x="1596" y="115"/>
                  <a:pt x="1599" y="121"/>
                </a:cubicBezTo>
                <a:cubicBezTo>
                  <a:pt x="1604" y="117"/>
                  <a:pt x="1598" y="110"/>
                  <a:pt x="1601" y="105"/>
                </a:cubicBezTo>
                <a:cubicBezTo>
                  <a:pt x="1602" y="105"/>
                  <a:pt x="1603" y="106"/>
                  <a:pt x="1604" y="107"/>
                </a:cubicBezTo>
                <a:cubicBezTo>
                  <a:pt x="1605" y="109"/>
                  <a:pt x="1605" y="112"/>
                  <a:pt x="1603" y="113"/>
                </a:cubicBezTo>
                <a:cubicBezTo>
                  <a:pt x="1605" y="120"/>
                  <a:pt x="1613" y="120"/>
                  <a:pt x="1611" y="131"/>
                </a:cubicBezTo>
                <a:cubicBezTo>
                  <a:pt x="1609" y="131"/>
                  <a:pt x="1608" y="131"/>
                  <a:pt x="1606" y="131"/>
                </a:cubicBezTo>
                <a:lnTo>
                  <a:pt x="1606" y="139"/>
                </a:lnTo>
                <a:cubicBezTo>
                  <a:pt x="1610" y="138"/>
                  <a:pt x="1609" y="143"/>
                  <a:pt x="1609" y="146"/>
                </a:cubicBezTo>
                <a:cubicBezTo>
                  <a:pt x="1612" y="147"/>
                  <a:pt x="1615" y="148"/>
                  <a:pt x="1617" y="148"/>
                </a:cubicBezTo>
                <a:cubicBezTo>
                  <a:pt x="1618" y="148"/>
                  <a:pt x="1620" y="148"/>
                  <a:pt x="1621" y="148"/>
                </a:cubicBezTo>
                <a:lnTo>
                  <a:pt x="1621" y="145"/>
                </a:lnTo>
                <a:cubicBezTo>
                  <a:pt x="1623" y="146"/>
                  <a:pt x="1626" y="146"/>
                  <a:pt x="1628" y="145"/>
                </a:cubicBezTo>
                <a:cubicBezTo>
                  <a:pt x="1627" y="141"/>
                  <a:pt x="1629" y="140"/>
                  <a:pt x="1629" y="137"/>
                </a:cubicBezTo>
                <a:cubicBezTo>
                  <a:pt x="1631" y="137"/>
                  <a:pt x="1629" y="142"/>
                  <a:pt x="1630" y="144"/>
                </a:cubicBezTo>
                <a:cubicBezTo>
                  <a:pt x="1631" y="144"/>
                  <a:pt x="1632" y="144"/>
                  <a:pt x="1634" y="144"/>
                </a:cubicBezTo>
                <a:cubicBezTo>
                  <a:pt x="1634" y="139"/>
                  <a:pt x="1629" y="139"/>
                  <a:pt x="1631" y="131"/>
                </a:cubicBezTo>
                <a:cubicBezTo>
                  <a:pt x="1626" y="130"/>
                  <a:pt x="1632" y="134"/>
                  <a:pt x="1628" y="133"/>
                </a:cubicBezTo>
                <a:lnTo>
                  <a:pt x="1628" y="128"/>
                </a:lnTo>
                <a:cubicBezTo>
                  <a:pt x="1629" y="127"/>
                  <a:pt x="1631" y="127"/>
                  <a:pt x="1633" y="126"/>
                </a:cubicBezTo>
                <a:cubicBezTo>
                  <a:pt x="1632" y="122"/>
                  <a:pt x="1631" y="118"/>
                  <a:pt x="1631" y="115"/>
                </a:cubicBezTo>
                <a:cubicBezTo>
                  <a:pt x="1629" y="112"/>
                  <a:pt x="1629" y="118"/>
                  <a:pt x="1625" y="115"/>
                </a:cubicBezTo>
                <a:cubicBezTo>
                  <a:pt x="1626" y="114"/>
                  <a:pt x="1628" y="114"/>
                  <a:pt x="1629" y="114"/>
                </a:cubicBezTo>
                <a:cubicBezTo>
                  <a:pt x="1628" y="110"/>
                  <a:pt x="1627" y="105"/>
                  <a:pt x="1626" y="101"/>
                </a:cubicBezTo>
                <a:cubicBezTo>
                  <a:pt x="1623" y="102"/>
                  <a:pt x="1624" y="107"/>
                  <a:pt x="1622" y="109"/>
                </a:cubicBezTo>
                <a:cubicBezTo>
                  <a:pt x="1620" y="106"/>
                  <a:pt x="1622" y="99"/>
                  <a:pt x="1619" y="96"/>
                </a:cubicBezTo>
                <a:cubicBezTo>
                  <a:pt x="1622" y="98"/>
                  <a:pt x="1620" y="93"/>
                  <a:pt x="1621" y="91"/>
                </a:cubicBezTo>
                <a:cubicBezTo>
                  <a:pt x="1623" y="90"/>
                  <a:pt x="1626" y="90"/>
                  <a:pt x="1628" y="90"/>
                </a:cubicBezTo>
                <a:cubicBezTo>
                  <a:pt x="1631" y="88"/>
                  <a:pt x="1629" y="85"/>
                  <a:pt x="1629" y="81"/>
                </a:cubicBezTo>
                <a:cubicBezTo>
                  <a:pt x="1632" y="82"/>
                  <a:pt x="1636" y="82"/>
                  <a:pt x="1635" y="88"/>
                </a:cubicBezTo>
                <a:cubicBezTo>
                  <a:pt x="1638" y="84"/>
                  <a:pt x="1641" y="81"/>
                  <a:pt x="1645" y="79"/>
                </a:cubicBezTo>
                <a:lnTo>
                  <a:pt x="1645" y="83"/>
                </a:lnTo>
                <a:cubicBezTo>
                  <a:pt x="1646" y="83"/>
                  <a:pt x="1651" y="79"/>
                  <a:pt x="1647" y="79"/>
                </a:cubicBezTo>
                <a:cubicBezTo>
                  <a:pt x="1648" y="76"/>
                  <a:pt x="1651" y="76"/>
                  <a:pt x="1653" y="76"/>
                </a:cubicBezTo>
                <a:cubicBezTo>
                  <a:pt x="1659" y="82"/>
                  <a:pt x="1656" y="86"/>
                  <a:pt x="1657" y="95"/>
                </a:cubicBezTo>
                <a:cubicBezTo>
                  <a:pt x="1658" y="98"/>
                  <a:pt x="1660" y="93"/>
                  <a:pt x="1662" y="96"/>
                </a:cubicBezTo>
                <a:cubicBezTo>
                  <a:pt x="1659" y="101"/>
                  <a:pt x="1655" y="100"/>
                  <a:pt x="1652" y="106"/>
                </a:cubicBezTo>
                <a:cubicBezTo>
                  <a:pt x="1652" y="111"/>
                  <a:pt x="1658" y="109"/>
                  <a:pt x="1660" y="113"/>
                </a:cubicBezTo>
                <a:cubicBezTo>
                  <a:pt x="1658" y="114"/>
                  <a:pt x="1655" y="115"/>
                  <a:pt x="1654" y="117"/>
                </a:cubicBezTo>
                <a:cubicBezTo>
                  <a:pt x="1660" y="124"/>
                  <a:pt x="1658" y="141"/>
                  <a:pt x="1665" y="146"/>
                </a:cubicBezTo>
                <a:cubicBezTo>
                  <a:pt x="1667" y="145"/>
                  <a:pt x="1668" y="145"/>
                  <a:pt x="1668" y="142"/>
                </a:cubicBezTo>
                <a:cubicBezTo>
                  <a:pt x="1666" y="136"/>
                  <a:pt x="1665" y="129"/>
                  <a:pt x="1665" y="122"/>
                </a:cubicBezTo>
                <a:lnTo>
                  <a:pt x="1669" y="122"/>
                </a:lnTo>
                <a:lnTo>
                  <a:pt x="1669" y="131"/>
                </a:lnTo>
                <a:cubicBezTo>
                  <a:pt x="1671" y="130"/>
                  <a:pt x="1670" y="126"/>
                  <a:pt x="1672" y="126"/>
                </a:cubicBezTo>
                <a:cubicBezTo>
                  <a:pt x="1675" y="125"/>
                  <a:pt x="1675" y="129"/>
                  <a:pt x="1678" y="130"/>
                </a:cubicBezTo>
                <a:cubicBezTo>
                  <a:pt x="1678" y="131"/>
                  <a:pt x="1676" y="131"/>
                  <a:pt x="1675" y="131"/>
                </a:cubicBezTo>
                <a:cubicBezTo>
                  <a:pt x="1675" y="135"/>
                  <a:pt x="1679" y="134"/>
                  <a:pt x="1678" y="140"/>
                </a:cubicBezTo>
                <a:cubicBezTo>
                  <a:pt x="1681" y="139"/>
                  <a:pt x="1686" y="140"/>
                  <a:pt x="1686" y="136"/>
                </a:cubicBezTo>
                <a:cubicBezTo>
                  <a:pt x="1692" y="137"/>
                  <a:pt x="1697" y="142"/>
                  <a:pt x="1701" y="140"/>
                </a:cubicBezTo>
                <a:cubicBezTo>
                  <a:pt x="1697" y="137"/>
                  <a:pt x="1692" y="133"/>
                  <a:pt x="1688" y="129"/>
                </a:cubicBezTo>
                <a:cubicBezTo>
                  <a:pt x="1690" y="127"/>
                  <a:pt x="1695" y="127"/>
                  <a:pt x="1694" y="131"/>
                </a:cubicBezTo>
                <a:cubicBezTo>
                  <a:pt x="1697" y="129"/>
                  <a:pt x="1695" y="123"/>
                  <a:pt x="1698" y="122"/>
                </a:cubicBezTo>
                <a:cubicBezTo>
                  <a:pt x="1701" y="121"/>
                  <a:pt x="1699" y="126"/>
                  <a:pt x="1701" y="126"/>
                </a:cubicBezTo>
                <a:cubicBezTo>
                  <a:pt x="1704" y="127"/>
                  <a:pt x="1702" y="123"/>
                  <a:pt x="1704" y="123"/>
                </a:cubicBezTo>
                <a:cubicBezTo>
                  <a:pt x="1705" y="120"/>
                  <a:pt x="1700" y="124"/>
                  <a:pt x="1701" y="120"/>
                </a:cubicBezTo>
                <a:cubicBezTo>
                  <a:pt x="1704" y="122"/>
                  <a:pt x="1706" y="116"/>
                  <a:pt x="1708" y="115"/>
                </a:cubicBezTo>
                <a:cubicBezTo>
                  <a:pt x="1711" y="117"/>
                  <a:pt x="1713" y="121"/>
                  <a:pt x="1718" y="121"/>
                </a:cubicBezTo>
                <a:cubicBezTo>
                  <a:pt x="1715" y="122"/>
                  <a:pt x="1716" y="123"/>
                  <a:pt x="1718" y="126"/>
                </a:cubicBezTo>
                <a:cubicBezTo>
                  <a:pt x="1721" y="127"/>
                  <a:pt x="1720" y="123"/>
                  <a:pt x="1722" y="123"/>
                </a:cubicBezTo>
                <a:cubicBezTo>
                  <a:pt x="1720" y="121"/>
                  <a:pt x="1717" y="122"/>
                  <a:pt x="1718" y="117"/>
                </a:cubicBezTo>
                <a:cubicBezTo>
                  <a:pt x="1721" y="117"/>
                  <a:pt x="1727" y="123"/>
                  <a:pt x="1726" y="116"/>
                </a:cubicBezTo>
                <a:cubicBezTo>
                  <a:pt x="1730" y="121"/>
                  <a:pt x="1731" y="129"/>
                  <a:pt x="1734" y="132"/>
                </a:cubicBezTo>
                <a:cubicBezTo>
                  <a:pt x="1734" y="136"/>
                  <a:pt x="1730" y="137"/>
                  <a:pt x="1727" y="137"/>
                </a:cubicBezTo>
                <a:cubicBezTo>
                  <a:pt x="1729" y="140"/>
                  <a:pt x="1734" y="144"/>
                  <a:pt x="1739" y="141"/>
                </a:cubicBezTo>
                <a:cubicBezTo>
                  <a:pt x="1739" y="134"/>
                  <a:pt x="1734" y="134"/>
                  <a:pt x="1735" y="126"/>
                </a:cubicBezTo>
                <a:cubicBezTo>
                  <a:pt x="1739" y="130"/>
                  <a:pt x="1745" y="133"/>
                  <a:pt x="1745" y="143"/>
                </a:cubicBezTo>
                <a:cubicBezTo>
                  <a:pt x="1748" y="145"/>
                  <a:pt x="1750" y="149"/>
                  <a:pt x="1749" y="153"/>
                </a:cubicBezTo>
                <a:cubicBezTo>
                  <a:pt x="1751" y="153"/>
                  <a:pt x="1753" y="153"/>
                  <a:pt x="1754" y="152"/>
                </a:cubicBezTo>
                <a:cubicBezTo>
                  <a:pt x="1752" y="141"/>
                  <a:pt x="1755" y="130"/>
                  <a:pt x="1762" y="121"/>
                </a:cubicBezTo>
                <a:cubicBezTo>
                  <a:pt x="1765" y="120"/>
                  <a:pt x="1765" y="123"/>
                  <a:pt x="1766" y="124"/>
                </a:cubicBezTo>
                <a:cubicBezTo>
                  <a:pt x="1768" y="122"/>
                  <a:pt x="1768" y="119"/>
                  <a:pt x="1770" y="117"/>
                </a:cubicBezTo>
                <a:cubicBezTo>
                  <a:pt x="1774" y="119"/>
                  <a:pt x="1770" y="124"/>
                  <a:pt x="1771" y="129"/>
                </a:cubicBezTo>
                <a:cubicBezTo>
                  <a:pt x="1772" y="129"/>
                  <a:pt x="1773" y="129"/>
                  <a:pt x="1774" y="129"/>
                </a:cubicBezTo>
                <a:cubicBezTo>
                  <a:pt x="1776" y="130"/>
                  <a:pt x="1775" y="126"/>
                  <a:pt x="1775" y="124"/>
                </a:cubicBezTo>
                <a:cubicBezTo>
                  <a:pt x="1778" y="125"/>
                  <a:pt x="1777" y="129"/>
                  <a:pt x="1779" y="132"/>
                </a:cubicBezTo>
                <a:cubicBezTo>
                  <a:pt x="1776" y="133"/>
                  <a:pt x="1776" y="133"/>
                  <a:pt x="1774" y="130"/>
                </a:cubicBezTo>
                <a:lnTo>
                  <a:pt x="1773" y="131"/>
                </a:lnTo>
                <a:lnTo>
                  <a:pt x="1773" y="130"/>
                </a:lnTo>
                <a:lnTo>
                  <a:pt x="1773" y="130"/>
                </a:lnTo>
                <a:cubicBezTo>
                  <a:pt x="1771" y="131"/>
                  <a:pt x="1769" y="130"/>
                  <a:pt x="1770" y="133"/>
                </a:cubicBezTo>
                <a:lnTo>
                  <a:pt x="1772" y="133"/>
                </a:lnTo>
                <a:lnTo>
                  <a:pt x="1772" y="133"/>
                </a:lnTo>
                <a:cubicBezTo>
                  <a:pt x="1772" y="134"/>
                  <a:pt x="1772" y="136"/>
                  <a:pt x="1772" y="137"/>
                </a:cubicBezTo>
                <a:cubicBezTo>
                  <a:pt x="1777" y="140"/>
                  <a:pt x="1777" y="145"/>
                  <a:pt x="1774" y="149"/>
                </a:cubicBezTo>
                <a:cubicBezTo>
                  <a:pt x="1778" y="149"/>
                  <a:pt x="1783" y="148"/>
                  <a:pt x="1787" y="148"/>
                </a:cubicBezTo>
                <a:cubicBezTo>
                  <a:pt x="1786" y="147"/>
                  <a:pt x="1785" y="147"/>
                  <a:pt x="1784" y="147"/>
                </a:cubicBezTo>
                <a:cubicBezTo>
                  <a:pt x="1785" y="144"/>
                  <a:pt x="1786" y="141"/>
                  <a:pt x="1785" y="138"/>
                </a:cubicBezTo>
                <a:cubicBezTo>
                  <a:pt x="1787" y="138"/>
                  <a:pt x="1788" y="138"/>
                  <a:pt x="1789" y="138"/>
                </a:cubicBezTo>
                <a:lnTo>
                  <a:pt x="1789" y="129"/>
                </a:lnTo>
                <a:cubicBezTo>
                  <a:pt x="1794" y="134"/>
                  <a:pt x="1790" y="142"/>
                  <a:pt x="1794" y="147"/>
                </a:cubicBezTo>
                <a:cubicBezTo>
                  <a:pt x="1792" y="146"/>
                  <a:pt x="1792" y="147"/>
                  <a:pt x="1792" y="148"/>
                </a:cubicBezTo>
                <a:cubicBezTo>
                  <a:pt x="1794" y="148"/>
                  <a:pt x="1796" y="148"/>
                  <a:pt x="1798" y="148"/>
                </a:cubicBezTo>
                <a:cubicBezTo>
                  <a:pt x="1796" y="145"/>
                  <a:pt x="1795" y="141"/>
                  <a:pt x="1796" y="138"/>
                </a:cubicBezTo>
                <a:cubicBezTo>
                  <a:pt x="1798" y="138"/>
                  <a:pt x="1799" y="138"/>
                  <a:pt x="1799" y="136"/>
                </a:cubicBezTo>
                <a:cubicBezTo>
                  <a:pt x="1801" y="139"/>
                  <a:pt x="1803" y="143"/>
                  <a:pt x="1808" y="140"/>
                </a:cubicBezTo>
                <a:cubicBezTo>
                  <a:pt x="1808" y="144"/>
                  <a:pt x="1809" y="143"/>
                  <a:pt x="1812" y="142"/>
                </a:cubicBezTo>
                <a:cubicBezTo>
                  <a:pt x="1813" y="144"/>
                  <a:pt x="1814" y="146"/>
                  <a:pt x="1813" y="148"/>
                </a:cubicBezTo>
                <a:cubicBezTo>
                  <a:pt x="1815" y="148"/>
                  <a:pt x="1817" y="149"/>
                  <a:pt x="1820" y="149"/>
                </a:cubicBezTo>
                <a:cubicBezTo>
                  <a:pt x="1819" y="145"/>
                  <a:pt x="1819" y="141"/>
                  <a:pt x="1819" y="138"/>
                </a:cubicBezTo>
                <a:cubicBezTo>
                  <a:pt x="1823" y="136"/>
                  <a:pt x="1824" y="138"/>
                  <a:pt x="1830" y="138"/>
                </a:cubicBezTo>
                <a:cubicBezTo>
                  <a:pt x="1830" y="129"/>
                  <a:pt x="1821" y="129"/>
                  <a:pt x="1816" y="126"/>
                </a:cubicBezTo>
                <a:cubicBezTo>
                  <a:pt x="1816" y="123"/>
                  <a:pt x="1819" y="123"/>
                  <a:pt x="1822" y="123"/>
                </a:cubicBezTo>
                <a:cubicBezTo>
                  <a:pt x="1822" y="124"/>
                  <a:pt x="1822" y="126"/>
                  <a:pt x="1823" y="128"/>
                </a:cubicBezTo>
                <a:cubicBezTo>
                  <a:pt x="1825" y="128"/>
                  <a:pt x="1823" y="123"/>
                  <a:pt x="1824" y="121"/>
                </a:cubicBezTo>
                <a:cubicBezTo>
                  <a:pt x="1826" y="118"/>
                  <a:pt x="1825" y="127"/>
                  <a:pt x="1825" y="129"/>
                </a:cubicBezTo>
                <a:cubicBezTo>
                  <a:pt x="1827" y="121"/>
                  <a:pt x="1828" y="114"/>
                  <a:pt x="1828" y="106"/>
                </a:cubicBezTo>
                <a:cubicBezTo>
                  <a:pt x="1829" y="106"/>
                  <a:pt x="1832" y="106"/>
                  <a:pt x="1832" y="105"/>
                </a:cubicBezTo>
                <a:cubicBezTo>
                  <a:pt x="1827" y="100"/>
                  <a:pt x="1828" y="92"/>
                  <a:pt x="1829" y="85"/>
                </a:cubicBezTo>
                <a:cubicBezTo>
                  <a:pt x="1831" y="85"/>
                  <a:pt x="1835" y="86"/>
                  <a:pt x="1833" y="83"/>
                </a:cubicBezTo>
                <a:cubicBezTo>
                  <a:pt x="1834" y="84"/>
                  <a:pt x="1835" y="85"/>
                  <a:pt x="1837" y="85"/>
                </a:cubicBezTo>
                <a:cubicBezTo>
                  <a:pt x="1835" y="89"/>
                  <a:pt x="1835" y="92"/>
                  <a:pt x="1832" y="94"/>
                </a:cubicBezTo>
                <a:cubicBezTo>
                  <a:pt x="1832" y="97"/>
                  <a:pt x="1835" y="99"/>
                  <a:pt x="1835" y="103"/>
                </a:cubicBezTo>
                <a:cubicBezTo>
                  <a:pt x="1830" y="107"/>
                  <a:pt x="1829" y="114"/>
                  <a:pt x="1830" y="120"/>
                </a:cubicBezTo>
                <a:cubicBezTo>
                  <a:pt x="1833" y="121"/>
                  <a:pt x="1831" y="117"/>
                  <a:pt x="1832" y="115"/>
                </a:cubicBezTo>
                <a:cubicBezTo>
                  <a:pt x="1837" y="117"/>
                  <a:pt x="1835" y="127"/>
                  <a:pt x="1840" y="129"/>
                </a:cubicBezTo>
                <a:cubicBezTo>
                  <a:pt x="1839" y="132"/>
                  <a:pt x="1836" y="135"/>
                  <a:pt x="1833" y="137"/>
                </a:cubicBezTo>
                <a:cubicBezTo>
                  <a:pt x="1833" y="139"/>
                  <a:pt x="1837" y="146"/>
                  <a:pt x="1832" y="146"/>
                </a:cubicBezTo>
                <a:cubicBezTo>
                  <a:pt x="1836" y="151"/>
                  <a:pt x="1836" y="143"/>
                  <a:pt x="1842" y="146"/>
                </a:cubicBezTo>
                <a:lnTo>
                  <a:pt x="1842" y="154"/>
                </a:lnTo>
                <a:cubicBezTo>
                  <a:pt x="1844" y="154"/>
                  <a:pt x="1847" y="155"/>
                  <a:pt x="1849" y="156"/>
                </a:cubicBezTo>
                <a:lnTo>
                  <a:pt x="1850" y="156"/>
                </a:lnTo>
                <a:cubicBezTo>
                  <a:pt x="1850" y="151"/>
                  <a:pt x="1849" y="147"/>
                  <a:pt x="1848" y="142"/>
                </a:cubicBezTo>
                <a:cubicBezTo>
                  <a:pt x="1854" y="140"/>
                  <a:pt x="1857" y="141"/>
                  <a:pt x="1857" y="138"/>
                </a:cubicBezTo>
                <a:cubicBezTo>
                  <a:pt x="1861" y="142"/>
                  <a:pt x="1862" y="148"/>
                  <a:pt x="1863" y="154"/>
                </a:cubicBezTo>
                <a:lnTo>
                  <a:pt x="1873" y="152"/>
                </a:lnTo>
                <a:cubicBezTo>
                  <a:pt x="1871" y="150"/>
                  <a:pt x="1867" y="148"/>
                  <a:pt x="1865" y="151"/>
                </a:cubicBezTo>
                <a:cubicBezTo>
                  <a:pt x="1864" y="149"/>
                  <a:pt x="1864" y="146"/>
                  <a:pt x="1863" y="143"/>
                </a:cubicBezTo>
                <a:cubicBezTo>
                  <a:pt x="1864" y="146"/>
                  <a:pt x="1869" y="148"/>
                  <a:pt x="1867" y="142"/>
                </a:cubicBezTo>
                <a:cubicBezTo>
                  <a:pt x="1868" y="141"/>
                  <a:pt x="1868" y="141"/>
                  <a:pt x="1868" y="141"/>
                </a:cubicBezTo>
                <a:cubicBezTo>
                  <a:pt x="1873" y="139"/>
                  <a:pt x="1878" y="141"/>
                  <a:pt x="1880" y="146"/>
                </a:cubicBezTo>
                <a:cubicBezTo>
                  <a:pt x="1882" y="144"/>
                  <a:pt x="1880" y="137"/>
                  <a:pt x="1880" y="133"/>
                </a:cubicBezTo>
                <a:cubicBezTo>
                  <a:pt x="1883" y="134"/>
                  <a:pt x="1885" y="137"/>
                  <a:pt x="1887" y="139"/>
                </a:cubicBezTo>
                <a:cubicBezTo>
                  <a:pt x="1886" y="142"/>
                  <a:pt x="1886" y="145"/>
                  <a:pt x="1885" y="147"/>
                </a:cubicBezTo>
                <a:cubicBezTo>
                  <a:pt x="1884" y="150"/>
                  <a:pt x="1889" y="146"/>
                  <a:pt x="1889" y="149"/>
                </a:cubicBezTo>
                <a:cubicBezTo>
                  <a:pt x="1888" y="150"/>
                  <a:pt x="1888" y="150"/>
                  <a:pt x="1887" y="150"/>
                </a:cubicBezTo>
                <a:lnTo>
                  <a:pt x="1891" y="150"/>
                </a:lnTo>
                <a:cubicBezTo>
                  <a:pt x="1890" y="145"/>
                  <a:pt x="1889" y="140"/>
                  <a:pt x="1889" y="135"/>
                </a:cubicBezTo>
                <a:cubicBezTo>
                  <a:pt x="1892" y="135"/>
                  <a:pt x="1893" y="133"/>
                  <a:pt x="1897" y="133"/>
                </a:cubicBezTo>
                <a:cubicBezTo>
                  <a:pt x="1895" y="130"/>
                  <a:pt x="1893" y="129"/>
                  <a:pt x="1890" y="128"/>
                </a:cubicBezTo>
                <a:cubicBezTo>
                  <a:pt x="1893" y="123"/>
                  <a:pt x="1891" y="114"/>
                  <a:pt x="1896" y="111"/>
                </a:cubicBezTo>
                <a:cubicBezTo>
                  <a:pt x="1898" y="116"/>
                  <a:pt x="1898" y="124"/>
                  <a:pt x="1904" y="125"/>
                </a:cubicBezTo>
                <a:cubicBezTo>
                  <a:pt x="1906" y="133"/>
                  <a:pt x="1902" y="135"/>
                  <a:pt x="1900" y="138"/>
                </a:cubicBezTo>
                <a:cubicBezTo>
                  <a:pt x="1902" y="140"/>
                  <a:pt x="1904" y="140"/>
                  <a:pt x="1905" y="138"/>
                </a:cubicBezTo>
                <a:cubicBezTo>
                  <a:pt x="1905" y="139"/>
                  <a:pt x="1905" y="141"/>
                  <a:pt x="1906" y="141"/>
                </a:cubicBezTo>
                <a:cubicBezTo>
                  <a:pt x="1906" y="139"/>
                  <a:pt x="1908" y="139"/>
                  <a:pt x="1908" y="137"/>
                </a:cubicBezTo>
                <a:cubicBezTo>
                  <a:pt x="1907" y="137"/>
                  <a:pt x="1906" y="137"/>
                  <a:pt x="1905" y="137"/>
                </a:cubicBezTo>
                <a:cubicBezTo>
                  <a:pt x="1908" y="132"/>
                  <a:pt x="1903" y="116"/>
                  <a:pt x="1912" y="116"/>
                </a:cubicBezTo>
                <a:cubicBezTo>
                  <a:pt x="1913" y="118"/>
                  <a:pt x="1912" y="123"/>
                  <a:pt x="1913" y="128"/>
                </a:cubicBezTo>
                <a:cubicBezTo>
                  <a:pt x="1916" y="130"/>
                  <a:pt x="1921" y="130"/>
                  <a:pt x="1921" y="135"/>
                </a:cubicBezTo>
                <a:cubicBezTo>
                  <a:pt x="1924" y="135"/>
                  <a:pt x="1927" y="135"/>
                  <a:pt x="1928" y="136"/>
                </a:cubicBezTo>
                <a:cubicBezTo>
                  <a:pt x="1930" y="135"/>
                  <a:pt x="1930" y="132"/>
                  <a:pt x="1931" y="130"/>
                </a:cubicBezTo>
                <a:cubicBezTo>
                  <a:pt x="1926" y="126"/>
                  <a:pt x="1933" y="122"/>
                  <a:pt x="1929" y="118"/>
                </a:cubicBezTo>
                <a:cubicBezTo>
                  <a:pt x="1933" y="118"/>
                  <a:pt x="1931" y="111"/>
                  <a:pt x="1935" y="111"/>
                </a:cubicBezTo>
                <a:cubicBezTo>
                  <a:pt x="1931" y="116"/>
                  <a:pt x="1937" y="124"/>
                  <a:pt x="1931" y="127"/>
                </a:cubicBezTo>
                <a:cubicBezTo>
                  <a:pt x="1932" y="130"/>
                  <a:pt x="1936" y="128"/>
                  <a:pt x="1938" y="128"/>
                </a:cubicBezTo>
                <a:cubicBezTo>
                  <a:pt x="1939" y="132"/>
                  <a:pt x="1941" y="135"/>
                  <a:pt x="1944" y="138"/>
                </a:cubicBezTo>
                <a:cubicBezTo>
                  <a:pt x="1945" y="137"/>
                  <a:pt x="1946" y="137"/>
                  <a:pt x="1948" y="137"/>
                </a:cubicBezTo>
                <a:cubicBezTo>
                  <a:pt x="1950" y="137"/>
                  <a:pt x="1948" y="132"/>
                  <a:pt x="1948" y="130"/>
                </a:cubicBezTo>
                <a:cubicBezTo>
                  <a:pt x="1954" y="133"/>
                  <a:pt x="1950" y="143"/>
                  <a:pt x="1951" y="150"/>
                </a:cubicBezTo>
                <a:cubicBezTo>
                  <a:pt x="1948" y="151"/>
                  <a:pt x="1946" y="147"/>
                  <a:pt x="1943" y="151"/>
                </a:cubicBezTo>
                <a:lnTo>
                  <a:pt x="1943" y="153"/>
                </a:lnTo>
                <a:cubicBezTo>
                  <a:pt x="1950" y="154"/>
                  <a:pt x="1956" y="156"/>
                  <a:pt x="1962" y="158"/>
                </a:cubicBezTo>
                <a:cubicBezTo>
                  <a:pt x="1962" y="155"/>
                  <a:pt x="1966" y="154"/>
                  <a:pt x="1968" y="156"/>
                </a:cubicBezTo>
                <a:cubicBezTo>
                  <a:pt x="1968" y="157"/>
                  <a:pt x="1967" y="158"/>
                  <a:pt x="1967" y="159"/>
                </a:cubicBezTo>
                <a:cubicBezTo>
                  <a:pt x="1971" y="161"/>
                  <a:pt x="1975" y="162"/>
                  <a:pt x="1979" y="164"/>
                </a:cubicBezTo>
                <a:lnTo>
                  <a:pt x="1980" y="163"/>
                </a:lnTo>
                <a:cubicBezTo>
                  <a:pt x="1985" y="162"/>
                  <a:pt x="1989" y="161"/>
                  <a:pt x="1994" y="160"/>
                </a:cubicBezTo>
                <a:cubicBezTo>
                  <a:pt x="1992" y="159"/>
                  <a:pt x="1990" y="158"/>
                  <a:pt x="1990" y="155"/>
                </a:cubicBezTo>
                <a:cubicBezTo>
                  <a:pt x="1994" y="156"/>
                  <a:pt x="1996" y="158"/>
                  <a:pt x="1998" y="154"/>
                </a:cubicBezTo>
                <a:cubicBezTo>
                  <a:pt x="1997" y="151"/>
                  <a:pt x="1995" y="153"/>
                  <a:pt x="1992" y="153"/>
                </a:cubicBezTo>
                <a:cubicBezTo>
                  <a:pt x="1995" y="146"/>
                  <a:pt x="2003" y="151"/>
                  <a:pt x="2007" y="150"/>
                </a:cubicBezTo>
                <a:cubicBezTo>
                  <a:pt x="2004" y="145"/>
                  <a:pt x="1994" y="147"/>
                  <a:pt x="1991" y="142"/>
                </a:cubicBezTo>
                <a:cubicBezTo>
                  <a:pt x="1994" y="138"/>
                  <a:pt x="1996" y="140"/>
                  <a:pt x="2001" y="140"/>
                </a:cubicBezTo>
                <a:cubicBezTo>
                  <a:pt x="2004" y="134"/>
                  <a:pt x="2015" y="135"/>
                  <a:pt x="2018" y="141"/>
                </a:cubicBezTo>
                <a:cubicBezTo>
                  <a:pt x="2027" y="130"/>
                  <a:pt x="2017" y="110"/>
                  <a:pt x="2023" y="100"/>
                </a:cubicBezTo>
                <a:cubicBezTo>
                  <a:pt x="2022" y="96"/>
                  <a:pt x="2018" y="95"/>
                  <a:pt x="2015" y="93"/>
                </a:cubicBezTo>
                <a:cubicBezTo>
                  <a:pt x="2020" y="93"/>
                  <a:pt x="2021" y="88"/>
                  <a:pt x="2022" y="83"/>
                </a:cubicBezTo>
                <a:cubicBezTo>
                  <a:pt x="2024" y="83"/>
                  <a:pt x="2025" y="83"/>
                  <a:pt x="2027" y="83"/>
                </a:cubicBezTo>
                <a:cubicBezTo>
                  <a:pt x="2027" y="88"/>
                  <a:pt x="2029" y="92"/>
                  <a:pt x="2029" y="97"/>
                </a:cubicBezTo>
                <a:cubicBezTo>
                  <a:pt x="2027" y="99"/>
                  <a:pt x="2027" y="100"/>
                  <a:pt x="2024" y="98"/>
                </a:cubicBezTo>
                <a:cubicBezTo>
                  <a:pt x="2018" y="110"/>
                  <a:pt x="2029" y="115"/>
                  <a:pt x="2027" y="123"/>
                </a:cubicBezTo>
                <a:cubicBezTo>
                  <a:pt x="2025" y="124"/>
                  <a:pt x="2028" y="118"/>
                  <a:pt x="2025" y="118"/>
                </a:cubicBezTo>
                <a:cubicBezTo>
                  <a:pt x="2022" y="117"/>
                  <a:pt x="2024" y="123"/>
                  <a:pt x="2023" y="126"/>
                </a:cubicBezTo>
                <a:cubicBezTo>
                  <a:pt x="2029" y="127"/>
                  <a:pt x="2030" y="139"/>
                  <a:pt x="2031" y="143"/>
                </a:cubicBezTo>
                <a:cubicBezTo>
                  <a:pt x="2034" y="144"/>
                  <a:pt x="2035" y="147"/>
                  <a:pt x="2037" y="150"/>
                </a:cubicBezTo>
                <a:cubicBezTo>
                  <a:pt x="2042" y="149"/>
                  <a:pt x="2040" y="145"/>
                  <a:pt x="2040" y="140"/>
                </a:cubicBezTo>
                <a:cubicBezTo>
                  <a:pt x="2041" y="141"/>
                  <a:pt x="2041" y="140"/>
                  <a:pt x="2043" y="140"/>
                </a:cubicBezTo>
                <a:cubicBezTo>
                  <a:pt x="2044" y="133"/>
                  <a:pt x="2038" y="129"/>
                  <a:pt x="2045" y="127"/>
                </a:cubicBezTo>
                <a:cubicBezTo>
                  <a:pt x="2045" y="129"/>
                  <a:pt x="2044" y="135"/>
                  <a:pt x="2046" y="135"/>
                </a:cubicBezTo>
                <a:cubicBezTo>
                  <a:pt x="2051" y="136"/>
                  <a:pt x="2044" y="124"/>
                  <a:pt x="2051" y="127"/>
                </a:cubicBezTo>
                <a:cubicBezTo>
                  <a:pt x="2049" y="123"/>
                  <a:pt x="2049" y="117"/>
                  <a:pt x="2043" y="118"/>
                </a:cubicBezTo>
                <a:cubicBezTo>
                  <a:pt x="2044" y="115"/>
                  <a:pt x="2048" y="116"/>
                  <a:pt x="2051" y="115"/>
                </a:cubicBezTo>
                <a:cubicBezTo>
                  <a:pt x="2052" y="117"/>
                  <a:pt x="2054" y="120"/>
                  <a:pt x="2055" y="122"/>
                </a:cubicBezTo>
                <a:cubicBezTo>
                  <a:pt x="2054" y="125"/>
                  <a:pt x="2052" y="126"/>
                  <a:pt x="2051" y="128"/>
                </a:cubicBezTo>
                <a:cubicBezTo>
                  <a:pt x="2052" y="130"/>
                  <a:pt x="2058" y="133"/>
                  <a:pt x="2053" y="136"/>
                </a:cubicBezTo>
                <a:cubicBezTo>
                  <a:pt x="2057" y="137"/>
                  <a:pt x="2062" y="136"/>
                  <a:pt x="2065" y="133"/>
                </a:cubicBezTo>
                <a:cubicBezTo>
                  <a:pt x="2066" y="130"/>
                  <a:pt x="2063" y="131"/>
                  <a:pt x="2062" y="130"/>
                </a:cubicBezTo>
                <a:cubicBezTo>
                  <a:pt x="2062" y="126"/>
                  <a:pt x="2069" y="130"/>
                  <a:pt x="2067" y="124"/>
                </a:cubicBezTo>
                <a:lnTo>
                  <a:pt x="2074" y="124"/>
                </a:lnTo>
                <a:cubicBezTo>
                  <a:pt x="2075" y="121"/>
                  <a:pt x="2077" y="118"/>
                  <a:pt x="2078" y="114"/>
                </a:cubicBezTo>
                <a:cubicBezTo>
                  <a:pt x="2080" y="117"/>
                  <a:pt x="2083" y="119"/>
                  <a:pt x="2083" y="124"/>
                </a:cubicBezTo>
                <a:cubicBezTo>
                  <a:pt x="2080" y="125"/>
                  <a:pt x="2078" y="125"/>
                  <a:pt x="2075" y="124"/>
                </a:cubicBezTo>
                <a:cubicBezTo>
                  <a:pt x="2081" y="126"/>
                  <a:pt x="2081" y="133"/>
                  <a:pt x="2086" y="135"/>
                </a:cubicBezTo>
                <a:lnTo>
                  <a:pt x="2086" y="142"/>
                </a:lnTo>
                <a:cubicBezTo>
                  <a:pt x="2087" y="144"/>
                  <a:pt x="2092" y="143"/>
                  <a:pt x="2092" y="146"/>
                </a:cubicBezTo>
                <a:lnTo>
                  <a:pt x="2092" y="147"/>
                </a:lnTo>
                <a:lnTo>
                  <a:pt x="2091" y="147"/>
                </a:lnTo>
                <a:cubicBezTo>
                  <a:pt x="2090" y="147"/>
                  <a:pt x="2090" y="147"/>
                  <a:pt x="2090" y="147"/>
                </a:cubicBezTo>
                <a:cubicBezTo>
                  <a:pt x="2088" y="148"/>
                  <a:pt x="2087" y="151"/>
                  <a:pt x="2086" y="154"/>
                </a:cubicBezTo>
                <a:lnTo>
                  <a:pt x="2085" y="154"/>
                </a:lnTo>
                <a:cubicBezTo>
                  <a:pt x="2087" y="154"/>
                  <a:pt x="2088" y="155"/>
                  <a:pt x="2090" y="155"/>
                </a:cubicBezTo>
                <a:cubicBezTo>
                  <a:pt x="2088" y="150"/>
                  <a:pt x="2094" y="154"/>
                  <a:pt x="2094" y="151"/>
                </a:cubicBezTo>
                <a:cubicBezTo>
                  <a:pt x="2093" y="151"/>
                  <a:pt x="2093" y="150"/>
                  <a:pt x="2092" y="148"/>
                </a:cubicBezTo>
                <a:lnTo>
                  <a:pt x="2092" y="147"/>
                </a:lnTo>
                <a:lnTo>
                  <a:pt x="2093" y="146"/>
                </a:lnTo>
                <a:cubicBezTo>
                  <a:pt x="2093" y="145"/>
                  <a:pt x="2093" y="144"/>
                  <a:pt x="2093" y="143"/>
                </a:cubicBezTo>
                <a:cubicBezTo>
                  <a:pt x="2097" y="142"/>
                  <a:pt x="2097" y="146"/>
                  <a:pt x="2100" y="147"/>
                </a:cubicBezTo>
                <a:cubicBezTo>
                  <a:pt x="2102" y="145"/>
                  <a:pt x="2100" y="144"/>
                  <a:pt x="2100" y="141"/>
                </a:cubicBezTo>
                <a:cubicBezTo>
                  <a:pt x="2097" y="141"/>
                  <a:pt x="2094" y="141"/>
                  <a:pt x="2092" y="141"/>
                </a:cubicBezTo>
                <a:cubicBezTo>
                  <a:pt x="2092" y="137"/>
                  <a:pt x="2091" y="133"/>
                  <a:pt x="2089" y="130"/>
                </a:cubicBezTo>
                <a:cubicBezTo>
                  <a:pt x="2096" y="128"/>
                  <a:pt x="2102" y="125"/>
                  <a:pt x="2107" y="121"/>
                </a:cubicBezTo>
                <a:cubicBezTo>
                  <a:pt x="2107" y="118"/>
                  <a:pt x="2100" y="122"/>
                  <a:pt x="2099" y="116"/>
                </a:cubicBezTo>
                <a:cubicBezTo>
                  <a:pt x="2103" y="114"/>
                  <a:pt x="2109" y="110"/>
                  <a:pt x="2111" y="117"/>
                </a:cubicBezTo>
                <a:cubicBezTo>
                  <a:pt x="2111" y="107"/>
                  <a:pt x="2111" y="101"/>
                  <a:pt x="2099" y="101"/>
                </a:cubicBezTo>
                <a:lnTo>
                  <a:pt x="2099" y="94"/>
                </a:lnTo>
                <a:cubicBezTo>
                  <a:pt x="2102" y="93"/>
                  <a:pt x="2105" y="93"/>
                  <a:pt x="2107" y="94"/>
                </a:cubicBezTo>
                <a:cubicBezTo>
                  <a:pt x="2108" y="90"/>
                  <a:pt x="2104" y="92"/>
                  <a:pt x="2105" y="89"/>
                </a:cubicBezTo>
                <a:cubicBezTo>
                  <a:pt x="2108" y="91"/>
                  <a:pt x="2112" y="92"/>
                  <a:pt x="2115" y="91"/>
                </a:cubicBezTo>
                <a:cubicBezTo>
                  <a:pt x="2109" y="87"/>
                  <a:pt x="2115" y="82"/>
                  <a:pt x="2114" y="73"/>
                </a:cubicBezTo>
                <a:cubicBezTo>
                  <a:pt x="2121" y="72"/>
                  <a:pt x="2117" y="77"/>
                  <a:pt x="2121" y="79"/>
                </a:cubicBezTo>
                <a:cubicBezTo>
                  <a:pt x="2123" y="76"/>
                  <a:pt x="2132" y="80"/>
                  <a:pt x="2131" y="74"/>
                </a:cubicBezTo>
                <a:cubicBezTo>
                  <a:pt x="2134" y="72"/>
                  <a:pt x="2130" y="79"/>
                  <a:pt x="2131" y="82"/>
                </a:cubicBezTo>
                <a:cubicBezTo>
                  <a:pt x="2134" y="83"/>
                  <a:pt x="2135" y="86"/>
                  <a:pt x="2139" y="86"/>
                </a:cubicBezTo>
                <a:cubicBezTo>
                  <a:pt x="2138" y="87"/>
                  <a:pt x="2138" y="89"/>
                  <a:pt x="2136" y="90"/>
                </a:cubicBezTo>
                <a:lnTo>
                  <a:pt x="2135" y="90"/>
                </a:lnTo>
                <a:lnTo>
                  <a:pt x="2133" y="90"/>
                </a:lnTo>
                <a:lnTo>
                  <a:pt x="2133" y="92"/>
                </a:lnTo>
                <a:lnTo>
                  <a:pt x="2134" y="92"/>
                </a:lnTo>
                <a:lnTo>
                  <a:pt x="2134" y="95"/>
                </a:lnTo>
                <a:lnTo>
                  <a:pt x="2134" y="95"/>
                </a:lnTo>
                <a:lnTo>
                  <a:pt x="2133" y="95"/>
                </a:lnTo>
                <a:cubicBezTo>
                  <a:pt x="2132" y="95"/>
                  <a:pt x="2130" y="94"/>
                  <a:pt x="2128" y="93"/>
                </a:cubicBezTo>
                <a:lnTo>
                  <a:pt x="2128" y="92"/>
                </a:lnTo>
                <a:cubicBezTo>
                  <a:pt x="2127" y="100"/>
                  <a:pt x="2130" y="100"/>
                  <a:pt x="2135" y="99"/>
                </a:cubicBezTo>
                <a:lnTo>
                  <a:pt x="2135" y="99"/>
                </a:lnTo>
                <a:lnTo>
                  <a:pt x="2136" y="101"/>
                </a:lnTo>
                <a:cubicBezTo>
                  <a:pt x="2137" y="101"/>
                  <a:pt x="2138" y="102"/>
                  <a:pt x="2138" y="102"/>
                </a:cubicBezTo>
                <a:cubicBezTo>
                  <a:pt x="2136" y="107"/>
                  <a:pt x="2129" y="103"/>
                  <a:pt x="2124" y="104"/>
                </a:cubicBezTo>
                <a:cubicBezTo>
                  <a:pt x="2122" y="105"/>
                  <a:pt x="2124" y="111"/>
                  <a:pt x="2123" y="113"/>
                </a:cubicBezTo>
                <a:cubicBezTo>
                  <a:pt x="2134" y="115"/>
                  <a:pt x="2134" y="108"/>
                  <a:pt x="2143" y="111"/>
                </a:cubicBezTo>
                <a:cubicBezTo>
                  <a:pt x="2145" y="122"/>
                  <a:pt x="2140" y="133"/>
                  <a:pt x="2144" y="142"/>
                </a:cubicBezTo>
                <a:cubicBezTo>
                  <a:pt x="2148" y="136"/>
                  <a:pt x="2150" y="141"/>
                  <a:pt x="2153" y="135"/>
                </a:cubicBezTo>
                <a:cubicBezTo>
                  <a:pt x="2155" y="136"/>
                  <a:pt x="2155" y="140"/>
                  <a:pt x="2156" y="142"/>
                </a:cubicBezTo>
                <a:cubicBezTo>
                  <a:pt x="2160" y="137"/>
                  <a:pt x="2158" y="129"/>
                  <a:pt x="2157" y="123"/>
                </a:cubicBezTo>
                <a:cubicBezTo>
                  <a:pt x="2159" y="116"/>
                  <a:pt x="2165" y="100"/>
                  <a:pt x="2159" y="96"/>
                </a:cubicBezTo>
                <a:cubicBezTo>
                  <a:pt x="2157" y="98"/>
                  <a:pt x="2160" y="105"/>
                  <a:pt x="2154" y="104"/>
                </a:cubicBezTo>
                <a:cubicBezTo>
                  <a:pt x="2153" y="98"/>
                  <a:pt x="2157" y="97"/>
                  <a:pt x="2158" y="87"/>
                </a:cubicBezTo>
                <a:cubicBezTo>
                  <a:pt x="2169" y="96"/>
                  <a:pt x="2176" y="81"/>
                  <a:pt x="2183" y="76"/>
                </a:cubicBezTo>
                <a:cubicBezTo>
                  <a:pt x="2181" y="74"/>
                  <a:pt x="2181" y="71"/>
                  <a:pt x="2181" y="69"/>
                </a:cubicBezTo>
                <a:cubicBezTo>
                  <a:pt x="2183" y="68"/>
                  <a:pt x="2186" y="67"/>
                  <a:pt x="2188" y="67"/>
                </a:cubicBezTo>
                <a:cubicBezTo>
                  <a:pt x="2189" y="71"/>
                  <a:pt x="2193" y="73"/>
                  <a:pt x="2199" y="72"/>
                </a:cubicBezTo>
                <a:cubicBezTo>
                  <a:pt x="2201" y="68"/>
                  <a:pt x="2206" y="66"/>
                  <a:pt x="2210" y="65"/>
                </a:cubicBezTo>
                <a:cubicBezTo>
                  <a:pt x="2211" y="67"/>
                  <a:pt x="2213" y="68"/>
                  <a:pt x="2212" y="72"/>
                </a:cubicBezTo>
                <a:cubicBezTo>
                  <a:pt x="2216" y="73"/>
                  <a:pt x="2214" y="69"/>
                  <a:pt x="2217" y="70"/>
                </a:cubicBezTo>
                <a:cubicBezTo>
                  <a:pt x="2220" y="74"/>
                  <a:pt x="2223" y="79"/>
                  <a:pt x="2227" y="82"/>
                </a:cubicBezTo>
                <a:cubicBezTo>
                  <a:pt x="2228" y="80"/>
                  <a:pt x="2231" y="79"/>
                  <a:pt x="2231" y="84"/>
                </a:cubicBezTo>
                <a:cubicBezTo>
                  <a:pt x="2235" y="84"/>
                  <a:pt x="2233" y="79"/>
                  <a:pt x="2236" y="80"/>
                </a:cubicBezTo>
                <a:lnTo>
                  <a:pt x="2236" y="85"/>
                </a:lnTo>
                <a:cubicBezTo>
                  <a:pt x="2239" y="85"/>
                  <a:pt x="2245" y="82"/>
                  <a:pt x="2244" y="87"/>
                </a:cubicBezTo>
                <a:cubicBezTo>
                  <a:pt x="2248" y="86"/>
                  <a:pt x="2247" y="80"/>
                  <a:pt x="2251" y="80"/>
                </a:cubicBezTo>
                <a:cubicBezTo>
                  <a:pt x="2253" y="85"/>
                  <a:pt x="2254" y="90"/>
                  <a:pt x="2255" y="95"/>
                </a:cubicBezTo>
                <a:cubicBezTo>
                  <a:pt x="2258" y="95"/>
                  <a:pt x="2256" y="90"/>
                  <a:pt x="2258" y="88"/>
                </a:cubicBezTo>
                <a:cubicBezTo>
                  <a:pt x="2260" y="91"/>
                  <a:pt x="2259" y="96"/>
                  <a:pt x="2261" y="98"/>
                </a:cubicBezTo>
                <a:cubicBezTo>
                  <a:pt x="2264" y="98"/>
                  <a:pt x="2266" y="98"/>
                  <a:pt x="2269" y="98"/>
                </a:cubicBezTo>
                <a:lnTo>
                  <a:pt x="2269" y="85"/>
                </a:lnTo>
                <a:cubicBezTo>
                  <a:pt x="2277" y="86"/>
                  <a:pt x="2272" y="105"/>
                  <a:pt x="2269" y="108"/>
                </a:cubicBezTo>
                <a:cubicBezTo>
                  <a:pt x="2270" y="110"/>
                  <a:pt x="2275" y="108"/>
                  <a:pt x="2277" y="109"/>
                </a:cubicBezTo>
                <a:cubicBezTo>
                  <a:pt x="2272" y="104"/>
                  <a:pt x="2276" y="95"/>
                  <a:pt x="2275" y="86"/>
                </a:cubicBezTo>
                <a:cubicBezTo>
                  <a:pt x="2277" y="88"/>
                  <a:pt x="2293" y="91"/>
                  <a:pt x="2293" y="85"/>
                </a:cubicBezTo>
                <a:cubicBezTo>
                  <a:pt x="2296" y="84"/>
                  <a:pt x="2300" y="86"/>
                  <a:pt x="2301" y="83"/>
                </a:cubicBezTo>
                <a:cubicBezTo>
                  <a:pt x="2303" y="84"/>
                  <a:pt x="2302" y="86"/>
                  <a:pt x="2302" y="88"/>
                </a:cubicBezTo>
                <a:cubicBezTo>
                  <a:pt x="2304" y="88"/>
                  <a:pt x="2306" y="88"/>
                  <a:pt x="2307" y="88"/>
                </a:cubicBezTo>
                <a:cubicBezTo>
                  <a:pt x="2310" y="88"/>
                  <a:pt x="2307" y="83"/>
                  <a:pt x="2309" y="83"/>
                </a:cubicBezTo>
                <a:cubicBezTo>
                  <a:pt x="2315" y="83"/>
                  <a:pt x="2320" y="95"/>
                  <a:pt x="2325" y="87"/>
                </a:cubicBezTo>
                <a:cubicBezTo>
                  <a:pt x="2326" y="89"/>
                  <a:pt x="2329" y="89"/>
                  <a:pt x="2329" y="92"/>
                </a:cubicBezTo>
                <a:cubicBezTo>
                  <a:pt x="2326" y="91"/>
                  <a:pt x="2326" y="95"/>
                  <a:pt x="2326" y="91"/>
                </a:cubicBezTo>
                <a:cubicBezTo>
                  <a:pt x="2324" y="92"/>
                  <a:pt x="2323" y="94"/>
                  <a:pt x="2324" y="96"/>
                </a:cubicBezTo>
                <a:cubicBezTo>
                  <a:pt x="2328" y="93"/>
                  <a:pt x="2336" y="94"/>
                  <a:pt x="2340" y="89"/>
                </a:cubicBezTo>
                <a:cubicBezTo>
                  <a:pt x="2348" y="95"/>
                  <a:pt x="2355" y="102"/>
                  <a:pt x="2363" y="108"/>
                </a:cubicBezTo>
                <a:cubicBezTo>
                  <a:pt x="2366" y="108"/>
                  <a:pt x="2365" y="104"/>
                  <a:pt x="2366" y="102"/>
                </a:cubicBezTo>
                <a:cubicBezTo>
                  <a:pt x="2373" y="100"/>
                  <a:pt x="2377" y="107"/>
                  <a:pt x="2382" y="103"/>
                </a:cubicBezTo>
                <a:cubicBezTo>
                  <a:pt x="2377" y="99"/>
                  <a:pt x="2389" y="98"/>
                  <a:pt x="2392" y="95"/>
                </a:cubicBezTo>
                <a:cubicBezTo>
                  <a:pt x="2391" y="98"/>
                  <a:pt x="2396" y="98"/>
                  <a:pt x="2394" y="95"/>
                </a:cubicBezTo>
                <a:cubicBezTo>
                  <a:pt x="2397" y="95"/>
                  <a:pt x="2397" y="98"/>
                  <a:pt x="2398" y="98"/>
                </a:cubicBezTo>
                <a:cubicBezTo>
                  <a:pt x="2407" y="95"/>
                  <a:pt x="2398" y="72"/>
                  <a:pt x="2406" y="68"/>
                </a:cubicBezTo>
                <a:cubicBezTo>
                  <a:pt x="2400" y="60"/>
                  <a:pt x="2397" y="51"/>
                  <a:pt x="2395" y="42"/>
                </a:cubicBezTo>
                <a:cubicBezTo>
                  <a:pt x="2392" y="41"/>
                  <a:pt x="2388" y="41"/>
                  <a:pt x="2385" y="39"/>
                </a:cubicBezTo>
                <a:cubicBezTo>
                  <a:pt x="2388" y="34"/>
                  <a:pt x="2389" y="28"/>
                  <a:pt x="2388" y="23"/>
                </a:cubicBezTo>
                <a:cubicBezTo>
                  <a:pt x="2390" y="23"/>
                  <a:pt x="2389" y="26"/>
                  <a:pt x="2390" y="26"/>
                </a:cubicBezTo>
                <a:cubicBezTo>
                  <a:pt x="2392" y="23"/>
                  <a:pt x="2393" y="19"/>
                  <a:pt x="2392" y="16"/>
                </a:cubicBezTo>
                <a:cubicBezTo>
                  <a:pt x="2397" y="15"/>
                  <a:pt x="2407" y="9"/>
                  <a:pt x="2414" y="11"/>
                </a:cubicBezTo>
                <a:cubicBezTo>
                  <a:pt x="2416" y="10"/>
                  <a:pt x="2418" y="9"/>
                  <a:pt x="2417" y="6"/>
                </a:cubicBezTo>
                <a:cubicBezTo>
                  <a:pt x="2421" y="7"/>
                  <a:pt x="2423" y="6"/>
                  <a:pt x="2428" y="6"/>
                </a:cubicBezTo>
                <a:cubicBezTo>
                  <a:pt x="2430" y="5"/>
                  <a:pt x="2431" y="3"/>
                  <a:pt x="2432" y="1"/>
                </a:cubicBezTo>
                <a:cubicBezTo>
                  <a:pt x="2433" y="3"/>
                  <a:pt x="2437" y="4"/>
                  <a:pt x="2439" y="6"/>
                </a:cubicBezTo>
                <a:cubicBezTo>
                  <a:pt x="2440" y="4"/>
                  <a:pt x="2441" y="2"/>
                  <a:pt x="2443" y="1"/>
                </a:cubicBezTo>
                <a:cubicBezTo>
                  <a:pt x="2444" y="1"/>
                  <a:pt x="2445" y="2"/>
                  <a:pt x="2446" y="3"/>
                </a:cubicBezTo>
                <a:cubicBezTo>
                  <a:pt x="2445" y="3"/>
                  <a:pt x="2445" y="4"/>
                  <a:pt x="2446" y="4"/>
                </a:cubicBezTo>
                <a:cubicBezTo>
                  <a:pt x="2447" y="6"/>
                  <a:pt x="2448" y="6"/>
                  <a:pt x="2449" y="4"/>
                </a:cubicBezTo>
                <a:cubicBezTo>
                  <a:pt x="2449" y="5"/>
                  <a:pt x="2450" y="5"/>
                  <a:pt x="2450" y="5"/>
                </a:cubicBezTo>
                <a:cubicBezTo>
                  <a:pt x="2449" y="6"/>
                  <a:pt x="2448" y="7"/>
                  <a:pt x="2448" y="9"/>
                </a:cubicBezTo>
                <a:cubicBezTo>
                  <a:pt x="2452" y="11"/>
                  <a:pt x="2452" y="15"/>
                  <a:pt x="2456" y="14"/>
                </a:cubicBezTo>
                <a:cubicBezTo>
                  <a:pt x="2456" y="9"/>
                  <a:pt x="2459" y="13"/>
                  <a:pt x="2462" y="11"/>
                </a:cubicBezTo>
                <a:cubicBezTo>
                  <a:pt x="2462" y="9"/>
                  <a:pt x="2462" y="6"/>
                  <a:pt x="2461" y="4"/>
                </a:cubicBezTo>
                <a:lnTo>
                  <a:pt x="2462" y="2"/>
                </a:lnTo>
                <a:cubicBezTo>
                  <a:pt x="2468" y="3"/>
                  <a:pt x="2472" y="-3"/>
                  <a:pt x="2474" y="5"/>
                </a:cubicBezTo>
                <a:cubicBezTo>
                  <a:pt x="2473" y="6"/>
                  <a:pt x="2468" y="4"/>
                  <a:pt x="2464" y="5"/>
                </a:cubicBezTo>
                <a:cubicBezTo>
                  <a:pt x="2466" y="12"/>
                  <a:pt x="2471" y="14"/>
                  <a:pt x="2472" y="18"/>
                </a:cubicBezTo>
                <a:cubicBezTo>
                  <a:pt x="2474" y="12"/>
                  <a:pt x="2479" y="20"/>
                  <a:pt x="2475" y="22"/>
                </a:cubicBezTo>
                <a:cubicBezTo>
                  <a:pt x="2479" y="20"/>
                  <a:pt x="2482" y="20"/>
                  <a:pt x="2486" y="20"/>
                </a:cubicBezTo>
                <a:lnTo>
                  <a:pt x="2486" y="23"/>
                </a:lnTo>
                <a:cubicBezTo>
                  <a:pt x="2490" y="20"/>
                  <a:pt x="2489" y="23"/>
                  <a:pt x="2493" y="24"/>
                </a:cubicBezTo>
                <a:cubicBezTo>
                  <a:pt x="2495" y="23"/>
                  <a:pt x="2492" y="18"/>
                  <a:pt x="2495" y="18"/>
                </a:cubicBezTo>
                <a:cubicBezTo>
                  <a:pt x="2498" y="18"/>
                  <a:pt x="2501" y="17"/>
                  <a:pt x="2505" y="16"/>
                </a:cubicBezTo>
                <a:cubicBezTo>
                  <a:pt x="2504" y="22"/>
                  <a:pt x="2512" y="20"/>
                  <a:pt x="2513" y="22"/>
                </a:cubicBezTo>
                <a:cubicBezTo>
                  <a:pt x="2513" y="25"/>
                  <a:pt x="2514" y="26"/>
                  <a:pt x="2512" y="27"/>
                </a:cubicBezTo>
                <a:cubicBezTo>
                  <a:pt x="2512" y="27"/>
                  <a:pt x="2512" y="27"/>
                  <a:pt x="2511" y="27"/>
                </a:cubicBezTo>
                <a:cubicBezTo>
                  <a:pt x="2509" y="26"/>
                  <a:pt x="2506" y="28"/>
                  <a:pt x="2505" y="31"/>
                </a:cubicBezTo>
                <a:cubicBezTo>
                  <a:pt x="2512" y="28"/>
                  <a:pt x="2514" y="35"/>
                  <a:pt x="2521" y="31"/>
                </a:cubicBezTo>
                <a:cubicBezTo>
                  <a:pt x="2521" y="33"/>
                  <a:pt x="2522" y="33"/>
                  <a:pt x="2522" y="35"/>
                </a:cubicBezTo>
                <a:cubicBezTo>
                  <a:pt x="2516" y="30"/>
                  <a:pt x="2517" y="41"/>
                  <a:pt x="2511" y="39"/>
                </a:cubicBezTo>
                <a:cubicBezTo>
                  <a:pt x="2511" y="43"/>
                  <a:pt x="2515" y="43"/>
                  <a:pt x="2517" y="44"/>
                </a:cubicBezTo>
                <a:cubicBezTo>
                  <a:pt x="2517" y="43"/>
                  <a:pt x="2517" y="42"/>
                  <a:pt x="2518" y="41"/>
                </a:cubicBezTo>
                <a:cubicBezTo>
                  <a:pt x="2519" y="39"/>
                  <a:pt x="2522" y="39"/>
                  <a:pt x="2524" y="40"/>
                </a:cubicBezTo>
                <a:cubicBezTo>
                  <a:pt x="2523" y="42"/>
                  <a:pt x="2521" y="44"/>
                  <a:pt x="2523" y="46"/>
                </a:cubicBezTo>
                <a:cubicBezTo>
                  <a:pt x="2527" y="46"/>
                  <a:pt x="2527" y="44"/>
                  <a:pt x="2529" y="43"/>
                </a:cubicBezTo>
                <a:cubicBezTo>
                  <a:pt x="2526" y="43"/>
                  <a:pt x="2525" y="39"/>
                  <a:pt x="2528" y="39"/>
                </a:cubicBezTo>
                <a:cubicBezTo>
                  <a:pt x="2530" y="42"/>
                  <a:pt x="2534" y="41"/>
                  <a:pt x="2534" y="45"/>
                </a:cubicBezTo>
                <a:cubicBezTo>
                  <a:pt x="2533" y="47"/>
                  <a:pt x="2536" y="52"/>
                  <a:pt x="2533" y="56"/>
                </a:cubicBezTo>
                <a:cubicBezTo>
                  <a:pt x="2536" y="56"/>
                  <a:pt x="2536" y="60"/>
                  <a:pt x="2540" y="60"/>
                </a:cubicBezTo>
                <a:cubicBezTo>
                  <a:pt x="2542" y="58"/>
                  <a:pt x="2543" y="56"/>
                  <a:pt x="2546" y="56"/>
                </a:cubicBezTo>
                <a:cubicBezTo>
                  <a:pt x="2546" y="57"/>
                  <a:pt x="2546" y="59"/>
                  <a:pt x="2547" y="59"/>
                </a:cubicBezTo>
                <a:cubicBezTo>
                  <a:pt x="2548" y="57"/>
                  <a:pt x="2549" y="59"/>
                  <a:pt x="2552" y="59"/>
                </a:cubicBezTo>
                <a:cubicBezTo>
                  <a:pt x="2553" y="55"/>
                  <a:pt x="2549" y="58"/>
                  <a:pt x="2550" y="55"/>
                </a:cubicBezTo>
                <a:cubicBezTo>
                  <a:pt x="2561" y="58"/>
                  <a:pt x="2553" y="61"/>
                  <a:pt x="2550" y="65"/>
                </a:cubicBezTo>
                <a:cubicBezTo>
                  <a:pt x="2544" y="64"/>
                  <a:pt x="2538" y="65"/>
                  <a:pt x="2533" y="68"/>
                </a:cubicBezTo>
                <a:cubicBezTo>
                  <a:pt x="2537" y="70"/>
                  <a:pt x="2542" y="70"/>
                  <a:pt x="2545" y="67"/>
                </a:cubicBezTo>
                <a:cubicBezTo>
                  <a:pt x="2545" y="70"/>
                  <a:pt x="2549" y="68"/>
                  <a:pt x="2549" y="71"/>
                </a:cubicBezTo>
                <a:cubicBezTo>
                  <a:pt x="2547" y="74"/>
                  <a:pt x="2549" y="80"/>
                  <a:pt x="2550" y="82"/>
                </a:cubicBezTo>
                <a:cubicBezTo>
                  <a:pt x="2549" y="85"/>
                  <a:pt x="2549" y="89"/>
                  <a:pt x="2546" y="89"/>
                </a:cubicBezTo>
                <a:cubicBezTo>
                  <a:pt x="2544" y="84"/>
                  <a:pt x="2536" y="84"/>
                  <a:pt x="2533" y="80"/>
                </a:cubicBezTo>
                <a:cubicBezTo>
                  <a:pt x="2533" y="84"/>
                  <a:pt x="2535" y="89"/>
                  <a:pt x="2532" y="91"/>
                </a:cubicBezTo>
                <a:cubicBezTo>
                  <a:pt x="2530" y="91"/>
                  <a:pt x="2531" y="87"/>
                  <a:pt x="2529" y="87"/>
                </a:cubicBezTo>
                <a:cubicBezTo>
                  <a:pt x="2529" y="90"/>
                  <a:pt x="2525" y="97"/>
                  <a:pt x="2528" y="97"/>
                </a:cubicBezTo>
                <a:cubicBezTo>
                  <a:pt x="2529" y="95"/>
                  <a:pt x="2531" y="93"/>
                  <a:pt x="2533" y="92"/>
                </a:cubicBezTo>
                <a:cubicBezTo>
                  <a:pt x="2536" y="95"/>
                  <a:pt x="2540" y="97"/>
                  <a:pt x="2543" y="99"/>
                </a:cubicBezTo>
                <a:cubicBezTo>
                  <a:pt x="2543" y="103"/>
                  <a:pt x="2540" y="104"/>
                  <a:pt x="2539" y="106"/>
                </a:cubicBezTo>
                <a:cubicBezTo>
                  <a:pt x="2534" y="108"/>
                  <a:pt x="2534" y="102"/>
                  <a:pt x="2533" y="106"/>
                </a:cubicBezTo>
                <a:cubicBezTo>
                  <a:pt x="2536" y="105"/>
                  <a:pt x="2535" y="115"/>
                  <a:pt x="2533" y="114"/>
                </a:cubicBezTo>
                <a:cubicBezTo>
                  <a:pt x="2533" y="112"/>
                  <a:pt x="2533" y="110"/>
                  <a:pt x="2531" y="111"/>
                </a:cubicBezTo>
                <a:cubicBezTo>
                  <a:pt x="2529" y="117"/>
                  <a:pt x="2537" y="114"/>
                  <a:pt x="2537" y="118"/>
                </a:cubicBezTo>
                <a:cubicBezTo>
                  <a:pt x="2537" y="121"/>
                  <a:pt x="2532" y="118"/>
                  <a:pt x="2534" y="122"/>
                </a:cubicBezTo>
                <a:cubicBezTo>
                  <a:pt x="2536" y="124"/>
                  <a:pt x="2541" y="122"/>
                  <a:pt x="2539" y="128"/>
                </a:cubicBezTo>
                <a:cubicBezTo>
                  <a:pt x="2542" y="129"/>
                  <a:pt x="2543" y="127"/>
                  <a:pt x="2545" y="127"/>
                </a:cubicBezTo>
                <a:cubicBezTo>
                  <a:pt x="2546" y="126"/>
                  <a:pt x="2544" y="122"/>
                  <a:pt x="2546" y="122"/>
                </a:cubicBezTo>
                <a:cubicBezTo>
                  <a:pt x="2550" y="122"/>
                  <a:pt x="2551" y="124"/>
                  <a:pt x="2553" y="125"/>
                </a:cubicBezTo>
                <a:lnTo>
                  <a:pt x="2553" y="135"/>
                </a:lnTo>
                <a:cubicBezTo>
                  <a:pt x="2552" y="133"/>
                  <a:pt x="2547" y="131"/>
                  <a:pt x="2545" y="134"/>
                </a:cubicBezTo>
                <a:cubicBezTo>
                  <a:pt x="2546" y="134"/>
                  <a:pt x="2546" y="135"/>
                  <a:pt x="2547" y="135"/>
                </a:cubicBezTo>
                <a:cubicBezTo>
                  <a:pt x="2550" y="138"/>
                  <a:pt x="2556" y="137"/>
                  <a:pt x="2558" y="133"/>
                </a:cubicBezTo>
                <a:cubicBezTo>
                  <a:pt x="2557" y="132"/>
                  <a:pt x="2555" y="133"/>
                  <a:pt x="2555" y="132"/>
                </a:cubicBezTo>
                <a:cubicBezTo>
                  <a:pt x="2556" y="131"/>
                  <a:pt x="2556" y="127"/>
                  <a:pt x="2558" y="128"/>
                </a:cubicBezTo>
                <a:cubicBezTo>
                  <a:pt x="2561" y="130"/>
                  <a:pt x="2560" y="134"/>
                  <a:pt x="2565" y="133"/>
                </a:cubicBezTo>
                <a:cubicBezTo>
                  <a:pt x="2565" y="129"/>
                  <a:pt x="2562" y="130"/>
                  <a:pt x="2562" y="127"/>
                </a:cubicBezTo>
                <a:cubicBezTo>
                  <a:pt x="2564" y="127"/>
                  <a:pt x="2564" y="124"/>
                  <a:pt x="2567" y="124"/>
                </a:cubicBezTo>
                <a:cubicBezTo>
                  <a:pt x="2566" y="130"/>
                  <a:pt x="2568" y="132"/>
                  <a:pt x="2570" y="135"/>
                </a:cubicBezTo>
                <a:lnTo>
                  <a:pt x="2566" y="135"/>
                </a:lnTo>
                <a:cubicBezTo>
                  <a:pt x="2566" y="138"/>
                  <a:pt x="2564" y="139"/>
                  <a:pt x="2564" y="142"/>
                </a:cubicBezTo>
                <a:cubicBezTo>
                  <a:pt x="2566" y="141"/>
                  <a:pt x="2572" y="143"/>
                  <a:pt x="2573" y="140"/>
                </a:cubicBezTo>
                <a:cubicBezTo>
                  <a:pt x="2571" y="139"/>
                  <a:pt x="2569" y="138"/>
                  <a:pt x="2570" y="135"/>
                </a:cubicBezTo>
                <a:cubicBezTo>
                  <a:pt x="2578" y="134"/>
                  <a:pt x="2575" y="140"/>
                  <a:pt x="2578" y="143"/>
                </a:cubicBezTo>
                <a:cubicBezTo>
                  <a:pt x="2580" y="138"/>
                  <a:pt x="2584" y="141"/>
                  <a:pt x="2590" y="141"/>
                </a:cubicBezTo>
                <a:cubicBezTo>
                  <a:pt x="2593" y="139"/>
                  <a:pt x="2586" y="136"/>
                  <a:pt x="2590" y="133"/>
                </a:cubicBezTo>
                <a:cubicBezTo>
                  <a:pt x="2594" y="136"/>
                  <a:pt x="2596" y="142"/>
                  <a:pt x="2600" y="146"/>
                </a:cubicBezTo>
                <a:cubicBezTo>
                  <a:pt x="2603" y="145"/>
                  <a:pt x="2610" y="144"/>
                  <a:pt x="2611" y="147"/>
                </a:cubicBezTo>
                <a:cubicBezTo>
                  <a:pt x="2611" y="145"/>
                  <a:pt x="2609" y="145"/>
                  <a:pt x="2610" y="142"/>
                </a:cubicBezTo>
                <a:cubicBezTo>
                  <a:pt x="2614" y="143"/>
                  <a:pt x="2615" y="141"/>
                  <a:pt x="2618" y="141"/>
                </a:cubicBezTo>
                <a:cubicBezTo>
                  <a:pt x="2620" y="146"/>
                  <a:pt x="2628" y="146"/>
                  <a:pt x="2631" y="150"/>
                </a:cubicBezTo>
                <a:cubicBezTo>
                  <a:pt x="2632" y="148"/>
                  <a:pt x="2633" y="145"/>
                  <a:pt x="2632" y="142"/>
                </a:cubicBezTo>
                <a:cubicBezTo>
                  <a:pt x="2630" y="140"/>
                  <a:pt x="2626" y="141"/>
                  <a:pt x="2626" y="137"/>
                </a:cubicBezTo>
                <a:cubicBezTo>
                  <a:pt x="2629" y="137"/>
                  <a:pt x="2630" y="139"/>
                  <a:pt x="2634" y="139"/>
                </a:cubicBezTo>
                <a:cubicBezTo>
                  <a:pt x="2634" y="140"/>
                  <a:pt x="2634" y="142"/>
                  <a:pt x="2635" y="142"/>
                </a:cubicBezTo>
                <a:cubicBezTo>
                  <a:pt x="2646" y="140"/>
                  <a:pt x="2658" y="147"/>
                  <a:pt x="2667" y="150"/>
                </a:cubicBezTo>
                <a:cubicBezTo>
                  <a:pt x="2667" y="151"/>
                  <a:pt x="2666" y="151"/>
                  <a:pt x="2666" y="153"/>
                </a:cubicBezTo>
                <a:cubicBezTo>
                  <a:pt x="2670" y="153"/>
                  <a:pt x="2671" y="155"/>
                  <a:pt x="2674" y="155"/>
                </a:cubicBezTo>
                <a:cubicBezTo>
                  <a:pt x="2675" y="152"/>
                  <a:pt x="2674" y="151"/>
                  <a:pt x="2673" y="150"/>
                </a:cubicBezTo>
                <a:cubicBezTo>
                  <a:pt x="2678" y="149"/>
                  <a:pt x="2680" y="145"/>
                  <a:pt x="2683" y="143"/>
                </a:cubicBezTo>
                <a:cubicBezTo>
                  <a:pt x="2683" y="145"/>
                  <a:pt x="2682" y="147"/>
                  <a:pt x="2685" y="146"/>
                </a:cubicBezTo>
                <a:cubicBezTo>
                  <a:pt x="2684" y="139"/>
                  <a:pt x="2691" y="142"/>
                  <a:pt x="2694" y="139"/>
                </a:cubicBezTo>
                <a:cubicBezTo>
                  <a:pt x="2691" y="139"/>
                  <a:pt x="2690" y="138"/>
                  <a:pt x="2691" y="135"/>
                </a:cubicBezTo>
                <a:cubicBezTo>
                  <a:pt x="2694" y="135"/>
                  <a:pt x="2698" y="134"/>
                  <a:pt x="2698" y="137"/>
                </a:cubicBezTo>
                <a:cubicBezTo>
                  <a:pt x="2694" y="138"/>
                  <a:pt x="2695" y="140"/>
                  <a:pt x="2697" y="142"/>
                </a:cubicBezTo>
                <a:cubicBezTo>
                  <a:pt x="2701" y="141"/>
                  <a:pt x="2701" y="137"/>
                  <a:pt x="2705" y="136"/>
                </a:cubicBezTo>
                <a:cubicBezTo>
                  <a:pt x="2706" y="143"/>
                  <a:pt x="2715" y="139"/>
                  <a:pt x="2716" y="135"/>
                </a:cubicBezTo>
                <a:cubicBezTo>
                  <a:pt x="2717" y="143"/>
                  <a:pt x="2724" y="138"/>
                  <a:pt x="2721" y="145"/>
                </a:cubicBezTo>
                <a:cubicBezTo>
                  <a:pt x="2725" y="140"/>
                  <a:pt x="2729" y="140"/>
                  <a:pt x="2737" y="141"/>
                </a:cubicBezTo>
                <a:cubicBezTo>
                  <a:pt x="2739" y="142"/>
                  <a:pt x="2737" y="147"/>
                  <a:pt x="2739" y="148"/>
                </a:cubicBezTo>
                <a:cubicBezTo>
                  <a:pt x="2745" y="145"/>
                  <a:pt x="2738" y="140"/>
                  <a:pt x="2739" y="138"/>
                </a:cubicBezTo>
                <a:cubicBezTo>
                  <a:pt x="2742" y="131"/>
                  <a:pt x="2750" y="137"/>
                  <a:pt x="2755" y="137"/>
                </a:cubicBezTo>
                <a:cubicBezTo>
                  <a:pt x="2755" y="129"/>
                  <a:pt x="2763" y="135"/>
                  <a:pt x="2764" y="129"/>
                </a:cubicBezTo>
                <a:cubicBezTo>
                  <a:pt x="2767" y="130"/>
                  <a:pt x="2766" y="134"/>
                  <a:pt x="2764" y="135"/>
                </a:cubicBezTo>
                <a:cubicBezTo>
                  <a:pt x="2770" y="135"/>
                  <a:pt x="2779" y="133"/>
                  <a:pt x="2788" y="133"/>
                </a:cubicBezTo>
                <a:cubicBezTo>
                  <a:pt x="2786" y="135"/>
                  <a:pt x="2789" y="137"/>
                  <a:pt x="2791" y="138"/>
                </a:cubicBezTo>
                <a:cubicBezTo>
                  <a:pt x="2791" y="136"/>
                  <a:pt x="2790" y="133"/>
                  <a:pt x="2793" y="134"/>
                </a:cubicBezTo>
                <a:cubicBezTo>
                  <a:pt x="2795" y="137"/>
                  <a:pt x="2796" y="141"/>
                  <a:pt x="2800" y="142"/>
                </a:cubicBezTo>
                <a:cubicBezTo>
                  <a:pt x="2802" y="139"/>
                  <a:pt x="2802" y="135"/>
                  <a:pt x="2800" y="131"/>
                </a:cubicBezTo>
                <a:lnTo>
                  <a:pt x="2792" y="131"/>
                </a:lnTo>
                <a:cubicBezTo>
                  <a:pt x="2793" y="127"/>
                  <a:pt x="2788" y="128"/>
                  <a:pt x="2789" y="125"/>
                </a:cubicBezTo>
                <a:cubicBezTo>
                  <a:pt x="2784" y="124"/>
                  <a:pt x="2780" y="130"/>
                  <a:pt x="2775" y="126"/>
                </a:cubicBezTo>
                <a:cubicBezTo>
                  <a:pt x="2774" y="124"/>
                  <a:pt x="2774" y="123"/>
                  <a:pt x="2776" y="123"/>
                </a:cubicBezTo>
                <a:cubicBezTo>
                  <a:pt x="2776" y="125"/>
                  <a:pt x="2777" y="125"/>
                  <a:pt x="2779" y="125"/>
                </a:cubicBezTo>
                <a:cubicBezTo>
                  <a:pt x="2780" y="124"/>
                  <a:pt x="2779" y="123"/>
                  <a:pt x="2780" y="123"/>
                </a:cubicBezTo>
                <a:cubicBezTo>
                  <a:pt x="2781" y="120"/>
                  <a:pt x="2779" y="120"/>
                  <a:pt x="2778" y="119"/>
                </a:cubicBezTo>
                <a:cubicBezTo>
                  <a:pt x="2782" y="120"/>
                  <a:pt x="2783" y="115"/>
                  <a:pt x="2789" y="115"/>
                </a:cubicBezTo>
                <a:lnTo>
                  <a:pt x="2789" y="118"/>
                </a:lnTo>
                <a:cubicBezTo>
                  <a:pt x="2791" y="117"/>
                  <a:pt x="2797" y="120"/>
                  <a:pt x="2797" y="116"/>
                </a:cubicBezTo>
                <a:cubicBezTo>
                  <a:pt x="2794" y="116"/>
                  <a:pt x="2790" y="117"/>
                  <a:pt x="2790" y="114"/>
                </a:cubicBezTo>
                <a:cubicBezTo>
                  <a:pt x="2796" y="114"/>
                  <a:pt x="2805" y="115"/>
                  <a:pt x="2805" y="117"/>
                </a:cubicBezTo>
                <a:cubicBezTo>
                  <a:pt x="2806" y="109"/>
                  <a:pt x="2810" y="119"/>
                  <a:pt x="2818" y="116"/>
                </a:cubicBezTo>
                <a:lnTo>
                  <a:pt x="2818" y="121"/>
                </a:lnTo>
                <a:cubicBezTo>
                  <a:pt x="2821" y="122"/>
                  <a:pt x="2821" y="120"/>
                  <a:pt x="2825" y="119"/>
                </a:cubicBezTo>
                <a:cubicBezTo>
                  <a:pt x="2826" y="124"/>
                  <a:pt x="2832" y="122"/>
                  <a:pt x="2832" y="128"/>
                </a:cubicBezTo>
                <a:cubicBezTo>
                  <a:pt x="2836" y="127"/>
                  <a:pt x="2841" y="127"/>
                  <a:pt x="2845" y="127"/>
                </a:cubicBezTo>
                <a:cubicBezTo>
                  <a:pt x="2847" y="131"/>
                  <a:pt x="2852" y="132"/>
                  <a:pt x="2854" y="134"/>
                </a:cubicBezTo>
                <a:cubicBezTo>
                  <a:pt x="2851" y="132"/>
                  <a:pt x="2860" y="129"/>
                  <a:pt x="2856" y="127"/>
                </a:cubicBezTo>
                <a:cubicBezTo>
                  <a:pt x="2855" y="129"/>
                  <a:pt x="2853" y="129"/>
                  <a:pt x="2851" y="129"/>
                </a:cubicBezTo>
                <a:cubicBezTo>
                  <a:pt x="2851" y="127"/>
                  <a:pt x="2852" y="127"/>
                  <a:pt x="2852" y="125"/>
                </a:cubicBezTo>
                <a:cubicBezTo>
                  <a:pt x="2848" y="124"/>
                  <a:pt x="2848" y="127"/>
                  <a:pt x="2845" y="127"/>
                </a:cubicBezTo>
                <a:cubicBezTo>
                  <a:pt x="2846" y="121"/>
                  <a:pt x="2840" y="122"/>
                  <a:pt x="2841" y="116"/>
                </a:cubicBezTo>
                <a:cubicBezTo>
                  <a:pt x="2845" y="119"/>
                  <a:pt x="2846" y="115"/>
                  <a:pt x="2849" y="114"/>
                </a:cubicBezTo>
                <a:cubicBezTo>
                  <a:pt x="2853" y="115"/>
                  <a:pt x="2854" y="118"/>
                  <a:pt x="2857" y="120"/>
                </a:cubicBezTo>
                <a:cubicBezTo>
                  <a:pt x="2860" y="119"/>
                  <a:pt x="2859" y="114"/>
                  <a:pt x="2861" y="113"/>
                </a:cubicBezTo>
                <a:cubicBezTo>
                  <a:pt x="2862" y="113"/>
                  <a:pt x="2862" y="113"/>
                  <a:pt x="2862" y="113"/>
                </a:cubicBezTo>
                <a:cubicBezTo>
                  <a:pt x="2867" y="115"/>
                  <a:pt x="2873" y="112"/>
                  <a:pt x="2874" y="106"/>
                </a:cubicBezTo>
                <a:cubicBezTo>
                  <a:pt x="2880" y="106"/>
                  <a:pt x="2885" y="108"/>
                  <a:pt x="2890" y="112"/>
                </a:cubicBezTo>
                <a:cubicBezTo>
                  <a:pt x="2887" y="114"/>
                  <a:pt x="2886" y="116"/>
                  <a:pt x="2889" y="119"/>
                </a:cubicBezTo>
                <a:cubicBezTo>
                  <a:pt x="2892" y="115"/>
                  <a:pt x="2896" y="118"/>
                  <a:pt x="2897" y="109"/>
                </a:cubicBezTo>
                <a:cubicBezTo>
                  <a:pt x="2896" y="108"/>
                  <a:pt x="2893" y="111"/>
                  <a:pt x="2894" y="106"/>
                </a:cubicBezTo>
                <a:cubicBezTo>
                  <a:pt x="2900" y="105"/>
                  <a:pt x="2902" y="108"/>
                  <a:pt x="2908" y="107"/>
                </a:cubicBezTo>
                <a:cubicBezTo>
                  <a:pt x="2905" y="103"/>
                  <a:pt x="2910" y="103"/>
                  <a:pt x="2910" y="99"/>
                </a:cubicBezTo>
                <a:cubicBezTo>
                  <a:pt x="2908" y="98"/>
                  <a:pt x="2906" y="99"/>
                  <a:pt x="2906" y="97"/>
                </a:cubicBezTo>
                <a:cubicBezTo>
                  <a:pt x="2907" y="96"/>
                  <a:pt x="2910" y="95"/>
                  <a:pt x="2911" y="93"/>
                </a:cubicBezTo>
                <a:cubicBezTo>
                  <a:pt x="2912" y="97"/>
                  <a:pt x="2913" y="101"/>
                  <a:pt x="2918" y="102"/>
                </a:cubicBezTo>
                <a:cubicBezTo>
                  <a:pt x="2921" y="102"/>
                  <a:pt x="2919" y="97"/>
                  <a:pt x="2923" y="99"/>
                </a:cubicBezTo>
                <a:cubicBezTo>
                  <a:pt x="2926" y="101"/>
                  <a:pt x="2927" y="106"/>
                  <a:pt x="2930" y="107"/>
                </a:cubicBezTo>
                <a:cubicBezTo>
                  <a:pt x="2934" y="104"/>
                  <a:pt x="2933" y="100"/>
                  <a:pt x="2931" y="95"/>
                </a:cubicBezTo>
                <a:cubicBezTo>
                  <a:pt x="2929" y="95"/>
                  <a:pt x="2927" y="102"/>
                  <a:pt x="2924" y="98"/>
                </a:cubicBezTo>
                <a:cubicBezTo>
                  <a:pt x="2926" y="95"/>
                  <a:pt x="2929" y="91"/>
                  <a:pt x="2930" y="88"/>
                </a:cubicBezTo>
                <a:cubicBezTo>
                  <a:pt x="2933" y="93"/>
                  <a:pt x="2936" y="95"/>
                  <a:pt x="2934" y="103"/>
                </a:cubicBezTo>
                <a:cubicBezTo>
                  <a:pt x="2939" y="103"/>
                  <a:pt x="2943" y="103"/>
                  <a:pt x="2943" y="106"/>
                </a:cubicBezTo>
                <a:cubicBezTo>
                  <a:pt x="2947" y="101"/>
                  <a:pt x="2950" y="110"/>
                  <a:pt x="2956" y="109"/>
                </a:cubicBezTo>
                <a:cubicBezTo>
                  <a:pt x="2958" y="102"/>
                  <a:pt x="2961" y="97"/>
                  <a:pt x="2964" y="90"/>
                </a:cubicBezTo>
                <a:cubicBezTo>
                  <a:pt x="2960" y="93"/>
                  <a:pt x="2955" y="93"/>
                  <a:pt x="2951" y="92"/>
                </a:cubicBezTo>
                <a:cubicBezTo>
                  <a:pt x="2951" y="90"/>
                  <a:pt x="2949" y="86"/>
                  <a:pt x="2952" y="86"/>
                </a:cubicBezTo>
                <a:cubicBezTo>
                  <a:pt x="2951" y="88"/>
                  <a:pt x="2953" y="88"/>
                  <a:pt x="2953" y="90"/>
                </a:cubicBezTo>
                <a:lnTo>
                  <a:pt x="2959" y="90"/>
                </a:lnTo>
                <a:cubicBezTo>
                  <a:pt x="2959" y="88"/>
                  <a:pt x="2958" y="86"/>
                  <a:pt x="2960" y="86"/>
                </a:cubicBezTo>
                <a:cubicBezTo>
                  <a:pt x="2965" y="91"/>
                  <a:pt x="2971" y="87"/>
                  <a:pt x="2975" y="83"/>
                </a:cubicBezTo>
                <a:cubicBezTo>
                  <a:pt x="2975" y="85"/>
                  <a:pt x="2975" y="87"/>
                  <a:pt x="2976" y="87"/>
                </a:cubicBezTo>
                <a:cubicBezTo>
                  <a:pt x="2979" y="85"/>
                  <a:pt x="2977" y="79"/>
                  <a:pt x="2981" y="79"/>
                </a:cubicBezTo>
                <a:cubicBezTo>
                  <a:pt x="2982" y="82"/>
                  <a:pt x="2983" y="84"/>
                  <a:pt x="2984" y="87"/>
                </a:cubicBezTo>
                <a:cubicBezTo>
                  <a:pt x="2984" y="84"/>
                  <a:pt x="2985" y="83"/>
                  <a:pt x="2987" y="83"/>
                </a:cubicBezTo>
                <a:cubicBezTo>
                  <a:pt x="2988" y="85"/>
                  <a:pt x="2989" y="88"/>
                  <a:pt x="2988" y="90"/>
                </a:cubicBezTo>
                <a:cubicBezTo>
                  <a:pt x="2990" y="90"/>
                  <a:pt x="2993" y="91"/>
                  <a:pt x="2993" y="89"/>
                </a:cubicBezTo>
                <a:cubicBezTo>
                  <a:pt x="2991" y="89"/>
                  <a:pt x="2991" y="86"/>
                  <a:pt x="2991" y="84"/>
                </a:cubicBezTo>
                <a:cubicBezTo>
                  <a:pt x="2995" y="82"/>
                  <a:pt x="2999" y="81"/>
                  <a:pt x="3000" y="77"/>
                </a:cubicBezTo>
                <a:cubicBezTo>
                  <a:pt x="3001" y="79"/>
                  <a:pt x="3002" y="80"/>
                  <a:pt x="3002" y="81"/>
                </a:cubicBezTo>
                <a:cubicBezTo>
                  <a:pt x="2999" y="80"/>
                  <a:pt x="3000" y="83"/>
                  <a:pt x="2997" y="82"/>
                </a:cubicBezTo>
                <a:cubicBezTo>
                  <a:pt x="2997" y="85"/>
                  <a:pt x="2997" y="88"/>
                  <a:pt x="2999" y="88"/>
                </a:cubicBezTo>
                <a:cubicBezTo>
                  <a:pt x="2999" y="86"/>
                  <a:pt x="2999" y="83"/>
                  <a:pt x="3000" y="83"/>
                </a:cubicBezTo>
                <a:cubicBezTo>
                  <a:pt x="3004" y="87"/>
                  <a:pt x="3000" y="91"/>
                  <a:pt x="3003" y="93"/>
                </a:cubicBezTo>
                <a:cubicBezTo>
                  <a:pt x="3007" y="94"/>
                  <a:pt x="3006" y="90"/>
                  <a:pt x="3009" y="90"/>
                </a:cubicBezTo>
                <a:cubicBezTo>
                  <a:pt x="3010" y="94"/>
                  <a:pt x="3008" y="95"/>
                  <a:pt x="3006" y="97"/>
                </a:cubicBezTo>
                <a:cubicBezTo>
                  <a:pt x="3004" y="94"/>
                  <a:pt x="3001" y="98"/>
                  <a:pt x="3000" y="101"/>
                </a:cubicBezTo>
                <a:cubicBezTo>
                  <a:pt x="3004" y="103"/>
                  <a:pt x="3008" y="103"/>
                  <a:pt x="3008" y="108"/>
                </a:cubicBezTo>
                <a:cubicBezTo>
                  <a:pt x="3008" y="108"/>
                  <a:pt x="3008" y="107"/>
                  <a:pt x="3008" y="107"/>
                </a:cubicBezTo>
                <a:cubicBezTo>
                  <a:pt x="3008" y="105"/>
                  <a:pt x="3010" y="103"/>
                  <a:pt x="3012" y="103"/>
                </a:cubicBezTo>
                <a:cubicBezTo>
                  <a:pt x="3014" y="104"/>
                  <a:pt x="3015" y="110"/>
                  <a:pt x="3016" y="108"/>
                </a:cubicBezTo>
                <a:cubicBezTo>
                  <a:pt x="3013" y="104"/>
                  <a:pt x="3016" y="99"/>
                  <a:pt x="3018" y="97"/>
                </a:cubicBezTo>
                <a:cubicBezTo>
                  <a:pt x="3014" y="93"/>
                  <a:pt x="3009" y="89"/>
                  <a:pt x="3004" y="85"/>
                </a:cubicBezTo>
                <a:cubicBezTo>
                  <a:pt x="3004" y="76"/>
                  <a:pt x="3011" y="75"/>
                  <a:pt x="3016" y="71"/>
                </a:cubicBezTo>
                <a:cubicBezTo>
                  <a:pt x="3017" y="76"/>
                  <a:pt x="3022" y="80"/>
                  <a:pt x="3026" y="80"/>
                </a:cubicBezTo>
                <a:cubicBezTo>
                  <a:pt x="3027" y="74"/>
                  <a:pt x="3025" y="69"/>
                  <a:pt x="3022" y="64"/>
                </a:cubicBezTo>
                <a:cubicBezTo>
                  <a:pt x="3021" y="66"/>
                  <a:pt x="3022" y="70"/>
                  <a:pt x="3017" y="69"/>
                </a:cubicBezTo>
                <a:cubicBezTo>
                  <a:pt x="3013" y="69"/>
                  <a:pt x="3017" y="61"/>
                  <a:pt x="3014" y="60"/>
                </a:cubicBezTo>
                <a:cubicBezTo>
                  <a:pt x="3014" y="64"/>
                  <a:pt x="3012" y="65"/>
                  <a:pt x="3007" y="64"/>
                </a:cubicBezTo>
                <a:cubicBezTo>
                  <a:pt x="3008" y="59"/>
                  <a:pt x="3004" y="64"/>
                  <a:pt x="3003" y="61"/>
                </a:cubicBezTo>
                <a:cubicBezTo>
                  <a:pt x="3005" y="61"/>
                  <a:pt x="3005" y="58"/>
                  <a:pt x="3005" y="56"/>
                </a:cubicBezTo>
                <a:cubicBezTo>
                  <a:pt x="3001" y="57"/>
                  <a:pt x="3003" y="52"/>
                  <a:pt x="2999" y="53"/>
                </a:cubicBezTo>
                <a:cubicBezTo>
                  <a:pt x="2999" y="57"/>
                  <a:pt x="2998" y="60"/>
                  <a:pt x="2996" y="61"/>
                </a:cubicBezTo>
                <a:cubicBezTo>
                  <a:pt x="2993" y="61"/>
                  <a:pt x="2992" y="59"/>
                  <a:pt x="2989" y="59"/>
                </a:cubicBezTo>
                <a:cubicBezTo>
                  <a:pt x="2982" y="68"/>
                  <a:pt x="2973" y="51"/>
                  <a:pt x="2962" y="57"/>
                </a:cubicBezTo>
                <a:cubicBezTo>
                  <a:pt x="2961" y="53"/>
                  <a:pt x="2962" y="50"/>
                  <a:pt x="2963" y="47"/>
                </a:cubicBezTo>
                <a:cubicBezTo>
                  <a:pt x="2967" y="48"/>
                  <a:pt x="2971" y="48"/>
                  <a:pt x="2975" y="48"/>
                </a:cubicBezTo>
                <a:cubicBezTo>
                  <a:pt x="2976" y="50"/>
                  <a:pt x="2974" y="55"/>
                  <a:pt x="2976" y="55"/>
                </a:cubicBezTo>
                <a:cubicBezTo>
                  <a:pt x="2976" y="52"/>
                  <a:pt x="2980" y="44"/>
                  <a:pt x="2976" y="49"/>
                </a:cubicBezTo>
                <a:cubicBezTo>
                  <a:pt x="2977" y="47"/>
                  <a:pt x="2973" y="44"/>
                  <a:pt x="2976" y="43"/>
                </a:cubicBezTo>
                <a:cubicBezTo>
                  <a:pt x="2985" y="52"/>
                  <a:pt x="2991" y="47"/>
                  <a:pt x="2999" y="50"/>
                </a:cubicBezTo>
                <a:cubicBezTo>
                  <a:pt x="2997" y="45"/>
                  <a:pt x="3003" y="49"/>
                  <a:pt x="3002" y="45"/>
                </a:cubicBezTo>
                <a:cubicBezTo>
                  <a:pt x="2998" y="41"/>
                  <a:pt x="2996" y="50"/>
                  <a:pt x="2991" y="46"/>
                </a:cubicBezTo>
                <a:cubicBezTo>
                  <a:pt x="2991" y="41"/>
                  <a:pt x="2995" y="38"/>
                  <a:pt x="2999" y="38"/>
                </a:cubicBezTo>
                <a:cubicBezTo>
                  <a:pt x="3000" y="43"/>
                  <a:pt x="3003" y="44"/>
                  <a:pt x="3007" y="45"/>
                </a:cubicBezTo>
                <a:cubicBezTo>
                  <a:pt x="3010" y="44"/>
                  <a:pt x="3008" y="38"/>
                  <a:pt x="3010" y="36"/>
                </a:cubicBezTo>
                <a:cubicBezTo>
                  <a:pt x="3012" y="39"/>
                  <a:pt x="3014" y="43"/>
                  <a:pt x="3013" y="47"/>
                </a:cubicBezTo>
                <a:cubicBezTo>
                  <a:pt x="3017" y="45"/>
                  <a:pt x="3017" y="48"/>
                  <a:pt x="3020" y="49"/>
                </a:cubicBezTo>
                <a:cubicBezTo>
                  <a:pt x="3022" y="47"/>
                  <a:pt x="3020" y="46"/>
                  <a:pt x="3020" y="44"/>
                </a:cubicBezTo>
                <a:cubicBezTo>
                  <a:pt x="3024" y="44"/>
                  <a:pt x="3023" y="40"/>
                  <a:pt x="3027" y="41"/>
                </a:cubicBezTo>
                <a:cubicBezTo>
                  <a:pt x="3027" y="43"/>
                  <a:pt x="3023" y="41"/>
                  <a:pt x="3024" y="45"/>
                </a:cubicBezTo>
                <a:cubicBezTo>
                  <a:pt x="3027" y="47"/>
                  <a:pt x="3030" y="50"/>
                  <a:pt x="3034" y="53"/>
                </a:cubicBezTo>
                <a:cubicBezTo>
                  <a:pt x="3036" y="50"/>
                  <a:pt x="3033" y="48"/>
                  <a:pt x="3032" y="47"/>
                </a:cubicBezTo>
                <a:cubicBezTo>
                  <a:pt x="3041" y="44"/>
                  <a:pt x="3034" y="52"/>
                  <a:pt x="3047" y="47"/>
                </a:cubicBezTo>
                <a:cubicBezTo>
                  <a:pt x="3046" y="49"/>
                  <a:pt x="3044" y="50"/>
                  <a:pt x="3045" y="54"/>
                </a:cubicBezTo>
                <a:cubicBezTo>
                  <a:pt x="3048" y="56"/>
                  <a:pt x="3052" y="57"/>
                  <a:pt x="3056" y="56"/>
                </a:cubicBezTo>
                <a:cubicBezTo>
                  <a:pt x="3057" y="52"/>
                  <a:pt x="3051" y="55"/>
                  <a:pt x="3052" y="52"/>
                </a:cubicBezTo>
                <a:cubicBezTo>
                  <a:pt x="3053" y="52"/>
                  <a:pt x="3054" y="51"/>
                  <a:pt x="3055" y="51"/>
                </a:cubicBezTo>
                <a:cubicBezTo>
                  <a:pt x="3056" y="55"/>
                  <a:pt x="3066" y="51"/>
                  <a:pt x="3067" y="55"/>
                </a:cubicBezTo>
                <a:cubicBezTo>
                  <a:pt x="3066" y="56"/>
                  <a:pt x="3063" y="56"/>
                  <a:pt x="3064" y="60"/>
                </a:cubicBezTo>
                <a:cubicBezTo>
                  <a:pt x="3073" y="59"/>
                  <a:pt x="3080" y="66"/>
                  <a:pt x="3086" y="59"/>
                </a:cubicBezTo>
                <a:cubicBezTo>
                  <a:pt x="3083" y="59"/>
                  <a:pt x="3082" y="56"/>
                  <a:pt x="3077" y="57"/>
                </a:cubicBezTo>
                <a:cubicBezTo>
                  <a:pt x="3080" y="54"/>
                  <a:pt x="3075" y="56"/>
                  <a:pt x="3076" y="53"/>
                </a:cubicBezTo>
                <a:cubicBezTo>
                  <a:pt x="3080" y="52"/>
                  <a:pt x="3084" y="50"/>
                  <a:pt x="3085" y="45"/>
                </a:cubicBezTo>
                <a:cubicBezTo>
                  <a:pt x="3086" y="46"/>
                  <a:pt x="3089" y="50"/>
                  <a:pt x="3090" y="47"/>
                </a:cubicBezTo>
                <a:cubicBezTo>
                  <a:pt x="3089" y="47"/>
                  <a:pt x="3088" y="47"/>
                  <a:pt x="3088" y="45"/>
                </a:cubicBezTo>
                <a:cubicBezTo>
                  <a:pt x="3093" y="45"/>
                  <a:pt x="3100" y="45"/>
                  <a:pt x="3095" y="49"/>
                </a:cubicBezTo>
                <a:cubicBezTo>
                  <a:pt x="3097" y="49"/>
                  <a:pt x="3097" y="47"/>
                  <a:pt x="3100" y="47"/>
                </a:cubicBezTo>
                <a:cubicBezTo>
                  <a:pt x="3100" y="54"/>
                  <a:pt x="3107" y="49"/>
                  <a:pt x="3107" y="56"/>
                </a:cubicBezTo>
                <a:cubicBezTo>
                  <a:pt x="3110" y="57"/>
                  <a:pt x="3107" y="51"/>
                  <a:pt x="3111" y="52"/>
                </a:cubicBezTo>
                <a:cubicBezTo>
                  <a:pt x="3110" y="57"/>
                  <a:pt x="3115" y="57"/>
                  <a:pt x="3116" y="62"/>
                </a:cubicBezTo>
                <a:cubicBezTo>
                  <a:pt x="3129" y="67"/>
                  <a:pt x="3136" y="60"/>
                  <a:pt x="3145" y="65"/>
                </a:cubicBezTo>
                <a:cubicBezTo>
                  <a:pt x="3147" y="62"/>
                  <a:pt x="3149" y="61"/>
                  <a:pt x="3152" y="61"/>
                </a:cubicBezTo>
                <a:cubicBezTo>
                  <a:pt x="3153" y="63"/>
                  <a:pt x="3147" y="65"/>
                  <a:pt x="3152" y="65"/>
                </a:cubicBezTo>
                <a:cubicBezTo>
                  <a:pt x="3154" y="61"/>
                  <a:pt x="3164" y="64"/>
                  <a:pt x="3169" y="63"/>
                </a:cubicBezTo>
                <a:cubicBezTo>
                  <a:pt x="3170" y="66"/>
                  <a:pt x="3170" y="69"/>
                  <a:pt x="3169" y="72"/>
                </a:cubicBezTo>
                <a:cubicBezTo>
                  <a:pt x="3173" y="73"/>
                  <a:pt x="3177" y="74"/>
                  <a:pt x="3181" y="75"/>
                </a:cubicBezTo>
                <a:cubicBezTo>
                  <a:pt x="3182" y="61"/>
                  <a:pt x="3194" y="53"/>
                  <a:pt x="3201" y="66"/>
                </a:cubicBezTo>
                <a:cubicBezTo>
                  <a:pt x="3205" y="59"/>
                  <a:pt x="3210" y="65"/>
                  <a:pt x="3218" y="61"/>
                </a:cubicBezTo>
                <a:cubicBezTo>
                  <a:pt x="3217" y="68"/>
                  <a:pt x="3223" y="60"/>
                  <a:pt x="3223" y="65"/>
                </a:cubicBezTo>
                <a:cubicBezTo>
                  <a:pt x="3219" y="65"/>
                  <a:pt x="3222" y="72"/>
                  <a:pt x="3219" y="72"/>
                </a:cubicBezTo>
                <a:cubicBezTo>
                  <a:pt x="3217" y="70"/>
                  <a:pt x="3215" y="72"/>
                  <a:pt x="3213" y="72"/>
                </a:cubicBezTo>
                <a:cubicBezTo>
                  <a:pt x="3215" y="78"/>
                  <a:pt x="3223" y="77"/>
                  <a:pt x="3226" y="83"/>
                </a:cubicBezTo>
                <a:cubicBezTo>
                  <a:pt x="3227" y="78"/>
                  <a:pt x="3223" y="73"/>
                  <a:pt x="3227" y="72"/>
                </a:cubicBezTo>
                <a:cubicBezTo>
                  <a:pt x="3231" y="74"/>
                  <a:pt x="3234" y="71"/>
                  <a:pt x="3240" y="72"/>
                </a:cubicBezTo>
                <a:cubicBezTo>
                  <a:pt x="3240" y="75"/>
                  <a:pt x="3243" y="74"/>
                  <a:pt x="3242" y="79"/>
                </a:cubicBezTo>
                <a:cubicBezTo>
                  <a:pt x="3245" y="79"/>
                  <a:pt x="3248" y="80"/>
                  <a:pt x="3251" y="83"/>
                </a:cubicBezTo>
                <a:cubicBezTo>
                  <a:pt x="3251" y="80"/>
                  <a:pt x="3255" y="81"/>
                  <a:pt x="3258" y="81"/>
                </a:cubicBezTo>
                <a:cubicBezTo>
                  <a:pt x="3259" y="89"/>
                  <a:pt x="3266" y="88"/>
                  <a:pt x="3261" y="95"/>
                </a:cubicBezTo>
                <a:cubicBezTo>
                  <a:pt x="3264" y="96"/>
                  <a:pt x="3262" y="91"/>
                  <a:pt x="3266" y="92"/>
                </a:cubicBezTo>
                <a:cubicBezTo>
                  <a:pt x="3265" y="89"/>
                  <a:pt x="3264" y="86"/>
                  <a:pt x="3265" y="83"/>
                </a:cubicBezTo>
                <a:cubicBezTo>
                  <a:pt x="3265" y="85"/>
                  <a:pt x="3272" y="85"/>
                  <a:pt x="3269" y="83"/>
                </a:cubicBezTo>
                <a:cubicBezTo>
                  <a:pt x="3266" y="84"/>
                  <a:pt x="3265" y="83"/>
                  <a:pt x="3266" y="80"/>
                </a:cubicBezTo>
                <a:cubicBezTo>
                  <a:pt x="3269" y="83"/>
                  <a:pt x="3271" y="81"/>
                  <a:pt x="3274" y="80"/>
                </a:cubicBezTo>
                <a:cubicBezTo>
                  <a:pt x="3274" y="82"/>
                  <a:pt x="3275" y="82"/>
                  <a:pt x="3275" y="84"/>
                </a:cubicBezTo>
                <a:cubicBezTo>
                  <a:pt x="3274" y="85"/>
                  <a:pt x="3272" y="86"/>
                  <a:pt x="3270" y="85"/>
                </a:cubicBezTo>
                <a:cubicBezTo>
                  <a:pt x="3270" y="85"/>
                  <a:pt x="3270" y="85"/>
                  <a:pt x="3270" y="86"/>
                </a:cubicBezTo>
                <a:cubicBezTo>
                  <a:pt x="3269" y="89"/>
                  <a:pt x="3271" y="93"/>
                  <a:pt x="3274" y="94"/>
                </a:cubicBezTo>
                <a:cubicBezTo>
                  <a:pt x="3275" y="88"/>
                  <a:pt x="3280" y="92"/>
                  <a:pt x="3282" y="87"/>
                </a:cubicBezTo>
                <a:cubicBezTo>
                  <a:pt x="3289" y="88"/>
                  <a:pt x="3289" y="95"/>
                  <a:pt x="3296" y="95"/>
                </a:cubicBezTo>
                <a:cubicBezTo>
                  <a:pt x="3298" y="94"/>
                  <a:pt x="3298" y="90"/>
                  <a:pt x="3299" y="88"/>
                </a:cubicBezTo>
                <a:cubicBezTo>
                  <a:pt x="3304" y="89"/>
                  <a:pt x="3307" y="88"/>
                  <a:pt x="3307" y="85"/>
                </a:cubicBezTo>
                <a:cubicBezTo>
                  <a:pt x="3311" y="85"/>
                  <a:pt x="3313" y="87"/>
                  <a:pt x="3311" y="90"/>
                </a:cubicBezTo>
                <a:cubicBezTo>
                  <a:pt x="3310" y="90"/>
                  <a:pt x="3309" y="88"/>
                  <a:pt x="3306" y="88"/>
                </a:cubicBezTo>
                <a:lnTo>
                  <a:pt x="3306" y="96"/>
                </a:lnTo>
                <a:cubicBezTo>
                  <a:pt x="3312" y="98"/>
                  <a:pt x="3314" y="89"/>
                  <a:pt x="3318" y="93"/>
                </a:cubicBezTo>
                <a:cubicBezTo>
                  <a:pt x="3315" y="97"/>
                  <a:pt x="3310" y="98"/>
                  <a:pt x="3307" y="101"/>
                </a:cubicBezTo>
                <a:cubicBezTo>
                  <a:pt x="3310" y="103"/>
                  <a:pt x="3309" y="108"/>
                  <a:pt x="3306" y="109"/>
                </a:cubicBezTo>
                <a:cubicBezTo>
                  <a:pt x="3300" y="105"/>
                  <a:pt x="3296" y="95"/>
                  <a:pt x="3290" y="102"/>
                </a:cubicBezTo>
                <a:cubicBezTo>
                  <a:pt x="3288" y="99"/>
                  <a:pt x="3286" y="95"/>
                  <a:pt x="3282" y="93"/>
                </a:cubicBezTo>
                <a:cubicBezTo>
                  <a:pt x="3283" y="99"/>
                  <a:pt x="3280" y="101"/>
                  <a:pt x="3279" y="104"/>
                </a:cubicBezTo>
                <a:cubicBezTo>
                  <a:pt x="3276" y="99"/>
                  <a:pt x="3273" y="102"/>
                  <a:pt x="3268" y="104"/>
                </a:cubicBezTo>
                <a:cubicBezTo>
                  <a:pt x="3267" y="102"/>
                  <a:pt x="3268" y="100"/>
                  <a:pt x="3266" y="99"/>
                </a:cubicBezTo>
                <a:cubicBezTo>
                  <a:pt x="3265" y="100"/>
                  <a:pt x="3265" y="103"/>
                  <a:pt x="3262" y="103"/>
                </a:cubicBezTo>
                <a:cubicBezTo>
                  <a:pt x="3261" y="102"/>
                  <a:pt x="3261" y="98"/>
                  <a:pt x="3261" y="96"/>
                </a:cubicBezTo>
                <a:cubicBezTo>
                  <a:pt x="3257" y="95"/>
                  <a:pt x="3257" y="93"/>
                  <a:pt x="3253" y="96"/>
                </a:cubicBezTo>
                <a:cubicBezTo>
                  <a:pt x="3251" y="98"/>
                  <a:pt x="3255" y="100"/>
                  <a:pt x="3253" y="100"/>
                </a:cubicBezTo>
                <a:cubicBezTo>
                  <a:pt x="3250" y="100"/>
                  <a:pt x="3247" y="100"/>
                  <a:pt x="3245" y="101"/>
                </a:cubicBezTo>
                <a:cubicBezTo>
                  <a:pt x="3247" y="99"/>
                  <a:pt x="3245" y="97"/>
                  <a:pt x="3244" y="96"/>
                </a:cubicBezTo>
                <a:cubicBezTo>
                  <a:pt x="3241" y="99"/>
                  <a:pt x="3234" y="97"/>
                  <a:pt x="3232" y="98"/>
                </a:cubicBezTo>
                <a:cubicBezTo>
                  <a:pt x="3230" y="101"/>
                  <a:pt x="3236" y="100"/>
                  <a:pt x="3233" y="101"/>
                </a:cubicBezTo>
                <a:cubicBezTo>
                  <a:pt x="3230" y="101"/>
                  <a:pt x="3230" y="99"/>
                  <a:pt x="3228" y="100"/>
                </a:cubicBezTo>
                <a:cubicBezTo>
                  <a:pt x="3228" y="89"/>
                  <a:pt x="3212" y="98"/>
                  <a:pt x="3210" y="91"/>
                </a:cubicBezTo>
                <a:cubicBezTo>
                  <a:pt x="3212" y="91"/>
                  <a:pt x="3213" y="91"/>
                  <a:pt x="3213" y="90"/>
                </a:cubicBezTo>
                <a:cubicBezTo>
                  <a:pt x="3209" y="88"/>
                  <a:pt x="3204" y="89"/>
                  <a:pt x="3200" y="92"/>
                </a:cubicBezTo>
                <a:cubicBezTo>
                  <a:pt x="3201" y="92"/>
                  <a:pt x="3203" y="88"/>
                  <a:pt x="3200" y="88"/>
                </a:cubicBezTo>
                <a:cubicBezTo>
                  <a:pt x="3199" y="89"/>
                  <a:pt x="3200" y="92"/>
                  <a:pt x="3197" y="91"/>
                </a:cubicBezTo>
                <a:lnTo>
                  <a:pt x="3197" y="87"/>
                </a:lnTo>
                <a:cubicBezTo>
                  <a:pt x="3192" y="87"/>
                  <a:pt x="3190" y="90"/>
                  <a:pt x="3185" y="90"/>
                </a:cubicBezTo>
                <a:cubicBezTo>
                  <a:pt x="3185" y="87"/>
                  <a:pt x="3182" y="87"/>
                  <a:pt x="3181" y="86"/>
                </a:cubicBezTo>
                <a:cubicBezTo>
                  <a:pt x="3177" y="89"/>
                  <a:pt x="3183" y="95"/>
                  <a:pt x="3177" y="95"/>
                </a:cubicBezTo>
                <a:cubicBezTo>
                  <a:pt x="3176" y="105"/>
                  <a:pt x="3178" y="115"/>
                  <a:pt x="3178" y="100"/>
                </a:cubicBezTo>
                <a:cubicBezTo>
                  <a:pt x="3181" y="100"/>
                  <a:pt x="3182" y="99"/>
                  <a:pt x="3185" y="99"/>
                </a:cubicBezTo>
                <a:cubicBezTo>
                  <a:pt x="3184" y="100"/>
                  <a:pt x="3182" y="101"/>
                  <a:pt x="3184" y="103"/>
                </a:cubicBezTo>
                <a:cubicBezTo>
                  <a:pt x="3187" y="103"/>
                  <a:pt x="3190" y="96"/>
                  <a:pt x="3193" y="99"/>
                </a:cubicBezTo>
                <a:cubicBezTo>
                  <a:pt x="3191" y="102"/>
                  <a:pt x="3189" y="105"/>
                  <a:pt x="3188" y="108"/>
                </a:cubicBezTo>
                <a:cubicBezTo>
                  <a:pt x="3192" y="110"/>
                  <a:pt x="3193" y="107"/>
                  <a:pt x="3194" y="105"/>
                </a:cubicBezTo>
                <a:cubicBezTo>
                  <a:pt x="3195" y="109"/>
                  <a:pt x="3192" y="109"/>
                  <a:pt x="3193" y="112"/>
                </a:cubicBezTo>
                <a:cubicBezTo>
                  <a:pt x="3197" y="111"/>
                  <a:pt x="3200" y="112"/>
                  <a:pt x="3203" y="114"/>
                </a:cubicBezTo>
                <a:cubicBezTo>
                  <a:pt x="3206" y="113"/>
                  <a:pt x="3205" y="110"/>
                  <a:pt x="3209" y="111"/>
                </a:cubicBezTo>
                <a:cubicBezTo>
                  <a:pt x="3211" y="113"/>
                  <a:pt x="3212" y="115"/>
                  <a:pt x="3214" y="115"/>
                </a:cubicBezTo>
                <a:cubicBezTo>
                  <a:pt x="3217" y="113"/>
                  <a:pt x="3216" y="109"/>
                  <a:pt x="3219" y="109"/>
                </a:cubicBezTo>
                <a:cubicBezTo>
                  <a:pt x="3221" y="112"/>
                  <a:pt x="3216" y="109"/>
                  <a:pt x="3217" y="113"/>
                </a:cubicBezTo>
                <a:cubicBezTo>
                  <a:pt x="3220" y="114"/>
                  <a:pt x="3220" y="108"/>
                  <a:pt x="3221" y="112"/>
                </a:cubicBezTo>
                <a:cubicBezTo>
                  <a:pt x="3220" y="113"/>
                  <a:pt x="3219" y="114"/>
                  <a:pt x="3219" y="117"/>
                </a:cubicBezTo>
                <a:cubicBezTo>
                  <a:pt x="3224" y="118"/>
                  <a:pt x="3226" y="121"/>
                  <a:pt x="3231" y="122"/>
                </a:cubicBezTo>
                <a:cubicBezTo>
                  <a:pt x="3242" y="107"/>
                  <a:pt x="3253" y="136"/>
                  <a:pt x="3270" y="126"/>
                </a:cubicBezTo>
                <a:cubicBezTo>
                  <a:pt x="3270" y="124"/>
                  <a:pt x="3270" y="122"/>
                  <a:pt x="3271" y="122"/>
                </a:cubicBezTo>
                <a:cubicBezTo>
                  <a:pt x="3279" y="119"/>
                  <a:pt x="3275" y="126"/>
                  <a:pt x="3275" y="126"/>
                </a:cubicBezTo>
                <a:cubicBezTo>
                  <a:pt x="3275" y="127"/>
                  <a:pt x="3278" y="126"/>
                  <a:pt x="3278" y="127"/>
                </a:cubicBezTo>
                <a:cubicBezTo>
                  <a:pt x="3280" y="130"/>
                  <a:pt x="3277" y="132"/>
                  <a:pt x="3278" y="135"/>
                </a:cubicBezTo>
                <a:lnTo>
                  <a:pt x="3282" y="135"/>
                </a:lnTo>
                <a:cubicBezTo>
                  <a:pt x="3284" y="129"/>
                  <a:pt x="3281" y="124"/>
                  <a:pt x="3282" y="121"/>
                </a:cubicBezTo>
                <a:cubicBezTo>
                  <a:pt x="3289" y="121"/>
                  <a:pt x="3296" y="124"/>
                  <a:pt x="3294" y="135"/>
                </a:cubicBezTo>
                <a:cubicBezTo>
                  <a:pt x="3295" y="137"/>
                  <a:pt x="3299" y="135"/>
                  <a:pt x="3298" y="138"/>
                </a:cubicBezTo>
                <a:cubicBezTo>
                  <a:pt x="3298" y="140"/>
                  <a:pt x="3297" y="141"/>
                  <a:pt x="3295" y="140"/>
                </a:cubicBezTo>
                <a:cubicBezTo>
                  <a:pt x="3295" y="144"/>
                  <a:pt x="3296" y="147"/>
                  <a:pt x="3298" y="147"/>
                </a:cubicBezTo>
                <a:cubicBezTo>
                  <a:pt x="3298" y="142"/>
                  <a:pt x="3302" y="134"/>
                  <a:pt x="3302" y="130"/>
                </a:cubicBezTo>
                <a:cubicBezTo>
                  <a:pt x="3304" y="130"/>
                  <a:pt x="3306" y="129"/>
                  <a:pt x="3306" y="131"/>
                </a:cubicBezTo>
                <a:lnTo>
                  <a:pt x="3306" y="137"/>
                </a:lnTo>
                <a:cubicBezTo>
                  <a:pt x="3318" y="138"/>
                  <a:pt x="3328" y="142"/>
                  <a:pt x="3336" y="135"/>
                </a:cubicBezTo>
                <a:cubicBezTo>
                  <a:pt x="3336" y="141"/>
                  <a:pt x="3341" y="143"/>
                  <a:pt x="3344" y="146"/>
                </a:cubicBezTo>
                <a:cubicBezTo>
                  <a:pt x="3346" y="143"/>
                  <a:pt x="3351" y="141"/>
                  <a:pt x="3355" y="142"/>
                </a:cubicBezTo>
                <a:cubicBezTo>
                  <a:pt x="3355" y="145"/>
                  <a:pt x="3358" y="144"/>
                  <a:pt x="3357" y="149"/>
                </a:cubicBezTo>
                <a:cubicBezTo>
                  <a:pt x="3364" y="146"/>
                  <a:pt x="3371" y="152"/>
                  <a:pt x="3381" y="153"/>
                </a:cubicBezTo>
                <a:cubicBezTo>
                  <a:pt x="3381" y="152"/>
                  <a:pt x="3381" y="151"/>
                  <a:pt x="3382" y="151"/>
                </a:cubicBezTo>
                <a:cubicBezTo>
                  <a:pt x="3382" y="148"/>
                  <a:pt x="3376" y="146"/>
                  <a:pt x="3380" y="142"/>
                </a:cubicBezTo>
                <a:cubicBezTo>
                  <a:pt x="3383" y="143"/>
                  <a:pt x="3386" y="143"/>
                  <a:pt x="3387" y="146"/>
                </a:cubicBezTo>
                <a:lnTo>
                  <a:pt x="3387" y="140"/>
                </a:lnTo>
                <a:cubicBezTo>
                  <a:pt x="3386" y="139"/>
                  <a:pt x="3381" y="141"/>
                  <a:pt x="3382" y="139"/>
                </a:cubicBezTo>
                <a:cubicBezTo>
                  <a:pt x="3383" y="137"/>
                  <a:pt x="3385" y="137"/>
                  <a:pt x="3387" y="137"/>
                </a:cubicBezTo>
                <a:cubicBezTo>
                  <a:pt x="3388" y="143"/>
                  <a:pt x="3393" y="145"/>
                  <a:pt x="3392" y="153"/>
                </a:cubicBezTo>
                <a:cubicBezTo>
                  <a:pt x="3394" y="153"/>
                  <a:pt x="3398" y="154"/>
                  <a:pt x="3398" y="152"/>
                </a:cubicBezTo>
                <a:cubicBezTo>
                  <a:pt x="3397" y="151"/>
                  <a:pt x="3396" y="150"/>
                  <a:pt x="3395" y="148"/>
                </a:cubicBezTo>
                <a:cubicBezTo>
                  <a:pt x="3396" y="147"/>
                  <a:pt x="3396" y="145"/>
                  <a:pt x="3397" y="143"/>
                </a:cubicBezTo>
                <a:lnTo>
                  <a:pt x="3400" y="143"/>
                </a:lnTo>
                <a:lnTo>
                  <a:pt x="3400" y="145"/>
                </a:lnTo>
                <a:cubicBezTo>
                  <a:pt x="3400" y="148"/>
                  <a:pt x="3400" y="150"/>
                  <a:pt x="3402" y="150"/>
                </a:cubicBezTo>
                <a:cubicBezTo>
                  <a:pt x="3402" y="148"/>
                  <a:pt x="3404" y="147"/>
                  <a:pt x="3405" y="147"/>
                </a:cubicBezTo>
                <a:lnTo>
                  <a:pt x="3405" y="148"/>
                </a:lnTo>
                <a:cubicBezTo>
                  <a:pt x="3403" y="149"/>
                  <a:pt x="3404" y="153"/>
                  <a:pt x="3402" y="154"/>
                </a:cubicBezTo>
                <a:cubicBezTo>
                  <a:pt x="3405" y="153"/>
                  <a:pt x="3409" y="153"/>
                  <a:pt x="3412" y="153"/>
                </a:cubicBezTo>
                <a:cubicBezTo>
                  <a:pt x="3410" y="155"/>
                  <a:pt x="3408" y="157"/>
                  <a:pt x="3404" y="156"/>
                </a:cubicBezTo>
                <a:cubicBezTo>
                  <a:pt x="3404" y="159"/>
                  <a:pt x="3403" y="162"/>
                  <a:pt x="3402" y="165"/>
                </a:cubicBezTo>
                <a:cubicBezTo>
                  <a:pt x="3407" y="164"/>
                  <a:pt x="3402" y="171"/>
                  <a:pt x="3406" y="174"/>
                </a:cubicBezTo>
                <a:cubicBezTo>
                  <a:pt x="3401" y="173"/>
                  <a:pt x="3406" y="183"/>
                  <a:pt x="3402" y="183"/>
                </a:cubicBezTo>
                <a:cubicBezTo>
                  <a:pt x="3404" y="183"/>
                  <a:pt x="3407" y="183"/>
                  <a:pt x="3407" y="186"/>
                </a:cubicBezTo>
                <a:cubicBezTo>
                  <a:pt x="3404" y="190"/>
                  <a:pt x="3402" y="190"/>
                  <a:pt x="3397" y="189"/>
                </a:cubicBezTo>
                <a:cubicBezTo>
                  <a:pt x="3397" y="193"/>
                  <a:pt x="3395" y="196"/>
                  <a:pt x="3392" y="198"/>
                </a:cubicBezTo>
                <a:cubicBezTo>
                  <a:pt x="3396" y="199"/>
                  <a:pt x="3391" y="199"/>
                  <a:pt x="3392" y="203"/>
                </a:cubicBezTo>
                <a:cubicBezTo>
                  <a:pt x="3390" y="203"/>
                  <a:pt x="3390" y="201"/>
                  <a:pt x="3388" y="202"/>
                </a:cubicBezTo>
                <a:lnTo>
                  <a:pt x="3388" y="206"/>
                </a:lnTo>
                <a:cubicBezTo>
                  <a:pt x="3393" y="204"/>
                  <a:pt x="3390" y="207"/>
                  <a:pt x="3394" y="208"/>
                </a:cubicBezTo>
                <a:lnTo>
                  <a:pt x="3394" y="202"/>
                </a:lnTo>
                <a:cubicBezTo>
                  <a:pt x="3401" y="203"/>
                  <a:pt x="3399" y="195"/>
                  <a:pt x="3403" y="192"/>
                </a:cubicBezTo>
                <a:cubicBezTo>
                  <a:pt x="3405" y="193"/>
                  <a:pt x="3407" y="194"/>
                  <a:pt x="3406" y="197"/>
                </a:cubicBezTo>
                <a:cubicBezTo>
                  <a:pt x="3404" y="197"/>
                  <a:pt x="3402" y="198"/>
                  <a:pt x="3402" y="200"/>
                </a:cubicBezTo>
                <a:cubicBezTo>
                  <a:pt x="3404" y="201"/>
                  <a:pt x="3406" y="204"/>
                  <a:pt x="3407" y="206"/>
                </a:cubicBezTo>
                <a:cubicBezTo>
                  <a:pt x="3402" y="209"/>
                  <a:pt x="3400" y="208"/>
                  <a:pt x="3396" y="205"/>
                </a:cubicBezTo>
                <a:cubicBezTo>
                  <a:pt x="3392" y="212"/>
                  <a:pt x="3404" y="211"/>
                  <a:pt x="3400" y="217"/>
                </a:cubicBezTo>
                <a:cubicBezTo>
                  <a:pt x="3404" y="215"/>
                  <a:pt x="3404" y="214"/>
                  <a:pt x="3407" y="218"/>
                </a:cubicBezTo>
                <a:cubicBezTo>
                  <a:pt x="3402" y="222"/>
                  <a:pt x="3400" y="224"/>
                  <a:pt x="3401" y="230"/>
                </a:cubicBezTo>
                <a:cubicBezTo>
                  <a:pt x="3397" y="229"/>
                  <a:pt x="3396" y="225"/>
                  <a:pt x="3394" y="223"/>
                </a:cubicBezTo>
                <a:cubicBezTo>
                  <a:pt x="3394" y="224"/>
                  <a:pt x="3394" y="226"/>
                  <a:pt x="3393" y="226"/>
                </a:cubicBezTo>
                <a:cubicBezTo>
                  <a:pt x="3390" y="222"/>
                  <a:pt x="3386" y="221"/>
                  <a:pt x="3385" y="216"/>
                </a:cubicBezTo>
                <a:cubicBezTo>
                  <a:pt x="3385" y="221"/>
                  <a:pt x="3382" y="229"/>
                  <a:pt x="3386" y="232"/>
                </a:cubicBezTo>
                <a:cubicBezTo>
                  <a:pt x="3386" y="230"/>
                  <a:pt x="3385" y="225"/>
                  <a:pt x="3387" y="226"/>
                </a:cubicBezTo>
                <a:cubicBezTo>
                  <a:pt x="3388" y="226"/>
                  <a:pt x="3392" y="224"/>
                  <a:pt x="3392" y="227"/>
                </a:cubicBezTo>
                <a:lnTo>
                  <a:pt x="3392" y="232"/>
                </a:lnTo>
                <a:cubicBezTo>
                  <a:pt x="3392" y="231"/>
                  <a:pt x="3393" y="230"/>
                  <a:pt x="3394" y="230"/>
                </a:cubicBezTo>
                <a:cubicBezTo>
                  <a:pt x="3396" y="228"/>
                  <a:pt x="3399" y="229"/>
                  <a:pt x="3401" y="232"/>
                </a:cubicBezTo>
                <a:cubicBezTo>
                  <a:pt x="3396" y="233"/>
                  <a:pt x="3392" y="236"/>
                  <a:pt x="3390" y="240"/>
                </a:cubicBezTo>
                <a:cubicBezTo>
                  <a:pt x="3390" y="243"/>
                  <a:pt x="3394" y="241"/>
                  <a:pt x="3394" y="245"/>
                </a:cubicBezTo>
                <a:cubicBezTo>
                  <a:pt x="3391" y="246"/>
                  <a:pt x="3385" y="244"/>
                  <a:pt x="3385" y="248"/>
                </a:cubicBezTo>
                <a:cubicBezTo>
                  <a:pt x="3393" y="252"/>
                  <a:pt x="3396" y="241"/>
                  <a:pt x="3404" y="240"/>
                </a:cubicBezTo>
                <a:cubicBezTo>
                  <a:pt x="3405" y="250"/>
                  <a:pt x="3404" y="260"/>
                  <a:pt x="3402" y="269"/>
                </a:cubicBezTo>
                <a:cubicBezTo>
                  <a:pt x="3403" y="268"/>
                  <a:pt x="3404" y="269"/>
                  <a:pt x="3405" y="271"/>
                </a:cubicBezTo>
                <a:cubicBezTo>
                  <a:pt x="3401" y="273"/>
                  <a:pt x="3402" y="279"/>
                  <a:pt x="3403" y="283"/>
                </a:cubicBezTo>
                <a:cubicBezTo>
                  <a:pt x="3402" y="284"/>
                  <a:pt x="3399" y="283"/>
                  <a:pt x="3399" y="285"/>
                </a:cubicBezTo>
                <a:cubicBezTo>
                  <a:pt x="3400" y="286"/>
                  <a:pt x="3403" y="285"/>
                  <a:pt x="3402" y="288"/>
                </a:cubicBezTo>
                <a:cubicBezTo>
                  <a:pt x="3402" y="288"/>
                  <a:pt x="3402" y="288"/>
                  <a:pt x="3402" y="289"/>
                </a:cubicBezTo>
                <a:cubicBezTo>
                  <a:pt x="3401" y="292"/>
                  <a:pt x="3397" y="294"/>
                  <a:pt x="3394" y="293"/>
                </a:cubicBezTo>
                <a:cubicBezTo>
                  <a:pt x="3399" y="288"/>
                  <a:pt x="3394" y="288"/>
                  <a:pt x="3394" y="282"/>
                </a:cubicBezTo>
                <a:cubicBezTo>
                  <a:pt x="3399" y="282"/>
                  <a:pt x="3398" y="276"/>
                  <a:pt x="3402" y="275"/>
                </a:cubicBezTo>
                <a:cubicBezTo>
                  <a:pt x="3399" y="275"/>
                  <a:pt x="3396" y="275"/>
                  <a:pt x="3394" y="276"/>
                </a:cubicBezTo>
                <a:lnTo>
                  <a:pt x="3394" y="272"/>
                </a:lnTo>
                <a:cubicBezTo>
                  <a:pt x="3390" y="272"/>
                  <a:pt x="3386" y="271"/>
                  <a:pt x="3384" y="273"/>
                </a:cubicBezTo>
                <a:lnTo>
                  <a:pt x="3384" y="277"/>
                </a:lnTo>
                <a:cubicBezTo>
                  <a:pt x="3386" y="276"/>
                  <a:pt x="3387" y="274"/>
                  <a:pt x="3392" y="275"/>
                </a:cubicBezTo>
                <a:cubicBezTo>
                  <a:pt x="3392" y="283"/>
                  <a:pt x="3390" y="291"/>
                  <a:pt x="3387" y="298"/>
                </a:cubicBezTo>
                <a:cubicBezTo>
                  <a:pt x="3390" y="297"/>
                  <a:pt x="3391" y="304"/>
                  <a:pt x="3393" y="300"/>
                </a:cubicBezTo>
                <a:cubicBezTo>
                  <a:pt x="3390" y="298"/>
                  <a:pt x="3394" y="295"/>
                  <a:pt x="3395" y="293"/>
                </a:cubicBezTo>
                <a:cubicBezTo>
                  <a:pt x="3398" y="294"/>
                  <a:pt x="3399" y="300"/>
                  <a:pt x="3403" y="296"/>
                </a:cubicBezTo>
                <a:cubicBezTo>
                  <a:pt x="3402" y="300"/>
                  <a:pt x="3405" y="300"/>
                  <a:pt x="3404" y="303"/>
                </a:cubicBezTo>
                <a:lnTo>
                  <a:pt x="3390" y="303"/>
                </a:lnTo>
                <a:cubicBezTo>
                  <a:pt x="3387" y="308"/>
                  <a:pt x="3389" y="313"/>
                  <a:pt x="3391" y="318"/>
                </a:cubicBezTo>
                <a:cubicBezTo>
                  <a:pt x="3394" y="317"/>
                  <a:pt x="3393" y="311"/>
                  <a:pt x="3399" y="312"/>
                </a:cubicBezTo>
                <a:cubicBezTo>
                  <a:pt x="3400" y="314"/>
                  <a:pt x="3400" y="317"/>
                  <a:pt x="3399" y="319"/>
                </a:cubicBezTo>
                <a:cubicBezTo>
                  <a:pt x="3402" y="320"/>
                  <a:pt x="3402" y="318"/>
                  <a:pt x="3404" y="318"/>
                </a:cubicBezTo>
                <a:cubicBezTo>
                  <a:pt x="3403" y="324"/>
                  <a:pt x="3406" y="326"/>
                  <a:pt x="3405" y="331"/>
                </a:cubicBezTo>
                <a:cubicBezTo>
                  <a:pt x="3402" y="331"/>
                  <a:pt x="3401" y="332"/>
                  <a:pt x="3401" y="335"/>
                </a:cubicBezTo>
                <a:cubicBezTo>
                  <a:pt x="3403" y="337"/>
                  <a:pt x="3408" y="335"/>
                  <a:pt x="3410" y="335"/>
                </a:cubicBezTo>
                <a:lnTo>
                  <a:pt x="3410" y="341"/>
                </a:lnTo>
                <a:cubicBezTo>
                  <a:pt x="3408" y="341"/>
                  <a:pt x="3408" y="337"/>
                  <a:pt x="3405" y="338"/>
                </a:cubicBezTo>
                <a:cubicBezTo>
                  <a:pt x="3407" y="345"/>
                  <a:pt x="3401" y="344"/>
                  <a:pt x="3402" y="350"/>
                </a:cubicBezTo>
                <a:cubicBezTo>
                  <a:pt x="3405" y="350"/>
                  <a:pt x="3408" y="349"/>
                  <a:pt x="3408" y="352"/>
                </a:cubicBezTo>
                <a:cubicBezTo>
                  <a:pt x="3407" y="353"/>
                  <a:pt x="3408" y="356"/>
                  <a:pt x="3406" y="356"/>
                </a:cubicBezTo>
                <a:cubicBezTo>
                  <a:pt x="3402" y="357"/>
                  <a:pt x="3404" y="351"/>
                  <a:pt x="3399" y="353"/>
                </a:cubicBezTo>
                <a:cubicBezTo>
                  <a:pt x="3401" y="358"/>
                  <a:pt x="3406" y="362"/>
                  <a:pt x="3402" y="367"/>
                </a:cubicBezTo>
                <a:lnTo>
                  <a:pt x="3402" y="362"/>
                </a:lnTo>
                <a:cubicBezTo>
                  <a:pt x="3399" y="363"/>
                  <a:pt x="3398" y="366"/>
                  <a:pt x="3398" y="371"/>
                </a:cubicBezTo>
                <a:cubicBezTo>
                  <a:pt x="3408" y="373"/>
                  <a:pt x="3409" y="386"/>
                  <a:pt x="3407" y="397"/>
                </a:cubicBezTo>
                <a:cubicBezTo>
                  <a:pt x="3404" y="395"/>
                  <a:pt x="3404" y="394"/>
                  <a:pt x="3402" y="398"/>
                </a:cubicBezTo>
                <a:cubicBezTo>
                  <a:pt x="3407" y="398"/>
                  <a:pt x="3408" y="403"/>
                  <a:pt x="3412" y="404"/>
                </a:cubicBezTo>
                <a:cubicBezTo>
                  <a:pt x="3414" y="417"/>
                  <a:pt x="3389" y="408"/>
                  <a:pt x="3399" y="419"/>
                </a:cubicBezTo>
                <a:cubicBezTo>
                  <a:pt x="3401" y="418"/>
                  <a:pt x="3400" y="415"/>
                  <a:pt x="3402" y="414"/>
                </a:cubicBezTo>
                <a:cubicBezTo>
                  <a:pt x="3405" y="418"/>
                  <a:pt x="3411" y="419"/>
                  <a:pt x="3412" y="425"/>
                </a:cubicBezTo>
                <a:cubicBezTo>
                  <a:pt x="3409" y="426"/>
                  <a:pt x="3412" y="422"/>
                  <a:pt x="3408" y="423"/>
                </a:cubicBezTo>
                <a:cubicBezTo>
                  <a:pt x="3409" y="427"/>
                  <a:pt x="3411" y="430"/>
                  <a:pt x="3412" y="434"/>
                </a:cubicBezTo>
                <a:cubicBezTo>
                  <a:pt x="3409" y="433"/>
                  <a:pt x="3410" y="435"/>
                  <a:pt x="3407" y="435"/>
                </a:cubicBezTo>
                <a:cubicBezTo>
                  <a:pt x="3407" y="438"/>
                  <a:pt x="3410" y="438"/>
                  <a:pt x="3411" y="440"/>
                </a:cubicBezTo>
                <a:cubicBezTo>
                  <a:pt x="3411" y="439"/>
                  <a:pt x="3415" y="437"/>
                  <a:pt x="3415" y="439"/>
                </a:cubicBezTo>
                <a:cubicBezTo>
                  <a:pt x="3413" y="444"/>
                  <a:pt x="3412" y="448"/>
                  <a:pt x="3412" y="453"/>
                </a:cubicBezTo>
                <a:cubicBezTo>
                  <a:pt x="3408" y="453"/>
                  <a:pt x="3407" y="458"/>
                  <a:pt x="3404" y="459"/>
                </a:cubicBezTo>
                <a:cubicBezTo>
                  <a:pt x="3406" y="462"/>
                  <a:pt x="3412" y="462"/>
                  <a:pt x="3412" y="466"/>
                </a:cubicBezTo>
                <a:cubicBezTo>
                  <a:pt x="3410" y="465"/>
                  <a:pt x="3406" y="467"/>
                  <a:pt x="3409" y="469"/>
                </a:cubicBezTo>
                <a:cubicBezTo>
                  <a:pt x="3411" y="466"/>
                  <a:pt x="3414" y="471"/>
                  <a:pt x="3414" y="474"/>
                </a:cubicBezTo>
                <a:cubicBezTo>
                  <a:pt x="3413" y="475"/>
                  <a:pt x="3411" y="476"/>
                  <a:pt x="3411" y="478"/>
                </a:cubicBezTo>
                <a:cubicBezTo>
                  <a:pt x="3413" y="480"/>
                  <a:pt x="3415" y="480"/>
                  <a:pt x="3416" y="482"/>
                </a:cubicBezTo>
                <a:cubicBezTo>
                  <a:pt x="3412" y="483"/>
                  <a:pt x="3416" y="491"/>
                  <a:pt x="3408" y="487"/>
                </a:cubicBezTo>
                <a:cubicBezTo>
                  <a:pt x="3408" y="492"/>
                  <a:pt x="3411" y="496"/>
                  <a:pt x="3415" y="497"/>
                </a:cubicBezTo>
                <a:cubicBezTo>
                  <a:pt x="3411" y="496"/>
                  <a:pt x="3413" y="500"/>
                  <a:pt x="3410" y="501"/>
                </a:cubicBezTo>
                <a:cubicBezTo>
                  <a:pt x="3408" y="500"/>
                  <a:pt x="3407" y="497"/>
                  <a:pt x="3404" y="497"/>
                </a:cubicBezTo>
                <a:cubicBezTo>
                  <a:pt x="3404" y="499"/>
                  <a:pt x="3405" y="499"/>
                  <a:pt x="3405" y="501"/>
                </a:cubicBezTo>
                <a:cubicBezTo>
                  <a:pt x="3410" y="502"/>
                  <a:pt x="3417" y="501"/>
                  <a:pt x="3418" y="507"/>
                </a:cubicBezTo>
                <a:cubicBezTo>
                  <a:pt x="3416" y="509"/>
                  <a:pt x="3410" y="507"/>
                  <a:pt x="3410" y="511"/>
                </a:cubicBezTo>
                <a:cubicBezTo>
                  <a:pt x="3412" y="511"/>
                  <a:pt x="3417" y="508"/>
                  <a:pt x="3418" y="511"/>
                </a:cubicBezTo>
                <a:cubicBezTo>
                  <a:pt x="3415" y="516"/>
                  <a:pt x="3420" y="515"/>
                  <a:pt x="3421" y="518"/>
                </a:cubicBezTo>
                <a:cubicBezTo>
                  <a:pt x="3422" y="523"/>
                  <a:pt x="3418" y="524"/>
                  <a:pt x="3417" y="529"/>
                </a:cubicBezTo>
                <a:cubicBezTo>
                  <a:pt x="3418" y="530"/>
                  <a:pt x="3422" y="529"/>
                  <a:pt x="3422" y="532"/>
                </a:cubicBezTo>
                <a:cubicBezTo>
                  <a:pt x="3421" y="533"/>
                  <a:pt x="3419" y="534"/>
                  <a:pt x="3419" y="537"/>
                </a:cubicBezTo>
                <a:cubicBezTo>
                  <a:pt x="3423" y="538"/>
                  <a:pt x="3424" y="545"/>
                  <a:pt x="3420" y="546"/>
                </a:cubicBezTo>
                <a:cubicBezTo>
                  <a:pt x="3425" y="545"/>
                  <a:pt x="3428" y="549"/>
                  <a:pt x="3431" y="546"/>
                </a:cubicBezTo>
                <a:cubicBezTo>
                  <a:pt x="3434" y="553"/>
                  <a:pt x="3428" y="552"/>
                  <a:pt x="3423" y="553"/>
                </a:cubicBezTo>
                <a:cubicBezTo>
                  <a:pt x="3421" y="559"/>
                  <a:pt x="3427" y="558"/>
                  <a:pt x="3426" y="562"/>
                </a:cubicBezTo>
                <a:cubicBezTo>
                  <a:pt x="3419" y="562"/>
                  <a:pt x="3424" y="574"/>
                  <a:pt x="3418" y="575"/>
                </a:cubicBezTo>
                <a:cubicBezTo>
                  <a:pt x="3419" y="579"/>
                  <a:pt x="3423" y="582"/>
                  <a:pt x="3426" y="582"/>
                </a:cubicBezTo>
                <a:cubicBezTo>
                  <a:pt x="3424" y="583"/>
                  <a:pt x="3419" y="588"/>
                  <a:pt x="3417" y="583"/>
                </a:cubicBezTo>
                <a:cubicBezTo>
                  <a:pt x="3414" y="586"/>
                  <a:pt x="3417" y="588"/>
                  <a:pt x="3418" y="591"/>
                </a:cubicBezTo>
                <a:cubicBezTo>
                  <a:pt x="3414" y="591"/>
                  <a:pt x="3413" y="587"/>
                  <a:pt x="3411" y="592"/>
                </a:cubicBezTo>
                <a:cubicBezTo>
                  <a:pt x="3414" y="595"/>
                  <a:pt x="3416" y="591"/>
                  <a:pt x="3420" y="592"/>
                </a:cubicBezTo>
                <a:cubicBezTo>
                  <a:pt x="3420" y="596"/>
                  <a:pt x="3423" y="596"/>
                  <a:pt x="3423" y="600"/>
                </a:cubicBezTo>
                <a:cubicBezTo>
                  <a:pt x="3418" y="604"/>
                  <a:pt x="3423" y="614"/>
                  <a:pt x="3418" y="619"/>
                </a:cubicBezTo>
                <a:cubicBezTo>
                  <a:pt x="3423" y="620"/>
                  <a:pt x="3420" y="630"/>
                  <a:pt x="3418" y="633"/>
                </a:cubicBezTo>
                <a:cubicBezTo>
                  <a:pt x="3420" y="635"/>
                  <a:pt x="3423" y="634"/>
                  <a:pt x="3422" y="638"/>
                </a:cubicBezTo>
                <a:cubicBezTo>
                  <a:pt x="3419" y="640"/>
                  <a:pt x="3415" y="640"/>
                  <a:pt x="3412" y="642"/>
                </a:cubicBezTo>
                <a:cubicBezTo>
                  <a:pt x="3414" y="642"/>
                  <a:pt x="3413" y="646"/>
                  <a:pt x="3415" y="645"/>
                </a:cubicBezTo>
                <a:cubicBezTo>
                  <a:pt x="3417" y="644"/>
                  <a:pt x="3417" y="641"/>
                  <a:pt x="3420" y="641"/>
                </a:cubicBezTo>
                <a:cubicBezTo>
                  <a:pt x="3421" y="646"/>
                  <a:pt x="3422" y="650"/>
                  <a:pt x="3421" y="655"/>
                </a:cubicBezTo>
                <a:cubicBezTo>
                  <a:pt x="3420" y="659"/>
                  <a:pt x="3412" y="656"/>
                  <a:pt x="3410" y="660"/>
                </a:cubicBezTo>
                <a:cubicBezTo>
                  <a:pt x="3411" y="663"/>
                  <a:pt x="3413" y="658"/>
                  <a:pt x="3415" y="659"/>
                </a:cubicBezTo>
                <a:cubicBezTo>
                  <a:pt x="3416" y="663"/>
                  <a:pt x="3420" y="663"/>
                  <a:pt x="3420" y="667"/>
                </a:cubicBezTo>
                <a:cubicBezTo>
                  <a:pt x="3418" y="674"/>
                  <a:pt x="3410" y="673"/>
                  <a:pt x="3405" y="676"/>
                </a:cubicBezTo>
                <a:cubicBezTo>
                  <a:pt x="3408" y="677"/>
                  <a:pt x="3411" y="679"/>
                  <a:pt x="3414" y="680"/>
                </a:cubicBezTo>
                <a:cubicBezTo>
                  <a:pt x="3416" y="679"/>
                  <a:pt x="3414" y="676"/>
                  <a:pt x="3416" y="676"/>
                </a:cubicBezTo>
                <a:lnTo>
                  <a:pt x="3420" y="676"/>
                </a:lnTo>
                <a:cubicBezTo>
                  <a:pt x="3422" y="682"/>
                  <a:pt x="3417" y="682"/>
                  <a:pt x="3418" y="688"/>
                </a:cubicBezTo>
                <a:cubicBezTo>
                  <a:pt x="3421" y="688"/>
                  <a:pt x="3424" y="690"/>
                  <a:pt x="3424" y="693"/>
                </a:cubicBezTo>
                <a:cubicBezTo>
                  <a:pt x="3421" y="695"/>
                  <a:pt x="3417" y="699"/>
                  <a:pt x="3412" y="696"/>
                </a:cubicBezTo>
                <a:lnTo>
                  <a:pt x="3412" y="698"/>
                </a:lnTo>
                <a:cubicBezTo>
                  <a:pt x="3412" y="699"/>
                  <a:pt x="3411" y="699"/>
                  <a:pt x="3411" y="700"/>
                </a:cubicBezTo>
                <a:cubicBezTo>
                  <a:pt x="3414" y="702"/>
                  <a:pt x="3418" y="696"/>
                  <a:pt x="3420" y="701"/>
                </a:cubicBezTo>
                <a:cubicBezTo>
                  <a:pt x="3419" y="709"/>
                  <a:pt x="3422" y="716"/>
                  <a:pt x="3418" y="722"/>
                </a:cubicBezTo>
                <a:cubicBezTo>
                  <a:pt x="3416" y="723"/>
                  <a:pt x="3418" y="718"/>
                  <a:pt x="3414" y="719"/>
                </a:cubicBezTo>
                <a:cubicBezTo>
                  <a:pt x="3411" y="724"/>
                  <a:pt x="3410" y="731"/>
                  <a:pt x="3411" y="737"/>
                </a:cubicBezTo>
                <a:cubicBezTo>
                  <a:pt x="3410" y="736"/>
                  <a:pt x="3408" y="737"/>
                  <a:pt x="3407" y="735"/>
                </a:cubicBezTo>
                <a:cubicBezTo>
                  <a:pt x="3406" y="733"/>
                  <a:pt x="3409" y="727"/>
                  <a:pt x="3405" y="728"/>
                </a:cubicBezTo>
                <a:cubicBezTo>
                  <a:pt x="3404" y="732"/>
                  <a:pt x="3403" y="737"/>
                  <a:pt x="3402" y="742"/>
                </a:cubicBezTo>
                <a:cubicBezTo>
                  <a:pt x="3408" y="737"/>
                  <a:pt x="3413" y="740"/>
                  <a:pt x="3418" y="735"/>
                </a:cubicBezTo>
                <a:cubicBezTo>
                  <a:pt x="3418" y="737"/>
                  <a:pt x="3420" y="736"/>
                  <a:pt x="3420" y="737"/>
                </a:cubicBezTo>
                <a:cubicBezTo>
                  <a:pt x="3420" y="740"/>
                  <a:pt x="3421" y="743"/>
                  <a:pt x="3418" y="743"/>
                </a:cubicBezTo>
                <a:cubicBezTo>
                  <a:pt x="3418" y="741"/>
                  <a:pt x="3418" y="739"/>
                  <a:pt x="3416" y="740"/>
                </a:cubicBezTo>
                <a:cubicBezTo>
                  <a:pt x="3417" y="741"/>
                  <a:pt x="3417" y="743"/>
                  <a:pt x="3416" y="744"/>
                </a:cubicBezTo>
                <a:cubicBezTo>
                  <a:pt x="3415" y="744"/>
                  <a:pt x="3414" y="744"/>
                  <a:pt x="3413" y="745"/>
                </a:cubicBezTo>
                <a:cubicBezTo>
                  <a:pt x="3412" y="746"/>
                  <a:pt x="3412" y="746"/>
                  <a:pt x="3413" y="747"/>
                </a:cubicBezTo>
                <a:cubicBezTo>
                  <a:pt x="3412" y="747"/>
                  <a:pt x="3410" y="748"/>
                  <a:pt x="3409" y="748"/>
                </a:cubicBezTo>
                <a:lnTo>
                  <a:pt x="3409" y="748"/>
                </a:lnTo>
                <a:lnTo>
                  <a:pt x="3409" y="747"/>
                </a:lnTo>
                <a:cubicBezTo>
                  <a:pt x="3408" y="747"/>
                  <a:pt x="3408" y="747"/>
                  <a:pt x="3407" y="747"/>
                </a:cubicBezTo>
                <a:lnTo>
                  <a:pt x="3407" y="749"/>
                </a:lnTo>
                <a:lnTo>
                  <a:pt x="3408" y="749"/>
                </a:lnTo>
                <a:lnTo>
                  <a:pt x="3408" y="749"/>
                </a:lnTo>
                <a:cubicBezTo>
                  <a:pt x="3407" y="749"/>
                  <a:pt x="3407" y="750"/>
                  <a:pt x="3406" y="750"/>
                </a:cubicBezTo>
                <a:cubicBezTo>
                  <a:pt x="3409" y="752"/>
                  <a:pt x="3411" y="754"/>
                  <a:pt x="3414" y="755"/>
                </a:cubicBezTo>
                <a:lnTo>
                  <a:pt x="3414" y="758"/>
                </a:lnTo>
                <a:cubicBezTo>
                  <a:pt x="3413" y="757"/>
                  <a:pt x="3412" y="757"/>
                  <a:pt x="3411" y="756"/>
                </a:cubicBezTo>
                <a:cubicBezTo>
                  <a:pt x="3411" y="759"/>
                  <a:pt x="3412" y="762"/>
                  <a:pt x="3413" y="764"/>
                </a:cubicBezTo>
                <a:cubicBezTo>
                  <a:pt x="3413" y="767"/>
                  <a:pt x="3414" y="769"/>
                  <a:pt x="3414" y="771"/>
                </a:cubicBezTo>
                <a:cubicBezTo>
                  <a:pt x="3414" y="771"/>
                  <a:pt x="3414" y="771"/>
                  <a:pt x="3414" y="771"/>
                </a:cubicBezTo>
                <a:cubicBezTo>
                  <a:pt x="3411" y="774"/>
                  <a:pt x="3414" y="774"/>
                  <a:pt x="3414" y="778"/>
                </a:cubicBezTo>
                <a:cubicBezTo>
                  <a:pt x="3416" y="778"/>
                  <a:pt x="3417" y="777"/>
                  <a:pt x="3417" y="776"/>
                </a:cubicBezTo>
                <a:cubicBezTo>
                  <a:pt x="3420" y="776"/>
                  <a:pt x="3416" y="769"/>
                  <a:pt x="3420" y="771"/>
                </a:cubicBezTo>
                <a:lnTo>
                  <a:pt x="3420" y="781"/>
                </a:lnTo>
                <a:cubicBezTo>
                  <a:pt x="3418" y="781"/>
                  <a:pt x="3418" y="782"/>
                  <a:pt x="3417" y="783"/>
                </a:cubicBezTo>
                <a:lnTo>
                  <a:pt x="3417" y="784"/>
                </a:lnTo>
                <a:lnTo>
                  <a:pt x="3417" y="783"/>
                </a:lnTo>
                <a:cubicBezTo>
                  <a:pt x="3417" y="783"/>
                  <a:pt x="3417" y="782"/>
                  <a:pt x="3417" y="782"/>
                </a:cubicBezTo>
                <a:cubicBezTo>
                  <a:pt x="3416" y="782"/>
                  <a:pt x="3415" y="782"/>
                  <a:pt x="3414" y="782"/>
                </a:cubicBezTo>
                <a:cubicBezTo>
                  <a:pt x="3410" y="780"/>
                  <a:pt x="3405" y="781"/>
                  <a:pt x="3401" y="784"/>
                </a:cubicBezTo>
                <a:cubicBezTo>
                  <a:pt x="3401" y="784"/>
                  <a:pt x="3401" y="784"/>
                  <a:pt x="3401" y="784"/>
                </a:cubicBezTo>
                <a:lnTo>
                  <a:pt x="3401" y="785"/>
                </a:lnTo>
                <a:cubicBezTo>
                  <a:pt x="3400" y="785"/>
                  <a:pt x="3400" y="786"/>
                  <a:pt x="3399" y="786"/>
                </a:cubicBezTo>
                <a:lnTo>
                  <a:pt x="3401" y="786"/>
                </a:lnTo>
                <a:cubicBezTo>
                  <a:pt x="3401" y="788"/>
                  <a:pt x="3401" y="790"/>
                  <a:pt x="3403" y="790"/>
                </a:cubicBezTo>
                <a:cubicBezTo>
                  <a:pt x="3403" y="789"/>
                  <a:pt x="3403" y="788"/>
                  <a:pt x="3403" y="786"/>
                </a:cubicBezTo>
                <a:cubicBezTo>
                  <a:pt x="3404" y="782"/>
                  <a:pt x="3416" y="783"/>
                  <a:pt x="3411" y="788"/>
                </a:cubicBezTo>
                <a:cubicBezTo>
                  <a:pt x="3410" y="787"/>
                  <a:pt x="3409" y="785"/>
                  <a:pt x="3408" y="788"/>
                </a:cubicBezTo>
                <a:cubicBezTo>
                  <a:pt x="3410" y="789"/>
                  <a:pt x="3412" y="791"/>
                  <a:pt x="3413" y="793"/>
                </a:cubicBezTo>
                <a:cubicBezTo>
                  <a:pt x="3409" y="799"/>
                  <a:pt x="3409" y="806"/>
                  <a:pt x="3413" y="812"/>
                </a:cubicBezTo>
                <a:cubicBezTo>
                  <a:pt x="3416" y="813"/>
                  <a:pt x="3422" y="811"/>
                  <a:pt x="3422" y="815"/>
                </a:cubicBezTo>
                <a:cubicBezTo>
                  <a:pt x="3417" y="815"/>
                  <a:pt x="3423" y="820"/>
                  <a:pt x="3423" y="823"/>
                </a:cubicBezTo>
                <a:cubicBezTo>
                  <a:pt x="3420" y="823"/>
                  <a:pt x="3415" y="824"/>
                  <a:pt x="3415" y="821"/>
                </a:cubicBezTo>
                <a:cubicBezTo>
                  <a:pt x="3416" y="821"/>
                  <a:pt x="3416" y="821"/>
                  <a:pt x="3416" y="821"/>
                </a:cubicBezTo>
                <a:cubicBezTo>
                  <a:pt x="3418" y="819"/>
                  <a:pt x="3418" y="817"/>
                  <a:pt x="3416" y="816"/>
                </a:cubicBezTo>
                <a:cubicBezTo>
                  <a:pt x="3414" y="818"/>
                  <a:pt x="3407" y="815"/>
                  <a:pt x="3406" y="819"/>
                </a:cubicBezTo>
                <a:cubicBezTo>
                  <a:pt x="3409" y="821"/>
                  <a:pt x="3410" y="820"/>
                  <a:pt x="3414" y="820"/>
                </a:cubicBezTo>
                <a:cubicBezTo>
                  <a:pt x="3414" y="824"/>
                  <a:pt x="3413" y="824"/>
                  <a:pt x="3415" y="827"/>
                </a:cubicBezTo>
                <a:cubicBezTo>
                  <a:pt x="3418" y="827"/>
                  <a:pt x="3421" y="823"/>
                  <a:pt x="3423" y="827"/>
                </a:cubicBezTo>
                <a:cubicBezTo>
                  <a:pt x="3422" y="829"/>
                  <a:pt x="3421" y="830"/>
                  <a:pt x="3420" y="832"/>
                </a:cubicBezTo>
                <a:cubicBezTo>
                  <a:pt x="3415" y="832"/>
                  <a:pt x="3413" y="829"/>
                  <a:pt x="3409" y="829"/>
                </a:cubicBezTo>
                <a:cubicBezTo>
                  <a:pt x="3406" y="834"/>
                  <a:pt x="3412" y="837"/>
                  <a:pt x="3413" y="840"/>
                </a:cubicBezTo>
                <a:cubicBezTo>
                  <a:pt x="3417" y="838"/>
                  <a:pt x="3420" y="837"/>
                  <a:pt x="3424" y="835"/>
                </a:cubicBezTo>
                <a:cubicBezTo>
                  <a:pt x="3424" y="838"/>
                  <a:pt x="3425" y="841"/>
                  <a:pt x="3428" y="842"/>
                </a:cubicBezTo>
                <a:cubicBezTo>
                  <a:pt x="3421" y="842"/>
                  <a:pt x="3427" y="854"/>
                  <a:pt x="3421" y="854"/>
                </a:cubicBezTo>
                <a:cubicBezTo>
                  <a:pt x="3421" y="850"/>
                  <a:pt x="3425" y="850"/>
                  <a:pt x="3424" y="845"/>
                </a:cubicBezTo>
                <a:cubicBezTo>
                  <a:pt x="3423" y="845"/>
                  <a:pt x="3422" y="844"/>
                  <a:pt x="3420" y="844"/>
                </a:cubicBezTo>
                <a:cubicBezTo>
                  <a:pt x="3420" y="845"/>
                  <a:pt x="3419" y="845"/>
                  <a:pt x="3419" y="846"/>
                </a:cubicBezTo>
                <a:cubicBezTo>
                  <a:pt x="3419" y="846"/>
                  <a:pt x="3419" y="845"/>
                  <a:pt x="3418" y="845"/>
                </a:cubicBezTo>
                <a:cubicBezTo>
                  <a:pt x="3419" y="848"/>
                  <a:pt x="3414" y="844"/>
                  <a:pt x="3414" y="847"/>
                </a:cubicBezTo>
                <a:cubicBezTo>
                  <a:pt x="3416" y="848"/>
                  <a:pt x="3417" y="848"/>
                  <a:pt x="3419" y="847"/>
                </a:cubicBezTo>
                <a:cubicBezTo>
                  <a:pt x="3418" y="850"/>
                  <a:pt x="3418" y="853"/>
                  <a:pt x="3414" y="855"/>
                </a:cubicBezTo>
                <a:cubicBezTo>
                  <a:pt x="3415" y="856"/>
                  <a:pt x="3418" y="855"/>
                  <a:pt x="3421" y="855"/>
                </a:cubicBezTo>
                <a:cubicBezTo>
                  <a:pt x="3423" y="860"/>
                  <a:pt x="3417" y="864"/>
                  <a:pt x="3418" y="872"/>
                </a:cubicBezTo>
                <a:cubicBezTo>
                  <a:pt x="3418" y="871"/>
                  <a:pt x="3417" y="871"/>
                  <a:pt x="3416" y="870"/>
                </a:cubicBezTo>
                <a:lnTo>
                  <a:pt x="3416" y="869"/>
                </a:lnTo>
                <a:cubicBezTo>
                  <a:pt x="3415" y="868"/>
                  <a:pt x="3415" y="868"/>
                  <a:pt x="3415" y="868"/>
                </a:cubicBezTo>
                <a:cubicBezTo>
                  <a:pt x="3413" y="870"/>
                  <a:pt x="3413" y="874"/>
                  <a:pt x="3411" y="876"/>
                </a:cubicBezTo>
                <a:cubicBezTo>
                  <a:pt x="3410" y="874"/>
                  <a:pt x="3411" y="872"/>
                  <a:pt x="3410" y="871"/>
                </a:cubicBezTo>
                <a:cubicBezTo>
                  <a:pt x="3409" y="874"/>
                  <a:pt x="3408" y="876"/>
                  <a:pt x="3405" y="877"/>
                </a:cubicBezTo>
                <a:cubicBezTo>
                  <a:pt x="3408" y="878"/>
                  <a:pt x="3409" y="880"/>
                  <a:pt x="3409" y="884"/>
                </a:cubicBezTo>
                <a:cubicBezTo>
                  <a:pt x="3410" y="886"/>
                  <a:pt x="3412" y="882"/>
                  <a:pt x="3412" y="884"/>
                </a:cubicBezTo>
                <a:cubicBezTo>
                  <a:pt x="3412" y="885"/>
                  <a:pt x="3412" y="885"/>
                  <a:pt x="3412" y="885"/>
                </a:cubicBezTo>
                <a:cubicBezTo>
                  <a:pt x="3412" y="886"/>
                  <a:pt x="3411" y="887"/>
                  <a:pt x="3411" y="888"/>
                </a:cubicBezTo>
                <a:cubicBezTo>
                  <a:pt x="3411" y="886"/>
                  <a:pt x="3410" y="886"/>
                  <a:pt x="3408" y="886"/>
                </a:cubicBezTo>
                <a:cubicBezTo>
                  <a:pt x="3405" y="883"/>
                  <a:pt x="3404" y="879"/>
                  <a:pt x="3405" y="875"/>
                </a:cubicBezTo>
                <a:cubicBezTo>
                  <a:pt x="3401" y="875"/>
                  <a:pt x="3403" y="880"/>
                  <a:pt x="3399" y="879"/>
                </a:cubicBezTo>
                <a:cubicBezTo>
                  <a:pt x="3401" y="887"/>
                  <a:pt x="3396" y="887"/>
                  <a:pt x="3396" y="895"/>
                </a:cubicBezTo>
                <a:cubicBezTo>
                  <a:pt x="3398" y="896"/>
                  <a:pt x="3399" y="898"/>
                  <a:pt x="3398" y="900"/>
                </a:cubicBezTo>
                <a:cubicBezTo>
                  <a:pt x="3398" y="901"/>
                  <a:pt x="3397" y="902"/>
                  <a:pt x="3397" y="904"/>
                </a:cubicBezTo>
                <a:cubicBezTo>
                  <a:pt x="3396" y="906"/>
                  <a:pt x="3395" y="909"/>
                  <a:pt x="3395" y="912"/>
                </a:cubicBezTo>
                <a:cubicBezTo>
                  <a:pt x="3396" y="914"/>
                  <a:pt x="3398" y="910"/>
                  <a:pt x="3399" y="913"/>
                </a:cubicBezTo>
                <a:cubicBezTo>
                  <a:pt x="3395" y="913"/>
                  <a:pt x="3397" y="918"/>
                  <a:pt x="3395" y="920"/>
                </a:cubicBezTo>
                <a:cubicBezTo>
                  <a:pt x="3393" y="922"/>
                  <a:pt x="3392" y="920"/>
                  <a:pt x="3391" y="918"/>
                </a:cubicBezTo>
                <a:cubicBezTo>
                  <a:pt x="3393" y="917"/>
                  <a:pt x="3394" y="910"/>
                  <a:pt x="3392" y="908"/>
                </a:cubicBezTo>
                <a:cubicBezTo>
                  <a:pt x="3389" y="909"/>
                  <a:pt x="3391" y="913"/>
                  <a:pt x="3389" y="914"/>
                </a:cubicBezTo>
                <a:cubicBezTo>
                  <a:pt x="3388" y="912"/>
                  <a:pt x="3389" y="904"/>
                  <a:pt x="3385" y="903"/>
                </a:cubicBezTo>
                <a:cubicBezTo>
                  <a:pt x="3381" y="906"/>
                  <a:pt x="3374" y="924"/>
                  <a:pt x="3382" y="921"/>
                </a:cubicBezTo>
                <a:cubicBezTo>
                  <a:pt x="3380" y="920"/>
                  <a:pt x="3382" y="916"/>
                  <a:pt x="3384" y="916"/>
                </a:cubicBezTo>
                <a:cubicBezTo>
                  <a:pt x="3381" y="922"/>
                  <a:pt x="3384" y="926"/>
                  <a:pt x="3381" y="930"/>
                </a:cubicBezTo>
                <a:cubicBezTo>
                  <a:pt x="3383" y="932"/>
                  <a:pt x="3386" y="932"/>
                  <a:pt x="3385" y="937"/>
                </a:cubicBezTo>
                <a:cubicBezTo>
                  <a:pt x="3390" y="936"/>
                  <a:pt x="3393" y="942"/>
                  <a:pt x="3397" y="938"/>
                </a:cubicBezTo>
                <a:cubicBezTo>
                  <a:pt x="3393" y="939"/>
                  <a:pt x="3396" y="931"/>
                  <a:pt x="3394" y="930"/>
                </a:cubicBezTo>
                <a:cubicBezTo>
                  <a:pt x="3394" y="931"/>
                  <a:pt x="3393" y="932"/>
                  <a:pt x="3393" y="930"/>
                </a:cubicBezTo>
                <a:cubicBezTo>
                  <a:pt x="3393" y="928"/>
                  <a:pt x="3399" y="929"/>
                  <a:pt x="3399" y="931"/>
                </a:cubicBezTo>
                <a:cubicBezTo>
                  <a:pt x="3400" y="933"/>
                  <a:pt x="3396" y="936"/>
                  <a:pt x="3399" y="937"/>
                </a:cubicBezTo>
                <a:cubicBezTo>
                  <a:pt x="3400" y="934"/>
                  <a:pt x="3402" y="933"/>
                  <a:pt x="3404" y="933"/>
                </a:cubicBezTo>
                <a:cubicBezTo>
                  <a:pt x="3403" y="936"/>
                  <a:pt x="3401" y="939"/>
                  <a:pt x="3399" y="942"/>
                </a:cubicBezTo>
                <a:cubicBezTo>
                  <a:pt x="3397" y="941"/>
                  <a:pt x="3396" y="941"/>
                  <a:pt x="3395" y="942"/>
                </a:cubicBezTo>
                <a:lnTo>
                  <a:pt x="3395" y="945"/>
                </a:lnTo>
                <a:cubicBezTo>
                  <a:pt x="3396" y="945"/>
                  <a:pt x="3397" y="946"/>
                  <a:pt x="3398" y="946"/>
                </a:cubicBezTo>
                <a:cubicBezTo>
                  <a:pt x="3398" y="947"/>
                  <a:pt x="3399" y="947"/>
                  <a:pt x="3400" y="948"/>
                </a:cubicBezTo>
                <a:cubicBezTo>
                  <a:pt x="3403" y="946"/>
                  <a:pt x="3403" y="941"/>
                  <a:pt x="3408" y="941"/>
                </a:cubicBezTo>
                <a:cubicBezTo>
                  <a:pt x="3408" y="943"/>
                  <a:pt x="3408" y="945"/>
                  <a:pt x="3410" y="944"/>
                </a:cubicBezTo>
                <a:cubicBezTo>
                  <a:pt x="3411" y="944"/>
                  <a:pt x="3412" y="944"/>
                  <a:pt x="3412" y="943"/>
                </a:cubicBezTo>
                <a:lnTo>
                  <a:pt x="3412" y="946"/>
                </a:lnTo>
                <a:cubicBezTo>
                  <a:pt x="3414" y="946"/>
                  <a:pt x="3417" y="947"/>
                  <a:pt x="3418" y="949"/>
                </a:cubicBezTo>
                <a:cubicBezTo>
                  <a:pt x="3419" y="951"/>
                  <a:pt x="3420" y="954"/>
                  <a:pt x="3422" y="956"/>
                </a:cubicBezTo>
                <a:cubicBezTo>
                  <a:pt x="3421" y="959"/>
                  <a:pt x="3420" y="966"/>
                  <a:pt x="3418" y="960"/>
                </a:cubicBezTo>
                <a:cubicBezTo>
                  <a:pt x="3419" y="957"/>
                  <a:pt x="3416" y="954"/>
                  <a:pt x="3416" y="951"/>
                </a:cubicBezTo>
                <a:cubicBezTo>
                  <a:pt x="3414" y="954"/>
                  <a:pt x="3414" y="960"/>
                  <a:pt x="3417" y="961"/>
                </a:cubicBezTo>
                <a:cubicBezTo>
                  <a:pt x="3417" y="961"/>
                  <a:pt x="3418" y="961"/>
                  <a:pt x="3418" y="960"/>
                </a:cubicBezTo>
                <a:cubicBezTo>
                  <a:pt x="3418" y="962"/>
                  <a:pt x="3417" y="967"/>
                  <a:pt x="3419" y="967"/>
                </a:cubicBezTo>
                <a:cubicBezTo>
                  <a:pt x="3422" y="965"/>
                  <a:pt x="3425" y="963"/>
                  <a:pt x="3427" y="960"/>
                </a:cubicBezTo>
                <a:cubicBezTo>
                  <a:pt x="3427" y="962"/>
                  <a:pt x="3427" y="963"/>
                  <a:pt x="3427" y="964"/>
                </a:cubicBezTo>
                <a:cubicBezTo>
                  <a:pt x="3425" y="964"/>
                  <a:pt x="3423" y="964"/>
                  <a:pt x="3425" y="965"/>
                </a:cubicBezTo>
                <a:cubicBezTo>
                  <a:pt x="3426" y="965"/>
                  <a:pt x="3426" y="967"/>
                  <a:pt x="3426" y="969"/>
                </a:cubicBezTo>
                <a:cubicBezTo>
                  <a:pt x="3427" y="969"/>
                  <a:pt x="3428" y="969"/>
                  <a:pt x="3429" y="968"/>
                </a:cubicBezTo>
                <a:cubicBezTo>
                  <a:pt x="3429" y="970"/>
                  <a:pt x="3428" y="971"/>
                  <a:pt x="3427" y="972"/>
                </a:cubicBezTo>
                <a:cubicBezTo>
                  <a:pt x="3425" y="971"/>
                  <a:pt x="3423" y="971"/>
                  <a:pt x="3421" y="970"/>
                </a:cubicBezTo>
                <a:cubicBezTo>
                  <a:pt x="3421" y="969"/>
                  <a:pt x="3421" y="967"/>
                  <a:pt x="3420" y="967"/>
                </a:cubicBezTo>
                <a:cubicBezTo>
                  <a:pt x="3419" y="968"/>
                  <a:pt x="3419" y="969"/>
                  <a:pt x="3419" y="970"/>
                </a:cubicBezTo>
                <a:cubicBezTo>
                  <a:pt x="3415" y="969"/>
                  <a:pt x="3410" y="970"/>
                  <a:pt x="3411" y="975"/>
                </a:cubicBezTo>
                <a:cubicBezTo>
                  <a:pt x="3412" y="974"/>
                  <a:pt x="3413" y="973"/>
                  <a:pt x="3415" y="973"/>
                </a:cubicBezTo>
                <a:cubicBezTo>
                  <a:pt x="3417" y="976"/>
                  <a:pt x="3418" y="980"/>
                  <a:pt x="3419" y="983"/>
                </a:cubicBezTo>
                <a:cubicBezTo>
                  <a:pt x="3418" y="984"/>
                  <a:pt x="3417" y="984"/>
                  <a:pt x="3416" y="984"/>
                </a:cubicBezTo>
                <a:cubicBezTo>
                  <a:pt x="3417" y="981"/>
                  <a:pt x="3415" y="980"/>
                  <a:pt x="3413" y="979"/>
                </a:cubicBezTo>
                <a:lnTo>
                  <a:pt x="3413" y="988"/>
                </a:lnTo>
                <a:cubicBezTo>
                  <a:pt x="3413" y="988"/>
                  <a:pt x="3414" y="988"/>
                  <a:pt x="3414" y="988"/>
                </a:cubicBezTo>
                <a:cubicBezTo>
                  <a:pt x="3413" y="989"/>
                  <a:pt x="3413" y="992"/>
                  <a:pt x="3413" y="995"/>
                </a:cubicBezTo>
                <a:cubicBezTo>
                  <a:pt x="3414" y="995"/>
                  <a:pt x="3415" y="995"/>
                  <a:pt x="3415" y="995"/>
                </a:cubicBezTo>
                <a:lnTo>
                  <a:pt x="3415" y="995"/>
                </a:lnTo>
                <a:cubicBezTo>
                  <a:pt x="3416" y="995"/>
                  <a:pt x="3416" y="996"/>
                  <a:pt x="3416" y="996"/>
                </a:cubicBezTo>
                <a:lnTo>
                  <a:pt x="3418" y="996"/>
                </a:lnTo>
                <a:lnTo>
                  <a:pt x="3418" y="997"/>
                </a:lnTo>
                <a:cubicBezTo>
                  <a:pt x="3418" y="997"/>
                  <a:pt x="3418" y="998"/>
                  <a:pt x="3418" y="998"/>
                </a:cubicBezTo>
                <a:cubicBezTo>
                  <a:pt x="3413" y="1000"/>
                  <a:pt x="3409" y="992"/>
                  <a:pt x="3406" y="998"/>
                </a:cubicBezTo>
                <a:cubicBezTo>
                  <a:pt x="3410" y="998"/>
                  <a:pt x="3412" y="1000"/>
                  <a:pt x="3416" y="999"/>
                </a:cubicBezTo>
                <a:cubicBezTo>
                  <a:pt x="3414" y="1003"/>
                  <a:pt x="3416" y="1003"/>
                  <a:pt x="3418" y="1005"/>
                </a:cubicBezTo>
                <a:cubicBezTo>
                  <a:pt x="3417" y="1006"/>
                  <a:pt x="3416" y="1006"/>
                  <a:pt x="3416" y="1007"/>
                </a:cubicBezTo>
                <a:cubicBezTo>
                  <a:pt x="3413" y="1007"/>
                  <a:pt x="3415" y="1002"/>
                  <a:pt x="3411" y="1003"/>
                </a:cubicBezTo>
                <a:cubicBezTo>
                  <a:pt x="3412" y="1005"/>
                  <a:pt x="3413" y="1007"/>
                  <a:pt x="3414" y="1009"/>
                </a:cubicBezTo>
                <a:cubicBezTo>
                  <a:pt x="3413" y="1012"/>
                  <a:pt x="3411" y="1013"/>
                  <a:pt x="3409" y="1015"/>
                </a:cubicBezTo>
                <a:cubicBezTo>
                  <a:pt x="3408" y="1015"/>
                  <a:pt x="3407" y="1015"/>
                  <a:pt x="3407" y="1015"/>
                </a:cubicBezTo>
                <a:cubicBezTo>
                  <a:pt x="3406" y="1011"/>
                  <a:pt x="3406" y="1008"/>
                  <a:pt x="3408" y="1005"/>
                </a:cubicBezTo>
                <a:cubicBezTo>
                  <a:pt x="3401" y="1009"/>
                  <a:pt x="3401" y="996"/>
                  <a:pt x="3398" y="1003"/>
                </a:cubicBezTo>
                <a:cubicBezTo>
                  <a:pt x="3403" y="1003"/>
                  <a:pt x="3397" y="1005"/>
                  <a:pt x="3398" y="1008"/>
                </a:cubicBezTo>
                <a:cubicBezTo>
                  <a:pt x="3402" y="1012"/>
                  <a:pt x="3401" y="1021"/>
                  <a:pt x="3406" y="1026"/>
                </a:cubicBezTo>
                <a:cubicBezTo>
                  <a:pt x="3405" y="1026"/>
                  <a:pt x="3405" y="1027"/>
                  <a:pt x="3404" y="1027"/>
                </a:cubicBezTo>
                <a:cubicBezTo>
                  <a:pt x="3397" y="1022"/>
                  <a:pt x="3396" y="1026"/>
                  <a:pt x="3392" y="1029"/>
                </a:cubicBezTo>
                <a:cubicBezTo>
                  <a:pt x="3387" y="1028"/>
                  <a:pt x="3389" y="1020"/>
                  <a:pt x="3384" y="1019"/>
                </a:cubicBezTo>
                <a:cubicBezTo>
                  <a:pt x="3384" y="1024"/>
                  <a:pt x="3388" y="1025"/>
                  <a:pt x="3386" y="1029"/>
                </a:cubicBezTo>
                <a:cubicBezTo>
                  <a:pt x="3382" y="1025"/>
                  <a:pt x="3380" y="1028"/>
                  <a:pt x="3379" y="1031"/>
                </a:cubicBezTo>
                <a:cubicBezTo>
                  <a:pt x="3375" y="1031"/>
                  <a:pt x="3381" y="1023"/>
                  <a:pt x="3376" y="1022"/>
                </a:cubicBezTo>
                <a:cubicBezTo>
                  <a:pt x="3375" y="1025"/>
                  <a:pt x="3373" y="1020"/>
                  <a:pt x="3371" y="1021"/>
                </a:cubicBezTo>
                <a:cubicBezTo>
                  <a:pt x="3368" y="1026"/>
                  <a:pt x="3373" y="1033"/>
                  <a:pt x="3371" y="1037"/>
                </a:cubicBezTo>
                <a:cubicBezTo>
                  <a:pt x="3370" y="1037"/>
                  <a:pt x="3369" y="1036"/>
                  <a:pt x="3368" y="1035"/>
                </a:cubicBezTo>
                <a:cubicBezTo>
                  <a:pt x="3368" y="1028"/>
                  <a:pt x="3364" y="1023"/>
                  <a:pt x="3366" y="1015"/>
                </a:cubicBezTo>
                <a:cubicBezTo>
                  <a:pt x="3362" y="1015"/>
                  <a:pt x="3364" y="1009"/>
                  <a:pt x="3362" y="1007"/>
                </a:cubicBezTo>
                <a:cubicBezTo>
                  <a:pt x="3359" y="1007"/>
                  <a:pt x="3360" y="1011"/>
                  <a:pt x="3356" y="1010"/>
                </a:cubicBezTo>
                <a:cubicBezTo>
                  <a:pt x="3355" y="1007"/>
                  <a:pt x="3357" y="1005"/>
                  <a:pt x="3354" y="1003"/>
                </a:cubicBezTo>
                <a:cubicBezTo>
                  <a:pt x="3352" y="1004"/>
                  <a:pt x="3349" y="1004"/>
                  <a:pt x="3348" y="1005"/>
                </a:cubicBezTo>
                <a:cubicBezTo>
                  <a:pt x="3349" y="1007"/>
                  <a:pt x="3354" y="1005"/>
                  <a:pt x="3354" y="1009"/>
                </a:cubicBezTo>
                <a:cubicBezTo>
                  <a:pt x="3351" y="1013"/>
                  <a:pt x="3358" y="1015"/>
                  <a:pt x="3357" y="1021"/>
                </a:cubicBezTo>
                <a:cubicBezTo>
                  <a:pt x="3355" y="1021"/>
                  <a:pt x="3354" y="1020"/>
                  <a:pt x="3352" y="1019"/>
                </a:cubicBezTo>
                <a:cubicBezTo>
                  <a:pt x="3351" y="1021"/>
                  <a:pt x="3351" y="1023"/>
                  <a:pt x="3352" y="1025"/>
                </a:cubicBezTo>
                <a:cubicBezTo>
                  <a:pt x="3348" y="1022"/>
                  <a:pt x="3348" y="1027"/>
                  <a:pt x="3347" y="1028"/>
                </a:cubicBezTo>
                <a:cubicBezTo>
                  <a:pt x="3346" y="1027"/>
                  <a:pt x="3345" y="1026"/>
                  <a:pt x="3343" y="1025"/>
                </a:cubicBezTo>
                <a:cubicBezTo>
                  <a:pt x="3345" y="1030"/>
                  <a:pt x="3347" y="1034"/>
                  <a:pt x="3344" y="1038"/>
                </a:cubicBezTo>
                <a:cubicBezTo>
                  <a:pt x="3344" y="1033"/>
                  <a:pt x="3342" y="1034"/>
                  <a:pt x="3343" y="1029"/>
                </a:cubicBezTo>
                <a:cubicBezTo>
                  <a:pt x="3340" y="1026"/>
                  <a:pt x="3339" y="1030"/>
                  <a:pt x="3336" y="1030"/>
                </a:cubicBezTo>
                <a:cubicBezTo>
                  <a:pt x="3338" y="1027"/>
                  <a:pt x="3339" y="1023"/>
                  <a:pt x="3335" y="1022"/>
                </a:cubicBezTo>
                <a:cubicBezTo>
                  <a:pt x="3329" y="1024"/>
                  <a:pt x="3334" y="1033"/>
                  <a:pt x="3330" y="1036"/>
                </a:cubicBezTo>
                <a:cubicBezTo>
                  <a:pt x="3327" y="1031"/>
                  <a:pt x="3334" y="1020"/>
                  <a:pt x="3327" y="1017"/>
                </a:cubicBezTo>
                <a:cubicBezTo>
                  <a:pt x="3327" y="1025"/>
                  <a:pt x="3322" y="1033"/>
                  <a:pt x="3315" y="1035"/>
                </a:cubicBezTo>
                <a:cubicBezTo>
                  <a:pt x="3312" y="1032"/>
                  <a:pt x="3314" y="1022"/>
                  <a:pt x="3308" y="1021"/>
                </a:cubicBezTo>
                <a:cubicBezTo>
                  <a:pt x="3307" y="1023"/>
                  <a:pt x="3307" y="1023"/>
                  <a:pt x="3306" y="1024"/>
                </a:cubicBezTo>
                <a:cubicBezTo>
                  <a:pt x="3305" y="1027"/>
                  <a:pt x="3309" y="1029"/>
                  <a:pt x="3306" y="1030"/>
                </a:cubicBezTo>
                <a:cubicBezTo>
                  <a:pt x="3303" y="1029"/>
                  <a:pt x="3303" y="1025"/>
                  <a:pt x="3301" y="1025"/>
                </a:cubicBezTo>
                <a:cubicBezTo>
                  <a:pt x="3303" y="1022"/>
                  <a:pt x="3301" y="1020"/>
                  <a:pt x="3301" y="1018"/>
                </a:cubicBezTo>
                <a:cubicBezTo>
                  <a:pt x="3299" y="1018"/>
                  <a:pt x="3298" y="1018"/>
                  <a:pt x="3297" y="1018"/>
                </a:cubicBezTo>
                <a:cubicBezTo>
                  <a:pt x="3293" y="1024"/>
                  <a:pt x="3302" y="1036"/>
                  <a:pt x="3293" y="1039"/>
                </a:cubicBezTo>
                <a:cubicBezTo>
                  <a:pt x="3294" y="1036"/>
                  <a:pt x="3296" y="1023"/>
                  <a:pt x="3290" y="1019"/>
                </a:cubicBezTo>
                <a:cubicBezTo>
                  <a:pt x="3288" y="1020"/>
                  <a:pt x="3292" y="1022"/>
                  <a:pt x="3290" y="1023"/>
                </a:cubicBezTo>
                <a:cubicBezTo>
                  <a:pt x="3282" y="1019"/>
                  <a:pt x="3287" y="1034"/>
                  <a:pt x="3282" y="1036"/>
                </a:cubicBezTo>
                <a:cubicBezTo>
                  <a:pt x="3279" y="1031"/>
                  <a:pt x="3274" y="1029"/>
                  <a:pt x="3269" y="1031"/>
                </a:cubicBezTo>
                <a:cubicBezTo>
                  <a:pt x="3269" y="1036"/>
                  <a:pt x="3268" y="1038"/>
                  <a:pt x="3266" y="1039"/>
                </a:cubicBezTo>
                <a:cubicBezTo>
                  <a:pt x="3262" y="1036"/>
                  <a:pt x="3265" y="1030"/>
                  <a:pt x="3260" y="1028"/>
                </a:cubicBezTo>
                <a:cubicBezTo>
                  <a:pt x="3260" y="1031"/>
                  <a:pt x="3262" y="1032"/>
                  <a:pt x="3262" y="1035"/>
                </a:cubicBezTo>
                <a:cubicBezTo>
                  <a:pt x="3260" y="1035"/>
                  <a:pt x="3259" y="1036"/>
                  <a:pt x="3258" y="1036"/>
                </a:cubicBezTo>
                <a:cubicBezTo>
                  <a:pt x="3258" y="1038"/>
                  <a:pt x="3258" y="1040"/>
                  <a:pt x="3257" y="1041"/>
                </a:cubicBezTo>
                <a:cubicBezTo>
                  <a:pt x="3261" y="1041"/>
                  <a:pt x="3258" y="1049"/>
                  <a:pt x="3263" y="1049"/>
                </a:cubicBezTo>
                <a:cubicBezTo>
                  <a:pt x="3260" y="1048"/>
                  <a:pt x="3260" y="1051"/>
                  <a:pt x="3258" y="1051"/>
                </a:cubicBezTo>
                <a:cubicBezTo>
                  <a:pt x="3256" y="1044"/>
                  <a:pt x="3252" y="1035"/>
                  <a:pt x="3259" y="1031"/>
                </a:cubicBezTo>
                <a:cubicBezTo>
                  <a:pt x="3253" y="1031"/>
                  <a:pt x="3256" y="1025"/>
                  <a:pt x="3258" y="1022"/>
                </a:cubicBezTo>
                <a:cubicBezTo>
                  <a:pt x="3258" y="1019"/>
                  <a:pt x="3254" y="1020"/>
                  <a:pt x="3251" y="1020"/>
                </a:cubicBezTo>
                <a:cubicBezTo>
                  <a:pt x="3252" y="1025"/>
                  <a:pt x="3258" y="1030"/>
                  <a:pt x="3250" y="1031"/>
                </a:cubicBezTo>
                <a:cubicBezTo>
                  <a:pt x="3253" y="1039"/>
                  <a:pt x="3250" y="1049"/>
                  <a:pt x="3256" y="1055"/>
                </a:cubicBezTo>
                <a:cubicBezTo>
                  <a:pt x="3257" y="1053"/>
                  <a:pt x="3258" y="1052"/>
                  <a:pt x="3260" y="1052"/>
                </a:cubicBezTo>
                <a:cubicBezTo>
                  <a:pt x="3261" y="1053"/>
                  <a:pt x="3265" y="1052"/>
                  <a:pt x="3265" y="1055"/>
                </a:cubicBezTo>
                <a:cubicBezTo>
                  <a:pt x="3263" y="1056"/>
                  <a:pt x="3267" y="1059"/>
                  <a:pt x="3263" y="1060"/>
                </a:cubicBezTo>
                <a:cubicBezTo>
                  <a:pt x="3263" y="1059"/>
                  <a:pt x="3264" y="1056"/>
                  <a:pt x="3262" y="1056"/>
                </a:cubicBezTo>
                <a:cubicBezTo>
                  <a:pt x="3261" y="1059"/>
                  <a:pt x="3261" y="1061"/>
                  <a:pt x="3259" y="1064"/>
                </a:cubicBezTo>
                <a:cubicBezTo>
                  <a:pt x="3255" y="1065"/>
                  <a:pt x="3258" y="1058"/>
                  <a:pt x="3255" y="1057"/>
                </a:cubicBezTo>
                <a:cubicBezTo>
                  <a:pt x="3256" y="1060"/>
                  <a:pt x="3253" y="1059"/>
                  <a:pt x="3251" y="1059"/>
                </a:cubicBezTo>
                <a:cubicBezTo>
                  <a:pt x="3252" y="1063"/>
                  <a:pt x="3252" y="1067"/>
                  <a:pt x="3253" y="1070"/>
                </a:cubicBezTo>
                <a:cubicBezTo>
                  <a:pt x="3251" y="1070"/>
                  <a:pt x="3250" y="1070"/>
                  <a:pt x="3249" y="1070"/>
                </a:cubicBezTo>
                <a:lnTo>
                  <a:pt x="3249" y="1074"/>
                </a:lnTo>
                <a:cubicBezTo>
                  <a:pt x="3249" y="1074"/>
                  <a:pt x="3250" y="1074"/>
                  <a:pt x="3250" y="1075"/>
                </a:cubicBezTo>
                <a:cubicBezTo>
                  <a:pt x="3252" y="1075"/>
                  <a:pt x="3252" y="1073"/>
                  <a:pt x="3253" y="1072"/>
                </a:cubicBezTo>
                <a:cubicBezTo>
                  <a:pt x="3255" y="1077"/>
                  <a:pt x="3253" y="1082"/>
                  <a:pt x="3250" y="1085"/>
                </a:cubicBezTo>
                <a:cubicBezTo>
                  <a:pt x="3252" y="1089"/>
                  <a:pt x="3254" y="1085"/>
                  <a:pt x="3256" y="1089"/>
                </a:cubicBezTo>
                <a:cubicBezTo>
                  <a:pt x="3250" y="1087"/>
                  <a:pt x="3251" y="1092"/>
                  <a:pt x="3249" y="1095"/>
                </a:cubicBezTo>
                <a:cubicBezTo>
                  <a:pt x="3246" y="1096"/>
                  <a:pt x="3249" y="1090"/>
                  <a:pt x="3245" y="1091"/>
                </a:cubicBezTo>
                <a:cubicBezTo>
                  <a:pt x="3241" y="1091"/>
                  <a:pt x="3248" y="1102"/>
                  <a:pt x="3240" y="1101"/>
                </a:cubicBezTo>
                <a:cubicBezTo>
                  <a:pt x="3240" y="1097"/>
                  <a:pt x="3240" y="1092"/>
                  <a:pt x="3237" y="1091"/>
                </a:cubicBezTo>
                <a:cubicBezTo>
                  <a:pt x="3235" y="1093"/>
                  <a:pt x="3238" y="1099"/>
                  <a:pt x="3237" y="1103"/>
                </a:cubicBezTo>
                <a:cubicBezTo>
                  <a:pt x="3243" y="1100"/>
                  <a:pt x="3246" y="1107"/>
                  <a:pt x="3248" y="1101"/>
                </a:cubicBezTo>
                <a:cubicBezTo>
                  <a:pt x="3251" y="1105"/>
                  <a:pt x="3250" y="1107"/>
                  <a:pt x="3247" y="1107"/>
                </a:cubicBezTo>
                <a:cubicBezTo>
                  <a:pt x="3250" y="1116"/>
                  <a:pt x="3249" y="1118"/>
                  <a:pt x="3251" y="1126"/>
                </a:cubicBezTo>
                <a:cubicBezTo>
                  <a:pt x="3255" y="1127"/>
                  <a:pt x="3255" y="1123"/>
                  <a:pt x="3257" y="1122"/>
                </a:cubicBezTo>
                <a:cubicBezTo>
                  <a:pt x="3259" y="1126"/>
                  <a:pt x="3260" y="1125"/>
                  <a:pt x="3259" y="1130"/>
                </a:cubicBezTo>
                <a:cubicBezTo>
                  <a:pt x="3253" y="1126"/>
                  <a:pt x="3255" y="1137"/>
                  <a:pt x="3251" y="1138"/>
                </a:cubicBezTo>
                <a:cubicBezTo>
                  <a:pt x="3253" y="1135"/>
                  <a:pt x="3248" y="1135"/>
                  <a:pt x="3247" y="1134"/>
                </a:cubicBezTo>
                <a:cubicBezTo>
                  <a:pt x="3244" y="1139"/>
                  <a:pt x="3253" y="1141"/>
                  <a:pt x="3248" y="1145"/>
                </a:cubicBezTo>
                <a:cubicBezTo>
                  <a:pt x="3249" y="1145"/>
                  <a:pt x="3249" y="1146"/>
                  <a:pt x="3249" y="1147"/>
                </a:cubicBezTo>
                <a:cubicBezTo>
                  <a:pt x="3250" y="1147"/>
                  <a:pt x="3251" y="1147"/>
                  <a:pt x="3252" y="1147"/>
                </a:cubicBezTo>
                <a:cubicBezTo>
                  <a:pt x="3253" y="1144"/>
                  <a:pt x="3250" y="1141"/>
                  <a:pt x="3252" y="1141"/>
                </a:cubicBezTo>
                <a:cubicBezTo>
                  <a:pt x="3254" y="1141"/>
                  <a:pt x="3256" y="1141"/>
                  <a:pt x="3256" y="1143"/>
                </a:cubicBezTo>
                <a:cubicBezTo>
                  <a:pt x="3256" y="1147"/>
                  <a:pt x="3252" y="1148"/>
                  <a:pt x="3251" y="1151"/>
                </a:cubicBezTo>
                <a:cubicBezTo>
                  <a:pt x="3255" y="1154"/>
                  <a:pt x="3255" y="1159"/>
                  <a:pt x="3259" y="1161"/>
                </a:cubicBezTo>
                <a:cubicBezTo>
                  <a:pt x="3256" y="1162"/>
                  <a:pt x="3256" y="1160"/>
                  <a:pt x="3253" y="1161"/>
                </a:cubicBezTo>
                <a:cubicBezTo>
                  <a:pt x="3253" y="1158"/>
                  <a:pt x="3252" y="1156"/>
                  <a:pt x="3250" y="1156"/>
                </a:cubicBezTo>
                <a:cubicBezTo>
                  <a:pt x="3248" y="1160"/>
                  <a:pt x="3254" y="1169"/>
                  <a:pt x="3251" y="1170"/>
                </a:cubicBezTo>
                <a:cubicBezTo>
                  <a:pt x="3249" y="1169"/>
                  <a:pt x="3250" y="1166"/>
                  <a:pt x="3248" y="1165"/>
                </a:cubicBezTo>
                <a:cubicBezTo>
                  <a:pt x="3245" y="1164"/>
                  <a:pt x="3243" y="1169"/>
                  <a:pt x="3243" y="1166"/>
                </a:cubicBezTo>
                <a:cubicBezTo>
                  <a:pt x="3246" y="1164"/>
                  <a:pt x="3247" y="1159"/>
                  <a:pt x="3243" y="1158"/>
                </a:cubicBezTo>
                <a:cubicBezTo>
                  <a:pt x="3245" y="1152"/>
                  <a:pt x="3243" y="1148"/>
                  <a:pt x="3247" y="1143"/>
                </a:cubicBezTo>
                <a:cubicBezTo>
                  <a:pt x="3243" y="1144"/>
                  <a:pt x="3244" y="1139"/>
                  <a:pt x="3243" y="1136"/>
                </a:cubicBezTo>
                <a:cubicBezTo>
                  <a:pt x="3240" y="1136"/>
                  <a:pt x="3237" y="1135"/>
                  <a:pt x="3235" y="1132"/>
                </a:cubicBezTo>
                <a:cubicBezTo>
                  <a:pt x="3234" y="1137"/>
                  <a:pt x="3236" y="1142"/>
                  <a:pt x="3240" y="1145"/>
                </a:cubicBezTo>
                <a:cubicBezTo>
                  <a:pt x="3240" y="1143"/>
                  <a:pt x="3240" y="1141"/>
                  <a:pt x="3242" y="1141"/>
                </a:cubicBezTo>
                <a:cubicBezTo>
                  <a:pt x="3241" y="1146"/>
                  <a:pt x="3242" y="1146"/>
                  <a:pt x="3243" y="1150"/>
                </a:cubicBezTo>
                <a:cubicBezTo>
                  <a:pt x="3236" y="1151"/>
                  <a:pt x="3246" y="1165"/>
                  <a:pt x="3240" y="1168"/>
                </a:cubicBezTo>
                <a:cubicBezTo>
                  <a:pt x="3235" y="1165"/>
                  <a:pt x="3229" y="1170"/>
                  <a:pt x="3226" y="1165"/>
                </a:cubicBezTo>
                <a:lnTo>
                  <a:pt x="3225" y="1155"/>
                </a:lnTo>
                <a:cubicBezTo>
                  <a:pt x="3217" y="1158"/>
                  <a:pt x="3226" y="1166"/>
                  <a:pt x="3221" y="1170"/>
                </a:cubicBezTo>
                <a:cubicBezTo>
                  <a:pt x="3223" y="1172"/>
                  <a:pt x="3227" y="1170"/>
                  <a:pt x="3230" y="1169"/>
                </a:cubicBezTo>
                <a:cubicBezTo>
                  <a:pt x="3229" y="1172"/>
                  <a:pt x="3231" y="1172"/>
                  <a:pt x="3231" y="1174"/>
                </a:cubicBezTo>
                <a:cubicBezTo>
                  <a:pt x="3235" y="1173"/>
                  <a:pt x="3237" y="1171"/>
                  <a:pt x="3241" y="1170"/>
                </a:cubicBezTo>
                <a:cubicBezTo>
                  <a:pt x="3245" y="1172"/>
                  <a:pt x="3250" y="1172"/>
                  <a:pt x="3255" y="1174"/>
                </a:cubicBezTo>
                <a:cubicBezTo>
                  <a:pt x="3249" y="1175"/>
                  <a:pt x="3252" y="1180"/>
                  <a:pt x="3253" y="1185"/>
                </a:cubicBezTo>
                <a:cubicBezTo>
                  <a:pt x="3251" y="1185"/>
                  <a:pt x="3247" y="1184"/>
                  <a:pt x="3249" y="1187"/>
                </a:cubicBezTo>
                <a:cubicBezTo>
                  <a:pt x="3256" y="1187"/>
                  <a:pt x="3253" y="1201"/>
                  <a:pt x="3259" y="1203"/>
                </a:cubicBezTo>
                <a:cubicBezTo>
                  <a:pt x="3256" y="1192"/>
                  <a:pt x="3257" y="1184"/>
                  <a:pt x="3255" y="1174"/>
                </a:cubicBezTo>
                <a:cubicBezTo>
                  <a:pt x="3258" y="1175"/>
                  <a:pt x="3260" y="1179"/>
                  <a:pt x="3261" y="1182"/>
                </a:cubicBezTo>
                <a:cubicBezTo>
                  <a:pt x="3263" y="1178"/>
                  <a:pt x="3265" y="1173"/>
                  <a:pt x="3265" y="1168"/>
                </a:cubicBezTo>
                <a:cubicBezTo>
                  <a:pt x="3269" y="1170"/>
                  <a:pt x="3268" y="1177"/>
                  <a:pt x="3273" y="1178"/>
                </a:cubicBezTo>
                <a:cubicBezTo>
                  <a:pt x="3276" y="1179"/>
                  <a:pt x="3273" y="1173"/>
                  <a:pt x="3275" y="1173"/>
                </a:cubicBezTo>
                <a:cubicBezTo>
                  <a:pt x="3276" y="1175"/>
                  <a:pt x="3277" y="1178"/>
                  <a:pt x="3280" y="1178"/>
                </a:cubicBezTo>
                <a:cubicBezTo>
                  <a:pt x="3282" y="1177"/>
                  <a:pt x="3283" y="1175"/>
                  <a:pt x="3286" y="1175"/>
                </a:cubicBezTo>
                <a:cubicBezTo>
                  <a:pt x="3289" y="1179"/>
                  <a:pt x="3285" y="1183"/>
                  <a:pt x="3285" y="1187"/>
                </a:cubicBezTo>
                <a:cubicBezTo>
                  <a:pt x="3289" y="1188"/>
                  <a:pt x="3286" y="1182"/>
                  <a:pt x="3290" y="1183"/>
                </a:cubicBezTo>
                <a:cubicBezTo>
                  <a:pt x="3287" y="1188"/>
                  <a:pt x="3288" y="1186"/>
                  <a:pt x="3290" y="1191"/>
                </a:cubicBezTo>
                <a:cubicBezTo>
                  <a:pt x="3281" y="1193"/>
                  <a:pt x="3285" y="1180"/>
                  <a:pt x="3278" y="1179"/>
                </a:cubicBezTo>
                <a:cubicBezTo>
                  <a:pt x="3277" y="1180"/>
                  <a:pt x="3277" y="1182"/>
                  <a:pt x="3275" y="1183"/>
                </a:cubicBezTo>
                <a:cubicBezTo>
                  <a:pt x="3275" y="1178"/>
                  <a:pt x="3268" y="1181"/>
                  <a:pt x="3267" y="1176"/>
                </a:cubicBezTo>
                <a:cubicBezTo>
                  <a:pt x="3267" y="1177"/>
                  <a:pt x="3267" y="1177"/>
                  <a:pt x="3267" y="1177"/>
                </a:cubicBezTo>
                <a:cubicBezTo>
                  <a:pt x="3266" y="1181"/>
                  <a:pt x="3263" y="1184"/>
                  <a:pt x="3259" y="1183"/>
                </a:cubicBezTo>
                <a:cubicBezTo>
                  <a:pt x="3261" y="1189"/>
                  <a:pt x="3257" y="1193"/>
                  <a:pt x="3264" y="1193"/>
                </a:cubicBezTo>
                <a:cubicBezTo>
                  <a:pt x="3263" y="1190"/>
                  <a:pt x="3261" y="1188"/>
                  <a:pt x="3265" y="1187"/>
                </a:cubicBezTo>
                <a:cubicBezTo>
                  <a:pt x="3269" y="1189"/>
                  <a:pt x="3268" y="1195"/>
                  <a:pt x="3268" y="1199"/>
                </a:cubicBezTo>
                <a:cubicBezTo>
                  <a:pt x="3271" y="1200"/>
                  <a:pt x="3273" y="1200"/>
                  <a:pt x="3276" y="1200"/>
                </a:cubicBezTo>
                <a:cubicBezTo>
                  <a:pt x="3270" y="1198"/>
                  <a:pt x="3273" y="1184"/>
                  <a:pt x="3281" y="1182"/>
                </a:cubicBezTo>
                <a:cubicBezTo>
                  <a:pt x="3280" y="1185"/>
                  <a:pt x="3278" y="1186"/>
                  <a:pt x="3278" y="1189"/>
                </a:cubicBezTo>
                <a:cubicBezTo>
                  <a:pt x="3280" y="1191"/>
                  <a:pt x="3282" y="1191"/>
                  <a:pt x="3284" y="1189"/>
                </a:cubicBezTo>
                <a:cubicBezTo>
                  <a:pt x="3284" y="1191"/>
                  <a:pt x="3285" y="1191"/>
                  <a:pt x="3285" y="1193"/>
                </a:cubicBezTo>
                <a:cubicBezTo>
                  <a:pt x="3283" y="1194"/>
                  <a:pt x="3282" y="1191"/>
                  <a:pt x="3281" y="1192"/>
                </a:cubicBezTo>
                <a:cubicBezTo>
                  <a:pt x="3280" y="1193"/>
                  <a:pt x="3279" y="1199"/>
                  <a:pt x="3281" y="1200"/>
                </a:cubicBezTo>
                <a:cubicBezTo>
                  <a:pt x="3283" y="1199"/>
                  <a:pt x="3286" y="1197"/>
                  <a:pt x="3288" y="1196"/>
                </a:cubicBezTo>
                <a:cubicBezTo>
                  <a:pt x="3289" y="1199"/>
                  <a:pt x="3291" y="1200"/>
                  <a:pt x="3291" y="1204"/>
                </a:cubicBezTo>
                <a:cubicBezTo>
                  <a:pt x="3288" y="1207"/>
                  <a:pt x="3290" y="1214"/>
                  <a:pt x="3292" y="1217"/>
                </a:cubicBezTo>
                <a:cubicBezTo>
                  <a:pt x="3295" y="1218"/>
                  <a:pt x="3298" y="1217"/>
                  <a:pt x="3301" y="1217"/>
                </a:cubicBezTo>
                <a:cubicBezTo>
                  <a:pt x="3300" y="1212"/>
                  <a:pt x="3299" y="1208"/>
                  <a:pt x="3298" y="1204"/>
                </a:cubicBezTo>
                <a:cubicBezTo>
                  <a:pt x="3300" y="1204"/>
                  <a:pt x="3301" y="1204"/>
                  <a:pt x="3302" y="1204"/>
                </a:cubicBezTo>
                <a:cubicBezTo>
                  <a:pt x="3302" y="1208"/>
                  <a:pt x="3305" y="1209"/>
                  <a:pt x="3305" y="1212"/>
                </a:cubicBezTo>
                <a:cubicBezTo>
                  <a:pt x="3298" y="1217"/>
                  <a:pt x="3303" y="1225"/>
                  <a:pt x="3299" y="1230"/>
                </a:cubicBezTo>
                <a:cubicBezTo>
                  <a:pt x="3295" y="1229"/>
                  <a:pt x="3300" y="1224"/>
                  <a:pt x="3297" y="1222"/>
                </a:cubicBezTo>
                <a:cubicBezTo>
                  <a:pt x="3295" y="1224"/>
                  <a:pt x="3297" y="1228"/>
                  <a:pt x="3293" y="1228"/>
                </a:cubicBezTo>
                <a:cubicBezTo>
                  <a:pt x="3292" y="1225"/>
                  <a:pt x="3294" y="1225"/>
                  <a:pt x="3294" y="1222"/>
                </a:cubicBezTo>
                <a:cubicBezTo>
                  <a:pt x="3293" y="1222"/>
                  <a:pt x="3290" y="1222"/>
                  <a:pt x="3288" y="1222"/>
                </a:cubicBezTo>
                <a:cubicBezTo>
                  <a:pt x="3289" y="1228"/>
                  <a:pt x="3293" y="1234"/>
                  <a:pt x="3287" y="1237"/>
                </a:cubicBezTo>
                <a:cubicBezTo>
                  <a:pt x="3286" y="1231"/>
                  <a:pt x="3284" y="1225"/>
                  <a:pt x="3282" y="1220"/>
                </a:cubicBezTo>
                <a:cubicBezTo>
                  <a:pt x="3279" y="1222"/>
                  <a:pt x="3283" y="1230"/>
                  <a:pt x="3277" y="1232"/>
                </a:cubicBezTo>
                <a:cubicBezTo>
                  <a:pt x="3277" y="1226"/>
                  <a:pt x="3269" y="1229"/>
                  <a:pt x="3267" y="1231"/>
                </a:cubicBezTo>
                <a:cubicBezTo>
                  <a:pt x="3263" y="1224"/>
                  <a:pt x="3272" y="1213"/>
                  <a:pt x="3261" y="1212"/>
                </a:cubicBezTo>
                <a:cubicBezTo>
                  <a:pt x="3261" y="1216"/>
                  <a:pt x="3261" y="1221"/>
                  <a:pt x="3254" y="1218"/>
                </a:cubicBezTo>
                <a:cubicBezTo>
                  <a:pt x="3255" y="1225"/>
                  <a:pt x="3256" y="1232"/>
                  <a:pt x="3258" y="1239"/>
                </a:cubicBezTo>
                <a:cubicBezTo>
                  <a:pt x="3257" y="1239"/>
                  <a:pt x="3257" y="1240"/>
                  <a:pt x="3256" y="1240"/>
                </a:cubicBezTo>
                <a:cubicBezTo>
                  <a:pt x="3253" y="1240"/>
                  <a:pt x="3255" y="1236"/>
                  <a:pt x="3251" y="1237"/>
                </a:cubicBezTo>
                <a:cubicBezTo>
                  <a:pt x="3250" y="1243"/>
                  <a:pt x="3254" y="1242"/>
                  <a:pt x="3250" y="1248"/>
                </a:cubicBezTo>
                <a:cubicBezTo>
                  <a:pt x="3255" y="1249"/>
                  <a:pt x="3253" y="1243"/>
                  <a:pt x="3256" y="1241"/>
                </a:cubicBezTo>
                <a:cubicBezTo>
                  <a:pt x="3262" y="1250"/>
                  <a:pt x="3263" y="1261"/>
                  <a:pt x="3259" y="1271"/>
                </a:cubicBezTo>
                <a:cubicBezTo>
                  <a:pt x="3256" y="1269"/>
                  <a:pt x="3259" y="1265"/>
                  <a:pt x="3258" y="1264"/>
                </a:cubicBezTo>
                <a:cubicBezTo>
                  <a:pt x="3250" y="1271"/>
                  <a:pt x="3262" y="1285"/>
                  <a:pt x="3256" y="1293"/>
                </a:cubicBezTo>
                <a:cubicBezTo>
                  <a:pt x="3258" y="1296"/>
                  <a:pt x="3262" y="1302"/>
                  <a:pt x="3258" y="1305"/>
                </a:cubicBezTo>
                <a:cubicBezTo>
                  <a:pt x="3256" y="1298"/>
                  <a:pt x="3253" y="1292"/>
                  <a:pt x="3249" y="1286"/>
                </a:cubicBezTo>
                <a:cubicBezTo>
                  <a:pt x="3249" y="1288"/>
                  <a:pt x="3246" y="1287"/>
                  <a:pt x="3247" y="1290"/>
                </a:cubicBezTo>
                <a:cubicBezTo>
                  <a:pt x="3247" y="1293"/>
                  <a:pt x="3250" y="1291"/>
                  <a:pt x="3250" y="1293"/>
                </a:cubicBezTo>
                <a:cubicBezTo>
                  <a:pt x="3248" y="1293"/>
                  <a:pt x="3251" y="1298"/>
                  <a:pt x="3247" y="1297"/>
                </a:cubicBezTo>
                <a:cubicBezTo>
                  <a:pt x="3250" y="1299"/>
                  <a:pt x="3251" y="1303"/>
                  <a:pt x="3251" y="1306"/>
                </a:cubicBezTo>
                <a:cubicBezTo>
                  <a:pt x="3248" y="1307"/>
                  <a:pt x="3245" y="1304"/>
                  <a:pt x="3245" y="1308"/>
                </a:cubicBezTo>
                <a:cubicBezTo>
                  <a:pt x="3246" y="1309"/>
                  <a:pt x="3250" y="1309"/>
                  <a:pt x="3252" y="1311"/>
                </a:cubicBezTo>
                <a:cubicBezTo>
                  <a:pt x="3253" y="1315"/>
                  <a:pt x="3250" y="1316"/>
                  <a:pt x="3251" y="1320"/>
                </a:cubicBezTo>
                <a:cubicBezTo>
                  <a:pt x="3248" y="1320"/>
                  <a:pt x="3247" y="1322"/>
                  <a:pt x="3246" y="1324"/>
                </a:cubicBezTo>
                <a:cubicBezTo>
                  <a:pt x="3249" y="1324"/>
                  <a:pt x="3249" y="1322"/>
                  <a:pt x="3252" y="1323"/>
                </a:cubicBezTo>
                <a:cubicBezTo>
                  <a:pt x="3253" y="1323"/>
                  <a:pt x="3252" y="1325"/>
                  <a:pt x="3253" y="1325"/>
                </a:cubicBezTo>
                <a:cubicBezTo>
                  <a:pt x="3253" y="1318"/>
                  <a:pt x="3259" y="1318"/>
                  <a:pt x="3254" y="1314"/>
                </a:cubicBezTo>
                <a:cubicBezTo>
                  <a:pt x="3255" y="1313"/>
                  <a:pt x="3254" y="1309"/>
                  <a:pt x="3256" y="1309"/>
                </a:cubicBezTo>
                <a:cubicBezTo>
                  <a:pt x="3259" y="1311"/>
                  <a:pt x="3258" y="1315"/>
                  <a:pt x="3261" y="1316"/>
                </a:cubicBezTo>
                <a:cubicBezTo>
                  <a:pt x="3262" y="1313"/>
                  <a:pt x="3263" y="1315"/>
                  <a:pt x="3266" y="1314"/>
                </a:cubicBezTo>
                <a:cubicBezTo>
                  <a:pt x="3265" y="1323"/>
                  <a:pt x="3273" y="1326"/>
                  <a:pt x="3269" y="1334"/>
                </a:cubicBezTo>
                <a:cubicBezTo>
                  <a:pt x="3267" y="1333"/>
                  <a:pt x="3266" y="1333"/>
                  <a:pt x="3266" y="1330"/>
                </a:cubicBezTo>
                <a:cubicBezTo>
                  <a:pt x="3265" y="1327"/>
                  <a:pt x="3267" y="1328"/>
                  <a:pt x="3267" y="1324"/>
                </a:cubicBezTo>
                <a:cubicBezTo>
                  <a:pt x="3265" y="1324"/>
                  <a:pt x="3265" y="1321"/>
                  <a:pt x="3263" y="1320"/>
                </a:cubicBezTo>
                <a:cubicBezTo>
                  <a:pt x="3262" y="1324"/>
                  <a:pt x="3264" y="1324"/>
                  <a:pt x="3265" y="1328"/>
                </a:cubicBezTo>
                <a:cubicBezTo>
                  <a:pt x="3260" y="1327"/>
                  <a:pt x="3263" y="1334"/>
                  <a:pt x="3261" y="1336"/>
                </a:cubicBezTo>
                <a:cubicBezTo>
                  <a:pt x="3259" y="1330"/>
                  <a:pt x="3258" y="1332"/>
                  <a:pt x="3254" y="1334"/>
                </a:cubicBezTo>
                <a:cubicBezTo>
                  <a:pt x="3252" y="1332"/>
                  <a:pt x="3252" y="1329"/>
                  <a:pt x="3252" y="1327"/>
                </a:cubicBezTo>
                <a:cubicBezTo>
                  <a:pt x="3250" y="1328"/>
                  <a:pt x="3248" y="1324"/>
                  <a:pt x="3248" y="1327"/>
                </a:cubicBezTo>
                <a:cubicBezTo>
                  <a:pt x="3251" y="1329"/>
                  <a:pt x="3247" y="1331"/>
                  <a:pt x="3248" y="1332"/>
                </a:cubicBezTo>
                <a:cubicBezTo>
                  <a:pt x="3246" y="1331"/>
                  <a:pt x="3244" y="1331"/>
                  <a:pt x="3243" y="1332"/>
                </a:cubicBezTo>
                <a:cubicBezTo>
                  <a:pt x="3244" y="1338"/>
                  <a:pt x="3247" y="1342"/>
                  <a:pt x="3249" y="1347"/>
                </a:cubicBezTo>
                <a:cubicBezTo>
                  <a:pt x="3249" y="1346"/>
                  <a:pt x="3249" y="1344"/>
                  <a:pt x="3251" y="1344"/>
                </a:cubicBezTo>
                <a:cubicBezTo>
                  <a:pt x="3251" y="1344"/>
                  <a:pt x="3251" y="1345"/>
                  <a:pt x="3251" y="1345"/>
                </a:cubicBezTo>
                <a:cubicBezTo>
                  <a:pt x="3251" y="1350"/>
                  <a:pt x="3254" y="1354"/>
                  <a:pt x="3258" y="1355"/>
                </a:cubicBezTo>
                <a:cubicBezTo>
                  <a:pt x="3256" y="1352"/>
                  <a:pt x="3255" y="1348"/>
                  <a:pt x="3252" y="1346"/>
                </a:cubicBezTo>
                <a:cubicBezTo>
                  <a:pt x="3254" y="1344"/>
                  <a:pt x="3257" y="1342"/>
                  <a:pt x="3258" y="1338"/>
                </a:cubicBezTo>
                <a:cubicBezTo>
                  <a:pt x="3263" y="1337"/>
                  <a:pt x="3260" y="1347"/>
                  <a:pt x="3264" y="1347"/>
                </a:cubicBezTo>
                <a:cubicBezTo>
                  <a:pt x="3268" y="1345"/>
                  <a:pt x="3263" y="1341"/>
                  <a:pt x="3266" y="1338"/>
                </a:cubicBezTo>
                <a:cubicBezTo>
                  <a:pt x="3268" y="1339"/>
                  <a:pt x="3268" y="1342"/>
                  <a:pt x="3268" y="1344"/>
                </a:cubicBezTo>
                <a:cubicBezTo>
                  <a:pt x="3264" y="1348"/>
                  <a:pt x="3266" y="1353"/>
                  <a:pt x="3269" y="1358"/>
                </a:cubicBezTo>
                <a:cubicBezTo>
                  <a:pt x="3267" y="1358"/>
                  <a:pt x="3267" y="1357"/>
                  <a:pt x="3266" y="1357"/>
                </a:cubicBezTo>
                <a:cubicBezTo>
                  <a:pt x="3265" y="1360"/>
                  <a:pt x="3268" y="1359"/>
                  <a:pt x="3268" y="1361"/>
                </a:cubicBezTo>
                <a:cubicBezTo>
                  <a:pt x="3262" y="1362"/>
                  <a:pt x="3263" y="1376"/>
                  <a:pt x="3265" y="1377"/>
                </a:cubicBezTo>
                <a:cubicBezTo>
                  <a:pt x="3266" y="1375"/>
                  <a:pt x="3267" y="1372"/>
                  <a:pt x="3268" y="1370"/>
                </a:cubicBezTo>
                <a:cubicBezTo>
                  <a:pt x="3264" y="1370"/>
                  <a:pt x="3268" y="1363"/>
                  <a:pt x="3270" y="1362"/>
                </a:cubicBezTo>
                <a:cubicBezTo>
                  <a:pt x="3272" y="1366"/>
                  <a:pt x="3272" y="1371"/>
                  <a:pt x="3269" y="1375"/>
                </a:cubicBezTo>
                <a:cubicBezTo>
                  <a:pt x="3270" y="1375"/>
                  <a:pt x="3271" y="1376"/>
                  <a:pt x="3271" y="1377"/>
                </a:cubicBezTo>
                <a:cubicBezTo>
                  <a:pt x="3274" y="1377"/>
                  <a:pt x="3276" y="1372"/>
                  <a:pt x="3278" y="1376"/>
                </a:cubicBezTo>
                <a:cubicBezTo>
                  <a:pt x="3277" y="1379"/>
                  <a:pt x="3278" y="1383"/>
                  <a:pt x="3276" y="1384"/>
                </a:cubicBezTo>
                <a:cubicBezTo>
                  <a:pt x="3281" y="1387"/>
                  <a:pt x="3281" y="1394"/>
                  <a:pt x="3274" y="1394"/>
                </a:cubicBezTo>
                <a:cubicBezTo>
                  <a:pt x="3273" y="1391"/>
                  <a:pt x="3272" y="1388"/>
                  <a:pt x="3270" y="1387"/>
                </a:cubicBezTo>
                <a:cubicBezTo>
                  <a:pt x="3267" y="1382"/>
                  <a:pt x="3263" y="1381"/>
                  <a:pt x="3259" y="1376"/>
                </a:cubicBezTo>
                <a:cubicBezTo>
                  <a:pt x="3257" y="1387"/>
                  <a:pt x="3260" y="1413"/>
                  <a:pt x="3275" y="1407"/>
                </a:cubicBezTo>
                <a:cubicBezTo>
                  <a:pt x="3276" y="1410"/>
                  <a:pt x="3274" y="1410"/>
                  <a:pt x="3274" y="1413"/>
                </a:cubicBezTo>
                <a:cubicBezTo>
                  <a:pt x="3276" y="1413"/>
                  <a:pt x="3278" y="1412"/>
                  <a:pt x="3278" y="1414"/>
                </a:cubicBezTo>
                <a:cubicBezTo>
                  <a:pt x="3274" y="1414"/>
                  <a:pt x="3279" y="1420"/>
                  <a:pt x="3277" y="1421"/>
                </a:cubicBezTo>
                <a:cubicBezTo>
                  <a:pt x="3273" y="1418"/>
                  <a:pt x="3272" y="1413"/>
                  <a:pt x="3267" y="1411"/>
                </a:cubicBezTo>
                <a:cubicBezTo>
                  <a:pt x="3266" y="1420"/>
                  <a:pt x="3271" y="1424"/>
                  <a:pt x="3268" y="1427"/>
                </a:cubicBezTo>
                <a:cubicBezTo>
                  <a:pt x="3268" y="1425"/>
                  <a:pt x="3266" y="1423"/>
                  <a:pt x="3268" y="1421"/>
                </a:cubicBezTo>
                <a:cubicBezTo>
                  <a:pt x="3264" y="1418"/>
                  <a:pt x="3261" y="1415"/>
                  <a:pt x="3259" y="1410"/>
                </a:cubicBezTo>
                <a:cubicBezTo>
                  <a:pt x="3256" y="1413"/>
                  <a:pt x="3251" y="1416"/>
                  <a:pt x="3246" y="1417"/>
                </a:cubicBezTo>
                <a:cubicBezTo>
                  <a:pt x="3247" y="1421"/>
                  <a:pt x="3247" y="1424"/>
                  <a:pt x="3251" y="1424"/>
                </a:cubicBezTo>
                <a:cubicBezTo>
                  <a:pt x="3251" y="1418"/>
                  <a:pt x="3257" y="1424"/>
                  <a:pt x="3259" y="1422"/>
                </a:cubicBezTo>
                <a:cubicBezTo>
                  <a:pt x="3255" y="1422"/>
                  <a:pt x="3254" y="1419"/>
                  <a:pt x="3253" y="1415"/>
                </a:cubicBezTo>
                <a:cubicBezTo>
                  <a:pt x="3254" y="1415"/>
                  <a:pt x="3255" y="1414"/>
                  <a:pt x="3255" y="1414"/>
                </a:cubicBezTo>
                <a:cubicBezTo>
                  <a:pt x="3258" y="1417"/>
                  <a:pt x="3258" y="1421"/>
                  <a:pt x="3264" y="1418"/>
                </a:cubicBezTo>
                <a:cubicBezTo>
                  <a:pt x="3265" y="1424"/>
                  <a:pt x="3265" y="1425"/>
                  <a:pt x="3262" y="1428"/>
                </a:cubicBezTo>
                <a:cubicBezTo>
                  <a:pt x="3263" y="1430"/>
                  <a:pt x="3266" y="1429"/>
                  <a:pt x="3266" y="1432"/>
                </a:cubicBezTo>
                <a:cubicBezTo>
                  <a:pt x="3267" y="1436"/>
                  <a:pt x="3263" y="1434"/>
                  <a:pt x="3263" y="1437"/>
                </a:cubicBezTo>
                <a:cubicBezTo>
                  <a:pt x="3264" y="1437"/>
                  <a:pt x="3264" y="1438"/>
                  <a:pt x="3264" y="1439"/>
                </a:cubicBezTo>
                <a:cubicBezTo>
                  <a:pt x="3268" y="1441"/>
                  <a:pt x="3265" y="1435"/>
                  <a:pt x="3267" y="1435"/>
                </a:cubicBezTo>
                <a:cubicBezTo>
                  <a:pt x="3271" y="1436"/>
                  <a:pt x="3273" y="1433"/>
                  <a:pt x="3275" y="1435"/>
                </a:cubicBezTo>
                <a:cubicBezTo>
                  <a:pt x="3275" y="1435"/>
                  <a:pt x="3275" y="1435"/>
                  <a:pt x="3275" y="1435"/>
                </a:cubicBezTo>
                <a:cubicBezTo>
                  <a:pt x="3274" y="1438"/>
                  <a:pt x="3274" y="1441"/>
                  <a:pt x="3277" y="1443"/>
                </a:cubicBezTo>
                <a:cubicBezTo>
                  <a:pt x="3280" y="1439"/>
                  <a:pt x="3275" y="1432"/>
                  <a:pt x="3279" y="1429"/>
                </a:cubicBezTo>
                <a:cubicBezTo>
                  <a:pt x="3279" y="1433"/>
                  <a:pt x="3281" y="1435"/>
                  <a:pt x="3283" y="1438"/>
                </a:cubicBezTo>
                <a:cubicBezTo>
                  <a:pt x="3284" y="1434"/>
                  <a:pt x="3280" y="1430"/>
                  <a:pt x="3282" y="1429"/>
                </a:cubicBezTo>
                <a:cubicBezTo>
                  <a:pt x="3284" y="1430"/>
                  <a:pt x="3285" y="1432"/>
                  <a:pt x="3284" y="1434"/>
                </a:cubicBezTo>
                <a:cubicBezTo>
                  <a:pt x="3295" y="1437"/>
                  <a:pt x="3289" y="1425"/>
                  <a:pt x="3290" y="1420"/>
                </a:cubicBezTo>
                <a:cubicBezTo>
                  <a:pt x="3294" y="1425"/>
                  <a:pt x="3293" y="1431"/>
                  <a:pt x="3296" y="1433"/>
                </a:cubicBezTo>
                <a:cubicBezTo>
                  <a:pt x="3298" y="1431"/>
                  <a:pt x="3295" y="1427"/>
                  <a:pt x="3299" y="1424"/>
                </a:cubicBezTo>
                <a:cubicBezTo>
                  <a:pt x="3304" y="1429"/>
                  <a:pt x="3303" y="1419"/>
                  <a:pt x="3307" y="1419"/>
                </a:cubicBezTo>
                <a:cubicBezTo>
                  <a:pt x="3309" y="1420"/>
                  <a:pt x="3308" y="1425"/>
                  <a:pt x="3311" y="1425"/>
                </a:cubicBezTo>
                <a:cubicBezTo>
                  <a:pt x="3312" y="1424"/>
                  <a:pt x="3312" y="1424"/>
                  <a:pt x="3313" y="1424"/>
                </a:cubicBezTo>
                <a:cubicBezTo>
                  <a:pt x="3315" y="1415"/>
                  <a:pt x="3308" y="1410"/>
                  <a:pt x="3307" y="1405"/>
                </a:cubicBezTo>
                <a:cubicBezTo>
                  <a:pt x="3306" y="1403"/>
                  <a:pt x="3308" y="1400"/>
                  <a:pt x="3307" y="1398"/>
                </a:cubicBezTo>
                <a:cubicBezTo>
                  <a:pt x="3307" y="1396"/>
                  <a:pt x="3303" y="1394"/>
                  <a:pt x="3303" y="1393"/>
                </a:cubicBezTo>
                <a:cubicBezTo>
                  <a:pt x="3303" y="1391"/>
                  <a:pt x="3312" y="1388"/>
                  <a:pt x="3304" y="1387"/>
                </a:cubicBezTo>
                <a:cubicBezTo>
                  <a:pt x="3303" y="1390"/>
                  <a:pt x="3302" y="1394"/>
                  <a:pt x="3301" y="1397"/>
                </a:cubicBezTo>
                <a:cubicBezTo>
                  <a:pt x="3301" y="1397"/>
                  <a:pt x="3301" y="1397"/>
                  <a:pt x="3301" y="1397"/>
                </a:cubicBezTo>
                <a:cubicBezTo>
                  <a:pt x="3300" y="1393"/>
                  <a:pt x="3296" y="1392"/>
                  <a:pt x="3293" y="1393"/>
                </a:cubicBezTo>
                <a:cubicBezTo>
                  <a:pt x="3293" y="1392"/>
                  <a:pt x="3292" y="1392"/>
                  <a:pt x="3292" y="1391"/>
                </a:cubicBezTo>
                <a:cubicBezTo>
                  <a:pt x="3299" y="1391"/>
                  <a:pt x="3294" y="1380"/>
                  <a:pt x="3302" y="1381"/>
                </a:cubicBezTo>
                <a:cubicBezTo>
                  <a:pt x="3302" y="1379"/>
                  <a:pt x="3302" y="1377"/>
                  <a:pt x="3301" y="1375"/>
                </a:cubicBezTo>
                <a:cubicBezTo>
                  <a:pt x="3302" y="1374"/>
                  <a:pt x="3304" y="1374"/>
                  <a:pt x="3306" y="1374"/>
                </a:cubicBezTo>
                <a:cubicBezTo>
                  <a:pt x="3308" y="1376"/>
                  <a:pt x="3305" y="1377"/>
                  <a:pt x="3307" y="1379"/>
                </a:cubicBezTo>
                <a:cubicBezTo>
                  <a:pt x="3316" y="1376"/>
                  <a:pt x="3307" y="1364"/>
                  <a:pt x="3310" y="1360"/>
                </a:cubicBezTo>
                <a:cubicBezTo>
                  <a:pt x="3315" y="1368"/>
                  <a:pt x="3315" y="1378"/>
                  <a:pt x="3311" y="1386"/>
                </a:cubicBezTo>
                <a:cubicBezTo>
                  <a:pt x="3314" y="1387"/>
                  <a:pt x="3316" y="1383"/>
                  <a:pt x="3316" y="1386"/>
                </a:cubicBezTo>
                <a:cubicBezTo>
                  <a:pt x="3315" y="1389"/>
                  <a:pt x="3316" y="1391"/>
                  <a:pt x="3318" y="1392"/>
                </a:cubicBezTo>
                <a:cubicBezTo>
                  <a:pt x="3319" y="1391"/>
                  <a:pt x="3319" y="1388"/>
                  <a:pt x="3322" y="1389"/>
                </a:cubicBezTo>
                <a:cubicBezTo>
                  <a:pt x="3322" y="1390"/>
                  <a:pt x="3323" y="1390"/>
                  <a:pt x="3323" y="1391"/>
                </a:cubicBezTo>
                <a:cubicBezTo>
                  <a:pt x="3321" y="1391"/>
                  <a:pt x="3322" y="1395"/>
                  <a:pt x="3321" y="1395"/>
                </a:cubicBezTo>
                <a:cubicBezTo>
                  <a:pt x="3319" y="1391"/>
                  <a:pt x="3317" y="1396"/>
                  <a:pt x="3315" y="1396"/>
                </a:cubicBezTo>
                <a:cubicBezTo>
                  <a:pt x="3315" y="1399"/>
                  <a:pt x="3317" y="1399"/>
                  <a:pt x="3317" y="1403"/>
                </a:cubicBezTo>
                <a:cubicBezTo>
                  <a:pt x="3315" y="1402"/>
                  <a:pt x="3311" y="1404"/>
                  <a:pt x="3312" y="1402"/>
                </a:cubicBezTo>
                <a:cubicBezTo>
                  <a:pt x="3312" y="1399"/>
                  <a:pt x="3315" y="1399"/>
                  <a:pt x="3315" y="1397"/>
                </a:cubicBezTo>
                <a:cubicBezTo>
                  <a:pt x="3312" y="1396"/>
                  <a:pt x="3313" y="1391"/>
                  <a:pt x="3309" y="1392"/>
                </a:cubicBezTo>
                <a:cubicBezTo>
                  <a:pt x="3309" y="1398"/>
                  <a:pt x="3311" y="1400"/>
                  <a:pt x="3311" y="1405"/>
                </a:cubicBezTo>
                <a:cubicBezTo>
                  <a:pt x="3317" y="1407"/>
                  <a:pt x="3330" y="1407"/>
                  <a:pt x="3326" y="1400"/>
                </a:cubicBezTo>
                <a:cubicBezTo>
                  <a:pt x="3336" y="1403"/>
                  <a:pt x="3323" y="1413"/>
                  <a:pt x="3324" y="1422"/>
                </a:cubicBezTo>
                <a:cubicBezTo>
                  <a:pt x="3327" y="1423"/>
                  <a:pt x="3330" y="1424"/>
                  <a:pt x="3332" y="1427"/>
                </a:cubicBezTo>
                <a:cubicBezTo>
                  <a:pt x="3331" y="1427"/>
                  <a:pt x="3331" y="1428"/>
                  <a:pt x="3331" y="1429"/>
                </a:cubicBezTo>
                <a:cubicBezTo>
                  <a:pt x="3329" y="1427"/>
                  <a:pt x="3326" y="1429"/>
                  <a:pt x="3326" y="1432"/>
                </a:cubicBezTo>
                <a:cubicBezTo>
                  <a:pt x="3330" y="1438"/>
                  <a:pt x="3323" y="1439"/>
                  <a:pt x="3325" y="1448"/>
                </a:cubicBezTo>
                <a:lnTo>
                  <a:pt x="3330" y="1448"/>
                </a:lnTo>
                <a:cubicBezTo>
                  <a:pt x="3330" y="1445"/>
                  <a:pt x="3329" y="1444"/>
                  <a:pt x="3331" y="1442"/>
                </a:cubicBezTo>
                <a:cubicBezTo>
                  <a:pt x="3334" y="1443"/>
                  <a:pt x="3334" y="1446"/>
                  <a:pt x="3335" y="1448"/>
                </a:cubicBezTo>
                <a:cubicBezTo>
                  <a:pt x="3340" y="1449"/>
                  <a:pt x="3336" y="1443"/>
                  <a:pt x="3340" y="1443"/>
                </a:cubicBezTo>
                <a:cubicBezTo>
                  <a:pt x="3341" y="1444"/>
                  <a:pt x="3341" y="1444"/>
                  <a:pt x="3341" y="1444"/>
                </a:cubicBezTo>
                <a:cubicBezTo>
                  <a:pt x="3343" y="1447"/>
                  <a:pt x="3342" y="1450"/>
                  <a:pt x="3340" y="1452"/>
                </a:cubicBezTo>
                <a:cubicBezTo>
                  <a:pt x="3338" y="1453"/>
                  <a:pt x="3334" y="1449"/>
                  <a:pt x="3332" y="1452"/>
                </a:cubicBezTo>
                <a:cubicBezTo>
                  <a:pt x="3337" y="1452"/>
                  <a:pt x="3336" y="1455"/>
                  <a:pt x="3337" y="1457"/>
                </a:cubicBezTo>
                <a:cubicBezTo>
                  <a:pt x="3341" y="1457"/>
                  <a:pt x="3341" y="1458"/>
                  <a:pt x="3344" y="1458"/>
                </a:cubicBezTo>
                <a:cubicBezTo>
                  <a:pt x="3345" y="1456"/>
                  <a:pt x="3343" y="1450"/>
                  <a:pt x="3347" y="1453"/>
                </a:cubicBezTo>
                <a:cubicBezTo>
                  <a:pt x="3348" y="1449"/>
                  <a:pt x="3344" y="1452"/>
                  <a:pt x="3345" y="1447"/>
                </a:cubicBezTo>
                <a:cubicBezTo>
                  <a:pt x="3351" y="1449"/>
                  <a:pt x="3348" y="1443"/>
                  <a:pt x="3350" y="1442"/>
                </a:cubicBezTo>
                <a:cubicBezTo>
                  <a:pt x="3352" y="1442"/>
                  <a:pt x="3353" y="1442"/>
                  <a:pt x="3354" y="1444"/>
                </a:cubicBezTo>
                <a:cubicBezTo>
                  <a:pt x="3354" y="1449"/>
                  <a:pt x="3358" y="1448"/>
                  <a:pt x="3356" y="1452"/>
                </a:cubicBezTo>
                <a:cubicBezTo>
                  <a:pt x="3360" y="1454"/>
                  <a:pt x="3356" y="1448"/>
                  <a:pt x="3358" y="1448"/>
                </a:cubicBezTo>
                <a:cubicBezTo>
                  <a:pt x="3361" y="1450"/>
                  <a:pt x="3357" y="1451"/>
                  <a:pt x="3361" y="1452"/>
                </a:cubicBezTo>
                <a:cubicBezTo>
                  <a:pt x="3364" y="1447"/>
                  <a:pt x="3358" y="1446"/>
                  <a:pt x="3360" y="1441"/>
                </a:cubicBezTo>
                <a:cubicBezTo>
                  <a:pt x="3358" y="1438"/>
                  <a:pt x="3356" y="1442"/>
                  <a:pt x="3354" y="1438"/>
                </a:cubicBezTo>
                <a:cubicBezTo>
                  <a:pt x="3358" y="1434"/>
                  <a:pt x="3357" y="1425"/>
                  <a:pt x="3361" y="1421"/>
                </a:cubicBezTo>
                <a:cubicBezTo>
                  <a:pt x="3361" y="1423"/>
                  <a:pt x="3364" y="1421"/>
                  <a:pt x="3364" y="1425"/>
                </a:cubicBezTo>
                <a:cubicBezTo>
                  <a:pt x="3363" y="1429"/>
                  <a:pt x="3360" y="1430"/>
                  <a:pt x="3359" y="1434"/>
                </a:cubicBezTo>
                <a:cubicBezTo>
                  <a:pt x="3360" y="1436"/>
                  <a:pt x="3361" y="1438"/>
                  <a:pt x="3364" y="1437"/>
                </a:cubicBezTo>
                <a:cubicBezTo>
                  <a:pt x="3365" y="1430"/>
                  <a:pt x="3366" y="1424"/>
                  <a:pt x="3369" y="1418"/>
                </a:cubicBezTo>
                <a:cubicBezTo>
                  <a:pt x="3370" y="1419"/>
                  <a:pt x="3372" y="1419"/>
                  <a:pt x="3373" y="1420"/>
                </a:cubicBezTo>
                <a:cubicBezTo>
                  <a:pt x="3372" y="1422"/>
                  <a:pt x="3372" y="1423"/>
                  <a:pt x="3371" y="1425"/>
                </a:cubicBezTo>
                <a:cubicBezTo>
                  <a:pt x="3371" y="1426"/>
                  <a:pt x="3368" y="1425"/>
                  <a:pt x="3368" y="1427"/>
                </a:cubicBezTo>
                <a:lnTo>
                  <a:pt x="3368" y="1428"/>
                </a:lnTo>
                <a:cubicBezTo>
                  <a:pt x="3367" y="1427"/>
                  <a:pt x="3365" y="1428"/>
                  <a:pt x="3367" y="1430"/>
                </a:cubicBezTo>
                <a:cubicBezTo>
                  <a:pt x="3367" y="1430"/>
                  <a:pt x="3368" y="1429"/>
                  <a:pt x="3368" y="1429"/>
                </a:cubicBezTo>
                <a:cubicBezTo>
                  <a:pt x="3368" y="1431"/>
                  <a:pt x="3369" y="1431"/>
                  <a:pt x="3369" y="1433"/>
                </a:cubicBezTo>
                <a:cubicBezTo>
                  <a:pt x="3368" y="1433"/>
                  <a:pt x="3366" y="1433"/>
                  <a:pt x="3365" y="1433"/>
                </a:cubicBezTo>
                <a:cubicBezTo>
                  <a:pt x="3368" y="1437"/>
                  <a:pt x="3363" y="1438"/>
                  <a:pt x="3364" y="1444"/>
                </a:cubicBezTo>
                <a:cubicBezTo>
                  <a:pt x="3366" y="1444"/>
                  <a:pt x="3366" y="1446"/>
                  <a:pt x="3366" y="1447"/>
                </a:cubicBezTo>
                <a:cubicBezTo>
                  <a:pt x="3370" y="1445"/>
                  <a:pt x="3370" y="1450"/>
                  <a:pt x="3373" y="1449"/>
                </a:cubicBezTo>
                <a:cubicBezTo>
                  <a:pt x="3373" y="1450"/>
                  <a:pt x="3374" y="1451"/>
                  <a:pt x="3374" y="1451"/>
                </a:cubicBezTo>
                <a:cubicBezTo>
                  <a:pt x="3374" y="1452"/>
                  <a:pt x="3374" y="1452"/>
                  <a:pt x="3373" y="1452"/>
                </a:cubicBezTo>
                <a:cubicBezTo>
                  <a:pt x="3371" y="1451"/>
                  <a:pt x="3369" y="1450"/>
                  <a:pt x="3366" y="1448"/>
                </a:cubicBezTo>
                <a:cubicBezTo>
                  <a:pt x="3361" y="1455"/>
                  <a:pt x="3370" y="1473"/>
                  <a:pt x="3357" y="1475"/>
                </a:cubicBezTo>
                <a:cubicBezTo>
                  <a:pt x="3357" y="1469"/>
                  <a:pt x="3354" y="1475"/>
                  <a:pt x="3353" y="1476"/>
                </a:cubicBezTo>
                <a:cubicBezTo>
                  <a:pt x="3351" y="1472"/>
                  <a:pt x="3354" y="1467"/>
                  <a:pt x="3350" y="1463"/>
                </a:cubicBezTo>
                <a:cubicBezTo>
                  <a:pt x="3345" y="1465"/>
                  <a:pt x="3355" y="1480"/>
                  <a:pt x="3346" y="1477"/>
                </a:cubicBezTo>
                <a:cubicBezTo>
                  <a:pt x="3343" y="1483"/>
                  <a:pt x="3348" y="1493"/>
                  <a:pt x="3351" y="1487"/>
                </a:cubicBezTo>
                <a:cubicBezTo>
                  <a:pt x="3351" y="1488"/>
                  <a:pt x="3352" y="1488"/>
                  <a:pt x="3352" y="1489"/>
                </a:cubicBezTo>
                <a:cubicBezTo>
                  <a:pt x="3351" y="1491"/>
                  <a:pt x="3347" y="1492"/>
                  <a:pt x="3349" y="1497"/>
                </a:cubicBezTo>
                <a:cubicBezTo>
                  <a:pt x="3355" y="1495"/>
                  <a:pt x="3350" y="1505"/>
                  <a:pt x="3357" y="1504"/>
                </a:cubicBezTo>
                <a:cubicBezTo>
                  <a:pt x="3357" y="1503"/>
                  <a:pt x="3358" y="1503"/>
                  <a:pt x="3359" y="1503"/>
                </a:cubicBezTo>
                <a:cubicBezTo>
                  <a:pt x="3360" y="1500"/>
                  <a:pt x="3356" y="1496"/>
                  <a:pt x="3359" y="1494"/>
                </a:cubicBezTo>
                <a:cubicBezTo>
                  <a:pt x="3361" y="1497"/>
                  <a:pt x="3364" y="1496"/>
                  <a:pt x="3367" y="1494"/>
                </a:cubicBezTo>
                <a:cubicBezTo>
                  <a:pt x="3367" y="1496"/>
                  <a:pt x="3367" y="1498"/>
                  <a:pt x="3367" y="1500"/>
                </a:cubicBezTo>
                <a:cubicBezTo>
                  <a:pt x="3366" y="1501"/>
                  <a:pt x="3365" y="1502"/>
                  <a:pt x="3364" y="1504"/>
                </a:cubicBezTo>
                <a:cubicBezTo>
                  <a:pt x="3365" y="1504"/>
                  <a:pt x="3366" y="1503"/>
                  <a:pt x="3367" y="1503"/>
                </a:cubicBezTo>
                <a:cubicBezTo>
                  <a:pt x="3367" y="1511"/>
                  <a:pt x="3368" y="1518"/>
                  <a:pt x="3361" y="1521"/>
                </a:cubicBezTo>
                <a:cubicBezTo>
                  <a:pt x="3363" y="1521"/>
                  <a:pt x="3364" y="1522"/>
                  <a:pt x="3364" y="1524"/>
                </a:cubicBezTo>
                <a:cubicBezTo>
                  <a:pt x="3362" y="1524"/>
                  <a:pt x="3360" y="1523"/>
                  <a:pt x="3359" y="1522"/>
                </a:cubicBezTo>
                <a:cubicBezTo>
                  <a:pt x="3357" y="1525"/>
                  <a:pt x="3353" y="1524"/>
                  <a:pt x="3352" y="1523"/>
                </a:cubicBezTo>
                <a:cubicBezTo>
                  <a:pt x="3354" y="1523"/>
                  <a:pt x="3351" y="1521"/>
                  <a:pt x="3352" y="1519"/>
                </a:cubicBezTo>
                <a:lnTo>
                  <a:pt x="3353" y="1519"/>
                </a:lnTo>
                <a:lnTo>
                  <a:pt x="3353" y="1519"/>
                </a:lnTo>
                <a:cubicBezTo>
                  <a:pt x="3353" y="1520"/>
                  <a:pt x="3353" y="1521"/>
                  <a:pt x="3354" y="1521"/>
                </a:cubicBezTo>
                <a:lnTo>
                  <a:pt x="3355" y="1522"/>
                </a:lnTo>
                <a:cubicBezTo>
                  <a:pt x="3356" y="1520"/>
                  <a:pt x="3356" y="1517"/>
                  <a:pt x="3353" y="1517"/>
                </a:cubicBezTo>
                <a:cubicBezTo>
                  <a:pt x="3353" y="1517"/>
                  <a:pt x="3353" y="1517"/>
                  <a:pt x="3353" y="1518"/>
                </a:cubicBezTo>
                <a:lnTo>
                  <a:pt x="3353" y="1519"/>
                </a:lnTo>
                <a:lnTo>
                  <a:pt x="3351" y="1519"/>
                </a:lnTo>
                <a:cubicBezTo>
                  <a:pt x="3350" y="1518"/>
                  <a:pt x="3350" y="1517"/>
                  <a:pt x="3348" y="1518"/>
                </a:cubicBezTo>
                <a:cubicBezTo>
                  <a:pt x="3346" y="1520"/>
                  <a:pt x="3349" y="1521"/>
                  <a:pt x="3346" y="1523"/>
                </a:cubicBezTo>
                <a:cubicBezTo>
                  <a:pt x="3341" y="1526"/>
                  <a:pt x="3339" y="1522"/>
                  <a:pt x="3336" y="1520"/>
                </a:cubicBezTo>
                <a:cubicBezTo>
                  <a:pt x="3336" y="1525"/>
                  <a:pt x="3324" y="1522"/>
                  <a:pt x="3320" y="1528"/>
                </a:cubicBezTo>
                <a:cubicBezTo>
                  <a:pt x="3317" y="1522"/>
                  <a:pt x="3303" y="1527"/>
                  <a:pt x="3308" y="1533"/>
                </a:cubicBezTo>
                <a:cubicBezTo>
                  <a:pt x="3311" y="1534"/>
                  <a:pt x="3310" y="1529"/>
                  <a:pt x="3313" y="1529"/>
                </a:cubicBezTo>
                <a:cubicBezTo>
                  <a:pt x="3315" y="1532"/>
                  <a:pt x="3324" y="1529"/>
                  <a:pt x="3327" y="1534"/>
                </a:cubicBezTo>
                <a:cubicBezTo>
                  <a:pt x="3327" y="1537"/>
                  <a:pt x="3327" y="1540"/>
                  <a:pt x="3326" y="1543"/>
                </a:cubicBezTo>
                <a:cubicBezTo>
                  <a:pt x="3324" y="1543"/>
                  <a:pt x="3325" y="1539"/>
                  <a:pt x="3323" y="1539"/>
                </a:cubicBezTo>
                <a:cubicBezTo>
                  <a:pt x="3322" y="1541"/>
                  <a:pt x="3322" y="1544"/>
                  <a:pt x="3323" y="1546"/>
                </a:cubicBezTo>
                <a:cubicBezTo>
                  <a:pt x="3325" y="1546"/>
                  <a:pt x="3326" y="1544"/>
                  <a:pt x="3327" y="1547"/>
                </a:cubicBezTo>
                <a:cubicBezTo>
                  <a:pt x="3325" y="1549"/>
                  <a:pt x="3325" y="1554"/>
                  <a:pt x="3324" y="1557"/>
                </a:cubicBezTo>
                <a:cubicBezTo>
                  <a:pt x="3327" y="1558"/>
                  <a:pt x="3329" y="1554"/>
                  <a:pt x="3331" y="1559"/>
                </a:cubicBezTo>
                <a:cubicBezTo>
                  <a:pt x="3329" y="1561"/>
                  <a:pt x="3325" y="1556"/>
                  <a:pt x="3325" y="1561"/>
                </a:cubicBezTo>
                <a:cubicBezTo>
                  <a:pt x="3327" y="1562"/>
                  <a:pt x="3339" y="1561"/>
                  <a:pt x="3333" y="1566"/>
                </a:cubicBezTo>
                <a:cubicBezTo>
                  <a:pt x="3339" y="1564"/>
                  <a:pt x="3337" y="1570"/>
                  <a:pt x="3339" y="1572"/>
                </a:cubicBezTo>
                <a:cubicBezTo>
                  <a:pt x="3341" y="1572"/>
                  <a:pt x="3342" y="1573"/>
                  <a:pt x="3344" y="1570"/>
                </a:cubicBezTo>
                <a:cubicBezTo>
                  <a:pt x="3340" y="1570"/>
                  <a:pt x="3341" y="1564"/>
                  <a:pt x="3342" y="1562"/>
                </a:cubicBezTo>
                <a:cubicBezTo>
                  <a:pt x="3344" y="1562"/>
                  <a:pt x="3346" y="1561"/>
                  <a:pt x="3346" y="1563"/>
                </a:cubicBezTo>
                <a:cubicBezTo>
                  <a:pt x="3342" y="1566"/>
                  <a:pt x="3348" y="1567"/>
                  <a:pt x="3348" y="1571"/>
                </a:cubicBezTo>
                <a:lnTo>
                  <a:pt x="3353" y="1571"/>
                </a:lnTo>
                <a:cubicBezTo>
                  <a:pt x="3354" y="1567"/>
                  <a:pt x="3350" y="1569"/>
                  <a:pt x="3350" y="1566"/>
                </a:cubicBezTo>
                <a:cubicBezTo>
                  <a:pt x="3352" y="1566"/>
                  <a:pt x="3355" y="1566"/>
                  <a:pt x="3355" y="1568"/>
                </a:cubicBezTo>
                <a:cubicBezTo>
                  <a:pt x="3352" y="1570"/>
                  <a:pt x="3354" y="1575"/>
                  <a:pt x="3353" y="1576"/>
                </a:cubicBezTo>
                <a:cubicBezTo>
                  <a:pt x="3353" y="1574"/>
                  <a:pt x="3350" y="1574"/>
                  <a:pt x="3350" y="1576"/>
                </a:cubicBezTo>
                <a:cubicBezTo>
                  <a:pt x="3354" y="1575"/>
                  <a:pt x="3350" y="1578"/>
                  <a:pt x="3351" y="1581"/>
                </a:cubicBezTo>
                <a:cubicBezTo>
                  <a:pt x="3353" y="1581"/>
                  <a:pt x="3355" y="1581"/>
                  <a:pt x="3356" y="1581"/>
                </a:cubicBezTo>
                <a:cubicBezTo>
                  <a:pt x="3357" y="1582"/>
                  <a:pt x="3358" y="1582"/>
                  <a:pt x="3358" y="1581"/>
                </a:cubicBezTo>
                <a:cubicBezTo>
                  <a:pt x="3359" y="1581"/>
                  <a:pt x="3360" y="1581"/>
                  <a:pt x="3361" y="1581"/>
                </a:cubicBezTo>
                <a:cubicBezTo>
                  <a:pt x="3361" y="1586"/>
                  <a:pt x="3360" y="1592"/>
                  <a:pt x="3365" y="1592"/>
                </a:cubicBezTo>
                <a:cubicBezTo>
                  <a:pt x="3364" y="1589"/>
                  <a:pt x="3366" y="1585"/>
                  <a:pt x="3369" y="1583"/>
                </a:cubicBezTo>
                <a:cubicBezTo>
                  <a:pt x="3370" y="1584"/>
                  <a:pt x="3371" y="1586"/>
                  <a:pt x="3373" y="1586"/>
                </a:cubicBezTo>
                <a:cubicBezTo>
                  <a:pt x="3375" y="1585"/>
                  <a:pt x="3374" y="1583"/>
                  <a:pt x="3373" y="1581"/>
                </a:cubicBezTo>
                <a:cubicBezTo>
                  <a:pt x="3375" y="1581"/>
                  <a:pt x="3376" y="1581"/>
                  <a:pt x="3377" y="1580"/>
                </a:cubicBezTo>
                <a:cubicBezTo>
                  <a:pt x="3377" y="1581"/>
                  <a:pt x="3377" y="1583"/>
                  <a:pt x="3377" y="1584"/>
                </a:cubicBezTo>
                <a:cubicBezTo>
                  <a:pt x="3379" y="1583"/>
                  <a:pt x="3381" y="1583"/>
                  <a:pt x="3383" y="1584"/>
                </a:cubicBezTo>
                <a:cubicBezTo>
                  <a:pt x="3383" y="1584"/>
                  <a:pt x="3383" y="1584"/>
                  <a:pt x="3384" y="1584"/>
                </a:cubicBezTo>
                <a:cubicBezTo>
                  <a:pt x="3384" y="1585"/>
                  <a:pt x="3384" y="1585"/>
                  <a:pt x="3385" y="1585"/>
                </a:cubicBezTo>
                <a:cubicBezTo>
                  <a:pt x="3385" y="1583"/>
                  <a:pt x="3386" y="1581"/>
                  <a:pt x="3387" y="1579"/>
                </a:cubicBezTo>
                <a:cubicBezTo>
                  <a:pt x="3387" y="1580"/>
                  <a:pt x="3389" y="1581"/>
                  <a:pt x="3390" y="1581"/>
                </a:cubicBezTo>
                <a:cubicBezTo>
                  <a:pt x="3390" y="1584"/>
                  <a:pt x="3390" y="1587"/>
                  <a:pt x="3391" y="1590"/>
                </a:cubicBezTo>
                <a:lnTo>
                  <a:pt x="3390" y="1590"/>
                </a:lnTo>
                <a:lnTo>
                  <a:pt x="3390" y="1592"/>
                </a:lnTo>
                <a:cubicBezTo>
                  <a:pt x="3388" y="1591"/>
                  <a:pt x="3387" y="1590"/>
                  <a:pt x="3385" y="1590"/>
                </a:cubicBezTo>
                <a:cubicBezTo>
                  <a:pt x="3385" y="1592"/>
                  <a:pt x="3388" y="1594"/>
                  <a:pt x="3390" y="1593"/>
                </a:cubicBezTo>
                <a:cubicBezTo>
                  <a:pt x="3389" y="1594"/>
                  <a:pt x="3388" y="1594"/>
                  <a:pt x="3387" y="1595"/>
                </a:cubicBezTo>
                <a:cubicBezTo>
                  <a:pt x="3386" y="1597"/>
                  <a:pt x="3387" y="1599"/>
                  <a:pt x="3388" y="1601"/>
                </a:cubicBezTo>
                <a:cubicBezTo>
                  <a:pt x="3387" y="1601"/>
                  <a:pt x="3386" y="1601"/>
                  <a:pt x="3385" y="1601"/>
                </a:cubicBezTo>
                <a:cubicBezTo>
                  <a:pt x="3386" y="1602"/>
                  <a:pt x="3386" y="1603"/>
                  <a:pt x="3386" y="1603"/>
                </a:cubicBezTo>
                <a:cubicBezTo>
                  <a:pt x="3385" y="1604"/>
                  <a:pt x="3384" y="1605"/>
                  <a:pt x="3383" y="1606"/>
                </a:cubicBezTo>
                <a:cubicBezTo>
                  <a:pt x="3383" y="1606"/>
                  <a:pt x="3382" y="1606"/>
                  <a:pt x="3382" y="1606"/>
                </a:cubicBezTo>
                <a:lnTo>
                  <a:pt x="3382" y="1608"/>
                </a:lnTo>
                <a:cubicBezTo>
                  <a:pt x="3382" y="1608"/>
                  <a:pt x="3382" y="1609"/>
                  <a:pt x="3382" y="1609"/>
                </a:cubicBezTo>
                <a:cubicBezTo>
                  <a:pt x="3382" y="1609"/>
                  <a:pt x="3382" y="1609"/>
                  <a:pt x="3382" y="1609"/>
                </a:cubicBezTo>
                <a:cubicBezTo>
                  <a:pt x="3382" y="1610"/>
                  <a:pt x="3383" y="1611"/>
                  <a:pt x="3384" y="1610"/>
                </a:cubicBezTo>
                <a:cubicBezTo>
                  <a:pt x="3385" y="1610"/>
                  <a:pt x="3386" y="1611"/>
                  <a:pt x="3387" y="1612"/>
                </a:cubicBezTo>
                <a:cubicBezTo>
                  <a:pt x="3387" y="1614"/>
                  <a:pt x="3386" y="1616"/>
                  <a:pt x="3384" y="1618"/>
                </a:cubicBezTo>
                <a:lnTo>
                  <a:pt x="3383" y="1619"/>
                </a:lnTo>
                <a:cubicBezTo>
                  <a:pt x="3383" y="1619"/>
                  <a:pt x="3382" y="1619"/>
                  <a:pt x="3382" y="1619"/>
                </a:cubicBezTo>
                <a:cubicBezTo>
                  <a:pt x="3383" y="1619"/>
                  <a:pt x="3383" y="1619"/>
                  <a:pt x="3383" y="1619"/>
                </a:cubicBezTo>
                <a:cubicBezTo>
                  <a:pt x="3383" y="1620"/>
                  <a:pt x="3384" y="1621"/>
                  <a:pt x="3385" y="1622"/>
                </a:cubicBezTo>
                <a:cubicBezTo>
                  <a:pt x="3382" y="1623"/>
                  <a:pt x="3380" y="1624"/>
                  <a:pt x="3377" y="1625"/>
                </a:cubicBezTo>
                <a:cubicBezTo>
                  <a:pt x="3378" y="1618"/>
                  <a:pt x="3378" y="1611"/>
                  <a:pt x="3377" y="1605"/>
                </a:cubicBezTo>
                <a:cubicBezTo>
                  <a:pt x="3375" y="1610"/>
                  <a:pt x="3375" y="1617"/>
                  <a:pt x="3374" y="1620"/>
                </a:cubicBezTo>
                <a:cubicBezTo>
                  <a:pt x="3370" y="1613"/>
                  <a:pt x="3372" y="1604"/>
                  <a:pt x="3377" y="1598"/>
                </a:cubicBezTo>
                <a:cubicBezTo>
                  <a:pt x="3376" y="1595"/>
                  <a:pt x="3373" y="1593"/>
                  <a:pt x="3376" y="1589"/>
                </a:cubicBezTo>
                <a:cubicBezTo>
                  <a:pt x="3369" y="1590"/>
                  <a:pt x="3374" y="1600"/>
                  <a:pt x="3369" y="1600"/>
                </a:cubicBezTo>
                <a:cubicBezTo>
                  <a:pt x="3368" y="1606"/>
                  <a:pt x="3370" y="1608"/>
                  <a:pt x="3370" y="1613"/>
                </a:cubicBezTo>
                <a:cubicBezTo>
                  <a:pt x="3367" y="1614"/>
                  <a:pt x="3365" y="1615"/>
                  <a:pt x="3363" y="1617"/>
                </a:cubicBezTo>
                <a:cubicBezTo>
                  <a:pt x="3366" y="1617"/>
                  <a:pt x="3369" y="1613"/>
                  <a:pt x="3370" y="1617"/>
                </a:cubicBezTo>
                <a:cubicBezTo>
                  <a:pt x="3370" y="1620"/>
                  <a:pt x="3370" y="1624"/>
                  <a:pt x="3372" y="1625"/>
                </a:cubicBezTo>
                <a:cubicBezTo>
                  <a:pt x="3367" y="1628"/>
                  <a:pt x="3362" y="1639"/>
                  <a:pt x="3368" y="1645"/>
                </a:cubicBezTo>
                <a:cubicBezTo>
                  <a:pt x="3366" y="1647"/>
                  <a:pt x="3365" y="1645"/>
                  <a:pt x="3362" y="1645"/>
                </a:cubicBezTo>
                <a:cubicBezTo>
                  <a:pt x="3362" y="1651"/>
                  <a:pt x="3368" y="1649"/>
                  <a:pt x="3369" y="1647"/>
                </a:cubicBezTo>
                <a:cubicBezTo>
                  <a:pt x="3371" y="1649"/>
                  <a:pt x="3369" y="1650"/>
                  <a:pt x="3369" y="1654"/>
                </a:cubicBezTo>
                <a:cubicBezTo>
                  <a:pt x="3372" y="1652"/>
                  <a:pt x="3372" y="1653"/>
                  <a:pt x="3374" y="1655"/>
                </a:cubicBezTo>
                <a:cubicBezTo>
                  <a:pt x="3377" y="1649"/>
                  <a:pt x="3370" y="1648"/>
                  <a:pt x="3374" y="1643"/>
                </a:cubicBezTo>
                <a:cubicBezTo>
                  <a:pt x="3370" y="1642"/>
                  <a:pt x="3369" y="1639"/>
                  <a:pt x="3368" y="1635"/>
                </a:cubicBezTo>
                <a:cubicBezTo>
                  <a:pt x="3369" y="1636"/>
                  <a:pt x="3371" y="1637"/>
                  <a:pt x="3373" y="1636"/>
                </a:cubicBezTo>
                <a:cubicBezTo>
                  <a:pt x="3374" y="1630"/>
                  <a:pt x="3378" y="1628"/>
                  <a:pt x="3382" y="1626"/>
                </a:cubicBezTo>
                <a:lnTo>
                  <a:pt x="3384" y="1626"/>
                </a:lnTo>
                <a:lnTo>
                  <a:pt x="3384" y="1624"/>
                </a:lnTo>
                <a:cubicBezTo>
                  <a:pt x="3385" y="1624"/>
                  <a:pt x="3386" y="1623"/>
                  <a:pt x="3386" y="1623"/>
                </a:cubicBezTo>
                <a:cubicBezTo>
                  <a:pt x="3383" y="1630"/>
                  <a:pt x="3387" y="1637"/>
                  <a:pt x="3389" y="1641"/>
                </a:cubicBezTo>
                <a:cubicBezTo>
                  <a:pt x="3386" y="1642"/>
                  <a:pt x="3384" y="1641"/>
                  <a:pt x="3383" y="1643"/>
                </a:cubicBezTo>
                <a:cubicBezTo>
                  <a:pt x="3384" y="1647"/>
                  <a:pt x="3383" y="1651"/>
                  <a:pt x="3384" y="1653"/>
                </a:cubicBezTo>
                <a:cubicBezTo>
                  <a:pt x="3384" y="1654"/>
                  <a:pt x="3384" y="1654"/>
                  <a:pt x="3384" y="1654"/>
                </a:cubicBezTo>
                <a:cubicBezTo>
                  <a:pt x="3385" y="1654"/>
                  <a:pt x="3385" y="1655"/>
                  <a:pt x="3385" y="1656"/>
                </a:cubicBezTo>
                <a:cubicBezTo>
                  <a:pt x="3385" y="1656"/>
                  <a:pt x="3385" y="1656"/>
                  <a:pt x="3386" y="1656"/>
                </a:cubicBezTo>
                <a:cubicBezTo>
                  <a:pt x="3387" y="1657"/>
                  <a:pt x="3389" y="1658"/>
                  <a:pt x="3391" y="1658"/>
                </a:cubicBezTo>
                <a:cubicBezTo>
                  <a:pt x="3390" y="1659"/>
                  <a:pt x="3390" y="1659"/>
                  <a:pt x="3390" y="1660"/>
                </a:cubicBezTo>
                <a:lnTo>
                  <a:pt x="3386" y="1660"/>
                </a:lnTo>
                <a:lnTo>
                  <a:pt x="3386" y="1659"/>
                </a:lnTo>
                <a:lnTo>
                  <a:pt x="3386" y="1659"/>
                </a:lnTo>
                <a:cubicBezTo>
                  <a:pt x="3384" y="1656"/>
                  <a:pt x="3381" y="1659"/>
                  <a:pt x="3377" y="1661"/>
                </a:cubicBezTo>
                <a:cubicBezTo>
                  <a:pt x="3379" y="1661"/>
                  <a:pt x="3383" y="1662"/>
                  <a:pt x="3385" y="1661"/>
                </a:cubicBezTo>
                <a:lnTo>
                  <a:pt x="3385" y="1661"/>
                </a:lnTo>
                <a:lnTo>
                  <a:pt x="3385" y="1662"/>
                </a:lnTo>
                <a:cubicBezTo>
                  <a:pt x="3385" y="1667"/>
                  <a:pt x="3384" y="1668"/>
                  <a:pt x="3386" y="1672"/>
                </a:cubicBezTo>
                <a:cubicBezTo>
                  <a:pt x="3385" y="1673"/>
                  <a:pt x="3384" y="1674"/>
                  <a:pt x="3383" y="1676"/>
                </a:cubicBezTo>
                <a:cubicBezTo>
                  <a:pt x="3381" y="1676"/>
                  <a:pt x="3380" y="1677"/>
                  <a:pt x="3380" y="1679"/>
                </a:cubicBezTo>
                <a:cubicBezTo>
                  <a:pt x="3380" y="1679"/>
                  <a:pt x="3381" y="1679"/>
                  <a:pt x="3382" y="1679"/>
                </a:cubicBezTo>
                <a:lnTo>
                  <a:pt x="3381" y="1681"/>
                </a:lnTo>
                <a:cubicBezTo>
                  <a:pt x="3385" y="1681"/>
                  <a:pt x="3387" y="1681"/>
                  <a:pt x="3389" y="1685"/>
                </a:cubicBezTo>
                <a:lnTo>
                  <a:pt x="3385" y="1685"/>
                </a:lnTo>
                <a:cubicBezTo>
                  <a:pt x="3384" y="1683"/>
                  <a:pt x="3382" y="1683"/>
                  <a:pt x="3380" y="1683"/>
                </a:cubicBezTo>
                <a:cubicBezTo>
                  <a:pt x="3380" y="1688"/>
                  <a:pt x="3377" y="1687"/>
                  <a:pt x="3375" y="1689"/>
                </a:cubicBezTo>
                <a:lnTo>
                  <a:pt x="3375" y="1688"/>
                </a:lnTo>
                <a:cubicBezTo>
                  <a:pt x="3376" y="1691"/>
                  <a:pt x="3371" y="1689"/>
                  <a:pt x="3370" y="1691"/>
                </a:cubicBezTo>
                <a:cubicBezTo>
                  <a:pt x="3369" y="1690"/>
                  <a:pt x="3365" y="1691"/>
                  <a:pt x="3366" y="1693"/>
                </a:cubicBezTo>
                <a:cubicBezTo>
                  <a:pt x="3369" y="1692"/>
                  <a:pt x="3368" y="1692"/>
                  <a:pt x="3370" y="1693"/>
                </a:cubicBezTo>
                <a:cubicBezTo>
                  <a:pt x="3371" y="1695"/>
                  <a:pt x="3376" y="1694"/>
                  <a:pt x="3376" y="1697"/>
                </a:cubicBezTo>
                <a:cubicBezTo>
                  <a:pt x="3375" y="1701"/>
                  <a:pt x="3370" y="1701"/>
                  <a:pt x="3370" y="1706"/>
                </a:cubicBezTo>
                <a:cubicBezTo>
                  <a:pt x="3375" y="1707"/>
                  <a:pt x="3375" y="1703"/>
                  <a:pt x="3376" y="1701"/>
                </a:cubicBezTo>
                <a:cubicBezTo>
                  <a:pt x="3377" y="1704"/>
                  <a:pt x="3380" y="1706"/>
                  <a:pt x="3382" y="1707"/>
                </a:cubicBezTo>
                <a:cubicBezTo>
                  <a:pt x="3383" y="1701"/>
                  <a:pt x="3386" y="1695"/>
                  <a:pt x="3389" y="1690"/>
                </a:cubicBezTo>
                <a:cubicBezTo>
                  <a:pt x="3392" y="1691"/>
                  <a:pt x="3396" y="1690"/>
                  <a:pt x="3397" y="1692"/>
                </a:cubicBezTo>
                <a:cubicBezTo>
                  <a:pt x="3397" y="1692"/>
                  <a:pt x="3397" y="1692"/>
                  <a:pt x="3397" y="1692"/>
                </a:cubicBezTo>
                <a:cubicBezTo>
                  <a:pt x="3395" y="1691"/>
                  <a:pt x="3393" y="1690"/>
                  <a:pt x="3392" y="1691"/>
                </a:cubicBezTo>
                <a:cubicBezTo>
                  <a:pt x="3389" y="1693"/>
                  <a:pt x="3390" y="1693"/>
                  <a:pt x="3391" y="1697"/>
                </a:cubicBezTo>
                <a:cubicBezTo>
                  <a:pt x="3393" y="1698"/>
                  <a:pt x="3393" y="1696"/>
                  <a:pt x="3394" y="1695"/>
                </a:cubicBezTo>
                <a:cubicBezTo>
                  <a:pt x="3394" y="1696"/>
                  <a:pt x="3395" y="1696"/>
                  <a:pt x="3396" y="1696"/>
                </a:cubicBezTo>
                <a:cubicBezTo>
                  <a:pt x="3396" y="1696"/>
                  <a:pt x="3396" y="1696"/>
                  <a:pt x="3396" y="1696"/>
                </a:cubicBezTo>
                <a:cubicBezTo>
                  <a:pt x="3398" y="1697"/>
                  <a:pt x="3399" y="1698"/>
                  <a:pt x="3398" y="1700"/>
                </a:cubicBezTo>
                <a:cubicBezTo>
                  <a:pt x="3395" y="1700"/>
                  <a:pt x="3391" y="1701"/>
                  <a:pt x="3391" y="1705"/>
                </a:cubicBezTo>
                <a:cubicBezTo>
                  <a:pt x="3394" y="1706"/>
                  <a:pt x="3399" y="1701"/>
                  <a:pt x="3404" y="1702"/>
                </a:cubicBezTo>
                <a:cubicBezTo>
                  <a:pt x="3405" y="1711"/>
                  <a:pt x="3400" y="1707"/>
                  <a:pt x="3393" y="1707"/>
                </a:cubicBezTo>
                <a:cubicBezTo>
                  <a:pt x="3393" y="1711"/>
                  <a:pt x="3392" y="1713"/>
                  <a:pt x="3388" y="1713"/>
                </a:cubicBezTo>
                <a:cubicBezTo>
                  <a:pt x="3387" y="1718"/>
                  <a:pt x="3390" y="1718"/>
                  <a:pt x="3390" y="1722"/>
                </a:cubicBezTo>
                <a:cubicBezTo>
                  <a:pt x="3387" y="1724"/>
                  <a:pt x="3381" y="1722"/>
                  <a:pt x="3380" y="1727"/>
                </a:cubicBezTo>
                <a:cubicBezTo>
                  <a:pt x="3384" y="1729"/>
                  <a:pt x="3383" y="1725"/>
                  <a:pt x="3387" y="1726"/>
                </a:cubicBezTo>
                <a:cubicBezTo>
                  <a:pt x="3385" y="1728"/>
                  <a:pt x="3388" y="1728"/>
                  <a:pt x="3388" y="1730"/>
                </a:cubicBezTo>
                <a:cubicBezTo>
                  <a:pt x="3393" y="1728"/>
                  <a:pt x="3397" y="1726"/>
                  <a:pt x="3402" y="1726"/>
                </a:cubicBezTo>
                <a:cubicBezTo>
                  <a:pt x="3402" y="1728"/>
                  <a:pt x="3403" y="1728"/>
                  <a:pt x="3403" y="1730"/>
                </a:cubicBezTo>
                <a:cubicBezTo>
                  <a:pt x="3399" y="1728"/>
                  <a:pt x="3393" y="1729"/>
                  <a:pt x="3391" y="1734"/>
                </a:cubicBezTo>
                <a:cubicBezTo>
                  <a:pt x="3392" y="1735"/>
                  <a:pt x="3396" y="1733"/>
                  <a:pt x="3396" y="1736"/>
                </a:cubicBezTo>
                <a:cubicBezTo>
                  <a:pt x="3394" y="1741"/>
                  <a:pt x="3388" y="1737"/>
                  <a:pt x="3388" y="1734"/>
                </a:cubicBezTo>
                <a:cubicBezTo>
                  <a:pt x="3386" y="1735"/>
                  <a:pt x="3384" y="1733"/>
                  <a:pt x="3384" y="1737"/>
                </a:cubicBezTo>
                <a:cubicBezTo>
                  <a:pt x="3384" y="1740"/>
                  <a:pt x="3390" y="1738"/>
                  <a:pt x="3389" y="1742"/>
                </a:cubicBezTo>
                <a:cubicBezTo>
                  <a:pt x="3392" y="1744"/>
                  <a:pt x="3395" y="1739"/>
                  <a:pt x="3395" y="1742"/>
                </a:cubicBezTo>
                <a:cubicBezTo>
                  <a:pt x="3392" y="1745"/>
                  <a:pt x="3384" y="1743"/>
                  <a:pt x="3379" y="1745"/>
                </a:cubicBezTo>
                <a:cubicBezTo>
                  <a:pt x="3382" y="1749"/>
                  <a:pt x="3388" y="1743"/>
                  <a:pt x="3387" y="1749"/>
                </a:cubicBezTo>
                <a:cubicBezTo>
                  <a:pt x="3384" y="1747"/>
                  <a:pt x="3378" y="1748"/>
                  <a:pt x="3377" y="1752"/>
                </a:cubicBezTo>
                <a:cubicBezTo>
                  <a:pt x="3384" y="1750"/>
                  <a:pt x="3390" y="1752"/>
                  <a:pt x="3394" y="1749"/>
                </a:cubicBezTo>
                <a:cubicBezTo>
                  <a:pt x="3397" y="1752"/>
                  <a:pt x="3399" y="1751"/>
                  <a:pt x="3403" y="1750"/>
                </a:cubicBezTo>
                <a:cubicBezTo>
                  <a:pt x="3403" y="1751"/>
                  <a:pt x="3404" y="1751"/>
                  <a:pt x="3404" y="1753"/>
                </a:cubicBezTo>
                <a:cubicBezTo>
                  <a:pt x="3400" y="1755"/>
                  <a:pt x="3401" y="1752"/>
                  <a:pt x="3396" y="1752"/>
                </a:cubicBezTo>
                <a:cubicBezTo>
                  <a:pt x="3395" y="1757"/>
                  <a:pt x="3386" y="1754"/>
                  <a:pt x="3386" y="1760"/>
                </a:cubicBezTo>
                <a:cubicBezTo>
                  <a:pt x="3389" y="1761"/>
                  <a:pt x="3392" y="1757"/>
                  <a:pt x="3395" y="1761"/>
                </a:cubicBezTo>
                <a:cubicBezTo>
                  <a:pt x="3393" y="1763"/>
                  <a:pt x="3389" y="1758"/>
                  <a:pt x="3387" y="1763"/>
                </a:cubicBezTo>
                <a:cubicBezTo>
                  <a:pt x="3392" y="1766"/>
                  <a:pt x="3395" y="1759"/>
                  <a:pt x="3399" y="1764"/>
                </a:cubicBezTo>
                <a:cubicBezTo>
                  <a:pt x="3395" y="1767"/>
                  <a:pt x="3393" y="1766"/>
                  <a:pt x="3391" y="1768"/>
                </a:cubicBezTo>
                <a:cubicBezTo>
                  <a:pt x="3394" y="1770"/>
                  <a:pt x="3400" y="1768"/>
                  <a:pt x="3403" y="1766"/>
                </a:cubicBezTo>
                <a:cubicBezTo>
                  <a:pt x="3403" y="1771"/>
                  <a:pt x="3405" y="1771"/>
                  <a:pt x="3404" y="1776"/>
                </a:cubicBezTo>
                <a:cubicBezTo>
                  <a:pt x="3404" y="1778"/>
                  <a:pt x="3409" y="1776"/>
                  <a:pt x="3410" y="1778"/>
                </a:cubicBezTo>
                <a:cubicBezTo>
                  <a:pt x="3407" y="1779"/>
                  <a:pt x="3406" y="1782"/>
                  <a:pt x="3403" y="1782"/>
                </a:cubicBezTo>
                <a:cubicBezTo>
                  <a:pt x="3403" y="1782"/>
                  <a:pt x="3403" y="1782"/>
                  <a:pt x="3403" y="1782"/>
                </a:cubicBezTo>
                <a:cubicBezTo>
                  <a:pt x="3401" y="1777"/>
                  <a:pt x="3395" y="1775"/>
                  <a:pt x="3391" y="1777"/>
                </a:cubicBezTo>
                <a:cubicBezTo>
                  <a:pt x="3390" y="1779"/>
                  <a:pt x="3392" y="1779"/>
                  <a:pt x="3392" y="1781"/>
                </a:cubicBezTo>
                <a:cubicBezTo>
                  <a:pt x="3395" y="1784"/>
                  <a:pt x="3397" y="1780"/>
                  <a:pt x="3398" y="1784"/>
                </a:cubicBezTo>
                <a:cubicBezTo>
                  <a:pt x="3393" y="1783"/>
                  <a:pt x="3391" y="1787"/>
                  <a:pt x="3386" y="1786"/>
                </a:cubicBezTo>
                <a:cubicBezTo>
                  <a:pt x="3386" y="1791"/>
                  <a:pt x="3392" y="1789"/>
                  <a:pt x="3393" y="1792"/>
                </a:cubicBezTo>
                <a:cubicBezTo>
                  <a:pt x="3392" y="1803"/>
                  <a:pt x="3380" y="1797"/>
                  <a:pt x="3375" y="1802"/>
                </a:cubicBezTo>
                <a:cubicBezTo>
                  <a:pt x="3383" y="1802"/>
                  <a:pt x="3388" y="1805"/>
                  <a:pt x="3393" y="1800"/>
                </a:cubicBezTo>
                <a:cubicBezTo>
                  <a:pt x="3394" y="1801"/>
                  <a:pt x="3396" y="1802"/>
                  <a:pt x="3396" y="1804"/>
                </a:cubicBezTo>
                <a:cubicBezTo>
                  <a:pt x="3392" y="1804"/>
                  <a:pt x="3389" y="1804"/>
                  <a:pt x="3386" y="1805"/>
                </a:cubicBezTo>
                <a:cubicBezTo>
                  <a:pt x="3386" y="1809"/>
                  <a:pt x="3389" y="1811"/>
                  <a:pt x="3391" y="1813"/>
                </a:cubicBezTo>
                <a:cubicBezTo>
                  <a:pt x="3385" y="1813"/>
                  <a:pt x="3378" y="1822"/>
                  <a:pt x="3369" y="1819"/>
                </a:cubicBezTo>
                <a:cubicBezTo>
                  <a:pt x="3371" y="1824"/>
                  <a:pt x="3365" y="1825"/>
                  <a:pt x="3369" y="1828"/>
                </a:cubicBezTo>
                <a:cubicBezTo>
                  <a:pt x="3374" y="1824"/>
                  <a:pt x="3381" y="1822"/>
                  <a:pt x="3388" y="1823"/>
                </a:cubicBezTo>
                <a:cubicBezTo>
                  <a:pt x="3388" y="1821"/>
                  <a:pt x="3387" y="1819"/>
                  <a:pt x="3389" y="1819"/>
                </a:cubicBezTo>
                <a:cubicBezTo>
                  <a:pt x="3392" y="1819"/>
                  <a:pt x="3393" y="1822"/>
                  <a:pt x="3395" y="1822"/>
                </a:cubicBezTo>
                <a:cubicBezTo>
                  <a:pt x="3393" y="1827"/>
                  <a:pt x="3382" y="1829"/>
                  <a:pt x="3380" y="1824"/>
                </a:cubicBezTo>
                <a:cubicBezTo>
                  <a:pt x="3380" y="1828"/>
                  <a:pt x="3375" y="1826"/>
                  <a:pt x="3376" y="1831"/>
                </a:cubicBezTo>
                <a:cubicBezTo>
                  <a:pt x="3382" y="1831"/>
                  <a:pt x="3388" y="1831"/>
                  <a:pt x="3394" y="1830"/>
                </a:cubicBezTo>
                <a:cubicBezTo>
                  <a:pt x="3393" y="1832"/>
                  <a:pt x="3395" y="1836"/>
                  <a:pt x="3393" y="1836"/>
                </a:cubicBezTo>
                <a:cubicBezTo>
                  <a:pt x="3392" y="1835"/>
                  <a:pt x="3386" y="1830"/>
                  <a:pt x="3386" y="1834"/>
                </a:cubicBezTo>
                <a:cubicBezTo>
                  <a:pt x="3384" y="1835"/>
                  <a:pt x="3390" y="1838"/>
                  <a:pt x="3391" y="1840"/>
                </a:cubicBezTo>
                <a:cubicBezTo>
                  <a:pt x="3388" y="1844"/>
                  <a:pt x="3385" y="1844"/>
                  <a:pt x="3380" y="1842"/>
                </a:cubicBezTo>
                <a:cubicBezTo>
                  <a:pt x="3383" y="1849"/>
                  <a:pt x="3394" y="1842"/>
                  <a:pt x="3396" y="1847"/>
                </a:cubicBezTo>
                <a:cubicBezTo>
                  <a:pt x="3394" y="1852"/>
                  <a:pt x="3387" y="1851"/>
                  <a:pt x="3386" y="1856"/>
                </a:cubicBezTo>
                <a:cubicBezTo>
                  <a:pt x="3386" y="1858"/>
                  <a:pt x="3389" y="1856"/>
                  <a:pt x="3391" y="1857"/>
                </a:cubicBezTo>
                <a:cubicBezTo>
                  <a:pt x="3388" y="1860"/>
                  <a:pt x="3394" y="1860"/>
                  <a:pt x="3393" y="1864"/>
                </a:cubicBezTo>
                <a:cubicBezTo>
                  <a:pt x="3389" y="1863"/>
                  <a:pt x="3386" y="1862"/>
                  <a:pt x="3385" y="1866"/>
                </a:cubicBezTo>
                <a:cubicBezTo>
                  <a:pt x="3388" y="1867"/>
                  <a:pt x="3388" y="1877"/>
                  <a:pt x="3387" y="1879"/>
                </a:cubicBezTo>
                <a:cubicBezTo>
                  <a:pt x="3390" y="1879"/>
                  <a:pt x="3391" y="1881"/>
                  <a:pt x="3392" y="1883"/>
                </a:cubicBezTo>
                <a:cubicBezTo>
                  <a:pt x="3387" y="1884"/>
                  <a:pt x="3388" y="1890"/>
                  <a:pt x="3382" y="1890"/>
                </a:cubicBezTo>
                <a:cubicBezTo>
                  <a:pt x="3384" y="1897"/>
                  <a:pt x="3397" y="1901"/>
                  <a:pt x="3399" y="1892"/>
                </a:cubicBezTo>
                <a:cubicBezTo>
                  <a:pt x="3399" y="1895"/>
                  <a:pt x="3398" y="1897"/>
                  <a:pt x="3397" y="1900"/>
                </a:cubicBezTo>
                <a:cubicBezTo>
                  <a:pt x="3388" y="1901"/>
                  <a:pt x="3380" y="1904"/>
                  <a:pt x="3370" y="1899"/>
                </a:cubicBezTo>
                <a:cubicBezTo>
                  <a:pt x="3372" y="1903"/>
                  <a:pt x="3378" y="1902"/>
                  <a:pt x="3379" y="1908"/>
                </a:cubicBezTo>
                <a:cubicBezTo>
                  <a:pt x="3385" y="1908"/>
                  <a:pt x="3387" y="1912"/>
                  <a:pt x="3392" y="1913"/>
                </a:cubicBezTo>
                <a:cubicBezTo>
                  <a:pt x="3392" y="1918"/>
                  <a:pt x="3385" y="1912"/>
                  <a:pt x="3384" y="1915"/>
                </a:cubicBezTo>
                <a:cubicBezTo>
                  <a:pt x="3390" y="1924"/>
                  <a:pt x="3399" y="1908"/>
                  <a:pt x="3405" y="1916"/>
                </a:cubicBezTo>
                <a:cubicBezTo>
                  <a:pt x="3401" y="1923"/>
                  <a:pt x="3393" y="1921"/>
                  <a:pt x="3386" y="1918"/>
                </a:cubicBezTo>
                <a:lnTo>
                  <a:pt x="3386" y="1923"/>
                </a:lnTo>
                <a:cubicBezTo>
                  <a:pt x="3392" y="1927"/>
                  <a:pt x="3401" y="1922"/>
                  <a:pt x="3405" y="1928"/>
                </a:cubicBezTo>
                <a:cubicBezTo>
                  <a:pt x="3397" y="1929"/>
                  <a:pt x="3391" y="1925"/>
                  <a:pt x="3386" y="1931"/>
                </a:cubicBezTo>
                <a:cubicBezTo>
                  <a:pt x="3388" y="1932"/>
                  <a:pt x="3392" y="1930"/>
                  <a:pt x="3392" y="1932"/>
                </a:cubicBezTo>
                <a:cubicBezTo>
                  <a:pt x="3392" y="1936"/>
                  <a:pt x="3388" y="1936"/>
                  <a:pt x="3386" y="1937"/>
                </a:cubicBezTo>
                <a:cubicBezTo>
                  <a:pt x="3388" y="1942"/>
                  <a:pt x="3389" y="1940"/>
                  <a:pt x="3386" y="1944"/>
                </a:cubicBezTo>
                <a:cubicBezTo>
                  <a:pt x="3389" y="1944"/>
                  <a:pt x="3391" y="1946"/>
                  <a:pt x="3391" y="1950"/>
                </a:cubicBezTo>
                <a:cubicBezTo>
                  <a:pt x="3388" y="1953"/>
                  <a:pt x="3385" y="1947"/>
                  <a:pt x="3384" y="1950"/>
                </a:cubicBezTo>
                <a:cubicBezTo>
                  <a:pt x="3388" y="1951"/>
                  <a:pt x="3384" y="1955"/>
                  <a:pt x="3386" y="1960"/>
                </a:cubicBezTo>
                <a:cubicBezTo>
                  <a:pt x="3382" y="1963"/>
                  <a:pt x="3377" y="1960"/>
                  <a:pt x="3379" y="1953"/>
                </a:cubicBezTo>
                <a:cubicBezTo>
                  <a:pt x="3376" y="1951"/>
                  <a:pt x="3372" y="1951"/>
                  <a:pt x="3369" y="1953"/>
                </a:cubicBezTo>
                <a:lnTo>
                  <a:pt x="3369" y="1950"/>
                </a:lnTo>
                <a:cubicBezTo>
                  <a:pt x="3365" y="1950"/>
                  <a:pt x="3362" y="1951"/>
                  <a:pt x="3360" y="1950"/>
                </a:cubicBezTo>
                <a:cubicBezTo>
                  <a:pt x="3364" y="1943"/>
                  <a:pt x="3356" y="1941"/>
                  <a:pt x="3355" y="1938"/>
                </a:cubicBezTo>
                <a:cubicBezTo>
                  <a:pt x="3360" y="1938"/>
                  <a:pt x="3363" y="1934"/>
                  <a:pt x="3370" y="1936"/>
                </a:cubicBezTo>
                <a:cubicBezTo>
                  <a:pt x="3371" y="1933"/>
                  <a:pt x="3367" y="1932"/>
                  <a:pt x="3370" y="1931"/>
                </a:cubicBezTo>
                <a:cubicBezTo>
                  <a:pt x="3371" y="1932"/>
                  <a:pt x="3369" y="1936"/>
                  <a:pt x="3373" y="1936"/>
                </a:cubicBezTo>
                <a:cubicBezTo>
                  <a:pt x="3371" y="1932"/>
                  <a:pt x="3373" y="1929"/>
                  <a:pt x="3373" y="1924"/>
                </a:cubicBezTo>
                <a:cubicBezTo>
                  <a:pt x="3369" y="1926"/>
                  <a:pt x="3369" y="1928"/>
                  <a:pt x="3366" y="1932"/>
                </a:cubicBezTo>
                <a:cubicBezTo>
                  <a:pt x="3362" y="1931"/>
                  <a:pt x="3362" y="1932"/>
                  <a:pt x="3360" y="1934"/>
                </a:cubicBezTo>
                <a:cubicBezTo>
                  <a:pt x="3361" y="1928"/>
                  <a:pt x="3353" y="1931"/>
                  <a:pt x="3352" y="1927"/>
                </a:cubicBezTo>
                <a:cubicBezTo>
                  <a:pt x="3354" y="1925"/>
                  <a:pt x="3357" y="1926"/>
                  <a:pt x="3360" y="1926"/>
                </a:cubicBezTo>
                <a:cubicBezTo>
                  <a:pt x="3362" y="1923"/>
                  <a:pt x="3358" y="1922"/>
                  <a:pt x="3359" y="1917"/>
                </a:cubicBezTo>
                <a:cubicBezTo>
                  <a:pt x="3356" y="1916"/>
                  <a:pt x="3358" y="1921"/>
                  <a:pt x="3355" y="1920"/>
                </a:cubicBezTo>
                <a:cubicBezTo>
                  <a:pt x="3355" y="1917"/>
                  <a:pt x="3350" y="1919"/>
                  <a:pt x="3349" y="1917"/>
                </a:cubicBezTo>
                <a:cubicBezTo>
                  <a:pt x="3353" y="1916"/>
                  <a:pt x="3357" y="1912"/>
                  <a:pt x="3354" y="1908"/>
                </a:cubicBezTo>
                <a:cubicBezTo>
                  <a:pt x="3359" y="1906"/>
                  <a:pt x="3362" y="1903"/>
                  <a:pt x="3365" y="1899"/>
                </a:cubicBezTo>
                <a:cubicBezTo>
                  <a:pt x="3360" y="1900"/>
                  <a:pt x="3357" y="1902"/>
                  <a:pt x="3354" y="1897"/>
                </a:cubicBezTo>
                <a:cubicBezTo>
                  <a:pt x="3351" y="1898"/>
                  <a:pt x="3348" y="1904"/>
                  <a:pt x="3345" y="1900"/>
                </a:cubicBezTo>
                <a:cubicBezTo>
                  <a:pt x="3351" y="1892"/>
                  <a:pt x="3360" y="1893"/>
                  <a:pt x="3368" y="1889"/>
                </a:cubicBezTo>
                <a:cubicBezTo>
                  <a:pt x="3367" y="1892"/>
                  <a:pt x="3368" y="1892"/>
                  <a:pt x="3369" y="1894"/>
                </a:cubicBezTo>
                <a:cubicBezTo>
                  <a:pt x="3376" y="1892"/>
                  <a:pt x="3377" y="1900"/>
                  <a:pt x="3382" y="1896"/>
                </a:cubicBezTo>
                <a:cubicBezTo>
                  <a:pt x="3381" y="1892"/>
                  <a:pt x="3376" y="1893"/>
                  <a:pt x="3375" y="1889"/>
                </a:cubicBezTo>
                <a:cubicBezTo>
                  <a:pt x="3378" y="1887"/>
                  <a:pt x="3377" y="1884"/>
                  <a:pt x="3374" y="1883"/>
                </a:cubicBezTo>
                <a:cubicBezTo>
                  <a:pt x="3372" y="1884"/>
                  <a:pt x="3374" y="1889"/>
                  <a:pt x="3372" y="1889"/>
                </a:cubicBezTo>
                <a:cubicBezTo>
                  <a:pt x="3372" y="1888"/>
                  <a:pt x="3371" y="1887"/>
                  <a:pt x="3370" y="1887"/>
                </a:cubicBezTo>
                <a:cubicBezTo>
                  <a:pt x="3366" y="1885"/>
                  <a:pt x="3362" y="1886"/>
                  <a:pt x="3360" y="1890"/>
                </a:cubicBezTo>
                <a:cubicBezTo>
                  <a:pt x="3357" y="1889"/>
                  <a:pt x="3352" y="1889"/>
                  <a:pt x="3352" y="1886"/>
                </a:cubicBezTo>
                <a:cubicBezTo>
                  <a:pt x="3354" y="1886"/>
                  <a:pt x="3363" y="1885"/>
                  <a:pt x="3364" y="1881"/>
                </a:cubicBezTo>
                <a:cubicBezTo>
                  <a:pt x="3365" y="1885"/>
                  <a:pt x="3369" y="1881"/>
                  <a:pt x="3370" y="1879"/>
                </a:cubicBezTo>
                <a:cubicBezTo>
                  <a:pt x="3369" y="1879"/>
                  <a:pt x="3368" y="1872"/>
                  <a:pt x="3366" y="1876"/>
                </a:cubicBezTo>
                <a:cubicBezTo>
                  <a:pt x="3369" y="1876"/>
                  <a:pt x="3367" y="1881"/>
                  <a:pt x="3365" y="1880"/>
                </a:cubicBezTo>
                <a:cubicBezTo>
                  <a:pt x="3364" y="1880"/>
                  <a:pt x="3362" y="1879"/>
                  <a:pt x="3361" y="1878"/>
                </a:cubicBezTo>
                <a:cubicBezTo>
                  <a:pt x="3363" y="1875"/>
                  <a:pt x="3367" y="1875"/>
                  <a:pt x="3366" y="1870"/>
                </a:cubicBezTo>
                <a:cubicBezTo>
                  <a:pt x="3363" y="1867"/>
                  <a:pt x="3361" y="1863"/>
                  <a:pt x="3358" y="1865"/>
                </a:cubicBezTo>
                <a:cubicBezTo>
                  <a:pt x="3359" y="1861"/>
                  <a:pt x="3357" y="1860"/>
                  <a:pt x="3356" y="1858"/>
                </a:cubicBezTo>
                <a:cubicBezTo>
                  <a:pt x="3353" y="1858"/>
                  <a:pt x="3353" y="1860"/>
                  <a:pt x="3349" y="1859"/>
                </a:cubicBezTo>
                <a:cubicBezTo>
                  <a:pt x="3348" y="1863"/>
                  <a:pt x="3352" y="1860"/>
                  <a:pt x="3351" y="1864"/>
                </a:cubicBezTo>
                <a:cubicBezTo>
                  <a:pt x="3347" y="1865"/>
                  <a:pt x="3346" y="1862"/>
                  <a:pt x="3344" y="1864"/>
                </a:cubicBezTo>
                <a:cubicBezTo>
                  <a:pt x="3342" y="1868"/>
                  <a:pt x="3348" y="1864"/>
                  <a:pt x="3348" y="1867"/>
                </a:cubicBezTo>
                <a:cubicBezTo>
                  <a:pt x="3346" y="1867"/>
                  <a:pt x="3348" y="1870"/>
                  <a:pt x="3346" y="1870"/>
                </a:cubicBezTo>
                <a:cubicBezTo>
                  <a:pt x="3344" y="1870"/>
                  <a:pt x="3346" y="1867"/>
                  <a:pt x="3344" y="1867"/>
                </a:cubicBezTo>
                <a:cubicBezTo>
                  <a:pt x="3343" y="1870"/>
                  <a:pt x="3346" y="1870"/>
                  <a:pt x="3345" y="1874"/>
                </a:cubicBezTo>
                <a:cubicBezTo>
                  <a:pt x="3351" y="1873"/>
                  <a:pt x="3352" y="1878"/>
                  <a:pt x="3358" y="1877"/>
                </a:cubicBezTo>
                <a:cubicBezTo>
                  <a:pt x="3358" y="1874"/>
                  <a:pt x="3356" y="1871"/>
                  <a:pt x="3359" y="1870"/>
                </a:cubicBezTo>
                <a:cubicBezTo>
                  <a:pt x="3363" y="1871"/>
                  <a:pt x="3363" y="1869"/>
                  <a:pt x="3364" y="1873"/>
                </a:cubicBezTo>
                <a:cubicBezTo>
                  <a:pt x="3356" y="1872"/>
                  <a:pt x="3363" y="1879"/>
                  <a:pt x="3358" y="1881"/>
                </a:cubicBezTo>
                <a:cubicBezTo>
                  <a:pt x="3355" y="1879"/>
                  <a:pt x="3351" y="1878"/>
                  <a:pt x="3347" y="1879"/>
                </a:cubicBezTo>
                <a:cubicBezTo>
                  <a:pt x="3347" y="1881"/>
                  <a:pt x="3347" y="1883"/>
                  <a:pt x="3348" y="1884"/>
                </a:cubicBezTo>
                <a:cubicBezTo>
                  <a:pt x="3344" y="1885"/>
                  <a:pt x="3341" y="1886"/>
                  <a:pt x="3338" y="1887"/>
                </a:cubicBezTo>
                <a:cubicBezTo>
                  <a:pt x="3335" y="1884"/>
                  <a:pt x="3341" y="1873"/>
                  <a:pt x="3336" y="1866"/>
                </a:cubicBezTo>
                <a:lnTo>
                  <a:pt x="3339" y="1866"/>
                </a:lnTo>
                <a:cubicBezTo>
                  <a:pt x="3338" y="1861"/>
                  <a:pt x="3333" y="1861"/>
                  <a:pt x="3331" y="1858"/>
                </a:cubicBezTo>
                <a:cubicBezTo>
                  <a:pt x="3328" y="1859"/>
                  <a:pt x="3324" y="1865"/>
                  <a:pt x="3322" y="1859"/>
                </a:cubicBezTo>
                <a:cubicBezTo>
                  <a:pt x="3324" y="1858"/>
                  <a:pt x="3324" y="1854"/>
                  <a:pt x="3327" y="1854"/>
                </a:cubicBezTo>
                <a:cubicBezTo>
                  <a:pt x="3329" y="1856"/>
                  <a:pt x="3329" y="1855"/>
                  <a:pt x="3327" y="1857"/>
                </a:cubicBezTo>
                <a:cubicBezTo>
                  <a:pt x="3331" y="1854"/>
                  <a:pt x="3342" y="1851"/>
                  <a:pt x="3345" y="1860"/>
                </a:cubicBezTo>
                <a:cubicBezTo>
                  <a:pt x="3347" y="1857"/>
                  <a:pt x="3347" y="1852"/>
                  <a:pt x="3346" y="1848"/>
                </a:cubicBezTo>
                <a:cubicBezTo>
                  <a:pt x="3347" y="1848"/>
                  <a:pt x="3348" y="1848"/>
                  <a:pt x="3349" y="1847"/>
                </a:cubicBezTo>
                <a:cubicBezTo>
                  <a:pt x="3348" y="1853"/>
                  <a:pt x="3351" y="1855"/>
                  <a:pt x="3354" y="1857"/>
                </a:cubicBezTo>
                <a:cubicBezTo>
                  <a:pt x="3356" y="1855"/>
                  <a:pt x="3356" y="1850"/>
                  <a:pt x="3357" y="1846"/>
                </a:cubicBezTo>
                <a:cubicBezTo>
                  <a:pt x="3352" y="1849"/>
                  <a:pt x="3343" y="1842"/>
                  <a:pt x="3349" y="1836"/>
                </a:cubicBezTo>
                <a:cubicBezTo>
                  <a:pt x="3353" y="1836"/>
                  <a:pt x="3351" y="1842"/>
                  <a:pt x="3356" y="1841"/>
                </a:cubicBezTo>
                <a:cubicBezTo>
                  <a:pt x="3357" y="1837"/>
                  <a:pt x="3359" y="1835"/>
                  <a:pt x="3360" y="1831"/>
                </a:cubicBezTo>
                <a:cubicBezTo>
                  <a:pt x="3353" y="1830"/>
                  <a:pt x="3360" y="1826"/>
                  <a:pt x="3356" y="1821"/>
                </a:cubicBezTo>
                <a:cubicBezTo>
                  <a:pt x="3361" y="1819"/>
                  <a:pt x="3359" y="1817"/>
                  <a:pt x="3357" y="1812"/>
                </a:cubicBezTo>
                <a:cubicBezTo>
                  <a:pt x="3362" y="1809"/>
                  <a:pt x="3364" y="1801"/>
                  <a:pt x="3361" y="1795"/>
                </a:cubicBezTo>
                <a:cubicBezTo>
                  <a:pt x="3358" y="1796"/>
                  <a:pt x="3354" y="1796"/>
                  <a:pt x="3353" y="1799"/>
                </a:cubicBezTo>
                <a:cubicBezTo>
                  <a:pt x="3347" y="1797"/>
                  <a:pt x="3341" y="1796"/>
                  <a:pt x="3339" y="1790"/>
                </a:cubicBezTo>
                <a:cubicBezTo>
                  <a:pt x="3343" y="1786"/>
                  <a:pt x="3347" y="1791"/>
                  <a:pt x="3348" y="1795"/>
                </a:cubicBezTo>
                <a:cubicBezTo>
                  <a:pt x="3352" y="1794"/>
                  <a:pt x="3357" y="1794"/>
                  <a:pt x="3359" y="1791"/>
                </a:cubicBezTo>
                <a:cubicBezTo>
                  <a:pt x="3360" y="1787"/>
                  <a:pt x="3358" y="1787"/>
                  <a:pt x="3358" y="1784"/>
                </a:cubicBezTo>
                <a:cubicBezTo>
                  <a:pt x="3361" y="1784"/>
                  <a:pt x="3366" y="1785"/>
                  <a:pt x="3368" y="1783"/>
                </a:cubicBezTo>
                <a:cubicBezTo>
                  <a:pt x="3368" y="1780"/>
                  <a:pt x="3367" y="1780"/>
                  <a:pt x="3365" y="1779"/>
                </a:cubicBezTo>
                <a:cubicBezTo>
                  <a:pt x="3364" y="1781"/>
                  <a:pt x="3359" y="1783"/>
                  <a:pt x="3358" y="1780"/>
                </a:cubicBezTo>
                <a:cubicBezTo>
                  <a:pt x="3359" y="1778"/>
                  <a:pt x="3360" y="1777"/>
                  <a:pt x="3360" y="1775"/>
                </a:cubicBezTo>
                <a:cubicBezTo>
                  <a:pt x="3352" y="1776"/>
                  <a:pt x="3345" y="1781"/>
                  <a:pt x="3339" y="1775"/>
                </a:cubicBezTo>
                <a:cubicBezTo>
                  <a:pt x="3340" y="1772"/>
                  <a:pt x="3344" y="1773"/>
                  <a:pt x="3346" y="1772"/>
                </a:cubicBezTo>
                <a:cubicBezTo>
                  <a:pt x="3348" y="1768"/>
                  <a:pt x="3345" y="1768"/>
                  <a:pt x="3344" y="1765"/>
                </a:cubicBezTo>
                <a:cubicBezTo>
                  <a:pt x="3345" y="1763"/>
                  <a:pt x="3351" y="1764"/>
                  <a:pt x="3350" y="1760"/>
                </a:cubicBezTo>
                <a:cubicBezTo>
                  <a:pt x="3349" y="1756"/>
                  <a:pt x="3343" y="1758"/>
                  <a:pt x="3342" y="1760"/>
                </a:cubicBezTo>
                <a:cubicBezTo>
                  <a:pt x="3340" y="1758"/>
                  <a:pt x="3342" y="1757"/>
                  <a:pt x="3342" y="1755"/>
                </a:cubicBezTo>
                <a:cubicBezTo>
                  <a:pt x="3337" y="1753"/>
                  <a:pt x="3337" y="1758"/>
                  <a:pt x="3337" y="1762"/>
                </a:cubicBezTo>
                <a:cubicBezTo>
                  <a:pt x="3336" y="1761"/>
                  <a:pt x="3335" y="1761"/>
                  <a:pt x="3334" y="1761"/>
                </a:cubicBezTo>
                <a:lnTo>
                  <a:pt x="3333" y="1762"/>
                </a:lnTo>
                <a:lnTo>
                  <a:pt x="3333" y="1759"/>
                </a:lnTo>
                <a:cubicBezTo>
                  <a:pt x="3334" y="1755"/>
                  <a:pt x="3339" y="1756"/>
                  <a:pt x="3339" y="1750"/>
                </a:cubicBezTo>
                <a:cubicBezTo>
                  <a:pt x="3333" y="1748"/>
                  <a:pt x="3336" y="1755"/>
                  <a:pt x="3331" y="1754"/>
                </a:cubicBezTo>
                <a:cubicBezTo>
                  <a:pt x="3331" y="1753"/>
                  <a:pt x="3330" y="1753"/>
                  <a:pt x="3330" y="1752"/>
                </a:cubicBezTo>
                <a:cubicBezTo>
                  <a:pt x="3331" y="1751"/>
                  <a:pt x="3334" y="1752"/>
                  <a:pt x="3334" y="1749"/>
                </a:cubicBezTo>
                <a:cubicBezTo>
                  <a:pt x="3332" y="1747"/>
                  <a:pt x="3330" y="1745"/>
                  <a:pt x="3329" y="1742"/>
                </a:cubicBezTo>
                <a:cubicBezTo>
                  <a:pt x="3326" y="1743"/>
                  <a:pt x="3321" y="1742"/>
                  <a:pt x="3321" y="1747"/>
                </a:cubicBezTo>
                <a:cubicBezTo>
                  <a:pt x="3326" y="1747"/>
                  <a:pt x="3330" y="1752"/>
                  <a:pt x="3329" y="1757"/>
                </a:cubicBezTo>
                <a:cubicBezTo>
                  <a:pt x="3328" y="1756"/>
                  <a:pt x="3324" y="1756"/>
                  <a:pt x="3320" y="1756"/>
                </a:cubicBezTo>
                <a:cubicBezTo>
                  <a:pt x="3320" y="1755"/>
                  <a:pt x="3318" y="1750"/>
                  <a:pt x="3316" y="1753"/>
                </a:cubicBezTo>
                <a:cubicBezTo>
                  <a:pt x="3319" y="1755"/>
                  <a:pt x="3313" y="1757"/>
                  <a:pt x="3313" y="1761"/>
                </a:cubicBezTo>
                <a:cubicBezTo>
                  <a:pt x="3314" y="1763"/>
                  <a:pt x="3317" y="1763"/>
                  <a:pt x="3318" y="1764"/>
                </a:cubicBezTo>
                <a:cubicBezTo>
                  <a:pt x="3320" y="1761"/>
                  <a:pt x="3320" y="1761"/>
                  <a:pt x="3319" y="1757"/>
                </a:cubicBezTo>
                <a:cubicBezTo>
                  <a:pt x="3324" y="1761"/>
                  <a:pt x="3328" y="1758"/>
                  <a:pt x="3333" y="1762"/>
                </a:cubicBezTo>
                <a:lnTo>
                  <a:pt x="3333" y="1762"/>
                </a:lnTo>
                <a:lnTo>
                  <a:pt x="3332" y="1762"/>
                </a:lnTo>
                <a:cubicBezTo>
                  <a:pt x="3331" y="1763"/>
                  <a:pt x="3329" y="1764"/>
                  <a:pt x="3326" y="1764"/>
                </a:cubicBezTo>
                <a:lnTo>
                  <a:pt x="3326" y="1769"/>
                </a:lnTo>
                <a:cubicBezTo>
                  <a:pt x="3331" y="1770"/>
                  <a:pt x="3331" y="1771"/>
                  <a:pt x="3334" y="1776"/>
                </a:cubicBezTo>
                <a:cubicBezTo>
                  <a:pt x="3328" y="1777"/>
                  <a:pt x="3321" y="1779"/>
                  <a:pt x="3316" y="1783"/>
                </a:cubicBezTo>
                <a:cubicBezTo>
                  <a:pt x="3320" y="1785"/>
                  <a:pt x="3324" y="1787"/>
                  <a:pt x="3328" y="1790"/>
                </a:cubicBezTo>
                <a:cubicBezTo>
                  <a:pt x="3326" y="1794"/>
                  <a:pt x="3328" y="1793"/>
                  <a:pt x="3329" y="1796"/>
                </a:cubicBezTo>
                <a:cubicBezTo>
                  <a:pt x="3326" y="1802"/>
                  <a:pt x="3319" y="1799"/>
                  <a:pt x="3316" y="1796"/>
                </a:cubicBezTo>
                <a:cubicBezTo>
                  <a:pt x="3317" y="1807"/>
                  <a:pt x="3316" y="1814"/>
                  <a:pt x="3307" y="1818"/>
                </a:cubicBezTo>
                <a:cubicBezTo>
                  <a:pt x="3312" y="1821"/>
                  <a:pt x="3316" y="1816"/>
                  <a:pt x="3320" y="1814"/>
                </a:cubicBezTo>
                <a:cubicBezTo>
                  <a:pt x="3318" y="1811"/>
                  <a:pt x="3317" y="1803"/>
                  <a:pt x="3321" y="1802"/>
                </a:cubicBezTo>
                <a:cubicBezTo>
                  <a:pt x="3323" y="1807"/>
                  <a:pt x="3324" y="1803"/>
                  <a:pt x="3329" y="1803"/>
                </a:cubicBezTo>
                <a:cubicBezTo>
                  <a:pt x="3329" y="1805"/>
                  <a:pt x="3330" y="1805"/>
                  <a:pt x="3331" y="1806"/>
                </a:cubicBezTo>
                <a:cubicBezTo>
                  <a:pt x="3329" y="1810"/>
                  <a:pt x="3331" y="1811"/>
                  <a:pt x="3328" y="1813"/>
                </a:cubicBezTo>
                <a:cubicBezTo>
                  <a:pt x="3324" y="1813"/>
                  <a:pt x="3323" y="1811"/>
                  <a:pt x="3321" y="1814"/>
                </a:cubicBezTo>
                <a:cubicBezTo>
                  <a:pt x="3327" y="1815"/>
                  <a:pt x="3318" y="1819"/>
                  <a:pt x="3322" y="1822"/>
                </a:cubicBezTo>
                <a:cubicBezTo>
                  <a:pt x="3326" y="1822"/>
                  <a:pt x="3326" y="1819"/>
                  <a:pt x="3331" y="1823"/>
                </a:cubicBezTo>
                <a:cubicBezTo>
                  <a:pt x="3330" y="1815"/>
                  <a:pt x="3339" y="1819"/>
                  <a:pt x="3339" y="1814"/>
                </a:cubicBezTo>
                <a:cubicBezTo>
                  <a:pt x="3336" y="1814"/>
                  <a:pt x="3335" y="1816"/>
                  <a:pt x="3332" y="1816"/>
                </a:cubicBezTo>
                <a:cubicBezTo>
                  <a:pt x="3332" y="1810"/>
                  <a:pt x="3336" y="1806"/>
                  <a:pt x="3339" y="1809"/>
                </a:cubicBezTo>
                <a:cubicBezTo>
                  <a:pt x="3339" y="1806"/>
                  <a:pt x="3340" y="1801"/>
                  <a:pt x="3337" y="1801"/>
                </a:cubicBezTo>
                <a:cubicBezTo>
                  <a:pt x="3337" y="1805"/>
                  <a:pt x="3333" y="1800"/>
                  <a:pt x="3332" y="1800"/>
                </a:cubicBezTo>
                <a:cubicBezTo>
                  <a:pt x="3338" y="1790"/>
                  <a:pt x="3347" y="1798"/>
                  <a:pt x="3348" y="1805"/>
                </a:cubicBezTo>
                <a:cubicBezTo>
                  <a:pt x="3345" y="1805"/>
                  <a:pt x="3343" y="1805"/>
                  <a:pt x="3343" y="1808"/>
                </a:cubicBezTo>
                <a:cubicBezTo>
                  <a:pt x="3346" y="1812"/>
                  <a:pt x="3352" y="1805"/>
                  <a:pt x="3353" y="1811"/>
                </a:cubicBezTo>
                <a:lnTo>
                  <a:pt x="3347" y="1811"/>
                </a:lnTo>
                <a:cubicBezTo>
                  <a:pt x="3350" y="1817"/>
                  <a:pt x="3344" y="1816"/>
                  <a:pt x="3345" y="1823"/>
                </a:cubicBezTo>
                <a:cubicBezTo>
                  <a:pt x="3349" y="1823"/>
                  <a:pt x="3350" y="1827"/>
                  <a:pt x="3353" y="1826"/>
                </a:cubicBezTo>
                <a:lnTo>
                  <a:pt x="3353" y="1828"/>
                </a:lnTo>
                <a:cubicBezTo>
                  <a:pt x="3348" y="1828"/>
                  <a:pt x="3346" y="1829"/>
                  <a:pt x="3344" y="1834"/>
                </a:cubicBezTo>
                <a:cubicBezTo>
                  <a:pt x="3341" y="1832"/>
                  <a:pt x="3337" y="1831"/>
                  <a:pt x="3335" y="1828"/>
                </a:cubicBezTo>
                <a:cubicBezTo>
                  <a:pt x="3337" y="1826"/>
                  <a:pt x="3336" y="1828"/>
                  <a:pt x="3338" y="1829"/>
                </a:cubicBezTo>
                <a:cubicBezTo>
                  <a:pt x="3338" y="1826"/>
                  <a:pt x="3336" y="1825"/>
                  <a:pt x="3335" y="1823"/>
                </a:cubicBezTo>
                <a:cubicBezTo>
                  <a:pt x="3330" y="1827"/>
                  <a:pt x="3325" y="1825"/>
                  <a:pt x="3321" y="1828"/>
                </a:cubicBezTo>
                <a:cubicBezTo>
                  <a:pt x="3324" y="1829"/>
                  <a:pt x="3321" y="1831"/>
                  <a:pt x="3322" y="1835"/>
                </a:cubicBezTo>
                <a:cubicBezTo>
                  <a:pt x="3326" y="1832"/>
                  <a:pt x="3329" y="1830"/>
                  <a:pt x="3333" y="1827"/>
                </a:cubicBezTo>
                <a:cubicBezTo>
                  <a:pt x="3333" y="1830"/>
                  <a:pt x="3331" y="1830"/>
                  <a:pt x="3332" y="1834"/>
                </a:cubicBezTo>
                <a:cubicBezTo>
                  <a:pt x="3330" y="1833"/>
                  <a:pt x="3328" y="1834"/>
                  <a:pt x="3327" y="1835"/>
                </a:cubicBezTo>
                <a:cubicBezTo>
                  <a:pt x="3326" y="1839"/>
                  <a:pt x="3330" y="1841"/>
                  <a:pt x="3328" y="1844"/>
                </a:cubicBezTo>
                <a:cubicBezTo>
                  <a:pt x="3333" y="1842"/>
                  <a:pt x="3339" y="1840"/>
                  <a:pt x="3345" y="1839"/>
                </a:cubicBezTo>
                <a:cubicBezTo>
                  <a:pt x="3342" y="1841"/>
                  <a:pt x="3338" y="1841"/>
                  <a:pt x="3337" y="1845"/>
                </a:cubicBezTo>
                <a:cubicBezTo>
                  <a:pt x="3339" y="1847"/>
                  <a:pt x="3344" y="1846"/>
                  <a:pt x="3344" y="1851"/>
                </a:cubicBezTo>
                <a:cubicBezTo>
                  <a:pt x="3340" y="1852"/>
                  <a:pt x="3336" y="1850"/>
                  <a:pt x="3334" y="1846"/>
                </a:cubicBezTo>
                <a:cubicBezTo>
                  <a:pt x="3330" y="1850"/>
                  <a:pt x="3324" y="1853"/>
                  <a:pt x="3319" y="1854"/>
                </a:cubicBezTo>
                <a:cubicBezTo>
                  <a:pt x="3318" y="1857"/>
                  <a:pt x="3320" y="1857"/>
                  <a:pt x="3321" y="1859"/>
                </a:cubicBezTo>
                <a:cubicBezTo>
                  <a:pt x="3319" y="1859"/>
                  <a:pt x="3319" y="1862"/>
                  <a:pt x="3317" y="1861"/>
                </a:cubicBezTo>
                <a:cubicBezTo>
                  <a:pt x="3316" y="1861"/>
                  <a:pt x="3316" y="1860"/>
                  <a:pt x="3316" y="1859"/>
                </a:cubicBezTo>
                <a:cubicBezTo>
                  <a:pt x="3312" y="1858"/>
                  <a:pt x="3314" y="1862"/>
                  <a:pt x="3311" y="1861"/>
                </a:cubicBezTo>
                <a:cubicBezTo>
                  <a:pt x="3311" y="1864"/>
                  <a:pt x="3312" y="1865"/>
                  <a:pt x="3314" y="1867"/>
                </a:cubicBezTo>
                <a:cubicBezTo>
                  <a:pt x="3316" y="1863"/>
                  <a:pt x="3326" y="1861"/>
                  <a:pt x="3326" y="1869"/>
                </a:cubicBezTo>
                <a:cubicBezTo>
                  <a:pt x="3319" y="1867"/>
                  <a:pt x="3320" y="1873"/>
                  <a:pt x="3317" y="1874"/>
                </a:cubicBezTo>
                <a:cubicBezTo>
                  <a:pt x="3317" y="1871"/>
                  <a:pt x="3315" y="1871"/>
                  <a:pt x="3313" y="1871"/>
                </a:cubicBezTo>
                <a:cubicBezTo>
                  <a:pt x="3314" y="1876"/>
                  <a:pt x="3310" y="1876"/>
                  <a:pt x="3311" y="1881"/>
                </a:cubicBezTo>
                <a:cubicBezTo>
                  <a:pt x="3315" y="1882"/>
                  <a:pt x="3318" y="1877"/>
                  <a:pt x="3319" y="1881"/>
                </a:cubicBezTo>
                <a:cubicBezTo>
                  <a:pt x="3319" y="1885"/>
                  <a:pt x="3315" y="1884"/>
                  <a:pt x="3312" y="1884"/>
                </a:cubicBezTo>
                <a:cubicBezTo>
                  <a:pt x="3307" y="1890"/>
                  <a:pt x="3310" y="1899"/>
                  <a:pt x="3311" y="1907"/>
                </a:cubicBezTo>
                <a:cubicBezTo>
                  <a:pt x="3311" y="1909"/>
                  <a:pt x="3308" y="1909"/>
                  <a:pt x="3308" y="1912"/>
                </a:cubicBezTo>
                <a:cubicBezTo>
                  <a:pt x="3308" y="1914"/>
                  <a:pt x="3311" y="1914"/>
                  <a:pt x="3310" y="1917"/>
                </a:cubicBezTo>
                <a:cubicBezTo>
                  <a:pt x="3308" y="1919"/>
                  <a:pt x="3306" y="1915"/>
                  <a:pt x="3304" y="1919"/>
                </a:cubicBezTo>
                <a:cubicBezTo>
                  <a:pt x="3308" y="1919"/>
                  <a:pt x="3311" y="1920"/>
                  <a:pt x="3314" y="1922"/>
                </a:cubicBezTo>
                <a:cubicBezTo>
                  <a:pt x="3314" y="1926"/>
                  <a:pt x="3305" y="1927"/>
                  <a:pt x="3311" y="1931"/>
                </a:cubicBezTo>
                <a:cubicBezTo>
                  <a:pt x="3311" y="1927"/>
                  <a:pt x="3317" y="1926"/>
                  <a:pt x="3318" y="1929"/>
                </a:cubicBezTo>
                <a:cubicBezTo>
                  <a:pt x="3319" y="1936"/>
                  <a:pt x="3312" y="1932"/>
                  <a:pt x="3309" y="1934"/>
                </a:cubicBezTo>
                <a:cubicBezTo>
                  <a:pt x="3310" y="1937"/>
                  <a:pt x="3310" y="1940"/>
                  <a:pt x="3312" y="1941"/>
                </a:cubicBezTo>
                <a:cubicBezTo>
                  <a:pt x="3314" y="1938"/>
                  <a:pt x="3318" y="1942"/>
                  <a:pt x="3319" y="1944"/>
                </a:cubicBezTo>
                <a:cubicBezTo>
                  <a:pt x="3313" y="1943"/>
                  <a:pt x="3318" y="1958"/>
                  <a:pt x="3310" y="1953"/>
                </a:cubicBezTo>
                <a:cubicBezTo>
                  <a:pt x="3307" y="1956"/>
                  <a:pt x="3308" y="1962"/>
                  <a:pt x="3312" y="1962"/>
                </a:cubicBezTo>
                <a:cubicBezTo>
                  <a:pt x="3312" y="1957"/>
                  <a:pt x="3320" y="1959"/>
                  <a:pt x="3320" y="1962"/>
                </a:cubicBezTo>
                <a:cubicBezTo>
                  <a:pt x="3318" y="1962"/>
                  <a:pt x="3316" y="1962"/>
                  <a:pt x="3314" y="1963"/>
                </a:cubicBezTo>
                <a:cubicBezTo>
                  <a:pt x="3314" y="1966"/>
                  <a:pt x="3317" y="1969"/>
                  <a:pt x="3314" y="1970"/>
                </a:cubicBezTo>
                <a:cubicBezTo>
                  <a:pt x="3312" y="1967"/>
                  <a:pt x="3310" y="1968"/>
                  <a:pt x="3306" y="1969"/>
                </a:cubicBezTo>
                <a:lnTo>
                  <a:pt x="3306" y="1973"/>
                </a:lnTo>
                <a:cubicBezTo>
                  <a:pt x="3309" y="1975"/>
                  <a:pt x="3312" y="1975"/>
                  <a:pt x="3315" y="1974"/>
                </a:cubicBezTo>
                <a:cubicBezTo>
                  <a:pt x="3314" y="1978"/>
                  <a:pt x="3314" y="1982"/>
                  <a:pt x="3314" y="1985"/>
                </a:cubicBezTo>
                <a:cubicBezTo>
                  <a:pt x="3310" y="1986"/>
                  <a:pt x="3310" y="1989"/>
                  <a:pt x="3311" y="1993"/>
                </a:cubicBezTo>
                <a:cubicBezTo>
                  <a:pt x="3309" y="1995"/>
                  <a:pt x="3305" y="1995"/>
                  <a:pt x="3306" y="2000"/>
                </a:cubicBezTo>
                <a:cubicBezTo>
                  <a:pt x="3311" y="1998"/>
                  <a:pt x="3316" y="1996"/>
                  <a:pt x="3320" y="1993"/>
                </a:cubicBezTo>
                <a:cubicBezTo>
                  <a:pt x="3321" y="2000"/>
                  <a:pt x="3314" y="1998"/>
                  <a:pt x="3313" y="2003"/>
                </a:cubicBezTo>
                <a:cubicBezTo>
                  <a:pt x="3316" y="2005"/>
                  <a:pt x="3319" y="2001"/>
                  <a:pt x="3319" y="2006"/>
                </a:cubicBezTo>
                <a:cubicBezTo>
                  <a:pt x="3314" y="2004"/>
                  <a:pt x="3315" y="2009"/>
                  <a:pt x="3315" y="2010"/>
                </a:cubicBezTo>
                <a:cubicBezTo>
                  <a:pt x="3311" y="2013"/>
                  <a:pt x="3310" y="2010"/>
                  <a:pt x="3305" y="2010"/>
                </a:cubicBezTo>
                <a:cubicBezTo>
                  <a:pt x="3307" y="2015"/>
                  <a:pt x="3303" y="2014"/>
                  <a:pt x="3303" y="2018"/>
                </a:cubicBezTo>
                <a:cubicBezTo>
                  <a:pt x="3306" y="2017"/>
                  <a:pt x="3305" y="2021"/>
                  <a:pt x="3308" y="2020"/>
                </a:cubicBezTo>
                <a:cubicBezTo>
                  <a:pt x="3308" y="2018"/>
                  <a:pt x="3307" y="2018"/>
                  <a:pt x="3307" y="2016"/>
                </a:cubicBezTo>
                <a:cubicBezTo>
                  <a:pt x="3309" y="2015"/>
                  <a:pt x="3310" y="2014"/>
                  <a:pt x="3312" y="2014"/>
                </a:cubicBezTo>
                <a:cubicBezTo>
                  <a:pt x="3311" y="2018"/>
                  <a:pt x="3319" y="2014"/>
                  <a:pt x="3318" y="2018"/>
                </a:cubicBezTo>
                <a:cubicBezTo>
                  <a:pt x="3317" y="2020"/>
                  <a:pt x="3316" y="2022"/>
                  <a:pt x="3314" y="2023"/>
                </a:cubicBezTo>
                <a:cubicBezTo>
                  <a:pt x="3316" y="2024"/>
                  <a:pt x="3319" y="2020"/>
                  <a:pt x="3319" y="2023"/>
                </a:cubicBezTo>
                <a:cubicBezTo>
                  <a:pt x="3317" y="2025"/>
                  <a:pt x="3319" y="2027"/>
                  <a:pt x="3317" y="2029"/>
                </a:cubicBezTo>
                <a:cubicBezTo>
                  <a:pt x="3314" y="2030"/>
                  <a:pt x="3312" y="2029"/>
                  <a:pt x="3309" y="2032"/>
                </a:cubicBezTo>
                <a:cubicBezTo>
                  <a:pt x="3311" y="2039"/>
                  <a:pt x="3319" y="2034"/>
                  <a:pt x="3322" y="2035"/>
                </a:cubicBezTo>
                <a:lnTo>
                  <a:pt x="3322" y="2038"/>
                </a:lnTo>
                <a:cubicBezTo>
                  <a:pt x="3318" y="2035"/>
                  <a:pt x="3319" y="2043"/>
                  <a:pt x="3314" y="2043"/>
                </a:cubicBezTo>
                <a:cubicBezTo>
                  <a:pt x="3313" y="2038"/>
                  <a:pt x="3305" y="2041"/>
                  <a:pt x="3303" y="2040"/>
                </a:cubicBezTo>
                <a:cubicBezTo>
                  <a:pt x="3304" y="2044"/>
                  <a:pt x="3302" y="2045"/>
                  <a:pt x="3302" y="2048"/>
                </a:cubicBezTo>
                <a:cubicBezTo>
                  <a:pt x="3303" y="2049"/>
                  <a:pt x="3304" y="2048"/>
                  <a:pt x="3304" y="2049"/>
                </a:cubicBezTo>
                <a:cubicBezTo>
                  <a:pt x="3308" y="2050"/>
                  <a:pt x="3307" y="2046"/>
                  <a:pt x="3311" y="2046"/>
                </a:cubicBezTo>
                <a:cubicBezTo>
                  <a:pt x="3312" y="2048"/>
                  <a:pt x="3310" y="2050"/>
                  <a:pt x="3313" y="2052"/>
                </a:cubicBezTo>
                <a:cubicBezTo>
                  <a:pt x="3313" y="2046"/>
                  <a:pt x="3320" y="2047"/>
                  <a:pt x="3324" y="2049"/>
                </a:cubicBezTo>
                <a:cubicBezTo>
                  <a:pt x="3323" y="2051"/>
                  <a:pt x="3323" y="2051"/>
                  <a:pt x="3322" y="2052"/>
                </a:cubicBezTo>
                <a:cubicBezTo>
                  <a:pt x="3320" y="2050"/>
                  <a:pt x="3319" y="2048"/>
                  <a:pt x="3315" y="2048"/>
                </a:cubicBezTo>
                <a:lnTo>
                  <a:pt x="3315" y="2053"/>
                </a:lnTo>
                <a:cubicBezTo>
                  <a:pt x="3317" y="2053"/>
                  <a:pt x="3322" y="2051"/>
                  <a:pt x="3320" y="2055"/>
                </a:cubicBezTo>
                <a:cubicBezTo>
                  <a:pt x="3317" y="2055"/>
                  <a:pt x="3314" y="2054"/>
                  <a:pt x="3310" y="2054"/>
                </a:cubicBezTo>
                <a:cubicBezTo>
                  <a:pt x="3310" y="2061"/>
                  <a:pt x="3318" y="2058"/>
                  <a:pt x="3318" y="2058"/>
                </a:cubicBezTo>
                <a:cubicBezTo>
                  <a:pt x="3317" y="2064"/>
                  <a:pt x="3304" y="2069"/>
                  <a:pt x="3300" y="2062"/>
                </a:cubicBezTo>
                <a:cubicBezTo>
                  <a:pt x="3300" y="2063"/>
                  <a:pt x="3300" y="2063"/>
                  <a:pt x="3300" y="2063"/>
                </a:cubicBezTo>
                <a:cubicBezTo>
                  <a:pt x="3303" y="2063"/>
                  <a:pt x="3306" y="2062"/>
                  <a:pt x="3307" y="2059"/>
                </a:cubicBezTo>
                <a:cubicBezTo>
                  <a:pt x="3302" y="2059"/>
                  <a:pt x="3299" y="2059"/>
                  <a:pt x="3297" y="2062"/>
                </a:cubicBezTo>
                <a:cubicBezTo>
                  <a:pt x="3299" y="2067"/>
                  <a:pt x="3302" y="2068"/>
                  <a:pt x="3304" y="2071"/>
                </a:cubicBezTo>
                <a:cubicBezTo>
                  <a:pt x="3307" y="2072"/>
                  <a:pt x="3306" y="2067"/>
                  <a:pt x="3309" y="2067"/>
                </a:cubicBezTo>
                <a:cubicBezTo>
                  <a:pt x="3311" y="2071"/>
                  <a:pt x="3317" y="2067"/>
                  <a:pt x="3319" y="2069"/>
                </a:cubicBezTo>
                <a:cubicBezTo>
                  <a:pt x="3315" y="2069"/>
                  <a:pt x="3317" y="2075"/>
                  <a:pt x="3314" y="2076"/>
                </a:cubicBezTo>
                <a:cubicBezTo>
                  <a:pt x="3312" y="2074"/>
                  <a:pt x="3309" y="2074"/>
                  <a:pt x="3308" y="2076"/>
                </a:cubicBezTo>
                <a:cubicBezTo>
                  <a:pt x="3310" y="2081"/>
                  <a:pt x="3308" y="2087"/>
                  <a:pt x="3311" y="2090"/>
                </a:cubicBezTo>
                <a:cubicBezTo>
                  <a:pt x="3312" y="2089"/>
                  <a:pt x="3311" y="2086"/>
                  <a:pt x="3314" y="2087"/>
                </a:cubicBezTo>
                <a:cubicBezTo>
                  <a:pt x="3313" y="2093"/>
                  <a:pt x="3319" y="2087"/>
                  <a:pt x="3320" y="2090"/>
                </a:cubicBezTo>
                <a:cubicBezTo>
                  <a:pt x="3317" y="2094"/>
                  <a:pt x="3315" y="2098"/>
                  <a:pt x="3314" y="2103"/>
                </a:cubicBezTo>
                <a:cubicBezTo>
                  <a:pt x="3316" y="2104"/>
                  <a:pt x="3318" y="2100"/>
                  <a:pt x="3318" y="2103"/>
                </a:cubicBezTo>
                <a:cubicBezTo>
                  <a:pt x="3316" y="2104"/>
                  <a:pt x="3314" y="2104"/>
                  <a:pt x="3314" y="2107"/>
                </a:cubicBezTo>
                <a:cubicBezTo>
                  <a:pt x="3315" y="2109"/>
                  <a:pt x="3321" y="2107"/>
                  <a:pt x="3322" y="2109"/>
                </a:cubicBezTo>
                <a:cubicBezTo>
                  <a:pt x="3319" y="2111"/>
                  <a:pt x="3316" y="2112"/>
                  <a:pt x="3313" y="2113"/>
                </a:cubicBezTo>
                <a:cubicBezTo>
                  <a:pt x="3311" y="2115"/>
                  <a:pt x="3315" y="2117"/>
                  <a:pt x="3313" y="2117"/>
                </a:cubicBezTo>
                <a:cubicBezTo>
                  <a:pt x="3310" y="2112"/>
                  <a:pt x="3303" y="2118"/>
                  <a:pt x="3298" y="2118"/>
                </a:cubicBezTo>
                <a:cubicBezTo>
                  <a:pt x="3300" y="2118"/>
                  <a:pt x="3300" y="2120"/>
                  <a:pt x="3300" y="2121"/>
                </a:cubicBezTo>
                <a:cubicBezTo>
                  <a:pt x="3306" y="2118"/>
                  <a:pt x="3307" y="2121"/>
                  <a:pt x="3314" y="2118"/>
                </a:cubicBezTo>
                <a:cubicBezTo>
                  <a:pt x="3313" y="2123"/>
                  <a:pt x="3317" y="2120"/>
                  <a:pt x="3317" y="2121"/>
                </a:cubicBezTo>
                <a:lnTo>
                  <a:pt x="3317" y="2124"/>
                </a:lnTo>
                <a:cubicBezTo>
                  <a:pt x="3316" y="2124"/>
                  <a:pt x="3313" y="2121"/>
                  <a:pt x="3313" y="2124"/>
                </a:cubicBezTo>
                <a:cubicBezTo>
                  <a:pt x="3315" y="2127"/>
                  <a:pt x="3321" y="2126"/>
                  <a:pt x="3323" y="2129"/>
                </a:cubicBezTo>
                <a:cubicBezTo>
                  <a:pt x="3319" y="2131"/>
                  <a:pt x="3315" y="2131"/>
                  <a:pt x="3313" y="2135"/>
                </a:cubicBezTo>
                <a:cubicBezTo>
                  <a:pt x="3315" y="2135"/>
                  <a:pt x="3318" y="2134"/>
                  <a:pt x="3318" y="2137"/>
                </a:cubicBezTo>
                <a:cubicBezTo>
                  <a:pt x="3318" y="2141"/>
                  <a:pt x="3313" y="2141"/>
                  <a:pt x="3311" y="2144"/>
                </a:cubicBezTo>
                <a:cubicBezTo>
                  <a:pt x="3315" y="2144"/>
                  <a:pt x="3319" y="2140"/>
                  <a:pt x="3322" y="2144"/>
                </a:cubicBezTo>
                <a:cubicBezTo>
                  <a:pt x="3320" y="2147"/>
                  <a:pt x="3316" y="2147"/>
                  <a:pt x="3312" y="2146"/>
                </a:cubicBezTo>
                <a:cubicBezTo>
                  <a:pt x="3312" y="2150"/>
                  <a:pt x="3311" y="2153"/>
                  <a:pt x="3312" y="2157"/>
                </a:cubicBezTo>
                <a:cubicBezTo>
                  <a:pt x="3313" y="2155"/>
                  <a:pt x="3316" y="2155"/>
                  <a:pt x="3317" y="2154"/>
                </a:cubicBezTo>
                <a:cubicBezTo>
                  <a:pt x="3317" y="2158"/>
                  <a:pt x="3313" y="2157"/>
                  <a:pt x="3312" y="2160"/>
                </a:cubicBezTo>
                <a:cubicBezTo>
                  <a:pt x="3322" y="2160"/>
                  <a:pt x="3329" y="2153"/>
                  <a:pt x="3337" y="2159"/>
                </a:cubicBezTo>
                <a:cubicBezTo>
                  <a:pt x="3337" y="2161"/>
                  <a:pt x="3338" y="2161"/>
                  <a:pt x="3338" y="2163"/>
                </a:cubicBezTo>
                <a:cubicBezTo>
                  <a:pt x="3335" y="2164"/>
                  <a:pt x="3333" y="2168"/>
                  <a:pt x="3336" y="2170"/>
                </a:cubicBezTo>
                <a:cubicBezTo>
                  <a:pt x="3333" y="2168"/>
                  <a:pt x="3336" y="2173"/>
                  <a:pt x="3333" y="2173"/>
                </a:cubicBezTo>
                <a:cubicBezTo>
                  <a:pt x="3334" y="2165"/>
                  <a:pt x="3329" y="2169"/>
                  <a:pt x="3324" y="2169"/>
                </a:cubicBezTo>
                <a:lnTo>
                  <a:pt x="3324" y="2163"/>
                </a:lnTo>
                <a:cubicBezTo>
                  <a:pt x="3328" y="2163"/>
                  <a:pt x="3330" y="2166"/>
                  <a:pt x="3333" y="2164"/>
                </a:cubicBezTo>
                <a:cubicBezTo>
                  <a:pt x="3332" y="2159"/>
                  <a:pt x="3329" y="2161"/>
                  <a:pt x="3323" y="2159"/>
                </a:cubicBezTo>
                <a:cubicBezTo>
                  <a:pt x="3322" y="2162"/>
                  <a:pt x="3319" y="2160"/>
                  <a:pt x="3321" y="2164"/>
                </a:cubicBezTo>
                <a:cubicBezTo>
                  <a:pt x="3316" y="2164"/>
                  <a:pt x="3310" y="2169"/>
                  <a:pt x="3306" y="2167"/>
                </a:cubicBezTo>
                <a:cubicBezTo>
                  <a:pt x="3305" y="2170"/>
                  <a:pt x="3302" y="2174"/>
                  <a:pt x="3304" y="2179"/>
                </a:cubicBezTo>
                <a:cubicBezTo>
                  <a:pt x="3307" y="2174"/>
                  <a:pt x="3311" y="2171"/>
                  <a:pt x="3315" y="2169"/>
                </a:cubicBezTo>
                <a:cubicBezTo>
                  <a:pt x="3318" y="2170"/>
                  <a:pt x="3321" y="2171"/>
                  <a:pt x="3320" y="2176"/>
                </a:cubicBezTo>
                <a:cubicBezTo>
                  <a:pt x="3316" y="2179"/>
                  <a:pt x="3314" y="2178"/>
                  <a:pt x="3309" y="2176"/>
                </a:cubicBezTo>
                <a:cubicBezTo>
                  <a:pt x="3307" y="2182"/>
                  <a:pt x="3316" y="2177"/>
                  <a:pt x="3315" y="2182"/>
                </a:cubicBezTo>
                <a:cubicBezTo>
                  <a:pt x="3313" y="2183"/>
                  <a:pt x="3310" y="2184"/>
                  <a:pt x="3307" y="2185"/>
                </a:cubicBezTo>
                <a:cubicBezTo>
                  <a:pt x="3307" y="2182"/>
                  <a:pt x="3307" y="2180"/>
                  <a:pt x="3304" y="2180"/>
                </a:cubicBezTo>
                <a:cubicBezTo>
                  <a:pt x="3304" y="2187"/>
                  <a:pt x="3300" y="2193"/>
                  <a:pt x="3304" y="2201"/>
                </a:cubicBezTo>
                <a:cubicBezTo>
                  <a:pt x="3303" y="2201"/>
                  <a:pt x="3303" y="2202"/>
                  <a:pt x="3301" y="2202"/>
                </a:cubicBezTo>
                <a:cubicBezTo>
                  <a:pt x="3297" y="2201"/>
                  <a:pt x="3301" y="2198"/>
                  <a:pt x="3300" y="2194"/>
                </a:cubicBezTo>
                <a:cubicBezTo>
                  <a:pt x="3296" y="2193"/>
                  <a:pt x="3296" y="2193"/>
                  <a:pt x="3294" y="2195"/>
                </a:cubicBezTo>
                <a:cubicBezTo>
                  <a:pt x="3297" y="2201"/>
                  <a:pt x="3292" y="2203"/>
                  <a:pt x="3297" y="2208"/>
                </a:cubicBezTo>
                <a:cubicBezTo>
                  <a:pt x="3296" y="2211"/>
                  <a:pt x="3292" y="2211"/>
                  <a:pt x="3292" y="2215"/>
                </a:cubicBezTo>
                <a:cubicBezTo>
                  <a:pt x="3295" y="2215"/>
                  <a:pt x="3294" y="2219"/>
                  <a:pt x="3296" y="2220"/>
                </a:cubicBezTo>
                <a:cubicBezTo>
                  <a:pt x="3297" y="2218"/>
                  <a:pt x="3300" y="2218"/>
                  <a:pt x="3301" y="2217"/>
                </a:cubicBezTo>
                <a:cubicBezTo>
                  <a:pt x="3301" y="2218"/>
                  <a:pt x="3303" y="2219"/>
                  <a:pt x="3302" y="2221"/>
                </a:cubicBezTo>
                <a:cubicBezTo>
                  <a:pt x="3298" y="2220"/>
                  <a:pt x="3298" y="2220"/>
                  <a:pt x="3297" y="2224"/>
                </a:cubicBezTo>
                <a:cubicBezTo>
                  <a:pt x="3300" y="2225"/>
                  <a:pt x="3301" y="2222"/>
                  <a:pt x="3302" y="2225"/>
                </a:cubicBezTo>
                <a:cubicBezTo>
                  <a:pt x="3300" y="2231"/>
                  <a:pt x="3288" y="2226"/>
                  <a:pt x="3288" y="2234"/>
                </a:cubicBezTo>
                <a:cubicBezTo>
                  <a:pt x="3292" y="2236"/>
                  <a:pt x="3297" y="2232"/>
                  <a:pt x="3303" y="2233"/>
                </a:cubicBezTo>
                <a:cubicBezTo>
                  <a:pt x="3303" y="2224"/>
                  <a:pt x="3307" y="2215"/>
                  <a:pt x="3314" y="2218"/>
                </a:cubicBezTo>
                <a:cubicBezTo>
                  <a:pt x="3315" y="2216"/>
                  <a:pt x="3316" y="2213"/>
                  <a:pt x="3315" y="2211"/>
                </a:cubicBezTo>
                <a:cubicBezTo>
                  <a:pt x="3312" y="2211"/>
                  <a:pt x="3309" y="2212"/>
                  <a:pt x="3306" y="2214"/>
                </a:cubicBezTo>
                <a:cubicBezTo>
                  <a:pt x="3306" y="2211"/>
                  <a:pt x="3305" y="2208"/>
                  <a:pt x="3306" y="2205"/>
                </a:cubicBezTo>
                <a:cubicBezTo>
                  <a:pt x="3309" y="2205"/>
                  <a:pt x="3309" y="2206"/>
                  <a:pt x="3312" y="2206"/>
                </a:cubicBezTo>
                <a:cubicBezTo>
                  <a:pt x="3313" y="2200"/>
                  <a:pt x="3306" y="2204"/>
                  <a:pt x="3305" y="2202"/>
                </a:cubicBezTo>
                <a:cubicBezTo>
                  <a:pt x="3307" y="2200"/>
                  <a:pt x="3305" y="2193"/>
                  <a:pt x="3308" y="2192"/>
                </a:cubicBezTo>
                <a:cubicBezTo>
                  <a:pt x="3316" y="2190"/>
                  <a:pt x="3320" y="2193"/>
                  <a:pt x="3322" y="2197"/>
                </a:cubicBezTo>
                <a:cubicBezTo>
                  <a:pt x="3326" y="2193"/>
                  <a:pt x="3319" y="2182"/>
                  <a:pt x="3324" y="2179"/>
                </a:cubicBezTo>
                <a:cubicBezTo>
                  <a:pt x="3328" y="2178"/>
                  <a:pt x="3327" y="2182"/>
                  <a:pt x="3331" y="2181"/>
                </a:cubicBezTo>
                <a:cubicBezTo>
                  <a:pt x="3332" y="2179"/>
                  <a:pt x="3329" y="2176"/>
                  <a:pt x="3334" y="2176"/>
                </a:cubicBezTo>
                <a:cubicBezTo>
                  <a:pt x="3336" y="2182"/>
                  <a:pt x="3346" y="2180"/>
                  <a:pt x="3352" y="2182"/>
                </a:cubicBezTo>
                <a:cubicBezTo>
                  <a:pt x="3351" y="2178"/>
                  <a:pt x="3351" y="2176"/>
                  <a:pt x="3354" y="2175"/>
                </a:cubicBezTo>
                <a:cubicBezTo>
                  <a:pt x="3355" y="2178"/>
                  <a:pt x="3362" y="2174"/>
                  <a:pt x="3360" y="2179"/>
                </a:cubicBezTo>
                <a:cubicBezTo>
                  <a:pt x="3366" y="2177"/>
                  <a:pt x="3368" y="2178"/>
                  <a:pt x="3371" y="2174"/>
                </a:cubicBezTo>
                <a:cubicBezTo>
                  <a:pt x="3369" y="2173"/>
                  <a:pt x="3365" y="2175"/>
                  <a:pt x="3364" y="2173"/>
                </a:cubicBezTo>
                <a:cubicBezTo>
                  <a:pt x="3369" y="2171"/>
                  <a:pt x="3374" y="2172"/>
                  <a:pt x="3378" y="2175"/>
                </a:cubicBezTo>
                <a:cubicBezTo>
                  <a:pt x="3377" y="2175"/>
                  <a:pt x="3376" y="2177"/>
                  <a:pt x="3376" y="2178"/>
                </a:cubicBezTo>
                <a:cubicBezTo>
                  <a:pt x="3381" y="2179"/>
                  <a:pt x="3381" y="2175"/>
                  <a:pt x="3386" y="2175"/>
                </a:cubicBezTo>
                <a:cubicBezTo>
                  <a:pt x="3387" y="2179"/>
                  <a:pt x="3386" y="2178"/>
                  <a:pt x="3386" y="2182"/>
                </a:cubicBezTo>
                <a:cubicBezTo>
                  <a:pt x="3388" y="2183"/>
                  <a:pt x="3394" y="2180"/>
                  <a:pt x="3394" y="2184"/>
                </a:cubicBezTo>
                <a:cubicBezTo>
                  <a:pt x="3382" y="2185"/>
                  <a:pt x="3386" y="2194"/>
                  <a:pt x="3372" y="2191"/>
                </a:cubicBezTo>
                <a:lnTo>
                  <a:pt x="3372" y="2196"/>
                </a:lnTo>
                <a:cubicBezTo>
                  <a:pt x="3377" y="2197"/>
                  <a:pt x="3376" y="2196"/>
                  <a:pt x="3379" y="2195"/>
                </a:cubicBezTo>
                <a:cubicBezTo>
                  <a:pt x="3379" y="2197"/>
                  <a:pt x="3377" y="2198"/>
                  <a:pt x="3377" y="2200"/>
                </a:cubicBezTo>
                <a:cubicBezTo>
                  <a:pt x="3380" y="2202"/>
                  <a:pt x="3384" y="2201"/>
                  <a:pt x="3387" y="2203"/>
                </a:cubicBezTo>
                <a:cubicBezTo>
                  <a:pt x="3386" y="2199"/>
                  <a:pt x="3387" y="2196"/>
                  <a:pt x="3390" y="2195"/>
                </a:cubicBezTo>
                <a:cubicBezTo>
                  <a:pt x="3393" y="2196"/>
                  <a:pt x="3399" y="2196"/>
                  <a:pt x="3398" y="2205"/>
                </a:cubicBezTo>
                <a:cubicBezTo>
                  <a:pt x="3399" y="2205"/>
                  <a:pt x="3403" y="2204"/>
                  <a:pt x="3403" y="2206"/>
                </a:cubicBezTo>
                <a:cubicBezTo>
                  <a:pt x="3401" y="2208"/>
                  <a:pt x="3398" y="2204"/>
                  <a:pt x="3396" y="2207"/>
                </a:cubicBezTo>
                <a:cubicBezTo>
                  <a:pt x="3396" y="2215"/>
                  <a:pt x="3403" y="2209"/>
                  <a:pt x="3403" y="2216"/>
                </a:cubicBezTo>
                <a:cubicBezTo>
                  <a:pt x="3400" y="2215"/>
                  <a:pt x="3400" y="2213"/>
                  <a:pt x="3396" y="2213"/>
                </a:cubicBezTo>
                <a:lnTo>
                  <a:pt x="3396" y="2224"/>
                </a:lnTo>
                <a:cubicBezTo>
                  <a:pt x="3397" y="2226"/>
                  <a:pt x="3400" y="2225"/>
                  <a:pt x="3400" y="2227"/>
                </a:cubicBezTo>
                <a:cubicBezTo>
                  <a:pt x="3399" y="2228"/>
                  <a:pt x="3397" y="2229"/>
                  <a:pt x="3396" y="2232"/>
                </a:cubicBezTo>
                <a:cubicBezTo>
                  <a:pt x="3399" y="2234"/>
                  <a:pt x="3403" y="2230"/>
                  <a:pt x="3405" y="2235"/>
                </a:cubicBezTo>
                <a:cubicBezTo>
                  <a:pt x="3398" y="2239"/>
                  <a:pt x="3395" y="2249"/>
                  <a:pt x="3385" y="2247"/>
                </a:cubicBezTo>
                <a:cubicBezTo>
                  <a:pt x="3386" y="2245"/>
                  <a:pt x="3384" y="2245"/>
                  <a:pt x="3384" y="2243"/>
                </a:cubicBezTo>
                <a:cubicBezTo>
                  <a:pt x="3388" y="2243"/>
                  <a:pt x="3389" y="2245"/>
                  <a:pt x="3389" y="2241"/>
                </a:cubicBezTo>
                <a:cubicBezTo>
                  <a:pt x="3387" y="2239"/>
                  <a:pt x="3383" y="2238"/>
                  <a:pt x="3380" y="2238"/>
                </a:cubicBezTo>
                <a:cubicBezTo>
                  <a:pt x="3383" y="2254"/>
                  <a:pt x="3365" y="2244"/>
                  <a:pt x="3361" y="2247"/>
                </a:cubicBezTo>
                <a:cubicBezTo>
                  <a:pt x="3360" y="2255"/>
                  <a:pt x="3372" y="2251"/>
                  <a:pt x="3373" y="2248"/>
                </a:cubicBezTo>
                <a:cubicBezTo>
                  <a:pt x="3377" y="2251"/>
                  <a:pt x="3381" y="2252"/>
                  <a:pt x="3381" y="2259"/>
                </a:cubicBezTo>
                <a:cubicBezTo>
                  <a:pt x="3386" y="2259"/>
                  <a:pt x="3383" y="2256"/>
                  <a:pt x="3386" y="2255"/>
                </a:cubicBezTo>
                <a:cubicBezTo>
                  <a:pt x="3384" y="2270"/>
                  <a:pt x="3367" y="2261"/>
                  <a:pt x="3360" y="2266"/>
                </a:cubicBezTo>
                <a:cubicBezTo>
                  <a:pt x="3358" y="2264"/>
                  <a:pt x="3358" y="2261"/>
                  <a:pt x="3355" y="2260"/>
                </a:cubicBezTo>
                <a:cubicBezTo>
                  <a:pt x="3355" y="2263"/>
                  <a:pt x="3355" y="2265"/>
                  <a:pt x="3352" y="2265"/>
                </a:cubicBezTo>
                <a:cubicBezTo>
                  <a:pt x="3352" y="2258"/>
                  <a:pt x="3344" y="2261"/>
                  <a:pt x="3342" y="2257"/>
                </a:cubicBezTo>
                <a:cubicBezTo>
                  <a:pt x="3341" y="2260"/>
                  <a:pt x="3340" y="2264"/>
                  <a:pt x="3340" y="2268"/>
                </a:cubicBezTo>
                <a:cubicBezTo>
                  <a:pt x="3341" y="2270"/>
                  <a:pt x="3344" y="2270"/>
                  <a:pt x="3346" y="2269"/>
                </a:cubicBezTo>
                <a:cubicBezTo>
                  <a:pt x="3347" y="2271"/>
                  <a:pt x="3348" y="2274"/>
                  <a:pt x="3349" y="2276"/>
                </a:cubicBezTo>
                <a:cubicBezTo>
                  <a:pt x="3348" y="2276"/>
                  <a:pt x="3348" y="2278"/>
                  <a:pt x="3346" y="2278"/>
                </a:cubicBezTo>
                <a:cubicBezTo>
                  <a:pt x="3344" y="2277"/>
                  <a:pt x="3344" y="2275"/>
                  <a:pt x="3341" y="2276"/>
                </a:cubicBezTo>
                <a:cubicBezTo>
                  <a:pt x="3345" y="2287"/>
                  <a:pt x="3355" y="2280"/>
                  <a:pt x="3361" y="2284"/>
                </a:cubicBezTo>
                <a:cubicBezTo>
                  <a:pt x="3363" y="2283"/>
                  <a:pt x="3363" y="2277"/>
                  <a:pt x="3360" y="2277"/>
                </a:cubicBezTo>
                <a:cubicBezTo>
                  <a:pt x="3356" y="2281"/>
                  <a:pt x="3349" y="2273"/>
                  <a:pt x="3352" y="2270"/>
                </a:cubicBezTo>
                <a:cubicBezTo>
                  <a:pt x="3356" y="2270"/>
                  <a:pt x="3359" y="2271"/>
                  <a:pt x="3362" y="2272"/>
                </a:cubicBezTo>
                <a:cubicBezTo>
                  <a:pt x="3362" y="2270"/>
                  <a:pt x="3362" y="2268"/>
                  <a:pt x="3364" y="2268"/>
                </a:cubicBezTo>
                <a:cubicBezTo>
                  <a:pt x="3370" y="2267"/>
                  <a:pt x="3369" y="2271"/>
                  <a:pt x="3372" y="2269"/>
                </a:cubicBezTo>
                <a:lnTo>
                  <a:pt x="3372" y="2276"/>
                </a:lnTo>
                <a:cubicBezTo>
                  <a:pt x="3369" y="2276"/>
                  <a:pt x="3369" y="2274"/>
                  <a:pt x="3367" y="2276"/>
                </a:cubicBezTo>
                <a:cubicBezTo>
                  <a:pt x="3366" y="2285"/>
                  <a:pt x="3377" y="2275"/>
                  <a:pt x="3379" y="2281"/>
                </a:cubicBezTo>
                <a:cubicBezTo>
                  <a:pt x="3378" y="2283"/>
                  <a:pt x="3378" y="2287"/>
                  <a:pt x="3378" y="2290"/>
                </a:cubicBezTo>
                <a:cubicBezTo>
                  <a:pt x="3380" y="2291"/>
                  <a:pt x="3388" y="2293"/>
                  <a:pt x="3388" y="2288"/>
                </a:cubicBezTo>
                <a:cubicBezTo>
                  <a:pt x="3385" y="2288"/>
                  <a:pt x="3381" y="2288"/>
                  <a:pt x="3381" y="2286"/>
                </a:cubicBezTo>
                <a:cubicBezTo>
                  <a:pt x="3386" y="2282"/>
                  <a:pt x="3380" y="2272"/>
                  <a:pt x="3386" y="2271"/>
                </a:cubicBezTo>
                <a:cubicBezTo>
                  <a:pt x="3387" y="2273"/>
                  <a:pt x="3385" y="2274"/>
                  <a:pt x="3385" y="2276"/>
                </a:cubicBezTo>
                <a:cubicBezTo>
                  <a:pt x="3392" y="2275"/>
                  <a:pt x="3387" y="2270"/>
                  <a:pt x="3392" y="2271"/>
                </a:cubicBezTo>
                <a:lnTo>
                  <a:pt x="3392" y="2265"/>
                </a:lnTo>
                <a:cubicBezTo>
                  <a:pt x="3395" y="2268"/>
                  <a:pt x="3397" y="2264"/>
                  <a:pt x="3399" y="2264"/>
                </a:cubicBezTo>
                <a:cubicBezTo>
                  <a:pt x="3398" y="2272"/>
                  <a:pt x="3402" y="2282"/>
                  <a:pt x="3397" y="2290"/>
                </a:cubicBezTo>
                <a:cubicBezTo>
                  <a:pt x="3404" y="2291"/>
                  <a:pt x="3407" y="2288"/>
                  <a:pt x="3414" y="2290"/>
                </a:cubicBezTo>
                <a:cubicBezTo>
                  <a:pt x="3409" y="2289"/>
                  <a:pt x="3405" y="2292"/>
                  <a:pt x="3404" y="2296"/>
                </a:cubicBezTo>
                <a:cubicBezTo>
                  <a:pt x="3402" y="2295"/>
                  <a:pt x="3398" y="2293"/>
                  <a:pt x="3397" y="2296"/>
                </a:cubicBezTo>
                <a:cubicBezTo>
                  <a:pt x="3401" y="2297"/>
                  <a:pt x="3402" y="2300"/>
                  <a:pt x="3403" y="2304"/>
                </a:cubicBezTo>
                <a:cubicBezTo>
                  <a:pt x="3403" y="2304"/>
                  <a:pt x="3403" y="2304"/>
                  <a:pt x="3403" y="2304"/>
                </a:cubicBezTo>
                <a:cubicBezTo>
                  <a:pt x="3404" y="2304"/>
                  <a:pt x="3404" y="2305"/>
                  <a:pt x="3405" y="2306"/>
                </a:cubicBezTo>
                <a:cubicBezTo>
                  <a:pt x="3404" y="2307"/>
                  <a:pt x="3403" y="2308"/>
                  <a:pt x="3402" y="2309"/>
                </a:cubicBezTo>
                <a:cubicBezTo>
                  <a:pt x="3405" y="2312"/>
                  <a:pt x="3409" y="2305"/>
                  <a:pt x="3411" y="2311"/>
                </a:cubicBezTo>
                <a:cubicBezTo>
                  <a:pt x="3410" y="2312"/>
                  <a:pt x="3409" y="2313"/>
                  <a:pt x="3409" y="2314"/>
                </a:cubicBezTo>
                <a:cubicBezTo>
                  <a:pt x="3408" y="2313"/>
                  <a:pt x="3408" y="2313"/>
                  <a:pt x="3407" y="2313"/>
                </a:cubicBezTo>
                <a:cubicBezTo>
                  <a:pt x="3406" y="2313"/>
                  <a:pt x="3406" y="2313"/>
                  <a:pt x="3406" y="2313"/>
                </a:cubicBezTo>
                <a:cubicBezTo>
                  <a:pt x="3404" y="2312"/>
                  <a:pt x="3402" y="2312"/>
                  <a:pt x="3400" y="2313"/>
                </a:cubicBezTo>
                <a:cubicBezTo>
                  <a:pt x="3398" y="2310"/>
                  <a:pt x="3398" y="2307"/>
                  <a:pt x="3398" y="2304"/>
                </a:cubicBezTo>
                <a:cubicBezTo>
                  <a:pt x="3397" y="2303"/>
                  <a:pt x="3396" y="2302"/>
                  <a:pt x="3395" y="2302"/>
                </a:cubicBezTo>
                <a:cubicBezTo>
                  <a:pt x="3395" y="2301"/>
                  <a:pt x="3395" y="2301"/>
                  <a:pt x="3395" y="2301"/>
                </a:cubicBezTo>
                <a:cubicBezTo>
                  <a:pt x="3393" y="2301"/>
                  <a:pt x="3394" y="2298"/>
                  <a:pt x="3391" y="2299"/>
                </a:cubicBezTo>
                <a:cubicBezTo>
                  <a:pt x="3391" y="2300"/>
                  <a:pt x="3390" y="2300"/>
                  <a:pt x="3390" y="2302"/>
                </a:cubicBezTo>
                <a:cubicBezTo>
                  <a:pt x="3390" y="2302"/>
                  <a:pt x="3389" y="2303"/>
                  <a:pt x="3389" y="2303"/>
                </a:cubicBezTo>
                <a:cubicBezTo>
                  <a:pt x="3393" y="2305"/>
                  <a:pt x="3395" y="2309"/>
                  <a:pt x="3396" y="2313"/>
                </a:cubicBezTo>
                <a:cubicBezTo>
                  <a:pt x="3395" y="2312"/>
                  <a:pt x="3394" y="2311"/>
                  <a:pt x="3392" y="2310"/>
                </a:cubicBezTo>
                <a:cubicBezTo>
                  <a:pt x="3392" y="2312"/>
                  <a:pt x="3391" y="2312"/>
                  <a:pt x="3391" y="2314"/>
                </a:cubicBezTo>
                <a:cubicBezTo>
                  <a:pt x="3392" y="2315"/>
                  <a:pt x="3396" y="2315"/>
                  <a:pt x="3396" y="2313"/>
                </a:cubicBezTo>
                <a:cubicBezTo>
                  <a:pt x="3397" y="2315"/>
                  <a:pt x="3398" y="2316"/>
                  <a:pt x="3398" y="2318"/>
                </a:cubicBezTo>
                <a:cubicBezTo>
                  <a:pt x="3397" y="2319"/>
                  <a:pt x="3395" y="2319"/>
                  <a:pt x="3393" y="2319"/>
                </a:cubicBezTo>
                <a:lnTo>
                  <a:pt x="3392" y="2317"/>
                </a:lnTo>
                <a:cubicBezTo>
                  <a:pt x="3392" y="2318"/>
                  <a:pt x="3392" y="2318"/>
                  <a:pt x="3391" y="2319"/>
                </a:cubicBezTo>
                <a:cubicBezTo>
                  <a:pt x="3391" y="2319"/>
                  <a:pt x="3390" y="2318"/>
                  <a:pt x="3389" y="2318"/>
                </a:cubicBezTo>
                <a:cubicBezTo>
                  <a:pt x="3389" y="2319"/>
                  <a:pt x="3388" y="2320"/>
                  <a:pt x="3388" y="2321"/>
                </a:cubicBezTo>
                <a:cubicBezTo>
                  <a:pt x="3388" y="2321"/>
                  <a:pt x="3389" y="2321"/>
                  <a:pt x="3389" y="2321"/>
                </a:cubicBezTo>
                <a:cubicBezTo>
                  <a:pt x="3387" y="2322"/>
                  <a:pt x="3387" y="2324"/>
                  <a:pt x="3388" y="2326"/>
                </a:cubicBezTo>
                <a:cubicBezTo>
                  <a:pt x="3390" y="2326"/>
                  <a:pt x="3390" y="2325"/>
                  <a:pt x="3391" y="2324"/>
                </a:cubicBezTo>
                <a:cubicBezTo>
                  <a:pt x="3392" y="2327"/>
                  <a:pt x="3392" y="2330"/>
                  <a:pt x="3391" y="2333"/>
                </a:cubicBezTo>
                <a:cubicBezTo>
                  <a:pt x="3389" y="2333"/>
                  <a:pt x="3388" y="2334"/>
                  <a:pt x="3386" y="2334"/>
                </a:cubicBezTo>
                <a:cubicBezTo>
                  <a:pt x="3386" y="2334"/>
                  <a:pt x="3385" y="2334"/>
                  <a:pt x="3385" y="2333"/>
                </a:cubicBezTo>
                <a:cubicBezTo>
                  <a:pt x="3384" y="2332"/>
                  <a:pt x="3384" y="2331"/>
                  <a:pt x="3384" y="2329"/>
                </a:cubicBezTo>
                <a:cubicBezTo>
                  <a:pt x="3385" y="2329"/>
                  <a:pt x="3386" y="2329"/>
                  <a:pt x="3387" y="2329"/>
                </a:cubicBezTo>
                <a:lnTo>
                  <a:pt x="3387" y="2327"/>
                </a:lnTo>
                <a:lnTo>
                  <a:pt x="3384" y="2327"/>
                </a:lnTo>
                <a:lnTo>
                  <a:pt x="3384" y="2328"/>
                </a:lnTo>
                <a:cubicBezTo>
                  <a:pt x="3383" y="2328"/>
                  <a:pt x="3382" y="2328"/>
                  <a:pt x="3382" y="2328"/>
                </a:cubicBezTo>
                <a:cubicBezTo>
                  <a:pt x="3382" y="2327"/>
                  <a:pt x="3383" y="2325"/>
                  <a:pt x="3383" y="2323"/>
                </a:cubicBezTo>
                <a:cubicBezTo>
                  <a:pt x="3384" y="2323"/>
                  <a:pt x="3385" y="2323"/>
                  <a:pt x="3386" y="2323"/>
                </a:cubicBezTo>
                <a:cubicBezTo>
                  <a:pt x="3386" y="2321"/>
                  <a:pt x="3385" y="2317"/>
                  <a:pt x="3389" y="2318"/>
                </a:cubicBezTo>
                <a:cubicBezTo>
                  <a:pt x="3389" y="2314"/>
                  <a:pt x="3387" y="2314"/>
                  <a:pt x="3385" y="2314"/>
                </a:cubicBezTo>
                <a:cubicBezTo>
                  <a:pt x="3385" y="2312"/>
                  <a:pt x="3386" y="2310"/>
                  <a:pt x="3386" y="2308"/>
                </a:cubicBezTo>
                <a:cubicBezTo>
                  <a:pt x="3387" y="2305"/>
                  <a:pt x="3388" y="2303"/>
                  <a:pt x="3390" y="2301"/>
                </a:cubicBezTo>
                <a:cubicBezTo>
                  <a:pt x="3386" y="2302"/>
                  <a:pt x="3383" y="2297"/>
                  <a:pt x="3382" y="2302"/>
                </a:cubicBezTo>
                <a:cubicBezTo>
                  <a:pt x="3384" y="2302"/>
                  <a:pt x="3384" y="2303"/>
                  <a:pt x="3384" y="2304"/>
                </a:cubicBezTo>
                <a:cubicBezTo>
                  <a:pt x="3380" y="2306"/>
                  <a:pt x="3375" y="2306"/>
                  <a:pt x="3372" y="2303"/>
                </a:cubicBezTo>
                <a:cubicBezTo>
                  <a:pt x="3372" y="2304"/>
                  <a:pt x="3372" y="2305"/>
                  <a:pt x="3372" y="2307"/>
                </a:cubicBezTo>
                <a:cubicBezTo>
                  <a:pt x="3369" y="2308"/>
                  <a:pt x="3367" y="2308"/>
                  <a:pt x="3364" y="2308"/>
                </a:cubicBezTo>
                <a:lnTo>
                  <a:pt x="3364" y="2309"/>
                </a:lnTo>
                <a:cubicBezTo>
                  <a:pt x="3364" y="2309"/>
                  <a:pt x="3364" y="2309"/>
                  <a:pt x="3363" y="2309"/>
                </a:cubicBezTo>
                <a:cubicBezTo>
                  <a:pt x="3363" y="2302"/>
                  <a:pt x="3363" y="2306"/>
                  <a:pt x="3365" y="2303"/>
                </a:cubicBezTo>
                <a:cubicBezTo>
                  <a:pt x="3363" y="2303"/>
                  <a:pt x="3359" y="2301"/>
                  <a:pt x="3358" y="2304"/>
                </a:cubicBezTo>
                <a:cubicBezTo>
                  <a:pt x="3360" y="2303"/>
                  <a:pt x="3358" y="2308"/>
                  <a:pt x="3357" y="2309"/>
                </a:cubicBezTo>
                <a:cubicBezTo>
                  <a:pt x="3354" y="2309"/>
                  <a:pt x="3354" y="2307"/>
                  <a:pt x="3350" y="2308"/>
                </a:cubicBezTo>
                <a:cubicBezTo>
                  <a:pt x="3350" y="2312"/>
                  <a:pt x="3346" y="2313"/>
                  <a:pt x="3345" y="2316"/>
                </a:cubicBezTo>
                <a:cubicBezTo>
                  <a:pt x="3345" y="2317"/>
                  <a:pt x="3344" y="2317"/>
                  <a:pt x="3344" y="2318"/>
                </a:cubicBezTo>
                <a:cubicBezTo>
                  <a:pt x="3345" y="2319"/>
                  <a:pt x="3346" y="2319"/>
                  <a:pt x="3347" y="2319"/>
                </a:cubicBezTo>
                <a:cubicBezTo>
                  <a:pt x="3347" y="2319"/>
                  <a:pt x="3348" y="2320"/>
                  <a:pt x="3349" y="2319"/>
                </a:cubicBezTo>
                <a:cubicBezTo>
                  <a:pt x="3349" y="2319"/>
                  <a:pt x="3349" y="2318"/>
                  <a:pt x="3349" y="2318"/>
                </a:cubicBezTo>
                <a:cubicBezTo>
                  <a:pt x="3350" y="2317"/>
                  <a:pt x="3350" y="2317"/>
                  <a:pt x="3351" y="2316"/>
                </a:cubicBezTo>
                <a:cubicBezTo>
                  <a:pt x="3351" y="2317"/>
                  <a:pt x="3351" y="2318"/>
                  <a:pt x="3352" y="2320"/>
                </a:cubicBezTo>
                <a:cubicBezTo>
                  <a:pt x="3356" y="2320"/>
                  <a:pt x="3355" y="2314"/>
                  <a:pt x="3359" y="2314"/>
                </a:cubicBezTo>
                <a:cubicBezTo>
                  <a:pt x="3358" y="2318"/>
                  <a:pt x="3360" y="2319"/>
                  <a:pt x="3363" y="2319"/>
                </a:cubicBezTo>
                <a:cubicBezTo>
                  <a:pt x="3362" y="2320"/>
                  <a:pt x="3361" y="2321"/>
                  <a:pt x="3361" y="2323"/>
                </a:cubicBezTo>
                <a:cubicBezTo>
                  <a:pt x="3360" y="2325"/>
                  <a:pt x="3358" y="2327"/>
                  <a:pt x="3355" y="2327"/>
                </a:cubicBezTo>
                <a:lnTo>
                  <a:pt x="3355" y="2321"/>
                </a:lnTo>
                <a:cubicBezTo>
                  <a:pt x="3350" y="2319"/>
                  <a:pt x="3355" y="2327"/>
                  <a:pt x="3352" y="2327"/>
                </a:cubicBezTo>
                <a:cubicBezTo>
                  <a:pt x="3350" y="2325"/>
                  <a:pt x="3348" y="2326"/>
                  <a:pt x="3346" y="2327"/>
                </a:cubicBezTo>
                <a:cubicBezTo>
                  <a:pt x="3346" y="2327"/>
                  <a:pt x="3345" y="2327"/>
                  <a:pt x="3344" y="2327"/>
                </a:cubicBezTo>
                <a:cubicBezTo>
                  <a:pt x="3344" y="2326"/>
                  <a:pt x="3344" y="2325"/>
                  <a:pt x="3344" y="2325"/>
                </a:cubicBezTo>
                <a:cubicBezTo>
                  <a:pt x="3345" y="2323"/>
                  <a:pt x="3349" y="2324"/>
                  <a:pt x="3349" y="2320"/>
                </a:cubicBezTo>
                <a:cubicBezTo>
                  <a:pt x="3345" y="2319"/>
                  <a:pt x="3346" y="2322"/>
                  <a:pt x="3342" y="2321"/>
                </a:cubicBezTo>
                <a:cubicBezTo>
                  <a:pt x="3341" y="2320"/>
                  <a:pt x="3344" y="2315"/>
                  <a:pt x="3340" y="2315"/>
                </a:cubicBezTo>
                <a:cubicBezTo>
                  <a:pt x="3342" y="2321"/>
                  <a:pt x="3338" y="2320"/>
                  <a:pt x="3336" y="2323"/>
                </a:cubicBezTo>
                <a:cubicBezTo>
                  <a:pt x="3339" y="2323"/>
                  <a:pt x="3340" y="2322"/>
                  <a:pt x="3340" y="2325"/>
                </a:cubicBezTo>
                <a:cubicBezTo>
                  <a:pt x="3340" y="2329"/>
                  <a:pt x="3341" y="2332"/>
                  <a:pt x="3338" y="2332"/>
                </a:cubicBezTo>
                <a:cubicBezTo>
                  <a:pt x="3338" y="2327"/>
                  <a:pt x="3334" y="2330"/>
                  <a:pt x="3336" y="2325"/>
                </a:cubicBezTo>
                <a:cubicBezTo>
                  <a:pt x="3334" y="2324"/>
                  <a:pt x="3332" y="2323"/>
                  <a:pt x="3330" y="2320"/>
                </a:cubicBezTo>
                <a:cubicBezTo>
                  <a:pt x="3331" y="2321"/>
                  <a:pt x="3332" y="2321"/>
                  <a:pt x="3334" y="2321"/>
                </a:cubicBezTo>
                <a:cubicBezTo>
                  <a:pt x="3332" y="2318"/>
                  <a:pt x="3330" y="2317"/>
                  <a:pt x="3328" y="2316"/>
                </a:cubicBezTo>
                <a:cubicBezTo>
                  <a:pt x="3327" y="2313"/>
                  <a:pt x="3326" y="2310"/>
                  <a:pt x="3327" y="2307"/>
                </a:cubicBezTo>
                <a:cubicBezTo>
                  <a:pt x="3327" y="2310"/>
                  <a:pt x="3329" y="2313"/>
                  <a:pt x="3331" y="2315"/>
                </a:cubicBezTo>
                <a:cubicBezTo>
                  <a:pt x="3331" y="2313"/>
                  <a:pt x="3331" y="2311"/>
                  <a:pt x="3332" y="2309"/>
                </a:cubicBezTo>
                <a:cubicBezTo>
                  <a:pt x="3333" y="2309"/>
                  <a:pt x="3333" y="2309"/>
                  <a:pt x="3334" y="2310"/>
                </a:cubicBezTo>
                <a:cubicBezTo>
                  <a:pt x="3334" y="2309"/>
                  <a:pt x="3335" y="2307"/>
                  <a:pt x="3335" y="2306"/>
                </a:cubicBezTo>
                <a:cubicBezTo>
                  <a:pt x="3335" y="2308"/>
                  <a:pt x="3336" y="2310"/>
                  <a:pt x="3338" y="2310"/>
                </a:cubicBezTo>
                <a:cubicBezTo>
                  <a:pt x="3338" y="2308"/>
                  <a:pt x="3339" y="2307"/>
                  <a:pt x="3341" y="2307"/>
                </a:cubicBezTo>
                <a:cubicBezTo>
                  <a:pt x="3341" y="2309"/>
                  <a:pt x="3340" y="2311"/>
                  <a:pt x="3339" y="2312"/>
                </a:cubicBezTo>
                <a:cubicBezTo>
                  <a:pt x="3337" y="2311"/>
                  <a:pt x="3337" y="2309"/>
                  <a:pt x="3335" y="2311"/>
                </a:cubicBezTo>
                <a:cubicBezTo>
                  <a:pt x="3335" y="2317"/>
                  <a:pt x="3340" y="2313"/>
                  <a:pt x="3344" y="2313"/>
                </a:cubicBezTo>
                <a:cubicBezTo>
                  <a:pt x="3344" y="2312"/>
                  <a:pt x="3345" y="2310"/>
                  <a:pt x="3346" y="2309"/>
                </a:cubicBezTo>
                <a:lnTo>
                  <a:pt x="3348" y="2309"/>
                </a:lnTo>
                <a:cubicBezTo>
                  <a:pt x="3348" y="2307"/>
                  <a:pt x="3348" y="2306"/>
                  <a:pt x="3349" y="2305"/>
                </a:cubicBezTo>
                <a:cubicBezTo>
                  <a:pt x="3348" y="2305"/>
                  <a:pt x="3348" y="2305"/>
                  <a:pt x="3348" y="2305"/>
                </a:cubicBezTo>
                <a:cubicBezTo>
                  <a:pt x="3348" y="2304"/>
                  <a:pt x="3348" y="2303"/>
                  <a:pt x="3348" y="2302"/>
                </a:cubicBezTo>
                <a:cubicBezTo>
                  <a:pt x="3348" y="2302"/>
                  <a:pt x="3348" y="2302"/>
                  <a:pt x="3348" y="2302"/>
                </a:cubicBezTo>
                <a:cubicBezTo>
                  <a:pt x="3349" y="2302"/>
                  <a:pt x="3350" y="2301"/>
                  <a:pt x="3351" y="2300"/>
                </a:cubicBezTo>
                <a:cubicBezTo>
                  <a:pt x="3349" y="2300"/>
                  <a:pt x="3346" y="2300"/>
                  <a:pt x="3346" y="2301"/>
                </a:cubicBezTo>
                <a:cubicBezTo>
                  <a:pt x="3347" y="2301"/>
                  <a:pt x="3347" y="2301"/>
                  <a:pt x="3347" y="2302"/>
                </a:cubicBezTo>
                <a:cubicBezTo>
                  <a:pt x="3344" y="2303"/>
                  <a:pt x="3340" y="2302"/>
                  <a:pt x="3337" y="2301"/>
                </a:cubicBezTo>
                <a:cubicBezTo>
                  <a:pt x="3335" y="2302"/>
                  <a:pt x="3335" y="2304"/>
                  <a:pt x="3335" y="2305"/>
                </a:cubicBezTo>
                <a:cubicBezTo>
                  <a:pt x="3335" y="2305"/>
                  <a:pt x="3334" y="2304"/>
                  <a:pt x="3333" y="2304"/>
                </a:cubicBezTo>
                <a:cubicBezTo>
                  <a:pt x="3332" y="2303"/>
                  <a:pt x="3332" y="2303"/>
                  <a:pt x="3332" y="2303"/>
                </a:cubicBezTo>
                <a:cubicBezTo>
                  <a:pt x="3331" y="2304"/>
                  <a:pt x="3331" y="2304"/>
                  <a:pt x="3331" y="2305"/>
                </a:cubicBezTo>
                <a:cubicBezTo>
                  <a:pt x="3329" y="2305"/>
                  <a:pt x="3328" y="2301"/>
                  <a:pt x="3326" y="2301"/>
                </a:cubicBezTo>
                <a:cubicBezTo>
                  <a:pt x="3323" y="2303"/>
                  <a:pt x="3325" y="2306"/>
                  <a:pt x="3324" y="2308"/>
                </a:cubicBezTo>
                <a:cubicBezTo>
                  <a:pt x="3321" y="2308"/>
                  <a:pt x="3323" y="2304"/>
                  <a:pt x="3321" y="2303"/>
                </a:cubicBezTo>
                <a:cubicBezTo>
                  <a:pt x="3318" y="2305"/>
                  <a:pt x="3323" y="2309"/>
                  <a:pt x="3320" y="2310"/>
                </a:cubicBezTo>
                <a:cubicBezTo>
                  <a:pt x="3319" y="2308"/>
                  <a:pt x="3318" y="2306"/>
                  <a:pt x="3316" y="2305"/>
                </a:cubicBezTo>
                <a:cubicBezTo>
                  <a:pt x="3316" y="2301"/>
                  <a:pt x="3318" y="2296"/>
                  <a:pt x="3316" y="2293"/>
                </a:cubicBezTo>
                <a:cubicBezTo>
                  <a:pt x="3314" y="2293"/>
                  <a:pt x="3314" y="2294"/>
                  <a:pt x="3312" y="2294"/>
                </a:cubicBezTo>
                <a:cubicBezTo>
                  <a:pt x="3311" y="2297"/>
                  <a:pt x="3315" y="2300"/>
                  <a:pt x="3312" y="2301"/>
                </a:cubicBezTo>
                <a:cubicBezTo>
                  <a:pt x="3310" y="2302"/>
                  <a:pt x="3311" y="2299"/>
                  <a:pt x="3310" y="2298"/>
                </a:cubicBezTo>
                <a:lnTo>
                  <a:pt x="3310" y="2297"/>
                </a:lnTo>
                <a:cubicBezTo>
                  <a:pt x="3308" y="2297"/>
                  <a:pt x="3305" y="2297"/>
                  <a:pt x="3305" y="2299"/>
                </a:cubicBezTo>
                <a:cubicBezTo>
                  <a:pt x="3306" y="2299"/>
                  <a:pt x="3307" y="2299"/>
                  <a:pt x="3307" y="2300"/>
                </a:cubicBezTo>
                <a:cubicBezTo>
                  <a:pt x="3307" y="2301"/>
                  <a:pt x="3306" y="2302"/>
                  <a:pt x="3306" y="2303"/>
                </a:cubicBezTo>
                <a:cubicBezTo>
                  <a:pt x="3303" y="2303"/>
                  <a:pt x="3299" y="2303"/>
                  <a:pt x="3296" y="2302"/>
                </a:cubicBezTo>
                <a:cubicBezTo>
                  <a:pt x="3296" y="2301"/>
                  <a:pt x="3296" y="2299"/>
                  <a:pt x="3295" y="2298"/>
                </a:cubicBezTo>
                <a:cubicBezTo>
                  <a:pt x="3294" y="2299"/>
                  <a:pt x="3293" y="2299"/>
                  <a:pt x="3293" y="2300"/>
                </a:cubicBezTo>
                <a:cubicBezTo>
                  <a:pt x="3291" y="2299"/>
                  <a:pt x="3290" y="2298"/>
                  <a:pt x="3290" y="2296"/>
                </a:cubicBezTo>
                <a:cubicBezTo>
                  <a:pt x="3288" y="2300"/>
                  <a:pt x="3290" y="2301"/>
                  <a:pt x="3290" y="2305"/>
                </a:cubicBezTo>
                <a:cubicBezTo>
                  <a:pt x="3290" y="2305"/>
                  <a:pt x="3290" y="2305"/>
                  <a:pt x="3290" y="2305"/>
                </a:cubicBezTo>
                <a:cubicBezTo>
                  <a:pt x="3290" y="2308"/>
                  <a:pt x="3288" y="2311"/>
                  <a:pt x="3287" y="2313"/>
                </a:cubicBezTo>
                <a:cubicBezTo>
                  <a:pt x="3287" y="2312"/>
                  <a:pt x="3287" y="2312"/>
                  <a:pt x="3288" y="2311"/>
                </a:cubicBezTo>
                <a:cubicBezTo>
                  <a:pt x="3286" y="2311"/>
                  <a:pt x="3284" y="2307"/>
                  <a:pt x="3283" y="2310"/>
                </a:cubicBezTo>
                <a:cubicBezTo>
                  <a:pt x="3286" y="2313"/>
                  <a:pt x="3283" y="2315"/>
                  <a:pt x="3281" y="2318"/>
                </a:cubicBezTo>
                <a:cubicBezTo>
                  <a:pt x="3280" y="2314"/>
                  <a:pt x="3279" y="2311"/>
                  <a:pt x="3279" y="2308"/>
                </a:cubicBezTo>
                <a:cubicBezTo>
                  <a:pt x="3280" y="2308"/>
                  <a:pt x="3280" y="2307"/>
                  <a:pt x="3281" y="2307"/>
                </a:cubicBezTo>
                <a:cubicBezTo>
                  <a:pt x="3283" y="2306"/>
                  <a:pt x="3283" y="2309"/>
                  <a:pt x="3286" y="2308"/>
                </a:cubicBezTo>
                <a:cubicBezTo>
                  <a:pt x="3286" y="2304"/>
                  <a:pt x="3288" y="2300"/>
                  <a:pt x="3285" y="2297"/>
                </a:cubicBezTo>
                <a:cubicBezTo>
                  <a:pt x="3285" y="2303"/>
                  <a:pt x="3278" y="2301"/>
                  <a:pt x="3276" y="2303"/>
                </a:cubicBezTo>
                <a:cubicBezTo>
                  <a:pt x="3274" y="2306"/>
                  <a:pt x="3278" y="2309"/>
                  <a:pt x="3276" y="2309"/>
                </a:cubicBezTo>
                <a:cubicBezTo>
                  <a:pt x="3274" y="2304"/>
                  <a:pt x="3269" y="2303"/>
                  <a:pt x="3266" y="2300"/>
                </a:cubicBezTo>
                <a:cubicBezTo>
                  <a:pt x="3266" y="2302"/>
                  <a:pt x="3263" y="2301"/>
                  <a:pt x="3264" y="2304"/>
                </a:cubicBezTo>
                <a:cubicBezTo>
                  <a:pt x="3266" y="2306"/>
                  <a:pt x="3271" y="2306"/>
                  <a:pt x="3273" y="2310"/>
                </a:cubicBezTo>
                <a:cubicBezTo>
                  <a:pt x="3271" y="2311"/>
                  <a:pt x="3269" y="2312"/>
                  <a:pt x="3269" y="2315"/>
                </a:cubicBezTo>
                <a:cubicBezTo>
                  <a:pt x="3273" y="2316"/>
                  <a:pt x="3271" y="2312"/>
                  <a:pt x="3274" y="2313"/>
                </a:cubicBezTo>
                <a:cubicBezTo>
                  <a:pt x="3278" y="2315"/>
                  <a:pt x="3279" y="2327"/>
                  <a:pt x="3274" y="2328"/>
                </a:cubicBezTo>
                <a:cubicBezTo>
                  <a:pt x="3274" y="2324"/>
                  <a:pt x="3270" y="2325"/>
                  <a:pt x="3270" y="2321"/>
                </a:cubicBezTo>
                <a:cubicBezTo>
                  <a:pt x="3269" y="2321"/>
                  <a:pt x="3267" y="2321"/>
                  <a:pt x="3265" y="2321"/>
                </a:cubicBezTo>
                <a:cubicBezTo>
                  <a:pt x="3265" y="2322"/>
                  <a:pt x="3267" y="2323"/>
                  <a:pt x="3265" y="2324"/>
                </a:cubicBezTo>
                <a:cubicBezTo>
                  <a:pt x="3256" y="2322"/>
                  <a:pt x="3261" y="2312"/>
                  <a:pt x="3254" y="2307"/>
                </a:cubicBezTo>
                <a:cubicBezTo>
                  <a:pt x="3257" y="2308"/>
                  <a:pt x="3257" y="2305"/>
                  <a:pt x="3260" y="2306"/>
                </a:cubicBezTo>
                <a:cubicBezTo>
                  <a:pt x="3258" y="2313"/>
                  <a:pt x="3264" y="2313"/>
                  <a:pt x="3263" y="2318"/>
                </a:cubicBezTo>
                <a:cubicBezTo>
                  <a:pt x="3266" y="2319"/>
                  <a:pt x="3265" y="2315"/>
                  <a:pt x="3268" y="2316"/>
                </a:cubicBezTo>
                <a:cubicBezTo>
                  <a:pt x="3267" y="2310"/>
                  <a:pt x="3263" y="2304"/>
                  <a:pt x="3258" y="2302"/>
                </a:cubicBezTo>
                <a:cubicBezTo>
                  <a:pt x="3257" y="2303"/>
                  <a:pt x="3256" y="2305"/>
                  <a:pt x="3255" y="2305"/>
                </a:cubicBezTo>
                <a:cubicBezTo>
                  <a:pt x="3254" y="2304"/>
                  <a:pt x="3255" y="2301"/>
                  <a:pt x="3253" y="2301"/>
                </a:cubicBezTo>
                <a:cubicBezTo>
                  <a:pt x="3251" y="2303"/>
                  <a:pt x="3248" y="2303"/>
                  <a:pt x="3245" y="2303"/>
                </a:cubicBezTo>
                <a:lnTo>
                  <a:pt x="3243" y="2303"/>
                </a:lnTo>
                <a:lnTo>
                  <a:pt x="3243" y="2303"/>
                </a:lnTo>
                <a:cubicBezTo>
                  <a:pt x="3243" y="2302"/>
                  <a:pt x="3243" y="2301"/>
                  <a:pt x="3243" y="2300"/>
                </a:cubicBezTo>
                <a:lnTo>
                  <a:pt x="3242" y="2299"/>
                </a:lnTo>
                <a:lnTo>
                  <a:pt x="3243" y="2300"/>
                </a:lnTo>
                <a:cubicBezTo>
                  <a:pt x="3244" y="2300"/>
                  <a:pt x="3246" y="2300"/>
                  <a:pt x="3246" y="2299"/>
                </a:cubicBezTo>
                <a:lnTo>
                  <a:pt x="3246" y="2300"/>
                </a:lnTo>
                <a:cubicBezTo>
                  <a:pt x="3247" y="2296"/>
                  <a:pt x="3243" y="2298"/>
                  <a:pt x="3241" y="2297"/>
                </a:cubicBezTo>
                <a:lnTo>
                  <a:pt x="3241" y="2298"/>
                </a:lnTo>
                <a:lnTo>
                  <a:pt x="3241" y="2298"/>
                </a:lnTo>
                <a:cubicBezTo>
                  <a:pt x="3240" y="2297"/>
                  <a:pt x="3238" y="2296"/>
                  <a:pt x="3237" y="2296"/>
                </a:cubicBezTo>
                <a:cubicBezTo>
                  <a:pt x="3234" y="2302"/>
                  <a:pt x="3237" y="2305"/>
                  <a:pt x="3233" y="2308"/>
                </a:cubicBezTo>
                <a:cubicBezTo>
                  <a:pt x="3233" y="2305"/>
                  <a:pt x="3231" y="2304"/>
                  <a:pt x="3229" y="2302"/>
                </a:cubicBezTo>
                <a:cubicBezTo>
                  <a:pt x="3233" y="2302"/>
                  <a:pt x="3231" y="2296"/>
                  <a:pt x="3229" y="2295"/>
                </a:cubicBezTo>
                <a:cubicBezTo>
                  <a:pt x="3229" y="2296"/>
                  <a:pt x="3229" y="2296"/>
                  <a:pt x="3228" y="2296"/>
                </a:cubicBezTo>
                <a:lnTo>
                  <a:pt x="3227" y="2297"/>
                </a:lnTo>
                <a:lnTo>
                  <a:pt x="3226" y="2297"/>
                </a:lnTo>
                <a:cubicBezTo>
                  <a:pt x="3225" y="2297"/>
                  <a:pt x="3224" y="2296"/>
                  <a:pt x="3223" y="2297"/>
                </a:cubicBezTo>
                <a:cubicBezTo>
                  <a:pt x="3223" y="2297"/>
                  <a:pt x="3223" y="2298"/>
                  <a:pt x="3224" y="2299"/>
                </a:cubicBezTo>
                <a:lnTo>
                  <a:pt x="3225" y="2300"/>
                </a:lnTo>
                <a:lnTo>
                  <a:pt x="3225" y="2300"/>
                </a:lnTo>
                <a:cubicBezTo>
                  <a:pt x="3225" y="2301"/>
                  <a:pt x="3225" y="2301"/>
                  <a:pt x="3225" y="2302"/>
                </a:cubicBezTo>
                <a:cubicBezTo>
                  <a:pt x="3225" y="2304"/>
                  <a:pt x="3229" y="2302"/>
                  <a:pt x="3228" y="2305"/>
                </a:cubicBezTo>
                <a:cubicBezTo>
                  <a:pt x="3226" y="2306"/>
                  <a:pt x="3225" y="2305"/>
                  <a:pt x="3221" y="2306"/>
                </a:cubicBezTo>
                <a:cubicBezTo>
                  <a:pt x="3221" y="2308"/>
                  <a:pt x="3220" y="2310"/>
                  <a:pt x="3219" y="2313"/>
                </a:cubicBezTo>
                <a:cubicBezTo>
                  <a:pt x="3223" y="2312"/>
                  <a:pt x="3220" y="2317"/>
                  <a:pt x="3221" y="2319"/>
                </a:cubicBezTo>
                <a:cubicBezTo>
                  <a:pt x="3219" y="2319"/>
                  <a:pt x="3219" y="2320"/>
                  <a:pt x="3217" y="2320"/>
                </a:cubicBezTo>
                <a:cubicBezTo>
                  <a:pt x="3216" y="2316"/>
                  <a:pt x="3217" y="2311"/>
                  <a:pt x="3218" y="2306"/>
                </a:cubicBezTo>
                <a:cubicBezTo>
                  <a:pt x="3216" y="2307"/>
                  <a:pt x="3215" y="2301"/>
                  <a:pt x="3213" y="2304"/>
                </a:cubicBezTo>
                <a:cubicBezTo>
                  <a:pt x="3214" y="2306"/>
                  <a:pt x="3214" y="2306"/>
                  <a:pt x="3213" y="2305"/>
                </a:cubicBezTo>
                <a:lnTo>
                  <a:pt x="3213" y="2305"/>
                </a:lnTo>
                <a:lnTo>
                  <a:pt x="3213" y="2304"/>
                </a:lnTo>
                <a:cubicBezTo>
                  <a:pt x="3212" y="2300"/>
                  <a:pt x="3216" y="2299"/>
                  <a:pt x="3214" y="2296"/>
                </a:cubicBezTo>
                <a:cubicBezTo>
                  <a:pt x="3211" y="2297"/>
                  <a:pt x="3210" y="2300"/>
                  <a:pt x="3210" y="2303"/>
                </a:cubicBezTo>
                <a:lnTo>
                  <a:pt x="3209" y="2304"/>
                </a:lnTo>
                <a:lnTo>
                  <a:pt x="3209" y="2304"/>
                </a:lnTo>
                <a:lnTo>
                  <a:pt x="3209" y="2304"/>
                </a:lnTo>
                <a:lnTo>
                  <a:pt x="3209" y="2305"/>
                </a:lnTo>
                <a:lnTo>
                  <a:pt x="3209" y="2305"/>
                </a:lnTo>
                <a:lnTo>
                  <a:pt x="3209" y="2307"/>
                </a:lnTo>
                <a:cubicBezTo>
                  <a:pt x="3208" y="2310"/>
                  <a:pt x="3208" y="2312"/>
                  <a:pt x="3209" y="2315"/>
                </a:cubicBezTo>
                <a:cubicBezTo>
                  <a:pt x="3213" y="2314"/>
                  <a:pt x="3214" y="2312"/>
                  <a:pt x="3215" y="2316"/>
                </a:cubicBezTo>
                <a:cubicBezTo>
                  <a:pt x="3213" y="2318"/>
                  <a:pt x="3212" y="2319"/>
                  <a:pt x="3210" y="2320"/>
                </a:cubicBezTo>
                <a:lnTo>
                  <a:pt x="3208" y="2320"/>
                </a:lnTo>
                <a:lnTo>
                  <a:pt x="3208" y="2319"/>
                </a:lnTo>
                <a:lnTo>
                  <a:pt x="3206" y="2319"/>
                </a:lnTo>
                <a:lnTo>
                  <a:pt x="3206" y="2321"/>
                </a:lnTo>
                <a:lnTo>
                  <a:pt x="3204" y="2321"/>
                </a:lnTo>
                <a:cubicBezTo>
                  <a:pt x="3203" y="2321"/>
                  <a:pt x="3201" y="2321"/>
                  <a:pt x="3199" y="2321"/>
                </a:cubicBezTo>
                <a:cubicBezTo>
                  <a:pt x="3199" y="2317"/>
                  <a:pt x="3201" y="2314"/>
                  <a:pt x="3201" y="2310"/>
                </a:cubicBezTo>
                <a:cubicBezTo>
                  <a:pt x="3203" y="2310"/>
                  <a:pt x="3203" y="2311"/>
                  <a:pt x="3204" y="2311"/>
                </a:cubicBezTo>
                <a:cubicBezTo>
                  <a:pt x="3203" y="2308"/>
                  <a:pt x="3206" y="2306"/>
                  <a:pt x="3205" y="2304"/>
                </a:cubicBezTo>
                <a:lnTo>
                  <a:pt x="3205" y="2304"/>
                </a:lnTo>
                <a:lnTo>
                  <a:pt x="3205" y="2302"/>
                </a:lnTo>
                <a:cubicBezTo>
                  <a:pt x="3205" y="2301"/>
                  <a:pt x="3205" y="2300"/>
                  <a:pt x="3204" y="2299"/>
                </a:cubicBezTo>
                <a:cubicBezTo>
                  <a:pt x="3203" y="2299"/>
                  <a:pt x="3203" y="2300"/>
                  <a:pt x="3203" y="2300"/>
                </a:cubicBezTo>
                <a:cubicBezTo>
                  <a:pt x="3202" y="2301"/>
                  <a:pt x="3202" y="2303"/>
                  <a:pt x="3203" y="2305"/>
                </a:cubicBezTo>
                <a:lnTo>
                  <a:pt x="3204" y="2305"/>
                </a:lnTo>
                <a:lnTo>
                  <a:pt x="3204" y="2305"/>
                </a:lnTo>
                <a:cubicBezTo>
                  <a:pt x="3202" y="2308"/>
                  <a:pt x="3198" y="2301"/>
                  <a:pt x="3197" y="2304"/>
                </a:cubicBezTo>
                <a:cubicBezTo>
                  <a:pt x="3198" y="2304"/>
                  <a:pt x="3198" y="2305"/>
                  <a:pt x="3197" y="2305"/>
                </a:cubicBezTo>
                <a:cubicBezTo>
                  <a:pt x="3196" y="2305"/>
                  <a:pt x="3196" y="2304"/>
                  <a:pt x="3195" y="2303"/>
                </a:cubicBezTo>
                <a:cubicBezTo>
                  <a:pt x="3198" y="2300"/>
                  <a:pt x="3198" y="2297"/>
                  <a:pt x="3197" y="2294"/>
                </a:cubicBezTo>
                <a:cubicBezTo>
                  <a:pt x="3194" y="2295"/>
                  <a:pt x="3189" y="2296"/>
                  <a:pt x="3189" y="2299"/>
                </a:cubicBezTo>
                <a:cubicBezTo>
                  <a:pt x="3190" y="2303"/>
                  <a:pt x="3195" y="2302"/>
                  <a:pt x="3194" y="2306"/>
                </a:cubicBezTo>
                <a:cubicBezTo>
                  <a:pt x="3190" y="2305"/>
                  <a:pt x="3187" y="2309"/>
                  <a:pt x="3186" y="2305"/>
                </a:cubicBezTo>
                <a:cubicBezTo>
                  <a:pt x="3186" y="2302"/>
                  <a:pt x="3188" y="2301"/>
                  <a:pt x="3188" y="2299"/>
                </a:cubicBezTo>
                <a:cubicBezTo>
                  <a:pt x="3185" y="2297"/>
                  <a:pt x="3183" y="2297"/>
                  <a:pt x="3178" y="2295"/>
                </a:cubicBezTo>
                <a:cubicBezTo>
                  <a:pt x="3178" y="2299"/>
                  <a:pt x="3177" y="2303"/>
                  <a:pt x="3180" y="2304"/>
                </a:cubicBezTo>
                <a:cubicBezTo>
                  <a:pt x="3174" y="2306"/>
                  <a:pt x="3169" y="2306"/>
                  <a:pt x="3163" y="2305"/>
                </a:cubicBezTo>
                <a:cubicBezTo>
                  <a:pt x="3162" y="2307"/>
                  <a:pt x="3161" y="2309"/>
                  <a:pt x="3162" y="2311"/>
                </a:cubicBezTo>
                <a:cubicBezTo>
                  <a:pt x="3163" y="2314"/>
                  <a:pt x="3166" y="2309"/>
                  <a:pt x="3167" y="2312"/>
                </a:cubicBezTo>
                <a:cubicBezTo>
                  <a:pt x="3165" y="2316"/>
                  <a:pt x="3162" y="2318"/>
                  <a:pt x="3159" y="2322"/>
                </a:cubicBezTo>
                <a:cubicBezTo>
                  <a:pt x="3159" y="2321"/>
                  <a:pt x="3158" y="2319"/>
                  <a:pt x="3159" y="2317"/>
                </a:cubicBezTo>
                <a:cubicBezTo>
                  <a:pt x="3155" y="2317"/>
                  <a:pt x="3157" y="2322"/>
                  <a:pt x="3152" y="2320"/>
                </a:cubicBezTo>
                <a:cubicBezTo>
                  <a:pt x="3152" y="2324"/>
                  <a:pt x="3155" y="2327"/>
                  <a:pt x="3150" y="2327"/>
                </a:cubicBezTo>
                <a:cubicBezTo>
                  <a:pt x="3147" y="2317"/>
                  <a:pt x="3144" y="2312"/>
                  <a:pt x="3147" y="2303"/>
                </a:cubicBezTo>
                <a:cubicBezTo>
                  <a:pt x="3155" y="2302"/>
                  <a:pt x="3164" y="2302"/>
                  <a:pt x="3172" y="2302"/>
                </a:cubicBezTo>
                <a:cubicBezTo>
                  <a:pt x="3172" y="2300"/>
                  <a:pt x="3170" y="2299"/>
                  <a:pt x="3170" y="2297"/>
                </a:cubicBezTo>
                <a:cubicBezTo>
                  <a:pt x="3167" y="2297"/>
                  <a:pt x="3166" y="2298"/>
                  <a:pt x="3165" y="2296"/>
                </a:cubicBezTo>
                <a:cubicBezTo>
                  <a:pt x="3161" y="2295"/>
                  <a:pt x="3162" y="2299"/>
                  <a:pt x="3159" y="2299"/>
                </a:cubicBezTo>
                <a:cubicBezTo>
                  <a:pt x="3158" y="2296"/>
                  <a:pt x="3151" y="2298"/>
                  <a:pt x="3152" y="2294"/>
                </a:cubicBezTo>
                <a:cubicBezTo>
                  <a:pt x="3152" y="2290"/>
                  <a:pt x="3154" y="2288"/>
                  <a:pt x="3155" y="2285"/>
                </a:cubicBezTo>
                <a:cubicBezTo>
                  <a:pt x="3152" y="2283"/>
                  <a:pt x="3150" y="2283"/>
                  <a:pt x="3147" y="2283"/>
                </a:cubicBezTo>
                <a:cubicBezTo>
                  <a:pt x="3147" y="2282"/>
                  <a:pt x="3147" y="2281"/>
                  <a:pt x="3148" y="2280"/>
                </a:cubicBezTo>
                <a:cubicBezTo>
                  <a:pt x="3145" y="2279"/>
                  <a:pt x="3142" y="2279"/>
                  <a:pt x="3139" y="2281"/>
                </a:cubicBezTo>
                <a:cubicBezTo>
                  <a:pt x="3145" y="2283"/>
                  <a:pt x="3148" y="2290"/>
                  <a:pt x="3147" y="2296"/>
                </a:cubicBezTo>
                <a:cubicBezTo>
                  <a:pt x="3147" y="2297"/>
                  <a:pt x="3149" y="2296"/>
                  <a:pt x="3149" y="2297"/>
                </a:cubicBezTo>
                <a:cubicBezTo>
                  <a:pt x="3145" y="2296"/>
                  <a:pt x="3141" y="2298"/>
                  <a:pt x="3138" y="2300"/>
                </a:cubicBezTo>
                <a:cubicBezTo>
                  <a:pt x="3139" y="2303"/>
                  <a:pt x="3142" y="2303"/>
                  <a:pt x="3145" y="2302"/>
                </a:cubicBezTo>
                <a:cubicBezTo>
                  <a:pt x="3143" y="2309"/>
                  <a:pt x="3141" y="2316"/>
                  <a:pt x="3138" y="2323"/>
                </a:cubicBezTo>
                <a:cubicBezTo>
                  <a:pt x="3140" y="2323"/>
                  <a:pt x="3141" y="2324"/>
                  <a:pt x="3142" y="2324"/>
                </a:cubicBezTo>
                <a:cubicBezTo>
                  <a:pt x="3144" y="2321"/>
                  <a:pt x="3140" y="2319"/>
                  <a:pt x="3142" y="2318"/>
                </a:cubicBezTo>
                <a:cubicBezTo>
                  <a:pt x="3142" y="2318"/>
                  <a:pt x="3143" y="2318"/>
                  <a:pt x="3143" y="2318"/>
                </a:cubicBezTo>
                <a:cubicBezTo>
                  <a:pt x="3145" y="2318"/>
                  <a:pt x="3146" y="2320"/>
                  <a:pt x="3146" y="2322"/>
                </a:cubicBezTo>
                <a:cubicBezTo>
                  <a:pt x="3146" y="2324"/>
                  <a:pt x="3146" y="2326"/>
                  <a:pt x="3144" y="2326"/>
                </a:cubicBezTo>
                <a:cubicBezTo>
                  <a:pt x="3141" y="2326"/>
                  <a:pt x="3136" y="2330"/>
                  <a:pt x="3135" y="2325"/>
                </a:cubicBezTo>
                <a:cubicBezTo>
                  <a:pt x="3137" y="2319"/>
                  <a:pt x="3132" y="2309"/>
                  <a:pt x="3134" y="2299"/>
                </a:cubicBezTo>
                <a:cubicBezTo>
                  <a:pt x="3131" y="2300"/>
                  <a:pt x="3128" y="2300"/>
                  <a:pt x="3125" y="2299"/>
                </a:cubicBezTo>
                <a:lnTo>
                  <a:pt x="3125" y="2299"/>
                </a:lnTo>
                <a:lnTo>
                  <a:pt x="3125" y="2298"/>
                </a:lnTo>
                <a:cubicBezTo>
                  <a:pt x="3125" y="2297"/>
                  <a:pt x="3124" y="2297"/>
                  <a:pt x="3124" y="2297"/>
                </a:cubicBezTo>
                <a:cubicBezTo>
                  <a:pt x="3124" y="2297"/>
                  <a:pt x="3124" y="2298"/>
                  <a:pt x="3123" y="2298"/>
                </a:cubicBezTo>
                <a:lnTo>
                  <a:pt x="3123" y="2299"/>
                </a:lnTo>
                <a:lnTo>
                  <a:pt x="3122" y="2299"/>
                </a:lnTo>
                <a:cubicBezTo>
                  <a:pt x="3122" y="2302"/>
                  <a:pt x="3127" y="2300"/>
                  <a:pt x="3125" y="2304"/>
                </a:cubicBezTo>
                <a:cubicBezTo>
                  <a:pt x="3122" y="2303"/>
                  <a:pt x="3122" y="2306"/>
                  <a:pt x="3119" y="2305"/>
                </a:cubicBezTo>
                <a:cubicBezTo>
                  <a:pt x="3118" y="2310"/>
                  <a:pt x="3121" y="2310"/>
                  <a:pt x="3121" y="2314"/>
                </a:cubicBezTo>
                <a:cubicBezTo>
                  <a:pt x="3125" y="2314"/>
                  <a:pt x="3128" y="2310"/>
                  <a:pt x="3132" y="2314"/>
                </a:cubicBezTo>
                <a:lnTo>
                  <a:pt x="3132" y="2321"/>
                </a:lnTo>
                <a:cubicBezTo>
                  <a:pt x="3128" y="2317"/>
                  <a:pt x="3127" y="2325"/>
                  <a:pt x="3126" y="2328"/>
                </a:cubicBezTo>
                <a:cubicBezTo>
                  <a:pt x="3120" y="2326"/>
                  <a:pt x="3128" y="2319"/>
                  <a:pt x="3127" y="2319"/>
                </a:cubicBezTo>
                <a:cubicBezTo>
                  <a:pt x="3124" y="2318"/>
                  <a:pt x="3125" y="2322"/>
                  <a:pt x="3123" y="2322"/>
                </a:cubicBezTo>
                <a:cubicBezTo>
                  <a:pt x="3123" y="2320"/>
                  <a:pt x="3119" y="2322"/>
                  <a:pt x="3118" y="2322"/>
                </a:cubicBezTo>
                <a:cubicBezTo>
                  <a:pt x="3116" y="2320"/>
                  <a:pt x="3119" y="2319"/>
                  <a:pt x="3116" y="2318"/>
                </a:cubicBezTo>
                <a:cubicBezTo>
                  <a:pt x="3116" y="2319"/>
                  <a:pt x="3116" y="2322"/>
                  <a:pt x="3114" y="2321"/>
                </a:cubicBezTo>
                <a:cubicBezTo>
                  <a:pt x="3115" y="2318"/>
                  <a:pt x="3116" y="2314"/>
                  <a:pt x="3117" y="2311"/>
                </a:cubicBezTo>
                <a:cubicBezTo>
                  <a:pt x="3113" y="2310"/>
                  <a:pt x="3115" y="2300"/>
                  <a:pt x="3112" y="2297"/>
                </a:cubicBezTo>
                <a:cubicBezTo>
                  <a:pt x="3108" y="2301"/>
                  <a:pt x="3111" y="2306"/>
                  <a:pt x="3107" y="2310"/>
                </a:cubicBezTo>
                <a:cubicBezTo>
                  <a:pt x="3109" y="2315"/>
                  <a:pt x="3110" y="2321"/>
                  <a:pt x="3110" y="2326"/>
                </a:cubicBezTo>
                <a:cubicBezTo>
                  <a:pt x="3109" y="2326"/>
                  <a:pt x="3108" y="2327"/>
                  <a:pt x="3107" y="2327"/>
                </a:cubicBezTo>
                <a:cubicBezTo>
                  <a:pt x="3106" y="2324"/>
                  <a:pt x="3108" y="2325"/>
                  <a:pt x="3108" y="2322"/>
                </a:cubicBezTo>
                <a:cubicBezTo>
                  <a:pt x="3107" y="2320"/>
                  <a:pt x="3102" y="2322"/>
                  <a:pt x="3104" y="2317"/>
                </a:cubicBezTo>
                <a:cubicBezTo>
                  <a:pt x="3101" y="2316"/>
                  <a:pt x="3102" y="2320"/>
                  <a:pt x="3100" y="2321"/>
                </a:cubicBezTo>
                <a:cubicBezTo>
                  <a:pt x="3098" y="2317"/>
                  <a:pt x="3097" y="2313"/>
                  <a:pt x="3098" y="2309"/>
                </a:cubicBezTo>
                <a:lnTo>
                  <a:pt x="3100" y="2306"/>
                </a:lnTo>
                <a:lnTo>
                  <a:pt x="3102" y="2305"/>
                </a:lnTo>
                <a:lnTo>
                  <a:pt x="3103" y="2305"/>
                </a:lnTo>
                <a:cubicBezTo>
                  <a:pt x="3102" y="2305"/>
                  <a:pt x="3102" y="2304"/>
                  <a:pt x="3101" y="2303"/>
                </a:cubicBezTo>
                <a:cubicBezTo>
                  <a:pt x="3099" y="2302"/>
                  <a:pt x="3097" y="2303"/>
                  <a:pt x="3096" y="2305"/>
                </a:cubicBezTo>
                <a:lnTo>
                  <a:pt x="3096" y="2305"/>
                </a:lnTo>
                <a:lnTo>
                  <a:pt x="3094" y="2306"/>
                </a:lnTo>
                <a:cubicBezTo>
                  <a:pt x="3094" y="2319"/>
                  <a:pt x="3102" y="2323"/>
                  <a:pt x="3098" y="2337"/>
                </a:cubicBezTo>
                <a:cubicBezTo>
                  <a:pt x="3098" y="2334"/>
                  <a:pt x="3098" y="2332"/>
                  <a:pt x="3094" y="2332"/>
                </a:cubicBezTo>
                <a:cubicBezTo>
                  <a:pt x="3094" y="2336"/>
                  <a:pt x="3093" y="2340"/>
                  <a:pt x="3095" y="2342"/>
                </a:cubicBezTo>
                <a:cubicBezTo>
                  <a:pt x="3098" y="2343"/>
                  <a:pt x="3101" y="2339"/>
                  <a:pt x="3102" y="2343"/>
                </a:cubicBezTo>
                <a:lnTo>
                  <a:pt x="3093" y="2343"/>
                </a:lnTo>
                <a:cubicBezTo>
                  <a:pt x="3094" y="2340"/>
                  <a:pt x="3092" y="2338"/>
                  <a:pt x="3090" y="2337"/>
                </a:cubicBezTo>
                <a:cubicBezTo>
                  <a:pt x="3088" y="2340"/>
                  <a:pt x="3092" y="2345"/>
                  <a:pt x="3086" y="2344"/>
                </a:cubicBezTo>
                <a:cubicBezTo>
                  <a:pt x="3085" y="2335"/>
                  <a:pt x="3089" y="2328"/>
                  <a:pt x="3086" y="2319"/>
                </a:cubicBezTo>
                <a:cubicBezTo>
                  <a:pt x="3082" y="2322"/>
                  <a:pt x="3083" y="2335"/>
                  <a:pt x="3084" y="2339"/>
                </a:cubicBezTo>
                <a:cubicBezTo>
                  <a:pt x="3080" y="2338"/>
                  <a:pt x="3075" y="2333"/>
                  <a:pt x="3077" y="2329"/>
                </a:cubicBezTo>
                <a:cubicBezTo>
                  <a:pt x="3080" y="2329"/>
                  <a:pt x="3078" y="2333"/>
                  <a:pt x="3081" y="2332"/>
                </a:cubicBezTo>
                <a:cubicBezTo>
                  <a:pt x="3081" y="2328"/>
                  <a:pt x="3081" y="2326"/>
                  <a:pt x="3078" y="2324"/>
                </a:cubicBezTo>
                <a:cubicBezTo>
                  <a:pt x="3079" y="2326"/>
                  <a:pt x="3076" y="2329"/>
                  <a:pt x="3076" y="2327"/>
                </a:cubicBezTo>
                <a:cubicBezTo>
                  <a:pt x="3076" y="2323"/>
                  <a:pt x="3078" y="2317"/>
                  <a:pt x="3073" y="2318"/>
                </a:cubicBezTo>
                <a:cubicBezTo>
                  <a:pt x="3076" y="2327"/>
                  <a:pt x="3070" y="2329"/>
                  <a:pt x="3073" y="2340"/>
                </a:cubicBezTo>
                <a:cubicBezTo>
                  <a:pt x="3071" y="2339"/>
                  <a:pt x="3068" y="2341"/>
                  <a:pt x="3068" y="2338"/>
                </a:cubicBezTo>
                <a:cubicBezTo>
                  <a:pt x="3071" y="2338"/>
                  <a:pt x="3070" y="2333"/>
                  <a:pt x="3070" y="2330"/>
                </a:cubicBezTo>
                <a:lnTo>
                  <a:pt x="3068" y="2329"/>
                </a:lnTo>
                <a:lnTo>
                  <a:pt x="3068" y="2329"/>
                </a:lnTo>
                <a:cubicBezTo>
                  <a:pt x="3069" y="2327"/>
                  <a:pt x="3069" y="2322"/>
                  <a:pt x="3067" y="2322"/>
                </a:cubicBezTo>
                <a:cubicBezTo>
                  <a:pt x="3066" y="2324"/>
                  <a:pt x="3066" y="2325"/>
                  <a:pt x="3066" y="2327"/>
                </a:cubicBezTo>
                <a:lnTo>
                  <a:pt x="3066" y="2328"/>
                </a:lnTo>
                <a:lnTo>
                  <a:pt x="3065" y="2328"/>
                </a:lnTo>
                <a:cubicBezTo>
                  <a:pt x="3063" y="2327"/>
                  <a:pt x="3062" y="2326"/>
                  <a:pt x="3061" y="2324"/>
                </a:cubicBezTo>
                <a:cubicBezTo>
                  <a:pt x="3063" y="2323"/>
                  <a:pt x="3065" y="2323"/>
                  <a:pt x="3064" y="2320"/>
                </a:cubicBezTo>
                <a:cubicBezTo>
                  <a:pt x="3062" y="2318"/>
                  <a:pt x="3061" y="2321"/>
                  <a:pt x="3059" y="2317"/>
                </a:cubicBezTo>
                <a:cubicBezTo>
                  <a:pt x="3060" y="2314"/>
                  <a:pt x="3065" y="2311"/>
                  <a:pt x="3059" y="2309"/>
                </a:cubicBezTo>
                <a:cubicBezTo>
                  <a:pt x="3063" y="2306"/>
                  <a:pt x="3064" y="2314"/>
                  <a:pt x="3068" y="2314"/>
                </a:cubicBezTo>
                <a:cubicBezTo>
                  <a:pt x="3068" y="2308"/>
                  <a:pt x="3066" y="2293"/>
                  <a:pt x="3058" y="2301"/>
                </a:cubicBezTo>
                <a:cubicBezTo>
                  <a:pt x="3061" y="2300"/>
                  <a:pt x="3062" y="2302"/>
                  <a:pt x="3061" y="2304"/>
                </a:cubicBezTo>
                <a:cubicBezTo>
                  <a:pt x="3059" y="2304"/>
                  <a:pt x="3060" y="2301"/>
                  <a:pt x="3056" y="2302"/>
                </a:cubicBezTo>
                <a:cubicBezTo>
                  <a:pt x="3056" y="2313"/>
                  <a:pt x="3062" y="2329"/>
                  <a:pt x="3048" y="2324"/>
                </a:cubicBezTo>
                <a:cubicBezTo>
                  <a:pt x="3047" y="2323"/>
                  <a:pt x="3046" y="2319"/>
                  <a:pt x="3043" y="2319"/>
                </a:cubicBezTo>
                <a:cubicBezTo>
                  <a:pt x="3047" y="2317"/>
                  <a:pt x="3042" y="2314"/>
                  <a:pt x="3044" y="2312"/>
                </a:cubicBezTo>
                <a:cubicBezTo>
                  <a:pt x="3049" y="2315"/>
                  <a:pt x="3049" y="2308"/>
                  <a:pt x="3053" y="2311"/>
                </a:cubicBezTo>
                <a:cubicBezTo>
                  <a:pt x="3053" y="2307"/>
                  <a:pt x="3054" y="2305"/>
                  <a:pt x="3052" y="2302"/>
                </a:cubicBezTo>
                <a:cubicBezTo>
                  <a:pt x="3052" y="2305"/>
                  <a:pt x="3049" y="2304"/>
                  <a:pt x="3046" y="2304"/>
                </a:cubicBezTo>
                <a:cubicBezTo>
                  <a:pt x="3046" y="2309"/>
                  <a:pt x="3044" y="2309"/>
                  <a:pt x="3041" y="2309"/>
                </a:cubicBezTo>
                <a:cubicBezTo>
                  <a:pt x="3042" y="2318"/>
                  <a:pt x="3041" y="2330"/>
                  <a:pt x="3050" y="2332"/>
                </a:cubicBezTo>
                <a:cubicBezTo>
                  <a:pt x="3046" y="2335"/>
                  <a:pt x="3052" y="2340"/>
                  <a:pt x="3050" y="2343"/>
                </a:cubicBezTo>
                <a:cubicBezTo>
                  <a:pt x="3057" y="2346"/>
                  <a:pt x="3052" y="2336"/>
                  <a:pt x="3058" y="2338"/>
                </a:cubicBezTo>
                <a:cubicBezTo>
                  <a:pt x="3058" y="2342"/>
                  <a:pt x="3056" y="2343"/>
                  <a:pt x="3059" y="2345"/>
                </a:cubicBezTo>
                <a:cubicBezTo>
                  <a:pt x="3059" y="2344"/>
                  <a:pt x="3060" y="2343"/>
                  <a:pt x="3060" y="2345"/>
                </a:cubicBezTo>
                <a:cubicBezTo>
                  <a:pt x="3056" y="2347"/>
                  <a:pt x="3051" y="2343"/>
                  <a:pt x="3049" y="2348"/>
                </a:cubicBezTo>
                <a:cubicBezTo>
                  <a:pt x="3049" y="2345"/>
                  <a:pt x="3043" y="2347"/>
                  <a:pt x="3042" y="2344"/>
                </a:cubicBezTo>
                <a:cubicBezTo>
                  <a:pt x="3048" y="2345"/>
                  <a:pt x="3043" y="2341"/>
                  <a:pt x="3045" y="2338"/>
                </a:cubicBezTo>
                <a:cubicBezTo>
                  <a:pt x="3041" y="2337"/>
                  <a:pt x="3043" y="2341"/>
                  <a:pt x="3039" y="2340"/>
                </a:cubicBezTo>
                <a:cubicBezTo>
                  <a:pt x="3040" y="2336"/>
                  <a:pt x="3041" y="2336"/>
                  <a:pt x="3039" y="2334"/>
                </a:cubicBezTo>
                <a:cubicBezTo>
                  <a:pt x="3040" y="2333"/>
                  <a:pt x="3044" y="2334"/>
                  <a:pt x="3043" y="2329"/>
                </a:cubicBezTo>
                <a:cubicBezTo>
                  <a:pt x="3038" y="2327"/>
                  <a:pt x="3040" y="2332"/>
                  <a:pt x="3036" y="2332"/>
                </a:cubicBezTo>
                <a:cubicBezTo>
                  <a:pt x="3037" y="2329"/>
                  <a:pt x="3035" y="2330"/>
                  <a:pt x="3036" y="2326"/>
                </a:cubicBezTo>
                <a:cubicBezTo>
                  <a:pt x="3032" y="2326"/>
                  <a:pt x="3034" y="2331"/>
                  <a:pt x="3030" y="2330"/>
                </a:cubicBezTo>
                <a:cubicBezTo>
                  <a:pt x="3030" y="2326"/>
                  <a:pt x="3028" y="2323"/>
                  <a:pt x="3032" y="2321"/>
                </a:cubicBezTo>
                <a:cubicBezTo>
                  <a:pt x="3032" y="2323"/>
                  <a:pt x="3032" y="2325"/>
                  <a:pt x="3034" y="2326"/>
                </a:cubicBezTo>
                <a:cubicBezTo>
                  <a:pt x="3036" y="2322"/>
                  <a:pt x="3037" y="2321"/>
                  <a:pt x="3038" y="2317"/>
                </a:cubicBezTo>
                <a:lnTo>
                  <a:pt x="3038" y="2316"/>
                </a:lnTo>
                <a:lnTo>
                  <a:pt x="3039" y="2314"/>
                </a:lnTo>
                <a:cubicBezTo>
                  <a:pt x="3040" y="2312"/>
                  <a:pt x="3040" y="2310"/>
                  <a:pt x="3040" y="2308"/>
                </a:cubicBezTo>
                <a:cubicBezTo>
                  <a:pt x="3035" y="2306"/>
                  <a:pt x="3033" y="2305"/>
                  <a:pt x="3032" y="2299"/>
                </a:cubicBezTo>
                <a:lnTo>
                  <a:pt x="3032" y="2297"/>
                </a:lnTo>
                <a:lnTo>
                  <a:pt x="3032" y="2297"/>
                </a:lnTo>
                <a:lnTo>
                  <a:pt x="3032" y="2297"/>
                </a:lnTo>
                <a:lnTo>
                  <a:pt x="3032" y="2297"/>
                </a:lnTo>
                <a:lnTo>
                  <a:pt x="3030" y="2297"/>
                </a:lnTo>
                <a:cubicBezTo>
                  <a:pt x="3029" y="2297"/>
                  <a:pt x="3028" y="2297"/>
                  <a:pt x="3028" y="2297"/>
                </a:cubicBezTo>
                <a:cubicBezTo>
                  <a:pt x="3030" y="2301"/>
                  <a:pt x="3028" y="2304"/>
                  <a:pt x="3028" y="2311"/>
                </a:cubicBezTo>
                <a:cubicBezTo>
                  <a:pt x="3030" y="2311"/>
                  <a:pt x="3032" y="2312"/>
                  <a:pt x="3033" y="2314"/>
                </a:cubicBezTo>
                <a:lnTo>
                  <a:pt x="3034" y="2314"/>
                </a:lnTo>
                <a:lnTo>
                  <a:pt x="3034" y="2315"/>
                </a:lnTo>
                <a:cubicBezTo>
                  <a:pt x="3033" y="2315"/>
                  <a:pt x="3032" y="2317"/>
                  <a:pt x="3031" y="2318"/>
                </a:cubicBezTo>
                <a:cubicBezTo>
                  <a:pt x="3032" y="2318"/>
                  <a:pt x="3034" y="2318"/>
                  <a:pt x="3034" y="2319"/>
                </a:cubicBezTo>
                <a:cubicBezTo>
                  <a:pt x="3030" y="2323"/>
                  <a:pt x="3025" y="2310"/>
                  <a:pt x="3024" y="2319"/>
                </a:cubicBezTo>
                <a:cubicBezTo>
                  <a:pt x="3032" y="2321"/>
                  <a:pt x="3025" y="2334"/>
                  <a:pt x="3019" y="2334"/>
                </a:cubicBezTo>
                <a:cubicBezTo>
                  <a:pt x="3020" y="2331"/>
                  <a:pt x="3020" y="2331"/>
                  <a:pt x="3018" y="2328"/>
                </a:cubicBezTo>
                <a:cubicBezTo>
                  <a:pt x="3015" y="2328"/>
                  <a:pt x="3010" y="2327"/>
                  <a:pt x="3009" y="2330"/>
                </a:cubicBezTo>
                <a:cubicBezTo>
                  <a:pt x="3006" y="2329"/>
                  <a:pt x="3009" y="2322"/>
                  <a:pt x="3005" y="2322"/>
                </a:cubicBezTo>
                <a:cubicBezTo>
                  <a:pt x="3004" y="2325"/>
                  <a:pt x="3006" y="2326"/>
                  <a:pt x="3006" y="2328"/>
                </a:cubicBezTo>
                <a:cubicBezTo>
                  <a:pt x="3002" y="2327"/>
                  <a:pt x="3004" y="2334"/>
                  <a:pt x="3002" y="2335"/>
                </a:cubicBezTo>
                <a:cubicBezTo>
                  <a:pt x="3000" y="2332"/>
                  <a:pt x="2999" y="2328"/>
                  <a:pt x="2999" y="2325"/>
                </a:cubicBezTo>
                <a:cubicBezTo>
                  <a:pt x="2993" y="2327"/>
                  <a:pt x="2992" y="2325"/>
                  <a:pt x="2987" y="2325"/>
                </a:cubicBezTo>
                <a:cubicBezTo>
                  <a:pt x="2987" y="2327"/>
                  <a:pt x="2989" y="2327"/>
                  <a:pt x="2988" y="2330"/>
                </a:cubicBezTo>
                <a:cubicBezTo>
                  <a:pt x="2981" y="2330"/>
                  <a:pt x="2978" y="2335"/>
                  <a:pt x="2973" y="2329"/>
                </a:cubicBezTo>
                <a:cubicBezTo>
                  <a:pt x="2975" y="2329"/>
                  <a:pt x="2975" y="2326"/>
                  <a:pt x="2977" y="2326"/>
                </a:cubicBezTo>
                <a:cubicBezTo>
                  <a:pt x="2978" y="2327"/>
                  <a:pt x="2981" y="2330"/>
                  <a:pt x="2982" y="2326"/>
                </a:cubicBezTo>
                <a:cubicBezTo>
                  <a:pt x="2980" y="2325"/>
                  <a:pt x="2978" y="2325"/>
                  <a:pt x="2977" y="2323"/>
                </a:cubicBezTo>
                <a:cubicBezTo>
                  <a:pt x="2980" y="2319"/>
                  <a:pt x="2980" y="2311"/>
                  <a:pt x="2984" y="2308"/>
                </a:cubicBezTo>
                <a:cubicBezTo>
                  <a:pt x="2984" y="2312"/>
                  <a:pt x="2985" y="2315"/>
                  <a:pt x="2987" y="2315"/>
                </a:cubicBezTo>
                <a:cubicBezTo>
                  <a:pt x="2987" y="2312"/>
                  <a:pt x="2988" y="2310"/>
                  <a:pt x="2990" y="2308"/>
                </a:cubicBezTo>
                <a:cubicBezTo>
                  <a:pt x="2993" y="2312"/>
                  <a:pt x="2990" y="2314"/>
                  <a:pt x="2988" y="2315"/>
                </a:cubicBezTo>
                <a:cubicBezTo>
                  <a:pt x="2990" y="2317"/>
                  <a:pt x="2988" y="2323"/>
                  <a:pt x="2992" y="2323"/>
                </a:cubicBezTo>
                <a:cubicBezTo>
                  <a:pt x="2992" y="2321"/>
                  <a:pt x="2996" y="2322"/>
                  <a:pt x="2997" y="2322"/>
                </a:cubicBezTo>
                <a:lnTo>
                  <a:pt x="2997" y="2318"/>
                </a:lnTo>
                <a:cubicBezTo>
                  <a:pt x="2995" y="2316"/>
                  <a:pt x="2992" y="2320"/>
                  <a:pt x="2992" y="2318"/>
                </a:cubicBezTo>
                <a:cubicBezTo>
                  <a:pt x="2994" y="2314"/>
                  <a:pt x="2994" y="2310"/>
                  <a:pt x="2994" y="2307"/>
                </a:cubicBezTo>
                <a:cubicBezTo>
                  <a:pt x="2994" y="2307"/>
                  <a:pt x="2994" y="2307"/>
                  <a:pt x="2994" y="2307"/>
                </a:cubicBezTo>
                <a:cubicBezTo>
                  <a:pt x="2990" y="2309"/>
                  <a:pt x="2985" y="2307"/>
                  <a:pt x="2983" y="2302"/>
                </a:cubicBezTo>
                <a:cubicBezTo>
                  <a:pt x="2984" y="2306"/>
                  <a:pt x="2983" y="2307"/>
                  <a:pt x="2981" y="2307"/>
                </a:cubicBezTo>
                <a:lnTo>
                  <a:pt x="2979" y="2306"/>
                </a:lnTo>
                <a:lnTo>
                  <a:pt x="2979" y="2306"/>
                </a:lnTo>
                <a:lnTo>
                  <a:pt x="2979" y="2306"/>
                </a:lnTo>
                <a:lnTo>
                  <a:pt x="2978" y="2306"/>
                </a:lnTo>
                <a:cubicBezTo>
                  <a:pt x="2978" y="2304"/>
                  <a:pt x="2977" y="2302"/>
                  <a:pt x="2975" y="2301"/>
                </a:cubicBezTo>
                <a:cubicBezTo>
                  <a:pt x="2975" y="2304"/>
                  <a:pt x="2972" y="2311"/>
                  <a:pt x="2975" y="2312"/>
                </a:cubicBezTo>
                <a:cubicBezTo>
                  <a:pt x="2975" y="2309"/>
                  <a:pt x="2976" y="2308"/>
                  <a:pt x="2978" y="2307"/>
                </a:cubicBezTo>
                <a:lnTo>
                  <a:pt x="2979" y="2306"/>
                </a:lnTo>
                <a:lnTo>
                  <a:pt x="2979" y="2306"/>
                </a:lnTo>
                <a:lnTo>
                  <a:pt x="2978" y="2309"/>
                </a:lnTo>
                <a:cubicBezTo>
                  <a:pt x="2976" y="2316"/>
                  <a:pt x="2978" y="2321"/>
                  <a:pt x="2970" y="2319"/>
                </a:cubicBezTo>
                <a:cubicBezTo>
                  <a:pt x="2974" y="2323"/>
                  <a:pt x="2967" y="2325"/>
                  <a:pt x="2972" y="2329"/>
                </a:cubicBezTo>
                <a:cubicBezTo>
                  <a:pt x="2971" y="2332"/>
                  <a:pt x="2968" y="2333"/>
                  <a:pt x="2966" y="2333"/>
                </a:cubicBezTo>
                <a:cubicBezTo>
                  <a:pt x="2966" y="2332"/>
                  <a:pt x="2966" y="2331"/>
                  <a:pt x="2964" y="2331"/>
                </a:cubicBezTo>
                <a:cubicBezTo>
                  <a:pt x="2958" y="2329"/>
                  <a:pt x="2959" y="2345"/>
                  <a:pt x="2963" y="2339"/>
                </a:cubicBezTo>
                <a:cubicBezTo>
                  <a:pt x="2964" y="2342"/>
                  <a:pt x="2962" y="2342"/>
                  <a:pt x="2963" y="2345"/>
                </a:cubicBezTo>
                <a:cubicBezTo>
                  <a:pt x="2960" y="2346"/>
                  <a:pt x="2956" y="2347"/>
                  <a:pt x="2952" y="2346"/>
                </a:cubicBezTo>
                <a:cubicBezTo>
                  <a:pt x="2951" y="2349"/>
                  <a:pt x="2955" y="2352"/>
                  <a:pt x="2952" y="2353"/>
                </a:cubicBezTo>
                <a:cubicBezTo>
                  <a:pt x="2952" y="2347"/>
                  <a:pt x="2946" y="2347"/>
                  <a:pt x="2946" y="2341"/>
                </a:cubicBezTo>
                <a:cubicBezTo>
                  <a:pt x="2951" y="2341"/>
                  <a:pt x="2949" y="2333"/>
                  <a:pt x="2950" y="2329"/>
                </a:cubicBezTo>
                <a:cubicBezTo>
                  <a:pt x="2945" y="2331"/>
                  <a:pt x="2944" y="2336"/>
                  <a:pt x="2937" y="2333"/>
                </a:cubicBezTo>
                <a:cubicBezTo>
                  <a:pt x="2935" y="2331"/>
                  <a:pt x="2937" y="2327"/>
                  <a:pt x="2933" y="2328"/>
                </a:cubicBezTo>
                <a:cubicBezTo>
                  <a:pt x="2931" y="2332"/>
                  <a:pt x="2931" y="2333"/>
                  <a:pt x="2928" y="2330"/>
                </a:cubicBezTo>
                <a:cubicBezTo>
                  <a:pt x="2927" y="2335"/>
                  <a:pt x="2929" y="2338"/>
                  <a:pt x="2926" y="2340"/>
                </a:cubicBezTo>
                <a:cubicBezTo>
                  <a:pt x="2921" y="2336"/>
                  <a:pt x="2925" y="2326"/>
                  <a:pt x="2922" y="2322"/>
                </a:cubicBezTo>
                <a:cubicBezTo>
                  <a:pt x="2920" y="2324"/>
                  <a:pt x="2920" y="2327"/>
                  <a:pt x="2918" y="2328"/>
                </a:cubicBezTo>
                <a:cubicBezTo>
                  <a:pt x="2914" y="2327"/>
                  <a:pt x="2918" y="2320"/>
                  <a:pt x="2918" y="2316"/>
                </a:cubicBezTo>
                <a:cubicBezTo>
                  <a:pt x="2915" y="2315"/>
                  <a:pt x="2917" y="2320"/>
                  <a:pt x="2915" y="2320"/>
                </a:cubicBezTo>
                <a:cubicBezTo>
                  <a:pt x="2914" y="2319"/>
                  <a:pt x="2912" y="2320"/>
                  <a:pt x="2911" y="2318"/>
                </a:cubicBezTo>
                <a:cubicBezTo>
                  <a:pt x="2913" y="2315"/>
                  <a:pt x="2913" y="2308"/>
                  <a:pt x="2910" y="2306"/>
                </a:cubicBezTo>
                <a:cubicBezTo>
                  <a:pt x="2909" y="2313"/>
                  <a:pt x="2908" y="2320"/>
                  <a:pt x="2904" y="2323"/>
                </a:cubicBezTo>
                <a:cubicBezTo>
                  <a:pt x="2904" y="2319"/>
                  <a:pt x="2902" y="2315"/>
                  <a:pt x="2898" y="2314"/>
                </a:cubicBezTo>
                <a:cubicBezTo>
                  <a:pt x="2898" y="2309"/>
                  <a:pt x="2901" y="2309"/>
                  <a:pt x="2902" y="2306"/>
                </a:cubicBezTo>
                <a:cubicBezTo>
                  <a:pt x="2895" y="2304"/>
                  <a:pt x="2894" y="2301"/>
                  <a:pt x="2893" y="2296"/>
                </a:cubicBezTo>
                <a:cubicBezTo>
                  <a:pt x="2889" y="2297"/>
                  <a:pt x="2886" y="2297"/>
                  <a:pt x="2882" y="2297"/>
                </a:cubicBezTo>
                <a:cubicBezTo>
                  <a:pt x="2883" y="2300"/>
                  <a:pt x="2885" y="2302"/>
                  <a:pt x="2887" y="2303"/>
                </a:cubicBezTo>
                <a:cubicBezTo>
                  <a:pt x="2886" y="2299"/>
                  <a:pt x="2890" y="2301"/>
                  <a:pt x="2892" y="2301"/>
                </a:cubicBezTo>
                <a:cubicBezTo>
                  <a:pt x="2891" y="2303"/>
                  <a:pt x="2892" y="2303"/>
                  <a:pt x="2892" y="2305"/>
                </a:cubicBezTo>
                <a:cubicBezTo>
                  <a:pt x="2891" y="2305"/>
                  <a:pt x="2889" y="2305"/>
                  <a:pt x="2887" y="2305"/>
                </a:cubicBezTo>
                <a:cubicBezTo>
                  <a:pt x="2886" y="2308"/>
                  <a:pt x="2887" y="2308"/>
                  <a:pt x="2888" y="2310"/>
                </a:cubicBezTo>
                <a:cubicBezTo>
                  <a:pt x="2892" y="2310"/>
                  <a:pt x="2895" y="2306"/>
                  <a:pt x="2897" y="2310"/>
                </a:cubicBezTo>
                <a:cubicBezTo>
                  <a:pt x="2897" y="2314"/>
                  <a:pt x="2895" y="2314"/>
                  <a:pt x="2895" y="2318"/>
                </a:cubicBezTo>
                <a:cubicBezTo>
                  <a:pt x="2900" y="2320"/>
                  <a:pt x="2904" y="2325"/>
                  <a:pt x="2905" y="2331"/>
                </a:cubicBezTo>
                <a:cubicBezTo>
                  <a:pt x="2909" y="2332"/>
                  <a:pt x="2906" y="2326"/>
                  <a:pt x="2910" y="2327"/>
                </a:cubicBezTo>
                <a:lnTo>
                  <a:pt x="2910" y="2334"/>
                </a:lnTo>
                <a:cubicBezTo>
                  <a:pt x="2909" y="2334"/>
                  <a:pt x="2907" y="2334"/>
                  <a:pt x="2906" y="2335"/>
                </a:cubicBezTo>
                <a:cubicBezTo>
                  <a:pt x="2906" y="2339"/>
                  <a:pt x="2909" y="2341"/>
                  <a:pt x="2909" y="2346"/>
                </a:cubicBezTo>
                <a:cubicBezTo>
                  <a:pt x="2913" y="2346"/>
                  <a:pt x="2914" y="2338"/>
                  <a:pt x="2911" y="2336"/>
                </a:cubicBezTo>
                <a:cubicBezTo>
                  <a:pt x="2913" y="2334"/>
                  <a:pt x="2918" y="2330"/>
                  <a:pt x="2919" y="2331"/>
                </a:cubicBezTo>
                <a:cubicBezTo>
                  <a:pt x="2918" y="2334"/>
                  <a:pt x="2917" y="2337"/>
                  <a:pt x="2916" y="2341"/>
                </a:cubicBezTo>
                <a:cubicBezTo>
                  <a:pt x="2920" y="2341"/>
                  <a:pt x="2919" y="2342"/>
                  <a:pt x="2918" y="2345"/>
                </a:cubicBezTo>
                <a:cubicBezTo>
                  <a:pt x="2919" y="2347"/>
                  <a:pt x="2924" y="2345"/>
                  <a:pt x="2924" y="2348"/>
                </a:cubicBezTo>
                <a:cubicBezTo>
                  <a:pt x="2918" y="2349"/>
                  <a:pt x="2918" y="2360"/>
                  <a:pt x="2912" y="2356"/>
                </a:cubicBezTo>
                <a:cubicBezTo>
                  <a:pt x="2910" y="2358"/>
                  <a:pt x="2912" y="2360"/>
                  <a:pt x="2910" y="2362"/>
                </a:cubicBezTo>
                <a:cubicBezTo>
                  <a:pt x="2905" y="2359"/>
                  <a:pt x="2906" y="2357"/>
                  <a:pt x="2905" y="2351"/>
                </a:cubicBezTo>
                <a:cubicBezTo>
                  <a:pt x="2910" y="2351"/>
                  <a:pt x="2910" y="2355"/>
                  <a:pt x="2915" y="2355"/>
                </a:cubicBezTo>
                <a:cubicBezTo>
                  <a:pt x="2915" y="2353"/>
                  <a:pt x="2916" y="2353"/>
                  <a:pt x="2916" y="2351"/>
                </a:cubicBezTo>
                <a:cubicBezTo>
                  <a:pt x="2907" y="2350"/>
                  <a:pt x="2897" y="2348"/>
                  <a:pt x="2892" y="2352"/>
                </a:cubicBezTo>
                <a:cubicBezTo>
                  <a:pt x="2892" y="2355"/>
                  <a:pt x="2898" y="2352"/>
                  <a:pt x="2899" y="2355"/>
                </a:cubicBezTo>
                <a:cubicBezTo>
                  <a:pt x="2897" y="2358"/>
                  <a:pt x="2898" y="2363"/>
                  <a:pt x="2895" y="2365"/>
                </a:cubicBezTo>
                <a:cubicBezTo>
                  <a:pt x="2892" y="2363"/>
                  <a:pt x="2896" y="2360"/>
                  <a:pt x="2892" y="2358"/>
                </a:cubicBezTo>
                <a:cubicBezTo>
                  <a:pt x="2890" y="2366"/>
                  <a:pt x="2882" y="2362"/>
                  <a:pt x="2876" y="2364"/>
                </a:cubicBezTo>
                <a:cubicBezTo>
                  <a:pt x="2875" y="2361"/>
                  <a:pt x="2874" y="2357"/>
                  <a:pt x="2873" y="2354"/>
                </a:cubicBezTo>
                <a:cubicBezTo>
                  <a:pt x="2875" y="2352"/>
                  <a:pt x="2879" y="2353"/>
                  <a:pt x="2882" y="2353"/>
                </a:cubicBezTo>
                <a:cubicBezTo>
                  <a:pt x="2881" y="2351"/>
                  <a:pt x="2881" y="2346"/>
                  <a:pt x="2879" y="2344"/>
                </a:cubicBezTo>
                <a:cubicBezTo>
                  <a:pt x="2880" y="2342"/>
                  <a:pt x="2882" y="2346"/>
                  <a:pt x="2883" y="2342"/>
                </a:cubicBezTo>
                <a:cubicBezTo>
                  <a:pt x="2881" y="2340"/>
                  <a:pt x="2885" y="2332"/>
                  <a:pt x="2879" y="2331"/>
                </a:cubicBezTo>
                <a:cubicBezTo>
                  <a:pt x="2877" y="2332"/>
                  <a:pt x="2879" y="2337"/>
                  <a:pt x="2877" y="2337"/>
                </a:cubicBezTo>
                <a:cubicBezTo>
                  <a:pt x="2874" y="2332"/>
                  <a:pt x="2867" y="2338"/>
                  <a:pt x="2865" y="2335"/>
                </a:cubicBezTo>
                <a:cubicBezTo>
                  <a:pt x="2865" y="2334"/>
                  <a:pt x="2867" y="2328"/>
                  <a:pt x="2865" y="2328"/>
                </a:cubicBezTo>
                <a:cubicBezTo>
                  <a:pt x="2866" y="2333"/>
                  <a:pt x="2861" y="2331"/>
                  <a:pt x="2859" y="2333"/>
                </a:cubicBezTo>
                <a:cubicBezTo>
                  <a:pt x="2862" y="2334"/>
                  <a:pt x="2862" y="2337"/>
                  <a:pt x="2864" y="2339"/>
                </a:cubicBezTo>
                <a:cubicBezTo>
                  <a:pt x="2863" y="2341"/>
                  <a:pt x="2862" y="2341"/>
                  <a:pt x="2864" y="2343"/>
                </a:cubicBezTo>
                <a:cubicBezTo>
                  <a:pt x="2863" y="2344"/>
                  <a:pt x="2863" y="2346"/>
                  <a:pt x="2860" y="2346"/>
                </a:cubicBezTo>
                <a:cubicBezTo>
                  <a:pt x="2859" y="2343"/>
                  <a:pt x="2862" y="2343"/>
                  <a:pt x="2861" y="2341"/>
                </a:cubicBezTo>
                <a:cubicBezTo>
                  <a:pt x="2858" y="2338"/>
                  <a:pt x="2855" y="2342"/>
                  <a:pt x="2853" y="2337"/>
                </a:cubicBezTo>
                <a:cubicBezTo>
                  <a:pt x="2858" y="2348"/>
                  <a:pt x="2847" y="2345"/>
                  <a:pt x="2844" y="2350"/>
                </a:cubicBezTo>
                <a:cubicBezTo>
                  <a:pt x="2851" y="2349"/>
                  <a:pt x="2852" y="2352"/>
                  <a:pt x="2857" y="2349"/>
                </a:cubicBezTo>
                <a:cubicBezTo>
                  <a:pt x="2859" y="2351"/>
                  <a:pt x="2855" y="2354"/>
                  <a:pt x="2859" y="2355"/>
                </a:cubicBezTo>
                <a:cubicBezTo>
                  <a:pt x="2860" y="2353"/>
                  <a:pt x="2862" y="2348"/>
                  <a:pt x="2864" y="2352"/>
                </a:cubicBezTo>
                <a:cubicBezTo>
                  <a:pt x="2860" y="2352"/>
                  <a:pt x="2864" y="2356"/>
                  <a:pt x="2863" y="2358"/>
                </a:cubicBezTo>
                <a:cubicBezTo>
                  <a:pt x="2862" y="2358"/>
                  <a:pt x="2862" y="2359"/>
                  <a:pt x="2861" y="2359"/>
                </a:cubicBezTo>
                <a:cubicBezTo>
                  <a:pt x="2855" y="2359"/>
                  <a:pt x="2853" y="2357"/>
                  <a:pt x="2851" y="2361"/>
                </a:cubicBezTo>
                <a:cubicBezTo>
                  <a:pt x="2849" y="2359"/>
                  <a:pt x="2849" y="2356"/>
                  <a:pt x="2845" y="2356"/>
                </a:cubicBezTo>
                <a:cubicBezTo>
                  <a:pt x="2844" y="2358"/>
                  <a:pt x="2845" y="2359"/>
                  <a:pt x="2844" y="2360"/>
                </a:cubicBezTo>
                <a:cubicBezTo>
                  <a:pt x="2844" y="2358"/>
                  <a:pt x="2840" y="2359"/>
                  <a:pt x="2839" y="2359"/>
                </a:cubicBezTo>
                <a:cubicBezTo>
                  <a:pt x="2835" y="2360"/>
                  <a:pt x="2833" y="2371"/>
                  <a:pt x="2839" y="2371"/>
                </a:cubicBezTo>
                <a:cubicBezTo>
                  <a:pt x="2842" y="2366"/>
                  <a:pt x="2838" y="2367"/>
                  <a:pt x="2838" y="2363"/>
                </a:cubicBezTo>
                <a:cubicBezTo>
                  <a:pt x="2840" y="2363"/>
                  <a:pt x="2839" y="2360"/>
                  <a:pt x="2841" y="2360"/>
                </a:cubicBezTo>
                <a:cubicBezTo>
                  <a:pt x="2843" y="2363"/>
                  <a:pt x="2842" y="2371"/>
                  <a:pt x="2843" y="2375"/>
                </a:cubicBezTo>
                <a:cubicBezTo>
                  <a:pt x="2848" y="2375"/>
                  <a:pt x="2850" y="2371"/>
                  <a:pt x="2853" y="2375"/>
                </a:cubicBezTo>
                <a:cubicBezTo>
                  <a:pt x="2853" y="2372"/>
                  <a:pt x="2851" y="2372"/>
                  <a:pt x="2852" y="2368"/>
                </a:cubicBezTo>
                <a:cubicBezTo>
                  <a:pt x="2853" y="2368"/>
                  <a:pt x="2853" y="2367"/>
                  <a:pt x="2855" y="2367"/>
                </a:cubicBezTo>
                <a:cubicBezTo>
                  <a:pt x="2857" y="2371"/>
                  <a:pt x="2855" y="2373"/>
                  <a:pt x="2855" y="2377"/>
                </a:cubicBezTo>
                <a:cubicBezTo>
                  <a:pt x="2857" y="2378"/>
                  <a:pt x="2857" y="2375"/>
                  <a:pt x="2860" y="2376"/>
                </a:cubicBezTo>
                <a:cubicBezTo>
                  <a:pt x="2859" y="2379"/>
                  <a:pt x="2856" y="2380"/>
                  <a:pt x="2857" y="2384"/>
                </a:cubicBezTo>
                <a:cubicBezTo>
                  <a:pt x="2864" y="2386"/>
                  <a:pt x="2861" y="2377"/>
                  <a:pt x="2867" y="2377"/>
                </a:cubicBezTo>
                <a:cubicBezTo>
                  <a:pt x="2864" y="2382"/>
                  <a:pt x="2871" y="2385"/>
                  <a:pt x="2867" y="2389"/>
                </a:cubicBezTo>
                <a:cubicBezTo>
                  <a:pt x="2868" y="2391"/>
                  <a:pt x="2873" y="2389"/>
                  <a:pt x="2872" y="2394"/>
                </a:cubicBezTo>
                <a:cubicBezTo>
                  <a:pt x="2868" y="2395"/>
                  <a:pt x="2869" y="2391"/>
                  <a:pt x="2865" y="2392"/>
                </a:cubicBezTo>
                <a:cubicBezTo>
                  <a:pt x="2865" y="2394"/>
                  <a:pt x="2864" y="2397"/>
                  <a:pt x="2862" y="2397"/>
                </a:cubicBezTo>
                <a:cubicBezTo>
                  <a:pt x="2861" y="2392"/>
                  <a:pt x="2865" y="2393"/>
                  <a:pt x="2864" y="2387"/>
                </a:cubicBezTo>
                <a:cubicBezTo>
                  <a:pt x="2858" y="2387"/>
                  <a:pt x="2857" y="2385"/>
                  <a:pt x="2853" y="2388"/>
                </a:cubicBezTo>
                <a:cubicBezTo>
                  <a:pt x="2853" y="2387"/>
                  <a:pt x="2852" y="2387"/>
                  <a:pt x="2852" y="2386"/>
                </a:cubicBezTo>
                <a:cubicBezTo>
                  <a:pt x="2852" y="2384"/>
                  <a:pt x="2855" y="2384"/>
                  <a:pt x="2854" y="2382"/>
                </a:cubicBezTo>
                <a:cubicBezTo>
                  <a:pt x="2852" y="2381"/>
                  <a:pt x="2852" y="2380"/>
                  <a:pt x="2851" y="2379"/>
                </a:cubicBezTo>
                <a:cubicBezTo>
                  <a:pt x="2849" y="2381"/>
                  <a:pt x="2847" y="2383"/>
                  <a:pt x="2846" y="2385"/>
                </a:cubicBezTo>
                <a:cubicBezTo>
                  <a:pt x="2849" y="2384"/>
                  <a:pt x="2850" y="2392"/>
                  <a:pt x="2848" y="2393"/>
                </a:cubicBezTo>
                <a:cubicBezTo>
                  <a:pt x="2848" y="2390"/>
                  <a:pt x="2843" y="2394"/>
                  <a:pt x="2843" y="2389"/>
                </a:cubicBezTo>
                <a:cubicBezTo>
                  <a:pt x="2842" y="2386"/>
                  <a:pt x="2844" y="2386"/>
                  <a:pt x="2844" y="2383"/>
                </a:cubicBezTo>
                <a:cubicBezTo>
                  <a:pt x="2843" y="2382"/>
                  <a:pt x="2840" y="2383"/>
                  <a:pt x="2840" y="2381"/>
                </a:cubicBezTo>
                <a:cubicBezTo>
                  <a:pt x="2839" y="2377"/>
                  <a:pt x="2841" y="2376"/>
                  <a:pt x="2842" y="2374"/>
                </a:cubicBezTo>
                <a:cubicBezTo>
                  <a:pt x="2839" y="2374"/>
                  <a:pt x="2841" y="2370"/>
                  <a:pt x="2837" y="2371"/>
                </a:cubicBezTo>
                <a:cubicBezTo>
                  <a:pt x="2836" y="2376"/>
                  <a:pt x="2839" y="2375"/>
                  <a:pt x="2839" y="2379"/>
                </a:cubicBezTo>
                <a:cubicBezTo>
                  <a:pt x="2833" y="2377"/>
                  <a:pt x="2838" y="2384"/>
                  <a:pt x="2836" y="2384"/>
                </a:cubicBezTo>
                <a:cubicBezTo>
                  <a:pt x="2830" y="2383"/>
                  <a:pt x="2837" y="2373"/>
                  <a:pt x="2832" y="2370"/>
                </a:cubicBezTo>
                <a:cubicBezTo>
                  <a:pt x="2830" y="2369"/>
                  <a:pt x="2828" y="2373"/>
                  <a:pt x="2827" y="2370"/>
                </a:cubicBezTo>
                <a:cubicBezTo>
                  <a:pt x="2828" y="2367"/>
                  <a:pt x="2835" y="2371"/>
                  <a:pt x="2834" y="2366"/>
                </a:cubicBezTo>
                <a:cubicBezTo>
                  <a:pt x="2833" y="2364"/>
                  <a:pt x="2829" y="2367"/>
                  <a:pt x="2827" y="2364"/>
                </a:cubicBezTo>
                <a:cubicBezTo>
                  <a:pt x="2827" y="2367"/>
                  <a:pt x="2826" y="2371"/>
                  <a:pt x="2823" y="2367"/>
                </a:cubicBezTo>
                <a:cubicBezTo>
                  <a:pt x="2820" y="2368"/>
                  <a:pt x="2826" y="2370"/>
                  <a:pt x="2823" y="2371"/>
                </a:cubicBezTo>
                <a:cubicBezTo>
                  <a:pt x="2818" y="2372"/>
                  <a:pt x="2819" y="2364"/>
                  <a:pt x="2816" y="2360"/>
                </a:cubicBezTo>
                <a:cubicBezTo>
                  <a:pt x="2815" y="2362"/>
                  <a:pt x="2817" y="2368"/>
                  <a:pt x="2815" y="2369"/>
                </a:cubicBezTo>
                <a:cubicBezTo>
                  <a:pt x="2813" y="2366"/>
                  <a:pt x="2815" y="2367"/>
                  <a:pt x="2815" y="2363"/>
                </a:cubicBezTo>
                <a:cubicBezTo>
                  <a:pt x="2813" y="2363"/>
                  <a:pt x="2812" y="2361"/>
                  <a:pt x="2810" y="2361"/>
                </a:cubicBezTo>
                <a:cubicBezTo>
                  <a:pt x="2808" y="2365"/>
                  <a:pt x="2810" y="2368"/>
                  <a:pt x="2811" y="2372"/>
                </a:cubicBezTo>
                <a:cubicBezTo>
                  <a:pt x="2809" y="2371"/>
                  <a:pt x="2808" y="2373"/>
                  <a:pt x="2807" y="2373"/>
                </a:cubicBezTo>
                <a:cubicBezTo>
                  <a:pt x="2807" y="2369"/>
                  <a:pt x="2805" y="2368"/>
                  <a:pt x="2805" y="2366"/>
                </a:cubicBezTo>
                <a:lnTo>
                  <a:pt x="2808" y="2366"/>
                </a:lnTo>
                <a:cubicBezTo>
                  <a:pt x="2807" y="2364"/>
                  <a:pt x="2809" y="2359"/>
                  <a:pt x="2807" y="2359"/>
                </a:cubicBezTo>
                <a:cubicBezTo>
                  <a:pt x="2806" y="2361"/>
                  <a:pt x="2805" y="2362"/>
                  <a:pt x="2804" y="2364"/>
                </a:cubicBezTo>
                <a:cubicBezTo>
                  <a:pt x="2802" y="2362"/>
                  <a:pt x="2799" y="2361"/>
                  <a:pt x="2800" y="2357"/>
                </a:cubicBezTo>
                <a:cubicBezTo>
                  <a:pt x="2798" y="2357"/>
                  <a:pt x="2795" y="2359"/>
                  <a:pt x="2793" y="2358"/>
                </a:cubicBezTo>
                <a:lnTo>
                  <a:pt x="2793" y="2357"/>
                </a:lnTo>
                <a:lnTo>
                  <a:pt x="2794" y="2356"/>
                </a:lnTo>
                <a:lnTo>
                  <a:pt x="2794" y="2356"/>
                </a:lnTo>
                <a:lnTo>
                  <a:pt x="2795" y="2355"/>
                </a:lnTo>
                <a:cubicBezTo>
                  <a:pt x="2797" y="2353"/>
                  <a:pt x="2798" y="2351"/>
                  <a:pt x="2800" y="2349"/>
                </a:cubicBezTo>
                <a:cubicBezTo>
                  <a:pt x="2804" y="2353"/>
                  <a:pt x="2809" y="2352"/>
                  <a:pt x="2812" y="2349"/>
                </a:cubicBezTo>
                <a:cubicBezTo>
                  <a:pt x="2815" y="2348"/>
                  <a:pt x="2811" y="2354"/>
                  <a:pt x="2815" y="2352"/>
                </a:cubicBezTo>
                <a:cubicBezTo>
                  <a:pt x="2818" y="2352"/>
                  <a:pt x="2819" y="2349"/>
                  <a:pt x="2819" y="2347"/>
                </a:cubicBezTo>
                <a:cubicBezTo>
                  <a:pt x="2812" y="2347"/>
                  <a:pt x="2815" y="2337"/>
                  <a:pt x="2808" y="2334"/>
                </a:cubicBezTo>
                <a:cubicBezTo>
                  <a:pt x="2807" y="2336"/>
                  <a:pt x="2811" y="2346"/>
                  <a:pt x="2806" y="2347"/>
                </a:cubicBezTo>
                <a:cubicBezTo>
                  <a:pt x="2805" y="2342"/>
                  <a:pt x="2808" y="2340"/>
                  <a:pt x="2805" y="2334"/>
                </a:cubicBezTo>
                <a:cubicBezTo>
                  <a:pt x="2802" y="2333"/>
                  <a:pt x="2804" y="2339"/>
                  <a:pt x="2801" y="2339"/>
                </a:cubicBezTo>
                <a:cubicBezTo>
                  <a:pt x="2801" y="2336"/>
                  <a:pt x="2798" y="2336"/>
                  <a:pt x="2798" y="2334"/>
                </a:cubicBezTo>
                <a:cubicBezTo>
                  <a:pt x="2800" y="2333"/>
                  <a:pt x="2803" y="2333"/>
                  <a:pt x="2805" y="2331"/>
                </a:cubicBezTo>
                <a:cubicBezTo>
                  <a:pt x="2802" y="2331"/>
                  <a:pt x="2803" y="2328"/>
                  <a:pt x="2801" y="2328"/>
                </a:cubicBezTo>
                <a:cubicBezTo>
                  <a:pt x="2799" y="2330"/>
                  <a:pt x="2795" y="2333"/>
                  <a:pt x="2792" y="2330"/>
                </a:cubicBezTo>
                <a:cubicBezTo>
                  <a:pt x="2793" y="2328"/>
                  <a:pt x="2797" y="2328"/>
                  <a:pt x="2796" y="2324"/>
                </a:cubicBezTo>
                <a:cubicBezTo>
                  <a:pt x="2791" y="2323"/>
                  <a:pt x="2793" y="2328"/>
                  <a:pt x="2789" y="2326"/>
                </a:cubicBezTo>
                <a:cubicBezTo>
                  <a:pt x="2790" y="2331"/>
                  <a:pt x="2787" y="2330"/>
                  <a:pt x="2787" y="2334"/>
                </a:cubicBezTo>
                <a:cubicBezTo>
                  <a:pt x="2791" y="2335"/>
                  <a:pt x="2792" y="2332"/>
                  <a:pt x="2795" y="2332"/>
                </a:cubicBezTo>
                <a:cubicBezTo>
                  <a:pt x="2797" y="2336"/>
                  <a:pt x="2796" y="2339"/>
                  <a:pt x="2796" y="2345"/>
                </a:cubicBezTo>
                <a:cubicBezTo>
                  <a:pt x="2795" y="2345"/>
                  <a:pt x="2793" y="2345"/>
                  <a:pt x="2792" y="2345"/>
                </a:cubicBezTo>
                <a:cubicBezTo>
                  <a:pt x="2793" y="2349"/>
                  <a:pt x="2790" y="2349"/>
                  <a:pt x="2790" y="2352"/>
                </a:cubicBezTo>
                <a:cubicBezTo>
                  <a:pt x="2790" y="2354"/>
                  <a:pt x="2792" y="2354"/>
                  <a:pt x="2793" y="2355"/>
                </a:cubicBezTo>
                <a:lnTo>
                  <a:pt x="2794" y="2356"/>
                </a:lnTo>
                <a:lnTo>
                  <a:pt x="2793" y="2357"/>
                </a:lnTo>
                <a:lnTo>
                  <a:pt x="2793" y="2357"/>
                </a:lnTo>
                <a:lnTo>
                  <a:pt x="2793" y="2357"/>
                </a:lnTo>
                <a:cubicBezTo>
                  <a:pt x="2790" y="2359"/>
                  <a:pt x="2786" y="2357"/>
                  <a:pt x="2784" y="2360"/>
                </a:cubicBezTo>
                <a:cubicBezTo>
                  <a:pt x="2785" y="2361"/>
                  <a:pt x="2786" y="2367"/>
                  <a:pt x="2785" y="2369"/>
                </a:cubicBezTo>
                <a:cubicBezTo>
                  <a:pt x="2786" y="2365"/>
                  <a:pt x="2779" y="2364"/>
                  <a:pt x="2783" y="2359"/>
                </a:cubicBezTo>
                <a:cubicBezTo>
                  <a:pt x="2780" y="2360"/>
                  <a:pt x="2776" y="2358"/>
                  <a:pt x="2775" y="2360"/>
                </a:cubicBezTo>
                <a:cubicBezTo>
                  <a:pt x="2780" y="2361"/>
                  <a:pt x="2776" y="2365"/>
                  <a:pt x="2776" y="2369"/>
                </a:cubicBezTo>
                <a:cubicBezTo>
                  <a:pt x="2780" y="2369"/>
                  <a:pt x="2781" y="2366"/>
                  <a:pt x="2781" y="2371"/>
                </a:cubicBezTo>
                <a:cubicBezTo>
                  <a:pt x="2780" y="2371"/>
                  <a:pt x="2778" y="2371"/>
                  <a:pt x="2777" y="2370"/>
                </a:cubicBezTo>
                <a:cubicBezTo>
                  <a:pt x="2776" y="2372"/>
                  <a:pt x="2777" y="2377"/>
                  <a:pt x="2775" y="2378"/>
                </a:cubicBezTo>
                <a:cubicBezTo>
                  <a:pt x="2771" y="2379"/>
                  <a:pt x="2767" y="2377"/>
                  <a:pt x="2765" y="2374"/>
                </a:cubicBezTo>
                <a:cubicBezTo>
                  <a:pt x="2768" y="2372"/>
                  <a:pt x="2770" y="2377"/>
                  <a:pt x="2774" y="2374"/>
                </a:cubicBezTo>
                <a:cubicBezTo>
                  <a:pt x="2771" y="2368"/>
                  <a:pt x="2775" y="2369"/>
                  <a:pt x="2774" y="2365"/>
                </a:cubicBezTo>
                <a:cubicBezTo>
                  <a:pt x="2774" y="2366"/>
                  <a:pt x="2773" y="2366"/>
                  <a:pt x="2772" y="2366"/>
                </a:cubicBezTo>
                <a:cubicBezTo>
                  <a:pt x="2773" y="2365"/>
                  <a:pt x="2774" y="2363"/>
                  <a:pt x="2773" y="2361"/>
                </a:cubicBezTo>
                <a:cubicBezTo>
                  <a:pt x="2771" y="2359"/>
                  <a:pt x="2767" y="2358"/>
                  <a:pt x="2764" y="2360"/>
                </a:cubicBezTo>
                <a:cubicBezTo>
                  <a:pt x="2765" y="2362"/>
                  <a:pt x="2767" y="2368"/>
                  <a:pt x="2764" y="2369"/>
                </a:cubicBezTo>
                <a:cubicBezTo>
                  <a:pt x="2760" y="2368"/>
                  <a:pt x="2767" y="2360"/>
                  <a:pt x="2760" y="2359"/>
                </a:cubicBezTo>
                <a:cubicBezTo>
                  <a:pt x="2758" y="2362"/>
                  <a:pt x="2761" y="2363"/>
                  <a:pt x="2760" y="2366"/>
                </a:cubicBezTo>
                <a:cubicBezTo>
                  <a:pt x="2758" y="2366"/>
                  <a:pt x="2758" y="2368"/>
                  <a:pt x="2756" y="2369"/>
                </a:cubicBezTo>
                <a:cubicBezTo>
                  <a:pt x="2754" y="2369"/>
                  <a:pt x="2752" y="2368"/>
                  <a:pt x="2751" y="2366"/>
                </a:cubicBezTo>
                <a:cubicBezTo>
                  <a:pt x="2751" y="2364"/>
                  <a:pt x="2754" y="2360"/>
                  <a:pt x="2751" y="2359"/>
                </a:cubicBezTo>
                <a:cubicBezTo>
                  <a:pt x="2748" y="2361"/>
                  <a:pt x="2745" y="2363"/>
                  <a:pt x="2741" y="2362"/>
                </a:cubicBezTo>
                <a:cubicBezTo>
                  <a:pt x="2741" y="2365"/>
                  <a:pt x="2743" y="2366"/>
                  <a:pt x="2740" y="2367"/>
                </a:cubicBezTo>
                <a:cubicBezTo>
                  <a:pt x="2737" y="2366"/>
                  <a:pt x="2736" y="2362"/>
                  <a:pt x="2732" y="2362"/>
                </a:cubicBezTo>
                <a:cubicBezTo>
                  <a:pt x="2730" y="2364"/>
                  <a:pt x="2733" y="2365"/>
                  <a:pt x="2731" y="2365"/>
                </a:cubicBezTo>
                <a:cubicBezTo>
                  <a:pt x="2727" y="2363"/>
                  <a:pt x="2726" y="2365"/>
                  <a:pt x="2722" y="2363"/>
                </a:cubicBezTo>
                <a:cubicBezTo>
                  <a:pt x="2726" y="2360"/>
                  <a:pt x="2731" y="2359"/>
                  <a:pt x="2736" y="2360"/>
                </a:cubicBezTo>
                <a:cubicBezTo>
                  <a:pt x="2737" y="2356"/>
                  <a:pt x="2738" y="2355"/>
                  <a:pt x="2741" y="2358"/>
                </a:cubicBezTo>
                <a:cubicBezTo>
                  <a:pt x="2743" y="2354"/>
                  <a:pt x="2738" y="2357"/>
                  <a:pt x="2739" y="2353"/>
                </a:cubicBezTo>
                <a:cubicBezTo>
                  <a:pt x="2743" y="2353"/>
                  <a:pt x="2746" y="2354"/>
                  <a:pt x="2749" y="2356"/>
                </a:cubicBezTo>
                <a:cubicBezTo>
                  <a:pt x="2751" y="2352"/>
                  <a:pt x="2746" y="2349"/>
                  <a:pt x="2751" y="2346"/>
                </a:cubicBezTo>
                <a:cubicBezTo>
                  <a:pt x="2747" y="2344"/>
                  <a:pt x="2744" y="2347"/>
                  <a:pt x="2743" y="2344"/>
                </a:cubicBezTo>
                <a:cubicBezTo>
                  <a:pt x="2739" y="2347"/>
                  <a:pt x="2743" y="2350"/>
                  <a:pt x="2739" y="2352"/>
                </a:cubicBezTo>
                <a:cubicBezTo>
                  <a:pt x="2736" y="2349"/>
                  <a:pt x="2734" y="2352"/>
                  <a:pt x="2733" y="2349"/>
                </a:cubicBezTo>
                <a:cubicBezTo>
                  <a:pt x="2738" y="2351"/>
                  <a:pt x="2738" y="2342"/>
                  <a:pt x="2744" y="2342"/>
                </a:cubicBezTo>
                <a:lnTo>
                  <a:pt x="2744" y="2337"/>
                </a:lnTo>
                <a:cubicBezTo>
                  <a:pt x="2741" y="2336"/>
                  <a:pt x="2738" y="2336"/>
                  <a:pt x="2735" y="2337"/>
                </a:cubicBezTo>
                <a:cubicBezTo>
                  <a:pt x="2736" y="2340"/>
                  <a:pt x="2742" y="2337"/>
                  <a:pt x="2742" y="2340"/>
                </a:cubicBezTo>
                <a:cubicBezTo>
                  <a:pt x="2740" y="2342"/>
                  <a:pt x="2740" y="2339"/>
                  <a:pt x="2737" y="2340"/>
                </a:cubicBezTo>
                <a:cubicBezTo>
                  <a:pt x="2738" y="2343"/>
                  <a:pt x="2737" y="2346"/>
                  <a:pt x="2734" y="2347"/>
                </a:cubicBezTo>
                <a:cubicBezTo>
                  <a:pt x="2731" y="2346"/>
                  <a:pt x="2727" y="2345"/>
                  <a:pt x="2726" y="2348"/>
                </a:cubicBezTo>
                <a:cubicBezTo>
                  <a:pt x="2728" y="2350"/>
                  <a:pt x="2726" y="2357"/>
                  <a:pt x="2723" y="2357"/>
                </a:cubicBezTo>
                <a:cubicBezTo>
                  <a:pt x="2720" y="2352"/>
                  <a:pt x="2727" y="2346"/>
                  <a:pt x="2721" y="2343"/>
                </a:cubicBezTo>
                <a:cubicBezTo>
                  <a:pt x="2720" y="2348"/>
                  <a:pt x="2720" y="2353"/>
                  <a:pt x="2717" y="2354"/>
                </a:cubicBezTo>
                <a:cubicBezTo>
                  <a:pt x="2715" y="2354"/>
                  <a:pt x="2716" y="2346"/>
                  <a:pt x="2715" y="2350"/>
                </a:cubicBezTo>
                <a:cubicBezTo>
                  <a:pt x="2715" y="2353"/>
                  <a:pt x="2711" y="2360"/>
                  <a:pt x="2716" y="2362"/>
                </a:cubicBezTo>
                <a:cubicBezTo>
                  <a:pt x="2716" y="2361"/>
                  <a:pt x="2717" y="2361"/>
                  <a:pt x="2719" y="2361"/>
                </a:cubicBezTo>
                <a:cubicBezTo>
                  <a:pt x="2720" y="2357"/>
                  <a:pt x="2718" y="2357"/>
                  <a:pt x="2717" y="2355"/>
                </a:cubicBezTo>
                <a:cubicBezTo>
                  <a:pt x="2724" y="2356"/>
                  <a:pt x="2716" y="2365"/>
                  <a:pt x="2719" y="2368"/>
                </a:cubicBezTo>
                <a:cubicBezTo>
                  <a:pt x="2717" y="2366"/>
                  <a:pt x="2716" y="2365"/>
                  <a:pt x="2711" y="2366"/>
                </a:cubicBezTo>
                <a:cubicBezTo>
                  <a:pt x="2711" y="2360"/>
                  <a:pt x="2710" y="2354"/>
                  <a:pt x="2711" y="2348"/>
                </a:cubicBezTo>
                <a:cubicBezTo>
                  <a:pt x="2707" y="2347"/>
                  <a:pt x="2708" y="2352"/>
                  <a:pt x="2705" y="2352"/>
                </a:cubicBezTo>
                <a:cubicBezTo>
                  <a:pt x="2703" y="2351"/>
                  <a:pt x="2702" y="2350"/>
                  <a:pt x="2703" y="2349"/>
                </a:cubicBezTo>
                <a:cubicBezTo>
                  <a:pt x="2705" y="2349"/>
                  <a:pt x="2705" y="2346"/>
                  <a:pt x="2707" y="2345"/>
                </a:cubicBezTo>
                <a:cubicBezTo>
                  <a:pt x="2703" y="2346"/>
                  <a:pt x="2703" y="2343"/>
                  <a:pt x="2702" y="2341"/>
                </a:cubicBezTo>
                <a:cubicBezTo>
                  <a:pt x="2702" y="2346"/>
                  <a:pt x="2701" y="2347"/>
                  <a:pt x="2698" y="2345"/>
                </a:cubicBezTo>
                <a:cubicBezTo>
                  <a:pt x="2702" y="2352"/>
                  <a:pt x="2701" y="2359"/>
                  <a:pt x="2708" y="2365"/>
                </a:cubicBezTo>
                <a:cubicBezTo>
                  <a:pt x="2704" y="2365"/>
                  <a:pt x="2705" y="2370"/>
                  <a:pt x="2702" y="2371"/>
                </a:cubicBezTo>
                <a:cubicBezTo>
                  <a:pt x="2702" y="2367"/>
                  <a:pt x="2697" y="2369"/>
                  <a:pt x="2696" y="2367"/>
                </a:cubicBezTo>
                <a:cubicBezTo>
                  <a:pt x="2692" y="2371"/>
                  <a:pt x="2696" y="2375"/>
                  <a:pt x="2692" y="2379"/>
                </a:cubicBezTo>
                <a:cubicBezTo>
                  <a:pt x="2690" y="2379"/>
                  <a:pt x="2691" y="2376"/>
                  <a:pt x="2689" y="2376"/>
                </a:cubicBezTo>
                <a:cubicBezTo>
                  <a:pt x="2685" y="2382"/>
                  <a:pt x="2694" y="2384"/>
                  <a:pt x="2690" y="2390"/>
                </a:cubicBezTo>
                <a:cubicBezTo>
                  <a:pt x="2690" y="2388"/>
                  <a:pt x="2689" y="2388"/>
                  <a:pt x="2687" y="2388"/>
                </a:cubicBezTo>
                <a:cubicBezTo>
                  <a:pt x="2688" y="2391"/>
                  <a:pt x="2685" y="2390"/>
                  <a:pt x="2685" y="2392"/>
                </a:cubicBezTo>
                <a:cubicBezTo>
                  <a:pt x="2687" y="2394"/>
                  <a:pt x="2690" y="2401"/>
                  <a:pt x="2685" y="2402"/>
                </a:cubicBezTo>
                <a:cubicBezTo>
                  <a:pt x="2683" y="2390"/>
                  <a:pt x="2688" y="2390"/>
                  <a:pt x="2687" y="2379"/>
                </a:cubicBezTo>
                <a:cubicBezTo>
                  <a:pt x="2684" y="2378"/>
                  <a:pt x="2683" y="2375"/>
                  <a:pt x="2682" y="2373"/>
                </a:cubicBezTo>
                <a:cubicBezTo>
                  <a:pt x="2684" y="2371"/>
                  <a:pt x="2686" y="2374"/>
                  <a:pt x="2688" y="2372"/>
                </a:cubicBezTo>
                <a:cubicBezTo>
                  <a:pt x="2687" y="2371"/>
                  <a:pt x="2686" y="2370"/>
                  <a:pt x="2684" y="2370"/>
                </a:cubicBezTo>
                <a:cubicBezTo>
                  <a:pt x="2680" y="2368"/>
                  <a:pt x="2676" y="2371"/>
                  <a:pt x="2675" y="2375"/>
                </a:cubicBezTo>
                <a:cubicBezTo>
                  <a:pt x="2670" y="2376"/>
                  <a:pt x="2668" y="2373"/>
                  <a:pt x="2666" y="2371"/>
                </a:cubicBezTo>
                <a:cubicBezTo>
                  <a:pt x="2666" y="2367"/>
                  <a:pt x="2666" y="2364"/>
                  <a:pt x="2668" y="2363"/>
                </a:cubicBezTo>
                <a:cubicBezTo>
                  <a:pt x="2674" y="2365"/>
                  <a:pt x="2675" y="2361"/>
                  <a:pt x="2679" y="2361"/>
                </a:cubicBezTo>
                <a:cubicBezTo>
                  <a:pt x="2680" y="2358"/>
                  <a:pt x="2679" y="2355"/>
                  <a:pt x="2675" y="2356"/>
                </a:cubicBezTo>
                <a:cubicBezTo>
                  <a:pt x="2674" y="2358"/>
                  <a:pt x="2678" y="2359"/>
                  <a:pt x="2675" y="2360"/>
                </a:cubicBezTo>
                <a:cubicBezTo>
                  <a:pt x="2673" y="2359"/>
                  <a:pt x="2671" y="2358"/>
                  <a:pt x="2670" y="2355"/>
                </a:cubicBezTo>
                <a:cubicBezTo>
                  <a:pt x="2665" y="2354"/>
                  <a:pt x="2673" y="2358"/>
                  <a:pt x="2669" y="2359"/>
                </a:cubicBezTo>
                <a:cubicBezTo>
                  <a:pt x="2668" y="2357"/>
                  <a:pt x="2665" y="2356"/>
                  <a:pt x="2664" y="2354"/>
                </a:cubicBezTo>
                <a:cubicBezTo>
                  <a:pt x="2667" y="2351"/>
                  <a:pt x="2669" y="2347"/>
                  <a:pt x="2672" y="2344"/>
                </a:cubicBezTo>
                <a:cubicBezTo>
                  <a:pt x="2672" y="2348"/>
                  <a:pt x="2673" y="2349"/>
                  <a:pt x="2672" y="2352"/>
                </a:cubicBezTo>
                <a:cubicBezTo>
                  <a:pt x="2675" y="2355"/>
                  <a:pt x="2675" y="2350"/>
                  <a:pt x="2681" y="2352"/>
                </a:cubicBezTo>
                <a:cubicBezTo>
                  <a:pt x="2682" y="2347"/>
                  <a:pt x="2677" y="2349"/>
                  <a:pt x="2677" y="2346"/>
                </a:cubicBezTo>
                <a:cubicBezTo>
                  <a:pt x="2679" y="2345"/>
                  <a:pt x="2683" y="2347"/>
                  <a:pt x="2685" y="2343"/>
                </a:cubicBezTo>
                <a:cubicBezTo>
                  <a:pt x="2684" y="2340"/>
                  <a:pt x="2680" y="2342"/>
                  <a:pt x="2679" y="2340"/>
                </a:cubicBezTo>
                <a:cubicBezTo>
                  <a:pt x="2681" y="2340"/>
                  <a:pt x="2680" y="2336"/>
                  <a:pt x="2682" y="2336"/>
                </a:cubicBezTo>
                <a:cubicBezTo>
                  <a:pt x="2682" y="2338"/>
                  <a:pt x="2684" y="2338"/>
                  <a:pt x="2686" y="2338"/>
                </a:cubicBezTo>
                <a:cubicBezTo>
                  <a:pt x="2686" y="2336"/>
                  <a:pt x="2686" y="2334"/>
                  <a:pt x="2685" y="2332"/>
                </a:cubicBezTo>
                <a:cubicBezTo>
                  <a:pt x="2681" y="2332"/>
                  <a:pt x="2677" y="2333"/>
                  <a:pt x="2674" y="2335"/>
                </a:cubicBezTo>
                <a:cubicBezTo>
                  <a:pt x="2671" y="2332"/>
                  <a:pt x="2667" y="2331"/>
                  <a:pt x="2664" y="2333"/>
                </a:cubicBezTo>
                <a:cubicBezTo>
                  <a:pt x="2663" y="2335"/>
                  <a:pt x="2662" y="2337"/>
                  <a:pt x="2660" y="2338"/>
                </a:cubicBezTo>
                <a:cubicBezTo>
                  <a:pt x="2665" y="2347"/>
                  <a:pt x="2674" y="2332"/>
                  <a:pt x="2677" y="2341"/>
                </a:cubicBezTo>
                <a:cubicBezTo>
                  <a:pt x="2669" y="2339"/>
                  <a:pt x="2669" y="2346"/>
                  <a:pt x="2665" y="2349"/>
                </a:cubicBezTo>
                <a:cubicBezTo>
                  <a:pt x="2664" y="2347"/>
                  <a:pt x="2661" y="2346"/>
                  <a:pt x="2660" y="2343"/>
                </a:cubicBezTo>
                <a:cubicBezTo>
                  <a:pt x="2653" y="2345"/>
                  <a:pt x="2642" y="2341"/>
                  <a:pt x="2640" y="2347"/>
                </a:cubicBezTo>
                <a:cubicBezTo>
                  <a:pt x="2641" y="2345"/>
                  <a:pt x="2640" y="2345"/>
                  <a:pt x="2639" y="2345"/>
                </a:cubicBezTo>
                <a:cubicBezTo>
                  <a:pt x="2639" y="2345"/>
                  <a:pt x="2640" y="2344"/>
                  <a:pt x="2640" y="2344"/>
                </a:cubicBezTo>
                <a:cubicBezTo>
                  <a:pt x="2638" y="2344"/>
                  <a:pt x="2638" y="2342"/>
                  <a:pt x="2637" y="2342"/>
                </a:cubicBezTo>
                <a:cubicBezTo>
                  <a:pt x="2637" y="2343"/>
                  <a:pt x="2637" y="2343"/>
                  <a:pt x="2637" y="2343"/>
                </a:cubicBezTo>
                <a:cubicBezTo>
                  <a:pt x="2636" y="2343"/>
                  <a:pt x="2636" y="2344"/>
                  <a:pt x="2637" y="2344"/>
                </a:cubicBezTo>
                <a:cubicBezTo>
                  <a:pt x="2636" y="2349"/>
                  <a:pt x="2634" y="2347"/>
                  <a:pt x="2630" y="2347"/>
                </a:cubicBezTo>
                <a:cubicBezTo>
                  <a:pt x="2631" y="2345"/>
                  <a:pt x="2632" y="2344"/>
                  <a:pt x="2632" y="2342"/>
                </a:cubicBezTo>
                <a:cubicBezTo>
                  <a:pt x="2631" y="2343"/>
                  <a:pt x="2629" y="2343"/>
                  <a:pt x="2628" y="2344"/>
                </a:cubicBezTo>
                <a:cubicBezTo>
                  <a:pt x="2624" y="2343"/>
                  <a:pt x="2621" y="2347"/>
                  <a:pt x="2617" y="2348"/>
                </a:cubicBezTo>
                <a:cubicBezTo>
                  <a:pt x="2614" y="2348"/>
                  <a:pt x="2615" y="2343"/>
                  <a:pt x="2612" y="2343"/>
                </a:cubicBezTo>
                <a:cubicBezTo>
                  <a:pt x="2612" y="2343"/>
                  <a:pt x="2612" y="2342"/>
                  <a:pt x="2612" y="2342"/>
                </a:cubicBezTo>
                <a:cubicBezTo>
                  <a:pt x="2609" y="2339"/>
                  <a:pt x="2602" y="2347"/>
                  <a:pt x="2598" y="2343"/>
                </a:cubicBezTo>
                <a:cubicBezTo>
                  <a:pt x="2602" y="2344"/>
                  <a:pt x="2602" y="2340"/>
                  <a:pt x="2601" y="2339"/>
                </a:cubicBezTo>
                <a:cubicBezTo>
                  <a:pt x="2599" y="2342"/>
                  <a:pt x="2591" y="2344"/>
                  <a:pt x="2590" y="2339"/>
                </a:cubicBezTo>
                <a:cubicBezTo>
                  <a:pt x="2586" y="2338"/>
                  <a:pt x="2591" y="2342"/>
                  <a:pt x="2586" y="2342"/>
                </a:cubicBezTo>
                <a:cubicBezTo>
                  <a:pt x="2586" y="2341"/>
                  <a:pt x="2586" y="2340"/>
                  <a:pt x="2585" y="2339"/>
                </a:cubicBezTo>
                <a:cubicBezTo>
                  <a:pt x="2588" y="2338"/>
                  <a:pt x="2590" y="2338"/>
                  <a:pt x="2590" y="2336"/>
                </a:cubicBezTo>
                <a:cubicBezTo>
                  <a:pt x="2588" y="2337"/>
                  <a:pt x="2587" y="2337"/>
                  <a:pt x="2585" y="2336"/>
                </a:cubicBezTo>
                <a:cubicBezTo>
                  <a:pt x="2585" y="2334"/>
                  <a:pt x="2584" y="2332"/>
                  <a:pt x="2582" y="2331"/>
                </a:cubicBezTo>
                <a:cubicBezTo>
                  <a:pt x="2578" y="2330"/>
                  <a:pt x="2580" y="2337"/>
                  <a:pt x="2575" y="2335"/>
                </a:cubicBezTo>
                <a:cubicBezTo>
                  <a:pt x="2572" y="2331"/>
                  <a:pt x="2567" y="2328"/>
                  <a:pt x="2562" y="2330"/>
                </a:cubicBezTo>
                <a:cubicBezTo>
                  <a:pt x="2561" y="2334"/>
                  <a:pt x="2566" y="2332"/>
                  <a:pt x="2566" y="2334"/>
                </a:cubicBezTo>
                <a:cubicBezTo>
                  <a:pt x="2566" y="2336"/>
                  <a:pt x="2567" y="2341"/>
                  <a:pt x="2565" y="2341"/>
                </a:cubicBezTo>
                <a:cubicBezTo>
                  <a:pt x="2562" y="2341"/>
                  <a:pt x="2560" y="2340"/>
                  <a:pt x="2558" y="2340"/>
                </a:cubicBezTo>
                <a:cubicBezTo>
                  <a:pt x="2558" y="2344"/>
                  <a:pt x="2558" y="2348"/>
                  <a:pt x="2554" y="2348"/>
                </a:cubicBezTo>
                <a:cubicBezTo>
                  <a:pt x="2553" y="2344"/>
                  <a:pt x="2554" y="2344"/>
                  <a:pt x="2553" y="2341"/>
                </a:cubicBezTo>
                <a:cubicBezTo>
                  <a:pt x="2550" y="2340"/>
                  <a:pt x="2549" y="2343"/>
                  <a:pt x="2546" y="2342"/>
                </a:cubicBezTo>
                <a:cubicBezTo>
                  <a:pt x="2546" y="2344"/>
                  <a:pt x="2547" y="2345"/>
                  <a:pt x="2546" y="2345"/>
                </a:cubicBezTo>
                <a:cubicBezTo>
                  <a:pt x="2547" y="2342"/>
                  <a:pt x="2541" y="2346"/>
                  <a:pt x="2542" y="2343"/>
                </a:cubicBezTo>
                <a:cubicBezTo>
                  <a:pt x="2541" y="2338"/>
                  <a:pt x="2545" y="2340"/>
                  <a:pt x="2544" y="2335"/>
                </a:cubicBezTo>
                <a:cubicBezTo>
                  <a:pt x="2540" y="2334"/>
                  <a:pt x="2544" y="2340"/>
                  <a:pt x="2540" y="2338"/>
                </a:cubicBezTo>
                <a:cubicBezTo>
                  <a:pt x="2538" y="2334"/>
                  <a:pt x="2533" y="2331"/>
                  <a:pt x="2534" y="2326"/>
                </a:cubicBezTo>
                <a:cubicBezTo>
                  <a:pt x="2529" y="2328"/>
                  <a:pt x="2520" y="2329"/>
                  <a:pt x="2518" y="2323"/>
                </a:cubicBezTo>
                <a:cubicBezTo>
                  <a:pt x="2515" y="2324"/>
                  <a:pt x="2509" y="2321"/>
                  <a:pt x="2509" y="2325"/>
                </a:cubicBezTo>
                <a:cubicBezTo>
                  <a:pt x="2510" y="2328"/>
                  <a:pt x="2517" y="2324"/>
                  <a:pt x="2517" y="2327"/>
                </a:cubicBezTo>
                <a:cubicBezTo>
                  <a:pt x="2511" y="2331"/>
                  <a:pt x="2504" y="2325"/>
                  <a:pt x="2498" y="2324"/>
                </a:cubicBezTo>
                <a:cubicBezTo>
                  <a:pt x="2496" y="2327"/>
                  <a:pt x="2496" y="2331"/>
                  <a:pt x="2491" y="2331"/>
                </a:cubicBezTo>
                <a:cubicBezTo>
                  <a:pt x="2491" y="2334"/>
                  <a:pt x="2490" y="2337"/>
                  <a:pt x="2487" y="2339"/>
                </a:cubicBezTo>
                <a:cubicBezTo>
                  <a:pt x="2486" y="2334"/>
                  <a:pt x="2483" y="2329"/>
                  <a:pt x="2480" y="2324"/>
                </a:cubicBezTo>
                <a:cubicBezTo>
                  <a:pt x="2483" y="2325"/>
                  <a:pt x="2483" y="2323"/>
                  <a:pt x="2485" y="2323"/>
                </a:cubicBezTo>
                <a:lnTo>
                  <a:pt x="2485" y="2315"/>
                </a:lnTo>
                <a:cubicBezTo>
                  <a:pt x="2485" y="2315"/>
                  <a:pt x="2485" y="2315"/>
                  <a:pt x="2485" y="2315"/>
                </a:cubicBezTo>
                <a:cubicBezTo>
                  <a:pt x="2477" y="2318"/>
                  <a:pt x="2472" y="2326"/>
                  <a:pt x="2474" y="2335"/>
                </a:cubicBezTo>
                <a:cubicBezTo>
                  <a:pt x="2471" y="2334"/>
                  <a:pt x="2469" y="2335"/>
                  <a:pt x="2468" y="2337"/>
                </a:cubicBezTo>
                <a:cubicBezTo>
                  <a:pt x="2464" y="2332"/>
                  <a:pt x="2451" y="2337"/>
                  <a:pt x="2448" y="2332"/>
                </a:cubicBezTo>
                <a:cubicBezTo>
                  <a:pt x="2450" y="2335"/>
                  <a:pt x="2449" y="2338"/>
                  <a:pt x="2447" y="2339"/>
                </a:cubicBezTo>
                <a:lnTo>
                  <a:pt x="2445" y="2341"/>
                </a:lnTo>
                <a:lnTo>
                  <a:pt x="2445" y="2341"/>
                </a:lnTo>
                <a:lnTo>
                  <a:pt x="2444" y="2341"/>
                </a:lnTo>
                <a:lnTo>
                  <a:pt x="2444" y="2334"/>
                </a:lnTo>
                <a:cubicBezTo>
                  <a:pt x="2439" y="2336"/>
                  <a:pt x="2442" y="2329"/>
                  <a:pt x="2437" y="2329"/>
                </a:cubicBezTo>
                <a:lnTo>
                  <a:pt x="2435" y="2329"/>
                </a:lnTo>
                <a:cubicBezTo>
                  <a:pt x="2434" y="2330"/>
                  <a:pt x="2433" y="2331"/>
                  <a:pt x="2432" y="2332"/>
                </a:cubicBezTo>
                <a:cubicBezTo>
                  <a:pt x="2433" y="2337"/>
                  <a:pt x="2438" y="2336"/>
                  <a:pt x="2436" y="2343"/>
                </a:cubicBezTo>
                <a:cubicBezTo>
                  <a:pt x="2438" y="2342"/>
                  <a:pt x="2439" y="2341"/>
                  <a:pt x="2442" y="2341"/>
                </a:cubicBezTo>
                <a:lnTo>
                  <a:pt x="2444" y="2341"/>
                </a:lnTo>
                <a:lnTo>
                  <a:pt x="2444" y="2341"/>
                </a:lnTo>
                <a:lnTo>
                  <a:pt x="2445" y="2341"/>
                </a:lnTo>
                <a:lnTo>
                  <a:pt x="2445" y="2342"/>
                </a:lnTo>
                <a:cubicBezTo>
                  <a:pt x="2447" y="2345"/>
                  <a:pt x="2445" y="2348"/>
                  <a:pt x="2443" y="2352"/>
                </a:cubicBezTo>
                <a:cubicBezTo>
                  <a:pt x="2441" y="2349"/>
                  <a:pt x="2440" y="2346"/>
                  <a:pt x="2436" y="2344"/>
                </a:cubicBezTo>
                <a:cubicBezTo>
                  <a:pt x="2438" y="2361"/>
                  <a:pt x="2423" y="2353"/>
                  <a:pt x="2412" y="2353"/>
                </a:cubicBezTo>
                <a:cubicBezTo>
                  <a:pt x="2412" y="2351"/>
                  <a:pt x="2415" y="2351"/>
                  <a:pt x="2416" y="2351"/>
                </a:cubicBezTo>
                <a:cubicBezTo>
                  <a:pt x="2417" y="2349"/>
                  <a:pt x="2414" y="2349"/>
                  <a:pt x="2415" y="2346"/>
                </a:cubicBezTo>
                <a:cubicBezTo>
                  <a:pt x="2413" y="2346"/>
                  <a:pt x="2410" y="2346"/>
                  <a:pt x="2410" y="2343"/>
                </a:cubicBezTo>
                <a:cubicBezTo>
                  <a:pt x="2406" y="2343"/>
                  <a:pt x="2406" y="2347"/>
                  <a:pt x="2401" y="2345"/>
                </a:cubicBezTo>
                <a:cubicBezTo>
                  <a:pt x="2399" y="2349"/>
                  <a:pt x="2395" y="2350"/>
                  <a:pt x="2396" y="2357"/>
                </a:cubicBezTo>
                <a:cubicBezTo>
                  <a:pt x="2398" y="2357"/>
                  <a:pt x="2403" y="2355"/>
                  <a:pt x="2404" y="2358"/>
                </a:cubicBezTo>
                <a:cubicBezTo>
                  <a:pt x="2402" y="2362"/>
                  <a:pt x="2403" y="2367"/>
                  <a:pt x="2405" y="2371"/>
                </a:cubicBezTo>
                <a:cubicBezTo>
                  <a:pt x="2403" y="2369"/>
                  <a:pt x="2402" y="2371"/>
                  <a:pt x="2399" y="2371"/>
                </a:cubicBezTo>
                <a:cubicBezTo>
                  <a:pt x="2395" y="2371"/>
                  <a:pt x="2398" y="2359"/>
                  <a:pt x="2396" y="2361"/>
                </a:cubicBezTo>
                <a:cubicBezTo>
                  <a:pt x="2396" y="2363"/>
                  <a:pt x="2396" y="2365"/>
                  <a:pt x="2395" y="2365"/>
                </a:cubicBezTo>
                <a:cubicBezTo>
                  <a:pt x="2388" y="2363"/>
                  <a:pt x="2389" y="2352"/>
                  <a:pt x="2388" y="2345"/>
                </a:cubicBezTo>
                <a:cubicBezTo>
                  <a:pt x="2392" y="2346"/>
                  <a:pt x="2397" y="2336"/>
                  <a:pt x="2392" y="2334"/>
                </a:cubicBezTo>
                <a:cubicBezTo>
                  <a:pt x="2388" y="2335"/>
                  <a:pt x="2392" y="2341"/>
                  <a:pt x="2390" y="2343"/>
                </a:cubicBezTo>
                <a:lnTo>
                  <a:pt x="2387" y="2343"/>
                </a:lnTo>
                <a:cubicBezTo>
                  <a:pt x="2387" y="2339"/>
                  <a:pt x="2385" y="2338"/>
                  <a:pt x="2386" y="2334"/>
                </a:cubicBezTo>
                <a:cubicBezTo>
                  <a:pt x="2391" y="2334"/>
                  <a:pt x="2390" y="2328"/>
                  <a:pt x="2389" y="2325"/>
                </a:cubicBezTo>
                <a:cubicBezTo>
                  <a:pt x="2394" y="2326"/>
                  <a:pt x="2400" y="2317"/>
                  <a:pt x="2404" y="2324"/>
                </a:cubicBezTo>
                <a:cubicBezTo>
                  <a:pt x="2403" y="2327"/>
                  <a:pt x="2398" y="2325"/>
                  <a:pt x="2395" y="2325"/>
                </a:cubicBezTo>
                <a:cubicBezTo>
                  <a:pt x="2394" y="2328"/>
                  <a:pt x="2394" y="2331"/>
                  <a:pt x="2396" y="2334"/>
                </a:cubicBezTo>
                <a:cubicBezTo>
                  <a:pt x="2394" y="2326"/>
                  <a:pt x="2401" y="2329"/>
                  <a:pt x="2406" y="2329"/>
                </a:cubicBezTo>
                <a:cubicBezTo>
                  <a:pt x="2406" y="2320"/>
                  <a:pt x="2414" y="2319"/>
                  <a:pt x="2416" y="2312"/>
                </a:cubicBezTo>
                <a:cubicBezTo>
                  <a:pt x="2411" y="2309"/>
                  <a:pt x="2409" y="2312"/>
                  <a:pt x="2405" y="2314"/>
                </a:cubicBezTo>
                <a:cubicBezTo>
                  <a:pt x="2404" y="2311"/>
                  <a:pt x="2405" y="2311"/>
                  <a:pt x="2405" y="2308"/>
                </a:cubicBezTo>
                <a:cubicBezTo>
                  <a:pt x="2403" y="2308"/>
                  <a:pt x="2402" y="2308"/>
                  <a:pt x="2400" y="2308"/>
                </a:cubicBezTo>
                <a:cubicBezTo>
                  <a:pt x="2401" y="2312"/>
                  <a:pt x="2397" y="2312"/>
                  <a:pt x="2398" y="2316"/>
                </a:cubicBezTo>
                <a:cubicBezTo>
                  <a:pt x="2400" y="2317"/>
                  <a:pt x="2404" y="2315"/>
                  <a:pt x="2404" y="2317"/>
                </a:cubicBezTo>
                <a:cubicBezTo>
                  <a:pt x="2402" y="2317"/>
                  <a:pt x="2399" y="2317"/>
                  <a:pt x="2396" y="2317"/>
                </a:cubicBezTo>
                <a:cubicBezTo>
                  <a:pt x="2398" y="2309"/>
                  <a:pt x="2387" y="2319"/>
                  <a:pt x="2388" y="2311"/>
                </a:cubicBezTo>
                <a:cubicBezTo>
                  <a:pt x="2380" y="2312"/>
                  <a:pt x="2372" y="2313"/>
                  <a:pt x="2364" y="2315"/>
                </a:cubicBezTo>
                <a:cubicBezTo>
                  <a:pt x="2363" y="2307"/>
                  <a:pt x="2357" y="2313"/>
                  <a:pt x="2351" y="2312"/>
                </a:cubicBezTo>
                <a:cubicBezTo>
                  <a:pt x="2349" y="2314"/>
                  <a:pt x="2349" y="2317"/>
                  <a:pt x="2347" y="2318"/>
                </a:cubicBezTo>
                <a:cubicBezTo>
                  <a:pt x="2342" y="2319"/>
                  <a:pt x="2340" y="2315"/>
                  <a:pt x="2343" y="2313"/>
                </a:cubicBezTo>
                <a:cubicBezTo>
                  <a:pt x="2337" y="2312"/>
                  <a:pt x="2337" y="2317"/>
                  <a:pt x="2332" y="2316"/>
                </a:cubicBezTo>
                <a:cubicBezTo>
                  <a:pt x="2332" y="2315"/>
                  <a:pt x="2336" y="2312"/>
                  <a:pt x="2332" y="2312"/>
                </a:cubicBezTo>
                <a:cubicBezTo>
                  <a:pt x="2333" y="2318"/>
                  <a:pt x="2324" y="2314"/>
                  <a:pt x="2322" y="2318"/>
                </a:cubicBezTo>
                <a:cubicBezTo>
                  <a:pt x="2321" y="2314"/>
                  <a:pt x="2315" y="2317"/>
                  <a:pt x="2314" y="2320"/>
                </a:cubicBezTo>
                <a:cubicBezTo>
                  <a:pt x="2314" y="2316"/>
                  <a:pt x="2307" y="2318"/>
                  <a:pt x="2305" y="2315"/>
                </a:cubicBezTo>
                <a:cubicBezTo>
                  <a:pt x="2303" y="2318"/>
                  <a:pt x="2302" y="2324"/>
                  <a:pt x="2298" y="2326"/>
                </a:cubicBezTo>
                <a:cubicBezTo>
                  <a:pt x="2301" y="2322"/>
                  <a:pt x="2296" y="2320"/>
                  <a:pt x="2296" y="2316"/>
                </a:cubicBezTo>
                <a:cubicBezTo>
                  <a:pt x="2292" y="2315"/>
                  <a:pt x="2294" y="2321"/>
                  <a:pt x="2291" y="2321"/>
                </a:cubicBezTo>
                <a:cubicBezTo>
                  <a:pt x="2292" y="2317"/>
                  <a:pt x="2288" y="2319"/>
                  <a:pt x="2288" y="2316"/>
                </a:cubicBezTo>
                <a:cubicBezTo>
                  <a:pt x="2290" y="2316"/>
                  <a:pt x="2292" y="2316"/>
                  <a:pt x="2291" y="2314"/>
                </a:cubicBezTo>
                <a:cubicBezTo>
                  <a:pt x="2285" y="2317"/>
                  <a:pt x="2281" y="2317"/>
                  <a:pt x="2275" y="2321"/>
                </a:cubicBezTo>
                <a:cubicBezTo>
                  <a:pt x="2275" y="2320"/>
                  <a:pt x="2275" y="2318"/>
                  <a:pt x="2274" y="2318"/>
                </a:cubicBezTo>
                <a:cubicBezTo>
                  <a:pt x="2273" y="2324"/>
                  <a:pt x="2265" y="2324"/>
                  <a:pt x="2263" y="2320"/>
                </a:cubicBezTo>
                <a:cubicBezTo>
                  <a:pt x="2259" y="2323"/>
                  <a:pt x="2254" y="2325"/>
                  <a:pt x="2249" y="2324"/>
                </a:cubicBezTo>
                <a:cubicBezTo>
                  <a:pt x="2249" y="2332"/>
                  <a:pt x="2252" y="2343"/>
                  <a:pt x="2245" y="2347"/>
                </a:cubicBezTo>
                <a:cubicBezTo>
                  <a:pt x="2243" y="2343"/>
                  <a:pt x="2241" y="2349"/>
                  <a:pt x="2234" y="2347"/>
                </a:cubicBezTo>
                <a:cubicBezTo>
                  <a:pt x="2234" y="2349"/>
                  <a:pt x="2235" y="2354"/>
                  <a:pt x="2233" y="2354"/>
                </a:cubicBezTo>
                <a:cubicBezTo>
                  <a:pt x="2229" y="2352"/>
                  <a:pt x="2219" y="2356"/>
                  <a:pt x="2218" y="2351"/>
                </a:cubicBezTo>
                <a:cubicBezTo>
                  <a:pt x="2219" y="2349"/>
                  <a:pt x="2224" y="2351"/>
                  <a:pt x="2226" y="2350"/>
                </a:cubicBezTo>
                <a:cubicBezTo>
                  <a:pt x="2227" y="2346"/>
                  <a:pt x="2221" y="2349"/>
                  <a:pt x="2218" y="2348"/>
                </a:cubicBezTo>
                <a:lnTo>
                  <a:pt x="2218" y="2344"/>
                </a:lnTo>
                <a:cubicBezTo>
                  <a:pt x="2213" y="2344"/>
                  <a:pt x="2208" y="2343"/>
                  <a:pt x="2207" y="2339"/>
                </a:cubicBezTo>
                <a:cubicBezTo>
                  <a:pt x="2204" y="2339"/>
                  <a:pt x="2204" y="2341"/>
                  <a:pt x="2202" y="2341"/>
                </a:cubicBezTo>
                <a:cubicBezTo>
                  <a:pt x="2202" y="2351"/>
                  <a:pt x="2202" y="2355"/>
                  <a:pt x="2202" y="2364"/>
                </a:cubicBezTo>
                <a:cubicBezTo>
                  <a:pt x="2206" y="2364"/>
                  <a:pt x="2207" y="2359"/>
                  <a:pt x="2210" y="2358"/>
                </a:cubicBezTo>
                <a:lnTo>
                  <a:pt x="2210" y="2364"/>
                </a:lnTo>
                <a:cubicBezTo>
                  <a:pt x="2213" y="2364"/>
                  <a:pt x="2215" y="2362"/>
                  <a:pt x="2215" y="2359"/>
                </a:cubicBezTo>
                <a:cubicBezTo>
                  <a:pt x="2207" y="2361"/>
                  <a:pt x="2213" y="2348"/>
                  <a:pt x="2209" y="2350"/>
                </a:cubicBezTo>
                <a:cubicBezTo>
                  <a:pt x="2209" y="2347"/>
                  <a:pt x="2217" y="2347"/>
                  <a:pt x="2218" y="2349"/>
                </a:cubicBezTo>
                <a:cubicBezTo>
                  <a:pt x="2216" y="2354"/>
                  <a:pt x="2217" y="2360"/>
                  <a:pt x="2219" y="2365"/>
                </a:cubicBezTo>
                <a:cubicBezTo>
                  <a:pt x="2227" y="2364"/>
                  <a:pt x="2231" y="2359"/>
                  <a:pt x="2240" y="2359"/>
                </a:cubicBezTo>
                <a:cubicBezTo>
                  <a:pt x="2240" y="2361"/>
                  <a:pt x="2240" y="2363"/>
                  <a:pt x="2242" y="2363"/>
                </a:cubicBezTo>
                <a:cubicBezTo>
                  <a:pt x="2241" y="2359"/>
                  <a:pt x="2247" y="2362"/>
                  <a:pt x="2246" y="2359"/>
                </a:cubicBezTo>
                <a:cubicBezTo>
                  <a:pt x="2245" y="2359"/>
                  <a:pt x="2240" y="2355"/>
                  <a:pt x="2243" y="2350"/>
                </a:cubicBezTo>
                <a:cubicBezTo>
                  <a:pt x="2245" y="2353"/>
                  <a:pt x="2249" y="2353"/>
                  <a:pt x="2251" y="2356"/>
                </a:cubicBezTo>
                <a:cubicBezTo>
                  <a:pt x="2253" y="2354"/>
                  <a:pt x="2256" y="2353"/>
                  <a:pt x="2258" y="2353"/>
                </a:cubicBezTo>
                <a:cubicBezTo>
                  <a:pt x="2260" y="2355"/>
                  <a:pt x="2262" y="2356"/>
                  <a:pt x="2262" y="2359"/>
                </a:cubicBezTo>
                <a:cubicBezTo>
                  <a:pt x="2274" y="2363"/>
                  <a:pt x="2286" y="2350"/>
                  <a:pt x="2291" y="2362"/>
                </a:cubicBezTo>
                <a:cubicBezTo>
                  <a:pt x="2293" y="2362"/>
                  <a:pt x="2296" y="2362"/>
                  <a:pt x="2299" y="2362"/>
                </a:cubicBezTo>
                <a:cubicBezTo>
                  <a:pt x="2300" y="2358"/>
                  <a:pt x="2295" y="2361"/>
                  <a:pt x="2297" y="2358"/>
                </a:cubicBezTo>
                <a:cubicBezTo>
                  <a:pt x="2299" y="2358"/>
                  <a:pt x="2299" y="2356"/>
                  <a:pt x="2300" y="2355"/>
                </a:cubicBezTo>
                <a:cubicBezTo>
                  <a:pt x="2305" y="2356"/>
                  <a:pt x="2312" y="2354"/>
                  <a:pt x="2315" y="2357"/>
                </a:cubicBezTo>
                <a:lnTo>
                  <a:pt x="2315" y="2358"/>
                </a:lnTo>
                <a:cubicBezTo>
                  <a:pt x="2312" y="2358"/>
                  <a:pt x="2308" y="2358"/>
                  <a:pt x="2305" y="2358"/>
                </a:cubicBezTo>
                <a:cubicBezTo>
                  <a:pt x="2307" y="2366"/>
                  <a:pt x="2305" y="2374"/>
                  <a:pt x="2308" y="2380"/>
                </a:cubicBezTo>
                <a:cubicBezTo>
                  <a:pt x="2309" y="2378"/>
                  <a:pt x="2311" y="2378"/>
                  <a:pt x="2312" y="2376"/>
                </a:cubicBezTo>
                <a:cubicBezTo>
                  <a:pt x="2307" y="2374"/>
                  <a:pt x="2308" y="2366"/>
                  <a:pt x="2307" y="2360"/>
                </a:cubicBezTo>
                <a:cubicBezTo>
                  <a:pt x="2310" y="2360"/>
                  <a:pt x="2312" y="2360"/>
                  <a:pt x="2315" y="2360"/>
                </a:cubicBezTo>
                <a:cubicBezTo>
                  <a:pt x="2316" y="2363"/>
                  <a:pt x="2313" y="2368"/>
                  <a:pt x="2317" y="2367"/>
                </a:cubicBezTo>
                <a:cubicBezTo>
                  <a:pt x="2318" y="2365"/>
                  <a:pt x="2316" y="2357"/>
                  <a:pt x="2323" y="2358"/>
                </a:cubicBezTo>
                <a:cubicBezTo>
                  <a:pt x="2324" y="2356"/>
                  <a:pt x="2321" y="2349"/>
                  <a:pt x="2325" y="2350"/>
                </a:cubicBezTo>
                <a:cubicBezTo>
                  <a:pt x="2327" y="2352"/>
                  <a:pt x="2328" y="2356"/>
                  <a:pt x="2332" y="2356"/>
                </a:cubicBezTo>
                <a:cubicBezTo>
                  <a:pt x="2330" y="2351"/>
                  <a:pt x="2337" y="2354"/>
                  <a:pt x="2340" y="2353"/>
                </a:cubicBezTo>
                <a:lnTo>
                  <a:pt x="2340" y="2359"/>
                </a:lnTo>
                <a:lnTo>
                  <a:pt x="2348" y="2359"/>
                </a:lnTo>
                <a:lnTo>
                  <a:pt x="2348" y="2367"/>
                </a:lnTo>
                <a:cubicBezTo>
                  <a:pt x="2351" y="2364"/>
                  <a:pt x="2350" y="2356"/>
                  <a:pt x="2351" y="2350"/>
                </a:cubicBezTo>
                <a:cubicBezTo>
                  <a:pt x="2353" y="2350"/>
                  <a:pt x="2354" y="2350"/>
                  <a:pt x="2356" y="2350"/>
                </a:cubicBezTo>
                <a:cubicBezTo>
                  <a:pt x="2357" y="2352"/>
                  <a:pt x="2355" y="2357"/>
                  <a:pt x="2357" y="2357"/>
                </a:cubicBezTo>
                <a:cubicBezTo>
                  <a:pt x="2359" y="2354"/>
                  <a:pt x="2362" y="2353"/>
                  <a:pt x="2363" y="2350"/>
                </a:cubicBezTo>
                <a:cubicBezTo>
                  <a:pt x="2360" y="2351"/>
                  <a:pt x="2359" y="2349"/>
                  <a:pt x="2358" y="2347"/>
                </a:cubicBezTo>
                <a:cubicBezTo>
                  <a:pt x="2359" y="2343"/>
                  <a:pt x="2363" y="2335"/>
                  <a:pt x="2366" y="2341"/>
                </a:cubicBezTo>
                <a:cubicBezTo>
                  <a:pt x="2365" y="2341"/>
                  <a:pt x="2364" y="2342"/>
                  <a:pt x="2364" y="2343"/>
                </a:cubicBezTo>
                <a:cubicBezTo>
                  <a:pt x="2367" y="2343"/>
                  <a:pt x="2370" y="2343"/>
                  <a:pt x="2372" y="2343"/>
                </a:cubicBezTo>
                <a:cubicBezTo>
                  <a:pt x="2370" y="2341"/>
                  <a:pt x="2371" y="2332"/>
                  <a:pt x="2377" y="2333"/>
                </a:cubicBezTo>
                <a:cubicBezTo>
                  <a:pt x="2377" y="2335"/>
                  <a:pt x="2378" y="2338"/>
                  <a:pt x="2380" y="2340"/>
                </a:cubicBezTo>
                <a:cubicBezTo>
                  <a:pt x="2381" y="2339"/>
                  <a:pt x="2380" y="2337"/>
                  <a:pt x="2381" y="2337"/>
                </a:cubicBezTo>
                <a:cubicBezTo>
                  <a:pt x="2384" y="2338"/>
                  <a:pt x="2384" y="2341"/>
                  <a:pt x="2386" y="2342"/>
                </a:cubicBezTo>
                <a:cubicBezTo>
                  <a:pt x="2386" y="2346"/>
                  <a:pt x="2380" y="2345"/>
                  <a:pt x="2380" y="2350"/>
                </a:cubicBezTo>
                <a:cubicBezTo>
                  <a:pt x="2383" y="2351"/>
                  <a:pt x="2386" y="2352"/>
                  <a:pt x="2388" y="2353"/>
                </a:cubicBezTo>
                <a:cubicBezTo>
                  <a:pt x="2388" y="2355"/>
                  <a:pt x="2389" y="2359"/>
                  <a:pt x="2387" y="2359"/>
                </a:cubicBezTo>
                <a:cubicBezTo>
                  <a:pt x="2385" y="2356"/>
                  <a:pt x="2381" y="2356"/>
                  <a:pt x="2377" y="2355"/>
                </a:cubicBezTo>
                <a:cubicBezTo>
                  <a:pt x="2372" y="2358"/>
                  <a:pt x="2372" y="2366"/>
                  <a:pt x="2373" y="2371"/>
                </a:cubicBezTo>
                <a:cubicBezTo>
                  <a:pt x="2372" y="2365"/>
                  <a:pt x="2362" y="2368"/>
                  <a:pt x="2356" y="2367"/>
                </a:cubicBezTo>
                <a:lnTo>
                  <a:pt x="2356" y="2358"/>
                </a:lnTo>
                <a:cubicBezTo>
                  <a:pt x="2351" y="2363"/>
                  <a:pt x="2357" y="2372"/>
                  <a:pt x="2352" y="2376"/>
                </a:cubicBezTo>
                <a:cubicBezTo>
                  <a:pt x="2353" y="2376"/>
                  <a:pt x="2357" y="2375"/>
                  <a:pt x="2356" y="2378"/>
                </a:cubicBezTo>
                <a:cubicBezTo>
                  <a:pt x="2347" y="2379"/>
                  <a:pt x="2342" y="2376"/>
                  <a:pt x="2334" y="2376"/>
                </a:cubicBezTo>
                <a:cubicBezTo>
                  <a:pt x="2333" y="2378"/>
                  <a:pt x="2334" y="2383"/>
                  <a:pt x="2331" y="2384"/>
                </a:cubicBezTo>
                <a:cubicBezTo>
                  <a:pt x="2331" y="2378"/>
                  <a:pt x="2326" y="2374"/>
                  <a:pt x="2323" y="2367"/>
                </a:cubicBezTo>
                <a:cubicBezTo>
                  <a:pt x="2319" y="2368"/>
                  <a:pt x="2319" y="2372"/>
                  <a:pt x="2315" y="2371"/>
                </a:cubicBezTo>
                <a:cubicBezTo>
                  <a:pt x="2315" y="2374"/>
                  <a:pt x="2315" y="2378"/>
                  <a:pt x="2316" y="2380"/>
                </a:cubicBezTo>
                <a:cubicBezTo>
                  <a:pt x="2311" y="2381"/>
                  <a:pt x="2304" y="2382"/>
                  <a:pt x="2302" y="2376"/>
                </a:cubicBezTo>
                <a:cubicBezTo>
                  <a:pt x="2302" y="2375"/>
                  <a:pt x="2304" y="2375"/>
                  <a:pt x="2304" y="2374"/>
                </a:cubicBezTo>
                <a:cubicBezTo>
                  <a:pt x="2299" y="2369"/>
                  <a:pt x="2296" y="2369"/>
                  <a:pt x="2292" y="2375"/>
                </a:cubicBezTo>
                <a:cubicBezTo>
                  <a:pt x="2287" y="2376"/>
                  <a:pt x="2286" y="2373"/>
                  <a:pt x="2283" y="2373"/>
                </a:cubicBezTo>
                <a:cubicBezTo>
                  <a:pt x="2281" y="2377"/>
                  <a:pt x="2287" y="2373"/>
                  <a:pt x="2287" y="2376"/>
                </a:cubicBezTo>
                <a:cubicBezTo>
                  <a:pt x="2285" y="2377"/>
                  <a:pt x="2286" y="2382"/>
                  <a:pt x="2282" y="2381"/>
                </a:cubicBezTo>
                <a:cubicBezTo>
                  <a:pt x="2280" y="2377"/>
                  <a:pt x="2278" y="2375"/>
                  <a:pt x="2275" y="2373"/>
                </a:cubicBezTo>
                <a:cubicBezTo>
                  <a:pt x="2276" y="2377"/>
                  <a:pt x="2270" y="2374"/>
                  <a:pt x="2268" y="2375"/>
                </a:cubicBezTo>
                <a:cubicBezTo>
                  <a:pt x="2268" y="2380"/>
                  <a:pt x="2268" y="2385"/>
                  <a:pt x="2266" y="2387"/>
                </a:cubicBezTo>
                <a:cubicBezTo>
                  <a:pt x="2264" y="2387"/>
                  <a:pt x="2265" y="2385"/>
                  <a:pt x="2264" y="2384"/>
                </a:cubicBezTo>
                <a:cubicBezTo>
                  <a:pt x="2265" y="2384"/>
                  <a:pt x="2267" y="2384"/>
                  <a:pt x="2267" y="2382"/>
                </a:cubicBezTo>
                <a:cubicBezTo>
                  <a:pt x="2264" y="2377"/>
                  <a:pt x="2253" y="2380"/>
                  <a:pt x="2250" y="2376"/>
                </a:cubicBezTo>
                <a:cubicBezTo>
                  <a:pt x="2250" y="2376"/>
                  <a:pt x="2250" y="2376"/>
                  <a:pt x="2250" y="2376"/>
                </a:cubicBezTo>
                <a:cubicBezTo>
                  <a:pt x="2250" y="2379"/>
                  <a:pt x="2249" y="2382"/>
                  <a:pt x="2246" y="2383"/>
                </a:cubicBezTo>
                <a:cubicBezTo>
                  <a:pt x="2243" y="2384"/>
                  <a:pt x="2244" y="2375"/>
                  <a:pt x="2242" y="2377"/>
                </a:cubicBezTo>
                <a:cubicBezTo>
                  <a:pt x="2242" y="2384"/>
                  <a:pt x="2234" y="2381"/>
                  <a:pt x="2233" y="2388"/>
                </a:cubicBezTo>
                <a:cubicBezTo>
                  <a:pt x="2229" y="2383"/>
                  <a:pt x="2232" y="2378"/>
                  <a:pt x="2226" y="2375"/>
                </a:cubicBezTo>
                <a:cubicBezTo>
                  <a:pt x="2225" y="2378"/>
                  <a:pt x="2224" y="2381"/>
                  <a:pt x="2222" y="2384"/>
                </a:cubicBezTo>
                <a:cubicBezTo>
                  <a:pt x="2211" y="2384"/>
                  <a:pt x="2206" y="2378"/>
                  <a:pt x="2200" y="2373"/>
                </a:cubicBezTo>
                <a:cubicBezTo>
                  <a:pt x="2202" y="2376"/>
                  <a:pt x="2203" y="2380"/>
                  <a:pt x="2202" y="2383"/>
                </a:cubicBezTo>
                <a:cubicBezTo>
                  <a:pt x="2199" y="2383"/>
                  <a:pt x="2197" y="2383"/>
                  <a:pt x="2194" y="2383"/>
                </a:cubicBezTo>
                <a:cubicBezTo>
                  <a:pt x="2193" y="2379"/>
                  <a:pt x="2190" y="2376"/>
                  <a:pt x="2186" y="2375"/>
                </a:cubicBezTo>
                <a:cubicBezTo>
                  <a:pt x="2183" y="2375"/>
                  <a:pt x="2185" y="2380"/>
                  <a:pt x="2182" y="2380"/>
                </a:cubicBezTo>
                <a:cubicBezTo>
                  <a:pt x="2179" y="2375"/>
                  <a:pt x="2177" y="2376"/>
                  <a:pt x="2175" y="2369"/>
                </a:cubicBezTo>
                <a:cubicBezTo>
                  <a:pt x="2171" y="2369"/>
                  <a:pt x="2173" y="2376"/>
                  <a:pt x="2168" y="2374"/>
                </a:cubicBezTo>
                <a:lnTo>
                  <a:pt x="2168" y="2383"/>
                </a:lnTo>
                <a:cubicBezTo>
                  <a:pt x="2160" y="2384"/>
                  <a:pt x="2160" y="2386"/>
                  <a:pt x="2154" y="2383"/>
                </a:cubicBezTo>
                <a:cubicBezTo>
                  <a:pt x="2153" y="2389"/>
                  <a:pt x="2152" y="2394"/>
                  <a:pt x="2144" y="2392"/>
                </a:cubicBezTo>
                <a:cubicBezTo>
                  <a:pt x="2144" y="2395"/>
                  <a:pt x="2143" y="2398"/>
                  <a:pt x="2140" y="2400"/>
                </a:cubicBezTo>
                <a:cubicBezTo>
                  <a:pt x="2138" y="2396"/>
                  <a:pt x="2138" y="2401"/>
                  <a:pt x="2134" y="2400"/>
                </a:cubicBezTo>
                <a:cubicBezTo>
                  <a:pt x="2133" y="2398"/>
                  <a:pt x="2136" y="2391"/>
                  <a:pt x="2132" y="2392"/>
                </a:cubicBezTo>
                <a:cubicBezTo>
                  <a:pt x="2131" y="2394"/>
                  <a:pt x="2134" y="2401"/>
                  <a:pt x="2130" y="2400"/>
                </a:cubicBezTo>
                <a:cubicBezTo>
                  <a:pt x="2127" y="2398"/>
                  <a:pt x="2124" y="2388"/>
                  <a:pt x="2120" y="2394"/>
                </a:cubicBezTo>
                <a:cubicBezTo>
                  <a:pt x="2120" y="2391"/>
                  <a:pt x="2122" y="2391"/>
                  <a:pt x="2121" y="2388"/>
                </a:cubicBezTo>
                <a:cubicBezTo>
                  <a:pt x="2114" y="2388"/>
                  <a:pt x="2116" y="2398"/>
                  <a:pt x="2113" y="2402"/>
                </a:cubicBezTo>
                <a:cubicBezTo>
                  <a:pt x="2114" y="2398"/>
                  <a:pt x="2109" y="2402"/>
                  <a:pt x="2110" y="2399"/>
                </a:cubicBezTo>
                <a:cubicBezTo>
                  <a:pt x="2109" y="2395"/>
                  <a:pt x="2112" y="2387"/>
                  <a:pt x="2107" y="2388"/>
                </a:cubicBezTo>
                <a:cubicBezTo>
                  <a:pt x="2106" y="2392"/>
                  <a:pt x="2109" y="2400"/>
                  <a:pt x="2105" y="2400"/>
                </a:cubicBezTo>
                <a:lnTo>
                  <a:pt x="2105" y="2391"/>
                </a:lnTo>
                <a:cubicBezTo>
                  <a:pt x="2098" y="2397"/>
                  <a:pt x="2109" y="2406"/>
                  <a:pt x="2105" y="2411"/>
                </a:cubicBezTo>
                <a:cubicBezTo>
                  <a:pt x="2106" y="2406"/>
                  <a:pt x="2098" y="2405"/>
                  <a:pt x="2097" y="2409"/>
                </a:cubicBezTo>
                <a:cubicBezTo>
                  <a:pt x="2096" y="2406"/>
                  <a:pt x="2097" y="2402"/>
                  <a:pt x="2099" y="2400"/>
                </a:cubicBezTo>
                <a:cubicBezTo>
                  <a:pt x="2094" y="2401"/>
                  <a:pt x="2100" y="2390"/>
                  <a:pt x="2095" y="2391"/>
                </a:cubicBezTo>
                <a:cubicBezTo>
                  <a:pt x="2092" y="2393"/>
                  <a:pt x="2096" y="2396"/>
                  <a:pt x="2095" y="2400"/>
                </a:cubicBezTo>
                <a:cubicBezTo>
                  <a:pt x="2090" y="2401"/>
                  <a:pt x="2085" y="2404"/>
                  <a:pt x="2081" y="2407"/>
                </a:cubicBezTo>
                <a:cubicBezTo>
                  <a:pt x="2080" y="2403"/>
                  <a:pt x="2083" y="2400"/>
                  <a:pt x="2080" y="2399"/>
                </a:cubicBezTo>
                <a:cubicBezTo>
                  <a:pt x="2079" y="2401"/>
                  <a:pt x="2075" y="2399"/>
                  <a:pt x="2073" y="2400"/>
                </a:cubicBezTo>
                <a:cubicBezTo>
                  <a:pt x="2073" y="2403"/>
                  <a:pt x="2076" y="2403"/>
                  <a:pt x="2077" y="2405"/>
                </a:cubicBezTo>
                <a:cubicBezTo>
                  <a:pt x="2073" y="2415"/>
                  <a:pt x="2060" y="2407"/>
                  <a:pt x="2054" y="2414"/>
                </a:cubicBezTo>
                <a:cubicBezTo>
                  <a:pt x="2049" y="2414"/>
                  <a:pt x="2045" y="2413"/>
                  <a:pt x="2040" y="2411"/>
                </a:cubicBezTo>
                <a:cubicBezTo>
                  <a:pt x="2037" y="2416"/>
                  <a:pt x="2031" y="2408"/>
                  <a:pt x="2024" y="2411"/>
                </a:cubicBezTo>
                <a:cubicBezTo>
                  <a:pt x="2024" y="2409"/>
                  <a:pt x="2025" y="2408"/>
                  <a:pt x="2024" y="2407"/>
                </a:cubicBezTo>
                <a:cubicBezTo>
                  <a:pt x="2021" y="2408"/>
                  <a:pt x="2021" y="2411"/>
                  <a:pt x="2020" y="2413"/>
                </a:cubicBezTo>
                <a:cubicBezTo>
                  <a:pt x="2015" y="2415"/>
                  <a:pt x="2018" y="2409"/>
                  <a:pt x="2016" y="2408"/>
                </a:cubicBezTo>
                <a:cubicBezTo>
                  <a:pt x="2012" y="2411"/>
                  <a:pt x="2008" y="2413"/>
                  <a:pt x="2004" y="2415"/>
                </a:cubicBezTo>
                <a:cubicBezTo>
                  <a:pt x="1994" y="2407"/>
                  <a:pt x="1977" y="2417"/>
                  <a:pt x="1965" y="2410"/>
                </a:cubicBezTo>
                <a:cubicBezTo>
                  <a:pt x="1960" y="2417"/>
                  <a:pt x="1946" y="2414"/>
                  <a:pt x="1941" y="2421"/>
                </a:cubicBezTo>
                <a:cubicBezTo>
                  <a:pt x="1942" y="2419"/>
                  <a:pt x="1945" y="2414"/>
                  <a:pt x="1942" y="2411"/>
                </a:cubicBezTo>
                <a:cubicBezTo>
                  <a:pt x="1941" y="2414"/>
                  <a:pt x="1941" y="2417"/>
                  <a:pt x="1938" y="2417"/>
                </a:cubicBezTo>
                <a:cubicBezTo>
                  <a:pt x="1936" y="2414"/>
                  <a:pt x="1936" y="2410"/>
                  <a:pt x="1934" y="2408"/>
                </a:cubicBezTo>
                <a:cubicBezTo>
                  <a:pt x="1934" y="2411"/>
                  <a:pt x="1933" y="2413"/>
                  <a:pt x="1931" y="2413"/>
                </a:cubicBezTo>
                <a:cubicBezTo>
                  <a:pt x="1928" y="2410"/>
                  <a:pt x="1923" y="2413"/>
                  <a:pt x="1919" y="2410"/>
                </a:cubicBezTo>
                <a:cubicBezTo>
                  <a:pt x="1918" y="2412"/>
                  <a:pt x="1920" y="2417"/>
                  <a:pt x="1918" y="2417"/>
                </a:cubicBezTo>
                <a:cubicBezTo>
                  <a:pt x="1913" y="2411"/>
                  <a:pt x="1905" y="2408"/>
                  <a:pt x="1898" y="2410"/>
                </a:cubicBezTo>
                <a:cubicBezTo>
                  <a:pt x="1896" y="2412"/>
                  <a:pt x="1898" y="2415"/>
                  <a:pt x="1896" y="2417"/>
                </a:cubicBezTo>
                <a:cubicBezTo>
                  <a:pt x="1895" y="2412"/>
                  <a:pt x="1885" y="2412"/>
                  <a:pt x="1885" y="2417"/>
                </a:cubicBezTo>
                <a:cubicBezTo>
                  <a:pt x="1886" y="2413"/>
                  <a:pt x="1883" y="2414"/>
                  <a:pt x="1883" y="2411"/>
                </a:cubicBezTo>
                <a:cubicBezTo>
                  <a:pt x="1878" y="2413"/>
                  <a:pt x="1877" y="2414"/>
                  <a:pt x="1873" y="2411"/>
                </a:cubicBezTo>
                <a:cubicBezTo>
                  <a:pt x="1874" y="2416"/>
                  <a:pt x="1873" y="2419"/>
                  <a:pt x="1870" y="2420"/>
                </a:cubicBezTo>
                <a:lnTo>
                  <a:pt x="1870" y="2413"/>
                </a:lnTo>
                <a:cubicBezTo>
                  <a:pt x="1866" y="2413"/>
                  <a:pt x="1861" y="2413"/>
                  <a:pt x="1856" y="2413"/>
                </a:cubicBezTo>
                <a:cubicBezTo>
                  <a:pt x="1856" y="2411"/>
                  <a:pt x="1856" y="2409"/>
                  <a:pt x="1854" y="2408"/>
                </a:cubicBezTo>
                <a:cubicBezTo>
                  <a:pt x="1854" y="2410"/>
                  <a:pt x="1855" y="2415"/>
                  <a:pt x="1853" y="2415"/>
                </a:cubicBezTo>
                <a:cubicBezTo>
                  <a:pt x="1853" y="2415"/>
                  <a:pt x="1852" y="2415"/>
                  <a:pt x="1852" y="2414"/>
                </a:cubicBezTo>
                <a:cubicBezTo>
                  <a:pt x="1849" y="2412"/>
                  <a:pt x="1845" y="2412"/>
                  <a:pt x="1842" y="2415"/>
                </a:cubicBezTo>
                <a:cubicBezTo>
                  <a:pt x="1837" y="2413"/>
                  <a:pt x="1833" y="2410"/>
                  <a:pt x="1828" y="2408"/>
                </a:cubicBezTo>
                <a:cubicBezTo>
                  <a:pt x="1826" y="2422"/>
                  <a:pt x="1804" y="2403"/>
                  <a:pt x="1794" y="2414"/>
                </a:cubicBezTo>
                <a:cubicBezTo>
                  <a:pt x="1794" y="2416"/>
                  <a:pt x="1796" y="2416"/>
                  <a:pt x="1796" y="2417"/>
                </a:cubicBezTo>
                <a:cubicBezTo>
                  <a:pt x="1794" y="2417"/>
                  <a:pt x="1795" y="2420"/>
                  <a:pt x="1792" y="2419"/>
                </a:cubicBezTo>
                <a:cubicBezTo>
                  <a:pt x="1795" y="2415"/>
                  <a:pt x="1782" y="2411"/>
                  <a:pt x="1782" y="2416"/>
                </a:cubicBezTo>
                <a:cubicBezTo>
                  <a:pt x="1779" y="2411"/>
                  <a:pt x="1772" y="2415"/>
                  <a:pt x="1768" y="2416"/>
                </a:cubicBezTo>
                <a:cubicBezTo>
                  <a:pt x="1769" y="2411"/>
                  <a:pt x="1766" y="2410"/>
                  <a:pt x="1765" y="2406"/>
                </a:cubicBezTo>
                <a:cubicBezTo>
                  <a:pt x="1763" y="2406"/>
                  <a:pt x="1755" y="2405"/>
                  <a:pt x="1758" y="2407"/>
                </a:cubicBezTo>
                <a:cubicBezTo>
                  <a:pt x="1760" y="2408"/>
                  <a:pt x="1763" y="2406"/>
                  <a:pt x="1763" y="2408"/>
                </a:cubicBezTo>
                <a:cubicBezTo>
                  <a:pt x="1760" y="2410"/>
                  <a:pt x="1757" y="2411"/>
                  <a:pt x="1753" y="2410"/>
                </a:cubicBezTo>
                <a:lnTo>
                  <a:pt x="1753" y="2407"/>
                </a:lnTo>
                <a:cubicBezTo>
                  <a:pt x="1748" y="2406"/>
                  <a:pt x="1745" y="2407"/>
                  <a:pt x="1744" y="2410"/>
                </a:cubicBezTo>
                <a:cubicBezTo>
                  <a:pt x="1737" y="2404"/>
                  <a:pt x="1725" y="2409"/>
                  <a:pt x="1717" y="2409"/>
                </a:cubicBezTo>
                <a:cubicBezTo>
                  <a:pt x="1716" y="2407"/>
                  <a:pt x="1718" y="2402"/>
                  <a:pt x="1715" y="2403"/>
                </a:cubicBezTo>
                <a:cubicBezTo>
                  <a:pt x="1715" y="2408"/>
                  <a:pt x="1714" y="2411"/>
                  <a:pt x="1711" y="2411"/>
                </a:cubicBezTo>
                <a:cubicBezTo>
                  <a:pt x="1707" y="2411"/>
                  <a:pt x="1707" y="2407"/>
                  <a:pt x="1704" y="2407"/>
                </a:cubicBezTo>
                <a:cubicBezTo>
                  <a:pt x="1701" y="2408"/>
                  <a:pt x="1701" y="2410"/>
                  <a:pt x="1699" y="2411"/>
                </a:cubicBezTo>
                <a:cubicBezTo>
                  <a:pt x="1680" y="2409"/>
                  <a:pt x="1655" y="2412"/>
                  <a:pt x="1633" y="2409"/>
                </a:cubicBezTo>
                <a:cubicBezTo>
                  <a:pt x="1630" y="2406"/>
                  <a:pt x="1632" y="2405"/>
                  <a:pt x="1630" y="2403"/>
                </a:cubicBezTo>
                <a:cubicBezTo>
                  <a:pt x="1627" y="2406"/>
                  <a:pt x="1623" y="2406"/>
                  <a:pt x="1620" y="2406"/>
                </a:cubicBezTo>
                <a:lnTo>
                  <a:pt x="1620" y="2402"/>
                </a:lnTo>
                <a:cubicBezTo>
                  <a:pt x="1616" y="2402"/>
                  <a:pt x="1612" y="2402"/>
                  <a:pt x="1609" y="2402"/>
                </a:cubicBezTo>
                <a:cubicBezTo>
                  <a:pt x="1609" y="2408"/>
                  <a:pt x="1601" y="2405"/>
                  <a:pt x="1597" y="2405"/>
                </a:cubicBezTo>
                <a:cubicBezTo>
                  <a:pt x="1598" y="2398"/>
                  <a:pt x="1587" y="2403"/>
                  <a:pt x="1583" y="2400"/>
                </a:cubicBezTo>
                <a:cubicBezTo>
                  <a:pt x="1581" y="2405"/>
                  <a:pt x="1576" y="2407"/>
                  <a:pt x="1571" y="2405"/>
                </a:cubicBezTo>
                <a:cubicBezTo>
                  <a:pt x="1571" y="2402"/>
                  <a:pt x="1570" y="2400"/>
                  <a:pt x="1567" y="2400"/>
                </a:cubicBezTo>
                <a:cubicBezTo>
                  <a:pt x="1566" y="2403"/>
                  <a:pt x="1564" y="2407"/>
                  <a:pt x="1562" y="2410"/>
                </a:cubicBezTo>
                <a:cubicBezTo>
                  <a:pt x="1559" y="2405"/>
                  <a:pt x="1555" y="2403"/>
                  <a:pt x="1551" y="2401"/>
                </a:cubicBezTo>
                <a:cubicBezTo>
                  <a:pt x="1548" y="2403"/>
                  <a:pt x="1548" y="2407"/>
                  <a:pt x="1546" y="2409"/>
                </a:cubicBezTo>
                <a:cubicBezTo>
                  <a:pt x="1539" y="2409"/>
                  <a:pt x="1534" y="2403"/>
                  <a:pt x="1530" y="2406"/>
                </a:cubicBezTo>
                <a:cubicBezTo>
                  <a:pt x="1531" y="2401"/>
                  <a:pt x="1527" y="2401"/>
                  <a:pt x="1527" y="2396"/>
                </a:cubicBezTo>
                <a:cubicBezTo>
                  <a:pt x="1526" y="2396"/>
                  <a:pt x="1525" y="2396"/>
                  <a:pt x="1523" y="2396"/>
                </a:cubicBezTo>
                <a:cubicBezTo>
                  <a:pt x="1522" y="2396"/>
                  <a:pt x="1523" y="2400"/>
                  <a:pt x="1521" y="2400"/>
                </a:cubicBezTo>
                <a:cubicBezTo>
                  <a:pt x="1520" y="2398"/>
                  <a:pt x="1518" y="2399"/>
                  <a:pt x="1518" y="2396"/>
                </a:cubicBezTo>
                <a:cubicBezTo>
                  <a:pt x="1520" y="2396"/>
                  <a:pt x="1523" y="2397"/>
                  <a:pt x="1522" y="2394"/>
                </a:cubicBezTo>
                <a:cubicBezTo>
                  <a:pt x="1512" y="2392"/>
                  <a:pt x="1506" y="2405"/>
                  <a:pt x="1498" y="2396"/>
                </a:cubicBezTo>
                <a:cubicBezTo>
                  <a:pt x="1501" y="2394"/>
                  <a:pt x="1500" y="2391"/>
                  <a:pt x="1502" y="2387"/>
                </a:cubicBezTo>
                <a:cubicBezTo>
                  <a:pt x="1496" y="2386"/>
                  <a:pt x="1499" y="2395"/>
                  <a:pt x="1494" y="2396"/>
                </a:cubicBezTo>
                <a:cubicBezTo>
                  <a:pt x="1491" y="2396"/>
                  <a:pt x="1492" y="2391"/>
                  <a:pt x="1490" y="2391"/>
                </a:cubicBezTo>
                <a:cubicBezTo>
                  <a:pt x="1490" y="2399"/>
                  <a:pt x="1479" y="2394"/>
                  <a:pt x="1477" y="2400"/>
                </a:cubicBezTo>
                <a:cubicBezTo>
                  <a:pt x="1472" y="2401"/>
                  <a:pt x="1476" y="2394"/>
                  <a:pt x="1470" y="2396"/>
                </a:cubicBezTo>
                <a:cubicBezTo>
                  <a:pt x="1469" y="2392"/>
                  <a:pt x="1469" y="2388"/>
                  <a:pt x="1466" y="2387"/>
                </a:cubicBezTo>
                <a:cubicBezTo>
                  <a:pt x="1468" y="2393"/>
                  <a:pt x="1461" y="2391"/>
                  <a:pt x="1458" y="2391"/>
                </a:cubicBezTo>
                <a:cubicBezTo>
                  <a:pt x="1457" y="2393"/>
                  <a:pt x="1459" y="2397"/>
                  <a:pt x="1456" y="2396"/>
                </a:cubicBezTo>
                <a:cubicBezTo>
                  <a:pt x="1456" y="2390"/>
                  <a:pt x="1457" y="2392"/>
                  <a:pt x="1458" y="2387"/>
                </a:cubicBezTo>
                <a:cubicBezTo>
                  <a:pt x="1456" y="2387"/>
                  <a:pt x="1454" y="2387"/>
                  <a:pt x="1452" y="2387"/>
                </a:cubicBezTo>
                <a:cubicBezTo>
                  <a:pt x="1452" y="2390"/>
                  <a:pt x="1453" y="2390"/>
                  <a:pt x="1450" y="2391"/>
                </a:cubicBezTo>
                <a:cubicBezTo>
                  <a:pt x="1447" y="2392"/>
                  <a:pt x="1446" y="2389"/>
                  <a:pt x="1443" y="2388"/>
                </a:cubicBezTo>
                <a:cubicBezTo>
                  <a:pt x="1441" y="2392"/>
                  <a:pt x="1419" y="2392"/>
                  <a:pt x="1415" y="2387"/>
                </a:cubicBezTo>
                <a:cubicBezTo>
                  <a:pt x="1420" y="2386"/>
                  <a:pt x="1427" y="2388"/>
                  <a:pt x="1429" y="2386"/>
                </a:cubicBezTo>
                <a:cubicBezTo>
                  <a:pt x="1424" y="2383"/>
                  <a:pt x="1415" y="2385"/>
                  <a:pt x="1409" y="2384"/>
                </a:cubicBezTo>
                <a:cubicBezTo>
                  <a:pt x="1409" y="2387"/>
                  <a:pt x="1410" y="2387"/>
                  <a:pt x="1411" y="2388"/>
                </a:cubicBezTo>
                <a:cubicBezTo>
                  <a:pt x="1408" y="2387"/>
                  <a:pt x="1410" y="2392"/>
                  <a:pt x="1407" y="2391"/>
                </a:cubicBezTo>
                <a:cubicBezTo>
                  <a:pt x="1403" y="2391"/>
                  <a:pt x="1404" y="2386"/>
                  <a:pt x="1400" y="2385"/>
                </a:cubicBezTo>
                <a:cubicBezTo>
                  <a:pt x="1400" y="2388"/>
                  <a:pt x="1399" y="2389"/>
                  <a:pt x="1397" y="2389"/>
                </a:cubicBezTo>
                <a:cubicBezTo>
                  <a:pt x="1396" y="2386"/>
                  <a:pt x="1392" y="2385"/>
                  <a:pt x="1392" y="2381"/>
                </a:cubicBezTo>
                <a:cubicBezTo>
                  <a:pt x="1390" y="2387"/>
                  <a:pt x="1386" y="2379"/>
                  <a:pt x="1385" y="2378"/>
                </a:cubicBezTo>
                <a:cubicBezTo>
                  <a:pt x="1386" y="2383"/>
                  <a:pt x="1383" y="2379"/>
                  <a:pt x="1380" y="2380"/>
                </a:cubicBezTo>
                <a:cubicBezTo>
                  <a:pt x="1380" y="2386"/>
                  <a:pt x="1371" y="2383"/>
                  <a:pt x="1369" y="2386"/>
                </a:cubicBezTo>
                <a:cubicBezTo>
                  <a:pt x="1369" y="2382"/>
                  <a:pt x="1363" y="2385"/>
                  <a:pt x="1361" y="2384"/>
                </a:cubicBezTo>
                <a:cubicBezTo>
                  <a:pt x="1359" y="2389"/>
                  <a:pt x="1366" y="2383"/>
                  <a:pt x="1366" y="2387"/>
                </a:cubicBezTo>
                <a:cubicBezTo>
                  <a:pt x="1365" y="2391"/>
                  <a:pt x="1358" y="2387"/>
                  <a:pt x="1359" y="2383"/>
                </a:cubicBezTo>
                <a:cubicBezTo>
                  <a:pt x="1352" y="2382"/>
                  <a:pt x="1349" y="2386"/>
                  <a:pt x="1344" y="2384"/>
                </a:cubicBezTo>
                <a:cubicBezTo>
                  <a:pt x="1347" y="2387"/>
                  <a:pt x="1345" y="2389"/>
                  <a:pt x="1343" y="2393"/>
                </a:cubicBezTo>
                <a:cubicBezTo>
                  <a:pt x="1342" y="2390"/>
                  <a:pt x="1338" y="2390"/>
                  <a:pt x="1338" y="2386"/>
                </a:cubicBezTo>
                <a:cubicBezTo>
                  <a:pt x="1336" y="2386"/>
                  <a:pt x="1335" y="2390"/>
                  <a:pt x="1333" y="2386"/>
                </a:cubicBezTo>
                <a:cubicBezTo>
                  <a:pt x="1335" y="2386"/>
                  <a:pt x="1337" y="2386"/>
                  <a:pt x="1336" y="2384"/>
                </a:cubicBezTo>
                <a:cubicBezTo>
                  <a:pt x="1329" y="2383"/>
                  <a:pt x="1323" y="2381"/>
                  <a:pt x="1322" y="2374"/>
                </a:cubicBezTo>
                <a:cubicBezTo>
                  <a:pt x="1319" y="2373"/>
                  <a:pt x="1318" y="2375"/>
                  <a:pt x="1317" y="2377"/>
                </a:cubicBezTo>
                <a:cubicBezTo>
                  <a:pt x="1319" y="2377"/>
                  <a:pt x="1321" y="2377"/>
                  <a:pt x="1320" y="2379"/>
                </a:cubicBezTo>
                <a:cubicBezTo>
                  <a:pt x="1316" y="2381"/>
                  <a:pt x="1316" y="2376"/>
                  <a:pt x="1312" y="2377"/>
                </a:cubicBezTo>
                <a:cubicBezTo>
                  <a:pt x="1312" y="2382"/>
                  <a:pt x="1312" y="2387"/>
                  <a:pt x="1308" y="2388"/>
                </a:cubicBezTo>
                <a:cubicBezTo>
                  <a:pt x="1307" y="2384"/>
                  <a:pt x="1306" y="2380"/>
                  <a:pt x="1304" y="2376"/>
                </a:cubicBezTo>
                <a:cubicBezTo>
                  <a:pt x="1302" y="2377"/>
                  <a:pt x="1297" y="2374"/>
                  <a:pt x="1296" y="2377"/>
                </a:cubicBezTo>
                <a:cubicBezTo>
                  <a:pt x="1298" y="2377"/>
                  <a:pt x="1299" y="2377"/>
                  <a:pt x="1299" y="2379"/>
                </a:cubicBezTo>
                <a:cubicBezTo>
                  <a:pt x="1296" y="2379"/>
                  <a:pt x="1293" y="2380"/>
                  <a:pt x="1292" y="2383"/>
                </a:cubicBezTo>
                <a:cubicBezTo>
                  <a:pt x="1292" y="2387"/>
                  <a:pt x="1295" y="2388"/>
                  <a:pt x="1296" y="2391"/>
                </a:cubicBezTo>
                <a:cubicBezTo>
                  <a:pt x="1292" y="2390"/>
                  <a:pt x="1294" y="2396"/>
                  <a:pt x="1290" y="2394"/>
                </a:cubicBezTo>
                <a:cubicBezTo>
                  <a:pt x="1294" y="2389"/>
                  <a:pt x="1286" y="2383"/>
                  <a:pt x="1285" y="2377"/>
                </a:cubicBezTo>
                <a:cubicBezTo>
                  <a:pt x="1282" y="2378"/>
                  <a:pt x="1284" y="2383"/>
                  <a:pt x="1282" y="2384"/>
                </a:cubicBezTo>
                <a:cubicBezTo>
                  <a:pt x="1281" y="2383"/>
                  <a:pt x="1281" y="2382"/>
                  <a:pt x="1280" y="2381"/>
                </a:cubicBezTo>
                <a:cubicBezTo>
                  <a:pt x="1279" y="2383"/>
                  <a:pt x="1280" y="2385"/>
                  <a:pt x="1279" y="2385"/>
                </a:cubicBezTo>
                <a:cubicBezTo>
                  <a:pt x="1277" y="2381"/>
                  <a:pt x="1274" y="2380"/>
                  <a:pt x="1271" y="2381"/>
                </a:cubicBezTo>
                <a:cubicBezTo>
                  <a:pt x="1269" y="2377"/>
                  <a:pt x="1269" y="2372"/>
                  <a:pt x="1271" y="2368"/>
                </a:cubicBezTo>
                <a:cubicBezTo>
                  <a:pt x="1268" y="2369"/>
                  <a:pt x="1269" y="2366"/>
                  <a:pt x="1269" y="2364"/>
                </a:cubicBezTo>
                <a:cubicBezTo>
                  <a:pt x="1264" y="2364"/>
                  <a:pt x="1268" y="2369"/>
                  <a:pt x="1267" y="2373"/>
                </a:cubicBezTo>
                <a:cubicBezTo>
                  <a:pt x="1264" y="2375"/>
                  <a:pt x="1263" y="2378"/>
                  <a:pt x="1257" y="2376"/>
                </a:cubicBezTo>
                <a:cubicBezTo>
                  <a:pt x="1256" y="2373"/>
                  <a:pt x="1254" y="2371"/>
                  <a:pt x="1250" y="2371"/>
                </a:cubicBezTo>
                <a:lnTo>
                  <a:pt x="1250" y="2376"/>
                </a:lnTo>
                <a:cubicBezTo>
                  <a:pt x="1251" y="2377"/>
                  <a:pt x="1253" y="2376"/>
                  <a:pt x="1253" y="2378"/>
                </a:cubicBezTo>
                <a:cubicBezTo>
                  <a:pt x="1252" y="2379"/>
                  <a:pt x="1252" y="2382"/>
                  <a:pt x="1250" y="2382"/>
                </a:cubicBezTo>
                <a:cubicBezTo>
                  <a:pt x="1248" y="2379"/>
                  <a:pt x="1240" y="2383"/>
                  <a:pt x="1234" y="2381"/>
                </a:cubicBezTo>
                <a:cubicBezTo>
                  <a:pt x="1233" y="2384"/>
                  <a:pt x="1233" y="2388"/>
                  <a:pt x="1235" y="2390"/>
                </a:cubicBezTo>
                <a:cubicBezTo>
                  <a:pt x="1238" y="2392"/>
                  <a:pt x="1238" y="2386"/>
                  <a:pt x="1239" y="2389"/>
                </a:cubicBezTo>
                <a:cubicBezTo>
                  <a:pt x="1237" y="2396"/>
                  <a:pt x="1244" y="2391"/>
                  <a:pt x="1245" y="2395"/>
                </a:cubicBezTo>
                <a:cubicBezTo>
                  <a:pt x="1247" y="2399"/>
                  <a:pt x="1243" y="2404"/>
                  <a:pt x="1246" y="2404"/>
                </a:cubicBezTo>
                <a:cubicBezTo>
                  <a:pt x="1249" y="2403"/>
                  <a:pt x="1245" y="2393"/>
                  <a:pt x="1249" y="2394"/>
                </a:cubicBezTo>
                <a:cubicBezTo>
                  <a:pt x="1252" y="2398"/>
                  <a:pt x="1247" y="2404"/>
                  <a:pt x="1250" y="2408"/>
                </a:cubicBezTo>
                <a:cubicBezTo>
                  <a:pt x="1255" y="2407"/>
                  <a:pt x="1256" y="2410"/>
                  <a:pt x="1255" y="2415"/>
                </a:cubicBezTo>
                <a:cubicBezTo>
                  <a:pt x="1262" y="2417"/>
                  <a:pt x="1263" y="2412"/>
                  <a:pt x="1266" y="2411"/>
                </a:cubicBezTo>
                <a:cubicBezTo>
                  <a:pt x="1267" y="2416"/>
                  <a:pt x="1264" y="2417"/>
                  <a:pt x="1263" y="2420"/>
                </a:cubicBezTo>
                <a:cubicBezTo>
                  <a:pt x="1271" y="2424"/>
                  <a:pt x="1274" y="2434"/>
                  <a:pt x="1282" y="2438"/>
                </a:cubicBezTo>
                <a:cubicBezTo>
                  <a:pt x="1282" y="2434"/>
                  <a:pt x="1277" y="2435"/>
                  <a:pt x="1279" y="2429"/>
                </a:cubicBezTo>
                <a:cubicBezTo>
                  <a:pt x="1286" y="2428"/>
                  <a:pt x="1279" y="2418"/>
                  <a:pt x="1281" y="2412"/>
                </a:cubicBezTo>
                <a:cubicBezTo>
                  <a:pt x="1284" y="2412"/>
                  <a:pt x="1289" y="2410"/>
                  <a:pt x="1290" y="2413"/>
                </a:cubicBezTo>
                <a:cubicBezTo>
                  <a:pt x="1290" y="2421"/>
                  <a:pt x="1294" y="2425"/>
                  <a:pt x="1295" y="2432"/>
                </a:cubicBezTo>
                <a:cubicBezTo>
                  <a:pt x="1298" y="2432"/>
                  <a:pt x="1301" y="2432"/>
                  <a:pt x="1303" y="2432"/>
                </a:cubicBezTo>
                <a:cubicBezTo>
                  <a:pt x="1305" y="2428"/>
                  <a:pt x="1305" y="2425"/>
                  <a:pt x="1307" y="2423"/>
                </a:cubicBezTo>
                <a:cubicBezTo>
                  <a:pt x="1310" y="2426"/>
                  <a:pt x="1311" y="2430"/>
                  <a:pt x="1311" y="2435"/>
                </a:cubicBezTo>
                <a:cubicBezTo>
                  <a:pt x="1318" y="2432"/>
                  <a:pt x="1314" y="2423"/>
                  <a:pt x="1319" y="2421"/>
                </a:cubicBezTo>
                <a:cubicBezTo>
                  <a:pt x="1316" y="2420"/>
                  <a:pt x="1312" y="2422"/>
                  <a:pt x="1312" y="2419"/>
                </a:cubicBezTo>
                <a:cubicBezTo>
                  <a:pt x="1314" y="2419"/>
                  <a:pt x="1313" y="2417"/>
                  <a:pt x="1316" y="2417"/>
                </a:cubicBezTo>
                <a:cubicBezTo>
                  <a:pt x="1322" y="2422"/>
                  <a:pt x="1329" y="2412"/>
                  <a:pt x="1335" y="2421"/>
                </a:cubicBezTo>
                <a:cubicBezTo>
                  <a:pt x="1333" y="2421"/>
                  <a:pt x="1330" y="2419"/>
                  <a:pt x="1330" y="2422"/>
                </a:cubicBezTo>
                <a:cubicBezTo>
                  <a:pt x="1335" y="2423"/>
                  <a:pt x="1332" y="2426"/>
                  <a:pt x="1336" y="2428"/>
                </a:cubicBezTo>
                <a:cubicBezTo>
                  <a:pt x="1339" y="2425"/>
                  <a:pt x="1339" y="2420"/>
                  <a:pt x="1344" y="2418"/>
                </a:cubicBezTo>
                <a:cubicBezTo>
                  <a:pt x="1344" y="2423"/>
                  <a:pt x="1353" y="2421"/>
                  <a:pt x="1349" y="2426"/>
                </a:cubicBezTo>
                <a:cubicBezTo>
                  <a:pt x="1354" y="2427"/>
                  <a:pt x="1362" y="2425"/>
                  <a:pt x="1363" y="2430"/>
                </a:cubicBezTo>
                <a:cubicBezTo>
                  <a:pt x="1361" y="2430"/>
                  <a:pt x="1357" y="2428"/>
                  <a:pt x="1357" y="2431"/>
                </a:cubicBezTo>
                <a:cubicBezTo>
                  <a:pt x="1361" y="2434"/>
                  <a:pt x="1370" y="2433"/>
                  <a:pt x="1376" y="2433"/>
                </a:cubicBezTo>
                <a:cubicBezTo>
                  <a:pt x="1378" y="2428"/>
                  <a:pt x="1385" y="2427"/>
                  <a:pt x="1383" y="2421"/>
                </a:cubicBezTo>
                <a:cubicBezTo>
                  <a:pt x="1384" y="2426"/>
                  <a:pt x="1386" y="2431"/>
                  <a:pt x="1388" y="2435"/>
                </a:cubicBezTo>
                <a:cubicBezTo>
                  <a:pt x="1391" y="2434"/>
                  <a:pt x="1397" y="2432"/>
                  <a:pt x="1400" y="2434"/>
                </a:cubicBezTo>
                <a:lnTo>
                  <a:pt x="1400" y="2461"/>
                </a:lnTo>
                <a:lnTo>
                  <a:pt x="1392" y="2461"/>
                </a:lnTo>
                <a:cubicBezTo>
                  <a:pt x="1391" y="2463"/>
                  <a:pt x="1392" y="2465"/>
                  <a:pt x="1390" y="2465"/>
                </a:cubicBezTo>
                <a:cubicBezTo>
                  <a:pt x="1388" y="2465"/>
                  <a:pt x="1386" y="2465"/>
                  <a:pt x="1383" y="2465"/>
                </a:cubicBezTo>
                <a:cubicBezTo>
                  <a:pt x="1384" y="2459"/>
                  <a:pt x="1381" y="2457"/>
                  <a:pt x="1379" y="2454"/>
                </a:cubicBezTo>
                <a:cubicBezTo>
                  <a:pt x="1376" y="2452"/>
                  <a:pt x="1379" y="2457"/>
                  <a:pt x="1375" y="2456"/>
                </a:cubicBezTo>
                <a:cubicBezTo>
                  <a:pt x="1377" y="2450"/>
                  <a:pt x="1370" y="2453"/>
                  <a:pt x="1367" y="2453"/>
                </a:cubicBezTo>
                <a:cubicBezTo>
                  <a:pt x="1367" y="2450"/>
                  <a:pt x="1369" y="2446"/>
                  <a:pt x="1365" y="2447"/>
                </a:cubicBezTo>
                <a:cubicBezTo>
                  <a:pt x="1362" y="2450"/>
                  <a:pt x="1368" y="2451"/>
                  <a:pt x="1367" y="2455"/>
                </a:cubicBezTo>
                <a:cubicBezTo>
                  <a:pt x="1367" y="2456"/>
                  <a:pt x="1366" y="2456"/>
                  <a:pt x="1366" y="2458"/>
                </a:cubicBezTo>
                <a:cubicBezTo>
                  <a:pt x="1367" y="2471"/>
                  <a:pt x="1366" y="2457"/>
                  <a:pt x="1369" y="2456"/>
                </a:cubicBezTo>
                <a:cubicBezTo>
                  <a:pt x="1370" y="2461"/>
                  <a:pt x="1370" y="2465"/>
                  <a:pt x="1368" y="2470"/>
                </a:cubicBezTo>
                <a:cubicBezTo>
                  <a:pt x="1367" y="2466"/>
                  <a:pt x="1366" y="2467"/>
                  <a:pt x="1362" y="2468"/>
                </a:cubicBezTo>
                <a:cubicBezTo>
                  <a:pt x="1361" y="2465"/>
                  <a:pt x="1358" y="2465"/>
                  <a:pt x="1359" y="2461"/>
                </a:cubicBezTo>
                <a:cubicBezTo>
                  <a:pt x="1351" y="2459"/>
                  <a:pt x="1349" y="2464"/>
                  <a:pt x="1343" y="2464"/>
                </a:cubicBezTo>
                <a:cubicBezTo>
                  <a:pt x="1342" y="2466"/>
                  <a:pt x="1344" y="2471"/>
                  <a:pt x="1342" y="2471"/>
                </a:cubicBezTo>
                <a:cubicBezTo>
                  <a:pt x="1333" y="2469"/>
                  <a:pt x="1343" y="2458"/>
                  <a:pt x="1341" y="2456"/>
                </a:cubicBezTo>
                <a:cubicBezTo>
                  <a:pt x="1335" y="2462"/>
                  <a:pt x="1326" y="2480"/>
                  <a:pt x="1319" y="2464"/>
                </a:cubicBezTo>
                <a:cubicBezTo>
                  <a:pt x="1316" y="2465"/>
                  <a:pt x="1316" y="2463"/>
                  <a:pt x="1313" y="2463"/>
                </a:cubicBezTo>
                <a:cubicBezTo>
                  <a:pt x="1312" y="2468"/>
                  <a:pt x="1318" y="2470"/>
                  <a:pt x="1314" y="2473"/>
                </a:cubicBezTo>
                <a:cubicBezTo>
                  <a:pt x="1311" y="2471"/>
                  <a:pt x="1313" y="2463"/>
                  <a:pt x="1306" y="2464"/>
                </a:cubicBezTo>
                <a:cubicBezTo>
                  <a:pt x="1306" y="2468"/>
                  <a:pt x="1310" y="2466"/>
                  <a:pt x="1310" y="2470"/>
                </a:cubicBezTo>
                <a:cubicBezTo>
                  <a:pt x="1307" y="2472"/>
                  <a:pt x="1303" y="2469"/>
                  <a:pt x="1301" y="2467"/>
                </a:cubicBezTo>
                <a:cubicBezTo>
                  <a:pt x="1298" y="2472"/>
                  <a:pt x="1296" y="2477"/>
                  <a:pt x="1293" y="2481"/>
                </a:cubicBezTo>
                <a:cubicBezTo>
                  <a:pt x="1292" y="2477"/>
                  <a:pt x="1290" y="2474"/>
                  <a:pt x="1289" y="2469"/>
                </a:cubicBezTo>
                <a:cubicBezTo>
                  <a:pt x="1286" y="2470"/>
                  <a:pt x="1282" y="2471"/>
                  <a:pt x="1278" y="2470"/>
                </a:cubicBezTo>
                <a:cubicBezTo>
                  <a:pt x="1277" y="2468"/>
                  <a:pt x="1274" y="2468"/>
                  <a:pt x="1275" y="2464"/>
                </a:cubicBezTo>
                <a:cubicBezTo>
                  <a:pt x="1273" y="2464"/>
                  <a:pt x="1272" y="2464"/>
                  <a:pt x="1270" y="2464"/>
                </a:cubicBezTo>
                <a:cubicBezTo>
                  <a:pt x="1269" y="2469"/>
                  <a:pt x="1273" y="2467"/>
                  <a:pt x="1272" y="2472"/>
                </a:cubicBezTo>
                <a:cubicBezTo>
                  <a:pt x="1266" y="2475"/>
                  <a:pt x="1270" y="2466"/>
                  <a:pt x="1264" y="2468"/>
                </a:cubicBezTo>
                <a:cubicBezTo>
                  <a:pt x="1264" y="2471"/>
                  <a:pt x="1265" y="2476"/>
                  <a:pt x="1262" y="2476"/>
                </a:cubicBezTo>
                <a:cubicBezTo>
                  <a:pt x="1261" y="2469"/>
                  <a:pt x="1255" y="2467"/>
                  <a:pt x="1254" y="2460"/>
                </a:cubicBezTo>
                <a:cubicBezTo>
                  <a:pt x="1250" y="2459"/>
                  <a:pt x="1249" y="2461"/>
                  <a:pt x="1249" y="2463"/>
                </a:cubicBezTo>
                <a:cubicBezTo>
                  <a:pt x="1250" y="2464"/>
                  <a:pt x="1253" y="2463"/>
                  <a:pt x="1253" y="2465"/>
                </a:cubicBezTo>
                <a:cubicBezTo>
                  <a:pt x="1247" y="2468"/>
                  <a:pt x="1251" y="2476"/>
                  <a:pt x="1250" y="2481"/>
                </a:cubicBezTo>
                <a:cubicBezTo>
                  <a:pt x="1246" y="2482"/>
                  <a:pt x="1248" y="2478"/>
                  <a:pt x="1246" y="2478"/>
                </a:cubicBezTo>
                <a:cubicBezTo>
                  <a:pt x="1246" y="2482"/>
                  <a:pt x="1241" y="2482"/>
                  <a:pt x="1238" y="2483"/>
                </a:cubicBezTo>
                <a:cubicBezTo>
                  <a:pt x="1239" y="2474"/>
                  <a:pt x="1234" y="2472"/>
                  <a:pt x="1236" y="2463"/>
                </a:cubicBezTo>
                <a:cubicBezTo>
                  <a:pt x="1231" y="2462"/>
                  <a:pt x="1236" y="2472"/>
                  <a:pt x="1232" y="2471"/>
                </a:cubicBezTo>
                <a:cubicBezTo>
                  <a:pt x="1230" y="2470"/>
                  <a:pt x="1231" y="2466"/>
                  <a:pt x="1231" y="2463"/>
                </a:cubicBezTo>
                <a:cubicBezTo>
                  <a:pt x="1229" y="2463"/>
                  <a:pt x="1228" y="2461"/>
                  <a:pt x="1226" y="2461"/>
                </a:cubicBezTo>
                <a:cubicBezTo>
                  <a:pt x="1224" y="2465"/>
                  <a:pt x="1230" y="2461"/>
                  <a:pt x="1230" y="2464"/>
                </a:cubicBezTo>
                <a:cubicBezTo>
                  <a:pt x="1229" y="2466"/>
                  <a:pt x="1231" y="2470"/>
                  <a:pt x="1229" y="2470"/>
                </a:cubicBezTo>
                <a:cubicBezTo>
                  <a:pt x="1227" y="2468"/>
                  <a:pt x="1227" y="2465"/>
                  <a:pt x="1226" y="2464"/>
                </a:cubicBezTo>
                <a:cubicBezTo>
                  <a:pt x="1224" y="2469"/>
                  <a:pt x="1226" y="2472"/>
                  <a:pt x="1221" y="2475"/>
                </a:cubicBezTo>
                <a:cubicBezTo>
                  <a:pt x="1219" y="2473"/>
                  <a:pt x="1216" y="2473"/>
                  <a:pt x="1213" y="2475"/>
                </a:cubicBezTo>
                <a:cubicBezTo>
                  <a:pt x="1214" y="2471"/>
                  <a:pt x="1210" y="2471"/>
                  <a:pt x="1208" y="2470"/>
                </a:cubicBezTo>
                <a:cubicBezTo>
                  <a:pt x="1209" y="2473"/>
                  <a:pt x="1212" y="2473"/>
                  <a:pt x="1211" y="2477"/>
                </a:cubicBezTo>
                <a:cubicBezTo>
                  <a:pt x="1204" y="2482"/>
                  <a:pt x="1200" y="2469"/>
                  <a:pt x="1196" y="2474"/>
                </a:cubicBezTo>
                <a:cubicBezTo>
                  <a:pt x="1194" y="2470"/>
                  <a:pt x="1193" y="2468"/>
                  <a:pt x="1187" y="2470"/>
                </a:cubicBezTo>
                <a:cubicBezTo>
                  <a:pt x="1185" y="2468"/>
                  <a:pt x="1186" y="2462"/>
                  <a:pt x="1182" y="2462"/>
                </a:cubicBezTo>
                <a:cubicBezTo>
                  <a:pt x="1181" y="2465"/>
                  <a:pt x="1177" y="2464"/>
                  <a:pt x="1173" y="2464"/>
                </a:cubicBezTo>
                <a:cubicBezTo>
                  <a:pt x="1172" y="2467"/>
                  <a:pt x="1174" y="2473"/>
                  <a:pt x="1172" y="2474"/>
                </a:cubicBezTo>
                <a:cubicBezTo>
                  <a:pt x="1170" y="2470"/>
                  <a:pt x="1167" y="2468"/>
                  <a:pt x="1167" y="2464"/>
                </a:cubicBezTo>
                <a:cubicBezTo>
                  <a:pt x="1167" y="2462"/>
                  <a:pt x="1170" y="2463"/>
                  <a:pt x="1170" y="2462"/>
                </a:cubicBezTo>
                <a:cubicBezTo>
                  <a:pt x="1169" y="2460"/>
                  <a:pt x="1167" y="2458"/>
                  <a:pt x="1165" y="2457"/>
                </a:cubicBezTo>
                <a:lnTo>
                  <a:pt x="1165" y="2465"/>
                </a:lnTo>
                <a:cubicBezTo>
                  <a:pt x="1161" y="2466"/>
                  <a:pt x="1160" y="2469"/>
                  <a:pt x="1157" y="2471"/>
                </a:cubicBezTo>
                <a:cubicBezTo>
                  <a:pt x="1157" y="2465"/>
                  <a:pt x="1153" y="2464"/>
                  <a:pt x="1154" y="2458"/>
                </a:cubicBezTo>
                <a:cubicBezTo>
                  <a:pt x="1150" y="2458"/>
                  <a:pt x="1151" y="2463"/>
                  <a:pt x="1148" y="2464"/>
                </a:cubicBezTo>
                <a:cubicBezTo>
                  <a:pt x="1146" y="2462"/>
                  <a:pt x="1143" y="2461"/>
                  <a:pt x="1141" y="2462"/>
                </a:cubicBezTo>
                <a:cubicBezTo>
                  <a:pt x="1137" y="2454"/>
                  <a:pt x="1138" y="2454"/>
                  <a:pt x="1139" y="2445"/>
                </a:cubicBezTo>
                <a:cubicBezTo>
                  <a:pt x="1132" y="2444"/>
                  <a:pt x="1124" y="2444"/>
                  <a:pt x="1122" y="2439"/>
                </a:cubicBezTo>
                <a:cubicBezTo>
                  <a:pt x="1124" y="2437"/>
                  <a:pt x="1129" y="2438"/>
                  <a:pt x="1133" y="2438"/>
                </a:cubicBezTo>
                <a:cubicBezTo>
                  <a:pt x="1128" y="2434"/>
                  <a:pt x="1136" y="2430"/>
                  <a:pt x="1132" y="2425"/>
                </a:cubicBezTo>
                <a:cubicBezTo>
                  <a:pt x="1128" y="2427"/>
                  <a:pt x="1128" y="2433"/>
                  <a:pt x="1125" y="2436"/>
                </a:cubicBezTo>
                <a:cubicBezTo>
                  <a:pt x="1123" y="2433"/>
                  <a:pt x="1124" y="2428"/>
                  <a:pt x="1120" y="2427"/>
                </a:cubicBezTo>
                <a:cubicBezTo>
                  <a:pt x="1120" y="2433"/>
                  <a:pt x="1117" y="2436"/>
                  <a:pt x="1121" y="2440"/>
                </a:cubicBezTo>
                <a:cubicBezTo>
                  <a:pt x="1117" y="2443"/>
                  <a:pt x="1111" y="2441"/>
                  <a:pt x="1109" y="2448"/>
                </a:cubicBezTo>
                <a:cubicBezTo>
                  <a:pt x="1111" y="2447"/>
                  <a:pt x="1112" y="2448"/>
                  <a:pt x="1112" y="2450"/>
                </a:cubicBezTo>
                <a:cubicBezTo>
                  <a:pt x="1111" y="2450"/>
                  <a:pt x="1110" y="2451"/>
                  <a:pt x="1108" y="2451"/>
                </a:cubicBezTo>
                <a:cubicBezTo>
                  <a:pt x="1110" y="2446"/>
                  <a:pt x="1107" y="2445"/>
                  <a:pt x="1104" y="2443"/>
                </a:cubicBezTo>
                <a:cubicBezTo>
                  <a:pt x="1104" y="2440"/>
                  <a:pt x="1106" y="2439"/>
                  <a:pt x="1105" y="2436"/>
                </a:cubicBezTo>
                <a:cubicBezTo>
                  <a:pt x="1100" y="2437"/>
                  <a:pt x="1103" y="2429"/>
                  <a:pt x="1098" y="2430"/>
                </a:cubicBezTo>
                <a:cubicBezTo>
                  <a:pt x="1097" y="2437"/>
                  <a:pt x="1101" y="2437"/>
                  <a:pt x="1100" y="2444"/>
                </a:cubicBezTo>
                <a:cubicBezTo>
                  <a:pt x="1098" y="2444"/>
                  <a:pt x="1098" y="2442"/>
                  <a:pt x="1095" y="2442"/>
                </a:cubicBezTo>
                <a:cubicBezTo>
                  <a:pt x="1094" y="2446"/>
                  <a:pt x="1093" y="2450"/>
                  <a:pt x="1091" y="2453"/>
                </a:cubicBezTo>
                <a:cubicBezTo>
                  <a:pt x="1084" y="2453"/>
                  <a:pt x="1084" y="2460"/>
                  <a:pt x="1079" y="2462"/>
                </a:cubicBezTo>
                <a:cubicBezTo>
                  <a:pt x="1079" y="2458"/>
                  <a:pt x="1074" y="2459"/>
                  <a:pt x="1076" y="2453"/>
                </a:cubicBezTo>
                <a:cubicBezTo>
                  <a:pt x="1071" y="2452"/>
                  <a:pt x="1072" y="2457"/>
                  <a:pt x="1068" y="2456"/>
                </a:cubicBezTo>
                <a:cubicBezTo>
                  <a:pt x="1065" y="2456"/>
                  <a:pt x="1064" y="2453"/>
                  <a:pt x="1063" y="2451"/>
                </a:cubicBezTo>
                <a:cubicBezTo>
                  <a:pt x="1062" y="2454"/>
                  <a:pt x="1059" y="2454"/>
                  <a:pt x="1059" y="2458"/>
                </a:cubicBezTo>
                <a:cubicBezTo>
                  <a:pt x="1049" y="2454"/>
                  <a:pt x="1047" y="2443"/>
                  <a:pt x="1040" y="2438"/>
                </a:cubicBezTo>
                <a:cubicBezTo>
                  <a:pt x="1038" y="2439"/>
                  <a:pt x="1039" y="2443"/>
                  <a:pt x="1038" y="2445"/>
                </a:cubicBezTo>
                <a:cubicBezTo>
                  <a:pt x="1040" y="2445"/>
                  <a:pt x="1044" y="2443"/>
                  <a:pt x="1044" y="2446"/>
                </a:cubicBezTo>
                <a:cubicBezTo>
                  <a:pt x="1039" y="2446"/>
                  <a:pt x="1041" y="2452"/>
                  <a:pt x="1040" y="2454"/>
                </a:cubicBezTo>
                <a:cubicBezTo>
                  <a:pt x="1038" y="2454"/>
                  <a:pt x="1039" y="2450"/>
                  <a:pt x="1039" y="2448"/>
                </a:cubicBezTo>
                <a:cubicBezTo>
                  <a:pt x="1035" y="2445"/>
                  <a:pt x="1031" y="2446"/>
                  <a:pt x="1028" y="2449"/>
                </a:cubicBezTo>
                <a:cubicBezTo>
                  <a:pt x="1029" y="2449"/>
                  <a:pt x="1033" y="2447"/>
                  <a:pt x="1033" y="2450"/>
                </a:cubicBezTo>
                <a:cubicBezTo>
                  <a:pt x="1031" y="2451"/>
                  <a:pt x="1028" y="2451"/>
                  <a:pt x="1026" y="2451"/>
                </a:cubicBezTo>
                <a:cubicBezTo>
                  <a:pt x="1024" y="2454"/>
                  <a:pt x="1029" y="2452"/>
                  <a:pt x="1028" y="2455"/>
                </a:cubicBezTo>
                <a:cubicBezTo>
                  <a:pt x="1025" y="2453"/>
                  <a:pt x="1018" y="2454"/>
                  <a:pt x="1020" y="2446"/>
                </a:cubicBezTo>
                <a:cubicBezTo>
                  <a:pt x="1015" y="2447"/>
                  <a:pt x="1014" y="2445"/>
                  <a:pt x="1012" y="2444"/>
                </a:cubicBezTo>
                <a:cubicBezTo>
                  <a:pt x="1011" y="2446"/>
                  <a:pt x="1013" y="2451"/>
                  <a:pt x="1010" y="2450"/>
                </a:cubicBezTo>
                <a:cubicBezTo>
                  <a:pt x="1010" y="2443"/>
                  <a:pt x="1013" y="2438"/>
                  <a:pt x="1018" y="2442"/>
                </a:cubicBezTo>
                <a:cubicBezTo>
                  <a:pt x="1019" y="2440"/>
                  <a:pt x="1019" y="2437"/>
                  <a:pt x="1018" y="2435"/>
                </a:cubicBezTo>
                <a:cubicBezTo>
                  <a:pt x="1015" y="2435"/>
                  <a:pt x="1014" y="2440"/>
                  <a:pt x="1013" y="2435"/>
                </a:cubicBezTo>
                <a:cubicBezTo>
                  <a:pt x="1017" y="2435"/>
                  <a:pt x="1016" y="2427"/>
                  <a:pt x="1015" y="2424"/>
                </a:cubicBezTo>
                <a:cubicBezTo>
                  <a:pt x="1012" y="2423"/>
                  <a:pt x="1012" y="2426"/>
                  <a:pt x="1011" y="2427"/>
                </a:cubicBezTo>
                <a:cubicBezTo>
                  <a:pt x="1011" y="2424"/>
                  <a:pt x="1006" y="2419"/>
                  <a:pt x="1010" y="2417"/>
                </a:cubicBezTo>
                <a:cubicBezTo>
                  <a:pt x="1004" y="2416"/>
                  <a:pt x="1008" y="2405"/>
                  <a:pt x="1003" y="2405"/>
                </a:cubicBezTo>
                <a:cubicBezTo>
                  <a:pt x="999" y="2408"/>
                  <a:pt x="1006" y="2410"/>
                  <a:pt x="1003" y="2412"/>
                </a:cubicBezTo>
                <a:cubicBezTo>
                  <a:pt x="1002" y="2410"/>
                  <a:pt x="1000" y="2410"/>
                  <a:pt x="999" y="2408"/>
                </a:cubicBezTo>
                <a:cubicBezTo>
                  <a:pt x="997" y="2403"/>
                  <a:pt x="1000" y="2400"/>
                  <a:pt x="996" y="2397"/>
                </a:cubicBezTo>
                <a:cubicBezTo>
                  <a:pt x="996" y="2399"/>
                  <a:pt x="996" y="2401"/>
                  <a:pt x="994" y="2401"/>
                </a:cubicBezTo>
                <a:cubicBezTo>
                  <a:pt x="995" y="2395"/>
                  <a:pt x="987" y="2397"/>
                  <a:pt x="987" y="2395"/>
                </a:cubicBezTo>
                <a:cubicBezTo>
                  <a:pt x="986" y="2385"/>
                  <a:pt x="987" y="2374"/>
                  <a:pt x="990" y="2364"/>
                </a:cubicBezTo>
                <a:cubicBezTo>
                  <a:pt x="987" y="2362"/>
                  <a:pt x="980" y="2362"/>
                  <a:pt x="980" y="2366"/>
                </a:cubicBezTo>
                <a:cubicBezTo>
                  <a:pt x="982" y="2366"/>
                  <a:pt x="987" y="2364"/>
                  <a:pt x="988" y="2367"/>
                </a:cubicBezTo>
                <a:cubicBezTo>
                  <a:pt x="984" y="2370"/>
                  <a:pt x="980" y="2370"/>
                  <a:pt x="976" y="2369"/>
                </a:cubicBezTo>
                <a:cubicBezTo>
                  <a:pt x="974" y="2371"/>
                  <a:pt x="974" y="2374"/>
                  <a:pt x="971" y="2374"/>
                </a:cubicBezTo>
                <a:cubicBezTo>
                  <a:pt x="971" y="2373"/>
                  <a:pt x="972" y="2371"/>
                  <a:pt x="970" y="2371"/>
                </a:cubicBezTo>
                <a:cubicBezTo>
                  <a:pt x="965" y="2377"/>
                  <a:pt x="976" y="2382"/>
                  <a:pt x="970" y="2388"/>
                </a:cubicBezTo>
                <a:cubicBezTo>
                  <a:pt x="959" y="2385"/>
                  <a:pt x="944" y="2402"/>
                  <a:pt x="928" y="2393"/>
                </a:cubicBezTo>
                <a:lnTo>
                  <a:pt x="928" y="2400"/>
                </a:lnTo>
                <a:cubicBezTo>
                  <a:pt x="931" y="2399"/>
                  <a:pt x="931" y="2402"/>
                  <a:pt x="931" y="2405"/>
                </a:cubicBezTo>
                <a:cubicBezTo>
                  <a:pt x="928" y="2405"/>
                  <a:pt x="926" y="2405"/>
                  <a:pt x="923" y="2405"/>
                </a:cubicBezTo>
                <a:cubicBezTo>
                  <a:pt x="922" y="2409"/>
                  <a:pt x="925" y="2417"/>
                  <a:pt x="921" y="2418"/>
                </a:cubicBezTo>
                <a:cubicBezTo>
                  <a:pt x="923" y="2424"/>
                  <a:pt x="922" y="2429"/>
                  <a:pt x="928" y="2430"/>
                </a:cubicBezTo>
                <a:cubicBezTo>
                  <a:pt x="927" y="2433"/>
                  <a:pt x="923" y="2431"/>
                  <a:pt x="921" y="2431"/>
                </a:cubicBezTo>
                <a:cubicBezTo>
                  <a:pt x="921" y="2434"/>
                  <a:pt x="920" y="2437"/>
                  <a:pt x="919" y="2439"/>
                </a:cubicBezTo>
                <a:cubicBezTo>
                  <a:pt x="914" y="2438"/>
                  <a:pt x="911" y="2433"/>
                  <a:pt x="911" y="2428"/>
                </a:cubicBezTo>
                <a:cubicBezTo>
                  <a:pt x="910" y="2431"/>
                  <a:pt x="911" y="2424"/>
                  <a:pt x="906" y="2426"/>
                </a:cubicBezTo>
                <a:cubicBezTo>
                  <a:pt x="907" y="2430"/>
                  <a:pt x="907" y="2435"/>
                  <a:pt x="904" y="2437"/>
                </a:cubicBezTo>
                <a:cubicBezTo>
                  <a:pt x="900" y="2436"/>
                  <a:pt x="899" y="2434"/>
                  <a:pt x="895" y="2436"/>
                </a:cubicBezTo>
                <a:cubicBezTo>
                  <a:pt x="898" y="2434"/>
                  <a:pt x="896" y="2430"/>
                  <a:pt x="894" y="2428"/>
                </a:cubicBezTo>
                <a:cubicBezTo>
                  <a:pt x="891" y="2428"/>
                  <a:pt x="887" y="2430"/>
                  <a:pt x="885" y="2434"/>
                </a:cubicBezTo>
                <a:cubicBezTo>
                  <a:pt x="884" y="2437"/>
                  <a:pt x="891" y="2439"/>
                  <a:pt x="888" y="2440"/>
                </a:cubicBezTo>
                <a:cubicBezTo>
                  <a:pt x="885" y="2440"/>
                  <a:pt x="885" y="2437"/>
                  <a:pt x="882" y="2437"/>
                </a:cubicBezTo>
                <a:cubicBezTo>
                  <a:pt x="883" y="2441"/>
                  <a:pt x="879" y="2440"/>
                  <a:pt x="880" y="2444"/>
                </a:cubicBezTo>
                <a:cubicBezTo>
                  <a:pt x="882" y="2444"/>
                  <a:pt x="886" y="2443"/>
                  <a:pt x="886" y="2445"/>
                </a:cubicBezTo>
                <a:cubicBezTo>
                  <a:pt x="880" y="2443"/>
                  <a:pt x="884" y="2450"/>
                  <a:pt x="880" y="2450"/>
                </a:cubicBezTo>
                <a:cubicBezTo>
                  <a:pt x="875" y="2454"/>
                  <a:pt x="871" y="2447"/>
                  <a:pt x="874" y="2443"/>
                </a:cubicBezTo>
                <a:lnTo>
                  <a:pt x="866" y="2443"/>
                </a:lnTo>
                <a:lnTo>
                  <a:pt x="866" y="2440"/>
                </a:lnTo>
                <a:cubicBezTo>
                  <a:pt x="866" y="2435"/>
                  <a:pt x="865" y="2431"/>
                  <a:pt x="867" y="2426"/>
                </a:cubicBezTo>
                <a:lnTo>
                  <a:pt x="868" y="2423"/>
                </a:lnTo>
                <a:lnTo>
                  <a:pt x="868" y="2423"/>
                </a:lnTo>
                <a:lnTo>
                  <a:pt x="868" y="2423"/>
                </a:lnTo>
                <a:lnTo>
                  <a:pt x="868" y="2423"/>
                </a:lnTo>
                <a:lnTo>
                  <a:pt x="867" y="2423"/>
                </a:lnTo>
                <a:cubicBezTo>
                  <a:pt x="865" y="2422"/>
                  <a:pt x="865" y="2417"/>
                  <a:pt x="862" y="2416"/>
                </a:cubicBezTo>
                <a:cubicBezTo>
                  <a:pt x="862" y="2420"/>
                  <a:pt x="862" y="2424"/>
                  <a:pt x="858" y="2423"/>
                </a:cubicBezTo>
                <a:cubicBezTo>
                  <a:pt x="861" y="2429"/>
                  <a:pt x="856" y="2433"/>
                  <a:pt x="854" y="2436"/>
                </a:cubicBezTo>
                <a:cubicBezTo>
                  <a:pt x="855" y="2440"/>
                  <a:pt x="861" y="2433"/>
                  <a:pt x="862" y="2438"/>
                </a:cubicBezTo>
                <a:cubicBezTo>
                  <a:pt x="862" y="2441"/>
                  <a:pt x="858" y="2439"/>
                  <a:pt x="859" y="2443"/>
                </a:cubicBezTo>
                <a:cubicBezTo>
                  <a:pt x="860" y="2443"/>
                  <a:pt x="861" y="2443"/>
                  <a:pt x="861" y="2445"/>
                </a:cubicBezTo>
                <a:cubicBezTo>
                  <a:pt x="860" y="2445"/>
                  <a:pt x="859" y="2445"/>
                  <a:pt x="859" y="2446"/>
                </a:cubicBezTo>
                <a:cubicBezTo>
                  <a:pt x="861" y="2446"/>
                  <a:pt x="863" y="2446"/>
                  <a:pt x="865" y="2446"/>
                </a:cubicBezTo>
                <a:lnTo>
                  <a:pt x="866" y="2443"/>
                </a:lnTo>
                <a:lnTo>
                  <a:pt x="866" y="2445"/>
                </a:lnTo>
                <a:cubicBezTo>
                  <a:pt x="866" y="2449"/>
                  <a:pt x="862" y="2450"/>
                  <a:pt x="859" y="2451"/>
                </a:cubicBezTo>
                <a:cubicBezTo>
                  <a:pt x="858" y="2450"/>
                  <a:pt x="855" y="2449"/>
                  <a:pt x="853" y="2448"/>
                </a:cubicBezTo>
                <a:cubicBezTo>
                  <a:pt x="851" y="2450"/>
                  <a:pt x="849" y="2451"/>
                  <a:pt x="847" y="2453"/>
                </a:cubicBezTo>
                <a:cubicBezTo>
                  <a:pt x="867" y="2461"/>
                  <a:pt x="889" y="2463"/>
                  <a:pt x="911" y="2467"/>
                </a:cubicBezTo>
                <a:cubicBezTo>
                  <a:pt x="920" y="2481"/>
                  <a:pt x="902" y="2481"/>
                  <a:pt x="892" y="2479"/>
                </a:cubicBezTo>
                <a:cubicBezTo>
                  <a:pt x="891" y="2486"/>
                  <a:pt x="898" y="2484"/>
                  <a:pt x="899" y="2488"/>
                </a:cubicBezTo>
                <a:cubicBezTo>
                  <a:pt x="898" y="2491"/>
                  <a:pt x="897" y="2493"/>
                  <a:pt x="896" y="2495"/>
                </a:cubicBezTo>
                <a:cubicBezTo>
                  <a:pt x="896" y="2492"/>
                  <a:pt x="895" y="2491"/>
                  <a:pt x="893" y="2490"/>
                </a:cubicBezTo>
                <a:cubicBezTo>
                  <a:pt x="893" y="2491"/>
                  <a:pt x="894" y="2492"/>
                  <a:pt x="894" y="2494"/>
                </a:cubicBezTo>
                <a:lnTo>
                  <a:pt x="895" y="2495"/>
                </a:lnTo>
                <a:lnTo>
                  <a:pt x="894" y="2496"/>
                </a:lnTo>
                <a:cubicBezTo>
                  <a:pt x="894" y="2497"/>
                  <a:pt x="895" y="2498"/>
                  <a:pt x="895" y="2498"/>
                </a:cubicBezTo>
                <a:lnTo>
                  <a:pt x="896" y="2498"/>
                </a:lnTo>
                <a:lnTo>
                  <a:pt x="896" y="2499"/>
                </a:lnTo>
                <a:cubicBezTo>
                  <a:pt x="895" y="2501"/>
                  <a:pt x="896" y="2503"/>
                  <a:pt x="897" y="2504"/>
                </a:cubicBezTo>
                <a:lnTo>
                  <a:pt x="897" y="2501"/>
                </a:lnTo>
                <a:cubicBezTo>
                  <a:pt x="898" y="2502"/>
                  <a:pt x="898" y="2503"/>
                  <a:pt x="898" y="2504"/>
                </a:cubicBezTo>
                <a:cubicBezTo>
                  <a:pt x="895" y="2505"/>
                  <a:pt x="897" y="2501"/>
                  <a:pt x="894" y="2501"/>
                </a:cubicBezTo>
                <a:cubicBezTo>
                  <a:pt x="892" y="2503"/>
                  <a:pt x="894" y="2505"/>
                  <a:pt x="895" y="2507"/>
                </a:cubicBezTo>
                <a:cubicBezTo>
                  <a:pt x="890" y="2514"/>
                  <a:pt x="886" y="2504"/>
                  <a:pt x="886" y="2503"/>
                </a:cubicBezTo>
                <a:cubicBezTo>
                  <a:pt x="887" y="2506"/>
                  <a:pt x="885" y="2512"/>
                  <a:pt x="886" y="2512"/>
                </a:cubicBezTo>
                <a:cubicBezTo>
                  <a:pt x="885" y="2511"/>
                  <a:pt x="891" y="2511"/>
                  <a:pt x="890" y="2512"/>
                </a:cubicBezTo>
                <a:cubicBezTo>
                  <a:pt x="890" y="2517"/>
                  <a:pt x="887" y="2517"/>
                  <a:pt x="883" y="2517"/>
                </a:cubicBezTo>
                <a:cubicBezTo>
                  <a:pt x="884" y="2510"/>
                  <a:pt x="872" y="2510"/>
                  <a:pt x="878" y="2506"/>
                </a:cubicBezTo>
                <a:lnTo>
                  <a:pt x="878" y="2509"/>
                </a:lnTo>
                <a:cubicBezTo>
                  <a:pt x="882" y="2509"/>
                  <a:pt x="882" y="2504"/>
                  <a:pt x="885" y="2503"/>
                </a:cubicBezTo>
                <a:cubicBezTo>
                  <a:pt x="883" y="2503"/>
                  <a:pt x="882" y="2502"/>
                  <a:pt x="882" y="2499"/>
                </a:cubicBezTo>
                <a:cubicBezTo>
                  <a:pt x="884" y="2497"/>
                  <a:pt x="885" y="2500"/>
                  <a:pt x="888" y="2499"/>
                </a:cubicBezTo>
                <a:cubicBezTo>
                  <a:pt x="889" y="2497"/>
                  <a:pt x="887" y="2497"/>
                  <a:pt x="887" y="2495"/>
                </a:cubicBezTo>
                <a:cubicBezTo>
                  <a:pt x="884" y="2497"/>
                  <a:pt x="881" y="2497"/>
                  <a:pt x="879" y="2492"/>
                </a:cubicBezTo>
                <a:cubicBezTo>
                  <a:pt x="884" y="2491"/>
                  <a:pt x="882" y="2496"/>
                  <a:pt x="886" y="2495"/>
                </a:cubicBezTo>
                <a:cubicBezTo>
                  <a:pt x="885" y="2492"/>
                  <a:pt x="884" y="2488"/>
                  <a:pt x="886" y="2486"/>
                </a:cubicBezTo>
                <a:cubicBezTo>
                  <a:pt x="883" y="2487"/>
                  <a:pt x="879" y="2483"/>
                  <a:pt x="877" y="2486"/>
                </a:cubicBezTo>
                <a:cubicBezTo>
                  <a:pt x="879" y="2498"/>
                  <a:pt x="870" y="2515"/>
                  <a:pt x="876" y="2523"/>
                </a:cubicBezTo>
                <a:cubicBezTo>
                  <a:pt x="873" y="2522"/>
                  <a:pt x="873" y="2525"/>
                  <a:pt x="870" y="2524"/>
                </a:cubicBezTo>
                <a:cubicBezTo>
                  <a:pt x="867" y="2519"/>
                  <a:pt x="870" y="2516"/>
                  <a:pt x="872" y="2511"/>
                </a:cubicBezTo>
                <a:cubicBezTo>
                  <a:pt x="870" y="2510"/>
                  <a:pt x="869" y="2509"/>
                  <a:pt x="867" y="2510"/>
                </a:cubicBezTo>
                <a:cubicBezTo>
                  <a:pt x="864" y="2504"/>
                  <a:pt x="863" y="2497"/>
                  <a:pt x="864" y="2491"/>
                </a:cubicBezTo>
                <a:cubicBezTo>
                  <a:pt x="867" y="2488"/>
                  <a:pt x="874" y="2490"/>
                  <a:pt x="875" y="2485"/>
                </a:cubicBezTo>
                <a:cubicBezTo>
                  <a:pt x="862" y="2482"/>
                  <a:pt x="858" y="2489"/>
                  <a:pt x="852" y="2493"/>
                </a:cubicBezTo>
                <a:cubicBezTo>
                  <a:pt x="849" y="2490"/>
                  <a:pt x="851" y="2484"/>
                  <a:pt x="846" y="2483"/>
                </a:cubicBezTo>
                <a:cubicBezTo>
                  <a:pt x="850" y="2485"/>
                  <a:pt x="846" y="2496"/>
                  <a:pt x="843" y="2490"/>
                </a:cubicBezTo>
                <a:cubicBezTo>
                  <a:pt x="844" y="2490"/>
                  <a:pt x="846" y="2490"/>
                  <a:pt x="846" y="2489"/>
                </a:cubicBezTo>
                <a:cubicBezTo>
                  <a:pt x="840" y="2485"/>
                  <a:pt x="836" y="2491"/>
                  <a:pt x="839" y="2497"/>
                </a:cubicBezTo>
                <a:cubicBezTo>
                  <a:pt x="828" y="2500"/>
                  <a:pt x="836" y="2484"/>
                  <a:pt x="829" y="2483"/>
                </a:cubicBezTo>
                <a:cubicBezTo>
                  <a:pt x="820" y="2494"/>
                  <a:pt x="840" y="2505"/>
                  <a:pt x="829" y="2511"/>
                </a:cubicBezTo>
                <a:cubicBezTo>
                  <a:pt x="830" y="2507"/>
                  <a:pt x="828" y="2506"/>
                  <a:pt x="827" y="2504"/>
                </a:cubicBezTo>
                <a:cubicBezTo>
                  <a:pt x="819" y="2512"/>
                  <a:pt x="809" y="2506"/>
                  <a:pt x="796" y="2508"/>
                </a:cubicBezTo>
                <a:cubicBezTo>
                  <a:pt x="796" y="2507"/>
                  <a:pt x="794" y="2504"/>
                  <a:pt x="796" y="2504"/>
                </a:cubicBezTo>
                <a:cubicBezTo>
                  <a:pt x="798" y="2504"/>
                  <a:pt x="797" y="2507"/>
                  <a:pt x="798" y="2507"/>
                </a:cubicBezTo>
                <a:cubicBezTo>
                  <a:pt x="801" y="2502"/>
                  <a:pt x="806" y="2499"/>
                  <a:pt x="806" y="2490"/>
                </a:cubicBezTo>
                <a:cubicBezTo>
                  <a:pt x="809" y="2490"/>
                  <a:pt x="808" y="2487"/>
                  <a:pt x="811" y="2488"/>
                </a:cubicBezTo>
                <a:cubicBezTo>
                  <a:pt x="813" y="2490"/>
                  <a:pt x="811" y="2493"/>
                  <a:pt x="813" y="2494"/>
                </a:cubicBezTo>
                <a:cubicBezTo>
                  <a:pt x="812" y="2495"/>
                  <a:pt x="810" y="2496"/>
                  <a:pt x="810" y="2499"/>
                </a:cubicBezTo>
                <a:cubicBezTo>
                  <a:pt x="815" y="2498"/>
                  <a:pt x="812" y="2506"/>
                  <a:pt x="816" y="2505"/>
                </a:cubicBezTo>
                <a:cubicBezTo>
                  <a:pt x="821" y="2499"/>
                  <a:pt x="816" y="2492"/>
                  <a:pt x="817" y="2485"/>
                </a:cubicBezTo>
                <a:cubicBezTo>
                  <a:pt x="822" y="2483"/>
                  <a:pt x="822" y="2494"/>
                  <a:pt x="826" y="2488"/>
                </a:cubicBezTo>
                <a:cubicBezTo>
                  <a:pt x="823" y="2487"/>
                  <a:pt x="822" y="2483"/>
                  <a:pt x="820" y="2480"/>
                </a:cubicBezTo>
                <a:cubicBezTo>
                  <a:pt x="816" y="2480"/>
                  <a:pt x="816" y="2483"/>
                  <a:pt x="813" y="2484"/>
                </a:cubicBezTo>
                <a:cubicBezTo>
                  <a:pt x="812" y="2482"/>
                  <a:pt x="811" y="2481"/>
                  <a:pt x="810" y="2480"/>
                </a:cubicBezTo>
                <a:cubicBezTo>
                  <a:pt x="809" y="2482"/>
                  <a:pt x="811" y="2485"/>
                  <a:pt x="808" y="2484"/>
                </a:cubicBezTo>
                <a:cubicBezTo>
                  <a:pt x="805" y="2483"/>
                  <a:pt x="807" y="2483"/>
                  <a:pt x="807" y="2480"/>
                </a:cubicBezTo>
                <a:cubicBezTo>
                  <a:pt x="802" y="2480"/>
                  <a:pt x="803" y="2476"/>
                  <a:pt x="799" y="2479"/>
                </a:cubicBezTo>
                <a:cubicBezTo>
                  <a:pt x="798" y="2482"/>
                  <a:pt x="802" y="2482"/>
                  <a:pt x="802" y="2484"/>
                </a:cubicBezTo>
                <a:cubicBezTo>
                  <a:pt x="798" y="2486"/>
                  <a:pt x="799" y="2493"/>
                  <a:pt x="792" y="2491"/>
                </a:cubicBezTo>
                <a:cubicBezTo>
                  <a:pt x="793" y="2487"/>
                  <a:pt x="792" y="2484"/>
                  <a:pt x="789" y="2483"/>
                </a:cubicBezTo>
                <a:cubicBezTo>
                  <a:pt x="787" y="2485"/>
                  <a:pt x="786" y="2489"/>
                  <a:pt x="782" y="2489"/>
                </a:cubicBezTo>
                <a:cubicBezTo>
                  <a:pt x="780" y="2487"/>
                  <a:pt x="777" y="2482"/>
                  <a:pt x="772" y="2486"/>
                </a:cubicBezTo>
                <a:cubicBezTo>
                  <a:pt x="772" y="2490"/>
                  <a:pt x="778" y="2490"/>
                  <a:pt x="775" y="2494"/>
                </a:cubicBezTo>
                <a:cubicBezTo>
                  <a:pt x="781" y="2494"/>
                  <a:pt x="784" y="2506"/>
                  <a:pt x="780" y="2509"/>
                </a:cubicBezTo>
                <a:cubicBezTo>
                  <a:pt x="769" y="2506"/>
                  <a:pt x="771" y="2499"/>
                  <a:pt x="769" y="2488"/>
                </a:cubicBezTo>
                <a:cubicBezTo>
                  <a:pt x="767" y="2486"/>
                  <a:pt x="765" y="2485"/>
                  <a:pt x="762" y="2484"/>
                </a:cubicBezTo>
                <a:cubicBezTo>
                  <a:pt x="759" y="2488"/>
                  <a:pt x="762" y="2488"/>
                  <a:pt x="762" y="2493"/>
                </a:cubicBezTo>
                <a:cubicBezTo>
                  <a:pt x="764" y="2496"/>
                  <a:pt x="766" y="2489"/>
                  <a:pt x="767" y="2493"/>
                </a:cubicBezTo>
                <a:cubicBezTo>
                  <a:pt x="764" y="2496"/>
                  <a:pt x="762" y="2500"/>
                  <a:pt x="758" y="2503"/>
                </a:cubicBezTo>
                <a:cubicBezTo>
                  <a:pt x="762" y="2497"/>
                  <a:pt x="758" y="2493"/>
                  <a:pt x="759" y="2487"/>
                </a:cubicBezTo>
                <a:cubicBezTo>
                  <a:pt x="752" y="2486"/>
                  <a:pt x="756" y="2475"/>
                  <a:pt x="748" y="2474"/>
                </a:cubicBezTo>
                <a:cubicBezTo>
                  <a:pt x="748" y="2478"/>
                  <a:pt x="745" y="2477"/>
                  <a:pt x="742" y="2478"/>
                </a:cubicBezTo>
                <a:cubicBezTo>
                  <a:pt x="742" y="2477"/>
                  <a:pt x="741" y="2476"/>
                  <a:pt x="741" y="2474"/>
                </a:cubicBezTo>
                <a:cubicBezTo>
                  <a:pt x="733" y="2475"/>
                  <a:pt x="729" y="2481"/>
                  <a:pt x="728" y="2490"/>
                </a:cubicBezTo>
                <a:cubicBezTo>
                  <a:pt x="724" y="2488"/>
                  <a:pt x="726" y="2493"/>
                  <a:pt x="723" y="2492"/>
                </a:cubicBezTo>
                <a:cubicBezTo>
                  <a:pt x="722" y="2491"/>
                  <a:pt x="722" y="2491"/>
                  <a:pt x="721" y="2491"/>
                </a:cubicBezTo>
                <a:cubicBezTo>
                  <a:pt x="723" y="2487"/>
                  <a:pt x="719" y="2481"/>
                  <a:pt x="717" y="2479"/>
                </a:cubicBezTo>
                <a:cubicBezTo>
                  <a:pt x="716" y="2485"/>
                  <a:pt x="718" y="2488"/>
                  <a:pt x="716" y="2493"/>
                </a:cubicBezTo>
                <a:cubicBezTo>
                  <a:pt x="711" y="2489"/>
                  <a:pt x="708" y="2490"/>
                  <a:pt x="706" y="2486"/>
                </a:cubicBezTo>
                <a:cubicBezTo>
                  <a:pt x="707" y="2484"/>
                  <a:pt x="710" y="2485"/>
                  <a:pt x="709" y="2481"/>
                </a:cubicBezTo>
                <a:cubicBezTo>
                  <a:pt x="706" y="2479"/>
                  <a:pt x="703" y="2484"/>
                  <a:pt x="702" y="2481"/>
                </a:cubicBezTo>
                <a:cubicBezTo>
                  <a:pt x="702" y="2478"/>
                  <a:pt x="704" y="2476"/>
                  <a:pt x="705" y="2473"/>
                </a:cubicBezTo>
                <a:cubicBezTo>
                  <a:pt x="702" y="2471"/>
                  <a:pt x="698" y="2470"/>
                  <a:pt x="695" y="2472"/>
                </a:cubicBezTo>
                <a:cubicBezTo>
                  <a:pt x="695" y="2478"/>
                  <a:pt x="696" y="2480"/>
                  <a:pt x="695" y="2485"/>
                </a:cubicBezTo>
                <a:cubicBezTo>
                  <a:pt x="697" y="2485"/>
                  <a:pt x="699" y="2478"/>
                  <a:pt x="701" y="2481"/>
                </a:cubicBezTo>
                <a:cubicBezTo>
                  <a:pt x="699" y="2483"/>
                  <a:pt x="701" y="2485"/>
                  <a:pt x="701" y="2488"/>
                </a:cubicBezTo>
                <a:cubicBezTo>
                  <a:pt x="697" y="2487"/>
                  <a:pt x="698" y="2491"/>
                  <a:pt x="695" y="2490"/>
                </a:cubicBezTo>
                <a:cubicBezTo>
                  <a:pt x="693" y="2482"/>
                  <a:pt x="683" y="2481"/>
                  <a:pt x="685" y="2470"/>
                </a:cubicBezTo>
                <a:cubicBezTo>
                  <a:pt x="680" y="2471"/>
                  <a:pt x="675" y="2471"/>
                  <a:pt x="671" y="2472"/>
                </a:cubicBezTo>
                <a:cubicBezTo>
                  <a:pt x="671" y="2470"/>
                  <a:pt x="671" y="2469"/>
                  <a:pt x="670" y="2468"/>
                </a:cubicBezTo>
                <a:cubicBezTo>
                  <a:pt x="667" y="2468"/>
                  <a:pt x="661" y="2466"/>
                  <a:pt x="660" y="2468"/>
                </a:cubicBezTo>
                <a:cubicBezTo>
                  <a:pt x="661" y="2470"/>
                  <a:pt x="664" y="2470"/>
                  <a:pt x="667" y="2470"/>
                </a:cubicBezTo>
                <a:cubicBezTo>
                  <a:pt x="665" y="2476"/>
                  <a:pt x="671" y="2474"/>
                  <a:pt x="672" y="2475"/>
                </a:cubicBezTo>
                <a:cubicBezTo>
                  <a:pt x="670" y="2477"/>
                  <a:pt x="670" y="2480"/>
                  <a:pt x="670" y="2482"/>
                </a:cubicBezTo>
                <a:cubicBezTo>
                  <a:pt x="664" y="2484"/>
                  <a:pt x="662" y="2491"/>
                  <a:pt x="655" y="2491"/>
                </a:cubicBezTo>
                <a:cubicBezTo>
                  <a:pt x="657" y="2487"/>
                  <a:pt x="652" y="2489"/>
                  <a:pt x="652" y="2487"/>
                </a:cubicBezTo>
                <a:cubicBezTo>
                  <a:pt x="651" y="2481"/>
                  <a:pt x="658" y="2482"/>
                  <a:pt x="655" y="2478"/>
                </a:cubicBezTo>
                <a:cubicBezTo>
                  <a:pt x="650" y="2477"/>
                  <a:pt x="653" y="2482"/>
                  <a:pt x="651" y="2482"/>
                </a:cubicBezTo>
                <a:cubicBezTo>
                  <a:pt x="650" y="2480"/>
                  <a:pt x="647" y="2478"/>
                  <a:pt x="644" y="2478"/>
                </a:cubicBezTo>
                <a:cubicBezTo>
                  <a:pt x="643" y="2482"/>
                  <a:pt x="646" y="2482"/>
                  <a:pt x="646" y="2486"/>
                </a:cubicBezTo>
                <a:cubicBezTo>
                  <a:pt x="640" y="2489"/>
                  <a:pt x="633" y="2484"/>
                  <a:pt x="628" y="2481"/>
                </a:cubicBezTo>
                <a:cubicBezTo>
                  <a:pt x="627" y="2478"/>
                  <a:pt x="630" y="2472"/>
                  <a:pt x="626" y="2473"/>
                </a:cubicBezTo>
                <a:cubicBezTo>
                  <a:pt x="626" y="2480"/>
                  <a:pt x="617" y="2478"/>
                  <a:pt x="615" y="2483"/>
                </a:cubicBezTo>
                <a:cubicBezTo>
                  <a:pt x="608" y="2479"/>
                  <a:pt x="613" y="2464"/>
                  <a:pt x="603" y="2464"/>
                </a:cubicBezTo>
                <a:cubicBezTo>
                  <a:pt x="599" y="2470"/>
                  <a:pt x="608" y="2472"/>
                  <a:pt x="606" y="2480"/>
                </a:cubicBezTo>
                <a:cubicBezTo>
                  <a:pt x="600" y="2480"/>
                  <a:pt x="601" y="2488"/>
                  <a:pt x="597" y="2491"/>
                </a:cubicBezTo>
                <a:cubicBezTo>
                  <a:pt x="587" y="2491"/>
                  <a:pt x="591" y="2475"/>
                  <a:pt x="585" y="2470"/>
                </a:cubicBezTo>
                <a:cubicBezTo>
                  <a:pt x="585" y="2474"/>
                  <a:pt x="586" y="2478"/>
                  <a:pt x="581" y="2476"/>
                </a:cubicBezTo>
                <a:cubicBezTo>
                  <a:pt x="581" y="2480"/>
                  <a:pt x="582" y="2484"/>
                  <a:pt x="584" y="2487"/>
                </a:cubicBezTo>
                <a:cubicBezTo>
                  <a:pt x="578" y="2489"/>
                  <a:pt x="578" y="2485"/>
                  <a:pt x="574" y="2485"/>
                </a:cubicBezTo>
                <a:cubicBezTo>
                  <a:pt x="572" y="2485"/>
                  <a:pt x="574" y="2490"/>
                  <a:pt x="571" y="2489"/>
                </a:cubicBezTo>
                <a:cubicBezTo>
                  <a:pt x="569" y="2488"/>
                  <a:pt x="566" y="2488"/>
                  <a:pt x="563" y="2488"/>
                </a:cubicBezTo>
                <a:cubicBezTo>
                  <a:pt x="565" y="2483"/>
                  <a:pt x="560" y="2485"/>
                  <a:pt x="559" y="2482"/>
                </a:cubicBezTo>
                <a:cubicBezTo>
                  <a:pt x="556" y="2476"/>
                  <a:pt x="565" y="2471"/>
                  <a:pt x="559" y="2468"/>
                </a:cubicBezTo>
                <a:cubicBezTo>
                  <a:pt x="561" y="2475"/>
                  <a:pt x="551" y="2474"/>
                  <a:pt x="555" y="2480"/>
                </a:cubicBezTo>
                <a:cubicBezTo>
                  <a:pt x="552" y="2480"/>
                  <a:pt x="550" y="2479"/>
                  <a:pt x="550" y="2476"/>
                </a:cubicBezTo>
                <a:cubicBezTo>
                  <a:pt x="551" y="2474"/>
                  <a:pt x="553" y="2473"/>
                  <a:pt x="553" y="2470"/>
                </a:cubicBezTo>
                <a:cubicBezTo>
                  <a:pt x="550" y="2468"/>
                  <a:pt x="543" y="2470"/>
                  <a:pt x="544" y="2465"/>
                </a:cubicBezTo>
                <a:cubicBezTo>
                  <a:pt x="544" y="2462"/>
                  <a:pt x="548" y="2463"/>
                  <a:pt x="549" y="2460"/>
                </a:cubicBezTo>
                <a:cubicBezTo>
                  <a:pt x="548" y="2459"/>
                  <a:pt x="544" y="2459"/>
                  <a:pt x="542" y="2459"/>
                </a:cubicBezTo>
                <a:cubicBezTo>
                  <a:pt x="542" y="2468"/>
                  <a:pt x="534" y="2468"/>
                  <a:pt x="531" y="2474"/>
                </a:cubicBezTo>
                <a:cubicBezTo>
                  <a:pt x="535" y="2477"/>
                  <a:pt x="539" y="2478"/>
                  <a:pt x="543" y="2478"/>
                </a:cubicBezTo>
                <a:cubicBezTo>
                  <a:pt x="544" y="2481"/>
                  <a:pt x="545" y="2487"/>
                  <a:pt x="542" y="2488"/>
                </a:cubicBezTo>
                <a:cubicBezTo>
                  <a:pt x="538" y="2488"/>
                  <a:pt x="536" y="2487"/>
                  <a:pt x="533" y="2488"/>
                </a:cubicBezTo>
                <a:cubicBezTo>
                  <a:pt x="535" y="2480"/>
                  <a:pt x="526" y="2481"/>
                  <a:pt x="530" y="2472"/>
                </a:cubicBezTo>
                <a:cubicBezTo>
                  <a:pt x="525" y="2468"/>
                  <a:pt x="521" y="2463"/>
                  <a:pt x="519" y="2456"/>
                </a:cubicBezTo>
                <a:cubicBezTo>
                  <a:pt x="513" y="2458"/>
                  <a:pt x="507" y="2452"/>
                  <a:pt x="505" y="2462"/>
                </a:cubicBezTo>
                <a:cubicBezTo>
                  <a:pt x="507" y="2463"/>
                  <a:pt x="515" y="2461"/>
                  <a:pt x="516" y="2465"/>
                </a:cubicBezTo>
                <a:cubicBezTo>
                  <a:pt x="514" y="2466"/>
                  <a:pt x="512" y="2467"/>
                  <a:pt x="510" y="2469"/>
                </a:cubicBezTo>
                <a:cubicBezTo>
                  <a:pt x="518" y="2470"/>
                  <a:pt x="510" y="2480"/>
                  <a:pt x="514" y="2480"/>
                </a:cubicBezTo>
                <a:cubicBezTo>
                  <a:pt x="514" y="2477"/>
                  <a:pt x="518" y="2475"/>
                  <a:pt x="520" y="2472"/>
                </a:cubicBezTo>
                <a:cubicBezTo>
                  <a:pt x="523" y="2479"/>
                  <a:pt x="525" y="2476"/>
                  <a:pt x="527" y="2484"/>
                </a:cubicBezTo>
                <a:cubicBezTo>
                  <a:pt x="526" y="2485"/>
                  <a:pt x="523" y="2485"/>
                  <a:pt x="522" y="2487"/>
                </a:cubicBezTo>
                <a:cubicBezTo>
                  <a:pt x="524" y="2486"/>
                  <a:pt x="525" y="2488"/>
                  <a:pt x="525" y="2490"/>
                </a:cubicBezTo>
                <a:cubicBezTo>
                  <a:pt x="521" y="2491"/>
                  <a:pt x="517" y="2488"/>
                  <a:pt x="516" y="2484"/>
                </a:cubicBezTo>
                <a:cubicBezTo>
                  <a:pt x="513" y="2484"/>
                  <a:pt x="510" y="2484"/>
                  <a:pt x="508" y="2484"/>
                </a:cubicBezTo>
                <a:cubicBezTo>
                  <a:pt x="508" y="2487"/>
                  <a:pt x="507" y="2490"/>
                  <a:pt x="503" y="2489"/>
                </a:cubicBezTo>
                <a:cubicBezTo>
                  <a:pt x="504" y="2485"/>
                  <a:pt x="503" y="2485"/>
                  <a:pt x="503" y="2482"/>
                </a:cubicBezTo>
                <a:cubicBezTo>
                  <a:pt x="500" y="2482"/>
                  <a:pt x="495" y="2485"/>
                  <a:pt x="494" y="2483"/>
                </a:cubicBezTo>
                <a:cubicBezTo>
                  <a:pt x="496" y="2480"/>
                  <a:pt x="495" y="2478"/>
                  <a:pt x="494" y="2475"/>
                </a:cubicBezTo>
                <a:cubicBezTo>
                  <a:pt x="498" y="2476"/>
                  <a:pt x="502" y="2470"/>
                  <a:pt x="498" y="2468"/>
                </a:cubicBezTo>
                <a:cubicBezTo>
                  <a:pt x="496" y="2471"/>
                  <a:pt x="492" y="2470"/>
                  <a:pt x="491" y="2468"/>
                </a:cubicBezTo>
                <a:cubicBezTo>
                  <a:pt x="491" y="2472"/>
                  <a:pt x="490" y="2473"/>
                  <a:pt x="488" y="2473"/>
                </a:cubicBezTo>
                <a:cubicBezTo>
                  <a:pt x="487" y="2478"/>
                  <a:pt x="488" y="2484"/>
                  <a:pt x="485" y="2485"/>
                </a:cubicBezTo>
                <a:cubicBezTo>
                  <a:pt x="484" y="2485"/>
                  <a:pt x="481" y="2487"/>
                  <a:pt x="480" y="2484"/>
                </a:cubicBezTo>
                <a:cubicBezTo>
                  <a:pt x="480" y="2481"/>
                  <a:pt x="481" y="2480"/>
                  <a:pt x="483" y="2481"/>
                </a:cubicBezTo>
                <a:cubicBezTo>
                  <a:pt x="484" y="2475"/>
                  <a:pt x="478" y="2471"/>
                  <a:pt x="483" y="2467"/>
                </a:cubicBezTo>
                <a:cubicBezTo>
                  <a:pt x="479" y="2468"/>
                  <a:pt x="481" y="2462"/>
                  <a:pt x="479" y="2461"/>
                </a:cubicBezTo>
                <a:cubicBezTo>
                  <a:pt x="479" y="2464"/>
                  <a:pt x="478" y="2467"/>
                  <a:pt x="477" y="2468"/>
                </a:cubicBezTo>
                <a:cubicBezTo>
                  <a:pt x="475" y="2466"/>
                  <a:pt x="473" y="2466"/>
                  <a:pt x="473" y="2463"/>
                </a:cubicBezTo>
                <a:cubicBezTo>
                  <a:pt x="469" y="2463"/>
                  <a:pt x="471" y="2468"/>
                  <a:pt x="467" y="2467"/>
                </a:cubicBezTo>
                <a:cubicBezTo>
                  <a:pt x="463" y="2462"/>
                  <a:pt x="461" y="2457"/>
                  <a:pt x="459" y="2452"/>
                </a:cubicBezTo>
                <a:cubicBezTo>
                  <a:pt x="458" y="2455"/>
                  <a:pt x="453" y="2453"/>
                  <a:pt x="454" y="2450"/>
                </a:cubicBezTo>
                <a:cubicBezTo>
                  <a:pt x="450" y="2450"/>
                  <a:pt x="449" y="2453"/>
                  <a:pt x="447" y="2454"/>
                </a:cubicBezTo>
                <a:cubicBezTo>
                  <a:pt x="445" y="2452"/>
                  <a:pt x="446" y="2450"/>
                  <a:pt x="443" y="2450"/>
                </a:cubicBezTo>
                <a:cubicBezTo>
                  <a:pt x="440" y="2449"/>
                  <a:pt x="440" y="2452"/>
                  <a:pt x="439" y="2454"/>
                </a:cubicBezTo>
                <a:cubicBezTo>
                  <a:pt x="440" y="2456"/>
                  <a:pt x="445" y="2454"/>
                  <a:pt x="446" y="2457"/>
                </a:cubicBezTo>
                <a:cubicBezTo>
                  <a:pt x="443" y="2460"/>
                  <a:pt x="444" y="2464"/>
                  <a:pt x="444" y="2469"/>
                </a:cubicBezTo>
                <a:cubicBezTo>
                  <a:pt x="441" y="2472"/>
                  <a:pt x="437" y="2471"/>
                  <a:pt x="432" y="2470"/>
                </a:cubicBezTo>
                <a:cubicBezTo>
                  <a:pt x="436" y="2474"/>
                  <a:pt x="435" y="2482"/>
                  <a:pt x="436" y="2486"/>
                </a:cubicBezTo>
                <a:cubicBezTo>
                  <a:pt x="433" y="2481"/>
                  <a:pt x="428" y="2476"/>
                  <a:pt x="423" y="2474"/>
                </a:cubicBezTo>
                <a:cubicBezTo>
                  <a:pt x="421" y="2474"/>
                  <a:pt x="424" y="2478"/>
                  <a:pt x="420" y="2477"/>
                </a:cubicBezTo>
                <a:cubicBezTo>
                  <a:pt x="411" y="2474"/>
                  <a:pt x="410" y="2457"/>
                  <a:pt x="402" y="2457"/>
                </a:cubicBezTo>
                <a:cubicBezTo>
                  <a:pt x="400" y="2460"/>
                  <a:pt x="408" y="2464"/>
                  <a:pt x="405" y="2468"/>
                </a:cubicBezTo>
                <a:cubicBezTo>
                  <a:pt x="402" y="2466"/>
                  <a:pt x="398" y="2462"/>
                  <a:pt x="401" y="2457"/>
                </a:cubicBezTo>
                <a:cubicBezTo>
                  <a:pt x="397" y="2456"/>
                  <a:pt x="397" y="2453"/>
                  <a:pt x="399" y="2450"/>
                </a:cubicBezTo>
                <a:cubicBezTo>
                  <a:pt x="396" y="2451"/>
                  <a:pt x="397" y="2449"/>
                  <a:pt x="394" y="2449"/>
                </a:cubicBezTo>
                <a:cubicBezTo>
                  <a:pt x="393" y="2450"/>
                  <a:pt x="393" y="2452"/>
                  <a:pt x="392" y="2453"/>
                </a:cubicBezTo>
                <a:lnTo>
                  <a:pt x="392" y="2457"/>
                </a:lnTo>
                <a:lnTo>
                  <a:pt x="392" y="2456"/>
                </a:lnTo>
                <a:cubicBezTo>
                  <a:pt x="391" y="2454"/>
                  <a:pt x="390" y="2453"/>
                  <a:pt x="388" y="2452"/>
                </a:cubicBezTo>
                <a:cubicBezTo>
                  <a:pt x="388" y="2455"/>
                  <a:pt x="385" y="2456"/>
                  <a:pt x="385" y="2459"/>
                </a:cubicBezTo>
                <a:cubicBezTo>
                  <a:pt x="388" y="2458"/>
                  <a:pt x="389" y="2459"/>
                  <a:pt x="391" y="2458"/>
                </a:cubicBezTo>
                <a:lnTo>
                  <a:pt x="391" y="2458"/>
                </a:lnTo>
                <a:lnTo>
                  <a:pt x="391" y="2458"/>
                </a:lnTo>
                <a:cubicBezTo>
                  <a:pt x="390" y="2462"/>
                  <a:pt x="390" y="2465"/>
                  <a:pt x="388" y="2467"/>
                </a:cubicBezTo>
                <a:cubicBezTo>
                  <a:pt x="389" y="2469"/>
                  <a:pt x="395" y="2473"/>
                  <a:pt x="391" y="2476"/>
                </a:cubicBezTo>
                <a:cubicBezTo>
                  <a:pt x="386" y="2473"/>
                  <a:pt x="382" y="2471"/>
                  <a:pt x="381" y="2465"/>
                </a:cubicBezTo>
                <a:cubicBezTo>
                  <a:pt x="379" y="2455"/>
                  <a:pt x="395" y="2448"/>
                  <a:pt x="380" y="2442"/>
                </a:cubicBezTo>
                <a:cubicBezTo>
                  <a:pt x="379" y="2442"/>
                  <a:pt x="378" y="2444"/>
                  <a:pt x="375" y="2443"/>
                </a:cubicBezTo>
                <a:cubicBezTo>
                  <a:pt x="370" y="2442"/>
                  <a:pt x="357" y="2438"/>
                  <a:pt x="359" y="2454"/>
                </a:cubicBezTo>
                <a:cubicBezTo>
                  <a:pt x="361" y="2455"/>
                  <a:pt x="363" y="2457"/>
                  <a:pt x="364" y="2460"/>
                </a:cubicBezTo>
                <a:cubicBezTo>
                  <a:pt x="366" y="2466"/>
                  <a:pt x="363" y="2472"/>
                  <a:pt x="357" y="2473"/>
                </a:cubicBezTo>
                <a:cubicBezTo>
                  <a:pt x="357" y="2465"/>
                  <a:pt x="352" y="2468"/>
                  <a:pt x="348" y="2471"/>
                </a:cubicBezTo>
                <a:cubicBezTo>
                  <a:pt x="349" y="2465"/>
                  <a:pt x="348" y="2462"/>
                  <a:pt x="353" y="2459"/>
                </a:cubicBezTo>
                <a:cubicBezTo>
                  <a:pt x="347" y="2461"/>
                  <a:pt x="345" y="2455"/>
                  <a:pt x="343" y="2460"/>
                </a:cubicBezTo>
                <a:cubicBezTo>
                  <a:pt x="347" y="2460"/>
                  <a:pt x="344" y="2463"/>
                  <a:pt x="345" y="2465"/>
                </a:cubicBezTo>
                <a:cubicBezTo>
                  <a:pt x="339" y="2466"/>
                  <a:pt x="339" y="2462"/>
                  <a:pt x="334" y="2464"/>
                </a:cubicBezTo>
                <a:lnTo>
                  <a:pt x="334" y="2457"/>
                </a:lnTo>
                <a:cubicBezTo>
                  <a:pt x="331" y="2459"/>
                  <a:pt x="327" y="2458"/>
                  <a:pt x="327" y="2454"/>
                </a:cubicBezTo>
                <a:cubicBezTo>
                  <a:pt x="329" y="2452"/>
                  <a:pt x="331" y="2451"/>
                  <a:pt x="331" y="2448"/>
                </a:cubicBezTo>
                <a:cubicBezTo>
                  <a:pt x="328" y="2447"/>
                  <a:pt x="325" y="2447"/>
                  <a:pt x="322" y="2448"/>
                </a:cubicBezTo>
                <a:cubicBezTo>
                  <a:pt x="325" y="2444"/>
                  <a:pt x="321" y="2445"/>
                  <a:pt x="319" y="2444"/>
                </a:cubicBezTo>
                <a:cubicBezTo>
                  <a:pt x="320" y="2442"/>
                  <a:pt x="320" y="2440"/>
                  <a:pt x="320" y="2438"/>
                </a:cubicBezTo>
                <a:cubicBezTo>
                  <a:pt x="314" y="2433"/>
                  <a:pt x="304" y="2433"/>
                  <a:pt x="300" y="2430"/>
                </a:cubicBezTo>
                <a:cubicBezTo>
                  <a:pt x="299" y="2434"/>
                  <a:pt x="304" y="2432"/>
                  <a:pt x="303" y="2437"/>
                </a:cubicBezTo>
                <a:cubicBezTo>
                  <a:pt x="300" y="2436"/>
                  <a:pt x="297" y="2433"/>
                  <a:pt x="294" y="2436"/>
                </a:cubicBezTo>
                <a:cubicBezTo>
                  <a:pt x="293" y="2441"/>
                  <a:pt x="302" y="2439"/>
                  <a:pt x="304" y="2437"/>
                </a:cubicBezTo>
                <a:cubicBezTo>
                  <a:pt x="305" y="2441"/>
                  <a:pt x="309" y="2440"/>
                  <a:pt x="311" y="2443"/>
                </a:cubicBezTo>
                <a:cubicBezTo>
                  <a:pt x="308" y="2444"/>
                  <a:pt x="308" y="2450"/>
                  <a:pt x="304" y="2451"/>
                </a:cubicBezTo>
                <a:cubicBezTo>
                  <a:pt x="301" y="2447"/>
                  <a:pt x="306" y="2447"/>
                  <a:pt x="306" y="2444"/>
                </a:cubicBezTo>
                <a:cubicBezTo>
                  <a:pt x="304" y="2443"/>
                  <a:pt x="302" y="2442"/>
                  <a:pt x="299" y="2442"/>
                </a:cubicBezTo>
                <a:cubicBezTo>
                  <a:pt x="298" y="2446"/>
                  <a:pt x="295" y="2449"/>
                  <a:pt x="291" y="2451"/>
                </a:cubicBezTo>
                <a:cubicBezTo>
                  <a:pt x="291" y="2447"/>
                  <a:pt x="290" y="2445"/>
                  <a:pt x="287" y="2445"/>
                </a:cubicBezTo>
                <a:cubicBezTo>
                  <a:pt x="286" y="2447"/>
                  <a:pt x="286" y="2450"/>
                  <a:pt x="286" y="2452"/>
                </a:cubicBezTo>
                <a:cubicBezTo>
                  <a:pt x="293" y="2452"/>
                  <a:pt x="291" y="2459"/>
                  <a:pt x="296" y="2459"/>
                </a:cubicBezTo>
                <a:cubicBezTo>
                  <a:pt x="294" y="2462"/>
                  <a:pt x="291" y="2459"/>
                  <a:pt x="288" y="2462"/>
                </a:cubicBezTo>
                <a:cubicBezTo>
                  <a:pt x="285" y="2458"/>
                  <a:pt x="278" y="2454"/>
                  <a:pt x="283" y="2448"/>
                </a:cubicBezTo>
                <a:cubicBezTo>
                  <a:pt x="278" y="2449"/>
                  <a:pt x="279" y="2456"/>
                  <a:pt x="281" y="2459"/>
                </a:cubicBezTo>
                <a:cubicBezTo>
                  <a:pt x="279" y="2459"/>
                  <a:pt x="279" y="2461"/>
                  <a:pt x="278" y="2461"/>
                </a:cubicBezTo>
                <a:cubicBezTo>
                  <a:pt x="275" y="2458"/>
                  <a:pt x="268" y="2458"/>
                  <a:pt x="266" y="2454"/>
                </a:cubicBezTo>
                <a:cubicBezTo>
                  <a:pt x="270" y="2454"/>
                  <a:pt x="270" y="2456"/>
                  <a:pt x="273" y="2454"/>
                </a:cubicBezTo>
                <a:cubicBezTo>
                  <a:pt x="273" y="2451"/>
                  <a:pt x="274" y="2448"/>
                  <a:pt x="279" y="2449"/>
                </a:cubicBezTo>
                <a:cubicBezTo>
                  <a:pt x="279" y="2444"/>
                  <a:pt x="275" y="2443"/>
                  <a:pt x="273" y="2439"/>
                </a:cubicBezTo>
                <a:cubicBezTo>
                  <a:pt x="272" y="2445"/>
                  <a:pt x="274" y="2444"/>
                  <a:pt x="274" y="2449"/>
                </a:cubicBezTo>
                <a:cubicBezTo>
                  <a:pt x="270" y="2448"/>
                  <a:pt x="271" y="2449"/>
                  <a:pt x="267" y="2450"/>
                </a:cubicBezTo>
                <a:cubicBezTo>
                  <a:pt x="263" y="2446"/>
                  <a:pt x="258" y="2445"/>
                  <a:pt x="253" y="2446"/>
                </a:cubicBezTo>
                <a:cubicBezTo>
                  <a:pt x="253" y="2442"/>
                  <a:pt x="250" y="2440"/>
                  <a:pt x="251" y="2435"/>
                </a:cubicBezTo>
                <a:cubicBezTo>
                  <a:pt x="254" y="2435"/>
                  <a:pt x="255" y="2431"/>
                  <a:pt x="258" y="2431"/>
                </a:cubicBezTo>
                <a:cubicBezTo>
                  <a:pt x="261" y="2433"/>
                  <a:pt x="262" y="2438"/>
                  <a:pt x="264" y="2441"/>
                </a:cubicBezTo>
                <a:cubicBezTo>
                  <a:pt x="264" y="2438"/>
                  <a:pt x="266" y="2436"/>
                  <a:pt x="266" y="2433"/>
                </a:cubicBezTo>
                <a:cubicBezTo>
                  <a:pt x="261" y="2433"/>
                  <a:pt x="263" y="2428"/>
                  <a:pt x="258" y="2428"/>
                </a:cubicBezTo>
                <a:cubicBezTo>
                  <a:pt x="258" y="2428"/>
                  <a:pt x="258" y="2428"/>
                  <a:pt x="258" y="2428"/>
                </a:cubicBezTo>
                <a:cubicBezTo>
                  <a:pt x="254" y="2432"/>
                  <a:pt x="248" y="2432"/>
                  <a:pt x="244" y="2428"/>
                </a:cubicBezTo>
                <a:cubicBezTo>
                  <a:pt x="243" y="2431"/>
                  <a:pt x="243" y="2436"/>
                  <a:pt x="239" y="2435"/>
                </a:cubicBezTo>
                <a:cubicBezTo>
                  <a:pt x="239" y="2431"/>
                  <a:pt x="237" y="2428"/>
                  <a:pt x="234" y="2426"/>
                </a:cubicBezTo>
                <a:cubicBezTo>
                  <a:pt x="234" y="2425"/>
                  <a:pt x="234" y="2423"/>
                  <a:pt x="233" y="2423"/>
                </a:cubicBezTo>
                <a:cubicBezTo>
                  <a:pt x="232" y="2426"/>
                  <a:pt x="234" y="2432"/>
                  <a:pt x="229" y="2432"/>
                </a:cubicBezTo>
                <a:cubicBezTo>
                  <a:pt x="229" y="2439"/>
                  <a:pt x="228" y="2447"/>
                  <a:pt x="225" y="2454"/>
                </a:cubicBezTo>
                <a:cubicBezTo>
                  <a:pt x="222" y="2452"/>
                  <a:pt x="221" y="2454"/>
                  <a:pt x="218" y="2452"/>
                </a:cubicBezTo>
                <a:cubicBezTo>
                  <a:pt x="221" y="2451"/>
                  <a:pt x="221" y="2449"/>
                  <a:pt x="225" y="2450"/>
                </a:cubicBezTo>
                <a:cubicBezTo>
                  <a:pt x="225" y="2446"/>
                  <a:pt x="223" y="2445"/>
                  <a:pt x="223" y="2443"/>
                </a:cubicBezTo>
                <a:cubicBezTo>
                  <a:pt x="219" y="2445"/>
                  <a:pt x="217" y="2448"/>
                  <a:pt x="213" y="2449"/>
                </a:cubicBezTo>
                <a:cubicBezTo>
                  <a:pt x="214" y="2447"/>
                  <a:pt x="211" y="2448"/>
                  <a:pt x="211" y="2446"/>
                </a:cubicBezTo>
                <a:cubicBezTo>
                  <a:pt x="212" y="2445"/>
                  <a:pt x="214" y="2446"/>
                  <a:pt x="214" y="2443"/>
                </a:cubicBezTo>
                <a:cubicBezTo>
                  <a:pt x="212" y="2442"/>
                  <a:pt x="213" y="2439"/>
                  <a:pt x="210" y="2439"/>
                </a:cubicBezTo>
                <a:cubicBezTo>
                  <a:pt x="207" y="2442"/>
                  <a:pt x="212" y="2445"/>
                  <a:pt x="210" y="2447"/>
                </a:cubicBezTo>
                <a:cubicBezTo>
                  <a:pt x="207" y="2447"/>
                  <a:pt x="204" y="2444"/>
                  <a:pt x="205" y="2440"/>
                </a:cubicBezTo>
                <a:cubicBezTo>
                  <a:pt x="211" y="2440"/>
                  <a:pt x="209" y="2430"/>
                  <a:pt x="206" y="2427"/>
                </a:cubicBezTo>
                <a:cubicBezTo>
                  <a:pt x="211" y="2428"/>
                  <a:pt x="217" y="2428"/>
                  <a:pt x="222" y="2428"/>
                </a:cubicBezTo>
                <a:cubicBezTo>
                  <a:pt x="223" y="2422"/>
                  <a:pt x="216" y="2423"/>
                  <a:pt x="214" y="2420"/>
                </a:cubicBezTo>
                <a:cubicBezTo>
                  <a:pt x="210" y="2425"/>
                  <a:pt x="206" y="2420"/>
                  <a:pt x="202" y="2421"/>
                </a:cubicBezTo>
                <a:cubicBezTo>
                  <a:pt x="205" y="2422"/>
                  <a:pt x="202" y="2427"/>
                  <a:pt x="200" y="2424"/>
                </a:cubicBezTo>
                <a:cubicBezTo>
                  <a:pt x="200" y="2426"/>
                  <a:pt x="203" y="2429"/>
                  <a:pt x="200" y="2429"/>
                </a:cubicBezTo>
                <a:cubicBezTo>
                  <a:pt x="198" y="2427"/>
                  <a:pt x="194" y="2429"/>
                  <a:pt x="193" y="2430"/>
                </a:cubicBezTo>
                <a:cubicBezTo>
                  <a:pt x="193" y="2427"/>
                  <a:pt x="190" y="2427"/>
                  <a:pt x="188" y="2426"/>
                </a:cubicBezTo>
                <a:cubicBezTo>
                  <a:pt x="187" y="2427"/>
                  <a:pt x="187" y="2429"/>
                  <a:pt x="187" y="2431"/>
                </a:cubicBezTo>
                <a:cubicBezTo>
                  <a:pt x="182" y="2431"/>
                  <a:pt x="177" y="2431"/>
                  <a:pt x="172" y="2433"/>
                </a:cubicBezTo>
                <a:cubicBezTo>
                  <a:pt x="173" y="2427"/>
                  <a:pt x="171" y="2424"/>
                  <a:pt x="171" y="2419"/>
                </a:cubicBezTo>
                <a:cubicBezTo>
                  <a:pt x="170" y="2419"/>
                  <a:pt x="169" y="2418"/>
                  <a:pt x="168" y="2418"/>
                </a:cubicBezTo>
                <a:cubicBezTo>
                  <a:pt x="162" y="2424"/>
                  <a:pt x="171" y="2439"/>
                  <a:pt x="159" y="2441"/>
                </a:cubicBezTo>
                <a:cubicBezTo>
                  <a:pt x="161" y="2436"/>
                  <a:pt x="158" y="2437"/>
                  <a:pt x="158" y="2433"/>
                </a:cubicBezTo>
                <a:cubicBezTo>
                  <a:pt x="159" y="2430"/>
                  <a:pt x="164" y="2432"/>
                  <a:pt x="164" y="2427"/>
                </a:cubicBezTo>
                <a:cubicBezTo>
                  <a:pt x="158" y="2429"/>
                  <a:pt x="157" y="2426"/>
                  <a:pt x="155" y="2423"/>
                </a:cubicBezTo>
                <a:cubicBezTo>
                  <a:pt x="154" y="2419"/>
                  <a:pt x="157" y="2419"/>
                  <a:pt x="156" y="2416"/>
                </a:cubicBezTo>
                <a:cubicBezTo>
                  <a:pt x="153" y="2417"/>
                  <a:pt x="154" y="2414"/>
                  <a:pt x="152" y="2414"/>
                </a:cubicBezTo>
                <a:cubicBezTo>
                  <a:pt x="151" y="2417"/>
                  <a:pt x="147" y="2416"/>
                  <a:pt x="147" y="2419"/>
                </a:cubicBezTo>
                <a:cubicBezTo>
                  <a:pt x="149" y="2420"/>
                  <a:pt x="147" y="2425"/>
                  <a:pt x="146" y="2426"/>
                </a:cubicBezTo>
                <a:cubicBezTo>
                  <a:pt x="135" y="2425"/>
                  <a:pt x="148" y="2413"/>
                  <a:pt x="139" y="2410"/>
                </a:cubicBezTo>
                <a:cubicBezTo>
                  <a:pt x="139" y="2414"/>
                  <a:pt x="138" y="2417"/>
                  <a:pt x="135" y="2416"/>
                </a:cubicBezTo>
                <a:cubicBezTo>
                  <a:pt x="134" y="2420"/>
                  <a:pt x="137" y="2419"/>
                  <a:pt x="137" y="2422"/>
                </a:cubicBezTo>
                <a:cubicBezTo>
                  <a:pt x="133" y="2422"/>
                  <a:pt x="137" y="2425"/>
                  <a:pt x="136" y="2428"/>
                </a:cubicBezTo>
                <a:cubicBezTo>
                  <a:pt x="134" y="2430"/>
                  <a:pt x="133" y="2426"/>
                  <a:pt x="130" y="2429"/>
                </a:cubicBezTo>
                <a:cubicBezTo>
                  <a:pt x="130" y="2432"/>
                  <a:pt x="131" y="2434"/>
                  <a:pt x="133" y="2436"/>
                </a:cubicBezTo>
                <a:cubicBezTo>
                  <a:pt x="134" y="2434"/>
                  <a:pt x="132" y="2430"/>
                  <a:pt x="134" y="2430"/>
                </a:cubicBezTo>
                <a:cubicBezTo>
                  <a:pt x="135" y="2432"/>
                  <a:pt x="137" y="2432"/>
                  <a:pt x="136" y="2435"/>
                </a:cubicBezTo>
                <a:cubicBezTo>
                  <a:pt x="130" y="2438"/>
                  <a:pt x="134" y="2442"/>
                  <a:pt x="131" y="2446"/>
                </a:cubicBezTo>
                <a:cubicBezTo>
                  <a:pt x="131" y="2443"/>
                  <a:pt x="128" y="2442"/>
                  <a:pt x="126" y="2440"/>
                </a:cubicBezTo>
                <a:cubicBezTo>
                  <a:pt x="126" y="2431"/>
                  <a:pt x="127" y="2422"/>
                  <a:pt x="129" y="2413"/>
                </a:cubicBezTo>
                <a:cubicBezTo>
                  <a:pt x="121" y="2418"/>
                  <a:pt x="113" y="2420"/>
                  <a:pt x="110" y="2426"/>
                </a:cubicBezTo>
                <a:cubicBezTo>
                  <a:pt x="112" y="2418"/>
                  <a:pt x="104" y="2419"/>
                  <a:pt x="101" y="2416"/>
                </a:cubicBezTo>
                <a:cubicBezTo>
                  <a:pt x="99" y="2416"/>
                  <a:pt x="99" y="2420"/>
                  <a:pt x="96" y="2419"/>
                </a:cubicBezTo>
                <a:cubicBezTo>
                  <a:pt x="95" y="2417"/>
                  <a:pt x="90" y="2419"/>
                  <a:pt x="90" y="2416"/>
                </a:cubicBezTo>
                <a:cubicBezTo>
                  <a:pt x="88" y="2409"/>
                  <a:pt x="94" y="2408"/>
                  <a:pt x="91" y="2404"/>
                </a:cubicBezTo>
                <a:cubicBezTo>
                  <a:pt x="85" y="2403"/>
                  <a:pt x="86" y="2410"/>
                  <a:pt x="81" y="2411"/>
                </a:cubicBezTo>
                <a:cubicBezTo>
                  <a:pt x="78" y="2409"/>
                  <a:pt x="76" y="2403"/>
                  <a:pt x="73" y="2405"/>
                </a:cubicBezTo>
                <a:cubicBezTo>
                  <a:pt x="69" y="2405"/>
                  <a:pt x="75" y="2409"/>
                  <a:pt x="72" y="2409"/>
                </a:cubicBezTo>
                <a:cubicBezTo>
                  <a:pt x="71" y="2409"/>
                  <a:pt x="70" y="2409"/>
                  <a:pt x="69" y="2409"/>
                </a:cubicBezTo>
                <a:cubicBezTo>
                  <a:pt x="69" y="2403"/>
                  <a:pt x="60" y="2403"/>
                  <a:pt x="56" y="2404"/>
                </a:cubicBezTo>
                <a:cubicBezTo>
                  <a:pt x="44" y="2405"/>
                  <a:pt x="42" y="2417"/>
                  <a:pt x="48" y="2427"/>
                </a:cubicBezTo>
                <a:cubicBezTo>
                  <a:pt x="44" y="2426"/>
                  <a:pt x="46" y="2433"/>
                  <a:pt x="44" y="2437"/>
                </a:cubicBezTo>
                <a:cubicBezTo>
                  <a:pt x="44" y="2439"/>
                  <a:pt x="48" y="2438"/>
                  <a:pt x="48" y="2440"/>
                </a:cubicBezTo>
                <a:cubicBezTo>
                  <a:pt x="42" y="2443"/>
                  <a:pt x="47" y="2452"/>
                  <a:pt x="44" y="2459"/>
                </a:cubicBezTo>
                <a:cubicBezTo>
                  <a:pt x="47" y="2460"/>
                  <a:pt x="49" y="2463"/>
                  <a:pt x="49" y="2467"/>
                </a:cubicBezTo>
                <a:cubicBezTo>
                  <a:pt x="49" y="2468"/>
                  <a:pt x="48" y="2469"/>
                  <a:pt x="48" y="2470"/>
                </a:cubicBezTo>
                <a:cubicBezTo>
                  <a:pt x="47" y="2469"/>
                  <a:pt x="47" y="2467"/>
                  <a:pt x="44" y="2467"/>
                </a:cubicBezTo>
                <a:cubicBezTo>
                  <a:pt x="45" y="2453"/>
                  <a:pt x="41" y="2440"/>
                  <a:pt x="42" y="2428"/>
                </a:cubicBezTo>
                <a:cubicBezTo>
                  <a:pt x="38" y="2420"/>
                  <a:pt x="37" y="2411"/>
                  <a:pt x="39" y="2403"/>
                </a:cubicBezTo>
                <a:cubicBezTo>
                  <a:pt x="39" y="2400"/>
                  <a:pt x="36" y="2402"/>
                  <a:pt x="35" y="2400"/>
                </a:cubicBezTo>
                <a:cubicBezTo>
                  <a:pt x="34" y="2396"/>
                  <a:pt x="38" y="2395"/>
                  <a:pt x="39" y="2392"/>
                </a:cubicBezTo>
                <a:cubicBezTo>
                  <a:pt x="38" y="2389"/>
                  <a:pt x="35" y="2388"/>
                  <a:pt x="34" y="2386"/>
                </a:cubicBezTo>
                <a:cubicBezTo>
                  <a:pt x="35" y="2386"/>
                  <a:pt x="35" y="2385"/>
                  <a:pt x="36" y="2384"/>
                </a:cubicBezTo>
                <a:cubicBezTo>
                  <a:pt x="37" y="2381"/>
                  <a:pt x="36" y="2376"/>
                  <a:pt x="33" y="2374"/>
                </a:cubicBezTo>
                <a:cubicBezTo>
                  <a:pt x="35" y="2371"/>
                  <a:pt x="40" y="2371"/>
                  <a:pt x="39" y="2365"/>
                </a:cubicBezTo>
                <a:cubicBezTo>
                  <a:pt x="39" y="2362"/>
                  <a:pt x="35" y="2364"/>
                  <a:pt x="34" y="2362"/>
                </a:cubicBezTo>
                <a:cubicBezTo>
                  <a:pt x="35" y="2356"/>
                  <a:pt x="33" y="2349"/>
                  <a:pt x="30" y="2344"/>
                </a:cubicBezTo>
                <a:cubicBezTo>
                  <a:pt x="35" y="2335"/>
                  <a:pt x="27" y="2324"/>
                  <a:pt x="32" y="2315"/>
                </a:cubicBezTo>
                <a:cubicBezTo>
                  <a:pt x="29" y="2313"/>
                  <a:pt x="30" y="2308"/>
                  <a:pt x="26" y="2307"/>
                </a:cubicBezTo>
                <a:cubicBezTo>
                  <a:pt x="27" y="2304"/>
                  <a:pt x="31" y="2305"/>
                  <a:pt x="33" y="2303"/>
                </a:cubicBezTo>
                <a:cubicBezTo>
                  <a:pt x="30" y="2297"/>
                  <a:pt x="36" y="2298"/>
                  <a:pt x="35" y="2292"/>
                </a:cubicBezTo>
                <a:cubicBezTo>
                  <a:pt x="27" y="2294"/>
                  <a:pt x="25" y="2283"/>
                  <a:pt x="27" y="2274"/>
                </a:cubicBezTo>
                <a:cubicBezTo>
                  <a:pt x="27" y="2272"/>
                  <a:pt x="23" y="2272"/>
                  <a:pt x="22" y="2269"/>
                </a:cubicBezTo>
                <a:cubicBezTo>
                  <a:pt x="30" y="2255"/>
                  <a:pt x="31" y="2238"/>
                  <a:pt x="26" y="2223"/>
                </a:cubicBezTo>
                <a:cubicBezTo>
                  <a:pt x="24" y="2224"/>
                  <a:pt x="23" y="2220"/>
                  <a:pt x="22" y="2223"/>
                </a:cubicBezTo>
                <a:cubicBezTo>
                  <a:pt x="23" y="2206"/>
                  <a:pt x="17" y="2190"/>
                  <a:pt x="21" y="2176"/>
                </a:cubicBezTo>
                <a:cubicBezTo>
                  <a:pt x="19" y="2171"/>
                  <a:pt x="14" y="2177"/>
                  <a:pt x="12" y="2172"/>
                </a:cubicBezTo>
                <a:cubicBezTo>
                  <a:pt x="11" y="2167"/>
                  <a:pt x="18" y="2169"/>
                  <a:pt x="20" y="2166"/>
                </a:cubicBezTo>
                <a:cubicBezTo>
                  <a:pt x="19" y="2161"/>
                  <a:pt x="15" y="2167"/>
                  <a:pt x="13" y="2163"/>
                </a:cubicBezTo>
                <a:cubicBezTo>
                  <a:pt x="11" y="2162"/>
                  <a:pt x="13" y="2157"/>
                  <a:pt x="14" y="2154"/>
                </a:cubicBezTo>
                <a:lnTo>
                  <a:pt x="18" y="2154"/>
                </a:lnTo>
                <a:cubicBezTo>
                  <a:pt x="18" y="2150"/>
                  <a:pt x="15" y="2149"/>
                  <a:pt x="18" y="2147"/>
                </a:cubicBezTo>
                <a:cubicBezTo>
                  <a:pt x="16" y="2143"/>
                  <a:pt x="12" y="2146"/>
                  <a:pt x="8" y="2146"/>
                </a:cubicBezTo>
                <a:cubicBezTo>
                  <a:pt x="6" y="2143"/>
                  <a:pt x="9" y="2140"/>
                  <a:pt x="9" y="2137"/>
                </a:cubicBezTo>
                <a:cubicBezTo>
                  <a:pt x="11" y="2138"/>
                  <a:pt x="12" y="2139"/>
                  <a:pt x="13" y="2140"/>
                </a:cubicBezTo>
                <a:cubicBezTo>
                  <a:pt x="14" y="2135"/>
                  <a:pt x="17" y="2126"/>
                  <a:pt x="17" y="2118"/>
                </a:cubicBezTo>
                <a:cubicBezTo>
                  <a:pt x="16" y="2116"/>
                  <a:pt x="14" y="2116"/>
                  <a:pt x="13" y="2113"/>
                </a:cubicBezTo>
                <a:cubicBezTo>
                  <a:pt x="11" y="2105"/>
                  <a:pt x="20" y="2107"/>
                  <a:pt x="20" y="2099"/>
                </a:cubicBezTo>
                <a:cubicBezTo>
                  <a:pt x="28" y="2101"/>
                  <a:pt x="38" y="2095"/>
                  <a:pt x="31" y="2089"/>
                </a:cubicBezTo>
                <a:cubicBezTo>
                  <a:pt x="24" y="2093"/>
                  <a:pt x="19" y="2103"/>
                  <a:pt x="8" y="2099"/>
                </a:cubicBezTo>
                <a:cubicBezTo>
                  <a:pt x="8" y="2097"/>
                  <a:pt x="12" y="2097"/>
                  <a:pt x="12" y="2096"/>
                </a:cubicBezTo>
                <a:cubicBezTo>
                  <a:pt x="12" y="2094"/>
                  <a:pt x="10" y="2094"/>
                  <a:pt x="10" y="2093"/>
                </a:cubicBezTo>
                <a:cubicBezTo>
                  <a:pt x="9" y="2094"/>
                  <a:pt x="8" y="2095"/>
                  <a:pt x="8" y="2096"/>
                </a:cubicBezTo>
                <a:cubicBezTo>
                  <a:pt x="5" y="2095"/>
                  <a:pt x="5" y="2092"/>
                  <a:pt x="0" y="2093"/>
                </a:cubicBezTo>
                <a:cubicBezTo>
                  <a:pt x="5" y="2090"/>
                  <a:pt x="11" y="2086"/>
                  <a:pt x="15" y="2082"/>
                </a:cubicBezTo>
                <a:cubicBezTo>
                  <a:pt x="12" y="2079"/>
                  <a:pt x="11" y="2073"/>
                  <a:pt x="5" y="2073"/>
                </a:cubicBezTo>
                <a:cubicBezTo>
                  <a:pt x="6" y="2069"/>
                  <a:pt x="12" y="2071"/>
                  <a:pt x="10" y="2063"/>
                </a:cubicBezTo>
                <a:cubicBezTo>
                  <a:pt x="15" y="2060"/>
                  <a:pt x="20" y="2055"/>
                  <a:pt x="25" y="2051"/>
                </a:cubicBezTo>
                <a:cubicBezTo>
                  <a:pt x="18" y="2044"/>
                  <a:pt x="24" y="2038"/>
                  <a:pt x="28" y="2030"/>
                </a:cubicBezTo>
                <a:cubicBezTo>
                  <a:pt x="28" y="2026"/>
                  <a:pt x="25" y="2026"/>
                  <a:pt x="22" y="2026"/>
                </a:cubicBezTo>
                <a:cubicBezTo>
                  <a:pt x="17" y="2030"/>
                  <a:pt x="17" y="2037"/>
                  <a:pt x="12" y="2040"/>
                </a:cubicBezTo>
                <a:cubicBezTo>
                  <a:pt x="11" y="2046"/>
                  <a:pt x="15" y="2046"/>
                  <a:pt x="13" y="2050"/>
                </a:cubicBezTo>
                <a:cubicBezTo>
                  <a:pt x="9" y="2049"/>
                  <a:pt x="11" y="2042"/>
                  <a:pt x="6" y="2043"/>
                </a:cubicBezTo>
                <a:cubicBezTo>
                  <a:pt x="8" y="2039"/>
                  <a:pt x="7" y="2037"/>
                  <a:pt x="6" y="2032"/>
                </a:cubicBezTo>
                <a:cubicBezTo>
                  <a:pt x="9" y="2029"/>
                  <a:pt x="12" y="2030"/>
                  <a:pt x="13" y="2025"/>
                </a:cubicBezTo>
                <a:cubicBezTo>
                  <a:pt x="14" y="2020"/>
                  <a:pt x="7" y="2023"/>
                  <a:pt x="8" y="2018"/>
                </a:cubicBezTo>
                <a:cubicBezTo>
                  <a:pt x="12" y="2016"/>
                  <a:pt x="16" y="2015"/>
                  <a:pt x="21" y="2014"/>
                </a:cubicBezTo>
                <a:cubicBezTo>
                  <a:pt x="20" y="2003"/>
                  <a:pt x="26" y="1992"/>
                  <a:pt x="18" y="1989"/>
                </a:cubicBezTo>
                <a:cubicBezTo>
                  <a:pt x="17" y="1984"/>
                  <a:pt x="21" y="1983"/>
                  <a:pt x="23" y="1980"/>
                </a:cubicBezTo>
                <a:cubicBezTo>
                  <a:pt x="21" y="1974"/>
                  <a:pt x="20" y="1961"/>
                  <a:pt x="26" y="1956"/>
                </a:cubicBezTo>
                <a:cubicBezTo>
                  <a:pt x="23" y="1953"/>
                  <a:pt x="25" y="1943"/>
                  <a:pt x="17" y="1944"/>
                </a:cubicBezTo>
                <a:cubicBezTo>
                  <a:pt x="18" y="1941"/>
                  <a:pt x="20" y="1934"/>
                  <a:pt x="16" y="1932"/>
                </a:cubicBezTo>
                <a:cubicBezTo>
                  <a:pt x="18" y="1930"/>
                  <a:pt x="22" y="1931"/>
                  <a:pt x="22" y="1927"/>
                </a:cubicBezTo>
                <a:cubicBezTo>
                  <a:pt x="23" y="1922"/>
                  <a:pt x="16" y="1924"/>
                  <a:pt x="15" y="1920"/>
                </a:cubicBezTo>
                <a:cubicBezTo>
                  <a:pt x="17" y="1914"/>
                  <a:pt x="27" y="1903"/>
                  <a:pt x="17" y="1898"/>
                </a:cubicBezTo>
                <a:cubicBezTo>
                  <a:pt x="17" y="1893"/>
                  <a:pt x="19" y="1888"/>
                  <a:pt x="23" y="1884"/>
                </a:cubicBezTo>
                <a:cubicBezTo>
                  <a:pt x="24" y="1878"/>
                  <a:pt x="19" y="1878"/>
                  <a:pt x="16" y="1875"/>
                </a:cubicBezTo>
                <a:cubicBezTo>
                  <a:pt x="17" y="1871"/>
                  <a:pt x="20" y="1870"/>
                  <a:pt x="21" y="1868"/>
                </a:cubicBezTo>
                <a:cubicBezTo>
                  <a:pt x="15" y="1858"/>
                  <a:pt x="15" y="1845"/>
                  <a:pt x="21" y="1835"/>
                </a:cubicBezTo>
                <a:cubicBezTo>
                  <a:pt x="20" y="1832"/>
                  <a:pt x="19" y="1830"/>
                  <a:pt x="17" y="1828"/>
                </a:cubicBezTo>
                <a:cubicBezTo>
                  <a:pt x="19" y="1823"/>
                  <a:pt x="22" y="1819"/>
                  <a:pt x="25" y="1815"/>
                </a:cubicBezTo>
                <a:cubicBezTo>
                  <a:pt x="22" y="1810"/>
                  <a:pt x="19" y="1805"/>
                  <a:pt x="17" y="1800"/>
                </a:cubicBezTo>
                <a:cubicBezTo>
                  <a:pt x="18" y="1795"/>
                  <a:pt x="23" y="1785"/>
                  <a:pt x="16" y="1783"/>
                </a:cubicBezTo>
                <a:cubicBezTo>
                  <a:pt x="17" y="1774"/>
                  <a:pt x="25" y="1765"/>
                  <a:pt x="19" y="1756"/>
                </a:cubicBezTo>
                <a:cubicBezTo>
                  <a:pt x="21" y="1754"/>
                  <a:pt x="24" y="1752"/>
                  <a:pt x="26" y="1749"/>
                </a:cubicBezTo>
                <a:cubicBezTo>
                  <a:pt x="25" y="1742"/>
                  <a:pt x="27" y="1740"/>
                  <a:pt x="25" y="1733"/>
                </a:cubicBezTo>
                <a:cubicBezTo>
                  <a:pt x="22" y="1734"/>
                  <a:pt x="19" y="1733"/>
                  <a:pt x="18" y="1731"/>
                </a:cubicBezTo>
                <a:cubicBezTo>
                  <a:pt x="23" y="1718"/>
                  <a:pt x="17" y="1712"/>
                  <a:pt x="19" y="1699"/>
                </a:cubicBezTo>
                <a:cubicBezTo>
                  <a:pt x="22" y="1696"/>
                  <a:pt x="26" y="1696"/>
                  <a:pt x="27" y="1693"/>
                </a:cubicBezTo>
                <a:cubicBezTo>
                  <a:pt x="23" y="1678"/>
                  <a:pt x="30" y="1672"/>
                  <a:pt x="32" y="1659"/>
                </a:cubicBezTo>
                <a:cubicBezTo>
                  <a:pt x="33" y="1656"/>
                  <a:pt x="31" y="1655"/>
                  <a:pt x="28" y="1656"/>
                </a:cubicBezTo>
                <a:cubicBezTo>
                  <a:pt x="34" y="1653"/>
                  <a:pt x="32" y="1645"/>
                  <a:pt x="28" y="1642"/>
                </a:cubicBezTo>
                <a:cubicBezTo>
                  <a:pt x="29" y="1634"/>
                  <a:pt x="35" y="1626"/>
                  <a:pt x="29" y="1621"/>
                </a:cubicBezTo>
                <a:cubicBezTo>
                  <a:pt x="28" y="1617"/>
                  <a:pt x="33" y="1619"/>
                  <a:pt x="33" y="1615"/>
                </a:cubicBezTo>
                <a:cubicBezTo>
                  <a:pt x="30" y="1599"/>
                  <a:pt x="38" y="1582"/>
                  <a:pt x="30" y="1565"/>
                </a:cubicBezTo>
                <a:cubicBezTo>
                  <a:pt x="30" y="1562"/>
                  <a:pt x="32" y="1562"/>
                  <a:pt x="32" y="1558"/>
                </a:cubicBezTo>
                <a:cubicBezTo>
                  <a:pt x="32" y="1555"/>
                  <a:pt x="30" y="1554"/>
                  <a:pt x="29" y="1552"/>
                </a:cubicBezTo>
                <a:cubicBezTo>
                  <a:pt x="29" y="1550"/>
                  <a:pt x="30" y="1547"/>
                  <a:pt x="32" y="1545"/>
                </a:cubicBezTo>
                <a:cubicBezTo>
                  <a:pt x="31" y="1542"/>
                  <a:pt x="30" y="1540"/>
                  <a:pt x="29" y="1538"/>
                </a:cubicBezTo>
                <a:cubicBezTo>
                  <a:pt x="34" y="1529"/>
                  <a:pt x="37" y="1519"/>
                  <a:pt x="38" y="1509"/>
                </a:cubicBezTo>
                <a:cubicBezTo>
                  <a:pt x="38" y="1504"/>
                  <a:pt x="33" y="1503"/>
                  <a:pt x="31" y="1500"/>
                </a:cubicBezTo>
                <a:cubicBezTo>
                  <a:pt x="33" y="1486"/>
                  <a:pt x="22" y="1457"/>
                  <a:pt x="39" y="1457"/>
                </a:cubicBezTo>
                <a:cubicBezTo>
                  <a:pt x="38" y="1449"/>
                  <a:pt x="38" y="1441"/>
                  <a:pt x="40" y="1434"/>
                </a:cubicBezTo>
                <a:cubicBezTo>
                  <a:pt x="40" y="1433"/>
                  <a:pt x="39" y="1433"/>
                  <a:pt x="39" y="1432"/>
                </a:cubicBezTo>
                <a:cubicBezTo>
                  <a:pt x="35" y="1432"/>
                  <a:pt x="31" y="1435"/>
                  <a:pt x="28" y="1433"/>
                </a:cubicBezTo>
                <a:cubicBezTo>
                  <a:pt x="29" y="1427"/>
                  <a:pt x="35" y="1427"/>
                  <a:pt x="38" y="1427"/>
                </a:cubicBezTo>
                <a:cubicBezTo>
                  <a:pt x="38" y="1421"/>
                  <a:pt x="34" y="1417"/>
                  <a:pt x="28" y="1420"/>
                </a:cubicBezTo>
                <a:cubicBezTo>
                  <a:pt x="28" y="1412"/>
                  <a:pt x="34" y="1412"/>
                  <a:pt x="35" y="1406"/>
                </a:cubicBezTo>
                <a:cubicBezTo>
                  <a:pt x="33" y="1402"/>
                  <a:pt x="32" y="1403"/>
                  <a:pt x="29" y="1403"/>
                </a:cubicBezTo>
                <a:cubicBezTo>
                  <a:pt x="28" y="1394"/>
                  <a:pt x="32" y="1388"/>
                  <a:pt x="41" y="1388"/>
                </a:cubicBezTo>
                <a:cubicBezTo>
                  <a:pt x="34" y="1380"/>
                  <a:pt x="46" y="1371"/>
                  <a:pt x="38" y="1365"/>
                </a:cubicBezTo>
                <a:cubicBezTo>
                  <a:pt x="46" y="1351"/>
                  <a:pt x="43" y="1324"/>
                  <a:pt x="38" y="1311"/>
                </a:cubicBezTo>
                <a:cubicBezTo>
                  <a:pt x="40" y="1304"/>
                  <a:pt x="43" y="1297"/>
                  <a:pt x="46" y="1291"/>
                </a:cubicBezTo>
                <a:cubicBezTo>
                  <a:pt x="47" y="1289"/>
                  <a:pt x="46" y="1287"/>
                  <a:pt x="45" y="1286"/>
                </a:cubicBezTo>
                <a:cubicBezTo>
                  <a:pt x="53" y="1277"/>
                  <a:pt x="49" y="1258"/>
                  <a:pt x="46" y="1249"/>
                </a:cubicBezTo>
                <a:cubicBezTo>
                  <a:pt x="51" y="1247"/>
                  <a:pt x="51" y="1239"/>
                  <a:pt x="48" y="1235"/>
                </a:cubicBezTo>
                <a:cubicBezTo>
                  <a:pt x="52" y="1228"/>
                  <a:pt x="57" y="1214"/>
                  <a:pt x="54" y="1205"/>
                </a:cubicBezTo>
                <a:cubicBezTo>
                  <a:pt x="54" y="1202"/>
                  <a:pt x="56" y="1200"/>
                  <a:pt x="57" y="1198"/>
                </a:cubicBezTo>
                <a:cubicBezTo>
                  <a:pt x="55" y="1187"/>
                  <a:pt x="58" y="1172"/>
                  <a:pt x="55" y="1162"/>
                </a:cubicBezTo>
                <a:cubicBezTo>
                  <a:pt x="58" y="1159"/>
                  <a:pt x="61" y="1145"/>
                  <a:pt x="55" y="1142"/>
                </a:cubicBezTo>
                <a:cubicBezTo>
                  <a:pt x="55" y="1140"/>
                  <a:pt x="56" y="1140"/>
                  <a:pt x="56" y="1138"/>
                </a:cubicBezTo>
                <a:lnTo>
                  <a:pt x="53" y="1135"/>
                </a:lnTo>
                <a:cubicBezTo>
                  <a:pt x="52" y="1131"/>
                  <a:pt x="57" y="1127"/>
                  <a:pt x="52" y="1127"/>
                </a:cubicBezTo>
                <a:cubicBezTo>
                  <a:pt x="52" y="1126"/>
                  <a:pt x="53" y="1126"/>
                  <a:pt x="54" y="1126"/>
                </a:cubicBezTo>
                <a:cubicBezTo>
                  <a:pt x="49" y="1121"/>
                  <a:pt x="49" y="1112"/>
                  <a:pt x="53" y="1106"/>
                </a:cubicBezTo>
                <a:cubicBezTo>
                  <a:pt x="52" y="1105"/>
                  <a:pt x="47" y="1106"/>
                  <a:pt x="46" y="1103"/>
                </a:cubicBezTo>
                <a:cubicBezTo>
                  <a:pt x="47" y="1095"/>
                  <a:pt x="44" y="1093"/>
                  <a:pt x="44" y="1086"/>
                </a:cubicBezTo>
                <a:cubicBezTo>
                  <a:pt x="41" y="1085"/>
                  <a:pt x="39" y="1083"/>
                  <a:pt x="39" y="1080"/>
                </a:cubicBezTo>
                <a:lnTo>
                  <a:pt x="40" y="1079"/>
                </a:lnTo>
                <a:cubicBezTo>
                  <a:pt x="40" y="1081"/>
                  <a:pt x="41" y="1084"/>
                  <a:pt x="43" y="1083"/>
                </a:cubicBezTo>
                <a:cubicBezTo>
                  <a:pt x="44" y="1082"/>
                  <a:pt x="44" y="1079"/>
                  <a:pt x="42" y="1077"/>
                </a:cubicBezTo>
                <a:cubicBezTo>
                  <a:pt x="46" y="1075"/>
                  <a:pt x="48" y="1070"/>
                  <a:pt x="49" y="1066"/>
                </a:cubicBezTo>
                <a:lnTo>
                  <a:pt x="49" y="1065"/>
                </a:lnTo>
                <a:cubicBezTo>
                  <a:pt x="56" y="1060"/>
                  <a:pt x="50" y="1053"/>
                  <a:pt x="46" y="1047"/>
                </a:cubicBezTo>
                <a:lnTo>
                  <a:pt x="46" y="1046"/>
                </a:lnTo>
                <a:cubicBezTo>
                  <a:pt x="45" y="1045"/>
                  <a:pt x="45" y="1044"/>
                  <a:pt x="44" y="1042"/>
                </a:cubicBezTo>
                <a:cubicBezTo>
                  <a:pt x="42" y="1035"/>
                  <a:pt x="46" y="1029"/>
                  <a:pt x="40" y="1027"/>
                </a:cubicBezTo>
                <a:cubicBezTo>
                  <a:pt x="40" y="1021"/>
                  <a:pt x="47" y="1022"/>
                  <a:pt x="53" y="1021"/>
                </a:cubicBezTo>
                <a:cubicBezTo>
                  <a:pt x="68" y="1014"/>
                  <a:pt x="81" y="1003"/>
                  <a:pt x="86" y="984"/>
                </a:cubicBezTo>
                <a:cubicBezTo>
                  <a:pt x="82" y="984"/>
                  <a:pt x="84" y="990"/>
                  <a:pt x="80" y="990"/>
                </a:cubicBezTo>
                <a:cubicBezTo>
                  <a:pt x="84" y="977"/>
                  <a:pt x="75" y="966"/>
                  <a:pt x="66" y="967"/>
                </a:cubicBezTo>
                <a:cubicBezTo>
                  <a:pt x="67" y="964"/>
                  <a:pt x="69" y="958"/>
                  <a:pt x="63" y="959"/>
                </a:cubicBezTo>
                <a:cubicBezTo>
                  <a:pt x="63" y="955"/>
                  <a:pt x="64" y="952"/>
                  <a:pt x="63" y="949"/>
                </a:cubicBezTo>
                <a:cubicBezTo>
                  <a:pt x="66" y="950"/>
                  <a:pt x="65" y="947"/>
                  <a:pt x="68" y="948"/>
                </a:cubicBezTo>
                <a:lnTo>
                  <a:pt x="69" y="948"/>
                </a:lnTo>
                <a:cubicBezTo>
                  <a:pt x="85" y="948"/>
                  <a:pt x="114" y="924"/>
                  <a:pt x="106" y="911"/>
                </a:cubicBezTo>
                <a:lnTo>
                  <a:pt x="106" y="910"/>
                </a:lnTo>
                <a:cubicBezTo>
                  <a:pt x="106" y="908"/>
                  <a:pt x="105" y="907"/>
                  <a:pt x="105" y="905"/>
                </a:cubicBezTo>
                <a:lnTo>
                  <a:pt x="105" y="903"/>
                </a:lnTo>
                <a:cubicBezTo>
                  <a:pt x="102" y="881"/>
                  <a:pt x="137" y="880"/>
                  <a:pt x="146" y="863"/>
                </a:cubicBezTo>
                <a:lnTo>
                  <a:pt x="146" y="863"/>
                </a:lnTo>
                <a:lnTo>
                  <a:pt x="147" y="862"/>
                </a:lnTo>
                <a:cubicBezTo>
                  <a:pt x="151" y="861"/>
                  <a:pt x="153" y="857"/>
                  <a:pt x="155" y="854"/>
                </a:cubicBezTo>
                <a:cubicBezTo>
                  <a:pt x="157" y="844"/>
                  <a:pt x="150" y="838"/>
                  <a:pt x="148" y="831"/>
                </a:cubicBezTo>
                <a:cubicBezTo>
                  <a:pt x="144" y="819"/>
                  <a:pt x="146" y="804"/>
                  <a:pt x="138" y="797"/>
                </a:cubicBezTo>
                <a:cubicBezTo>
                  <a:pt x="136" y="790"/>
                  <a:pt x="141" y="789"/>
                  <a:pt x="141" y="782"/>
                </a:cubicBezTo>
                <a:lnTo>
                  <a:pt x="141" y="780"/>
                </a:lnTo>
                <a:cubicBezTo>
                  <a:pt x="137" y="766"/>
                  <a:pt x="133" y="752"/>
                  <a:pt x="127" y="739"/>
                </a:cubicBezTo>
                <a:lnTo>
                  <a:pt x="127" y="738"/>
                </a:lnTo>
                <a:cubicBezTo>
                  <a:pt x="126" y="738"/>
                  <a:pt x="125" y="737"/>
                  <a:pt x="124" y="737"/>
                </a:cubicBezTo>
                <a:cubicBezTo>
                  <a:pt x="123" y="735"/>
                  <a:pt x="121" y="734"/>
                  <a:pt x="119" y="734"/>
                </a:cubicBezTo>
                <a:cubicBezTo>
                  <a:pt x="119" y="730"/>
                  <a:pt x="119" y="726"/>
                  <a:pt x="119" y="722"/>
                </a:cubicBezTo>
                <a:cubicBezTo>
                  <a:pt x="119" y="722"/>
                  <a:pt x="119" y="722"/>
                  <a:pt x="120" y="723"/>
                </a:cubicBezTo>
                <a:lnTo>
                  <a:pt x="120" y="718"/>
                </a:lnTo>
                <a:cubicBezTo>
                  <a:pt x="123" y="717"/>
                  <a:pt x="126" y="716"/>
                  <a:pt x="129" y="715"/>
                </a:cubicBezTo>
                <a:cubicBezTo>
                  <a:pt x="129" y="718"/>
                  <a:pt x="127" y="720"/>
                  <a:pt x="129" y="723"/>
                </a:cubicBezTo>
                <a:cubicBezTo>
                  <a:pt x="132" y="720"/>
                  <a:pt x="138" y="723"/>
                  <a:pt x="138" y="719"/>
                </a:cubicBezTo>
                <a:cubicBezTo>
                  <a:pt x="140" y="720"/>
                  <a:pt x="141" y="722"/>
                  <a:pt x="142" y="724"/>
                </a:cubicBezTo>
                <a:cubicBezTo>
                  <a:pt x="142" y="720"/>
                  <a:pt x="149" y="722"/>
                  <a:pt x="150" y="724"/>
                </a:cubicBezTo>
                <a:cubicBezTo>
                  <a:pt x="151" y="720"/>
                  <a:pt x="149" y="719"/>
                  <a:pt x="149" y="717"/>
                </a:cubicBezTo>
                <a:cubicBezTo>
                  <a:pt x="145" y="715"/>
                  <a:pt x="140" y="719"/>
                  <a:pt x="139" y="714"/>
                </a:cubicBezTo>
                <a:cubicBezTo>
                  <a:pt x="140" y="714"/>
                  <a:pt x="142" y="713"/>
                  <a:pt x="142" y="712"/>
                </a:cubicBezTo>
                <a:cubicBezTo>
                  <a:pt x="144" y="711"/>
                  <a:pt x="145" y="711"/>
                  <a:pt x="146" y="711"/>
                </a:cubicBezTo>
                <a:cubicBezTo>
                  <a:pt x="147" y="712"/>
                  <a:pt x="147" y="713"/>
                  <a:pt x="147" y="715"/>
                </a:cubicBezTo>
                <a:cubicBezTo>
                  <a:pt x="147" y="715"/>
                  <a:pt x="148" y="715"/>
                  <a:pt x="148" y="715"/>
                </a:cubicBezTo>
                <a:cubicBezTo>
                  <a:pt x="150" y="715"/>
                  <a:pt x="152" y="713"/>
                  <a:pt x="152" y="711"/>
                </a:cubicBezTo>
                <a:cubicBezTo>
                  <a:pt x="151" y="711"/>
                  <a:pt x="151" y="710"/>
                  <a:pt x="151" y="710"/>
                </a:cubicBezTo>
                <a:cubicBezTo>
                  <a:pt x="154" y="709"/>
                  <a:pt x="158" y="708"/>
                  <a:pt x="161" y="707"/>
                </a:cubicBezTo>
                <a:cubicBezTo>
                  <a:pt x="162" y="708"/>
                  <a:pt x="162" y="708"/>
                  <a:pt x="162" y="709"/>
                </a:cubicBezTo>
                <a:cubicBezTo>
                  <a:pt x="161" y="711"/>
                  <a:pt x="159" y="711"/>
                  <a:pt x="159" y="713"/>
                </a:cubicBezTo>
                <a:cubicBezTo>
                  <a:pt x="162" y="713"/>
                  <a:pt x="161" y="715"/>
                  <a:pt x="164" y="715"/>
                </a:cubicBezTo>
                <a:cubicBezTo>
                  <a:pt x="167" y="711"/>
                  <a:pt x="164" y="711"/>
                  <a:pt x="164" y="707"/>
                </a:cubicBezTo>
                <a:cubicBezTo>
                  <a:pt x="176" y="705"/>
                  <a:pt x="186" y="702"/>
                  <a:pt x="197" y="698"/>
                </a:cubicBezTo>
                <a:cubicBezTo>
                  <a:pt x="197" y="699"/>
                  <a:pt x="197" y="699"/>
                  <a:pt x="197" y="700"/>
                </a:cubicBezTo>
                <a:cubicBezTo>
                  <a:pt x="198" y="700"/>
                  <a:pt x="198" y="700"/>
                  <a:pt x="199" y="700"/>
                </a:cubicBezTo>
                <a:cubicBezTo>
                  <a:pt x="200" y="699"/>
                  <a:pt x="201" y="698"/>
                  <a:pt x="200" y="697"/>
                </a:cubicBezTo>
                <a:cubicBezTo>
                  <a:pt x="203" y="696"/>
                  <a:pt x="205" y="695"/>
                  <a:pt x="207" y="694"/>
                </a:cubicBezTo>
                <a:lnTo>
                  <a:pt x="207" y="694"/>
                </a:lnTo>
                <a:cubicBezTo>
                  <a:pt x="211" y="695"/>
                  <a:pt x="216" y="694"/>
                  <a:pt x="220" y="693"/>
                </a:cubicBezTo>
                <a:cubicBezTo>
                  <a:pt x="217" y="693"/>
                  <a:pt x="214" y="692"/>
                  <a:pt x="211" y="692"/>
                </a:cubicBezTo>
                <a:cubicBezTo>
                  <a:pt x="214" y="690"/>
                  <a:pt x="216" y="689"/>
                  <a:pt x="219" y="687"/>
                </a:cubicBezTo>
                <a:cubicBezTo>
                  <a:pt x="227" y="681"/>
                  <a:pt x="240" y="667"/>
                  <a:pt x="239" y="655"/>
                </a:cubicBezTo>
                <a:cubicBezTo>
                  <a:pt x="238" y="647"/>
                  <a:pt x="232" y="642"/>
                  <a:pt x="230" y="634"/>
                </a:cubicBezTo>
                <a:cubicBezTo>
                  <a:pt x="232" y="634"/>
                  <a:pt x="234" y="635"/>
                  <a:pt x="234" y="632"/>
                </a:cubicBezTo>
                <a:cubicBezTo>
                  <a:pt x="233" y="632"/>
                  <a:pt x="231" y="632"/>
                  <a:pt x="230" y="632"/>
                </a:cubicBezTo>
                <a:cubicBezTo>
                  <a:pt x="229" y="631"/>
                  <a:pt x="229" y="629"/>
                  <a:pt x="229" y="628"/>
                </a:cubicBezTo>
                <a:cubicBezTo>
                  <a:pt x="228" y="625"/>
                  <a:pt x="225" y="625"/>
                  <a:pt x="223" y="624"/>
                </a:cubicBezTo>
                <a:cubicBezTo>
                  <a:pt x="226" y="620"/>
                  <a:pt x="225" y="615"/>
                  <a:pt x="225" y="610"/>
                </a:cubicBezTo>
                <a:cubicBezTo>
                  <a:pt x="227" y="611"/>
                  <a:pt x="226" y="612"/>
                  <a:pt x="229" y="611"/>
                </a:cubicBezTo>
                <a:cubicBezTo>
                  <a:pt x="229" y="608"/>
                  <a:pt x="230" y="605"/>
                  <a:pt x="230" y="602"/>
                </a:cubicBezTo>
                <a:cubicBezTo>
                  <a:pt x="231" y="603"/>
                  <a:pt x="232" y="604"/>
                  <a:pt x="233" y="606"/>
                </a:cubicBezTo>
                <a:cubicBezTo>
                  <a:pt x="232" y="608"/>
                  <a:pt x="233" y="612"/>
                  <a:pt x="231" y="614"/>
                </a:cubicBezTo>
                <a:cubicBezTo>
                  <a:pt x="233" y="617"/>
                  <a:pt x="236" y="614"/>
                  <a:pt x="237" y="616"/>
                </a:cubicBezTo>
                <a:cubicBezTo>
                  <a:pt x="238" y="613"/>
                  <a:pt x="235" y="612"/>
                  <a:pt x="239" y="611"/>
                </a:cubicBezTo>
                <a:cubicBezTo>
                  <a:pt x="241" y="612"/>
                  <a:pt x="238" y="616"/>
                  <a:pt x="241" y="616"/>
                </a:cubicBezTo>
                <a:cubicBezTo>
                  <a:pt x="242" y="611"/>
                  <a:pt x="246" y="611"/>
                  <a:pt x="245" y="609"/>
                </a:cubicBezTo>
                <a:cubicBezTo>
                  <a:pt x="248" y="611"/>
                  <a:pt x="251" y="611"/>
                  <a:pt x="254" y="609"/>
                </a:cubicBezTo>
                <a:cubicBezTo>
                  <a:pt x="254" y="612"/>
                  <a:pt x="252" y="611"/>
                  <a:pt x="254" y="613"/>
                </a:cubicBezTo>
                <a:cubicBezTo>
                  <a:pt x="257" y="613"/>
                  <a:pt x="257" y="610"/>
                  <a:pt x="259" y="607"/>
                </a:cubicBezTo>
                <a:cubicBezTo>
                  <a:pt x="255" y="606"/>
                  <a:pt x="254" y="603"/>
                  <a:pt x="252" y="606"/>
                </a:cubicBezTo>
                <a:cubicBezTo>
                  <a:pt x="251" y="603"/>
                  <a:pt x="250" y="602"/>
                  <a:pt x="253" y="601"/>
                </a:cubicBezTo>
                <a:cubicBezTo>
                  <a:pt x="247" y="599"/>
                  <a:pt x="243" y="603"/>
                  <a:pt x="238" y="599"/>
                </a:cubicBezTo>
                <a:cubicBezTo>
                  <a:pt x="235" y="600"/>
                  <a:pt x="239" y="602"/>
                  <a:pt x="236" y="603"/>
                </a:cubicBezTo>
                <a:cubicBezTo>
                  <a:pt x="232" y="601"/>
                  <a:pt x="233" y="595"/>
                  <a:pt x="236" y="591"/>
                </a:cubicBezTo>
                <a:cubicBezTo>
                  <a:pt x="234" y="597"/>
                  <a:pt x="239" y="594"/>
                  <a:pt x="238" y="598"/>
                </a:cubicBezTo>
                <a:cubicBezTo>
                  <a:pt x="241" y="598"/>
                  <a:pt x="244" y="597"/>
                  <a:pt x="247" y="594"/>
                </a:cubicBezTo>
                <a:cubicBezTo>
                  <a:pt x="249" y="595"/>
                  <a:pt x="248" y="599"/>
                  <a:pt x="252" y="598"/>
                </a:cubicBezTo>
                <a:cubicBezTo>
                  <a:pt x="252" y="595"/>
                  <a:pt x="253" y="592"/>
                  <a:pt x="256" y="591"/>
                </a:cubicBezTo>
                <a:cubicBezTo>
                  <a:pt x="258" y="595"/>
                  <a:pt x="264" y="592"/>
                  <a:pt x="265" y="589"/>
                </a:cubicBezTo>
                <a:cubicBezTo>
                  <a:pt x="268" y="592"/>
                  <a:pt x="278" y="593"/>
                  <a:pt x="279" y="588"/>
                </a:cubicBezTo>
                <a:cubicBezTo>
                  <a:pt x="274" y="584"/>
                  <a:pt x="273" y="589"/>
                  <a:pt x="270" y="583"/>
                </a:cubicBezTo>
                <a:cubicBezTo>
                  <a:pt x="272" y="591"/>
                  <a:pt x="264" y="583"/>
                  <a:pt x="262" y="589"/>
                </a:cubicBezTo>
                <a:cubicBezTo>
                  <a:pt x="260" y="585"/>
                  <a:pt x="263" y="586"/>
                  <a:pt x="263" y="582"/>
                </a:cubicBezTo>
                <a:cubicBezTo>
                  <a:pt x="259" y="581"/>
                  <a:pt x="258" y="585"/>
                  <a:pt x="256" y="587"/>
                </a:cubicBezTo>
                <a:cubicBezTo>
                  <a:pt x="255" y="581"/>
                  <a:pt x="253" y="575"/>
                  <a:pt x="248" y="570"/>
                </a:cubicBezTo>
                <a:cubicBezTo>
                  <a:pt x="246" y="578"/>
                  <a:pt x="252" y="578"/>
                  <a:pt x="252" y="583"/>
                </a:cubicBezTo>
                <a:cubicBezTo>
                  <a:pt x="244" y="582"/>
                  <a:pt x="243" y="581"/>
                  <a:pt x="244" y="573"/>
                </a:cubicBezTo>
                <a:cubicBezTo>
                  <a:pt x="238" y="574"/>
                  <a:pt x="232" y="576"/>
                  <a:pt x="229" y="572"/>
                </a:cubicBezTo>
                <a:cubicBezTo>
                  <a:pt x="231" y="567"/>
                  <a:pt x="235" y="559"/>
                  <a:pt x="229" y="557"/>
                </a:cubicBezTo>
                <a:cubicBezTo>
                  <a:pt x="225" y="562"/>
                  <a:pt x="232" y="574"/>
                  <a:pt x="224" y="576"/>
                </a:cubicBezTo>
                <a:cubicBezTo>
                  <a:pt x="224" y="574"/>
                  <a:pt x="223" y="573"/>
                  <a:pt x="223" y="571"/>
                </a:cubicBezTo>
                <a:cubicBezTo>
                  <a:pt x="219" y="572"/>
                  <a:pt x="215" y="572"/>
                  <a:pt x="211" y="571"/>
                </a:cubicBezTo>
                <a:cubicBezTo>
                  <a:pt x="213" y="570"/>
                  <a:pt x="215" y="568"/>
                  <a:pt x="216" y="567"/>
                </a:cubicBezTo>
                <a:cubicBezTo>
                  <a:pt x="217" y="567"/>
                  <a:pt x="218" y="568"/>
                  <a:pt x="218" y="569"/>
                </a:cubicBezTo>
                <a:cubicBezTo>
                  <a:pt x="219" y="568"/>
                  <a:pt x="219" y="567"/>
                  <a:pt x="218" y="566"/>
                </a:cubicBezTo>
                <a:cubicBezTo>
                  <a:pt x="219" y="565"/>
                  <a:pt x="219" y="565"/>
                  <a:pt x="219" y="565"/>
                </a:cubicBezTo>
                <a:cubicBezTo>
                  <a:pt x="218" y="563"/>
                  <a:pt x="217" y="561"/>
                  <a:pt x="217" y="559"/>
                </a:cubicBezTo>
                <a:cubicBezTo>
                  <a:pt x="218" y="559"/>
                  <a:pt x="218" y="559"/>
                  <a:pt x="219" y="559"/>
                </a:cubicBezTo>
                <a:cubicBezTo>
                  <a:pt x="219" y="558"/>
                  <a:pt x="219" y="557"/>
                  <a:pt x="219" y="556"/>
                </a:cubicBezTo>
                <a:cubicBezTo>
                  <a:pt x="220" y="557"/>
                  <a:pt x="219" y="560"/>
                  <a:pt x="219" y="562"/>
                </a:cubicBezTo>
                <a:cubicBezTo>
                  <a:pt x="220" y="561"/>
                  <a:pt x="221" y="560"/>
                  <a:pt x="222" y="560"/>
                </a:cubicBezTo>
                <a:cubicBezTo>
                  <a:pt x="222" y="562"/>
                  <a:pt x="224" y="565"/>
                  <a:pt x="226" y="566"/>
                </a:cubicBezTo>
                <a:cubicBezTo>
                  <a:pt x="227" y="560"/>
                  <a:pt x="223" y="560"/>
                  <a:pt x="226" y="555"/>
                </a:cubicBezTo>
                <a:cubicBezTo>
                  <a:pt x="225" y="555"/>
                  <a:pt x="225" y="555"/>
                  <a:pt x="225" y="555"/>
                </a:cubicBezTo>
                <a:lnTo>
                  <a:pt x="226" y="554"/>
                </a:lnTo>
                <a:cubicBezTo>
                  <a:pt x="226" y="554"/>
                  <a:pt x="227" y="554"/>
                  <a:pt x="227" y="552"/>
                </a:cubicBezTo>
                <a:lnTo>
                  <a:pt x="226" y="552"/>
                </a:lnTo>
                <a:cubicBezTo>
                  <a:pt x="226" y="551"/>
                  <a:pt x="226" y="550"/>
                  <a:pt x="227" y="548"/>
                </a:cubicBezTo>
                <a:cubicBezTo>
                  <a:pt x="227" y="549"/>
                  <a:pt x="227" y="549"/>
                  <a:pt x="227" y="549"/>
                </a:cubicBezTo>
                <a:cubicBezTo>
                  <a:pt x="228" y="547"/>
                  <a:pt x="228" y="546"/>
                  <a:pt x="226" y="546"/>
                </a:cubicBezTo>
                <a:lnTo>
                  <a:pt x="226" y="548"/>
                </a:lnTo>
                <a:cubicBezTo>
                  <a:pt x="223" y="546"/>
                  <a:pt x="218" y="545"/>
                  <a:pt x="219" y="550"/>
                </a:cubicBezTo>
                <a:lnTo>
                  <a:pt x="217" y="547"/>
                </a:lnTo>
                <a:cubicBezTo>
                  <a:pt x="218" y="546"/>
                  <a:pt x="218" y="542"/>
                  <a:pt x="220" y="545"/>
                </a:cubicBezTo>
                <a:lnTo>
                  <a:pt x="220" y="544"/>
                </a:lnTo>
                <a:cubicBezTo>
                  <a:pt x="220" y="544"/>
                  <a:pt x="221" y="544"/>
                  <a:pt x="221" y="543"/>
                </a:cubicBezTo>
                <a:cubicBezTo>
                  <a:pt x="220" y="543"/>
                  <a:pt x="220" y="543"/>
                  <a:pt x="220" y="542"/>
                </a:cubicBezTo>
                <a:cubicBezTo>
                  <a:pt x="220" y="539"/>
                  <a:pt x="219" y="536"/>
                  <a:pt x="218" y="533"/>
                </a:cubicBezTo>
                <a:cubicBezTo>
                  <a:pt x="217" y="537"/>
                  <a:pt x="214" y="541"/>
                  <a:pt x="214" y="544"/>
                </a:cubicBezTo>
                <a:cubicBezTo>
                  <a:pt x="213" y="543"/>
                  <a:pt x="212" y="542"/>
                  <a:pt x="211" y="541"/>
                </a:cubicBezTo>
                <a:cubicBezTo>
                  <a:pt x="211" y="540"/>
                  <a:pt x="211" y="539"/>
                  <a:pt x="210" y="538"/>
                </a:cubicBezTo>
                <a:cubicBezTo>
                  <a:pt x="209" y="538"/>
                  <a:pt x="209" y="538"/>
                  <a:pt x="209" y="539"/>
                </a:cubicBezTo>
                <a:cubicBezTo>
                  <a:pt x="207" y="537"/>
                  <a:pt x="205" y="535"/>
                  <a:pt x="203" y="533"/>
                </a:cubicBezTo>
                <a:lnTo>
                  <a:pt x="202" y="532"/>
                </a:lnTo>
                <a:lnTo>
                  <a:pt x="202" y="531"/>
                </a:lnTo>
                <a:cubicBezTo>
                  <a:pt x="203" y="529"/>
                  <a:pt x="204" y="527"/>
                  <a:pt x="202" y="527"/>
                </a:cubicBezTo>
                <a:lnTo>
                  <a:pt x="202" y="527"/>
                </a:lnTo>
                <a:cubicBezTo>
                  <a:pt x="202" y="528"/>
                  <a:pt x="201" y="530"/>
                  <a:pt x="201" y="531"/>
                </a:cubicBezTo>
                <a:lnTo>
                  <a:pt x="201" y="531"/>
                </a:lnTo>
                <a:lnTo>
                  <a:pt x="198" y="528"/>
                </a:lnTo>
                <a:cubicBezTo>
                  <a:pt x="193" y="525"/>
                  <a:pt x="188" y="534"/>
                  <a:pt x="186" y="528"/>
                </a:cubicBezTo>
                <a:cubicBezTo>
                  <a:pt x="185" y="528"/>
                  <a:pt x="184" y="530"/>
                  <a:pt x="184" y="531"/>
                </a:cubicBezTo>
                <a:cubicBezTo>
                  <a:pt x="184" y="527"/>
                  <a:pt x="184" y="523"/>
                  <a:pt x="183" y="519"/>
                </a:cubicBezTo>
                <a:cubicBezTo>
                  <a:pt x="189" y="516"/>
                  <a:pt x="190" y="518"/>
                  <a:pt x="191" y="521"/>
                </a:cubicBezTo>
                <a:cubicBezTo>
                  <a:pt x="191" y="516"/>
                  <a:pt x="194" y="514"/>
                  <a:pt x="195" y="509"/>
                </a:cubicBezTo>
                <a:cubicBezTo>
                  <a:pt x="196" y="510"/>
                  <a:pt x="198" y="510"/>
                  <a:pt x="198" y="511"/>
                </a:cubicBezTo>
                <a:cubicBezTo>
                  <a:pt x="195" y="512"/>
                  <a:pt x="194" y="518"/>
                  <a:pt x="199" y="518"/>
                </a:cubicBezTo>
                <a:cubicBezTo>
                  <a:pt x="202" y="514"/>
                  <a:pt x="198" y="509"/>
                  <a:pt x="202" y="507"/>
                </a:cubicBezTo>
                <a:cubicBezTo>
                  <a:pt x="207" y="510"/>
                  <a:pt x="200" y="516"/>
                  <a:pt x="203" y="519"/>
                </a:cubicBezTo>
                <a:cubicBezTo>
                  <a:pt x="206" y="519"/>
                  <a:pt x="215" y="518"/>
                  <a:pt x="212" y="513"/>
                </a:cubicBezTo>
                <a:cubicBezTo>
                  <a:pt x="211" y="514"/>
                  <a:pt x="211" y="515"/>
                  <a:pt x="209" y="516"/>
                </a:cubicBezTo>
                <a:cubicBezTo>
                  <a:pt x="209" y="512"/>
                  <a:pt x="208" y="511"/>
                  <a:pt x="205" y="510"/>
                </a:cubicBezTo>
                <a:cubicBezTo>
                  <a:pt x="209" y="507"/>
                  <a:pt x="206" y="502"/>
                  <a:pt x="209" y="501"/>
                </a:cubicBezTo>
                <a:cubicBezTo>
                  <a:pt x="206" y="507"/>
                  <a:pt x="215" y="505"/>
                  <a:pt x="217" y="508"/>
                </a:cubicBezTo>
                <a:cubicBezTo>
                  <a:pt x="215" y="511"/>
                  <a:pt x="215" y="516"/>
                  <a:pt x="213" y="519"/>
                </a:cubicBezTo>
                <a:cubicBezTo>
                  <a:pt x="214" y="519"/>
                  <a:pt x="214" y="519"/>
                  <a:pt x="215" y="519"/>
                </a:cubicBezTo>
                <a:cubicBezTo>
                  <a:pt x="218" y="521"/>
                  <a:pt x="223" y="519"/>
                  <a:pt x="224" y="515"/>
                </a:cubicBezTo>
                <a:cubicBezTo>
                  <a:pt x="222" y="512"/>
                  <a:pt x="221" y="515"/>
                  <a:pt x="218" y="515"/>
                </a:cubicBezTo>
                <a:cubicBezTo>
                  <a:pt x="217" y="508"/>
                  <a:pt x="221" y="505"/>
                  <a:pt x="222" y="495"/>
                </a:cubicBezTo>
                <a:cubicBezTo>
                  <a:pt x="219" y="493"/>
                  <a:pt x="220" y="498"/>
                  <a:pt x="218" y="498"/>
                </a:cubicBezTo>
                <a:cubicBezTo>
                  <a:pt x="217" y="496"/>
                  <a:pt x="216" y="494"/>
                  <a:pt x="215" y="491"/>
                </a:cubicBezTo>
                <a:cubicBezTo>
                  <a:pt x="214" y="493"/>
                  <a:pt x="211" y="494"/>
                  <a:pt x="211" y="491"/>
                </a:cubicBezTo>
                <a:cubicBezTo>
                  <a:pt x="215" y="493"/>
                  <a:pt x="214" y="488"/>
                  <a:pt x="217" y="489"/>
                </a:cubicBezTo>
                <a:cubicBezTo>
                  <a:pt x="219" y="489"/>
                  <a:pt x="217" y="494"/>
                  <a:pt x="219" y="494"/>
                </a:cubicBezTo>
                <a:cubicBezTo>
                  <a:pt x="219" y="487"/>
                  <a:pt x="221" y="483"/>
                  <a:pt x="217" y="479"/>
                </a:cubicBezTo>
                <a:cubicBezTo>
                  <a:pt x="226" y="480"/>
                  <a:pt x="236" y="479"/>
                  <a:pt x="246" y="478"/>
                </a:cubicBezTo>
                <a:cubicBezTo>
                  <a:pt x="237" y="474"/>
                  <a:pt x="221" y="481"/>
                  <a:pt x="221" y="469"/>
                </a:cubicBezTo>
                <a:cubicBezTo>
                  <a:pt x="219" y="468"/>
                  <a:pt x="216" y="468"/>
                  <a:pt x="215" y="466"/>
                </a:cubicBezTo>
                <a:cubicBezTo>
                  <a:pt x="218" y="464"/>
                  <a:pt x="214" y="462"/>
                  <a:pt x="215" y="460"/>
                </a:cubicBezTo>
                <a:cubicBezTo>
                  <a:pt x="217" y="457"/>
                  <a:pt x="220" y="463"/>
                  <a:pt x="221" y="458"/>
                </a:cubicBezTo>
                <a:cubicBezTo>
                  <a:pt x="219" y="454"/>
                  <a:pt x="216" y="461"/>
                  <a:pt x="213" y="458"/>
                </a:cubicBezTo>
                <a:cubicBezTo>
                  <a:pt x="212" y="455"/>
                  <a:pt x="209" y="453"/>
                  <a:pt x="208" y="450"/>
                </a:cubicBezTo>
                <a:lnTo>
                  <a:pt x="215" y="451"/>
                </a:lnTo>
                <a:cubicBezTo>
                  <a:pt x="215" y="445"/>
                  <a:pt x="222" y="445"/>
                  <a:pt x="219" y="439"/>
                </a:cubicBezTo>
                <a:cubicBezTo>
                  <a:pt x="214" y="441"/>
                  <a:pt x="203" y="435"/>
                  <a:pt x="202" y="442"/>
                </a:cubicBezTo>
                <a:cubicBezTo>
                  <a:pt x="202" y="439"/>
                  <a:pt x="200" y="438"/>
                  <a:pt x="199" y="436"/>
                </a:cubicBezTo>
                <a:cubicBezTo>
                  <a:pt x="201" y="436"/>
                  <a:pt x="204" y="435"/>
                  <a:pt x="206" y="435"/>
                </a:cubicBezTo>
                <a:cubicBezTo>
                  <a:pt x="206" y="431"/>
                  <a:pt x="203" y="430"/>
                  <a:pt x="202" y="427"/>
                </a:cubicBezTo>
                <a:cubicBezTo>
                  <a:pt x="207" y="427"/>
                  <a:pt x="202" y="421"/>
                  <a:pt x="207" y="421"/>
                </a:cubicBezTo>
                <a:cubicBezTo>
                  <a:pt x="209" y="421"/>
                  <a:pt x="209" y="424"/>
                  <a:pt x="211" y="424"/>
                </a:cubicBezTo>
                <a:cubicBezTo>
                  <a:pt x="210" y="422"/>
                  <a:pt x="213" y="422"/>
                  <a:pt x="212" y="419"/>
                </a:cubicBezTo>
                <a:cubicBezTo>
                  <a:pt x="208" y="416"/>
                  <a:pt x="207" y="420"/>
                  <a:pt x="202" y="418"/>
                </a:cubicBezTo>
                <a:cubicBezTo>
                  <a:pt x="202" y="419"/>
                  <a:pt x="202" y="421"/>
                  <a:pt x="201" y="421"/>
                </a:cubicBezTo>
                <a:cubicBezTo>
                  <a:pt x="196" y="422"/>
                  <a:pt x="192" y="416"/>
                  <a:pt x="196" y="419"/>
                </a:cubicBezTo>
                <a:cubicBezTo>
                  <a:pt x="196" y="416"/>
                  <a:pt x="195" y="413"/>
                  <a:pt x="194" y="410"/>
                </a:cubicBezTo>
                <a:cubicBezTo>
                  <a:pt x="191" y="409"/>
                  <a:pt x="191" y="411"/>
                  <a:pt x="188" y="410"/>
                </a:cubicBezTo>
                <a:cubicBezTo>
                  <a:pt x="189" y="407"/>
                  <a:pt x="186" y="406"/>
                  <a:pt x="186" y="404"/>
                </a:cubicBezTo>
                <a:cubicBezTo>
                  <a:pt x="193" y="402"/>
                  <a:pt x="199" y="406"/>
                  <a:pt x="204" y="404"/>
                </a:cubicBezTo>
                <a:cubicBezTo>
                  <a:pt x="203" y="399"/>
                  <a:pt x="208" y="396"/>
                  <a:pt x="206" y="394"/>
                </a:cubicBezTo>
                <a:cubicBezTo>
                  <a:pt x="204" y="394"/>
                  <a:pt x="201" y="394"/>
                  <a:pt x="199" y="393"/>
                </a:cubicBezTo>
                <a:cubicBezTo>
                  <a:pt x="200" y="391"/>
                  <a:pt x="203" y="390"/>
                  <a:pt x="201" y="388"/>
                </a:cubicBezTo>
                <a:cubicBezTo>
                  <a:pt x="197" y="388"/>
                  <a:pt x="193" y="387"/>
                  <a:pt x="193" y="392"/>
                </a:cubicBezTo>
                <a:cubicBezTo>
                  <a:pt x="195" y="393"/>
                  <a:pt x="197" y="389"/>
                  <a:pt x="197" y="393"/>
                </a:cubicBezTo>
                <a:cubicBezTo>
                  <a:pt x="194" y="394"/>
                  <a:pt x="190" y="393"/>
                  <a:pt x="188" y="396"/>
                </a:cubicBezTo>
                <a:cubicBezTo>
                  <a:pt x="189" y="397"/>
                  <a:pt x="193" y="396"/>
                  <a:pt x="192" y="399"/>
                </a:cubicBezTo>
                <a:cubicBezTo>
                  <a:pt x="192" y="401"/>
                  <a:pt x="189" y="400"/>
                  <a:pt x="188" y="401"/>
                </a:cubicBezTo>
                <a:cubicBezTo>
                  <a:pt x="186" y="397"/>
                  <a:pt x="188" y="397"/>
                  <a:pt x="186" y="391"/>
                </a:cubicBezTo>
                <a:cubicBezTo>
                  <a:pt x="189" y="390"/>
                  <a:pt x="188" y="393"/>
                  <a:pt x="190" y="394"/>
                </a:cubicBezTo>
                <a:cubicBezTo>
                  <a:pt x="190" y="390"/>
                  <a:pt x="193" y="392"/>
                  <a:pt x="191" y="388"/>
                </a:cubicBezTo>
                <a:cubicBezTo>
                  <a:pt x="185" y="392"/>
                  <a:pt x="175" y="383"/>
                  <a:pt x="165" y="390"/>
                </a:cubicBezTo>
                <a:cubicBezTo>
                  <a:pt x="165" y="388"/>
                  <a:pt x="161" y="389"/>
                  <a:pt x="162" y="386"/>
                </a:cubicBezTo>
                <a:cubicBezTo>
                  <a:pt x="163" y="384"/>
                  <a:pt x="164" y="383"/>
                  <a:pt x="166" y="384"/>
                </a:cubicBezTo>
                <a:cubicBezTo>
                  <a:pt x="168" y="380"/>
                  <a:pt x="164" y="375"/>
                  <a:pt x="163" y="379"/>
                </a:cubicBezTo>
                <a:cubicBezTo>
                  <a:pt x="168" y="381"/>
                  <a:pt x="159" y="380"/>
                  <a:pt x="159" y="382"/>
                </a:cubicBezTo>
                <a:cubicBezTo>
                  <a:pt x="162" y="386"/>
                  <a:pt x="158" y="391"/>
                  <a:pt x="159" y="394"/>
                </a:cubicBezTo>
                <a:cubicBezTo>
                  <a:pt x="158" y="394"/>
                  <a:pt x="158" y="395"/>
                  <a:pt x="157" y="395"/>
                </a:cubicBezTo>
                <a:cubicBezTo>
                  <a:pt x="155" y="392"/>
                  <a:pt x="157" y="392"/>
                  <a:pt x="158" y="389"/>
                </a:cubicBezTo>
                <a:cubicBezTo>
                  <a:pt x="149" y="386"/>
                  <a:pt x="133" y="391"/>
                  <a:pt x="133" y="376"/>
                </a:cubicBezTo>
                <a:cubicBezTo>
                  <a:pt x="129" y="376"/>
                  <a:pt x="129" y="374"/>
                  <a:pt x="125" y="374"/>
                </a:cubicBezTo>
                <a:cubicBezTo>
                  <a:pt x="124" y="376"/>
                  <a:pt x="125" y="382"/>
                  <a:pt x="123" y="382"/>
                </a:cubicBezTo>
                <a:cubicBezTo>
                  <a:pt x="119" y="379"/>
                  <a:pt x="121" y="367"/>
                  <a:pt x="120" y="365"/>
                </a:cubicBezTo>
                <a:cubicBezTo>
                  <a:pt x="119" y="371"/>
                  <a:pt x="116" y="373"/>
                  <a:pt x="116" y="379"/>
                </a:cubicBezTo>
                <a:cubicBezTo>
                  <a:pt x="113" y="374"/>
                  <a:pt x="111" y="376"/>
                  <a:pt x="108" y="379"/>
                </a:cubicBezTo>
                <a:cubicBezTo>
                  <a:pt x="110" y="371"/>
                  <a:pt x="104" y="375"/>
                  <a:pt x="103" y="371"/>
                </a:cubicBezTo>
                <a:cubicBezTo>
                  <a:pt x="110" y="372"/>
                  <a:pt x="106" y="365"/>
                  <a:pt x="110" y="363"/>
                </a:cubicBezTo>
                <a:cubicBezTo>
                  <a:pt x="106" y="362"/>
                  <a:pt x="107" y="361"/>
                  <a:pt x="104" y="362"/>
                </a:cubicBezTo>
                <a:cubicBezTo>
                  <a:pt x="104" y="375"/>
                  <a:pt x="96" y="378"/>
                  <a:pt x="96" y="369"/>
                </a:cubicBezTo>
                <a:cubicBezTo>
                  <a:pt x="96" y="366"/>
                  <a:pt x="98" y="365"/>
                  <a:pt x="99" y="364"/>
                </a:cubicBezTo>
                <a:cubicBezTo>
                  <a:pt x="97" y="362"/>
                  <a:pt x="99" y="358"/>
                  <a:pt x="96" y="358"/>
                </a:cubicBezTo>
                <a:cubicBezTo>
                  <a:pt x="94" y="359"/>
                  <a:pt x="93" y="360"/>
                  <a:pt x="90" y="360"/>
                </a:cubicBezTo>
                <a:cubicBezTo>
                  <a:pt x="88" y="355"/>
                  <a:pt x="84" y="358"/>
                  <a:pt x="83" y="351"/>
                </a:cubicBezTo>
                <a:cubicBezTo>
                  <a:pt x="80" y="351"/>
                  <a:pt x="79" y="354"/>
                  <a:pt x="77" y="356"/>
                </a:cubicBezTo>
                <a:cubicBezTo>
                  <a:pt x="82" y="357"/>
                  <a:pt x="84" y="364"/>
                  <a:pt x="86" y="369"/>
                </a:cubicBezTo>
                <a:cubicBezTo>
                  <a:pt x="82" y="365"/>
                  <a:pt x="82" y="374"/>
                  <a:pt x="80" y="376"/>
                </a:cubicBezTo>
                <a:cubicBezTo>
                  <a:pt x="80" y="374"/>
                  <a:pt x="81" y="372"/>
                  <a:pt x="80" y="372"/>
                </a:cubicBezTo>
                <a:cubicBezTo>
                  <a:pt x="78" y="380"/>
                  <a:pt x="72" y="369"/>
                  <a:pt x="68" y="376"/>
                </a:cubicBezTo>
                <a:cubicBezTo>
                  <a:pt x="65" y="370"/>
                  <a:pt x="71" y="359"/>
                  <a:pt x="63" y="356"/>
                </a:cubicBezTo>
                <a:cubicBezTo>
                  <a:pt x="64" y="360"/>
                  <a:pt x="66" y="367"/>
                  <a:pt x="62" y="370"/>
                </a:cubicBezTo>
                <a:cubicBezTo>
                  <a:pt x="61" y="365"/>
                  <a:pt x="56" y="374"/>
                  <a:pt x="53" y="368"/>
                </a:cubicBezTo>
                <a:cubicBezTo>
                  <a:pt x="57" y="366"/>
                  <a:pt x="51" y="354"/>
                  <a:pt x="57" y="351"/>
                </a:cubicBezTo>
                <a:cubicBezTo>
                  <a:pt x="58" y="354"/>
                  <a:pt x="57" y="355"/>
                  <a:pt x="58" y="358"/>
                </a:cubicBezTo>
                <a:cubicBezTo>
                  <a:pt x="63" y="355"/>
                  <a:pt x="62" y="353"/>
                  <a:pt x="67" y="355"/>
                </a:cubicBezTo>
                <a:cubicBezTo>
                  <a:pt x="65" y="351"/>
                  <a:pt x="70" y="348"/>
                  <a:pt x="67" y="345"/>
                </a:cubicBezTo>
                <a:cubicBezTo>
                  <a:pt x="65" y="348"/>
                  <a:pt x="61" y="349"/>
                  <a:pt x="58" y="350"/>
                </a:cubicBezTo>
                <a:cubicBezTo>
                  <a:pt x="59" y="346"/>
                  <a:pt x="60" y="345"/>
                  <a:pt x="58" y="342"/>
                </a:cubicBezTo>
                <a:cubicBezTo>
                  <a:pt x="59" y="342"/>
                  <a:pt x="59" y="341"/>
                  <a:pt x="61" y="341"/>
                </a:cubicBezTo>
                <a:cubicBezTo>
                  <a:pt x="63" y="341"/>
                  <a:pt x="64" y="343"/>
                  <a:pt x="66" y="343"/>
                </a:cubicBezTo>
                <a:cubicBezTo>
                  <a:pt x="67" y="337"/>
                  <a:pt x="71" y="343"/>
                  <a:pt x="72" y="334"/>
                </a:cubicBezTo>
                <a:cubicBezTo>
                  <a:pt x="64" y="332"/>
                  <a:pt x="70" y="322"/>
                  <a:pt x="66" y="315"/>
                </a:cubicBezTo>
                <a:cubicBezTo>
                  <a:pt x="64" y="317"/>
                  <a:pt x="66" y="322"/>
                  <a:pt x="63" y="325"/>
                </a:cubicBezTo>
                <a:cubicBezTo>
                  <a:pt x="57" y="322"/>
                  <a:pt x="68" y="311"/>
                  <a:pt x="61" y="309"/>
                </a:cubicBezTo>
                <a:cubicBezTo>
                  <a:pt x="64" y="303"/>
                  <a:pt x="67" y="297"/>
                  <a:pt x="69" y="291"/>
                </a:cubicBezTo>
                <a:cubicBezTo>
                  <a:pt x="68" y="297"/>
                  <a:pt x="74" y="290"/>
                  <a:pt x="73" y="295"/>
                </a:cubicBezTo>
                <a:cubicBezTo>
                  <a:pt x="73" y="297"/>
                  <a:pt x="71" y="299"/>
                  <a:pt x="69" y="299"/>
                </a:cubicBezTo>
                <a:cubicBezTo>
                  <a:pt x="69" y="303"/>
                  <a:pt x="66" y="309"/>
                  <a:pt x="69" y="311"/>
                </a:cubicBezTo>
                <a:lnTo>
                  <a:pt x="69" y="308"/>
                </a:lnTo>
                <a:cubicBezTo>
                  <a:pt x="73" y="309"/>
                  <a:pt x="78" y="307"/>
                  <a:pt x="81" y="304"/>
                </a:cubicBezTo>
                <a:cubicBezTo>
                  <a:pt x="85" y="305"/>
                  <a:pt x="83" y="312"/>
                  <a:pt x="89" y="312"/>
                </a:cubicBezTo>
                <a:cubicBezTo>
                  <a:pt x="87" y="307"/>
                  <a:pt x="90" y="306"/>
                  <a:pt x="93" y="304"/>
                </a:cubicBezTo>
                <a:cubicBezTo>
                  <a:pt x="89" y="301"/>
                  <a:pt x="86" y="298"/>
                  <a:pt x="83" y="293"/>
                </a:cubicBezTo>
                <a:cubicBezTo>
                  <a:pt x="86" y="289"/>
                  <a:pt x="87" y="292"/>
                  <a:pt x="91" y="290"/>
                </a:cubicBezTo>
                <a:cubicBezTo>
                  <a:pt x="91" y="292"/>
                  <a:pt x="93" y="292"/>
                  <a:pt x="93" y="294"/>
                </a:cubicBezTo>
                <a:cubicBezTo>
                  <a:pt x="92" y="295"/>
                  <a:pt x="90" y="294"/>
                  <a:pt x="91" y="298"/>
                </a:cubicBezTo>
                <a:cubicBezTo>
                  <a:pt x="92" y="298"/>
                  <a:pt x="93" y="297"/>
                  <a:pt x="95" y="297"/>
                </a:cubicBezTo>
                <a:cubicBezTo>
                  <a:pt x="95" y="296"/>
                  <a:pt x="95" y="294"/>
                  <a:pt x="94" y="293"/>
                </a:cubicBezTo>
                <a:cubicBezTo>
                  <a:pt x="98" y="294"/>
                  <a:pt x="98" y="290"/>
                  <a:pt x="100" y="290"/>
                </a:cubicBezTo>
                <a:cubicBezTo>
                  <a:pt x="99" y="285"/>
                  <a:pt x="102" y="283"/>
                  <a:pt x="103" y="278"/>
                </a:cubicBezTo>
                <a:cubicBezTo>
                  <a:pt x="97" y="272"/>
                  <a:pt x="94" y="280"/>
                  <a:pt x="93" y="286"/>
                </a:cubicBezTo>
                <a:cubicBezTo>
                  <a:pt x="91" y="284"/>
                  <a:pt x="94" y="277"/>
                  <a:pt x="91" y="277"/>
                </a:cubicBezTo>
                <a:cubicBezTo>
                  <a:pt x="90" y="283"/>
                  <a:pt x="87" y="288"/>
                  <a:pt x="81" y="290"/>
                </a:cubicBezTo>
                <a:cubicBezTo>
                  <a:pt x="79" y="285"/>
                  <a:pt x="80" y="280"/>
                  <a:pt x="82" y="276"/>
                </a:cubicBezTo>
                <a:cubicBezTo>
                  <a:pt x="74" y="278"/>
                  <a:pt x="82" y="287"/>
                  <a:pt x="74" y="289"/>
                </a:cubicBezTo>
                <a:cubicBezTo>
                  <a:pt x="78" y="290"/>
                  <a:pt x="80" y="291"/>
                  <a:pt x="80" y="295"/>
                </a:cubicBezTo>
                <a:cubicBezTo>
                  <a:pt x="77" y="294"/>
                  <a:pt x="79" y="292"/>
                  <a:pt x="76" y="295"/>
                </a:cubicBezTo>
                <a:cubicBezTo>
                  <a:pt x="77" y="290"/>
                  <a:pt x="73" y="292"/>
                  <a:pt x="72" y="290"/>
                </a:cubicBezTo>
                <a:cubicBezTo>
                  <a:pt x="75" y="286"/>
                  <a:pt x="71" y="281"/>
                  <a:pt x="74" y="278"/>
                </a:cubicBezTo>
                <a:cubicBezTo>
                  <a:pt x="71" y="277"/>
                  <a:pt x="71" y="280"/>
                  <a:pt x="69" y="282"/>
                </a:cubicBezTo>
                <a:cubicBezTo>
                  <a:pt x="67" y="282"/>
                  <a:pt x="66" y="281"/>
                  <a:pt x="66" y="279"/>
                </a:cubicBezTo>
                <a:cubicBezTo>
                  <a:pt x="66" y="277"/>
                  <a:pt x="69" y="279"/>
                  <a:pt x="68" y="276"/>
                </a:cubicBezTo>
                <a:cubicBezTo>
                  <a:pt x="68" y="273"/>
                  <a:pt x="64" y="273"/>
                  <a:pt x="63" y="271"/>
                </a:cubicBezTo>
                <a:cubicBezTo>
                  <a:pt x="64" y="270"/>
                  <a:pt x="64" y="267"/>
                  <a:pt x="65" y="267"/>
                </a:cubicBezTo>
                <a:cubicBezTo>
                  <a:pt x="66" y="269"/>
                  <a:pt x="67" y="270"/>
                  <a:pt x="69" y="270"/>
                </a:cubicBezTo>
                <a:cubicBezTo>
                  <a:pt x="68" y="265"/>
                  <a:pt x="74" y="270"/>
                  <a:pt x="74" y="267"/>
                </a:cubicBezTo>
                <a:cubicBezTo>
                  <a:pt x="73" y="267"/>
                  <a:pt x="73" y="266"/>
                  <a:pt x="72" y="265"/>
                </a:cubicBezTo>
                <a:cubicBezTo>
                  <a:pt x="72" y="264"/>
                  <a:pt x="73" y="262"/>
                  <a:pt x="74" y="262"/>
                </a:cubicBezTo>
                <a:cubicBezTo>
                  <a:pt x="72" y="265"/>
                  <a:pt x="78" y="263"/>
                  <a:pt x="77" y="265"/>
                </a:cubicBezTo>
                <a:cubicBezTo>
                  <a:pt x="75" y="265"/>
                  <a:pt x="75" y="268"/>
                  <a:pt x="75" y="269"/>
                </a:cubicBezTo>
                <a:cubicBezTo>
                  <a:pt x="78" y="272"/>
                  <a:pt x="85" y="273"/>
                  <a:pt x="86" y="269"/>
                </a:cubicBezTo>
                <a:cubicBezTo>
                  <a:pt x="83" y="268"/>
                  <a:pt x="84" y="264"/>
                  <a:pt x="82" y="263"/>
                </a:cubicBezTo>
                <a:cubicBezTo>
                  <a:pt x="82" y="264"/>
                  <a:pt x="82" y="267"/>
                  <a:pt x="81" y="267"/>
                </a:cubicBezTo>
                <a:cubicBezTo>
                  <a:pt x="80" y="266"/>
                  <a:pt x="79" y="265"/>
                  <a:pt x="78" y="264"/>
                </a:cubicBezTo>
                <a:cubicBezTo>
                  <a:pt x="80" y="263"/>
                  <a:pt x="80" y="260"/>
                  <a:pt x="79" y="258"/>
                </a:cubicBezTo>
                <a:cubicBezTo>
                  <a:pt x="76" y="257"/>
                  <a:pt x="76" y="261"/>
                  <a:pt x="73" y="260"/>
                </a:cubicBezTo>
                <a:cubicBezTo>
                  <a:pt x="71" y="259"/>
                  <a:pt x="74" y="254"/>
                  <a:pt x="71" y="253"/>
                </a:cubicBezTo>
                <a:cubicBezTo>
                  <a:pt x="70" y="259"/>
                  <a:pt x="63" y="261"/>
                  <a:pt x="62" y="257"/>
                </a:cubicBezTo>
                <a:cubicBezTo>
                  <a:pt x="63" y="254"/>
                  <a:pt x="67" y="259"/>
                  <a:pt x="67" y="252"/>
                </a:cubicBezTo>
                <a:cubicBezTo>
                  <a:pt x="61" y="251"/>
                  <a:pt x="60" y="257"/>
                  <a:pt x="58" y="261"/>
                </a:cubicBezTo>
                <a:cubicBezTo>
                  <a:pt x="61" y="263"/>
                  <a:pt x="62" y="261"/>
                  <a:pt x="64" y="261"/>
                </a:cubicBezTo>
                <a:cubicBezTo>
                  <a:pt x="64" y="269"/>
                  <a:pt x="59" y="266"/>
                  <a:pt x="55" y="266"/>
                </a:cubicBezTo>
                <a:cubicBezTo>
                  <a:pt x="54" y="264"/>
                  <a:pt x="55" y="261"/>
                  <a:pt x="58" y="259"/>
                </a:cubicBezTo>
                <a:cubicBezTo>
                  <a:pt x="54" y="256"/>
                  <a:pt x="52" y="262"/>
                  <a:pt x="49" y="259"/>
                </a:cubicBezTo>
                <a:cubicBezTo>
                  <a:pt x="48" y="262"/>
                  <a:pt x="49" y="265"/>
                  <a:pt x="50" y="268"/>
                </a:cubicBezTo>
                <a:cubicBezTo>
                  <a:pt x="54" y="266"/>
                  <a:pt x="66" y="269"/>
                  <a:pt x="60" y="275"/>
                </a:cubicBezTo>
                <a:cubicBezTo>
                  <a:pt x="61" y="278"/>
                  <a:pt x="63" y="276"/>
                  <a:pt x="64" y="278"/>
                </a:cubicBezTo>
                <a:cubicBezTo>
                  <a:pt x="64" y="282"/>
                  <a:pt x="63" y="285"/>
                  <a:pt x="60" y="286"/>
                </a:cubicBezTo>
                <a:cubicBezTo>
                  <a:pt x="61" y="283"/>
                  <a:pt x="61" y="281"/>
                  <a:pt x="59" y="279"/>
                </a:cubicBezTo>
                <a:cubicBezTo>
                  <a:pt x="56" y="281"/>
                  <a:pt x="57" y="285"/>
                  <a:pt x="57" y="289"/>
                </a:cubicBezTo>
                <a:cubicBezTo>
                  <a:pt x="56" y="288"/>
                  <a:pt x="55" y="287"/>
                  <a:pt x="54" y="285"/>
                </a:cubicBezTo>
                <a:cubicBezTo>
                  <a:pt x="54" y="282"/>
                  <a:pt x="58" y="279"/>
                  <a:pt x="55" y="277"/>
                </a:cubicBezTo>
                <a:cubicBezTo>
                  <a:pt x="57" y="275"/>
                  <a:pt x="57" y="273"/>
                  <a:pt x="57" y="271"/>
                </a:cubicBezTo>
                <a:cubicBezTo>
                  <a:pt x="57" y="271"/>
                  <a:pt x="56" y="271"/>
                  <a:pt x="56" y="271"/>
                </a:cubicBezTo>
                <a:cubicBezTo>
                  <a:pt x="54" y="271"/>
                  <a:pt x="53" y="272"/>
                  <a:pt x="53" y="274"/>
                </a:cubicBezTo>
                <a:cubicBezTo>
                  <a:pt x="53" y="275"/>
                  <a:pt x="54" y="276"/>
                  <a:pt x="55" y="277"/>
                </a:cubicBezTo>
                <a:cubicBezTo>
                  <a:pt x="55" y="282"/>
                  <a:pt x="54" y="274"/>
                  <a:pt x="50" y="276"/>
                </a:cubicBezTo>
                <a:cubicBezTo>
                  <a:pt x="50" y="280"/>
                  <a:pt x="52" y="288"/>
                  <a:pt x="50" y="290"/>
                </a:cubicBezTo>
                <a:cubicBezTo>
                  <a:pt x="49" y="284"/>
                  <a:pt x="47" y="279"/>
                  <a:pt x="47" y="273"/>
                </a:cubicBezTo>
                <a:cubicBezTo>
                  <a:pt x="49" y="274"/>
                  <a:pt x="51" y="273"/>
                  <a:pt x="51" y="270"/>
                </a:cubicBezTo>
                <a:cubicBezTo>
                  <a:pt x="42" y="273"/>
                  <a:pt x="52" y="262"/>
                  <a:pt x="42" y="263"/>
                </a:cubicBezTo>
                <a:cubicBezTo>
                  <a:pt x="41" y="264"/>
                  <a:pt x="42" y="268"/>
                  <a:pt x="40" y="268"/>
                </a:cubicBezTo>
                <a:cubicBezTo>
                  <a:pt x="41" y="265"/>
                  <a:pt x="39" y="264"/>
                  <a:pt x="39" y="262"/>
                </a:cubicBezTo>
                <a:cubicBezTo>
                  <a:pt x="35" y="263"/>
                  <a:pt x="31" y="261"/>
                  <a:pt x="28" y="258"/>
                </a:cubicBezTo>
                <a:cubicBezTo>
                  <a:pt x="33" y="257"/>
                  <a:pt x="39" y="258"/>
                  <a:pt x="43" y="261"/>
                </a:cubicBezTo>
                <a:cubicBezTo>
                  <a:pt x="46" y="258"/>
                  <a:pt x="43" y="256"/>
                  <a:pt x="42" y="254"/>
                </a:cubicBezTo>
                <a:cubicBezTo>
                  <a:pt x="40" y="260"/>
                  <a:pt x="31" y="253"/>
                  <a:pt x="29" y="251"/>
                </a:cubicBezTo>
                <a:cubicBezTo>
                  <a:pt x="32" y="250"/>
                  <a:pt x="28" y="247"/>
                  <a:pt x="30" y="244"/>
                </a:cubicBezTo>
                <a:cubicBezTo>
                  <a:pt x="25" y="246"/>
                  <a:pt x="27" y="242"/>
                  <a:pt x="25" y="239"/>
                </a:cubicBezTo>
                <a:cubicBezTo>
                  <a:pt x="21" y="244"/>
                  <a:pt x="28" y="246"/>
                  <a:pt x="27" y="251"/>
                </a:cubicBezTo>
                <a:cubicBezTo>
                  <a:pt x="25" y="252"/>
                  <a:pt x="21" y="252"/>
                  <a:pt x="19" y="252"/>
                </a:cubicBezTo>
                <a:cubicBezTo>
                  <a:pt x="17" y="256"/>
                  <a:pt x="20" y="256"/>
                  <a:pt x="19" y="259"/>
                </a:cubicBezTo>
                <a:cubicBezTo>
                  <a:pt x="17" y="259"/>
                  <a:pt x="16" y="260"/>
                  <a:pt x="14" y="260"/>
                </a:cubicBezTo>
                <a:cubicBezTo>
                  <a:pt x="14" y="248"/>
                  <a:pt x="23" y="235"/>
                  <a:pt x="16" y="223"/>
                </a:cubicBezTo>
                <a:cubicBezTo>
                  <a:pt x="17" y="221"/>
                  <a:pt x="18" y="220"/>
                  <a:pt x="19" y="219"/>
                </a:cubicBezTo>
                <a:cubicBezTo>
                  <a:pt x="22" y="221"/>
                  <a:pt x="24" y="220"/>
                  <a:pt x="31" y="223"/>
                </a:cubicBezTo>
                <a:cubicBezTo>
                  <a:pt x="29" y="224"/>
                  <a:pt x="30" y="227"/>
                  <a:pt x="34" y="227"/>
                </a:cubicBezTo>
                <a:cubicBezTo>
                  <a:pt x="35" y="225"/>
                  <a:pt x="31" y="223"/>
                  <a:pt x="34" y="223"/>
                </a:cubicBezTo>
                <a:cubicBezTo>
                  <a:pt x="38" y="224"/>
                  <a:pt x="32" y="229"/>
                  <a:pt x="38" y="229"/>
                </a:cubicBezTo>
                <a:cubicBezTo>
                  <a:pt x="41" y="227"/>
                  <a:pt x="37" y="223"/>
                  <a:pt x="41" y="223"/>
                </a:cubicBezTo>
                <a:cubicBezTo>
                  <a:pt x="43" y="226"/>
                  <a:pt x="44" y="233"/>
                  <a:pt x="49" y="230"/>
                </a:cubicBezTo>
                <a:cubicBezTo>
                  <a:pt x="49" y="227"/>
                  <a:pt x="46" y="224"/>
                  <a:pt x="49" y="222"/>
                </a:cubicBezTo>
                <a:cubicBezTo>
                  <a:pt x="46" y="221"/>
                  <a:pt x="45" y="218"/>
                  <a:pt x="43" y="217"/>
                </a:cubicBezTo>
                <a:cubicBezTo>
                  <a:pt x="42" y="217"/>
                  <a:pt x="43" y="221"/>
                  <a:pt x="41" y="221"/>
                </a:cubicBezTo>
                <a:cubicBezTo>
                  <a:pt x="40" y="217"/>
                  <a:pt x="37" y="215"/>
                  <a:pt x="37" y="211"/>
                </a:cubicBezTo>
                <a:cubicBezTo>
                  <a:pt x="45" y="204"/>
                  <a:pt x="39" y="178"/>
                  <a:pt x="46" y="170"/>
                </a:cubicBezTo>
                <a:cubicBezTo>
                  <a:pt x="47" y="176"/>
                  <a:pt x="44" y="185"/>
                  <a:pt x="49" y="188"/>
                </a:cubicBezTo>
                <a:cubicBezTo>
                  <a:pt x="52" y="185"/>
                  <a:pt x="46" y="185"/>
                  <a:pt x="48" y="180"/>
                </a:cubicBezTo>
                <a:cubicBezTo>
                  <a:pt x="51" y="178"/>
                  <a:pt x="55" y="183"/>
                  <a:pt x="57" y="186"/>
                </a:cubicBezTo>
                <a:cubicBezTo>
                  <a:pt x="57" y="183"/>
                  <a:pt x="58" y="181"/>
                  <a:pt x="60" y="181"/>
                </a:cubicBezTo>
                <a:cubicBezTo>
                  <a:pt x="61" y="182"/>
                  <a:pt x="60" y="185"/>
                  <a:pt x="62" y="184"/>
                </a:cubicBezTo>
                <a:cubicBezTo>
                  <a:pt x="66" y="181"/>
                  <a:pt x="61" y="177"/>
                  <a:pt x="61" y="173"/>
                </a:cubicBezTo>
                <a:cubicBezTo>
                  <a:pt x="63" y="170"/>
                  <a:pt x="66" y="169"/>
                  <a:pt x="69" y="170"/>
                </a:cubicBezTo>
                <a:cubicBezTo>
                  <a:pt x="72" y="177"/>
                  <a:pt x="65" y="184"/>
                  <a:pt x="69" y="192"/>
                </a:cubicBezTo>
                <a:cubicBezTo>
                  <a:pt x="71" y="189"/>
                  <a:pt x="72" y="188"/>
                  <a:pt x="71" y="184"/>
                </a:cubicBezTo>
                <a:cubicBezTo>
                  <a:pt x="83" y="183"/>
                  <a:pt x="86" y="187"/>
                  <a:pt x="95" y="183"/>
                </a:cubicBezTo>
                <a:cubicBezTo>
                  <a:pt x="97" y="184"/>
                  <a:pt x="94" y="189"/>
                  <a:pt x="98" y="188"/>
                </a:cubicBezTo>
                <a:cubicBezTo>
                  <a:pt x="100" y="184"/>
                  <a:pt x="101" y="179"/>
                  <a:pt x="97" y="177"/>
                </a:cubicBezTo>
                <a:cubicBezTo>
                  <a:pt x="95" y="179"/>
                  <a:pt x="96" y="183"/>
                  <a:pt x="92" y="182"/>
                </a:cubicBezTo>
                <a:cubicBezTo>
                  <a:pt x="90" y="175"/>
                  <a:pt x="74" y="173"/>
                  <a:pt x="82" y="164"/>
                </a:cubicBezTo>
                <a:cubicBezTo>
                  <a:pt x="79" y="164"/>
                  <a:pt x="78" y="167"/>
                  <a:pt x="74" y="166"/>
                </a:cubicBezTo>
                <a:cubicBezTo>
                  <a:pt x="72" y="160"/>
                  <a:pt x="72" y="154"/>
                  <a:pt x="74" y="148"/>
                </a:cubicBezTo>
                <a:cubicBezTo>
                  <a:pt x="80" y="151"/>
                  <a:pt x="83" y="144"/>
                  <a:pt x="86" y="149"/>
                </a:cubicBezTo>
                <a:cubicBezTo>
                  <a:pt x="84" y="144"/>
                  <a:pt x="88" y="141"/>
                  <a:pt x="88" y="134"/>
                </a:cubicBezTo>
                <a:cubicBezTo>
                  <a:pt x="76" y="134"/>
                  <a:pt x="80" y="125"/>
                  <a:pt x="80" y="117"/>
                </a:cubicBezTo>
                <a:cubicBezTo>
                  <a:pt x="78" y="115"/>
                  <a:pt x="76" y="119"/>
                  <a:pt x="76" y="116"/>
                </a:cubicBezTo>
                <a:cubicBezTo>
                  <a:pt x="80" y="113"/>
                  <a:pt x="77" y="109"/>
                  <a:pt x="82" y="108"/>
                </a:cubicBezTo>
                <a:cubicBezTo>
                  <a:pt x="82" y="110"/>
                  <a:pt x="83" y="113"/>
                  <a:pt x="83" y="115"/>
                </a:cubicBezTo>
                <a:cubicBezTo>
                  <a:pt x="86" y="113"/>
                  <a:pt x="86" y="108"/>
                  <a:pt x="88" y="106"/>
                </a:cubicBezTo>
                <a:cubicBezTo>
                  <a:pt x="87" y="121"/>
                  <a:pt x="91" y="122"/>
                  <a:pt x="97" y="123"/>
                </a:cubicBezTo>
                <a:cubicBezTo>
                  <a:pt x="101" y="114"/>
                  <a:pt x="102" y="104"/>
                  <a:pt x="102" y="95"/>
                </a:cubicBezTo>
                <a:cubicBezTo>
                  <a:pt x="104" y="95"/>
                  <a:pt x="105" y="97"/>
                  <a:pt x="105" y="99"/>
                </a:cubicBezTo>
                <a:cubicBezTo>
                  <a:pt x="105" y="103"/>
                  <a:pt x="104" y="108"/>
                  <a:pt x="106" y="109"/>
                </a:cubicBezTo>
                <a:cubicBezTo>
                  <a:pt x="110" y="107"/>
                  <a:pt x="107" y="104"/>
                  <a:pt x="109" y="100"/>
                </a:cubicBezTo>
                <a:cubicBezTo>
                  <a:pt x="109" y="100"/>
                  <a:pt x="107" y="101"/>
                  <a:pt x="108" y="100"/>
                </a:cubicBezTo>
                <a:cubicBezTo>
                  <a:pt x="108" y="99"/>
                  <a:pt x="108" y="98"/>
                  <a:pt x="109" y="98"/>
                </a:cubicBezTo>
                <a:cubicBezTo>
                  <a:pt x="111" y="99"/>
                  <a:pt x="113" y="100"/>
                  <a:pt x="115" y="101"/>
                </a:cubicBezTo>
                <a:cubicBezTo>
                  <a:pt x="114" y="102"/>
                  <a:pt x="113" y="103"/>
                  <a:pt x="110" y="100"/>
                </a:cubicBezTo>
                <a:cubicBezTo>
                  <a:pt x="110" y="110"/>
                  <a:pt x="118" y="116"/>
                  <a:pt x="116" y="123"/>
                </a:cubicBezTo>
                <a:cubicBezTo>
                  <a:pt x="113" y="119"/>
                  <a:pt x="110" y="131"/>
                  <a:pt x="115" y="132"/>
                </a:cubicBezTo>
                <a:cubicBezTo>
                  <a:pt x="116" y="128"/>
                  <a:pt x="118" y="129"/>
                  <a:pt x="121" y="130"/>
                </a:cubicBezTo>
                <a:cubicBezTo>
                  <a:pt x="121" y="126"/>
                  <a:pt x="123" y="124"/>
                  <a:pt x="126" y="124"/>
                </a:cubicBezTo>
                <a:cubicBezTo>
                  <a:pt x="127" y="126"/>
                  <a:pt x="126" y="130"/>
                  <a:pt x="127" y="131"/>
                </a:cubicBezTo>
                <a:cubicBezTo>
                  <a:pt x="130" y="131"/>
                  <a:pt x="133" y="132"/>
                  <a:pt x="135" y="133"/>
                </a:cubicBezTo>
                <a:cubicBezTo>
                  <a:pt x="135" y="133"/>
                  <a:pt x="136" y="132"/>
                  <a:pt x="136" y="132"/>
                </a:cubicBezTo>
                <a:cubicBezTo>
                  <a:pt x="137" y="128"/>
                  <a:pt x="135" y="124"/>
                  <a:pt x="132" y="123"/>
                </a:cubicBezTo>
                <a:cubicBezTo>
                  <a:pt x="131" y="126"/>
                  <a:pt x="132" y="127"/>
                  <a:pt x="132" y="130"/>
                </a:cubicBezTo>
                <a:cubicBezTo>
                  <a:pt x="130" y="128"/>
                  <a:pt x="131" y="130"/>
                  <a:pt x="128" y="129"/>
                </a:cubicBezTo>
                <a:cubicBezTo>
                  <a:pt x="128" y="123"/>
                  <a:pt x="129" y="117"/>
                  <a:pt x="132" y="112"/>
                </a:cubicBezTo>
                <a:cubicBezTo>
                  <a:pt x="130" y="112"/>
                  <a:pt x="130" y="113"/>
                  <a:pt x="129" y="114"/>
                </a:cubicBezTo>
                <a:cubicBezTo>
                  <a:pt x="129" y="113"/>
                  <a:pt x="129" y="112"/>
                  <a:pt x="128" y="112"/>
                </a:cubicBezTo>
                <a:lnTo>
                  <a:pt x="128" y="111"/>
                </a:lnTo>
                <a:cubicBezTo>
                  <a:pt x="129" y="111"/>
                  <a:pt x="130" y="111"/>
                  <a:pt x="131" y="110"/>
                </a:cubicBezTo>
                <a:cubicBezTo>
                  <a:pt x="130" y="107"/>
                  <a:pt x="130" y="103"/>
                  <a:pt x="130" y="100"/>
                </a:cubicBezTo>
                <a:cubicBezTo>
                  <a:pt x="127" y="100"/>
                  <a:pt x="126" y="102"/>
                  <a:pt x="126" y="104"/>
                </a:cubicBezTo>
                <a:cubicBezTo>
                  <a:pt x="125" y="103"/>
                  <a:pt x="123" y="103"/>
                  <a:pt x="122" y="103"/>
                </a:cubicBezTo>
                <a:cubicBezTo>
                  <a:pt x="122" y="105"/>
                  <a:pt x="124" y="105"/>
                  <a:pt x="126" y="106"/>
                </a:cubicBezTo>
                <a:cubicBezTo>
                  <a:pt x="125" y="108"/>
                  <a:pt x="124" y="108"/>
                  <a:pt x="123" y="109"/>
                </a:cubicBezTo>
                <a:cubicBezTo>
                  <a:pt x="124" y="109"/>
                  <a:pt x="124" y="109"/>
                  <a:pt x="124" y="110"/>
                </a:cubicBezTo>
                <a:cubicBezTo>
                  <a:pt x="124" y="110"/>
                  <a:pt x="123" y="110"/>
                  <a:pt x="123" y="110"/>
                </a:cubicBezTo>
                <a:cubicBezTo>
                  <a:pt x="123" y="111"/>
                  <a:pt x="124" y="112"/>
                  <a:pt x="125" y="112"/>
                </a:cubicBezTo>
                <a:cubicBezTo>
                  <a:pt x="125" y="115"/>
                  <a:pt x="124" y="118"/>
                  <a:pt x="127" y="118"/>
                </a:cubicBezTo>
                <a:cubicBezTo>
                  <a:pt x="125" y="121"/>
                  <a:pt x="128" y="122"/>
                  <a:pt x="125" y="123"/>
                </a:cubicBezTo>
                <a:cubicBezTo>
                  <a:pt x="125" y="120"/>
                  <a:pt x="120" y="122"/>
                  <a:pt x="120" y="118"/>
                </a:cubicBezTo>
                <a:cubicBezTo>
                  <a:pt x="123" y="110"/>
                  <a:pt x="119" y="108"/>
                  <a:pt x="118" y="103"/>
                </a:cubicBezTo>
                <a:cubicBezTo>
                  <a:pt x="119" y="103"/>
                  <a:pt x="119" y="104"/>
                  <a:pt x="121" y="104"/>
                </a:cubicBezTo>
                <a:lnTo>
                  <a:pt x="121" y="102"/>
                </a:lnTo>
                <a:cubicBezTo>
                  <a:pt x="127" y="102"/>
                  <a:pt x="133" y="98"/>
                  <a:pt x="136" y="92"/>
                </a:cubicBezTo>
                <a:cubicBezTo>
                  <a:pt x="137" y="92"/>
                  <a:pt x="137" y="92"/>
                  <a:pt x="137" y="92"/>
                </a:cubicBezTo>
                <a:cubicBezTo>
                  <a:pt x="137" y="92"/>
                  <a:pt x="137" y="91"/>
                  <a:pt x="137" y="91"/>
                </a:cubicBezTo>
                <a:cubicBezTo>
                  <a:pt x="138" y="91"/>
                  <a:pt x="140" y="91"/>
                  <a:pt x="141" y="91"/>
                </a:cubicBezTo>
                <a:cubicBezTo>
                  <a:pt x="143" y="93"/>
                  <a:pt x="140" y="95"/>
                  <a:pt x="142" y="98"/>
                </a:cubicBezTo>
                <a:cubicBezTo>
                  <a:pt x="142" y="98"/>
                  <a:pt x="143" y="98"/>
                  <a:pt x="144" y="98"/>
                </a:cubicBezTo>
                <a:cubicBezTo>
                  <a:pt x="144" y="99"/>
                  <a:pt x="145" y="99"/>
                  <a:pt x="146" y="99"/>
                </a:cubicBezTo>
                <a:lnTo>
                  <a:pt x="146" y="99"/>
                </a:lnTo>
                <a:cubicBezTo>
                  <a:pt x="155" y="99"/>
                  <a:pt x="161" y="88"/>
                  <a:pt x="168" y="95"/>
                </a:cubicBezTo>
                <a:cubicBezTo>
                  <a:pt x="168" y="94"/>
                  <a:pt x="173" y="95"/>
                  <a:pt x="176" y="95"/>
                </a:cubicBezTo>
                <a:cubicBezTo>
                  <a:pt x="171" y="98"/>
                  <a:pt x="183" y="100"/>
                  <a:pt x="186" y="97"/>
                </a:cubicBezTo>
                <a:cubicBezTo>
                  <a:pt x="185" y="94"/>
                  <a:pt x="187" y="94"/>
                  <a:pt x="185" y="93"/>
                </a:cubicBezTo>
                <a:cubicBezTo>
                  <a:pt x="187" y="90"/>
                  <a:pt x="191" y="90"/>
                  <a:pt x="192" y="87"/>
                </a:cubicBezTo>
                <a:cubicBezTo>
                  <a:pt x="193" y="88"/>
                  <a:pt x="195" y="88"/>
                  <a:pt x="196" y="89"/>
                </a:cubicBezTo>
                <a:cubicBezTo>
                  <a:pt x="195" y="92"/>
                  <a:pt x="195" y="94"/>
                  <a:pt x="197" y="95"/>
                </a:cubicBezTo>
                <a:cubicBezTo>
                  <a:pt x="198" y="94"/>
                  <a:pt x="198" y="93"/>
                  <a:pt x="198" y="92"/>
                </a:cubicBezTo>
                <a:cubicBezTo>
                  <a:pt x="199" y="96"/>
                  <a:pt x="199" y="100"/>
                  <a:pt x="198" y="104"/>
                </a:cubicBezTo>
                <a:lnTo>
                  <a:pt x="197" y="108"/>
                </a:lnTo>
                <a:lnTo>
                  <a:pt x="196" y="108"/>
                </a:lnTo>
                <a:cubicBezTo>
                  <a:pt x="195" y="108"/>
                  <a:pt x="195" y="108"/>
                  <a:pt x="195" y="109"/>
                </a:cubicBezTo>
                <a:cubicBezTo>
                  <a:pt x="196" y="109"/>
                  <a:pt x="196" y="109"/>
                  <a:pt x="196" y="110"/>
                </a:cubicBezTo>
                <a:lnTo>
                  <a:pt x="196" y="110"/>
                </a:lnTo>
                <a:cubicBezTo>
                  <a:pt x="197" y="110"/>
                  <a:pt x="197" y="110"/>
                  <a:pt x="198" y="110"/>
                </a:cubicBezTo>
                <a:lnTo>
                  <a:pt x="198" y="110"/>
                </a:lnTo>
                <a:lnTo>
                  <a:pt x="198" y="110"/>
                </a:lnTo>
                <a:cubicBezTo>
                  <a:pt x="202" y="112"/>
                  <a:pt x="204" y="107"/>
                  <a:pt x="208" y="106"/>
                </a:cubicBezTo>
                <a:cubicBezTo>
                  <a:pt x="207" y="103"/>
                  <a:pt x="204" y="101"/>
                  <a:pt x="200" y="101"/>
                </a:cubicBezTo>
                <a:cubicBezTo>
                  <a:pt x="202" y="98"/>
                  <a:pt x="208" y="98"/>
                  <a:pt x="205" y="93"/>
                </a:cubicBezTo>
                <a:cubicBezTo>
                  <a:pt x="209" y="92"/>
                  <a:pt x="207" y="96"/>
                  <a:pt x="209" y="97"/>
                </a:cubicBezTo>
                <a:cubicBezTo>
                  <a:pt x="211" y="95"/>
                  <a:pt x="211" y="89"/>
                  <a:pt x="213" y="86"/>
                </a:cubicBezTo>
                <a:cubicBezTo>
                  <a:pt x="220" y="86"/>
                  <a:pt x="227" y="86"/>
                  <a:pt x="235" y="84"/>
                </a:cubicBezTo>
                <a:cubicBezTo>
                  <a:pt x="235" y="79"/>
                  <a:pt x="230" y="80"/>
                  <a:pt x="228" y="77"/>
                </a:cubicBezTo>
                <a:cubicBezTo>
                  <a:pt x="228" y="67"/>
                  <a:pt x="246" y="74"/>
                  <a:pt x="241" y="82"/>
                </a:cubicBezTo>
                <a:cubicBezTo>
                  <a:pt x="242" y="84"/>
                  <a:pt x="250" y="85"/>
                  <a:pt x="247" y="88"/>
                </a:cubicBezTo>
                <a:cubicBezTo>
                  <a:pt x="248" y="88"/>
                  <a:pt x="257" y="89"/>
                  <a:pt x="257" y="86"/>
                </a:cubicBezTo>
                <a:cubicBezTo>
                  <a:pt x="255" y="86"/>
                  <a:pt x="252" y="86"/>
                  <a:pt x="249" y="87"/>
                </a:cubicBezTo>
                <a:cubicBezTo>
                  <a:pt x="250" y="82"/>
                  <a:pt x="255" y="84"/>
                  <a:pt x="259" y="84"/>
                </a:cubicBezTo>
                <a:cubicBezTo>
                  <a:pt x="260" y="86"/>
                  <a:pt x="258" y="86"/>
                  <a:pt x="258" y="89"/>
                </a:cubicBezTo>
                <a:cubicBezTo>
                  <a:pt x="262" y="88"/>
                  <a:pt x="263" y="91"/>
                  <a:pt x="266" y="90"/>
                </a:cubicBezTo>
                <a:cubicBezTo>
                  <a:pt x="263" y="81"/>
                  <a:pt x="271" y="79"/>
                  <a:pt x="279" y="82"/>
                </a:cubicBezTo>
                <a:cubicBezTo>
                  <a:pt x="278" y="80"/>
                  <a:pt x="279" y="78"/>
                  <a:pt x="280" y="76"/>
                </a:cubicBezTo>
                <a:cubicBezTo>
                  <a:pt x="284" y="77"/>
                  <a:pt x="287" y="79"/>
                  <a:pt x="289" y="82"/>
                </a:cubicBezTo>
                <a:cubicBezTo>
                  <a:pt x="296" y="78"/>
                  <a:pt x="304" y="77"/>
                  <a:pt x="311" y="78"/>
                </a:cubicBezTo>
                <a:cubicBezTo>
                  <a:pt x="311" y="76"/>
                  <a:pt x="313" y="76"/>
                  <a:pt x="312" y="73"/>
                </a:cubicBezTo>
                <a:cubicBezTo>
                  <a:pt x="309" y="73"/>
                  <a:pt x="306" y="72"/>
                  <a:pt x="306" y="76"/>
                </a:cubicBezTo>
                <a:cubicBezTo>
                  <a:pt x="304" y="74"/>
                  <a:pt x="298" y="76"/>
                  <a:pt x="295" y="73"/>
                </a:cubicBezTo>
                <a:cubicBezTo>
                  <a:pt x="299" y="69"/>
                  <a:pt x="311" y="72"/>
                  <a:pt x="313" y="65"/>
                </a:cubicBezTo>
                <a:cubicBezTo>
                  <a:pt x="306" y="62"/>
                  <a:pt x="296" y="67"/>
                  <a:pt x="284" y="66"/>
                </a:cubicBezTo>
                <a:cubicBezTo>
                  <a:pt x="283" y="69"/>
                  <a:pt x="284" y="68"/>
                  <a:pt x="284" y="71"/>
                </a:cubicBezTo>
                <a:cubicBezTo>
                  <a:pt x="286" y="72"/>
                  <a:pt x="290" y="70"/>
                  <a:pt x="290" y="72"/>
                </a:cubicBezTo>
                <a:cubicBezTo>
                  <a:pt x="285" y="72"/>
                  <a:pt x="280" y="73"/>
                  <a:pt x="275" y="75"/>
                </a:cubicBezTo>
                <a:cubicBezTo>
                  <a:pt x="274" y="75"/>
                  <a:pt x="274" y="73"/>
                  <a:pt x="272" y="73"/>
                </a:cubicBezTo>
                <a:cubicBezTo>
                  <a:pt x="272" y="70"/>
                  <a:pt x="278" y="74"/>
                  <a:pt x="278" y="71"/>
                </a:cubicBezTo>
                <a:cubicBezTo>
                  <a:pt x="274" y="70"/>
                  <a:pt x="273" y="61"/>
                  <a:pt x="268" y="63"/>
                </a:cubicBezTo>
                <a:lnTo>
                  <a:pt x="268" y="60"/>
                </a:lnTo>
                <a:cubicBezTo>
                  <a:pt x="270" y="59"/>
                  <a:pt x="274" y="56"/>
                  <a:pt x="275" y="59"/>
                </a:cubicBezTo>
                <a:cubicBezTo>
                  <a:pt x="278" y="58"/>
                  <a:pt x="274" y="56"/>
                  <a:pt x="272" y="56"/>
                </a:cubicBezTo>
                <a:cubicBezTo>
                  <a:pt x="274" y="52"/>
                  <a:pt x="274" y="47"/>
                  <a:pt x="278" y="45"/>
                </a:cubicBezTo>
                <a:cubicBezTo>
                  <a:pt x="279" y="45"/>
                  <a:pt x="279" y="46"/>
                  <a:pt x="280" y="46"/>
                </a:cubicBezTo>
                <a:cubicBezTo>
                  <a:pt x="276" y="49"/>
                  <a:pt x="286" y="60"/>
                  <a:pt x="279" y="62"/>
                </a:cubicBezTo>
                <a:cubicBezTo>
                  <a:pt x="282" y="66"/>
                  <a:pt x="285" y="61"/>
                  <a:pt x="290" y="61"/>
                </a:cubicBezTo>
                <a:cubicBezTo>
                  <a:pt x="290" y="58"/>
                  <a:pt x="287" y="56"/>
                  <a:pt x="291" y="55"/>
                </a:cubicBezTo>
                <a:cubicBezTo>
                  <a:pt x="291" y="52"/>
                  <a:pt x="288" y="53"/>
                  <a:pt x="288" y="51"/>
                </a:cubicBezTo>
                <a:cubicBezTo>
                  <a:pt x="289" y="48"/>
                  <a:pt x="296" y="50"/>
                  <a:pt x="299" y="48"/>
                </a:cubicBezTo>
                <a:cubicBezTo>
                  <a:pt x="298" y="45"/>
                  <a:pt x="291" y="49"/>
                  <a:pt x="289" y="46"/>
                </a:cubicBezTo>
                <a:cubicBezTo>
                  <a:pt x="290" y="43"/>
                  <a:pt x="291" y="40"/>
                  <a:pt x="287" y="40"/>
                </a:cubicBezTo>
                <a:cubicBezTo>
                  <a:pt x="287" y="39"/>
                  <a:pt x="289" y="39"/>
                  <a:pt x="290" y="39"/>
                </a:cubicBezTo>
                <a:cubicBezTo>
                  <a:pt x="293" y="40"/>
                  <a:pt x="291" y="41"/>
                  <a:pt x="291" y="44"/>
                </a:cubicBezTo>
                <a:cubicBezTo>
                  <a:pt x="294" y="44"/>
                  <a:pt x="296" y="44"/>
                  <a:pt x="298" y="44"/>
                </a:cubicBezTo>
                <a:cubicBezTo>
                  <a:pt x="301" y="44"/>
                  <a:pt x="300" y="48"/>
                  <a:pt x="301" y="49"/>
                </a:cubicBezTo>
                <a:cubicBezTo>
                  <a:pt x="301" y="51"/>
                  <a:pt x="297" y="50"/>
                  <a:pt x="296" y="51"/>
                </a:cubicBezTo>
                <a:cubicBezTo>
                  <a:pt x="306" y="57"/>
                  <a:pt x="320" y="50"/>
                  <a:pt x="327" y="55"/>
                </a:cubicBezTo>
                <a:cubicBezTo>
                  <a:pt x="330" y="54"/>
                  <a:pt x="331" y="52"/>
                  <a:pt x="331" y="49"/>
                </a:cubicBezTo>
                <a:cubicBezTo>
                  <a:pt x="333" y="50"/>
                  <a:pt x="335" y="50"/>
                  <a:pt x="336" y="49"/>
                </a:cubicBezTo>
                <a:cubicBezTo>
                  <a:pt x="335" y="45"/>
                  <a:pt x="332" y="41"/>
                  <a:pt x="329" y="39"/>
                </a:cubicBezTo>
                <a:cubicBezTo>
                  <a:pt x="333" y="36"/>
                  <a:pt x="328" y="30"/>
                  <a:pt x="330" y="27"/>
                </a:cubicBezTo>
                <a:cubicBezTo>
                  <a:pt x="335" y="32"/>
                  <a:pt x="344" y="35"/>
                  <a:pt x="344" y="43"/>
                </a:cubicBezTo>
                <a:cubicBezTo>
                  <a:pt x="348" y="42"/>
                  <a:pt x="348" y="38"/>
                  <a:pt x="350" y="35"/>
                </a:cubicBezTo>
                <a:cubicBezTo>
                  <a:pt x="357" y="32"/>
                  <a:pt x="366" y="38"/>
                  <a:pt x="369" y="30"/>
                </a:cubicBezTo>
                <a:cubicBezTo>
                  <a:pt x="368" y="30"/>
                  <a:pt x="366" y="30"/>
                  <a:pt x="364" y="30"/>
                </a:cubicBezTo>
                <a:cubicBezTo>
                  <a:pt x="363" y="23"/>
                  <a:pt x="374" y="24"/>
                  <a:pt x="369" y="17"/>
                </a:cubicBezTo>
                <a:cubicBezTo>
                  <a:pt x="369" y="21"/>
                  <a:pt x="367" y="25"/>
                  <a:pt x="361" y="25"/>
                </a:cubicBezTo>
                <a:cubicBezTo>
                  <a:pt x="361" y="29"/>
                  <a:pt x="359" y="34"/>
                  <a:pt x="351" y="32"/>
                </a:cubicBezTo>
                <a:cubicBezTo>
                  <a:pt x="353" y="26"/>
                  <a:pt x="356" y="20"/>
                  <a:pt x="350" y="16"/>
                </a:cubicBezTo>
                <a:cubicBezTo>
                  <a:pt x="350" y="12"/>
                  <a:pt x="351" y="10"/>
                  <a:pt x="353" y="9"/>
                </a:cubicBezTo>
                <a:cubicBezTo>
                  <a:pt x="357" y="8"/>
                  <a:pt x="357" y="11"/>
                  <a:pt x="358" y="13"/>
                </a:cubicBezTo>
                <a:cubicBezTo>
                  <a:pt x="361" y="13"/>
                  <a:pt x="361" y="10"/>
                  <a:pt x="361" y="7"/>
                </a:cubicBezTo>
                <a:cubicBezTo>
                  <a:pt x="356" y="7"/>
                  <a:pt x="356" y="1"/>
                  <a:pt x="352" y="1"/>
                </a:cubicBezTo>
                <a:cubicBezTo>
                  <a:pt x="351" y="4"/>
                  <a:pt x="351" y="7"/>
                  <a:pt x="348" y="8"/>
                </a:cubicBezTo>
                <a:cubicBezTo>
                  <a:pt x="343" y="9"/>
                  <a:pt x="345" y="2"/>
                  <a:pt x="343" y="1"/>
                </a:cubicBezTo>
                <a:cubicBezTo>
                  <a:pt x="352" y="0"/>
                  <a:pt x="360" y="0"/>
                  <a:pt x="36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</p:pic>
      <p:sp>
        <p:nvSpPr>
          <p:cNvPr id="39" name="矩形 38"/>
          <p:cNvSpPr/>
          <p:nvPr>
            <p:custDataLst>
              <p:tags r:id="rId11"/>
            </p:custDataLst>
          </p:nvPr>
        </p:nvSpPr>
        <p:spPr>
          <a:xfrm>
            <a:off x="1293771" y="3662035"/>
            <a:ext cx="2696400" cy="5239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accent1"/>
                </a:solidFill>
                <a:latin typeface="+mn-ea"/>
                <a:cs typeface="+mn-ea"/>
              </a:rPr>
              <a:t>数据库实现</a:t>
            </a:r>
            <a:endParaRPr lang="zh-CN" altLang="en-US" sz="16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2"/>
            </p:custDataLst>
          </p:nvPr>
        </p:nvSpPr>
        <p:spPr>
          <a:xfrm>
            <a:off x="1293962" y="4295181"/>
            <a:ext cx="2696017" cy="171285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使用数据库管理工具（如 MySQL）创建数据库和数据表，根据详细设计的结果设置字段类型、长度、约束条件等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编写数据库存储过程和函数，实现复杂的业务逻辑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1" name="矩形 40"/>
          <p:cNvSpPr/>
          <p:nvPr>
            <p:custDataLst>
              <p:tags r:id="rId13"/>
            </p:custDataLst>
          </p:nvPr>
        </p:nvSpPr>
        <p:spPr>
          <a:xfrm>
            <a:off x="4748152" y="3662035"/>
            <a:ext cx="2696400" cy="5239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后端实现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2" name="矩形 41"/>
          <p:cNvSpPr/>
          <p:nvPr>
            <p:custDataLst>
              <p:tags r:id="rId14"/>
            </p:custDataLst>
          </p:nvPr>
        </p:nvSpPr>
        <p:spPr>
          <a:xfrm>
            <a:off x="4748344" y="4295181"/>
            <a:ext cx="2696017" cy="171285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 Spring Boot 框架搭建后端项目，配置数据库连接、日志记录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开发 RESTful API 接口，实现各个功能模块的业务逻辑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进行后端系统的测试，确保系统的稳定性和可靠性</a:t>
            </a:r>
            <a:endParaRPr lang="zh-CN" altLang="en-US" sz="12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3" name="矩形 42"/>
          <p:cNvSpPr/>
          <p:nvPr>
            <p:custDataLst>
              <p:tags r:id="rId15"/>
            </p:custDataLst>
          </p:nvPr>
        </p:nvSpPr>
        <p:spPr>
          <a:xfrm>
            <a:off x="8202534" y="3662035"/>
            <a:ext cx="2696400" cy="5239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chemeClr val="accent1"/>
                </a:solidFill>
                <a:latin typeface="+mn-ea"/>
                <a:cs typeface="+mn-ea"/>
              </a:rPr>
              <a:t>前端实现</a:t>
            </a:r>
            <a:endParaRPr lang="zh-CN" altLang="en-US" sz="16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4" name="矩形 43"/>
          <p:cNvSpPr/>
          <p:nvPr>
            <p:custDataLst>
              <p:tags r:id="rId16"/>
            </p:custDataLst>
          </p:nvPr>
        </p:nvSpPr>
        <p:spPr>
          <a:xfrm>
            <a:off x="8202726" y="4295181"/>
            <a:ext cx="2696017" cy="171285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 Vue.js 框架开发管理后台前端项目，使用 Element UI 组件库构建界面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使用微信小程序框架开发微信小程序前端项目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进行前端系统的测试，确保界面的美观性和易用性</a:t>
            </a:r>
            <a:endParaRPr lang="zh-CN" altLang="en-US" sz="1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89660" y="1440180"/>
            <a:ext cx="4902835" cy="1278890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zh-CN" altLang="en-US" sz="4000" dirty="0">
                <a:latin typeface="+mn-ea"/>
                <a:ea typeface="+mn-ea"/>
              </a:rPr>
              <a:t>成果呈现</a:t>
            </a:r>
            <a:endParaRPr lang="zh-CN" altLang="en-US" sz="4000" dirty="0">
              <a:latin typeface="+mn-ea"/>
              <a:ea typeface="+mn-ea"/>
            </a:endParaRPr>
          </a:p>
        </p:txBody>
      </p:sp>
      <p:pic>
        <p:nvPicPr>
          <p:cNvPr id="19" name="图片 18" descr="VCG41N1353217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0834" t="43568" r="60608" b="10450"/>
          <a:stretch>
            <a:fillRect/>
          </a:stretch>
        </p:blipFill>
        <p:spPr>
          <a:xfrm>
            <a:off x="5500370" y="635"/>
            <a:ext cx="6669405" cy="6858000"/>
          </a:xfrm>
          <a:custGeom>
            <a:avLst/>
            <a:gdLst>
              <a:gd name="connsiteX0" fmla="*/ 3913422 w 7120160"/>
              <a:gd name="connsiteY0" fmla="*/ 6863065 h 6864970"/>
              <a:gd name="connsiteX1" fmla="*/ 3921903 w 7120160"/>
              <a:gd name="connsiteY1" fmla="*/ 6864970 h 6864970"/>
              <a:gd name="connsiteX2" fmla="*/ 3911641 w 7120160"/>
              <a:gd name="connsiteY2" fmla="*/ 6864970 h 6864970"/>
              <a:gd name="connsiteX3" fmla="*/ 4695139 w 7120160"/>
              <a:gd name="connsiteY3" fmla="*/ 6857985 h 6864970"/>
              <a:gd name="connsiteX4" fmla="*/ 4697260 w 7120160"/>
              <a:gd name="connsiteY4" fmla="*/ 6861795 h 6864970"/>
              <a:gd name="connsiteX5" fmla="*/ 4696553 w 7120160"/>
              <a:gd name="connsiteY5" fmla="*/ 6859255 h 6864970"/>
              <a:gd name="connsiteX6" fmla="*/ 4758044 w 7120160"/>
              <a:gd name="connsiteY6" fmla="*/ 6849730 h 6864970"/>
              <a:gd name="connsiteX7" fmla="*/ 4751683 w 7120160"/>
              <a:gd name="connsiteY7" fmla="*/ 6850365 h 6864970"/>
              <a:gd name="connsiteX8" fmla="*/ 4750270 w 7120160"/>
              <a:gd name="connsiteY8" fmla="*/ 6850365 h 6864970"/>
              <a:gd name="connsiteX9" fmla="*/ 4758044 w 7120160"/>
              <a:gd name="connsiteY9" fmla="*/ 6849730 h 6864970"/>
              <a:gd name="connsiteX10" fmla="*/ 3827539 w 7120160"/>
              <a:gd name="connsiteY10" fmla="*/ 6833878 h 6864970"/>
              <a:gd name="connsiteX11" fmla="*/ 3827192 w 7120160"/>
              <a:gd name="connsiteY11" fmla="*/ 6835125 h 6864970"/>
              <a:gd name="connsiteX12" fmla="*/ 3818004 w 7120160"/>
              <a:gd name="connsiteY12" fmla="*/ 6864970 h 6864970"/>
              <a:gd name="connsiteX13" fmla="*/ 3814936 w 7120160"/>
              <a:gd name="connsiteY13" fmla="*/ 6864970 h 6864970"/>
              <a:gd name="connsiteX14" fmla="*/ 3816149 w 7120160"/>
              <a:gd name="connsiteY14" fmla="*/ 6861240 h 6864970"/>
              <a:gd name="connsiteX15" fmla="*/ 3829312 w 7120160"/>
              <a:gd name="connsiteY15" fmla="*/ 6827505 h 6864970"/>
              <a:gd name="connsiteX16" fmla="*/ 3828606 w 7120160"/>
              <a:gd name="connsiteY16" fmla="*/ 6831315 h 6864970"/>
              <a:gd name="connsiteX17" fmla="*/ 3827539 w 7120160"/>
              <a:gd name="connsiteY17" fmla="*/ 6833878 h 6864970"/>
              <a:gd name="connsiteX18" fmla="*/ 3978447 w 7120160"/>
              <a:gd name="connsiteY18" fmla="*/ 6802105 h 6864970"/>
              <a:gd name="connsiteX19" fmla="*/ 3965724 w 7120160"/>
              <a:gd name="connsiteY19" fmla="*/ 6807820 h 6864970"/>
              <a:gd name="connsiteX20" fmla="*/ 3963604 w 7120160"/>
              <a:gd name="connsiteY20" fmla="*/ 6808455 h 6864970"/>
              <a:gd name="connsiteX21" fmla="*/ 3960777 w 7120160"/>
              <a:gd name="connsiteY21" fmla="*/ 6816710 h 6864970"/>
              <a:gd name="connsiteX22" fmla="*/ 3962190 w 7120160"/>
              <a:gd name="connsiteY22" fmla="*/ 6815440 h 6864970"/>
              <a:gd name="connsiteX23" fmla="*/ 3967138 w 7120160"/>
              <a:gd name="connsiteY23" fmla="*/ 6814805 h 6864970"/>
              <a:gd name="connsiteX24" fmla="*/ 3982688 w 7120160"/>
              <a:gd name="connsiteY24" fmla="*/ 6803375 h 6864970"/>
              <a:gd name="connsiteX25" fmla="*/ 3980567 w 7120160"/>
              <a:gd name="connsiteY25" fmla="*/ 6802740 h 6864970"/>
              <a:gd name="connsiteX26" fmla="*/ 3978447 w 7120160"/>
              <a:gd name="connsiteY26" fmla="*/ 6802105 h 6864970"/>
              <a:gd name="connsiteX27" fmla="*/ 496057 w 7120160"/>
              <a:gd name="connsiteY27" fmla="*/ 6782420 h 6864970"/>
              <a:gd name="connsiteX28" fmla="*/ 491110 w 7120160"/>
              <a:gd name="connsiteY28" fmla="*/ 6803375 h 6864970"/>
              <a:gd name="connsiteX29" fmla="*/ 496057 w 7120160"/>
              <a:gd name="connsiteY29" fmla="*/ 6782420 h 6864970"/>
              <a:gd name="connsiteX30" fmla="*/ 4704328 w 7120160"/>
              <a:gd name="connsiteY30" fmla="*/ 6776070 h 6864970"/>
              <a:gd name="connsiteX31" fmla="*/ 4702914 w 7120160"/>
              <a:gd name="connsiteY31" fmla="*/ 6777340 h 6864970"/>
              <a:gd name="connsiteX32" fmla="*/ 4703621 w 7120160"/>
              <a:gd name="connsiteY32" fmla="*/ 6776705 h 6864970"/>
              <a:gd name="connsiteX33" fmla="*/ 4722233 w 7120160"/>
              <a:gd name="connsiteY33" fmla="*/ 6774589 h 6864970"/>
              <a:gd name="connsiteX34" fmla="*/ 4721998 w 7120160"/>
              <a:gd name="connsiteY34" fmla="*/ 6775435 h 6864970"/>
              <a:gd name="connsiteX35" fmla="*/ 4721998 w 7120160"/>
              <a:gd name="connsiteY35" fmla="*/ 6774800 h 6864970"/>
              <a:gd name="connsiteX36" fmla="*/ 4722704 w 7120160"/>
              <a:gd name="connsiteY36" fmla="*/ 6772895 h 6864970"/>
              <a:gd name="connsiteX37" fmla="*/ 4722704 w 7120160"/>
              <a:gd name="connsiteY37" fmla="*/ 6774165 h 6864970"/>
              <a:gd name="connsiteX38" fmla="*/ 4722233 w 7120160"/>
              <a:gd name="connsiteY38" fmla="*/ 6774589 h 6864970"/>
              <a:gd name="connsiteX39" fmla="*/ 4723411 w 7120160"/>
              <a:gd name="connsiteY39" fmla="*/ 6771625 h 6864970"/>
              <a:gd name="connsiteX40" fmla="*/ 4723411 w 7120160"/>
              <a:gd name="connsiteY40" fmla="*/ 6772260 h 6864970"/>
              <a:gd name="connsiteX41" fmla="*/ 4722704 w 7120160"/>
              <a:gd name="connsiteY41" fmla="*/ 6772895 h 6864970"/>
              <a:gd name="connsiteX42" fmla="*/ 4723411 w 7120160"/>
              <a:gd name="connsiteY42" fmla="*/ 6770355 h 6864970"/>
              <a:gd name="connsiteX43" fmla="*/ 4724118 w 7120160"/>
              <a:gd name="connsiteY43" fmla="*/ 6770355 h 6864970"/>
              <a:gd name="connsiteX44" fmla="*/ 4723411 w 7120160"/>
              <a:gd name="connsiteY44" fmla="*/ 6771625 h 6864970"/>
              <a:gd name="connsiteX45" fmla="*/ 4712102 w 7120160"/>
              <a:gd name="connsiteY45" fmla="*/ 6765910 h 6864970"/>
              <a:gd name="connsiteX46" fmla="*/ 4714222 w 7120160"/>
              <a:gd name="connsiteY46" fmla="*/ 6766545 h 6864970"/>
              <a:gd name="connsiteX47" fmla="*/ 4707155 w 7120160"/>
              <a:gd name="connsiteY47" fmla="*/ 6772895 h 6864970"/>
              <a:gd name="connsiteX48" fmla="*/ 4704328 w 7120160"/>
              <a:gd name="connsiteY48" fmla="*/ 6776070 h 6864970"/>
              <a:gd name="connsiteX49" fmla="*/ 4705034 w 7120160"/>
              <a:gd name="connsiteY49" fmla="*/ 6774800 h 6864970"/>
              <a:gd name="connsiteX50" fmla="*/ 4712102 w 7120160"/>
              <a:gd name="connsiteY50" fmla="*/ 6765910 h 6864970"/>
              <a:gd name="connsiteX51" fmla="*/ 4005305 w 7120160"/>
              <a:gd name="connsiteY51" fmla="*/ 6744320 h 6864970"/>
              <a:gd name="connsiteX52" fmla="*/ 4004598 w 7120160"/>
              <a:gd name="connsiteY52" fmla="*/ 6744955 h 6864970"/>
              <a:gd name="connsiteX53" fmla="*/ 4006012 w 7120160"/>
              <a:gd name="connsiteY53" fmla="*/ 6744320 h 6864970"/>
              <a:gd name="connsiteX54" fmla="*/ 3982688 w 7120160"/>
              <a:gd name="connsiteY54" fmla="*/ 6743050 h 6864970"/>
              <a:gd name="connsiteX55" fmla="*/ 3981981 w 7120160"/>
              <a:gd name="connsiteY55" fmla="*/ 6748130 h 6864970"/>
              <a:gd name="connsiteX56" fmla="*/ 3980567 w 7120160"/>
              <a:gd name="connsiteY56" fmla="*/ 6755115 h 6864970"/>
              <a:gd name="connsiteX57" fmla="*/ 3979154 w 7120160"/>
              <a:gd name="connsiteY57" fmla="*/ 6759560 h 6864970"/>
              <a:gd name="connsiteX58" fmla="*/ 3981274 w 7120160"/>
              <a:gd name="connsiteY58" fmla="*/ 6762735 h 6864970"/>
              <a:gd name="connsiteX59" fmla="*/ 3985515 w 7120160"/>
              <a:gd name="connsiteY59" fmla="*/ 6770355 h 6864970"/>
              <a:gd name="connsiteX60" fmla="*/ 3977740 w 7120160"/>
              <a:gd name="connsiteY60" fmla="*/ 6767180 h 6864970"/>
              <a:gd name="connsiteX61" fmla="*/ 3977033 w 7120160"/>
              <a:gd name="connsiteY61" fmla="*/ 6767815 h 6864970"/>
              <a:gd name="connsiteX62" fmla="*/ 3975620 w 7120160"/>
              <a:gd name="connsiteY62" fmla="*/ 6773530 h 6864970"/>
              <a:gd name="connsiteX63" fmla="*/ 3974913 w 7120160"/>
              <a:gd name="connsiteY63" fmla="*/ 6777340 h 6864970"/>
              <a:gd name="connsiteX64" fmla="*/ 3976326 w 7120160"/>
              <a:gd name="connsiteY64" fmla="*/ 6777340 h 6864970"/>
              <a:gd name="connsiteX65" fmla="*/ 3985515 w 7120160"/>
              <a:gd name="connsiteY65" fmla="*/ 6770355 h 6864970"/>
              <a:gd name="connsiteX66" fmla="*/ 3991876 w 7120160"/>
              <a:gd name="connsiteY66" fmla="*/ 6755115 h 6864970"/>
              <a:gd name="connsiteX67" fmla="*/ 3994703 w 7120160"/>
              <a:gd name="connsiteY67" fmla="*/ 6748130 h 6864970"/>
              <a:gd name="connsiteX68" fmla="*/ 3984101 w 7120160"/>
              <a:gd name="connsiteY68" fmla="*/ 6743685 h 6864970"/>
              <a:gd name="connsiteX69" fmla="*/ 509487 w 7120160"/>
              <a:gd name="connsiteY69" fmla="*/ 6737335 h 6864970"/>
              <a:gd name="connsiteX70" fmla="*/ 508780 w 7120160"/>
              <a:gd name="connsiteY70" fmla="*/ 6740510 h 6864970"/>
              <a:gd name="connsiteX71" fmla="*/ 506659 w 7120160"/>
              <a:gd name="connsiteY71" fmla="*/ 6748130 h 6864970"/>
              <a:gd name="connsiteX72" fmla="*/ 509487 w 7120160"/>
              <a:gd name="connsiteY72" fmla="*/ 6743050 h 6864970"/>
              <a:gd name="connsiteX73" fmla="*/ 509487 w 7120160"/>
              <a:gd name="connsiteY73" fmla="*/ 6741780 h 6864970"/>
              <a:gd name="connsiteX74" fmla="*/ 509487 w 7120160"/>
              <a:gd name="connsiteY74" fmla="*/ 6739875 h 6864970"/>
              <a:gd name="connsiteX75" fmla="*/ 3999651 w 7120160"/>
              <a:gd name="connsiteY75" fmla="*/ 6732679 h 6864970"/>
              <a:gd name="connsiteX76" fmla="*/ 4000358 w 7120160"/>
              <a:gd name="connsiteY76" fmla="*/ 6732890 h 6864970"/>
              <a:gd name="connsiteX77" fmla="*/ 3999651 w 7120160"/>
              <a:gd name="connsiteY77" fmla="*/ 6732890 h 6864970"/>
              <a:gd name="connsiteX78" fmla="*/ 3998237 w 7120160"/>
              <a:gd name="connsiteY78" fmla="*/ 6732255 h 6864970"/>
              <a:gd name="connsiteX79" fmla="*/ 3999651 w 7120160"/>
              <a:gd name="connsiteY79" fmla="*/ 6732255 h 6864970"/>
              <a:gd name="connsiteX80" fmla="*/ 3999651 w 7120160"/>
              <a:gd name="connsiteY80" fmla="*/ 6732679 h 6864970"/>
              <a:gd name="connsiteX81" fmla="*/ 3997530 w 7120160"/>
              <a:gd name="connsiteY81" fmla="*/ 6731620 h 6864970"/>
              <a:gd name="connsiteX82" fmla="*/ 3998237 w 7120160"/>
              <a:gd name="connsiteY82" fmla="*/ 6732255 h 6864970"/>
              <a:gd name="connsiteX83" fmla="*/ 3997530 w 7120160"/>
              <a:gd name="connsiteY83" fmla="*/ 6732255 h 6864970"/>
              <a:gd name="connsiteX84" fmla="*/ 3991876 w 7120160"/>
              <a:gd name="connsiteY84" fmla="*/ 6729715 h 6864970"/>
              <a:gd name="connsiteX85" fmla="*/ 3993290 w 7120160"/>
              <a:gd name="connsiteY85" fmla="*/ 6730350 h 6864970"/>
              <a:gd name="connsiteX86" fmla="*/ 3992583 w 7120160"/>
              <a:gd name="connsiteY86" fmla="*/ 6730350 h 6864970"/>
              <a:gd name="connsiteX87" fmla="*/ 4729772 w 7120160"/>
              <a:gd name="connsiteY87" fmla="*/ 6729080 h 6864970"/>
              <a:gd name="connsiteX88" fmla="*/ 4731186 w 7120160"/>
              <a:gd name="connsiteY88" fmla="*/ 6733525 h 6864970"/>
              <a:gd name="connsiteX89" fmla="*/ 4732600 w 7120160"/>
              <a:gd name="connsiteY89" fmla="*/ 6733525 h 6864970"/>
              <a:gd name="connsiteX90" fmla="*/ 4731186 w 7120160"/>
              <a:gd name="connsiteY90" fmla="*/ 6734795 h 6864970"/>
              <a:gd name="connsiteX91" fmla="*/ 4726945 w 7120160"/>
              <a:gd name="connsiteY91" fmla="*/ 6736700 h 6864970"/>
              <a:gd name="connsiteX92" fmla="*/ 4726238 w 7120160"/>
              <a:gd name="connsiteY92" fmla="*/ 6736065 h 6864970"/>
              <a:gd name="connsiteX93" fmla="*/ 4727652 w 7120160"/>
              <a:gd name="connsiteY93" fmla="*/ 6734795 h 6864970"/>
              <a:gd name="connsiteX94" fmla="*/ 4729772 w 7120160"/>
              <a:gd name="connsiteY94" fmla="*/ 6729080 h 6864970"/>
              <a:gd name="connsiteX95" fmla="*/ 4713516 w 7120160"/>
              <a:gd name="connsiteY95" fmla="*/ 6715110 h 6864970"/>
              <a:gd name="connsiteX96" fmla="*/ 4709982 w 7120160"/>
              <a:gd name="connsiteY96" fmla="*/ 6722095 h 6864970"/>
              <a:gd name="connsiteX97" fmla="*/ 4713516 w 7120160"/>
              <a:gd name="connsiteY97" fmla="*/ 6718285 h 6864970"/>
              <a:gd name="connsiteX98" fmla="*/ 4714930 w 7120160"/>
              <a:gd name="connsiteY98" fmla="*/ 6718285 h 6864970"/>
              <a:gd name="connsiteX99" fmla="*/ 4707155 w 7120160"/>
              <a:gd name="connsiteY99" fmla="*/ 6729715 h 6864970"/>
              <a:gd name="connsiteX100" fmla="*/ 4717050 w 7120160"/>
              <a:gd name="connsiteY100" fmla="*/ 6732890 h 6864970"/>
              <a:gd name="connsiteX101" fmla="*/ 4718464 w 7120160"/>
              <a:gd name="connsiteY101" fmla="*/ 6730350 h 6864970"/>
              <a:gd name="connsiteX102" fmla="*/ 4722704 w 7120160"/>
              <a:gd name="connsiteY102" fmla="*/ 6718285 h 6864970"/>
              <a:gd name="connsiteX103" fmla="*/ 4715636 w 7120160"/>
              <a:gd name="connsiteY103" fmla="*/ 6717650 h 6864970"/>
              <a:gd name="connsiteX104" fmla="*/ 4714930 w 7120160"/>
              <a:gd name="connsiteY104" fmla="*/ 6718285 h 6864970"/>
              <a:gd name="connsiteX105" fmla="*/ 4714222 w 7120160"/>
              <a:gd name="connsiteY105" fmla="*/ 6717015 h 6864970"/>
              <a:gd name="connsiteX106" fmla="*/ 4713516 w 7120160"/>
              <a:gd name="connsiteY106" fmla="*/ 6715110 h 6864970"/>
              <a:gd name="connsiteX107" fmla="*/ 3998237 w 7120160"/>
              <a:gd name="connsiteY107" fmla="*/ 6708760 h 6864970"/>
              <a:gd name="connsiteX108" fmla="*/ 3991876 w 7120160"/>
              <a:gd name="connsiteY108" fmla="*/ 6710030 h 6864970"/>
              <a:gd name="connsiteX109" fmla="*/ 3989756 w 7120160"/>
              <a:gd name="connsiteY109" fmla="*/ 6710665 h 6864970"/>
              <a:gd name="connsiteX110" fmla="*/ 3988342 w 7120160"/>
              <a:gd name="connsiteY110" fmla="*/ 6713840 h 6864970"/>
              <a:gd name="connsiteX111" fmla="*/ 3984808 w 7120160"/>
              <a:gd name="connsiteY111" fmla="*/ 6734160 h 6864970"/>
              <a:gd name="connsiteX112" fmla="*/ 3983394 w 7120160"/>
              <a:gd name="connsiteY112" fmla="*/ 6738605 h 6864970"/>
              <a:gd name="connsiteX113" fmla="*/ 3984101 w 7120160"/>
              <a:gd name="connsiteY113" fmla="*/ 6739240 h 6864970"/>
              <a:gd name="connsiteX114" fmla="*/ 4001064 w 7120160"/>
              <a:gd name="connsiteY114" fmla="*/ 6732890 h 6864970"/>
              <a:gd name="connsiteX115" fmla="*/ 4003892 w 7120160"/>
              <a:gd name="connsiteY115" fmla="*/ 6725905 h 6864970"/>
              <a:gd name="connsiteX116" fmla="*/ 3991169 w 7120160"/>
              <a:gd name="connsiteY116" fmla="*/ 6729715 h 6864970"/>
              <a:gd name="connsiteX117" fmla="*/ 3993996 w 7120160"/>
              <a:gd name="connsiteY117" fmla="*/ 6722095 h 6864970"/>
              <a:gd name="connsiteX118" fmla="*/ 3997530 w 7120160"/>
              <a:gd name="connsiteY118" fmla="*/ 6715110 h 6864970"/>
              <a:gd name="connsiteX119" fmla="*/ 3998237 w 7120160"/>
              <a:gd name="connsiteY119" fmla="*/ 6708760 h 6864970"/>
              <a:gd name="connsiteX120" fmla="*/ 34518 w 7120160"/>
              <a:gd name="connsiteY120" fmla="*/ 6705585 h 6864970"/>
              <a:gd name="connsiteX121" fmla="*/ 33811 w 7120160"/>
              <a:gd name="connsiteY121" fmla="*/ 6706855 h 6864970"/>
              <a:gd name="connsiteX122" fmla="*/ 33811 w 7120160"/>
              <a:gd name="connsiteY122" fmla="*/ 6707490 h 6864970"/>
              <a:gd name="connsiteX123" fmla="*/ 32398 w 7120160"/>
              <a:gd name="connsiteY123" fmla="*/ 6718920 h 6864970"/>
              <a:gd name="connsiteX124" fmla="*/ 34518 w 7120160"/>
              <a:gd name="connsiteY124" fmla="*/ 6707490 h 6864970"/>
              <a:gd name="connsiteX125" fmla="*/ 34518 w 7120160"/>
              <a:gd name="connsiteY125" fmla="*/ 6705585 h 6864970"/>
              <a:gd name="connsiteX126" fmla="*/ 3998237 w 7120160"/>
              <a:gd name="connsiteY126" fmla="*/ 6689710 h 6864970"/>
              <a:gd name="connsiteX127" fmla="*/ 3995410 w 7120160"/>
              <a:gd name="connsiteY127" fmla="*/ 6694790 h 6864970"/>
              <a:gd name="connsiteX128" fmla="*/ 3992583 w 7120160"/>
              <a:gd name="connsiteY128" fmla="*/ 6701140 h 6864970"/>
              <a:gd name="connsiteX129" fmla="*/ 3991876 w 7120160"/>
              <a:gd name="connsiteY129" fmla="*/ 6704315 h 6864970"/>
              <a:gd name="connsiteX130" fmla="*/ 3995410 w 7120160"/>
              <a:gd name="connsiteY130" fmla="*/ 6703680 h 6864970"/>
              <a:gd name="connsiteX131" fmla="*/ 4003185 w 7120160"/>
              <a:gd name="connsiteY131" fmla="*/ 6699870 h 6864970"/>
              <a:gd name="connsiteX132" fmla="*/ 4015907 w 7120160"/>
              <a:gd name="connsiteY132" fmla="*/ 6696060 h 6864970"/>
              <a:gd name="connsiteX133" fmla="*/ 4013080 w 7120160"/>
              <a:gd name="connsiteY133" fmla="*/ 6703680 h 6864970"/>
              <a:gd name="connsiteX134" fmla="*/ 4022975 w 7120160"/>
              <a:gd name="connsiteY134" fmla="*/ 6706855 h 6864970"/>
              <a:gd name="connsiteX135" fmla="*/ 4015907 w 7120160"/>
              <a:gd name="connsiteY135" fmla="*/ 6696060 h 6864970"/>
              <a:gd name="connsiteX136" fmla="*/ 4008839 w 7120160"/>
              <a:gd name="connsiteY136" fmla="*/ 6689710 h 6864970"/>
              <a:gd name="connsiteX137" fmla="*/ 4000358 w 7120160"/>
              <a:gd name="connsiteY137" fmla="*/ 6689710 h 6864970"/>
              <a:gd name="connsiteX138" fmla="*/ 4755924 w 7120160"/>
              <a:gd name="connsiteY138" fmla="*/ 6687805 h 6864970"/>
              <a:gd name="connsiteX139" fmla="*/ 4758044 w 7120160"/>
              <a:gd name="connsiteY139" fmla="*/ 6688440 h 6864970"/>
              <a:gd name="connsiteX140" fmla="*/ 4755217 w 7120160"/>
              <a:gd name="connsiteY140" fmla="*/ 6707490 h 6864970"/>
              <a:gd name="connsiteX141" fmla="*/ 4745322 w 7120160"/>
              <a:gd name="connsiteY141" fmla="*/ 6717650 h 6864970"/>
              <a:gd name="connsiteX142" fmla="*/ 4739668 w 7120160"/>
              <a:gd name="connsiteY142" fmla="*/ 6732890 h 6864970"/>
              <a:gd name="connsiteX143" fmla="*/ 4733306 w 7120160"/>
              <a:gd name="connsiteY143" fmla="*/ 6733525 h 6864970"/>
              <a:gd name="connsiteX144" fmla="*/ 4732600 w 7120160"/>
              <a:gd name="connsiteY144" fmla="*/ 6733525 h 6864970"/>
              <a:gd name="connsiteX145" fmla="*/ 4734720 w 7120160"/>
              <a:gd name="connsiteY145" fmla="*/ 6732255 h 6864970"/>
              <a:gd name="connsiteX146" fmla="*/ 4736134 w 7120160"/>
              <a:gd name="connsiteY146" fmla="*/ 6714475 h 6864970"/>
              <a:gd name="connsiteX147" fmla="*/ 4755924 w 7120160"/>
              <a:gd name="connsiteY147" fmla="*/ 6687805 h 6864970"/>
              <a:gd name="connsiteX148" fmla="*/ 38760 w 7120160"/>
              <a:gd name="connsiteY148" fmla="*/ 6680185 h 6864970"/>
              <a:gd name="connsiteX149" fmla="*/ 39466 w 7120160"/>
              <a:gd name="connsiteY149" fmla="*/ 6680185 h 6864970"/>
              <a:gd name="connsiteX150" fmla="*/ 39466 w 7120160"/>
              <a:gd name="connsiteY150" fmla="*/ 6682090 h 6864970"/>
              <a:gd name="connsiteX151" fmla="*/ 38760 w 7120160"/>
              <a:gd name="connsiteY151" fmla="*/ 6683360 h 6864970"/>
              <a:gd name="connsiteX152" fmla="*/ 38760 w 7120160"/>
              <a:gd name="connsiteY152" fmla="*/ 6682725 h 6864970"/>
              <a:gd name="connsiteX153" fmla="*/ 38053 w 7120160"/>
              <a:gd name="connsiteY153" fmla="*/ 6681455 h 6864970"/>
              <a:gd name="connsiteX154" fmla="*/ 38760 w 7120160"/>
              <a:gd name="connsiteY154" fmla="*/ 6680185 h 6864970"/>
              <a:gd name="connsiteX155" fmla="*/ 4021562 w 7120160"/>
              <a:gd name="connsiteY155" fmla="*/ 6669390 h 6864970"/>
              <a:gd name="connsiteX156" fmla="*/ 4015907 w 7120160"/>
              <a:gd name="connsiteY156" fmla="*/ 6670660 h 6864970"/>
              <a:gd name="connsiteX157" fmla="*/ 4034990 w 7120160"/>
              <a:gd name="connsiteY157" fmla="*/ 6677010 h 6864970"/>
              <a:gd name="connsiteX158" fmla="*/ 4022975 w 7120160"/>
              <a:gd name="connsiteY158" fmla="*/ 6669390 h 6864970"/>
              <a:gd name="connsiteX159" fmla="*/ 4021562 w 7120160"/>
              <a:gd name="connsiteY159" fmla="*/ 6669390 h 6864970"/>
              <a:gd name="connsiteX160" fmla="*/ 4015200 w 7120160"/>
              <a:gd name="connsiteY160" fmla="*/ 6655420 h 6864970"/>
              <a:gd name="connsiteX161" fmla="*/ 4011666 w 7120160"/>
              <a:gd name="connsiteY161" fmla="*/ 6663675 h 6864970"/>
              <a:gd name="connsiteX162" fmla="*/ 4001064 w 7120160"/>
              <a:gd name="connsiteY162" fmla="*/ 6682725 h 6864970"/>
              <a:gd name="connsiteX163" fmla="*/ 3998944 w 7120160"/>
              <a:gd name="connsiteY163" fmla="*/ 6687805 h 6864970"/>
              <a:gd name="connsiteX164" fmla="*/ 3999651 w 7120160"/>
              <a:gd name="connsiteY164" fmla="*/ 6687170 h 6864970"/>
              <a:gd name="connsiteX165" fmla="*/ 4012373 w 7120160"/>
              <a:gd name="connsiteY165" fmla="*/ 6677645 h 6864970"/>
              <a:gd name="connsiteX166" fmla="*/ 4015200 w 7120160"/>
              <a:gd name="connsiteY166" fmla="*/ 6656055 h 6864970"/>
              <a:gd name="connsiteX167" fmla="*/ 4034284 w 7120160"/>
              <a:gd name="connsiteY167" fmla="*/ 6651610 h 6864970"/>
              <a:gd name="connsiteX168" fmla="*/ 4031456 w 7120160"/>
              <a:gd name="connsiteY168" fmla="*/ 6659230 h 6864970"/>
              <a:gd name="connsiteX169" fmla="*/ 4038524 w 7120160"/>
              <a:gd name="connsiteY169" fmla="*/ 6670025 h 6864970"/>
              <a:gd name="connsiteX170" fmla="*/ 4034284 w 7120160"/>
              <a:gd name="connsiteY170" fmla="*/ 6651610 h 6864970"/>
              <a:gd name="connsiteX171" fmla="*/ 38760 w 7120160"/>
              <a:gd name="connsiteY171" fmla="*/ 6645260 h 6864970"/>
              <a:gd name="connsiteX172" fmla="*/ 39466 w 7120160"/>
              <a:gd name="connsiteY172" fmla="*/ 6650975 h 6864970"/>
              <a:gd name="connsiteX173" fmla="*/ 37345 w 7120160"/>
              <a:gd name="connsiteY173" fmla="*/ 6671930 h 6864970"/>
              <a:gd name="connsiteX174" fmla="*/ 35226 w 7120160"/>
              <a:gd name="connsiteY174" fmla="*/ 6689710 h 6864970"/>
              <a:gd name="connsiteX175" fmla="*/ 35932 w 7120160"/>
              <a:gd name="connsiteY175" fmla="*/ 6690980 h 6864970"/>
              <a:gd name="connsiteX176" fmla="*/ 35226 w 7120160"/>
              <a:gd name="connsiteY176" fmla="*/ 6692885 h 6864970"/>
              <a:gd name="connsiteX177" fmla="*/ 35226 w 7120160"/>
              <a:gd name="connsiteY177" fmla="*/ 6697965 h 6864970"/>
              <a:gd name="connsiteX178" fmla="*/ 35932 w 7120160"/>
              <a:gd name="connsiteY178" fmla="*/ 6697330 h 6864970"/>
              <a:gd name="connsiteX179" fmla="*/ 37345 w 7120160"/>
              <a:gd name="connsiteY179" fmla="*/ 6690345 h 6864970"/>
              <a:gd name="connsiteX180" fmla="*/ 40173 w 7120160"/>
              <a:gd name="connsiteY180" fmla="*/ 6683995 h 6864970"/>
              <a:gd name="connsiteX181" fmla="*/ 37345 w 7120160"/>
              <a:gd name="connsiteY181" fmla="*/ 6706220 h 6864970"/>
              <a:gd name="connsiteX182" fmla="*/ 35226 w 7120160"/>
              <a:gd name="connsiteY182" fmla="*/ 6722095 h 6864970"/>
              <a:gd name="connsiteX183" fmla="*/ 33811 w 7120160"/>
              <a:gd name="connsiteY183" fmla="*/ 6736065 h 6864970"/>
              <a:gd name="connsiteX184" fmla="*/ 27451 w 7120160"/>
              <a:gd name="connsiteY184" fmla="*/ 6780515 h 6864970"/>
              <a:gd name="connsiteX185" fmla="*/ 26037 w 7120160"/>
              <a:gd name="connsiteY185" fmla="*/ 6789405 h 6864970"/>
              <a:gd name="connsiteX186" fmla="*/ 22503 w 7120160"/>
              <a:gd name="connsiteY186" fmla="*/ 6812265 h 6864970"/>
              <a:gd name="connsiteX187" fmla="*/ 19676 w 7120160"/>
              <a:gd name="connsiteY187" fmla="*/ 6842110 h 6864970"/>
              <a:gd name="connsiteX188" fmla="*/ 17555 w 7120160"/>
              <a:gd name="connsiteY188" fmla="*/ 6861795 h 6864970"/>
              <a:gd name="connsiteX189" fmla="*/ 17170 w 7120160"/>
              <a:gd name="connsiteY189" fmla="*/ 6864970 h 6864970"/>
              <a:gd name="connsiteX190" fmla="*/ 15943 w 7120160"/>
              <a:gd name="connsiteY190" fmla="*/ 6864970 h 6864970"/>
              <a:gd name="connsiteX191" fmla="*/ 16142 w 7120160"/>
              <a:gd name="connsiteY191" fmla="*/ 6863065 h 6864970"/>
              <a:gd name="connsiteX192" fmla="*/ 16142 w 7120160"/>
              <a:gd name="connsiteY192" fmla="*/ 6859890 h 6864970"/>
              <a:gd name="connsiteX193" fmla="*/ 16142 w 7120160"/>
              <a:gd name="connsiteY193" fmla="*/ 6842745 h 6864970"/>
              <a:gd name="connsiteX194" fmla="*/ 19676 w 7120160"/>
              <a:gd name="connsiteY194" fmla="*/ 6820520 h 6864970"/>
              <a:gd name="connsiteX195" fmla="*/ 21090 w 7120160"/>
              <a:gd name="connsiteY195" fmla="*/ 6807185 h 6864970"/>
              <a:gd name="connsiteX196" fmla="*/ 21090 w 7120160"/>
              <a:gd name="connsiteY196" fmla="*/ 6800835 h 6864970"/>
              <a:gd name="connsiteX197" fmla="*/ 21796 w 7120160"/>
              <a:gd name="connsiteY197" fmla="*/ 6797660 h 6864970"/>
              <a:gd name="connsiteX198" fmla="*/ 23210 w 7120160"/>
              <a:gd name="connsiteY198" fmla="*/ 6781785 h 6864970"/>
              <a:gd name="connsiteX199" fmla="*/ 27451 w 7120160"/>
              <a:gd name="connsiteY199" fmla="*/ 6759560 h 6864970"/>
              <a:gd name="connsiteX200" fmla="*/ 28864 w 7120160"/>
              <a:gd name="connsiteY200" fmla="*/ 6738605 h 6864970"/>
              <a:gd name="connsiteX201" fmla="*/ 30278 w 7120160"/>
              <a:gd name="connsiteY201" fmla="*/ 6725905 h 6864970"/>
              <a:gd name="connsiteX202" fmla="*/ 30278 w 7120160"/>
              <a:gd name="connsiteY202" fmla="*/ 6719555 h 6864970"/>
              <a:gd name="connsiteX203" fmla="*/ 33811 w 7120160"/>
              <a:gd name="connsiteY203" fmla="*/ 6679550 h 6864970"/>
              <a:gd name="connsiteX204" fmla="*/ 37345 w 7120160"/>
              <a:gd name="connsiteY204" fmla="*/ 6647800 h 6864970"/>
              <a:gd name="connsiteX205" fmla="*/ 38760 w 7120160"/>
              <a:gd name="connsiteY205" fmla="*/ 6645260 h 6864970"/>
              <a:gd name="connsiteX206" fmla="*/ 38760 w 7120160"/>
              <a:gd name="connsiteY206" fmla="*/ 6637005 h 6864970"/>
              <a:gd name="connsiteX207" fmla="*/ 39466 w 7120160"/>
              <a:gd name="connsiteY207" fmla="*/ 6638275 h 6864970"/>
              <a:gd name="connsiteX208" fmla="*/ 38053 w 7120160"/>
              <a:gd name="connsiteY208" fmla="*/ 6643990 h 6864970"/>
              <a:gd name="connsiteX209" fmla="*/ 38053 w 7120160"/>
              <a:gd name="connsiteY209" fmla="*/ 6643355 h 6864970"/>
              <a:gd name="connsiteX210" fmla="*/ 38053 w 7120160"/>
              <a:gd name="connsiteY210" fmla="*/ 6637640 h 6864970"/>
              <a:gd name="connsiteX211" fmla="*/ 38760 w 7120160"/>
              <a:gd name="connsiteY211" fmla="*/ 6637005 h 6864970"/>
              <a:gd name="connsiteX212" fmla="*/ 4786316 w 7120160"/>
              <a:gd name="connsiteY212" fmla="*/ 6631925 h 6864970"/>
              <a:gd name="connsiteX213" fmla="*/ 4779248 w 7120160"/>
              <a:gd name="connsiteY213" fmla="*/ 6636370 h 6864970"/>
              <a:gd name="connsiteX214" fmla="*/ 4776421 w 7120160"/>
              <a:gd name="connsiteY214" fmla="*/ 6643990 h 6864970"/>
              <a:gd name="connsiteX215" fmla="*/ 4772887 w 7120160"/>
              <a:gd name="connsiteY215" fmla="*/ 6650975 h 6864970"/>
              <a:gd name="connsiteX216" fmla="*/ 4782782 w 7120160"/>
              <a:gd name="connsiteY216" fmla="*/ 6654785 h 6864970"/>
              <a:gd name="connsiteX217" fmla="*/ 4791970 w 7120160"/>
              <a:gd name="connsiteY217" fmla="*/ 6632560 h 6864970"/>
              <a:gd name="connsiteX218" fmla="*/ 4789143 w 7120160"/>
              <a:gd name="connsiteY218" fmla="*/ 6631925 h 6864970"/>
              <a:gd name="connsiteX219" fmla="*/ 4786316 w 7120160"/>
              <a:gd name="connsiteY219" fmla="*/ 6631925 h 6864970"/>
              <a:gd name="connsiteX220" fmla="*/ 4024388 w 7120160"/>
              <a:gd name="connsiteY220" fmla="*/ 6630655 h 6864970"/>
              <a:gd name="connsiteX221" fmla="*/ 4022268 w 7120160"/>
              <a:gd name="connsiteY221" fmla="*/ 6636370 h 6864970"/>
              <a:gd name="connsiteX222" fmla="*/ 4020148 w 7120160"/>
              <a:gd name="connsiteY222" fmla="*/ 6643990 h 6864970"/>
              <a:gd name="connsiteX223" fmla="*/ 4018734 w 7120160"/>
              <a:gd name="connsiteY223" fmla="*/ 6646530 h 6864970"/>
              <a:gd name="connsiteX224" fmla="*/ 4020148 w 7120160"/>
              <a:gd name="connsiteY224" fmla="*/ 6646530 h 6864970"/>
              <a:gd name="connsiteX225" fmla="*/ 4027922 w 7120160"/>
              <a:gd name="connsiteY225" fmla="*/ 6640815 h 6864970"/>
              <a:gd name="connsiteX226" fmla="*/ 4040645 w 7120160"/>
              <a:gd name="connsiteY226" fmla="*/ 6637005 h 6864970"/>
              <a:gd name="connsiteX227" fmla="*/ 4037111 w 7120160"/>
              <a:gd name="connsiteY227" fmla="*/ 6631925 h 6864970"/>
              <a:gd name="connsiteX228" fmla="*/ 4025096 w 7120160"/>
              <a:gd name="connsiteY228" fmla="*/ 6630655 h 6864970"/>
              <a:gd name="connsiteX229" fmla="*/ 4843566 w 7120160"/>
              <a:gd name="connsiteY229" fmla="*/ 6616685 h 6864970"/>
              <a:gd name="connsiteX230" fmla="*/ 4840032 w 7120160"/>
              <a:gd name="connsiteY230" fmla="*/ 6624305 h 6864970"/>
              <a:gd name="connsiteX231" fmla="*/ 4853462 w 7120160"/>
              <a:gd name="connsiteY231" fmla="*/ 6620495 h 6864970"/>
              <a:gd name="connsiteX232" fmla="*/ 4843566 w 7120160"/>
              <a:gd name="connsiteY232" fmla="*/ 6616685 h 6864970"/>
              <a:gd name="connsiteX233" fmla="*/ 4049833 w 7120160"/>
              <a:gd name="connsiteY233" fmla="*/ 6614780 h 6864970"/>
              <a:gd name="connsiteX234" fmla="*/ 4037111 w 7120160"/>
              <a:gd name="connsiteY234" fmla="*/ 6618590 h 6864970"/>
              <a:gd name="connsiteX235" fmla="*/ 4030043 w 7120160"/>
              <a:gd name="connsiteY235" fmla="*/ 6616050 h 6864970"/>
              <a:gd name="connsiteX236" fmla="*/ 4027216 w 7120160"/>
              <a:gd name="connsiteY236" fmla="*/ 6622400 h 6864970"/>
              <a:gd name="connsiteX237" fmla="*/ 4025802 w 7120160"/>
              <a:gd name="connsiteY237" fmla="*/ 6626210 h 6864970"/>
              <a:gd name="connsiteX238" fmla="*/ 4026509 w 7120160"/>
              <a:gd name="connsiteY238" fmla="*/ 6626210 h 6864970"/>
              <a:gd name="connsiteX239" fmla="*/ 4037111 w 7120160"/>
              <a:gd name="connsiteY239" fmla="*/ 6618590 h 6864970"/>
              <a:gd name="connsiteX240" fmla="*/ 4047006 w 7120160"/>
              <a:gd name="connsiteY240" fmla="*/ 6621765 h 6864970"/>
              <a:gd name="connsiteX241" fmla="*/ 4049833 w 7120160"/>
              <a:gd name="connsiteY241" fmla="*/ 6614780 h 6864970"/>
              <a:gd name="connsiteX242" fmla="*/ 4054781 w 7120160"/>
              <a:gd name="connsiteY242" fmla="*/ 6591285 h 6864970"/>
              <a:gd name="connsiteX243" fmla="*/ 4056194 w 7120160"/>
              <a:gd name="connsiteY243" fmla="*/ 6599540 h 6864970"/>
              <a:gd name="connsiteX244" fmla="*/ 4059022 w 7120160"/>
              <a:gd name="connsiteY244" fmla="*/ 6592555 h 6864970"/>
              <a:gd name="connsiteX245" fmla="*/ 4054781 w 7120160"/>
              <a:gd name="connsiteY245" fmla="*/ 6591285 h 6864970"/>
              <a:gd name="connsiteX246" fmla="*/ 23210 w 7120160"/>
              <a:gd name="connsiteY246" fmla="*/ 6579220 h 6864970"/>
              <a:gd name="connsiteX247" fmla="*/ 23917 w 7120160"/>
              <a:gd name="connsiteY247" fmla="*/ 6582395 h 6864970"/>
              <a:gd name="connsiteX248" fmla="*/ 22503 w 7120160"/>
              <a:gd name="connsiteY248" fmla="*/ 6595095 h 6864970"/>
              <a:gd name="connsiteX249" fmla="*/ 21090 w 7120160"/>
              <a:gd name="connsiteY249" fmla="*/ 6605890 h 6864970"/>
              <a:gd name="connsiteX250" fmla="*/ 18969 w 7120160"/>
              <a:gd name="connsiteY250" fmla="*/ 6621765 h 6864970"/>
              <a:gd name="connsiteX251" fmla="*/ 18969 w 7120160"/>
              <a:gd name="connsiteY251" fmla="*/ 6625575 h 6864970"/>
              <a:gd name="connsiteX252" fmla="*/ 18262 w 7120160"/>
              <a:gd name="connsiteY252" fmla="*/ 6631925 h 6864970"/>
              <a:gd name="connsiteX253" fmla="*/ 16848 w 7120160"/>
              <a:gd name="connsiteY253" fmla="*/ 6642085 h 6864970"/>
              <a:gd name="connsiteX254" fmla="*/ 15435 w 7120160"/>
              <a:gd name="connsiteY254" fmla="*/ 6659230 h 6864970"/>
              <a:gd name="connsiteX255" fmla="*/ 13314 w 7120160"/>
              <a:gd name="connsiteY255" fmla="*/ 6675105 h 6864970"/>
              <a:gd name="connsiteX256" fmla="*/ 9074 w 7120160"/>
              <a:gd name="connsiteY256" fmla="*/ 6727175 h 6864970"/>
              <a:gd name="connsiteX257" fmla="*/ 6954 w 7120160"/>
              <a:gd name="connsiteY257" fmla="*/ 6743050 h 6864970"/>
              <a:gd name="connsiteX258" fmla="*/ 6954 w 7120160"/>
              <a:gd name="connsiteY258" fmla="*/ 6746225 h 6864970"/>
              <a:gd name="connsiteX259" fmla="*/ 6247 w 7120160"/>
              <a:gd name="connsiteY259" fmla="*/ 6758925 h 6864970"/>
              <a:gd name="connsiteX260" fmla="*/ 2712 w 7120160"/>
              <a:gd name="connsiteY260" fmla="*/ 6798930 h 6864970"/>
              <a:gd name="connsiteX261" fmla="*/ 2006 w 7120160"/>
              <a:gd name="connsiteY261" fmla="*/ 6810360 h 6864970"/>
              <a:gd name="connsiteX262" fmla="*/ 1299 w 7120160"/>
              <a:gd name="connsiteY262" fmla="*/ 6810360 h 6864970"/>
              <a:gd name="connsiteX263" fmla="*/ 593 w 7120160"/>
              <a:gd name="connsiteY263" fmla="*/ 6812265 h 6864970"/>
              <a:gd name="connsiteX264" fmla="*/ 593 w 7120160"/>
              <a:gd name="connsiteY264" fmla="*/ 6806550 h 6864970"/>
              <a:gd name="connsiteX265" fmla="*/ 1299 w 7120160"/>
              <a:gd name="connsiteY265" fmla="*/ 6797025 h 6864970"/>
              <a:gd name="connsiteX266" fmla="*/ 2006 w 7120160"/>
              <a:gd name="connsiteY266" fmla="*/ 6788135 h 6864970"/>
              <a:gd name="connsiteX267" fmla="*/ 3420 w 7120160"/>
              <a:gd name="connsiteY267" fmla="*/ 6769720 h 6864970"/>
              <a:gd name="connsiteX268" fmla="*/ 4833 w 7120160"/>
              <a:gd name="connsiteY268" fmla="*/ 6752575 h 6864970"/>
              <a:gd name="connsiteX269" fmla="*/ 5540 w 7120160"/>
              <a:gd name="connsiteY269" fmla="*/ 6745590 h 6864970"/>
              <a:gd name="connsiteX270" fmla="*/ 6954 w 7120160"/>
              <a:gd name="connsiteY270" fmla="*/ 6733525 h 6864970"/>
              <a:gd name="connsiteX271" fmla="*/ 9074 w 7120160"/>
              <a:gd name="connsiteY271" fmla="*/ 6707490 h 6864970"/>
              <a:gd name="connsiteX272" fmla="*/ 10487 w 7120160"/>
              <a:gd name="connsiteY272" fmla="*/ 6690980 h 6864970"/>
              <a:gd name="connsiteX273" fmla="*/ 11194 w 7120160"/>
              <a:gd name="connsiteY273" fmla="*/ 6687805 h 6864970"/>
              <a:gd name="connsiteX274" fmla="*/ 11901 w 7120160"/>
              <a:gd name="connsiteY274" fmla="*/ 6680820 h 6864970"/>
              <a:gd name="connsiteX275" fmla="*/ 12608 w 7120160"/>
              <a:gd name="connsiteY275" fmla="*/ 6668755 h 6864970"/>
              <a:gd name="connsiteX276" fmla="*/ 14728 w 7120160"/>
              <a:gd name="connsiteY276" fmla="*/ 6650975 h 6864970"/>
              <a:gd name="connsiteX277" fmla="*/ 16142 w 7120160"/>
              <a:gd name="connsiteY277" fmla="*/ 6637005 h 6864970"/>
              <a:gd name="connsiteX278" fmla="*/ 16848 w 7120160"/>
              <a:gd name="connsiteY278" fmla="*/ 6633830 h 6864970"/>
              <a:gd name="connsiteX279" fmla="*/ 22503 w 7120160"/>
              <a:gd name="connsiteY279" fmla="*/ 6580490 h 6864970"/>
              <a:gd name="connsiteX280" fmla="*/ 23210 w 7120160"/>
              <a:gd name="connsiteY280" fmla="*/ 6579220 h 6864970"/>
              <a:gd name="connsiteX281" fmla="*/ 4842153 w 7120160"/>
              <a:gd name="connsiteY281" fmla="*/ 6565250 h 6864970"/>
              <a:gd name="connsiteX282" fmla="*/ 4842860 w 7120160"/>
              <a:gd name="connsiteY282" fmla="*/ 6565250 h 6864970"/>
              <a:gd name="connsiteX283" fmla="*/ 4842860 w 7120160"/>
              <a:gd name="connsiteY283" fmla="*/ 6565885 h 6864970"/>
              <a:gd name="connsiteX284" fmla="*/ 4842153 w 7120160"/>
              <a:gd name="connsiteY284" fmla="*/ 6565885 h 6864970"/>
              <a:gd name="connsiteX285" fmla="*/ 4068917 w 7120160"/>
              <a:gd name="connsiteY285" fmla="*/ 6559535 h 6864970"/>
              <a:gd name="connsiteX286" fmla="*/ 4067503 w 7120160"/>
              <a:gd name="connsiteY286" fmla="*/ 6561440 h 6864970"/>
              <a:gd name="connsiteX287" fmla="*/ 4068917 w 7120160"/>
              <a:gd name="connsiteY287" fmla="*/ 6562075 h 6864970"/>
              <a:gd name="connsiteX288" fmla="*/ 4071744 w 7120160"/>
              <a:gd name="connsiteY288" fmla="*/ 6562710 h 6864970"/>
              <a:gd name="connsiteX289" fmla="*/ 4068917 w 7120160"/>
              <a:gd name="connsiteY289" fmla="*/ 6559535 h 6864970"/>
              <a:gd name="connsiteX290" fmla="*/ 4072451 w 7120160"/>
              <a:gd name="connsiteY290" fmla="*/ 6546200 h 6864970"/>
              <a:gd name="connsiteX291" fmla="*/ 4071744 w 7120160"/>
              <a:gd name="connsiteY291" fmla="*/ 6550645 h 6864970"/>
              <a:gd name="connsiteX292" fmla="*/ 4071037 w 7120160"/>
              <a:gd name="connsiteY292" fmla="*/ 6553820 h 6864970"/>
              <a:gd name="connsiteX293" fmla="*/ 4072451 w 7120160"/>
              <a:gd name="connsiteY293" fmla="*/ 6553185 h 6864970"/>
              <a:gd name="connsiteX294" fmla="*/ 4077398 w 7120160"/>
              <a:gd name="connsiteY294" fmla="*/ 6548105 h 6864970"/>
              <a:gd name="connsiteX295" fmla="*/ 4074571 w 7120160"/>
              <a:gd name="connsiteY295" fmla="*/ 6546835 h 6864970"/>
              <a:gd name="connsiteX296" fmla="*/ 4864064 w 7120160"/>
              <a:gd name="connsiteY296" fmla="*/ 6539215 h 6864970"/>
              <a:gd name="connsiteX297" fmla="*/ 4864064 w 7120160"/>
              <a:gd name="connsiteY297" fmla="*/ 6539850 h 6864970"/>
              <a:gd name="connsiteX298" fmla="*/ 4861236 w 7120160"/>
              <a:gd name="connsiteY298" fmla="*/ 6546835 h 6864970"/>
              <a:gd name="connsiteX299" fmla="*/ 4854876 w 7120160"/>
              <a:gd name="connsiteY299" fmla="*/ 6561440 h 6864970"/>
              <a:gd name="connsiteX300" fmla="*/ 4864770 w 7120160"/>
              <a:gd name="connsiteY300" fmla="*/ 6565250 h 6864970"/>
              <a:gd name="connsiteX301" fmla="*/ 4881027 w 7120160"/>
              <a:gd name="connsiteY301" fmla="*/ 6553820 h 6864970"/>
              <a:gd name="connsiteX302" fmla="*/ 4871132 w 7120160"/>
              <a:gd name="connsiteY302" fmla="*/ 6550010 h 6864970"/>
              <a:gd name="connsiteX303" fmla="*/ 4883854 w 7120160"/>
              <a:gd name="connsiteY303" fmla="*/ 6546200 h 6864970"/>
              <a:gd name="connsiteX304" fmla="*/ 4893749 w 7120160"/>
              <a:gd name="connsiteY304" fmla="*/ 6550010 h 6864970"/>
              <a:gd name="connsiteX305" fmla="*/ 4890215 w 7120160"/>
              <a:gd name="connsiteY305" fmla="*/ 6556995 h 6864970"/>
              <a:gd name="connsiteX306" fmla="*/ 4881027 w 7120160"/>
              <a:gd name="connsiteY306" fmla="*/ 6579220 h 6864970"/>
              <a:gd name="connsiteX307" fmla="*/ 4868304 w 7120160"/>
              <a:gd name="connsiteY307" fmla="*/ 6583030 h 6864970"/>
              <a:gd name="connsiteX308" fmla="*/ 4861944 w 7120160"/>
              <a:gd name="connsiteY308" fmla="*/ 6572235 h 6864970"/>
              <a:gd name="connsiteX309" fmla="*/ 4871838 w 7120160"/>
              <a:gd name="connsiteY309" fmla="*/ 6576045 h 6864970"/>
              <a:gd name="connsiteX310" fmla="*/ 4874666 w 7120160"/>
              <a:gd name="connsiteY310" fmla="*/ 6568425 h 6864970"/>
              <a:gd name="connsiteX311" fmla="*/ 4852048 w 7120160"/>
              <a:gd name="connsiteY311" fmla="*/ 6569060 h 6864970"/>
              <a:gd name="connsiteX312" fmla="*/ 4842860 w 7120160"/>
              <a:gd name="connsiteY312" fmla="*/ 6565885 h 6864970"/>
              <a:gd name="connsiteX313" fmla="*/ 4844274 w 7120160"/>
              <a:gd name="connsiteY313" fmla="*/ 6564615 h 6864970"/>
              <a:gd name="connsiteX314" fmla="*/ 4851342 w 7120160"/>
              <a:gd name="connsiteY314" fmla="*/ 6543025 h 6864970"/>
              <a:gd name="connsiteX315" fmla="*/ 4859823 w 7120160"/>
              <a:gd name="connsiteY315" fmla="*/ 6540485 h 6864970"/>
              <a:gd name="connsiteX316" fmla="*/ 4092948 w 7120160"/>
              <a:gd name="connsiteY316" fmla="*/ 6535405 h 6864970"/>
              <a:gd name="connsiteX317" fmla="*/ 4092948 w 7120160"/>
              <a:gd name="connsiteY317" fmla="*/ 6536040 h 6864970"/>
              <a:gd name="connsiteX318" fmla="*/ 4093655 w 7120160"/>
              <a:gd name="connsiteY318" fmla="*/ 6536675 h 6864970"/>
              <a:gd name="connsiteX319" fmla="*/ 4772180 w 7120160"/>
              <a:gd name="connsiteY319" fmla="*/ 6533500 h 6864970"/>
              <a:gd name="connsiteX320" fmla="*/ 4764406 w 7120160"/>
              <a:gd name="connsiteY320" fmla="*/ 6537945 h 6864970"/>
              <a:gd name="connsiteX321" fmla="*/ 4770766 w 7120160"/>
              <a:gd name="connsiteY321" fmla="*/ 6548740 h 6864970"/>
              <a:gd name="connsiteX322" fmla="*/ 4784196 w 7120160"/>
              <a:gd name="connsiteY322" fmla="*/ 6544930 h 6864970"/>
              <a:gd name="connsiteX323" fmla="*/ 4777834 w 7120160"/>
              <a:gd name="connsiteY323" fmla="*/ 6559535 h 6864970"/>
              <a:gd name="connsiteX324" fmla="*/ 4767940 w 7120160"/>
              <a:gd name="connsiteY324" fmla="*/ 6555725 h 6864970"/>
              <a:gd name="connsiteX325" fmla="*/ 4758751 w 7120160"/>
              <a:gd name="connsiteY325" fmla="*/ 6577950 h 6864970"/>
              <a:gd name="connsiteX326" fmla="*/ 4746028 w 7120160"/>
              <a:gd name="connsiteY326" fmla="*/ 6582395 h 6864970"/>
              <a:gd name="connsiteX327" fmla="*/ 4762285 w 7120160"/>
              <a:gd name="connsiteY327" fmla="*/ 6596365 h 6864970"/>
              <a:gd name="connsiteX328" fmla="*/ 4778542 w 7120160"/>
              <a:gd name="connsiteY328" fmla="*/ 6584935 h 6864970"/>
              <a:gd name="connsiteX329" fmla="*/ 4787730 w 7120160"/>
              <a:gd name="connsiteY329" fmla="*/ 6562710 h 6864970"/>
              <a:gd name="connsiteX330" fmla="*/ 4784196 w 7120160"/>
              <a:gd name="connsiteY330" fmla="*/ 6544930 h 6864970"/>
              <a:gd name="connsiteX331" fmla="*/ 4793384 w 7120160"/>
              <a:gd name="connsiteY331" fmla="*/ 6548105 h 6864970"/>
              <a:gd name="connsiteX332" fmla="*/ 4774300 w 7120160"/>
              <a:gd name="connsiteY332" fmla="*/ 6533500 h 6864970"/>
              <a:gd name="connsiteX333" fmla="*/ 4772180 w 7120160"/>
              <a:gd name="connsiteY333" fmla="*/ 6533500 h 6864970"/>
              <a:gd name="connsiteX334" fmla="*/ 4088000 w 7120160"/>
              <a:gd name="connsiteY334" fmla="*/ 6527785 h 6864970"/>
              <a:gd name="connsiteX335" fmla="*/ 4088707 w 7120160"/>
              <a:gd name="connsiteY335" fmla="*/ 6529055 h 6864970"/>
              <a:gd name="connsiteX336" fmla="*/ 4089414 w 7120160"/>
              <a:gd name="connsiteY336" fmla="*/ 6530325 h 6864970"/>
              <a:gd name="connsiteX337" fmla="*/ 4090121 w 7120160"/>
              <a:gd name="connsiteY337" fmla="*/ 6530960 h 6864970"/>
              <a:gd name="connsiteX338" fmla="*/ 4090828 w 7120160"/>
              <a:gd name="connsiteY338" fmla="*/ 6532230 h 6864970"/>
              <a:gd name="connsiteX339" fmla="*/ 4091534 w 7120160"/>
              <a:gd name="connsiteY339" fmla="*/ 6533500 h 6864970"/>
              <a:gd name="connsiteX340" fmla="*/ 4091534 w 7120160"/>
              <a:gd name="connsiteY340" fmla="*/ 6534135 h 6864970"/>
              <a:gd name="connsiteX341" fmla="*/ 4092241 w 7120160"/>
              <a:gd name="connsiteY341" fmla="*/ 6534770 h 6864970"/>
              <a:gd name="connsiteX342" fmla="*/ 4091534 w 7120160"/>
              <a:gd name="connsiteY342" fmla="*/ 6533500 h 6864970"/>
              <a:gd name="connsiteX343" fmla="*/ 4091534 w 7120160"/>
              <a:gd name="connsiteY343" fmla="*/ 6532865 h 6864970"/>
              <a:gd name="connsiteX344" fmla="*/ 4090121 w 7120160"/>
              <a:gd name="connsiteY344" fmla="*/ 6530960 h 6864970"/>
              <a:gd name="connsiteX345" fmla="*/ 4088707 w 7120160"/>
              <a:gd name="connsiteY345" fmla="*/ 6529055 h 6864970"/>
              <a:gd name="connsiteX346" fmla="*/ 4088707 w 7120160"/>
              <a:gd name="connsiteY346" fmla="*/ 6528420 h 6864970"/>
              <a:gd name="connsiteX347" fmla="*/ 4086587 w 7120160"/>
              <a:gd name="connsiteY347" fmla="*/ 6525880 h 6864970"/>
              <a:gd name="connsiteX348" fmla="*/ 4087294 w 7120160"/>
              <a:gd name="connsiteY348" fmla="*/ 6527150 h 6864970"/>
              <a:gd name="connsiteX349" fmla="*/ 4087294 w 7120160"/>
              <a:gd name="connsiteY349" fmla="*/ 6526515 h 6864970"/>
              <a:gd name="connsiteX350" fmla="*/ 50068 w 7120160"/>
              <a:gd name="connsiteY350" fmla="*/ 6520165 h 6864970"/>
              <a:gd name="connsiteX351" fmla="*/ 50775 w 7120160"/>
              <a:gd name="connsiteY351" fmla="*/ 6522705 h 6864970"/>
              <a:gd name="connsiteX352" fmla="*/ 50068 w 7120160"/>
              <a:gd name="connsiteY352" fmla="*/ 6527785 h 6864970"/>
              <a:gd name="connsiteX353" fmla="*/ 50775 w 7120160"/>
              <a:gd name="connsiteY353" fmla="*/ 6529690 h 6864970"/>
              <a:gd name="connsiteX354" fmla="*/ 50068 w 7120160"/>
              <a:gd name="connsiteY354" fmla="*/ 6544930 h 6864970"/>
              <a:gd name="connsiteX355" fmla="*/ 49361 w 7120160"/>
              <a:gd name="connsiteY355" fmla="*/ 6552550 h 6864970"/>
              <a:gd name="connsiteX356" fmla="*/ 48654 w 7120160"/>
              <a:gd name="connsiteY356" fmla="*/ 6558265 h 6864970"/>
              <a:gd name="connsiteX357" fmla="*/ 47948 w 7120160"/>
              <a:gd name="connsiteY357" fmla="*/ 6574775 h 6864970"/>
              <a:gd name="connsiteX358" fmla="*/ 47241 w 7120160"/>
              <a:gd name="connsiteY358" fmla="*/ 6582395 h 6864970"/>
              <a:gd name="connsiteX359" fmla="*/ 45827 w 7120160"/>
              <a:gd name="connsiteY359" fmla="*/ 6591285 h 6864970"/>
              <a:gd name="connsiteX360" fmla="*/ 44414 w 7120160"/>
              <a:gd name="connsiteY360" fmla="*/ 6602080 h 6864970"/>
              <a:gd name="connsiteX361" fmla="*/ 43707 w 7120160"/>
              <a:gd name="connsiteY361" fmla="*/ 6609700 h 6864970"/>
              <a:gd name="connsiteX362" fmla="*/ 43000 w 7120160"/>
              <a:gd name="connsiteY362" fmla="*/ 6614780 h 6864970"/>
              <a:gd name="connsiteX363" fmla="*/ 40880 w 7120160"/>
              <a:gd name="connsiteY363" fmla="*/ 6624940 h 6864970"/>
              <a:gd name="connsiteX364" fmla="*/ 39466 w 7120160"/>
              <a:gd name="connsiteY364" fmla="*/ 6633195 h 6864970"/>
              <a:gd name="connsiteX365" fmla="*/ 38053 w 7120160"/>
              <a:gd name="connsiteY365" fmla="*/ 6634465 h 6864970"/>
              <a:gd name="connsiteX366" fmla="*/ 38760 w 7120160"/>
              <a:gd name="connsiteY366" fmla="*/ 6621130 h 6864970"/>
              <a:gd name="connsiteX367" fmla="*/ 40880 w 7120160"/>
              <a:gd name="connsiteY367" fmla="*/ 6609700 h 6864970"/>
              <a:gd name="connsiteX368" fmla="*/ 42294 w 7120160"/>
              <a:gd name="connsiteY368" fmla="*/ 6595095 h 6864970"/>
              <a:gd name="connsiteX369" fmla="*/ 44414 w 7120160"/>
              <a:gd name="connsiteY369" fmla="*/ 6581760 h 6864970"/>
              <a:gd name="connsiteX370" fmla="*/ 44414 w 7120160"/>
              <a:gd name="connsiteY370" fmla="*/ 6581125 h 6864970"/>
              <a:gd name="connsiteX371" fmla="*/ 45121 w 7120160"/>
              <a:gd name="connsiteY371" fmla="*/ 6572235 h 6864970"/>
              <a:gd name="connsiteX372" fmla="*/ 45827 w 7120160"/>
              <a:gd name="connsiteY372" fmla="*/ 6563345 h 6864970"/>
              <a:gd name="connsiteX373" fmla="*/ 47241 w 7120160"/>
              <a:gd name="connsiteY373" fmla="*/ 6553820 h 6864970"/>
              <a:gd name="connsiteX374" fmla="*/ 46534 w 7120160"/>
              <a:gd name="connsiteY374" fmla="*/ 6548740 h 6864970"/>
              <a:gd name="connsiteX375" fmla="*/ 46534 w 7120160"/>
              <a:gd name="connsiteY375" fmla="*/ 6544295 h 6864970"/>
              <a:gd name="connsiteX376" fmla="*/ 47241 w 7120160"/>
              <a:gd name="connsiteY376" fmla="*/ 6537945 h 6864970"/>
              <a:gd name="connsiteX377" fmla="*/ 47241 w 7120160"/>
              <a:gd name="connsiteY377" fmla="*/ 6532230 h 6864970"/>
              <a:gd name="connsiteX378" fmla="*/ 48654 w 7120160"/>
              <a:gd name="connsiteY378" fmla="*/ 6523975 h 6864970"/>
              <a:gd name="connsiteX379" fmla="*/ 50068 w 7120160"/>
              <a:gd name="connsiteY379" fmla="*/ 6520165 h 6864970"/>
              <a:gd name="connsiteX380" fmla="*/ 37345 w 7120160"/>
              <a:gd name="connsiteY380" fmla="*/ 6516990 h 6864970"/>
              <a:gd name="connsiteX381" fmla="*/ 36639 w 7120160"/>
              <a:gd name="connsiteY381" fmla="*/ 6523975 h 6864970"/>
              <a:gd name="connsiteX382" fmla="*/ 36639 w 7120160"/>
              <a:gd name="connsiteY382" fmla="*/ 6525880 h 6864970"/>
              <a:gd name="connsiteX383" fmla="*/ 34518 w 7120160"/>
              <a:gd name="connsiteY383" fmla="*/ 6551915 h 6864970"/>
              <a:gd name="connsiteX384" fmla="*/ 33105 w 7120160"/>
              <a:gd name="connsiteY384" fmla="*/ 6560170 h 6864970"/>
              <a:gd name="connsiteX385" fmla="*/ 30984 w 7120160"/>
              <a:gd name="connsiteY385" fmla="*/ 6577950 h 6864970"/>
              <a:gd name="connsiteX386" fmla="*/ 28157 w 7120160"/>
              <a:gd name="connsiteY386" fmla="*/ 6601445 h 6864970"/>
              <a:gd name="connsiteX387" fmla="*/ 26744 w 7120160"/>
              <a:gd name="connsiteY387" fmla="*/ 6615415 h 6864970"/>
              <a:gd name="connsiteX388" fmla="*/ 26037 w 7120160"/>
              <a:gd name="connsiteY388" fmla="*/ 6630020 h 6864970"/>
              <a:gd name="connsiteX389" fmla="*/ 24624 w 7120160"/>
              <a:gd name="connsiteY389" fmla="*/ 6643355 h 6864970"/>
              <a:gd name="connsiteX390" fmla="*/ 27451 w 7120160"/>
              <a:gd name="connsiteY390" fmla="*/ 6647165 h 6864970"/>
              <a:gd name="connsiteX391" fmla="*/ 30278 w 7120160"/>
              <a:gd name="connsiteY391" fmla="*/ 6625575 h 6864970"/>
              <a:gd name="connsiteX392" fmla="*/ 30984 w 7120160"/>
              <a:gd name="connsiteY392" fmla="*/ 6616685 h 6864970"/>
              <a:gd name="connsiteX393" fmla="*/ 32398 w 7120160"/>
              <a:gd name="connsiteY393" fmla="*/ 6606525 h 6864970"/>
              <a:gd name="connsiteX394" fmla="*/ 33105 w 7120160"/>
              <a:gd name="connsiteY394" fmla="*/ 6595095 h 6864970"/>
              <a:gd name="connsiteX395" fmla="*/ 34518 w 7120160"/>
              <a:gd name="connsiteY395" fmla="*/ 6576045 h 6864970"/>
              <a:gd name="connsiteX396" fmla="*/ 35932 w 7120160"/>
              <a:gd name="connsiteY396" fmla="*/ 6563980 h 6864970"/>
              <a:gd name="connsiteX397" fmla="*/ 37345 w 7120160"/>
              <a:gd name="connsiteY397" fmla="*/ 6562710 h 6864970"/>
              <a:gd name="connsiteX398" fmla="*/ 38760 w 7120160"/>
              <a:gd name="connsiteY398" fmla="*/ 6567155 h 6864970"/>
              <a:gd name="connsiteX399" fmla="*/ 38053 w 7120160"/>
              <a:gd name="connsiteY399" fmla="*/ 6575410 h 6864970"/>
              <a:gd name="connsiteX400" fmla="*/ 36639 w 7120160"/>
              <a:gd name="connsiteY400" fmla="*/ 6586840 h 6864970"/>
              <a:gd name="connsiteX401" fmla="*/ 35932 w 7120160"/>
              <a:gd name="connsiteY401" fmla="*/ 6595730 h 6864970"/>
              <a:gd name="connsiteX402" fmla="*/ 35932 w 7120160"/>
              <a:gd name="connsiteY402" fmla="*/ 6602715 h 6864970"/>
              <a:gd name="connsiteX403" fmla="*/ 35226 w 7120160"/>
              <a:gd name="connsiteY403" fmla="*/ 6610335 h 6864970"/>
              <a:gd name="connsiteX404" fmla="*/ 33811 w 7120160"/>
              <a:gd name="connsiteY404" fmla="*/ 6616050 h 6864970"/>
              <a:gd name="connsiteX405" fmla="*/ 33105 w 7120160"/>
              <a:gd name="connsiteY405" fmla="*/ 6625575 h 6864970"/>
              <a:gd name="connsiteX406" fmla="*/ 32398 w 7120160"/>
              <a:gd name="connsiteY406" fmla="*/ 6635735 h 6864970"/>
              <a:gd name="connsiteX407" fmla="*/ 30984 w 7120160"/>
              <a:gd name="connsiteY407" fmla="*/ 6648435 h 6864970"/>
              <a:gd name="connsiteX408" fmla="*/ 30278 w 7120160"/>
              <a:gd name="connsiteY408" fmla="*/ 6657960 h 6864970"/>
              <a:gd name="connsiteX409" fmla="*/ 30984 w 7120160"/>
              <a:gd name="connsiteY409" fmla="*/ 6661135 h 6864970"/>
              <a:gd name="connsiteX410" fmla="*/ 26037 w 7120160"/>
              <a:gd name="connsiteY410" fmla="*/ 6701775 h 6864970"/>
              <a:gd name="connsiteX411" fmla="*/ 26037 w 7120160"/>
              <a:gd name="connsiteY411" fmla="*/ 6704950 h 6864970"/>
              <a:gd name="connsiteX412" fmla="*/ 25330 w 7120160"/>
              <a:gd name="connsiteY412" fmla="*/ 6715745 h 6864970"/>
              <a:gd name="connsiteX413" fmla="*/ 24624 w 7120160"/>
              <a:gd name="connsiteY413" fmla="*/ 6726540 h 6864970"/>
              <a:gd name="connsiteX414" fmla="*/ 23210 w 7120160"/>
              <a:gd name="connsiteY414" fmla="*/ 6741780 h 6864970"/>
              <a:gd name="connsiteX415" fmla="*/ 21090 w 7120160"/>
              <a:gd name="connsiteY415" fmla="*/ 6760195 h 6864970"/>
              <a:gd name="connsiteX416" fmla="*/ 20382 w 7120160"/>
              <a:gd name="connsiteY416" fmla="*/ 6769720 h 6864970"/>
              <a:gd name="connsiteX417" fmla="*/ 18969 w 7120160"/>
              <a:gd name="connsiteY417" fmla="*/ 6778610 h 6864970"/>
              <a:gd name="connsiteX418" fmla="*/ 16142 w 7120160"/>
              <a:gd name="connsiteY418" fmla="*/ 6813535 h 6864970"/>
              <a:gd name="connsiteX419" fmla="*/ 13314 w 7120160"/>
              <a:gd name="connsiteY419" fmla="*/ 6842745 h 6864970"/>
              <a:gd name="connsiteX420" fmla="*/ 12608 w 7120160"/>
              <a:gd name="connsiteY420" fmla="*/ 6852905 h 6864970"/>
              <a:gd name="connsiteX421" fmla="*/ 11058 w 7120160"/>
              <a:gd name="connsiteY421" fmla="*/ 6864970 h 6864970"/>
              <a:gd name="connsiteX422" fmla="*/ 0 w 7120160"/>
              <a:gd name="connsiteY422" fmla="*/ 6864970 h 6864970"/>
              <a:gd name="connsiteX423" fmla="*/ 659 w 7120160"/>
              <a:gd name="connsiteY423" fmla="*/ 6857837 h 6864970"/>
              <a:gd name="connsiteX424" fmla="*/ 4833 w 7120160"/>
              <a:gd name="connsiteY424" fmla="*/ 6814170 h 6864970"/>
              <a:gd name="connsiteX425" fmla="*/ 9074 w 7120160"/>
              <a:gd name="connsiteY425" fmla="*/ 6765910 h 6864970"/>
              <a:gd name="connsiteX426" fmla="*/ 9781 w 7120160"/>
              <a:gd name="connsiteY426" fmla="*/ 6758290 h 6864970"/>
              <a:gd name="connsiteX427" fmla="*/ 11194 w 7120160"/>
              <a:gd name="connsiteY427" fmla="*/ 6744320 h 6864970"/>
              <a:gd name="connsiteX428" fmla="*/ 13314 w 7120160"/>
              <a:gd name="connsiteY428" fmla="*/ 6725270 h 6864970"/>
              <a:gd name="connsiteX429" fmla="*/ 15435 w 7120160"/>
              <a:gd name="connsiteY429" fmla="*/ 6708760 h 6864970"/>
              <a:gd name="connsiteX430" fmla="*/ 16142 w 7120160"/>
              <a:gd name="connsiteY430" fmla="*/ 6704950 h 6864970"/>
              <a:gd name="connsiteX431" fmla="*/ 17555 w 7120160"/>
              <a:gd name="connsiteY431" fmla="*/ 6687805 h 6864970"/>
              <a:gd name="connsiteX432" fmla="*/ 18262 w 7120160"/>
              <a:gd name="connsiteY432" fmla="*/ 6680185 h 6864970"/>
              <a:gd name="connsiteX433" fmla="*/ 18969 w 7120160"/>
              <a:gd name="connsiteY433" fmla="*/ 6668755 h 6864970"/>
              <a:gd name="connsiteX434" fmla="*/ 21796 w 7120160"/>
              <a:gd name="connsiteY434" fmla="*/ 6644625 h 6864970"/>
              <a:gd name="connsiteX435" fmla="*/ 23917 w 7120160"/>
              <a:gd name="connsiteY435" fmla="*/ 6617320 h 6864970"/>
              <a:gd name="connsiteX436" fmla="*/ 25330 w 7120160"/>
              <a:gd name="connsiteY436" fmla="*/ 6606525 h 6864970"/>
              <a:gd name="connsiteX437" fmla="*/ 26037 w 7120160"/>
              <a:gd name="connsiteY437" fmla="*/ 6600810 h 6864970"/>
              <a:gd name="connsiteX438" fmla="*/ 26744 w 7120160"/>
              <a:gd name="connsiteY438" fmla="*/ 6595730 h 6864970"/>
              <a:gd name="connsiteX439" fmla="*/ 28864 w 7120160"/>
              <a:gd name="connsiteY439" fmla="*/ 6576045 h 6864970"/>
              <a:gd name="connsiteX440" fmla="*/ 30278 w 7120160"/>
              <a:gd name="connsiteY440" fmla="*/ 6562710 h 6864970"/>
              <a:gd name="connsiteX441" fmla="*/ 34518 w 7120160"/>
              <a:gd name="connsiteY441" fmla="*/ 6530325 h 6864970"/>
              <a:gd name="connsiteX442" fmla="*/ 35226 w 7120160"/>
              <a:gd name="connsiteY442" fmla="*/ 6524610 h 6864970"/>
              <a:gd name="connsiteX443" fmla="*/ 37345 w 7120160"/>
              <a:gd name="connsiteY443" fmla="*/ 6516990 h 6864970"/>
              <a:gd name="connsiteX444" fmla="*/ 4869012 w 7120160"/>
              <a:gd name="connsiteY444" fmla="*/ 6516355 h 6864970"/>
              <a:gd name="connsiteX445" fmla="*/ 4872546 w 7120160"/>
              <a:gd name="connsiteY445" fmla="*/ 6516990 h 6864970"/>
              <a:gd name="connsiteX446" fmla="*/ 4883148 w 7120160"/>
              <a:gd name="connsiteY446" fmla="*/ 6520800 h 6864970"/>
              <a:gd name="connsiteX447" fmla="*/ 4857702 w 7120160"/>
              <a:gd name="connsiteY447" fmla="*/ 6528420 h 6864970"/>
              <a:gd name="connsiteX448" fmla="*/ 4860530 w 7120160"/>
              <a:gd name="connsiteY448" fmla="*/ 6520800 h 6864970"/>
              <a:gd name="connsiteX449" fmla="*/ 4869012 w 7120160"/>
              <a:gd name="connsiteY449" fmla="*/ 6516355 h 6864970"/>
              <a:gd name="connsiteX450" fmla="*/ 4776421 w 7120160"/>
              <a:gd name="connsiteY450" fmla="*/ 6508100 h 6864970"/>
              <a:gd name="connsiteX451" fmla="*/ 4783489 w 7120160"/>
              <a:gd name="connsiteY451" fmla="*/ 6518895 h 6864970"/>
              <a:gd name="connsiteX452" fmla="*/ 4773594 w 7120160"/>
              <a:gd name="connsiteY452" fmla="*/ 6515720 h 6864970"/>
              <a:gd name="connsiteX453" fmla="*/ 4776421 w 7120160"/>
              <a:gd name="connsiteY453" fmla="*/ 6508100 h 6864970"/>
              <a:gd name="connsiteX454" fmla="*/ 4082346 w 7120160"/>
              <a:gd name="connsiteY454" fmla="*/ 6507465 h 6864970"/>
              <a:gd name="connsiteX455" fmla="*/ 4081639 w 7120160"/>
              <a:gd name="connsiteY455" fmla="*/ 6510640 h 6864970"/>
              <a:gd name="connsiteX456" fmla="*/ 4082346 w 7120160"/>
              <a:gd name="connsiteY456" fmla="*/ 6509370 h 6864970"/>
              <a:gd name="connsiteX457" fmla="*/ 4083053 w 7120160"/>
              <a:gd name="connsiteY457" fmla="*/ 6507465 h 6864970"/>
              <a:gd name="connsiteX458" fmla="*/ 4089414 w 7120160"/>
              <a:gd name="connsiteY458" fmla="*/ 6492860 h 6864970"/>
              <a:gd name="connsiteX459" fmla="*/ 4085880 w 7120160"/>
              <a:gd name="connsiteY459" fmla="*/ 6499845 h 6864970"/>
              <a:gd name="connsiteX460" fmla="*/ 4099309 w 7120160"/>
              <a:gd name="connsiteY460" fmla="*/ 6496035 h 6864970"/>
              <a:gd name="connsiteX461" fmla="*/ 4089414 w 7120160"/>
              <a:gd name="connsiteY461" fmla="*/ 6492860 h 6864970"/>
              <a:gd name="connsiteX462" fmla="*/ 4851342 w 7120160"/>
              <a:gd name="connsiteY462" fmla="*/ 6489685 h 6864970"/>
              <a:gd name="connsiteX463" fmla="*/ 4851342 w 7120160"/>
              <a:gd name="connsiteY463" fmla="*/ 6490320 h 6864970"/>
              <a:gd name="connsiteX464" fmla="*/ 4850634 w 7120160"/>
              <a:gd name="connsiteY464" fmla="*/ 6490955 h 6864970"/>
              <a:gd name="connsiteX465" fmla="*/ 4852048 w 7120160"/>
              <a:gd name="connsiteY465" fmla="*/ 6488415 h 6864970"/>
              <a:gd name="connsiteX466" fmla="*/ 4852048 w 7120160"/>
              <a:gd name="connsiteY466" fmla="*/ 6489050 h 6864970"/>
              <a:gd name="connsiteX467" fmla="*/ 4851342 w 7120160"/>
              <a:gd name="connsiteY467" fmla="*/ 6489685 h 6864970"/>
              <a:gd name="connsiteX468" fmla="*/ 4852401 w 7120160"/>
              <a:gd name="connsiteY468" fmla="*/ 6487463 h 6864970"/>
              <a:gd name="connsiteX469" fmla="*/ 4852048 w 7120160"/>
              <a:gd name="connsiteY469" fmla="*/ 6488415 h 6864970"/>
              <a:gd name="connsiteX470" fmla="*/ 4852048 w 7120160"/>
              <a:gd name="connsiteY470" fmla="*/ 6487780 h 6864970"/>
              <a:gd name="connsiteX471" fmla="*/ 4852755 w 7120160"/>
              <a:gd name="connsiteY471" fmla="*/ 6486510 h 6864970"/>
              <a:gd name="connsiteX472" fmla="*/ 4852755 w 7120160"/>
              <a:gd name="connsiteY472" fmla="*/ 6487145 h 6864970"/>
              <a:gd name="connsiteX473" fmla="*/ 4852401 w 7120160"/>
              <a:gd name="connsiteY473" fmla="*/ 6487463 h 6864970"/>
              <a:gd name="connsiteX474" fmla="*/ 35226 w 7120160"/>
              <a:gd name="connsiteY474" fmla="*/ 6485875 h 6864970"/>
              <a:gd name="connsiteX475" fmla="*/ 34518 w 7120160"/>
              <a:gd name="connsiteY475" fmla="*/ 6495400 h 6864970"/>
              <a:gd name="connsiteX476" fmla="*/ 32398 w 7120160"/>
              <a:gd name="connsiteY476" fmla="*/ 6509370 h 6864970"/>
              <a:gd name="connsiteX477" fmla="*/ 30984 w 7120160"/>
              <a:gd name="connsiteY477" fmla="*/ 6523975 h 6864970"/>
              <a:gd name="connsiteX478" fmla="*/ 28864 w 7120160"/>
              <a:gd name="connsiteY478" fmla="*/ 6535405 h 6864970"/>
              <a:gd name="connsiteX479" fmla="*/ 28864 w 7120160"/>
              <a:gd name="connsiteY479" fmla="*/ 6541120 h 6864970"/>
              <a:gd name="connsiteX480" fmla="*/ 27451 w 7120160"/>
              <a:gd name="connsiteY480" fmla="*/ 6550010 h 6864970"/>
              <a:gd name="connsiteX481" fmla="*/ 26037 w 7120160"/>
              <a:gd name="connsiteY481" fmla="*/ 6563345 h 6864970"/>
              <a:gd name="connsiteX482" fmla="*/ 24624 w 7120160"/>
              <a:gd name="connsiteY482" fmla="*/ 6572235 h 6864970"/>
              <a:gd name="connsiteX483" fmla="*/ 23210 w 7120160"/>
              <a:gd name="connsiteY483" fmla="*/ 6577950 h 6864970"/>
              <a:gd name="connsiteX484" fmla="*/ 23210 w 7120160"/>
              <a:gd name="connsiteY484" fmla="*/ 6572870 h 6864970"/>
              <a:gd name="connsiteX485" fmla="*/ 24624 w 7120160"/>
              <a:gd name="connsiteY485" fmla="*/ 6562075 h 6864970"/>
              <a:gd name="connsiteX486" fmla="*/ 26037 w 7120160"/>
              <a:gd name="connsiteY486" fmla="*/ 6551280 h 6864970"/>
              <a:gd name="connsiteX487" fmla="*/ 28864 w 7120160"/>
              <a:gd name="connsiteY487" fmla="*/ 6532230 h 6864970"/>
              <a:gd name="connsiteX488" fmla="*/ 35226 w 7120160"/>
              <a:gd name="connsiteY488" fmla="*/ 6485875 h 6864970"/>
              <a:gd name="connsiteX489" fmla="*/ 4789143 w 7120160"/>
              <a:gd name="connsiteY489" fmla="*/ 6476985 h 6864970"/>
              <a:gd name="connsiteX490" fmla="*/ 4789850 w 7120160"/>
              <a:gd name="connsiteY490" fmla="*/ 6476985 h 6864970"/>
              <a:gd name="connsiteX491" fmla="*/ 4789143 w 7120160"/>
              <a:gd name="connsiteY491" fmla="*/ 6478255 h 6864970"/>
              <a:gd name="connsiteX492" fmla="*/ 36639 w 7120160"/>
              <a:gd name="connsiteY492" fmla="*/ 6476350 h 6864970"/>
              <a:gd name="connsiteX493" fmla="*/ 35932 w 7120160"/>
              <a:gd name="connsiteY493" fmla="*/ 6480160 h 6864970"/>
              <a:gd name="connsiteX494" fmla="*/ 35226 w 7120160"/>
              <a:gd name="connsiteY494" fmla="*/ 6483970 h 6864970"/>
              <a:gd name="connsiteX495" fmla="*/ 35932 w 7120160"/>
              <a:gd name="connsiteY495" fmla="*/ 6479525 h 6864970"/>
              <a:gd name="connsiteX496" fmla="*/ 36639 w 7120160"/>
              <a:gd name="connsiteY496" fmla="*/ 6476350 h 6864970"/>
              <a:gd name="connsiteX497" fmla="*/ 4790557 w 7120160"/>
              <a:gd name="connsiteY497" fmla="*/ 6474445 h 6864970"/>
              <a:gd name="connsiteX498" fmla="*/ 4789850 w 7120160"/>
              <a:gd name="connsiteY498" fmla="*/ 6476350 h 6864970"/>
              <a:gd name="connsiteX499" fmla="*/ 4789850 w 7120160"/>
              <a:gd name="connsiteY499" fmla="*/ 6475715 h 6864970"/>
              <a:gd name="connsiteX500" fmla="*/ 4734720 w 7120160"/>
              <a:gd name="connsiteY500" fmla="*/ 6473810 h 6864970"/>
              <a:gd name="connsiteX501" fmla="*/ 4734013 w 7120160"/>
              <a:gd name="connsiteY501" fmla="*/ 6475715 h 6864970"/>
              <a:gd name="connsiteX502" fmla="*/ 4734720 w 7120160"/>
              <a:gd name="connsiteY502" fmla="*/ 6475715 h 6864970"/>
              <a:gd name="connsiteX503" fmla="*/ 4741081 w 7120160"/>
              <a:gd name="connsiteY503" fmla="*/ 6463650 h 6864970"/>
              <a:gd name="connsiteX504" fmla="*/ 4740374 w 7120160"/>
              <a:gd name="connsiteY504" fmla="*/ 6466190 h 6864970"/>
              <a:gd name="connsiteX505" fmla="*/ 4741081 w 7120160"/>
              <a:gd name="connsiteY505" fmla="*/ 6464285 h 6864970"/>
              <a:gd name="connsiteX506" fmla="*/ 4102843 w 7120160"/>
              <a:gd name="connsiteY506" fmla="*/ 6459840 h 6864970"/>
              <a:gd name="connsiteX507" fmla="*/ 4099309 w 7120160"/>
              <a:gd name="connsiteY507" fmla="*/ 6466825 h 6864970"/>
              <a:gd name="connsiteX508" fmla="*/ 4097189 w 7120160"/>
              <a:gd name="connsiteY508" fmla="*/ 6471270 h 6864970"/>
              <a:gd name="connsiteX509" fmla="*/ 4099309 w 7120160"/>
              <a:gd name="connsiteY509" fmla="*/ 6470000 h 6864970"/>
              <a:gd name="connsiteX510" fmla="*/ 4111325 w 7120160"/>
              <a:gd name="connsiteY510" fmla="*/ 6466825 h 6864970"/>
              <a:gd name="connsiteX511" fmla="*/ 4105670 w 7120160"/>
              <a:gd name="connsiteY511" fmla="*/ 6461110 h 6864970"/>
              <a:gd name="connsiteX512" fmla="*/ 4117686 w 7120160"/>
              <a:gd name="connsiteY512" fmla="*/ 6451585 h 6864970"/>
              <a:gd name="connsiteX513" fmla="*/ 4104964 w 7120160"/>
              <a:gd name="connsiteY513" fmla="*/ 6456030 h 6864970"/>
              <a:gd name="connsiteX514" fmla="*/ 4114152 w 7120160"/>
              <a:gd name="connsiteY514" fmla="*/ 6459205 h 6864970"/>
              <a:gd name="connsiteX515" fmla="*/ 4117686 w 7120160"/>
              <a:gd name="connsiteY515" fmla="*/ 6451585 h 6864970"/>
              <a:gd name="connsiteX516" fmla="*/ 39466 w 7120160"/>
              <a:gd name="connsiteY516" fmla="*/ 6451585 h 6864970"/>
              <a:gd name="connsiteX517" fmla="*/ 39466 w 7120160"/>
              <a:gd name="connsiteY517" fmla="*/ 6453490 h 6864970"/>
              <a:gd name="connsiteX518" fmla="*/ 36639 w 7120160"/>
              <a:gd name="connsiteY518" fmla="*/ 6471905 h 6864970"/>
              <a:gd name="connsiteX519" fmla="*/ 36639 w 7120160"/>
              <a:gd name="connsiteY519" fmla="*/ 6466190 h 6864970"/>
              <a:gd name="connsiteX520" fmla="*/ 39466 w 7120160"/>
              <a:gd name="connsiteY520" fmla="*/ 6451585 h 6864970"/>
              <a:gd name="connsiteX521" fmla="*/ 524329 w 7120160"/>
              <a:gd name="connsiteY521" fmla="*/ 6440155 h 6864970"/>
              <a:gd name="connsiteX522" fmla="*/ 522916 w 7120160"/>
              <a:gd name="connsiteY522" fmla="*/ 6447140 h 6864970"/>
              <a:gd name="connsiteX523" fmla="*/ 519381 w 7120160"/>
              <a:gd name="connsiteY523" fmla="*/ 6459205 h 6864970"/>
              <a:gd name="connsiteX524" fmla="*/ 511607 w 7120160"/>
              <a:gd name="connsiteY524" fmla="*/ 6485875 h 6864970"/>
              <a:gd name="connsiteX525" fmla="*/ 508072 w 7120160"/>
              <a:gd name="connsiteY525" fmla="*/ 6501115 h 6864970"/>
              <a:gd name="connsiteX526" fmla="*/ 503832 w 7120160"/>
              <a:gd name="connsiteY526" fmla="*/ 6519530 h 6864970"/>
              <a:gd name="connsiteX527" fmla="*/ 500298 w 7120160"/>
              <a:gd name="connsiteY527" fmla="*/ 6536675 h 6864970"/>
              <a:gd name="connsiteX528" fmla="*/ 497471 w 7120160"/>
              <a:gd name="connsiteY528" fmla="*/ 6549375 h 6864970"/>
              <a:gd name="connsiteX529" fmla="*/ 496764 w 7120160"/>
              <a:gd name="connsiteY529" fmla="*/ 6560170 h 6864970"/>
              <a:gd name="connsiteX530" fmla="*/ 496057 w 7120160"/>
              <a:gd name="connsiteY530" fmla="*/ 6570330 h 6864970"/>
              <a:gd name="connsiteX531" fmla="*/ 488989 w 7120160"/>
              <a:gd name="connsiteY531" fmla="*/ 6698600 h 6864970"/>
              <a:gd name="connsiteX532" fmla="*/ 483335 w 7120160"/>
              <a:gd name="connsiteY532" fmla="*/ 6722730 h 6864970"/>
              <a:gd name="connsiteX533" fmla="*/ 477681 w 7120160"/>
              <a:gd name="connsiteY533" fmla="*/ 6789405 h 6864970"/>
              <a:gd name="connsiteX534" fmla="*/ 480508 w 7120160"/>
              <a:gd name="connsiteY534" fmla="*/ 6839570 h 6864970"/>
              <a:gd name="connsiteX535" fmla="*/ 480508 w 7120160"/>
              <a:gd name="connsiteY535" fmla="*/ 6840205 h 6864970"/>
              <a:gd name="connsiteX536" fmla="*/ 481214 w 7120160"/>
              <a:gd name="connsiteY536" fmla="*/ 6837665 h 6864970"/>
              <a:gd name="connsiteX537" fmla="*/ 483335 w 7120160"/>
              <a:gd name="connsiteY537" fmla="*/ 6837665 h 6864970"/>
              <a:gd name="connsiteX538" fmla="*/ 482628 w 7120160"/>
              <a:gd name="connsiteY538" fmla="*/ 6830680 h 6864970"/>
              <a:gd name="connsiteX539" fmla="*/ 486869 w 7120160"/>
              <a:gd name="connsiteY539" fmla="*/ 6812265 h 6864970"/>
              <a:gd name="connsiteX540" fmla="*/ 487575 w 7120160"/>
              <a:gd name="connsiteY540" fmla="*/ 6809725 h 6864970"/>
              <a:gd name="connsiteX541" fmla="*/ 488283 w 7120160"/>
              <a:gd name="connsiteY541" fmla="*/ 6817345 h 6864970"/>
              <a:gd name="connsiteX542" fmla="*/ 487575 w 7120160"/>
              <a:gd name="connsiteY542" fmla="*/ 6809725 h 6864970"/>
              <a:gd name="connsiteX543" fmla="*/ 506659 w 7120160"/>
              <a:gd name="connsiteY543" fmla="*/ 6724000 h 6864970"/>
              <a:gd name="connsiteX544" fmla="*/ 507366 w 7120160"/>
              <a:gd name="connsiteY544" fmla="*/ 6718920 h 6864970"/>
              <a:gd name="connsiteX545" fmla="*/ 507366 w 7120160"/>
              <a:gd name="connsiteY545" fmla="*/ 6715110 h 6864970"/>
              <a:gd name="connsiteX546" fmla="*/ 515141 w 7120160"/>
              <a:gd name="connsiteY546" fmla="*/ 6632560 h 6864970"/>
              <a:gd name="connsiteX547" fmla="*/ 519381 w 7120160"/>
              <a:gd name="connsiteY547" fmla="*/ 6597635 h 6864970"/>
              <a:gd name="connsiteX548" fmla="*/ 520795 w 7120160"/>
              <a:gd name="connsiteY548" fmla="*/ 6564615 h 6864970"/>
              <a:gd name="connsiteX549" fmla="*/ 520795 w 7120160"/>
              <a:gd name="connsiteY549" fmla="*/ 6546200 h 6864970"/>
              <a:gd name="connsiteX550" fmla="*/ 522208 w 7120160"/>
              <a:gd name="connsiteY550" fmla="*/ 6524610 h 6864970"/>
              <a:gd name="connsiteX551" fmla="*/ 525036 w 7120160"/>
              <a:gd name="connsiteY551" fmla="*/ 6508735 h 6864970"/>
              <a:gd name="connsiteX552" fmla="*/ 525743 w 7120160"/>
              <a:gd name="connsiteY552" fmla="*/ 6482700 h 6864970"/>
              <a:gd name="connsiteX553" fmla="*/ 525743 w 7120160"/>
              <a:gd name="connsiteY553" fmla="*/ 6457935 h 6864970"/>
              <a:gd name="connsiteX554" fmla="*/ 524329 w 7120160"/>
              <a:gd name="connsiteY554" fmla="*/ 6441425 h 6864970"/>
              <a:gd name="connsiteX555" fmla="*/ 4749562 w 7120160"/>
              <a:gd name="connsiteY555" fmla="*/ 6438885 h 6864970"/>
              <a:gd name="connsiteX556" fmla="*/ 4743202 w 7120160"/>
              <a:gd name="connsiteY556" fmla="*/ 6453490 h 6864970"/>
              <a:gd name="connsiteX557" fmla="*/ 4741788 w 7120160"/>
              <a:gd name="connsiteY557" fmla="*/ 6456665 h 6864970"/>
              <a:gd name="connsiteX558" fmla="*/ 4741788 w 7120160"/>
              <a:gd name="connsiteY558" fmla="*/ 6458570 h 6864970"/>
              <a:gd name="connsiteX559" fmla="*/ 4742494 w 7120160"/>
              <a:gd name="connsiteY559" fmla="*/ 6457935 h 6864970"/>
              <a:gd name="connsiteX560" fmla="*/ 4743202 w 7120160"/>
              <a:gd name="connsiteY560" fmla="*/ 6456665 h 6864970"/>
              <a:gd name="connsiteX561" fmla="*/ 4818828 w 7120160"/>
              <a:gd name="connsiteY561" fmla="*/ 6403325 h 6864970"/>
              <a:gd name="connsiteX562" fmla="*/ 4819536 w 7120160"/>
              <a:gd name="connsiteY562" fmla="*/ 6404595 h 6864970"/>
              <a:gd name="connsiteX563" fmla="*/ 4818828 w 7120160"/>
              <a:gd name="connsiteY563" fmla="*/ 6403960 h 6864970"/>
              <a:gd name="connsiteX564" fmla="*/ 4816708 w 7120160"/>
              <a:gd name="connsiteY564" fmla="*/ 6403325 h 6864970"/>
              <a:gd name="connsiteX565" fmla="*/ 4817415 w 7120160"/>
              <a:gd name="connsiteY565" fmla="*/ 6403325 h 6864970"/>
              <a:gd name="connsiteX566" fmla="*/ 4817415 w 7120160"/>
              <a:gd name="connsiteY566" fmla="*/ 6403643 h 6864970"/>
              <a:gd name="connsiteX567" fmla="*/ 4816944 w 7120160"/>
              <a:gd name="connsiteY567" fmla="*/ 6403537 h 6864970"/>
              <a:gd name="connsiteX568" fmla="*/ 4744615 w 7120160"/>
              <a:gd name="connsiteY568" fmla="*/ 6403325 h 6864970"/>
              <a:gd name="connsiteX569" fmla="*/ 4738960 w 7120160"/>
              <a:gd name="connsiteY569" fmla="*/ 6409675 h 6864970"/>
              <a:gd name="connsiteX570" fmla="*/ 4748856 w 7120160"/>
              <a:gd name="connsiteY570" fmla="*/ 6413485 h 6864970"/>
              <a:gd name="connsiteX571" fmla="*/ 4750270 w 7120160"/>
              <a:gd name="connsiteY571" fmla="*/ 6406500 h 6864970"/>
              <a:gd name="connsiteX572" fmla="*/ 4750270 w 7120160"/>
              <a:gd name="connsiteY572" fmla="*/ 6405230 h 6864970"/>
              <a:gd name="connsiteX573" fmla="*/ 4748856 w 7120160"/>
              <a:gd name="connsiteY573" fmla="*/ 6404595 h 6864970"/>
              <a:gd name="connsiteX574" fmla="*/ 4744615 w 7120160"/>
              <a:gd name="connsiteY574" fmla="*/ 6403325 h 6864970"/>
              <a:gd name="connsiteX575" fmla="*/ 4814588 w 7120160"/>
              <a:gd name="connsiteY575" fmla="*/ 6402690 h 6864970"/>
              <a:gd name="connsiteX576" fmla="*/ 4815294 w 7120160"/>
              <a:gd name="connsiteY576" fmla="*/ 6402690 h 6864970"/>
              <a:gd name="connsiteX577" fmla="*/ 4816002 w 7120160"/>
              <a:gd name="connsiteY577" fmla="*/ 6403325 h 6864970"/>
              <a:gd name="connsiteX578" fmla="*/ 4813881 w 7120160"/>
              <a:gd name="connsiteY578" fmla="*/ 6402055 h 6864970"/>
              <a:gd name="connsiteX579" fmla="*/ 4814588 w 7120160"/>
              <a:gd name="connsiteY579" fmla="*/ 6402690 h 6864970"/>
              <a:gd name="connsiteX580" fmla="*/ 4813881 w 7120160"/>
              <a:gd name="connsiteY580" fmla="*/ 6402690 h 6864970"/>
              <a:gd name="connsiteX581" fmla="*/ 46534 w 7120160"/>
              <a:gd name="connsiteY581" fmla="*/ 6402055 h 6864970"/>
              <a:gd name="connsiteX582" fmla="*/ 45827 w 7120160"/>
              <a:gd name="connsiteY582" fmla="*/ 6411580 h 6864970"/>
              <a:gd name="connsiteX583" fmla="*/ 43707 w 7120160"/>
              <a:gd name="connsiteY583" fmla="*/ 6424280 h 6864970"/>
              <a:gd name="connsiteX584" fmla="*/ 42294 w 7120160"/>
              <a:gd name="connsiteY584" fmla="*/ 6434440 h 6864970"/>
              <a:gd name="connsiteX585" fmla="*/ 40880 w 7120160"/>
              <a:gd name="connsiteY585" fmla="*/ 6440790 h 6864970"/>
              <a:gd name="connsiteX586" fmla="*/ 41587 w 7120160"/>
              <a:gd name="connsiteY586" fmla="*/ 6435710 h 6864970"/>
              <a:gd name="connsiteX587" fmla="*/ 42294 w 7120160"/>
              <a:gd name="connsiteY587" fmla="*/ 6427455 h 6864970"/>
              <a:gd name="connsiteX588" fmla="*/ 43707 w 7120160"/>
              <a:gd name="connsiteY588" fmla="*/ 6420470 h 6864970"/>
              <a:gd name="connsiteX589" fmla="*/ 45827 w 7120160"/>
              <a:gd name="connsiteY589" fmla="*/ 6403960 h 6864970"/>
              <a:gd name="connsiteX590" fmla="*/ 46534 w 7120160"/>
              <a:gd name="connsiteY590" fmla="*/ 6402055 h 6864970"/>
              <a:gd name="connsiteX591" fmla="*/ 4810347 w 7120160"/>
              <a:gd name="connsiteY591" fmla="*/ 6400785 h 6864970"/>
              <a:gd name="connsiteX592" fmla="*/ 4811054 w 7120160"/>
              <a:gd name="connsiteY592" fmla="*/ 6401420 h 6864970"/>
              <a:gd name="connsiteX593" fmla="*/ 4810347 w 7120160"/>
              <a:gd name="connsiteY593" fmla="*/ 6401420 h 6864970"/>
              <a:gd name="connsiteX594" fmla="*/ 4825896 w 7120160"/>
              <a:gd name="connsiteY594" fmla="*/ 6389355 h 6864970"/>
              <a:gd name="connsiteX595" fmla="*/ 4822362 w 7120160"/>
              <a:gd name="connsiteY595" fmla="*/ 6396975 h 6864970"/>
              <a:gd name="connsiteX596" fmla="*/ 4820242 w 7120160"/>
              <a:gd name="connsiteY596" fmla="*/ 6402055 h 6864970"/>
              <a:gd name="connsiteX597" fmla="*/ 4818828 w 7120160"/>
              <a:gd name="connsiteY597" fmla="*/ 6403325 h 6864970"/>
              <a:gd name="connsiteX598" fmla="*/ 4818828 w 7120160"/>
              <a:gd name="connsiteY598" fmla="*/ 6402690 h 6864970"/>
              <a:gd name="connsiteX599" fmla="*/ 4825896 w 7120160"/>
              <a:gd name="connsiteY599" fmla="*/ 6389355 h 6864970"/>
              <a:gd name="connsiteX600" fmla="*/ 57843 w 7120160"/>
              <a:gd name="connsiteY600" fmla="*/ 6389355 h 6864970"/>
              <a:gd name="connsiteX601" fmla="*/ 57843 w 7120160"/>
              <a:gd name="connsiteY601" fmla="*/ 6390625 h 6864970"/>
              <a:gd name="connsiteX602" fmla="*/ 58550 w 7120160"/>
              <a:gd name="connsiteY602" fmla="*/ 6389990 h 6864970"/>
              <a:gd name="connsiteX603" fmla="*/ 59257 w 7120160"/>
              <a:gd name="connsiteY603" fmla="*/ 6385545 h 6864970"/>
              <a:gd name="connsiteX604" fmla="*/ 59257 w 7120160"/>
              <a:gd name="connsiteY604" fmla="*/ 6386815 h 6864970"/>
              <a:gd name="connsiteX605" fmla="*/ 58550 w 7120160"/>
              <a:gd name="connsiteY605" fmla="*/ 6388085 h 6864970"/>
              <a:gd name="connsiteX606" fmla="*/ 59257 w 7120160"/>
              <a:gd name="connsiteY606" fmla="*/ 6387450 h 6864970"/>
              <a:gd name="connsiteX607" fmla="*/ 59257 w 7120160"/>
              <a:gd name="connsiteY607" fmla="*/ 6386815 h 6864970"/>
              <a:gd name="connsiteX608" fmla="*/ 59963 w 7120160"/>
              <a:gd name="connsiteY608" fmla="*/ 6385545 h 6864970"/>
              <a:gd name="connsiteX609" fmla="*/ 59257 w 7120160"/>
              <a:gd name="connsiteY609" fmla="*/ 6385545 h 6864970"/>
              <a:gd name="connsiteX610" fmla="*/ 64911 w 7120160"/>
              <a:gd name="connsiteY610" fmla="*/ 6384910 h 6864970"/>
              <a:gd name="connsiteX611" fmla="*/ 64911 w 7120160"/>
              <a:gd name="connsiteY611" fmla="*/ 6386815 h 6864970"/>
              <a:gd name="connsiteX612" fmla="*/ 64204 w 7120160"/>
              <a:gd name="connsiteY612" fmla="*/ 6387450 h 6864970"/>
              <a:gd name="connsiteX613" fmla="*/ 64911 w 7120160"/>
              <a:gd name="connsiteY613" fmla="*/ 6384910 h 6864970"/>
              <a:gd name="connsiteX614" fmla="*/ 63497 w 7120160"/>
              <a:gd name="connsiteY614" fmla="*/ 6384275 h 6864970"/>
              <a:gd name="connsiteX615" fmla="*/ 62810 w 7120160"/>
              <a:gd name="connsiteY615" fmla="*/ 6389834 h 6864970"/>
              <a:gd name="connsiteX616" fmla="*/ 62790 w 7120160"/>
              <a:gd name="connsiteY616" fmla="*/ 6389906 h 6864970"/>
              <a:gd name="connsiteX617" fmla="*/ 62790 w 7120160"/>
              <a:gd name="connsiteY617" fmla="*/ 6388085 h 6864970"/>
              <a:gd name="connsiteX618" fmla="*/ 63497 w 7120160"/>
              <a:gd name="connsiteY618" fmla="*/ 6384275 h 6864970"/>
              <a:gd name="connsiteX619" fmla="*/ 70565 w 7120160"/>
              <a:gd name="connsiteY619" fmla="*/ 6379830 h 6864970"/>
              <a:gd name="connsiteX620" fmla="*/ 69858 w 7120160"/>
              <a:gd name="connsiteY620" fmla="*/ 6380465 h 6864970"/>
              <a:gd name="connsiteX621" fmla="*/ 70565 w 7120160"/>
              <a:gd name="connsiteY621" fmla="*/ 6380465 h 6864970"/>
              <a:gd name="connsiteX622" fmla="*/ 69151 w 7120160"/>
              <a:gd name="connsiteY622" fmla="*/ 6377925 h 6864970"/>
              <a:gd name="connsiteX623" fmla="*/ 67738 w 7120160"/>
              <a:gd name="connsiteY623" fmla="*/ 6383005 h 6864970"/>
              <a:gd name="connsiteX624" fmla="*/ 68445 w 7120160"/>
              <a:gd name="connsiteY624" fmla="*/ 6383640 h 6864970"/>
              <a:gd name="connsiteX625" fmla="*/ 69151 w 7120160"/>
              <a:gd name="connsiteY625" fmla="*/ 6380465 h 6864970"/>
              <a:gd name="connsiteX626" fmla="*/ 69151 w 7120160"/>
              <a:gd name="connsiteY626" fmla="*/ 6377925 h 6864970"/>
              <a:gd name="connsiteX627" fmla="*/ 69858 w 7120160"/>
              <a:gd name="connsiteY627" fmla="*/ 6377290 h 6864970"/>
              <a:gd name="connsiteX628" fmla="*/ 69858 w 7120160"/>
              <a:gd name="connsiteY628" fmla="*/ 6378560 h 6864970"/>
              <a:gd name="connsiteX629" fmla="*/ 69858 w 7120160"/>
              <a:gd name="connsiteY629" fmla="*/ 6379195 h 6864970"/>
              <a:gd name="connsiteX630" fmla="*/ 70565 w 7120160"/>
              <a:gd name="connsiteY630" fmla="*/ 6378560 h 6864970"/>
              <a:gd name="connsiteX631" fmla="*/ 69858 w 7120160"/>
              <a:gd name="connsiteY631" fmla="*/ 6377290 h 6864970"/>
              <a:gd name="connsiteX632" fmla="*/ 50775 w 7120160"/>
              <a:gd name="connsiteY632" fmla="*/ 6375385 h 6864970"/>
              <a:gd name="connsiteX633" fmla="*/ 50775 w 7120160"/>
              <a:gd name="connsiteY633" fmla="*/ 6377925 h 6864970"/>
              <a:gd name="connsiteX634" fmla="*/ 50068 w 7120160"/>
              <a:gd name="connsiteY634" fmla="*/ 6384910 h 6864970"/>
              <a:gd name="connsiteX635" fmla="*/ 49361 w 7120160"/>
              <a:gd name="connsiteY635" fmla="*/ 6388720 h 6864970"/>
              <a:gd name="connsiteX636" fmla="*/ 47948 w 7120160"/>
              <a:gd name="connsiteY636" fmla="*/ 6392530 h 6864970"/>
              <a:gd name="connsiteX637" fmla="*/ 47948 w 7120160"/>
              <a:gd name="connsiteY637" fmla="*/ 6388720 h 6864970"/>
              <a:gd name="connsiteX638" fmla="*/ 50068 w 7120160"/>
              <a:gd name="connsiteY638" fmla="*/ 6377290 h 6864970"/>
              <a:gd name="connsiteX639" fmla="*/ 50775 w 7120160"/>
              <a:gd name="connsiteY639" fmla="*/ 6375385 h 6864970"/>
              <a:gd name="connsiteX640" fmla="*/ 58550 w 7120160"/>
              <a:gd name="connsiteY640" fmla="*/ 6370305 h 6864970"/>
              <a:gd name="connsiteX641" fmla="*/ 58550 w 7120160"/>
              <a:gd name="connsiteY641" fmla="*/ 6372210 h 6864970"/>
              <a:gd name="connsiteX642" fmla="*/ 57843 w 7120160"/>
              <a:gd name="connsiteY642" fmla="*/ 6374750 h 6864970"/>
              <a:gd name="connsiteX643" fmla="*/ 57843 w 7120160"/>
              <a:gd name="connsiteY643" fmla="*/ 6375385 h 6864970"/>
              <a:gd name="connsiteX644" fmla="*/ 59257 w 7120160"/>
              <a:gd name="connsiteY644" fmla="*/ 6370940 h 6864970"/>
              <a:gd name="connsiteX645" fmla="*/ 58550 w 7120160"/>
              <a:gd name="connsiteY645" fmla="*/ 6370305 h 6864970"/>
              <a:gd name="connsiteX646" fmla="*/ 64911 w 7120160"/>
              <a:gd name="connsiteY646" fmla="*/ 6369670 h 6864970"/>
              <a:gd name="connsiteX647" fmla="*/ 64204 w 7120160"/>
              <a:gd name="connsiteY647" fmla="*/ 6372210 h 6864970"/>
              <a:gd name="connsiteX648" fmla="*/ 64204 w 7120160"/>
              <a:gd name="connsiteY648" fmla="*/ 6374115 h 6864970"/>
              <a:gd name="connsiteX649" fmla="*/ 64911 w 7120160"/>
              <a:gd name="connsiteY649" fmla="*/ 6369670 h 6864970"/>
              <a:gd name="connsiteX650" fmla="*/ 51481 w 7120160"/>
              <a:gd name="connsiteY650" fmla="*/ 6369670 h 6864970"/>
              <a:gd name="connsiteX651" fmla="*/ 52188 w 7120160"/>
              <a:gd name="connsiteY651" fmla="*/ 6370940 h 6864970"/>
              <a:gd name="connsiteX652" fmla="*/ 51481 w 7120160"/>
              <a:gd name="connsiteY652" fmla="*/ 6372210 h 6864970"/>
              <a:gd name="connsiteX653" fmla="*/ 50775 w 7120160"/>
              <a:gd name="connsiteY653" fmla="*/ 6371575 h 6864970"/>
              <a:gd name="connsiteX654" fmla="*/ 51481 w 7120160"/>
              <a:gd name="connsiteY654" fmla="*/ 6370305 h 6864970"/>
              <a:gd name="connsiteX655" fmla="*/ 51481 w 7120160"/>
              <a:gd name="connsiteY655" fmla="*/ 6369670 h 6864970"/>
              <a:gd name="connsiteX656" fmla="*/ 68445 w 7120160"/>
              <a:gd name="connsiteY656" fmla="*/ 6366495 h 6864970"/>
              <a:gd name="connsiteX657" fmla="*/ 67738 w 7120160"/>
              <a:gd name="connsiteY657" fmla="*/ 6370305 h 6864970"/>
              <a:gd name="connsiteX658" fmla="*/ 69151 w 7120160"/>
              <a:gd name="connsiteY658" fmla="*/ 6366495 h 6864970"/>
              <a:gd name="connsiteX659" fmla="*/ 68445 w 7120160"/>
              <a:gd name="connsiteY659" fmla="*/ 6366495 h 6864970"/>
              <a:gd name="connsiteX660" fmla="*/ 61377 w 7120160"/>
              <a:gd name="connsiteY660" fmla="*/ 6365225 h 6864970"/>
              <a:gd name="connsiteX661" fmla="*/ 61377 w 7120160"/>
              <a:gd name="connsiteY661" fmla="*/ 6365860 h 6864970"/>
              <a:gd name="connsiteX662" fmla="*/ 62084 w 7120160"/>
              <a:gd name="connsiteY662" fmla="*/ 6365860 h 6864970"/>
              <a:gd name="connsiteX663" fmla="*/ 61377 w 7120160"/>
              <a:gd name="connsiteY663" fmla="*/ 6365225 h 6864970"/>
              <a:gd name="connsiteX664" fmla="*/ 69151 w 7120160"/>
              <a:gd name="connsiteY664" fmla="*/ 6362685 h 6864970"/>
              <a:gd name="connsiteX665" fmla="*/ 68445 w 7120160"/>
              <a:gd name="connsiteY665" fmla="*/ 6363955 h 6864970"/>
              <a:gd name="connsiteX666" fmla="*/ 69151 w 7120160"/>
              <a:gd name="connsiteY666" fmla="*/ 6363955 h 6864970"/>
              <a:gd name="connsiteX667" fmla="*/ 69151 w 7120160"/>
              <a:gd name="connsiteY667" fmla="*/ 6364590 h 6864970"/>
              <a:gd name="connsiteX668" fmla="*/ 69858 w 7120160"/>
              <a:gd name="connsiteY668" fmla="*/ 6363320 h 6864970"/>
              <a:gd name="connsiteX669" fmla="*/ 69858 w 7120160"/>
              <a:gd name="connsiteY669" fmla="*/ 6362685 h 6864970"/>
              <a:gd name="connsiteX670" fmla="*/ 69151 w 7120160"/>
              <a:gd name="connsiteY670" fmla="*/ 6363955 h 6864970"/>
              <a:gd name="connsiteX671" fmla="*/ 69151 w 7120160"/>
              <a:gd name="connsiteY671" fmla="*/ 6362685 h 6864970"/>
              <a:gd name="connsiteX672" fmla="*/ 4781368 w 7120160"/>
              <a:gd name="connsiteY672" fmla="*/ 6362050 h 6864970"/>
              <a:gd name="connsiteX673" fmla="*/ 4776421 w 7120160"/>
              <a:gd name="connsiteY673" fmla="*/ 6362685 h 6864970"/>
              <a:gd name="connsiteX674" fmla="*/ 4776421 w 7120160"/>
              <a:gd name="connsiteY674" fmla="*/ 6363320 h 6864970"/>
              <a:gd name="connsiteX675" fmla="*/ 4771474 w 7120160"/>
              <a:gd name="connsiteY675" fmla="*/ 6376655 h 6864970"/>
              <a:gd name="connsiteX676" fmla="*/ 4771474 w 7120160"/>
              <a:gd name="connsiteY676" fmla="*/ 6377290 h 6864970"/>
              <a:gd name="connsiteX677" fmla="*/ 4789850 w 7120160"/>
              <a:gd name="connsiteY677" fmla="*/ 6368400 h 6864970"/>
              <a:gd name="connsiteX678" fmla="*/ 4783489 w 7120160"/>
              <a:gd name="connsiteY678" fmla="*/ 6362050 h 6864970"/>
              <a:gd name="connsiteX679" fmla="*/ 4781368 w 7120160"/>
              <a:gd name="connsiteY679" fmla="*/ 6362050 h 6864970"/>
              <a:gd name="connsiteX680" fmla="*/ 70565 w 7120160"/>
              <a:gd name="connsiteY680" fmla="*/ 6359510 h 6864970"/>
              <a:gd name="connsiteX681" fmla="*/ 70565 w 7120160"/>
              <a:gd name="connsiteY681" fmla="*/ 6361415 h 6864970"/>
              <a:gd name="connsiteX682" fmla="*/ 71272 w 7120160"/>
              <a:gd name="connsiteY682" fmla="*/ 6359510 h 6864970"/>
              <a:gd name="connsiteX683" fmla="*/ 71979 w 7120160"/>
              <a:gd name="connsiteY683" fmla="*/ 6358875 h 6864970"/>
              <a:gd name="connsiteX684" fmla="*/ 71272 w 7120160"/>
              <a:gd name="connsiteY684" fmla="*/ 6360780 h 6864970"/>
              <a:gd name="connsiteX685" fmla="*/ 71272 w 7120160"/>
              <a:gd name="connsiteY685" fmla="*/ 6361415 h 6864970"/>
              <a:gd name="connsiteX686" fmla="*/ 71979 w 7120160"/>
              <a:gd name="connsiteY686" fmla="*/ 6359510 h 6864970"/>
              <a:gd name="connsiteX687" fmla="*/ 71979 w 7120160"/>
              <a:gd name="connsiteY687" fmla="*/ 6358875 h 6864970"/>
              <a:gd name="connsiteX688" fmla="*/ 64204 w 7120160"/>
              <a:gd name="connsiteY688" fmla="*/ 6354430 h 6864970"/>
              <a:gd name="connsiteX689" fmla="*/ 64204 w 7120160"/>
              <a:gd name="connsiteY689" fmla="*/ 6355700 h 6864970"/>
              <a:gd name="connsiteX690" fmla="*/ 64911 w 7120160"/>
              <a:gd name="connsiteY690" fmla="*/ 6354430 h 6864970"/>
              <a:gd name="connsiteX691" fmla="*/ 64204 w 7120160"/>
              <a:gd name="connsiteY691" fmla="*/ 6354430 h 6864970"/>
              <a:gd name="connsiteX692" fmla="*/ 62790 w 7120160"/>
              <a:gd name="connsiteY692" fmla="*/ 6354430 h 6864970"/>
              <a:gd name="connsiteX693" fmla="*/ 62084 w 7120160"/>
              <a:gd name="connsiteY693" fmla="*/ 6357764 h 6864970"/>
              <a:gd name="connsiteX694" fmla="*/ 62084 w 7120160"/>
              <a:gd name="connsiteY694" fmla="*/ 6355065 h 6864970"/>
              <a:gd name="connsiteX695" fmla="*/ 60670 w 7120160"/>
              <a:gd name="connsiteY695" fmla="*/ 6360145 h 6864970"/>
              <a:gd name="connsiteX696" fmla="*/ 60670 w 7120160"/>
              <a:gd name="connsiteY696" fmla="*/ 6359510 h 6864970"/>
              <a:gd name="connsiteX697" fmla="*/ 59257 w 7120160"/>
              <a:gd name="connsiteY697" fmla="*/ 6365225 h 6864970"/>
              <a:gd name="connsiteX698" fmla="*/ 59257 w 7120160"/>
              <a:gd name="connsiteY698" fmla="*/ 6366495 h 6864970"/>
              <a:gd name="connsiteX699" fmla="*/ 59257 w 7120160"/>
              <a:gd name="connsiteY699" fmla="*/ 6367130 h 6864970"/>
              <a:gd name="connsiteX700" fmla="*/ 59257 w 7120160"/>
              <a:gd name="connsiteY700" fmla="*/ 6367765 h 6864970"/>
              <a:gd name="connsiteX701" fmla="*/ 59963 w 7120160"/>
              <a:gd name="connsiteY701" fmla="*/ 6367765 h 6864970"/>
              <a:gd name="connsiteX702" fmla="*/ 62084 w 7120160"/>
              <a:gd name="connsiteY702" fmla="*/ 6357764 h 6864970"/>
              <a:gd name="connsiteX703" fmla="*/ 62084 w 7120160"/>
              <a:gd name="connsiteY703" fmla="*/ 6358240 h 6864970"/>
              <a:gd name="connsiteX704" fmla="*/ 62790 w 7120160"/>
              <a:gd name="connsiteY704" fmla="*/ 6354430 h 6864970"/>
              <a:gd name="connsiteX705" fmla="*/ 72685 w 7120160"/>
              <a:gd name="connsiteY705" fmla="*/ 6353160 h 6864970"/>
              <a:gd name="connsiteX706" fmla="*/ 71272 w 7120160"/>
              <a:gd name="connsiteY706" fmla="*/ 6358875 h 6864970"/>
              <a:gd name="connsiteX707" fmla="*/ 72685 w 7120160"/>
              <a:gd name="connsiteY707" fmla="*/ 6355065 h 6864970"/>
              <a:gd name="connsiteX708" fmla="*/ 72685 w 7120160"/>
              <a:gd name="connsiteY708" fmla="*/ 6353795 h 6864970"/>
              <a:gd name="connsiteX709" fmla="*/ 53602 w 7120160"/>
              <a:gd name="connsiteY709" fmla="*/ 6351255 h 6864970"/>
              <a:gd name="connsiteX710" fmla="*/ 54309 w 7120160"/>
              <a:gd name="connsiteY710" fmla="*/ 6351255 h 6864970"/>
              <a:gd name="connsiteX711" fmla="*/ 55015 w 7120160"/>
              <a:gd name="connsiteY711" fmla="*/ 6352525 h 6864970"/>
              <a:gd name="connsiteX712" fmla="*/ 54309 w 7120160"/>
              <a:gd name="connsiteY712" fmla="*/ 6352525 h 6864970"/>
              <a:gd name="connsiteX713" fmla="*/ 53602 w 7120160"/>
              <a:gd name="connsiteY713" fmla="*/ 6351255 h 6864970"/>
              <a:gd name="connsiteX714" fmla="*/ 62790 w 7120160"/>
              <a:gd name="connsiteY714" fmla="*/ 6348080 h 6864970"/>
              <a:gd name="connsiteX715" fmla="*/ 62084 w 7120160"/>
              <a:gd name="connsiteY715" fmla="*/ 6350620 h 6864970"/>
              <a:gd name="connsiteX716" fmla="*/ 61377 w 7120160"/>
              <a:gd name="connsiteY716" fmla="*/ 6349985 h 6864970"/>
              <a:gd name="connsiteX717" fmla="*/ 61377 w 7120160"/>
              <a:gd name="connsiteY717" fmla="*/ 6351255 h 6864970"/>
              <a:gd name="connsiteX718" fmla="*/ 61377 w 7120160"/>
              <a:gd name="connsiteY718" fmla="*/ 6352525 h 6864970"/>
              <a:gd name="connsiteX719" fmla="*/ 61377 w 7120160"/>
              <a:gd name="connsiteY719" fmla="*/ 6353160 h 6864970"/>
              <a:gd name="connsiteX720" fmla="*/ 62084 w 7120160"/>
              <a:gd name="connsiteY720" fmla="*/ 6353795 h 6864970"/>
              <a:gd name="connsiteX721" fmla="*/ 62790 w 7120160"/>
              <a:gd name="connsiteY721" fmla="*/ 6349985 h 6864970"/>
              <a:gd name="connsiteX722" fmla="*/ 62790 w 7120160"/>
              <a:gd name="connsiteY722" fmla="*/ 6344270 h 6864970"/>
              <a:gd name="connsiteX723" fmla="*/ 62790 w 7120160"/>
              <a:gd name="connsiteY723" fmla="*/ 6345540 h 6864970"/>
              <a:gd name="connsiteX724" fmla="*/ 62790 w 7120160"/>
              <a:gd name="connsiteY724" fmla="*/ 6346175 h 6864970"/>
              <a:gd name="connsiteX725" fmla="*/ 62084 w 7120160"/>
              <a:gd name="connsiteY725" fmla="*/ 6346175 h 6864970"/>
              <a:gd name="connsiteX726" fmla="*/ 62790 w 7120160"/>
              <a:gd name="connsiteY726" fmla="*/ 6344270 h 6864970"/>
              <a:gd name="connsiteX727" fmla="*/ 65617 w 7120160"/>
              <a:gd name="connsiteY727" fmla="*/ 6343635 h 6864970"/>
              <a:gd name="connsiteX728" fmla="*/ 62790 w 7120160"/>
              <a:gd name="connsiteY728" fmla="*/ 6352525 h 6864970"/>
              <a:gd name="connsiteX729" fmla="*/ 64204 w 7120160"/>
              <a:gd name="connsiteY729" fmla="*/ 6350620 h 6864970"/>
              <a:gd name="connsiteX730" fmla="*/ 65617 w 7120160"/>
              <a:gd name="connsiteY730" fmla="*/ 6343635 h 6864970"/>
              <a:gd name="connsiteX731" fmla="*/ 82581 w 7120160"/>
              <a:gd name="connsiteY731" fmla="*/ 6341934 h 6864970"/>
              <a:gd name="connsiteX732" fmla="*/ 82581 w 7120160"/>
              <a:gd name="connsiteY732" fmla="*/ 6342365 h 6864970"/>
              <a:gd name="connsiteX733" fmla="*/ 81874 w 7120160"/>
              <a:gd name="connsiteY733" fmla="*/ 6343635 h 6864970"/>
              <a:gd name="connsiteX734" fmla="*/ 81874 w 7120160"/>
              <a:gd name="connsiteY734" fmla="*/ 6343559 h 6864970"/>
              <a:gd name="connsiteX735" fmla="*/ 64911 w 7120160"/>
              <a:gd name="connsiteY735" fmla="*/ 6341730 h 6864970"/>
              <a:gd name="connsiteX736" fmla="*/ 63497 w 7120160"/>
              <a:gd name="connsiteY736" fmla="*/ 6343635 h 6864970"/>
              <a:gd name="connsiteX737" fmla="*/ 64204 w 7120160"/>
              <a:gd name="connsiteY737" fmla="*/ 6343635 h 6864970"/>
              <a:gd name="connsiteX738" fmla="*/ 63497 w 7120160"/>
              <a:gd name="connsiteY738" fmla="*/ 6346175 h 6864970"/>
              <a:gd name="connsiteX739" fmla="*/ 62790 w 7120160"/>
              <a:gd name="connsiteY739" fmla="*/ 6343635 h 6864970"/>
              <a:gd name="connsiteX740" fmla="*/ 62790 w 7120160"/>
              <a:gd name="connsiteY740" fmla="*/ 6344270 h 6864970"/>
              <a:gd name="connsiteX741" fmla="*/ 62084 w 7120160"/>
              <a:gd name="connsiteY741" fmla="*/ 6344270 h 6864970"/>
              <a:gd name="connsiteX742" fmla="*/ 62084 w 7120160"/>
              <a:gd name="connsiteY742" fmla="*/ 6345540 h 6864970"/>
              <a:gd name="connsiteX743" fmla="*/ 62084 w 7120160"/>
              <a:gd name="connsiteY743" fmla="*/ 6346175 h 6864970"/>
              <a:gd name="connsiteX744" fmla="*/ 62084 w 7120160"/>
              <a:gd name="connsiteY744" fmla="*/ 6348080 h 6864970"/>
              <a:gd name="connsiteX745" fmla="*/ 62790 w 7120160"/>
              <a:gd name="connsiteY745" fmla="*/ 6346175 h 6864970"/>
              <a:gd name="connsiteX746" fmla="*/ 62790 w 7120160"/>
              <a:gd name="connsiteY746" fmla="*/ 6347445 h 6864970"/>
              <a:gd name="connsiteX747" fmla="*/ 63497 w 7120160"/>
              <a:gd name="connsiteY747" fmla="*/ 6346810 h 6864970"/>
              <a:gd name="connsiteX748" fmla="*/ 64911 w 7120160"/>
              <a:gd name="connsiteY748" fmla="*/ 6342365 h 6864970"/>
              <a:gd name="connsiteX749" fmla="*/ 64911 w 7120160"/>
              <a:gd name="connsiteY749" fmla="*/ 6341730 h 6864970"/>
              <a:gd name="connsiteX750" fmla="*/ 63497 w 7120160"/>
              <a:gd name="connsiteY750" fmla="*/ 6340460 h 6864970"/>
              <a:gd name="connsiteX751" fmla="*/ 62790 w 7120160"/>
              <a:gd name="connsiteY751" fmla="*/ 6341095 h 6864970"/>
              <a:gd name="connsiteX752" fmla="*/ 62790 w 7120160"/>
              <a:gd name="connsiteY752" fmla="*/ 6341730 h 6864970"/>
              <a:gd name="connsiteX753" fmla="*/ 62790 w 7120160"/>
              <a:gd name="connsiteY753" fmla="*/ 6342365 h 6864970"/>
              <a:gd name="connsiteX754" fmla="*/ 63497 w 7120160"/>
              <a:gd name="connsiteY754" fmla="*/ 6340460 h 6864970"/>
              <a:gd name="connsiteX755" fmla="*/ 69151 w 7120160"/>
              <a:gd name="connsiteY755" fmla="*/ 6339190 h 6864970"/>
              <a:gd name="connsiteX756" fmla="*/ 68445 w 7120160"/>
              <a:gd name="connsiteY756" fmla="*/ 6341095 h 6864970"/>
              <a:gd name="connsiteX757" fmla="*/ 68445 w 7120160"/>
              <a:gd name="connsiteY757" fmla="*/ 6341730 h 6864970"/>
              <a:gd name="connsiteX758" fmla="*/ 69151 w 7120160"/>
              <a:gd name="connsiteY758" fmla="*/ 6339190 h 6864970"/>
              <a:gd name="connsiteX759" fmla="*/ 66324 w 7120160"/>
              <a:gd name="connsiteY759" fmla="*/ 6338555 h 6864970"/>
              <a:gd name="connsiteX760" fmla="*/ 66324 w 7120160"/>
              <a:gd name="connsiteY760" fmla="*/ 6340460 h 6864970"/>
              <a:gd name="connsiteX761" fmla="*/ 65617 w 7120160"/>
              <a:gd name="connsiteY761" fmla="*/ 6342365 h 6864970"/>
              <a:gd name="connsiteX762" fmla="*/ 66324 w 7120160"/>
              <a:gd name="connsiteY762" fmla="*/ 6340460 h 6864970"/>
              <a:gd name="connsiteX763" fmla="*/ 66324 w 7120160"/>
              <a:gd name="connsiteY763" fmla="*/ 6340460 h 6864970"/>
              <a:gd name="connsiteX764" fmla="*/ 67031 w 7120160"/>
              <a:gd name="connsiteY764" fmla="*/ 6338555 h 6864970"/>
              <a:gd name="connsiteX765" fmla="*/ 56429 w 7120160"/>
              <a:gd name="connsiteY765" fmla="*/ 6337920 h 6864970"/>
              <a:gd name="connsiteX766" fmla="*/ 56429 w 7120160"/>
              <a:gd name="connsiteY766" fmla="*/ 6339190 h 6864970"/>
              <a:gd name="connsiteX767" fmla="*/ 55015 w 7120160"/>
              <a:gd name="connsiteY767" fmla="*/ 6343635 h 6864970"/>
              <a:gd name="connsiteX768" fmla="*/ 55723 w 7120160"/>
              <a:gd name="connsiteY768" fmla="*/ 6339825 h 6864970"/>
              <a:gd name="connsiteX769" fmla="*/ 56429 w 7120160"/>
              <a:gd name="connsiteY769" fmla="*/ 6337920 h 6864970"/>
              <a:gd name="connsiteX770" fmla="*/ 4791970 w 7120160"/>
              <a:gd name="connsiteY770" fmla="*/ 6335380 h 6864970"/>
              <a:gd name="connsiteX771" fmla="*/ 4783489 w 7120160"/>
              <a:gd name="connsiteY771" fmla="*/ 6337920 h 6864970"/>
              <a:gd name="connsiteX772" fmla="*/ 4782076 w 7120160"/>
              <a:gd name="connsiteY772" fmla="*/ 6338555 h 6864970"/>
              <a:gd name="connsiteX773" fmla="*/ 4782076 w 7120160"/>
              <a:gd name="connsiteY773" fmla="*/ 6339825 h 6864970"/>
              <a:gd name="connsiteX774" fmla="*/ 4782782 w 7120160"/>
              <a:gd name="connsiteY774" fmla="*/ 6340460 h 6864970"/>
              <a:gd name="connsiteX775" fmla="*/ 4789143 w 7120160"/>
              <a:gd name="connsiteY775" fmla="*/ 6342365 h 6864970"/>
              <a:gd name="connsiteX776" fmla="*/ 4791970 w 7120160"/>
              <a:gd name="connsiteY776" fmla="*/ 6335380 h 6864970"/>
              <a:gd name="connsiteX777" fmla="*/ 84701 w 7120160"/>
              <a:gd name="connsiteY777" fmla="*/ 6333475 h 6864970"/>
              <a:gd name="connsiteX778" fmla="*/ 83994 w 7120160"/>
              <a:gd name="connsiteY778" fmla="*/ 6334110 h 6864970"/>
              <a:gd name="connsiteX779" fmla="*/ 83287 w 7120160"/>
              <a:gd name="connsiteY779" fmla="*/ 6336650 h 6864970"/>
              <a:gd name="connsiteX780" fmla="*/ 83287 w 7120160"/>
              <a:gd name="connsiteY780" fmla="*/ 6338555 h 6864970"/>
              <a:gd name="connsiteX781" fmla="*/ 84701 w 7120160"/>
              <a:gd name="connsiteY781" fmla="*/ 6333475 h 6864970"/>
              <a:gd name="connsiteX782" fmla="*/ 70565 w 7120160"/>
              <a:gd name="connsiteY782" fmla="*/ 6333475 h 6864970"/>
              <a:gd name="connsiteX783" fmla="*/ 69858 w 7120160"/>
              <a:gd name="connsiteY783" fmla="*/ 6334745 h 6864970"/>
              <a:gd name="connsiteX784" fmla="*/ 70565 w 7120160"/>
              <a:gd name="connsiteY784" fmla="*/ 6335380 h 6864970"/>
              <a:gd name="connsiteX785" fmla="*/ 70565 w 7120160"/>
              <a:gd name="connsiteY785" fmla="*/ 6333475 h 6864970"/>
              <a:gd name="connsiteX786" fmla="*/ 64834 w 7120160"/>
              <a:gd name="connsiteY786" fmla="*/ 6333046 h 6864970"/>
              <a:gd name="connsiteX787" fmla="*/ 64204 w 7120160"/>
              <a:gd name="connsiteY787" fmla="*/ 6336015 h 6864970"/>
              <a:gd name="connsiteX788" fmla="*/ 64204 w 7120160"/>
              <a:gd name="connsiteY788" fmla="*/ 6336015 h 6864970"/>
              <a:gd name="connsiteX789" fmla="*/ 64292 w 7120160"/>
              <a:gd name="connsiteY789" fmla="*/ 6335380 h 6864970"/>
              <a:gd name="connsiteX790" fmla="*/ 68445 w 7120160"/>
              <a:gd name="connsiteY790" fmla="*/ 6331570 h 6864970"/>
              <a:gd name="connsiteX791" fmla="*/ 67738 w 7120160"/>
              <a:gd name="connsiteY791" fmla="*/ 6333475 h 6864970"/>
              <a:gd name="connsiteX792" fmla="*/ 68445 w 7120160"/>
              <a:gd name="connsiteY792" fmla="*/ 6332205 h 6864970"/>
              <a:gd name="connsiteX793" fmla="*/ 4828017 w 7120160"/>
              <a:gd name="connsiteY793" fmla="*/ 6330935 h 6864970"/>
              <a:gd name="connsiteX794" fmla="*/ 4824483 w 7120160"/>
              <a:gd name="connsiteY794" fmla="*/ 6337920 h 6864970"/>
              <a:gd name="connsiteX795" fmla="*/ 4822362 w 7120160"/>
              <a:gd name="connsiteY795" fmla="*/ 6334110 h 6864970"/>
              <a:gd name="connsiteX796" fmla="*/ 4823776 w 7120160"/>
              <a:gd name="connsiteY796" fmla="*/ 6333475 h 6864970"/>
              <a:gd name="connsiteX797" fmla="*/ 4828017 w 7120160"/>
              <a:gd name="connsiteY797" fmla="*/ 6330935 h 6864970"/>
              <a:gd name="connsiteX798" fmla="*/ 69151 w 7120160"/>
              <a:gd name="connsiteY798" fmla="*/ 6326490 h 6864970"/>
              <a:gd name="connsiteX799" fmla="*/ 68445 w 7120160"/>
              <a:gd name="connsiteY799" fmla="*/ 6328395 h 6864970"/>
              <a:gd name="connsiteX800" fmla="*/ 69151 w 7120160"/>
              <a:gd name="connsiteY800" fmla="*/ 6327760 h 6864970"/>
              <a:gd name="connsiteX801" fmla="*/ 69151 w 7120160"/>
              <a:gd name="connsiteY801" fmla="*/ 6327125 h 6864970"/>
              <a:gd name="connsiteX802" fmla="*/ 67031 w 7120160"/>
              <a:gd name="connsiteY802" fmla="*/ 6326490 h 6864970"/>
              <a:gd name="connsiteX803" fmla="*/ 66324 w 7120160"/>
              <a:gd name="connsiteY803" fmla="*/ 6327760 h 6864970"/>
              <a:gd name="connsiteX804" fmla="*/ 66324 w 7120160"/>
              <a:gd name="connsiteY804" fmla="*/ 6329030 h 6864970"/>
              <a:gd name="connsiteX805" fmla="*/ 67031 w 7120160"/>
              <a:gd name="connsiteY805" fmla="*/ 6327125 h 6864970"/>
              <a:gd name="connsiteX806" fmla="*/ 67031 w 7120160"/>
              <a:gd name="connsiteY806" fmla="*/ 6326490 h 6864970"/>
              <a:gd name="connsiteX807" fmla="*/ 57843 w 7120160"/>
              <a:gd name="connsiteY807" fmla="*/ 6324585 h 6864970"/>
              <a:gd name="connsiteX808" fmla="*/ 58550 w 7120160"/>
              <a:gd name="connsiteY808" fmla="*/ 6324585 h 6864970"/>
              <a:gd name="connsiteX809" fmla="*/ 57843 w 7120160"/>
              <a:gd name="connsiteY809" fmla="*/ 6327760 h 6864970"/>
              <a:gd name="connsiteX810" fmla="*/ 57136 w 7120160"/>
              <a:gd name="connsiteY810" fmla="*/ 6328395 h 6864970"/>
              <a:gd name="connsiteX811" fmla="*/ 57843 w 7120160"/>
              <a:gd name="connsiteY811" fmla="*/ 6324585 h 6864970"/>
              <a:gd name="connsiteX812" fmla="*/ 69858 w 7120160"/>
              <a:gd name="connsiteY812" fmla="*/ 6316330 h 6864970"/>
              <a:gd name="connsiteX813" fmla="*/ 69151 w 7120160"/>
              <a:gd name="connsiteY813" fmla="*/ 6316965 h 6864970"/>
              <a:gd name="connsiteX814" fmla="*/ 69858 w 7120160"/>
              <a:gd name="connsiteY814" fmla="*/ 6317600 h 6864970"/>
              <a:gd name="connsiteX815" fmla="*/ 69858 w 7120160"/>
              <a:gd name="connsiteY815" fmla="*/ 6316330 h 6864970"/>
              <a:gd name="connsiteX816" fmla="*/ 4791970 w 7120160"/>
              <a:gd name="connsiteY816" fmla="*/ 6309345 h 6864970"/>
              <a:gd name="connsiteX817" fmla="*/ 4775714 w 7120160"/>
              <a:gd name="connsiteY817" fmla="*/ 6320775 h 6864970"/>
              <a:gd name="connsiteX818" fmla="*/ 4795504 w 7120160"/>
              <a:gd name="connsiteY818" fmla="*/ 6327760 h 6864970"/>
              <a:gd name="connsiteX819" fmla="*/ 4803986 w 7120160"/>
              <a:gd name="connsiteY819" fmla="*/ 6319505 h 6864970"/>
              <a:gd name="connsiteX820" fmla="*/ 4801159 w 7120160"/>
              <a:gd name="connsiteY820" fmla="*/ 6313155 h 6864970"/>
              <a:gd name="connsiteX821" fmla="*/ 4791970 w 7120160"/>
              <a:gd name="connsiteY821" fmla="*/ 6309345 h 6864970"/>
              <a:gd name="connsiteX822" fmla="*/ 71272 w 7120160"/>
              <a:gd name="connsiteY822" fmla="*/ 6309345 h 6864970"/>
              <a:gd name="connsiteX823" fmla="*/ 71272 w 7120160"/>
              <a:gd name="connsiteY823" fmla="*/ 6310615 h 6864970"/>
              <a:gd name="connsiteX824" fmla="*/ 71979 w 7120160"/>
              <a:gd name="connsiteY824" fmla="*/ 6309345 h 6864970"/>
              <a:gd name="connsiteX825" fmla="*/ 79047 w 7120160"/>
              <a:gd name="connsiteY825" fmla="*/ 6299820 h 6864970"/>
              <a:gd name="connsiteX826" fmla="*/ 78340 w 7120160"/>
              <a:gd name="connsiteY826" fmla="*/ 6300455 h 6864970"/>
              <a:gd name="connsiteX827" fmla="*/ 78340 w 7120160"/>
              <a:gd name="connsiteY827" fmla="*/ 6301725 h 6864970"/>
              <a:gd name="connsiteX828" fmla="*/ 79047 w 7120160"/>
              <a:gd name="connsiteY828" fmla="*/ 6301090 h 6864970"/>
              <a:gd name="connsiteX829" fmla="*/ 79047 w 7120160"/>
              <a:gd name="connsiteY829" fmla="*/ 6300455 h 6864970"/>
              <a:gd name="connsiteX830" fmla="*/ 63497 w 7120160"/>
              <a:gd name="connsiteY830" fmla="*/ 6292200 h 6864970"/>
              <a:gd name="connsiteX831" fmla="*/ 63497 w 7120160"/>
              <a:gd name="connsiteY831" fmla="*/ 6292835 h 6864970"/>
              <a:gd name="connsiteX832" fmla="*/ 62084 w 7120160"/>
              <a:gd name="connsiteY832" fmla="*/ 6301090 h 6864970"/>
              <a:gd name="connsiteX833" fmla="*/ 62790 w 7120160"/>
              <a:gd name="connsiteY833" fmla="*/ 6295375 h 6864970"/>
              <a:gd name="connsiteX834" fmla="*/ 63497 w 7120160"/>
              <a:gd name="connsiteY834" fmla="*/ 6292200 h 6864970"/>
              <a:gd name="connsiteX835" fmla="*/ 4855582 w 7120160"/>
              <a:gd name="connsiteY835" fmla="*/ 6289660 h 6864970"/>
              <a:gd name="connsiteX836" fmla="*/ 4856819 w 7120160"/>
              <a:gd name="connsiteY836" fmla="*/ 6290137 h 6864970"/>
              <a:gd name="connsiteX837" fmla="*/ 4858267 w 7120160"/>
              <a:gd name="connsiteY837" fmla="*/ 6290694 h 6864970"/>
              <a:gd name="connsiteX838" fmla="*/ 4854885 w 7120160"/>
              <a:gd name="connsiteY838" fmla="*/ 6292326 h 6864970"/>
              <a:gd name="connsiteX839" fmla="*/ 79754 w 7120160"/>
              <a:gd name="connsiteY839" fmla="*/ 6288390 h 6864970"/>
              <a:gd name="connsiteX840" fmla="*/ 79047 w 7120160"/>
              <a:gd name="connsiteY840" fmla="*/ 6289660 h 6864970"/>
              <a:gd name="connsiteX841" fmla="*/ 79754 w 7120160"/>
              <a:gd name="connsiteY841" fmla="*/ 6289025 h 6864970"/>
              <a:gd name="connsiteX842" fmla="*/ 79754 w 7120160"/>
              <a:gd name="connsiteY842" fmla="*/ 6288390 h 6864970"/>
              <a:gd name="connsiteX843" fmla="*/ 74806 w 7120160"/>
              <a:gd name="connsiteY843" fmla="*/ 6286485 h 6864970"/>
              <a:gd name="connsiteX844" fmla="*/ 73393 w 7120160"/>
              <a:gd name="connsiteY844" fmla="*/ 6292835 h 6864970"/>
              <a:gd name="connsiteX845" fmla="*/ 74806 w 7120160"/>
              <a:gd name="connsiteY845" fmla="*/ 6290930 h 6864970"/>
              <a:gd name="connsiteX846" fmla="*/ 74806 w 7120160"/>
              <a:gd name="connsiteY846" fmla="*/ 6289025 h 6864970"/>
              <a:gd name="connsiteX847" fmla="*/ 74806 w 7120160"/>
              <a:gd name="connsiteY847" fmla="*/ 6288390 h 6864970"/>
              <a:gd name="connsiteX848" fmla="*/ 75513 w 7120160"/>
              <a:gd name="connsiteY848" fmla="*/ 6287755 h 6864970"/>
              <a:gd name="connsiteX849" fmla="*/ 75513 w 7120160"/>
              <a:gd name="connsiteY849" fmla="*/ 6287120 h 6864970"/>
              <a:gd name="connsiteX850" fmla="*/ 74806 w 7120160"/>
              <a:gd name="connsiteY850" fmla="*/ 6287755 h 6864970"/>
              <a:gd name="connsiteX851" fmla="*/ 4868304 w 7120160"/>
              <a:gd name="connsiteY851" fmla="*/ 6285850 h 6864970"/>
              <a:gd name="connsiteX852" fmla="*/ 4865478 w 7120160"/>
              <a:gd name="connsiteY852" fmla="*/ 6293470 h 6864970"/>
              <a:gd name="connsiteX853" fmla="*/ 4858267 w 7120160"/>
              <a:gd name="connsiteY853" fmla="*/ 6290694 h 6864970"/>
              <a:gd name="connsiteX854" fmla="*/ 80460 w 7120160"/>
              <a:gd name="connsiteY854" fmla="*/ 6283310 h 6864970"/>
              <a:gd name="connsiteX855" fmla="*/ 79754 w 7120160"/>
              <a:gd name="connsiteY855" fmla="*/ 6284580 h 6864970"/>
              <a:gd name="connsiteX856" fmla="*/ 80460 w 7120160"/>
              <a:gd name="connsiteY856" fmla="*/ 6283945 h 6864970"/>
              <a:gd name="connsiteX857" fmla="*/ 80460 w 7120160"/>
              <a:gd name="connsiteY857" fmla="*/ 6283310 h 6864970"/>
              <a:gd name="connsiteX858" fmla="*/ 77633 w 7120160"/>
              <a:gd name="connsiteY858" fmla="*/ 6273150 h 6864970"/>
              <a:gd name="connsiteX859" fmla="*/ 77633 w 7120160"/>
              <a:gd name="connsiteY859" fmla="*/ 6273151 h 6864970"/>
              <a:gd name="connsiteX860" fmla="*/ 76927 w 7120160"/>
              <a:gd name="connsiteY860" fmla="*/ 6276325 h 6864970"/>
              <a:gd name="connsiteX861" fmla="*/ 4797625 w 7120160"/>
              <a:gd name="connsiteY861" fmla="*/ 6269340 h 6864970"/>
              <a:gd name="connsiteX862" fmla="*/ 4784196 w 7120160"/>
              <a:gd name="connsiteY862" fmla="*/ 6273150 h 6864970"/>
              <a:gd name="connsiteX863" fmla="*/ 4791264 w 7120160"/>
              <a:gd name="connsiteY863" fmla="*/ 6283945 h 6864970"/>
              <a:gd name="connsiteX864" fmla="*/ 4796211 w 7120160"/>
              <a:gd name="connsiteY864" fmla="*/ 6283310 h 6864970"/>
              <a:gd name="connsiteX865" fmla="*/ 4797625 w 7120160"/>
              <a:gd name="connsiteY865" fmla="*/ 6269340 h 6864970"/>
              <a:gd name="connsiteX866" fmla="*/ 4820242 w 7120160"/>
              <a:gd name="connsiteY866" fmla="*/ 6268705 h 6864970"/>
              <a:gd name="connsiteX867" fmla="*/ 4806813 w 7120160"/>
              <a:gd name="connsiteY867" fmla="*/ 6272515 h 6864970"/>
              <a:gd name="connsiteX868" fmla="*/ 4816708 w 7120160"/>
              <a:gd name="connsiteY868" fmla="*/ 6275690 h 6864970"/>
              <a:gd name="connsiteX869" fmla="*/ 4820242 w 7120160"/>
              <a:gd name="connsiteY869" fmla="*/ 6268705 h 6864970"/>
              <a:gd name="connsiteX870" fmla="*/ 79312 w 7120160"/>
              <a:gd name="connsiteY870" fmla="*/ 6257831 h 6864970"/>
              <a:gd name="connsiteX871" fmla="*/ 79754 w 7120160"/>
              <a:gd name="connsiteY871" fmla="*/ 6259180 h 6864970"/>
              <a:gd name="connsiteX872" fmla="*/ 78340 w 7120160"/>
              <a:gd name="connsiteY872" fmla="*/ 6264895 h 6864970"/>
              <a:gd name="connsiteX873" fmla="*/ 79047 w 7120160"/>
              <a:gd name="connsiteY873" fmla="*/ 6261085 h 6864970"/>
              <a:gd name="connsiteX874" fmla="*/ 78340 w 7120160"/>
              <a:gd name="connsiteY874" fmla="*/ 6262990 h 6864970"/>
              <a:gd name="connsiteX875" fmla="*/ 78340 w 7120160"/>
              <a:gd name="connsiteY875" fmla="*/ 6259180 h 6864970"/>
              <a:gd name="connsiteX876" fmla="*/ 78340 w 7120160"/>
              <a:gd name="connsiteY876" fmla="*/ 6257910 h 6864970"/>
              <a:gd name="connsiteX877" fmla="*/ 79312 w 7120160"/>
              <a:gd name="connsiteY877" fmla="*/ 6257831 h 6864970"/>
              <a:gd name="connsiteX878" fmla="*/ 4858410 w 7120160"/>
              <a:gd name="connsiteY878" fmla="*/ 6256640 h 6864970"/>
              <a:gd name="connsiteX879" fmla="*/ 4866184 w 7120160"/>
              <a:gd name="connsiteY879" fmla="*/ 6272515 h 6864970"/>
              <a:gd name="connsiteX880" fmla="*/ 4861944 w 7120160"/>
              <a:gd name="connsiteY880" fmla="*/ 6275055 h 6864970"/>
              <a:gd name="connsiteX881" fmla="*/ 4855582 w 7120160"/>
              <a:gd name="connsiteY881" fmla="*/ 6264260 h 6864970"/>
              <a:gd name="connsiteX882" fmla="*/ 4852048 w 7120160"/>
              <a:gd name="connsiteY882" fmla="*/ 6271880 h 6864970"/>
              <a:gd name="connsiteX883" fmla="*/ 4845687 w 7120160"/>
              <a:gd name="connsiteY883" fmla="*/ 6260450 h 6864970"/>
              <a:gd name="connsiteX884" fmla="*/ 4858410 w 7120160"/>
              <a:gd name="connsiteY884" fmla="*/ 6256640 h 6864970"/>
              <a:gd name="connsiteX885" fmla="*/ 79955 w 7120160"/>
              <a:gd name="connsiteY885" fmla="*/ 6252014 h 6864970"/>
              <a:gd name="connsiteX886" fmla="*/ 79754 w 7120160"/>
              <a:gd name="connsiteY886" fmla="*/ 6252830 h 6864970"/>
              <a:gd name="connsiteX887" fmla="*/ 79047 w 7120160"/>
              <a:gd name="connsiteY887" fmla="*/ 6254100 h 6864970"/>
              <a:gd name="connsiteX888" fmla="*/ 79754 w 7120160"/>
              <a:gd name="connsiteY888" fmla="*/ 6252195 h 6864970"/>
              <a:gd name="connsiteX889" fmla="*/ 80460 w 7120160"/>
              <a:gd name="connsiteY889" fmla="*/ 6251560 h 6864970"/>
              <a:gd name="connsiteX890" fmla="*/ 80637 w 7120160"/>
              <a:gd name="connsiteY890" fmla="*/ 6251878 h 6864970"/>
              <a:gd name="connsiteX891" fmla="*/ 80460 w 7120160"/>
              <a:gd name="connsiteY891" fmla="*/ 6253465 h 6864970"/>
              <a:gd name="connsiteX892" fmla="*/ 80460 w 7120160"/>
              <a:gd name="connsiteY892" fmla="*/ 6251560 h 6864970"/>
              <a:gd name="connsiteX893" fmla="*/ 81874 w 7120160"/>
              <a:gd name="connsiteY893" fmla="*/ 6250925 h 6864970"/>
              <a:gd name="connsiteX894" fmla="*/ 81167 w 7120160"/>
              <a:gd name="connsiteY894" fmla="*/ 6253465 h 6864970"/>
              <a:gd name="connsiteX895" fmla="*/ 81167 w 7120160"/>
              <a:gd name="connsiteY895" fmla="*/ 6253467 h 6864970"/>
              <a:gd name="connsiteX896" fmla="*/ 80460 w 7120160"/>
              <a:gd name="connsiteY896" fmla="*/ 6256005 h 6864970"/>
              <a:gd name="connsiteX897" fmla="*/ 81167 w 7120160"/>
              <a:gd name="connsiteY897" fmla="*/ 6256005 h 6864970"/>
              <a:gd name="connsiteX898" fmla="*/ 81167 w 7120160"/>
              <a:gd name="connsiteY898" fmla="*/ 6254735 h 6864970"/>
              <a:gd name="connsiteX899" fmla="*/ 81167 w 7120160"/>
              <a:gd name="connsiteY899" fmla="*/ 6253467 h 6864970"/>
              <a:gd name="connsiteX900" fmla="*/ 4806813 w 7120160"/>
              <a:gd name="connsiteY900" fmla="*/ 6247115 h 6864970"/>
              <a:gd name="connsiteX901" fmla="*/ 4790557 w 7120160"/>
              <a:gd name="connsiteY901" fmla="*/ 6257910 h 6864970"/>
              <a:gd name="connsiteX902" fmla="*/ 4806813 w 7120160"/>
              <a:gd name="connsiteY902" fmla="*/ 6247115 h 6864970"/>
              <a:gd name="connsiteX903" fmla="*/ 81167 w 7120160"/>
              <a:gd name="connsiteY903" fmla="*/ 6247115 h 6864970"/>
              <a:gd name="connsiteX904" fmla="*/ 80990 w 7120160"/>
              <a:gd name="connsiteY904" fmla="*/ 6248703 h 6864970"/>
              <a:gd name="connsiteX905" fmla="*/ 80460 w 7120160"/>
              <a:gd name="connsiteY905" fmla="*/ 6251560 h 6864970"/>
              <a:gd name="connsiteX906" fmla="*/ 79955 w 7120160"/>
              <a:gd name="connsiteY906" fmla="*/ 6252014 h 6864970"/>
              <a:gd name="connsiteX907" fmla="*/ 83287 w 7120160"/>
              <a:gd name="connsiteY907" fmla="*/ 6241400 h 6864970"/>
              <a:gd name="connsiteX908" fmla="*/ 82581 w 7120160"/>
              <a:gd name="connsiteY908" fmla="*/ 6243940 h 6864970"/>
              <a:gd name="connsiteX909" fmla="*/ 83287 w 7120160"/>
              <a:gd name="connsiteY909" fmla="*/ 6243940 h 6864970"/>
              <a:gd name="connsiteX910" fmla="*/ 83287 w 7120160"/>
              <a:gd name="connsiteY910" fmla="*/ 6242670 h 6864970"/>
              <a:gd name="connsiteX911" fmla="*/ 72685 w 7120160"/>
              <a:gd name="connsiteY911" fmla="*/ 6238860 h 6864970"/>
              <a:gd name="connsiteX912" fmla="*/ 72685 w 7120160"/>
              <a:gd name="connsiteY912" fmla="*/ 6244575 h 6864970"/>
              <a:gd name="connsiteX913" fmla="*/ 71979 w 7120160"/>
              <a:gd name="connsiteY913" fmla="*/ 6248385 h 6864970"/>
              <a:gd name="connsiteX914" fmla="*/ 69858 w 7120160"/>
              <a:gd name="connsiteY914" fmla="*/ 6257910 h 6864970"/>
              <a:gd name="connsiteX915" fmla="*/ 68445 w 7120160"/>
              <a:gd name="connsiteY915" fmla="*/ 6267435 h 6864970"/>
              <a:gd name="connsiteX916" fmla="*/ 67738 w 7120160"/>
              <a:gd name="connsiteY916" fmla="*/ 6275055 h 6864970"/>
              <a:gd name="connsiteX917" fmla="*/ 67031 w 7120160"/>
              <a:gd name="connsiteY917" fmla="*/ 6282040 h 6864970"/>
              <a:gd name="connsiteX918" fmla="*/ 65617 w 7120160"/>
              <a:gd name="connsiteY918" fmla="*/ 6284580 h 6864970"/>
              <a:gd name="connsiteX919" fmla="*/ 66324 w 7120160"/>
              <a:gd name="connsiteY919" fmla="*/ 6273150 h 6864970"/>
              <a:gd name="connsiteX920" fmla="*/ 69151 w 7120160"/>
              <a:gd name="connsiteY920" fmla="*/ 6256640 h 6864970"/>
              <a:gd name="connsiteX921" fmla="*/ 69858 w 7120160"/>
              <a:gd name="connsiteY921" fmla="*/ 6250290 h 6864970"/>
              <a:gd name="connsiteX922" fmla="*/ 71272 w 7120160"/>
              <a:gd name="connsiteY922" fmla="*/ 6243940 h 6864970"/>
              <a:gd name="connsiteX923" fmla="*/ 72685 w 7120160"/>
              <a:gd name="connsiteY923" fmla="*/ 6238860 h 6864970"/>
              <a:gd name="connsiteX924" fmla="*/ 4835085 w 7120160"/>
              <a:gd name="connsiteY924" fmla="*/ 6231875 h 6864970"/>
              <a:gd name="connsiteX925" fmla="*/ 4822362 w 7120160"/>
              <a:gd name="connsiteY925" fmla="*/ 6235685 h 6864970"/>
              <a:gd name="connsiteX926" fmla="*/ 4819536 w 7120160"/>
              <a:gd name="connsiteY926" fmla="*/ 6242670 h 6864970"/>
              <a:gd name="connsiteX927" fmla="*/ 4835085 w 7120160"/>
              <a:gd name="connsiteY927" fmla="*/ 6231875 h 6864970"/>
              <a:gd name="connsiteX928" fmla="*/ 4864064 w 7120160"/>
              <a:gd name="connsiteY928" fmla="*/ 6216000 h 6864970"/>
              <a:gd name="connsiteX929" fmla="*/ 4883148 w 7120160"/>
              <a:gd name="connsiteY929" fmla="*/ 6222985 h 6864970"/>
              <a:gd name="connsiteX930" fmla="*/ 4867598 w 7120160"/>
              <a:gd name="connsiteY930" fmla="*/ 6234415 h 6864970"/>
              <a:gd name="connsiteX931" fmla="*/ 4870425 w 7120160"/>
              <a:gd name="connsiteY931" fmla="*/ 6227430 h 6864970"/>
              <a:gd name="connsiteX932" fmla="*/ 4864064 w 7120160"/>
              <a:gd name="connsiteY932" fmla="*/ 6216000 h 6864970"/>
              <a:gd name="connsiteX933" fmla="*/ 4831551 w 7120160"/>
              <a:gd name="connsiteY933" fmla="*/ 6213460 h 6864970"/>
              <a:gd name="connsiteX934" fmla="*/ 4828724 w 7120160"/>
              <a:gd name="connsiteY934" fmla="*/ 6220445 h 6864970"/>
              <a:gd name="connsiteX935" fmla="*/ 4825190 w 7120160"/>
              <a:gd name="connsiteY935" fmla="*/ 6228065 h 6864970"/>
              <a:gd name="connsiteX936" fmla="*/ 4838619 w 7120160"/>
              <a:gd name="connsiteY936" fmla="*/ 6224255 h 6864970"/>
              <a:gd name="connsiteX937" fmla="*/ 4828724 w 7120160"/>
              <a:gd name="connsiteY937" fmla="*/ 6220445 h 6864970"/>
              <a:gd name="connsiteX938" fmla="*/ 4841446 w 7120160"/>
              <a:gd name="connsiteY938" fmla="*/ 6216635 h 6864970"/>
              <a:gd name="connsiteX939" fmla="*/ 4831551 w 7120160"/>
              <a:gd name="connsiteY939" fmla="*/ 6213460 h 6864970"/>
              <a:gd name="connsiteX940" fmla="*/ 82581 w 7120160"/>
              <a:gd name="connsiteY940" fmla="*/ 6209015 h 6864970"/>
              <a:gd name="connsiteX941" fmla="*/ 83287 w 7120160"/>
              <a:gd name="connsiteY941" fmla="*/ 6210285 h 6864970"/>
              <a:gd name="connsiteX942" fmla="*/ 82581 w 7120160"/>
              <a:gd name="connsiteY942" fmla="*/ 6214095 h 6864970"/>
              <a:gd name="connsiteX943" fmla="*/ 81167 w 7120160"/>
              <a:gd name="connsiteY943" fmla="*/ 6213460 h 6864970"/>
              <a:gd name="connsiteX944" fmla="*/ 81874 w 7120160"/>
              <a:gd name="connsiteY944" fmla="*/ 6210285 h 6864970"/>
              <a:gd name="connsiteX945" fmla="*/ 82581 w 7120160"/>
              <a:gd name="connsiteY945" fmla="*/ 6209015 h 6864970"/>
              <a:gd name="connsiteX946" fmla="*/ 77633 w 7120160"/>
              <a:gd name="connsiteY946" fmla="*/ 6207110 h 6864970"/>
              <a:gd name="connsiteX947" fmla="*/ 78340 w 7120160"/>
              <a:gd name="connsiteY947" fmla="*/ 6209650 h 6864970"/>
              <a:gd name="connsiteX948" fmla="*/ 76927 w 7120160"/>
              <a:gd name="connsiteY948" fmla="*/ 6219175 h 6864970"/>
              <a:gd name="connsiteX949" fmla="*/ 75513 w 7120160"/>
              <a:gd name="connsiteY949" fmla="*/ 6223620 h 6864970"/>
              <a:gd name="connsiteX950" fmla="*/ 76220 w 7120160"/>
              <a:gd name="connsiteY950" fmla="*/ 6213460 h 6864970"/>
              <a:gd name="connsiteX951" fmla="*/ 4824483 w 7120160"/>
              <a:gd name="connsiteY951" fmla="*/ 6194410 h 6864970"/>
              <a:gd name="connsiteX952" fmla="*/ 4812468 w 7120160"/>
              <a:gd name="connsiteY952" fmla="*/ 6206475 h 6864970"/>
              <a:gd name="connsiteX953" fmla="*/ 4825190 w 7120160"/>
              <a:gd name="connsiteY953" fmla="*/ 6194410 h 6864970"/>
              <a:gd name="connsiteX954" fmla="*/ 82581 w 7120160"/>
              <a:gd name="connsiteY954" fmla="*/ 6181075 h 6864970"/>
              <a:gd name="connsiteX955" fmla="*/ 82581 w 7120160"/>
              <a:gd name="connsiteY955" fmla="*/ 6182345 h 6864970"/>
              <a:gd name="connsiteX956" fmla="*/ 82581 w 7120160"/>
              <a:gd name="connsiteY956" fmla="*/ 6183615 h 6864970"/>
              <a:gd name="connsiteX957" fmla="*/ 82581 w 7120160"/>
              <a:gd name="connsiteY957" fmla="*/ 6184250 h 6864970"/>
              <a:gd name="connsiteX958" fmla="*/ 81874 w 7120160"/>
              <a:gd name="connsiteY958" fmla="*/ 6185520 h 6864970"/>
              <a:gd name="connsiteX959" fmla="*/ 81874 w 7120160"/>
              <a:gd name="connsiteY959" fmla="*/ 6182980 h 6864970"/>
              <a:gd name="connsiteX960" fmla="*/ 82581 w 7120160"/>
              <a:gd name="connsiteY960" fmla="*/ 6181075 h 6864970"/>
              <a:gd name="connsiteX961" fmla="*/ 89648 w 7120160"/>
              <a:gd name="connsiteY961" fmla="*/ 6167105 h 6864970"/>
              <a:gd name="connsiteX962" fmla="*/ 89648 w 7120160"/>
              <a:gd name="connsiteY962" fmla="*/ 6172185 h 6864970"/>
              <a:gd name="connsiteX963" fmla="*/ 88942 w 7120160"/>
              <a:gd name="connsiteY963" fmla="*/ 6174090 h 6864970"/>
              <a:gd name="connsiteX964" fmla="*/ 89648 w 7120160"/>
              <a:gd name="connsiteY964" fmla="*/ 6167105 h 6864970"/>
              <a:gd name="connsiteX965" fmla="*/ 87529 w 7120160"/>
              <a:gd name="connsiteY965" fmla="*/ 6149325 h 6864970"/>
              <a:gd name="connsiteX966" fmla="*/ 87529 w 7120160"/>
              <a:gd name="connsiteY966" fmla="*/ 6156310 h 6864970"/>
              <a:gd name="connsiteX967" fmla="*/ 86114 w 7120160"/>
              <a:gd name="connsiteY967" fmla="*/ 6163930 h 6864970"/>
              <a:gd name="connsiteX968" fmla="*/ 86821 w 7120160"/>
              <a:gd name="connsiteY968" fmla="*/ 6163930 h 6864970"/>
              <a:gd name="connsiteX969" fmla="*/ 82581 w 7120160"/>
              <a:gd name="connsiteY969" fmla="*/ 6179170 h 6864970"/>
              <a:gd name="connsiteX970" fmla="*/ 82581 w 7120160"/>
              <a:gd name="connsiteY970" fmla="*/ 6176630 h 6864970"/>
              <a:gd name="connsiteX971" fmla="*/ 82581 w 7120160"/>
              <a:gd name="connsiteY971" fmla="*/ 6171550 h 6864970"/>
              <a:gd name="connsiteX972" fmla="*/ 85408 w 7120160"/>
              <a:gd name="connsiteY972" fmla="*/ 6155675 h 6864970"/>
              <a:gd name="connsiteX973" fmla="*/ 87529 w 7120160"/>
              <a:gd name="connsiteY973" fmla="*/ 6149325 h 6864970"/>
              <a:gd name="connsiteX974" fmla="*/ 88942 w 7120160"/>
              <a:gd name="connsiteY974" fmla="*/ 6144245 h 6864970"/>
              <a:gd name="connsiteX975" fmla="*/ 89648 w 7120160"/>
              <a:gd name="connsiteY975" fmla="*/ 6144245 h 6864970"/>
              <a:gd name="connsiteX976" fmla="*/ 88942 w 7120160"/>
              <a:gd name="connsiteY976" fmla="*/ 6146150 h 6864970"/>
              <a:gd name="connsiteX977" fmla="*/ 88235 w 7120160"/>
              <a:gd name="connsiteY977" fmla="*/ 6147420 h 6864970"/>
              <a:gd name="connsiteX978" fmla="*/ 88942 w 7120160"/>
              <a:gd name="connsiteY978" fmla="*/ 6144245 h 6864970"/>
              <a:gd name="connsiteX979" fmla="*/ 4842860 w 7120160"/>
              <a:gd name="connsiteY979" fmla="*/ 6132180 h 6864970"/>
              <a:gd name="connsiteX980" fmla="*/ 4833672 w 7120160"/>
              <a:gd name="connsiteY980" fmla="*/ 6154405 h 6864970"/>
              <a:gd name="connsiteX981" fmla="*/ 4845687 w 7120160"/>
              <a:gd name="connsiteY981" fmla="*/ 6146150 h 6864970"/>
              <a:gd name="connsiteX982" fmla="*/ 4842860 w 7120160"/>
              <a:gd name="connsiteY982" fmla="*/ 6132180 h 6864970"/>
              <a:gd name="connsiteX983" fmla="*/ 4868304 w 7120160"/>
              <a:gd name="connsiteY983" fmla="*/ 6124560 h 6864970"/>
              <a:gd name="connsiteX984" fmla="*/ 4852755 w 7120160"/>
              <a:gd name="connsiteY984" fmla="*/ 6135990 h 6864970"/>
              <a:gd name="connsiteX985" fmla="*/ 4846394 w 7120160"/>
              <a:gd name="connsiteY985" fmla="*/ 6150595 h 6864970"/>
              <a:gd name="connsiteX986" fmla="*/ 4840032 w 7120160"/>
              <a:gd name="connsiteY986" fmla="*/ 6165200 h 6864970"/>
              <a:gd name="connsiteX987" fmla="*/ 4824483 w 7120160"/>
              <a:gd name="connsiteY987" fmla="*/ 6176630 h 6864970"/>
              <a:gd name="connsiteX988" fmla="*/ 4834378 w 7120160"/>
              <a:gd name="connsiteY988" fmla="*/ 6180440 h 6864970"/>
              <a:gd name="connsiteX989" fmla="*/ 4845687 w 7120160"/>
              <a:gd name="connsiteY989" fmla="*/ 6174090 h 6864970"/>
              <a:gd name="connsiteX990" fmla="*/ 4847100 w 7120160"/>
              <a:gd name="connsiteY990" fmla="*/ 6175995 h 6864970"/>
              <a:gd name="connsiteX991" fmla="*/ 4846394 w 7120160"/>
              <a:gd name="connsiteY991" fmla="*/ 6173455 h 6864970"/>
              <a:gd name="connsiteX992" fmla="*/ 4845687 w 7120160"/>
              <a:gd name="connsiteY992" fmla="*/ 6174090 h 6864970"/>
              <a:gd name="connsiteX993" fmla="*/ 4844980 w 7120160"/>
              <a:gd name="connsiteY993" fmla="*/ 6172820 h 6864970"/>
              <a:gd name="connsiteX994" fmla="*/ 4856289 w 7120160"/>
              <a:gd name="connsiteY994" fmla="*/ 6153770 h 6864970"/>
              <a:gd name="connsiteX995" fmla="*/ 4846394 w 7120160"/>
              <a:gd name="connsiteY995" fmla="*/ 6150595 h 6864970"/>
              <a:gd name="connsiteX996" fmla="*/ 4859116 w 7120160"/>
              <a:gd name="connsiteY996" fmla="*/ 6146785 h 6864970"/>
              <a:gd name="connsiteX997" fmla="*/ 4869718 w 7120160"/>
              <a:gd name="connsiteY997" fmla="*/ 6132815 h 6864970"/>
              <a:gd name="connsiteX998" fmla="*/ 4868304 w 7120160"/>
              <a:gd name="connsiteY998" fmla="*/ 6124560 h 6864970"/>
              <a:gd name="connsiteX999" fmla="*/ 93890 w 7120160"/>
              <a:gd name="connsiteY999" fmla="*/ 6120115 h 6864970"/>
              <a:gd name="connsiteX1000" fmla="*/ 94596 w 7120160"/>
              <a:gd name="connsiteY1000" fmla="*/ 6123290 h 6864970"/>
              <a:gd name="connsiteX1001" fmla="*/ 93890 w 7120160"/>
              <a:gd name="connsiteY1001" fmla="*/ 6128370 h 6864970"/>
              <a:gd name="connsiteX1002" fmla="*/ 91769 w 7120160"/>
              <a:gd name="connsiteY1002" fmla="*/ 6135355 h 6864970"/>
              <a:gd name="connsiteX1003" fmla="*/ 91063 w 7120160"/>
              <a:gd name="connsiteY1003" fmla="*/ 6139800 h 6864970"/>
              <a:gd name="connsiteX1004" fmla="*/ 90356 w 7120160"/>
              <a:gd name="connsiteY1004" fmla="*/ 6140435 h 6864970"/>
              <a:gd name="connsiteX1005" fmla="*/ 89648 w 7120160"/>
              <a:gd name="connsiteY1005" fmla="*/ 6141070 h 6864970"/>
              <a:gd name="connsiteX1006" fmla="*/ 90356 w 7120160"/>
              <a:gd name="connsiteY1006" fmla="*/ 6135990 h 6864970"/>
              <a:gd name="connsiteX1007" fmla="*/ 91769 w 7120160"/>
              <a:gd name="connsiteY1007" fmla="*/ 6127735 h 6864970"/>
              <a:gd name="connsiteX1008" fmla="*/ 93183 w 7120160"/>
              <a:gd name="connsiteY1008" fmla="*/ 6122655 h 6864970"/>
              <a:gd name="connsiteX1009" fmla="*/ 96010 w 7120160"/>
              <a:gd name="connsiteY1009" fmla="*/ 6102970 h 6864970"/>
              <a:gd name="connsiteX1010" fmla="*/ 96717 w 7120160"/>
              <a:gd name="connsiteY1010" fmla="*/ 6102970 h 6864970"/>
              <a:gd name="connsiteX1011" fmla="*/ 96717 w 7120160"/>
              <a:gd name="connsiteY1011" fmla="*/ 6103605 h 6864970"/>
              <a:gd name="connsiteX1012" fmla="*/ 96010 w 7120160"/>
              <a:gd name="connsiteY1012" fmla="*/ 6104875 h 6864970"/>
              <a:gd name="connsiteX1013" fmla="*/ 96010 w 7120160"/>
              <a:gd name="connsiteY1013" fmla="*/ 6103605 h 6864970"/>
              <a:gd name="connsiteX1014" fmla="*/ 4873959 w 7120160"/>
              <a:gd name="connsiteY1014" fmla="*/ 6083920 h 6864970"/>
              <a:gd name="connsiteX1015" fmla="*/ 4871132 w 7120160"/>
              <a:gd name="connsiteY1015" fmla="*/ 6091540 h 6864970"/>
              <a:gd name="connsiteX1016" fmla="*/ 4864770 w 7120160"/>
              <a:gd name="connsiteY1016" fmla="*/ 6106145 h 6864970"/>
              <a:gd name="connsiteX1017" fmla="*/ 4861236 w 7120160"/>
              <a:gd name="connsiteY1017" fmla="*/ 6095350 h 6864970"/>
              <a:gd name="connsiteX1018" fmla="*/ 4861236 w 7120160"/>
              <a:gd name="connsiteY1018" fmla="*/ 6094080 h 6864970"/>
              <a:gd name="connsiteX1019" fmla="*/ 4859823 w 7120160"/>
              <a:gd name="connsiteY1019" fmla="*/ 6094715 h 6864970"/>
              <a:gd name="connsiteX1020" fmla="*/ 4858410 w 7120160"/>
              <a:gd name="connsiteY1020" fmla="*/ 6095350 h 6864970"/>
              <a:gd name="connsiteX1021" fmla="*/ 4864770 w 7120160"/>
              <a:gd name="connsiteY1021" fmla="*/ 6106145 h 6864970"/>
              <a:gd name="connsiteX1022" fmla="*/ 4861944 w 7120160"/>
              <a:gd name="connsiteY1022" fmla="*/ 6113765 h 6864970"/>
              <a:gd name="connsiteX1023" fmla="*/ 4852048 w 7120160"/>
              <a:gd name="connsiteY1023" fmla="*/ 6109955 h 6864970"/>
              <a:gd name="connsiteX1024" fmla="*/ 4854876 w 7120160"/>
              <a:gd name="connsiteY1024" fmla="*/ 6102970 h 6864970"/>
              <a:gd name="connsiteX1025" fmla="*/ 4844980 w 7120160"/>
              <a:gd name="connsiteY1025" fmla="*/ 6099160 h 6864970"/>
              <a:gd name="connsiteX1026" fmla="*/ 4842153 w 7120160"/>
              <a:gd name="connsiteY1026" fmla="*/ 6106780 h 6864970"/>
              <a:gd name="connsiteX1027" fmla="*/ 4852048 w 7120160"/>
              <a:gd name="connsiteY1027" fmla="*/ 6109955 h 6864970"/>
              <a:gd name="connsiteX1028" fmla="*/ 4837912 w 7120160"/>
              <a:gd name="connsiteY1028" fmla="*/ 6124560 h 6864970"/>
              <a:gd name="connsiteX1029" fmla="*/ 4836498 w 7120160"/>
              <a:gd name="connsiteY1029" fmla="*/ 6125195 h 6864970"/>
              <a:gd name="connsiteX1030" fmla="*/ 4838619 w 7120160"/>
              <a:gd name="connsiteY1030" fmla="*/ 6124560 h 6864970"/>
              <a:gd name="connsiteX1031" fmla="*/ 4861944 w 7120160"/>
              <a:gd name="connsiteY1031" fmla="*/ 6113765 h 6864970"/>
              <a:gd name="connsiteX1032" fmla="*/ 4874666 w 7120160"/>
              <a:gd name="connsiteY1032" fmla="*/ 6109955 h 6864970"/>
              <a:gd name="connsiteX1033" fmla="*/ 4881027 w 7120160"/>
              <a:gd name="connsiteY1033" fmla="*/ 6094715 h 6864970"/>
              <a:gd name="connsiteX1034" fmla="*/ 4873959 w 7120160"/>
              <a:gd name="connsiteY1034" fmla="*/ 6083920 h 6864970"/>
              <a:gd name="connsiteX1035" fmla="*/ 105199 w 7120160"/>
              <a:gd name="connsiteY1035" fmla="*/ 6083285 h 6864970"/>
              <a:gd name="connsiteX1036" fmla="*/ 104491 w 7120160"/>
              <a:gd name="connsiteY1036" fmla="*/ 6094715 h 6864970"/>
              <a:gd name="connsiteX1037" fmla="*/ 103078 w 7120160"/>
              <a:gd name="connsiteY1037" fmla="*/ 6102335 h 6864970"/>
              <a:gd name="connsiteX1038" fmla="*/ 99544 w 7120160"/>
              <a:gd name="connsiteY1038" fmla="*/ 6118845 h 6864970"/>
              <a:gd name="connsiteX1039" fmla="*/ 100251 w 7120160"/>
              <a:gd name="connsiteY1039" fmla="*/ 6118210 h 6864970"/>
              <a:gd name="connsiteX1040" fmla="*/ 100251 w 7120160"/>
              <a:gd name="connsiteY1040" fmla="*/ 6107415 h 6864970"/>
              <a:gd name="connsiteX1041" fmla="*/ 101664 w 7120160"/>
              <a:gd name="connsiteY1041" fmla="*/ 6097255 h 6864970"/>
              <a:gd name="connsiteX1042" fmla="*/ 103078 w 7120160"/>
              <a:gd name="connsiteY1042" fmla="*/ 6090905 h 6864970"/>
              <a:gd name="connsiteX1043" fmla="*/ 103784 w 7120160"/>
              <a:gd name="connsiteY1043" fmla="*/ 6085190 h 6864970"/>
              <a:gd name="connsiteX1044" fmla="*/ 105199 w 7120160"/>
              <a:gd name="connsiteY1044" fmla="*/ 6083285 h 6864970"/>
              <a:gd name="connsiteX1045" fmla="*/ 4864064 w 7120160"/>
              <a:gd name="connsiteY1045" fmla="*/ 6080745 h 6864970"/>
              <a:gd name="connsiteX1046" fmla="*/ 4861236 w 7120160"/>
              <a:gd name="connsiteY1046" fmla="*/ 6087730 h 6864970"/>
              <a:gd name="connsiteX1047" fmla="*/ 4861236 w 7120160"/>
              <a:gd name="connsiteY1047" fmla="*/ 6088365 h 6864970"/>
              <a:gd name="connsiteX1048" fmla="*/ 4861236 w 7120160"/>
              <a:gd name="connsiteY1048" fmla="*/ 6089000 h 6864970"/>
              <a:gd name="connsiteX1049" fmla="*/ 4861236 w 7120160"/>
              <a:gd name="connsiteY1049" fmla="*/ 6092175 h 6864970"/>
              <a:gd name="connsiteX1050" fmla="*/ 4861236 w 7120160"/>
              <a:gd name="connsiteY1050" fmla="*/ 6093445 h 6864970"/>
              <a:gd name="connsiteX1051" fmla="*/ 4862650 w 7120160"/>
              <a:gd name="connsiteY1051" fmla="*/ 6089635 h 6864970"/>
              <a:gd name="connsiteX1052" fmla="*/ 4861236 w 7120160"/>
              <a:gd name="connsiteY1052" fmla="*/ 6088365 h 6864970"/>
              <a:gd name="connsiteX1053" fmla="*/ 4861944 w 7120160"/>
              <a:gd name="connsiteY1053" fmla="*/ 6085825 h 6864970"/>
              <a:gd name="connsiteX1054" fmla="*/ 4864064 w 7120160"/>
              <a:gd name="connsiteY1054" fmla="*/ 6080745 h 6864970"/>
              <a:gd name="connsiteX1055" fmla="*/ 102371 w 7120160"/>
              <a:gd name="connsiteY1055" fmla="*/ 6070585 h 6864970"/>
              <a:gd name="connsiteX1056" fmla="*/ 102371 w 7120160"/>
              <a:gd name="connsiteY1056" fmla="*/ 6071220 h 6864970"/>
              <a:gd name="connsiteX1057" fmla="*/ 100957 w 7120160"/>
              <a:gd name="connsiteY1057" fmla="*/ 6080745 h 6864970"/>
              <a:gd name="connsiteX1058" fmla="*/ 101664 w 7120160"/>
              <a:gd name="connsiteY1058" fmla="*/ 6074395 h 6864970"/>
              <a:gd name="connsiteX1059" fmla="*/ 102371 w 7120160"/>
              <a:gd name="connsiteY1059" fmla="*/ 6070585 h 6864970"/>
              <a:gd name="connsiteX1060" fmla="*/ 108732 w 7120160"/>
              <a:gd name="connsiteY1060" fmla="*/ 6054710 h 6864970"/>
              <a:gd name="connsiteX1061" fmla="*/ 108732 w 7120160"/>
              <a:gd name="connsiteY1061" fmla="*/ 6059790 h 6864970"/>
              <a:gd name="connsiteX1062" fmla="*/ 107318 w 7120160"/>
              <a:gd name="connsiteY1062" fmla="*/ 6065505 h 6864970"/>
              <a:gd name="connsiteX1063" fmla="*/ 108026 w 7120160"/>
              <a:gd name="connsiteY1063" fmla="*/ 6057885 h 6864970"/>
              <a:gd name="connsiteX1064" fmla="*/ 106612 w 7120160"/>
              <a:gd name="connsiteY1064" fmla="*/ 6049630 h 6864970"/>
              <a:gd name="connsiteX1065" fmla="*/ 107318 w 7120160"/>
              <a:gd name="connsiteY1065" fmla="*/ 6050265 h 6864970"/>
              <a:gd name="connsiteX1066" fmla="*/ 106612 w 7120160"/>
              <a:gd name="connsiteY1066" fmla="*/ 6051535 h 6864970"/>
              <a:gd name="connsiteX1067" fmla="*/ 105905 w 7120160"/>
              <a:gd name="connsiteY1067" fmla="*/ 6050265 h 6864970"/>
              <a:gd name="connsiteX1068" fmla="*/ 106612 w 7120160"/>
              <a:gd name="connsiteY1068" fmla="*/ 6049630 h 6864970"/>
              <a:gd name="connsiteX1069" fmla="*/ 4889508 w 7120160"/>
              <a:gd name="connsiteY1069" fmla="*/ 6047090 h 6864970"/>
              <a:gd name="connsiteX1070" fmla="*/ 4873252 w 7120160"/>
              <a:gd name="connsiteY1070" fmla="*/ 6058520 h 6864970"/>
              <a:gd name="connsiteX1071" fmla="*/ 4864064 w 7120160"/>
              <a:gd name="connsiteY1071" fmla="*/ 6054710 h 6864970"/>
              <a:gd name="connsiteX1072" fmla="*/ 4870425 w 7120160"/>
              <a:gd name="connsiteY1072" fmla="*/ 6065505 h 6864970"/>
              <a:gd name="connsiteX1073" fmla="*/ 4860530 w 7120160"/>
              <a:gd name="connsiteY1073" fmla="*/ 6062330 h 6864970"/>
              <a:gd name="connsiteX1074" fmla="*/ 4857702 w 7120160"/>
              <a:gd name="connsiteY1074" fmla="*/ 6069315 h 6864970"/>
              <a:gd name="connsiteX1075" fmla="*/ 4867598 w 7120160"/>
              <a:gd name="connsiteY1075" fmla="*/ 6073125 h 6864970"/>
              <a:gd name="connsiteX1076" fmla="*/ 4880320 w 7120160"/>
              <a:gd name="connsiteY1076" fmla="*/ 6069315 h 6864970"/>
              <a:gd name="connsiteX1077" fmla="*/ 4890215 w 7120160"/>
              <a:gd name="connsiteY1077" fmla="*/ 6072490 h 6864970"/>
              <a:gd name="connsiteX1078" fmla="*/ 4895870 w 7120160"/>
              <a:gd name="connsiteY1078" fmla="*/ 6057885 h 6864970"/>
              <a:gd name="connsiteX1079" fmla="*/ 4889508 w 7120160"/>
              <a:gd name="connsiteY1079" fmla="*/ 6047090 h 6864970"/>
              <a:gd name="connsiteX1080" fmla="*/ 4888802 w 7120160"/>
              <a:gd name="connsiteY1080" fmla="*/ 6021055 h 6864970"/>
              <a:gd name="connsiteX1081" fmla="*/ 4892336 w 7120160"/>
              <a:gd name="connsiteY1081" fmla="*/ 6039470 h 6864970"/>
              <a:gd name="connsiteX1082" fmla="*/ 4879614 w 7120160"/>
              <a:gd name="connsiteY1082" fmla="*/ 6043280 h 6864970"/>
              <a:gd name="connsiteX1083" fmla="*/ 4866891 w 7120160"/>
              <a:gd name="connsiteY1083" fmla="*/ 6047090 h 6864970"/>
              <a:gd name="connsiteX1084" fmla="*/ 4879614 w 7120160"/>
              <a:gd name="connsiteY1084" fmla="*/ 6043280 h 6864970"/>
              <a:gd name="connsiteX1085" fmla="*/ 4892336 w 7120160"/>
              <a:gd name="connsiteY1085" fmla="*/ 6039470 h 6864970"/>
              <a:gd name="connsiteX1086" fmla="*/ 4898697 w 7120160"/>
              <a:gd name="connsiteY1086" fmla="*/ 6024865 h 6864970"/>
              <a:gd name="connsiteX1087" fmla="*/ 4888802 w 7120160"/>
              <a:gd name="connsiteY1087" fmla="*/ 6021055 h 6864970"/>
              <a:gd name="connsiteX1088" fmla="*/ 4881734 w 7120160"/>
              <a:gd name="connsiteY1088" fmla="*/ 6012165 h 6864970"/>
              <a:gd name="connsiteX1089" fmla="*/ 4880320 w 7120160"/>
              <a:gd name="connsiteY1089" fmla="*/ 6014070 h 6864970"/>
              <a:gd name="connsiteX1090" fmla="*/ 4881027 w 7120160"/>
              <a:gd name="connsiteY1090" fmla="*/ 6012800 h 6864970"/>
              <a:gd name="connsiteX1091" fmla="*/ 100957 w 7120160"/>
              <a:gd name="connsiteY1091" fmla="*/ 6010895 h 6864970"/>
              <a:gd name="connsiteX1092" fmla="*/ 100957 w 7120160"/>
              <a:gd name="connsiteY1092" fmla="*/ 6014070 h 6864970"/>
              <a:gd name="connsiteX1093" fmla="*/ 100251 w 7120160"/>
              <a:gd name="connsiteY1093" fmla="*/ 6017880 h 6864970"/>
              <a:gd name="connsiteX1094" fmla="*/ 100251 w 7120160"/>
              <a:gd name="connsiteY1094" fmla="*/ 6014070 h 6864970"/>
              <a:gd name="connsiteX1095" fmla="*/ 4881734 w 7120160"/>
              <a:gd name="connsiteY1095" fmla="*/ 6010260 h 6864970"/>
              <a:gd name="connsiteX1096" fmla="*/ 4882440 w 7120160"/>
              <a:gd name="connsiteY1096" fmla="*/ 6010260 h 6864970"/>
              <a:gd name="connsiteX1097" fmla="*/ 4881734 w 7120160"/>
              <a:gd name="connsiteY1097" fmla="*/ 6010895 h 6864970"/>
              <a:gd name="connsiteX1098" fmla="*/ 115800 w 7120160"/>
              <a:gd name="connsiteY1098" fmla="*/ 5998830 h 6864970"/>
              <a:gd name="connsiteX1099" fmla="*/ 115093 w 7120160"/>
              <a:gd name="connsiteY1099" fmla="*/ 6016610 h 6864970"/>
              <a:gd name="connsiteX1100" fmla="*/ 113680 w 7120160"/>
              <a:gd name="connsiteY1100" fmla="*/ 6028040 h 6864970"/>
              <a:gd name="connsiteX1101" fmla="*/ 112266 w 7120160"/>
              <a:gd name="connsiteY1101" fmla="*/ 6036295 h 6864970"/>
              <a:gd name="connsiteX1102" fmla="*/ 111560 w 7120160"/>
              <a:gd name="connsiteY1102" fmla="*/ 6042010 h 6864970"/>
              <a:gd name="connsiteX1103" fmla="*/ 110853 w 7120160"/>
              <a:gd name="connsiteY1103" fmla="*/ 6045185 h 6864970"/>
              <a:gd name="connsiteX1104" fmla="*/ 108732 w 7120160"/>
              <a:gd name="connsiteY1104" fmla="*/ 6046455 h 6864970"/>
              <a:gd name="connsiteX1105" fmla="*/ 108026 w 7120160"/>
              <a:gd name="connsiteY1105" fmla="*/ 6045820 h 6864970"/>
              <a:gd name="connsiteX1106" fmla="*/ 108732 w 7120160"/>
              <a:gd name="connsiteY1106" fmla="*/ 6043280 h 6864970"/>
              <a:gd name="connsiteX1107" fmla="*/ 109439 w 7120160"/>
              <a:gd name="connsiteY1107" fmla="*/ 6040105 h 6864970"/>
              <a:gd name="connsiteX1108" fmla="*/ 110146 w 7120160"/>
              <a:gd name="connsiteY1108" fmla="*/ 6034390 h 6864970"/>
              <a:gd name="connsiteX1109" fmla="*/ 111560 w 7120160"/>
              <a:gd name="connsiteY1109" fmla="*/ 6028040 h 6864970"/>
              <a:gd name="connsiteX1110" fmla="*/ 110853 w 7120160"/>
              <a:gd name="connsiteY1110" fmla="*/ 6023595 h 6864970"/>
              <a:gd name="connsiteX1111" fmla="*/ 111560 w 7120160"/>
              <a:gd name="connsiteY1111" fmla="*/ 6017245 h 6864970"/>
              <a:gd name="connsiteX1112" fmla="*/ 111560 w 7120160"/>
              <a:gd name="connsiteY1112" fmla="*/ 6014705 h 6864970"/>
              <a:gd name="connsiteX1113" fmla="*/ 111560 w 7120160"/>
              <a:gd name="connsiteY1113" fmla="*/ 6014070 h 6864970"/>
              <a:gd name="connsiteX1114" fmla="*/ 115800 w 7120160"/>
              <a:gd name="connsiteY1114" fmla="*/ 6001370 h 6864970"/>
              <a:gd name="connsiteX1115" fmla="*/ 115800 w 7120160"/>
              <a:gd name="connsiteY1115" fmla="*/ 5998830 h 6864970"/>
              <a:gd name="connsiteX1116" fmla="*/ 4891629 w 7120160"/>
              <a:gd name="connsiteY1116" fmla="*/ 5988035 h 6864970"/>
              <a:gd name="connsiteX1117" fmla="*/ 4888095 w 7120160"/>
              <a:gd name="connsiteY1117" fmla="*/ 5995655 h 6864970"/>
              <a:gd name="connsiteX1118" fmla="*/ 4895163 w 7120160"/>
              <a:gd name="connsiteY1118" fmla="*/ 5991210 h 6864970"/>
              <a:gd name="connsiteX1119" fmla="*/ 4891629 w 7120160"/>
              <a:gd name="connsiteY1119" fmla="*/ 5988035 h 6864970"/>
              <a:gd name="connsiteX1120" fmla="*/ 104491 w 7120160"/>
              <a:gd name="connsiteY1120" fmla="*/ 5985495 h 6864970"/>
              <a:gd name="connsiteX1121" fmla="*/ 104491 w 7120160"/>
              <a:gd name="connsiteY1121" fmla="*/ 5990575 h 6864970"/>
              <a:gd name="connsiteX1122" fmla="*/ 104491 w 7120160"/>
              <a:gd name="connsiteY1122" fmla="*/ 5991210 h 6864970"/>
              <a:gd name="connsiteX1123" fmla="*/ 103078 w 7120160"/>
              <a:gd name="connsiteY1123" fmla="*/ 5992480 h 6864970"/>
              <a:gd name="connsiteX1124" fmla="*/ 103784 w 7120160"/>
              <a:gd name="connsiteY1124" fmla="*/ 5986130 h 6864970"/>
              <a:gd name="connsiteX1125" fmla="*/ 104491 w 7120160"/>
              <a:gd name="connsiteY1125" fmla="*/ 5985495 h 6864970"/>
              <a:gd name="connsiteX1126" fmla="*/ 4884561 w 7120160"/>
              <a:gd name="connsiteY1126" fmla="*/ 5977240 h 6864970"/>
              <a:gd name="connsiteX1127" fmla="*/ 4875372 w 7120160"/>
              <a:gd name="connsiteY1127" fmla="*/ 5999465 h 6864970"/>
              <a:gd name="connsiteX1128" fmla="*/ 4885268 w 7120160"/>
              <a:gd name="connsiteY1128" fmla="*/ 6003275 h 6864970"/>
              <a:gd name="connsiteX1129" fmla="*/ 4882440 w 7120160"/>
              <a:gd name="connsiteY1129" fmla="*/ 6010260 h 6864970"/>
              <a:gd name="connsiteX1130" fmla="*/ 4876080 w 7120160"/>
              <a:gd name="connsiteY1130" fmla="*/ 6025500 h 6864970"/>
              <a:gd name="connsiteX1131" fmla="*/ 4878906 w 7120160"/>
              <a:gd name="connsiteY1131" fmla="*/ 6017880 h 6864970"/>
              <a:gd name="connsiteX1132" fmla="*/ 4904351 w 7120160"/>
              <a:gd name="connsiteY1132" fmla="*/ 6009625 h 6864970"/>
              <a:gd name="connsiteX1133" fmla="*/ 4913540 w 7120160"/>
              <a:gd name="connsiteY1133" fmla="*/ 6000100 h 6864970"/>
              <a:gd name="connsiteX1134" fmla="*/ 4910712 w 7120160"/>
              <a:gd name="connsiteY1134" fmla="*/ 5995020 h 6864970"/>
              <a:gd name="connsiteX1135" fmla="*/ 4895163 w 7120160"/>
              <a:gd name="connsiteY1135" fmla="*/ 6006450 h 6864970"/>
              <a:gd name="connsiteX1136" fmla="*/ 4885268 w 7120160"/>
              <a:gd name="connsiteY1136" fmla="*/ 6003275 h 6864970"/>
              <a:gd name="connsiteX1137" fmla="*/ 4878200 w 7120160"/>
              <a:gd name="connsiteY1137" fmla="*/ 5991845 h 6864970"/>
              <a:gd name="connsiteX1138" fmla="*/ 4884561 w 7120160"/>
              <a:gd name="connsiteY1138" fmla="*/ 5977240 h 6864970"/>
              <a:gd name="connsiteX1139" fmla="*/ 4913540 w 7120160"/>
              <a:gd name="connsiteY1139" fmla="*/ 5962000 h 6864970"/>
              <a:gd name="connsiteX1140" fmla="*/ 4923434 w 7120160"/>
              <a:gd name="connsiteY1140" fmla="*/ 5965810 h 6864970"/>
              <a:gd name="connsiteX1141" fmla="*/ 4924142 w 7120160"/>
              <a:gd name="connsiteY1141" fmla="*/ 5962000 h 6864970"/>
              <a:gd name="connsiteX1142" fmla="*/ 4913540 w 7120160"/>
              <a:gd name="connsiteY1142" fmla="*/ 5962000 h 6864970"/>
              <a:gd name="connsiteX1143" fmla="*/ 108026 w 7120160"/>
              <a:gd name="connsiteY1143" fmla="*/ 5961365 h 6864970"/>
              <a:gd name="connsiteX1144" fmla="*/ 108026 w 7120160"/>
              <a:gd name="connsiteY1144" fmla="*/ 5962000 h 6864970"/>
              <a:gd name="connsiteX1145" fmla="*/ 107318 w 7120160"/>
              <a:gd name="connsiteY1145" fmla="*/ 5964540 h 6864970"/>
              <a:gd name="connsiteX1146" fmla="*/ 108026 w 7120160"/>
              <a:gd name="connsiteY1146" fmla="*/ 5961365 h 6864970"/>
              <a:gd name="connsiteX1147" fmla="*/ 4903644 w 7120160"/>
              <a:gd name="connsiteY1147" fmla="*/ 5958825 h 6864970"/>
              <a:gd name="connsiteX1148" fmla="*/ 4897283 w 7120160"/>
              <a:gd name="connsiteY1148" fmla="*/ 5973430 h 6864970"/>
              <a:gd name="connsiteX1149" fmla="*/ 4905058 w 7120160"/>
              <a:gd name="connsiteY1149" fmla="*/ 5967080 h 6864970"/>
              <a:gd name="connsiteX1150" fmla="*/ 4903644 w 7120160"/>
              <a:gd name="connsiteY1150" fmla="*/ 5958825 h 6864970"/>
              <a:gd name="connsiteX1151" fmla="*/ 110146 w 7120160"/>
              <a:gd name="connsiteY1151" fmla="*/ 5948665 h 6864970"/>
              <a:gd name="connsiteX1152" fmla="*/ 110853 w 7120160"/>
              <a:gd name="connsiteY1152" fmla="*/ 5948665 h 6864970"/>
              <a:gd name="connsiteX1153" fmla="*/ 110853 w 7120160"/>
              <a:gd name="connsiteY1153" fmla="*/ 5950570 h 6864970"/>
              <a:gd name="connsiteX1154" fmla="*/ 108732 w 7120160"/>
              <a:gd name="connsiteY1154" fmla="*/ 5958190 h 6864970"/>
              <a:gd name="connsiteX1155" fmla="*/ 109439 w 7120160"/>
              <a:gd name="connsiteY1155" fmla="*/ 5951205 h 6864970"/>
              <a:gd name="connsiteX1156" fmla="*/ 110146 w 7120160"/>
              <a:gd name="connsiteY1156" fmla="*/ 5948665 h 6864970"/>
              <a:gd name="connsiteX1157" fmla="*/ 127109 w 7120160"/>
              <a:gd name="connsiteY1157" fmla="*/ 5933425 h 6864970"/>
              <a:gd name="connsiteX1158" fmla="*/ 125696 w 7120160"/>
              <a:gd name="connsiteY1158" fmla="*/ 5948030 h 6864970"/>
              <a:gd name="connsiteX1159" fmla="*/ 119334 w 7120160"/>
              <a:gd name="connsiteY1159" fmla="*/ 5978510 h 6864970"/>
              <a:gd name="connsiteX1160" fmla="*/ 119334 w 7120160"/>
              <a:gd name="connsiteY1160" fmla="*/ 5970890 h 6864970"/>
              <a:gd name="connsiteX1161" fmla="*/ 124988 w 7120160"/>
              <a:gd name="connsiteY1161" fmla="*/ 5940410 h 6864970"/>
              <a:gd name="connsiteX1162" fmla="*/ 127109 w 7120160"/>
              <a:gd name="connsiteY1162" fmla="*/ 5933425 h 6864970"/>
              <a:gd name="connsiteX1163" fmla="*/ 4896576 w 7120160"/>
              <a:gd name="connsiteY1163" fmla="*/ 5921995 h 6864970"/>
              <a:gd name="connsiteX1164" fmla="*/ 4893042 w 7120160"/>
              <a:gd name="connsiteY1164" fmla="*/ 5929615 h 6864970"/>
              <a:gd name="connsiteX1165" fmla="*/ 4900110 w 7120160"/>
              <a:gd name="connsiteY1165" fmla="*/ 5925170 h 6864970"/>
              <a:gd name="connsiteX1166" fmla="*/ 4896576 w 7120160"/>
              <a:gd name="connsiteY1166" fmla="*/ 5921995 h 6864970"/>
              <a:gd name="connsiteX1167" fmla="*/ 151847 w 7120160"/>
              <a:gd name="connsiteY1167" fmla="*/ 5881990 h 6864970"/>
              <a:gd name="connsiteX1168" fmla="*/ 149726 w 7120160"/>
              <a:gd name="connsiteY1168" fmla="*/ 5885800 h 6864970"/>
              <a:gd name="connsiteX1169" fmla="*/ 147606 w 7120160"/>
              <a:gd name="connsiteY1169" fmla="*/ 5897865 h 6864970"/>
              <a:gd name="connsiteX1170" fmla="*/ 143366 w 7120160"/>
              <a:gd name="connsiteY1170" fmla="*/ 5916915 h 6864970"/>
              <a:gd name="connsiteX1171" fmla="*/ 139832 w 7120160"/>
              <a:gd name="connsiteY1171" fmla="*/ 5934695 h 6864970"/>
              <a:gd name="connsiteX1172" fmla="*/ 136297 w 7120160"/>
              <a:gd name="connsiteY1172" fmla="*/ 5949935 h 6864970"/>
              <a:gd name="connsiteX1173" fmla="*/ 129936 w 7120160"/>
              <a:gd name="connsiteY1173" fmla="*/ 5986765 h 6864970"/>
              <a:gd name="connsiteX1174" fmla="*/ 127816 w 7120160"/>
              <a:gd name="connsiteY1174" fmla="*/ 5996925 h 6864970"/>
              <a:gd name="connsiteX1175" fmla="*/ 123575 w 7120160"/>
              <a:gd name="connsiteY1175" fmla="*/ 6020420 h 6864970"/>
              <a:gd name="connsiteX1176" fmla="*/ 117920 w 7120160"/>
              <a:gd name="connsiteY1176" fmla="*/ 6052170 h 6864970"/>
              <a:gd name="connsiteX1177" fmla="*/ 116507 w 7120160"/>
              <a:gd name="connsiteY1177" fmla="*/ 6062965 h 6864970"/>
              <a:gd name="connsiteX1178" fmla="*/ 114387 w 7120160"/>
              <a:gd name="connsiteY1178" fmla="*/ 6076300 h 6864970"/>
              <a:gd name="connsiteX1179" fmla="*/ 112973 w 7120160"/>
              <a:gd name="connsiteY1179" fmla="*/ 6084555 h 6864970"/>
              <a:gd name="connsiteX1180" fmla="*/ 111560 w 7120160"/>
              <a:gd name="connsiteY1180" fmla="*/ 6094080 h 6864970"/>
              <a:gd name="connsiteX1181" fmla="*/ 108732 w 7120160"/>
              <a:gd name="connsiteY1181" fmla="*/ 6109320 h 6864970"/>
              <a:gd name="connsiteX1182" fmla="*/ 106612 w 7120160"/>
              <a:gd name="connsiteY1182" fmla="*/ 6125195 h 6864970"/>
              <a:gd name="connsiteX1183" fmla="*/ 104491 w 7120160"/>
              <a:gd name="connsiteY1183" fmla="*/ 6136625 h 6864970"/>
              <a:gd name="connsiteX1184" fmla="*/ 103784 w 7120160"/>
              <a:gd name="connsiteY1184" fmla="*/ 6144245 h 6864970"/>
              <a:gd name="connsiteX1185" fmla="*/ 100957 w 7120160"/>
              <a:gd name="connsiteY1185" fmla="*/ 6166470 h 6864970"/>
              <a:gd name="connsiteX1186" fmla="*/ 100957 w 7120160"/>
              <a:gd name="connsiteY1186" fmla="*/ 6168375 h 6864970"/>
              <a:gd name="connsiteX1187" fmla="*/ 103078 w 7120160"/>
              <a:gd name="connsiteY1187" fmla="*/ 6161390 h 6864970"/>
              <a:gd name="connsiteX1188" fmla="*/ 103078 w 7120160"/>
              <a:gd name="connsiteY1188" fmla="*/ 6160755 h 6864970"/>
              <a:gd name="connsiteX1189" fmla="*/ 103784 w 7120160"/>
              <a:gd name="connsiteY1189" fmla="*/ 6158850 h 6864970"/>
              <a:gd name="connsiteX1190" fmla="*/ 103784 w 7120160"/>
              <a:gd name="connsiteY1190" fmla="*/ 6158215 h 6864970"/>
              <a:gd name="connsiteX1191" fmla="*/ 105905 w 7120160"/>
              <a:gd name="connsiteY1191" fmla="*/ 6148690 h 6864970"/>
              <a:gd name="connsiteX1192" fmla="*/ 106612 w 7120160"/>
              <a:gd name="connsiteY1192" fmla="*/ 6146785 h 6864970"/>
              <a:gd name="connsiteX1193" fmla="*/ 108732 w 7120160"/>
              <a:gd name="connsiteY1193" fmla="*/ 6134085 h 6864970"/>
              <a:gd name="connsiteX1194" fmla="*/ 110853 w 7120160"/>
              <a:gd name="connsiteY1194" fmla="*/ 6129005 h 6864970"/>
              <a:gd name="connsiteX1195" fmla="*/ 110853 w 7120160"/>
              <a:gd name="connsiteY1195" fmla="*/ 6128370 h 6864970"/>
              <a:gd name="connsiteX1196" fmla="*/ 110853 w 7120160"/>
              <a:gd name="connsiteY1196" fmla="*/ 6127735 h 6864970"/>
              <a:gd name="connsiteX1197" fmla="*/ 112973 w 7120160"/>
              <a:gd name="connsiteY1197" fmla="*/ 6116940 h 6864970"/>
              <a:gd name="connsiteX1198" fmla="*/ 114387 w 7120160"/>
              <a:gd name="connsiteY1198" fmla="*/ 6104875 h 6864970"/>
              <a:gd name="connsiteX1199" fmla="*/ 116507 w 7120160"/>
              <a:gd name="connsiteY1199" fmla="*/ 6095985 h 6864970"/>
              <a:gd name="connsiteX1200" fmla="*/ 121454 w 7120160"/>
              <a:gd name="connsiteY1200" fmla="*/ 6073125 h 6864970"/>
              <a:gd name="connsiteX1201" fmla="*/ 123575 w 7120160"/>
              <a:gd name="connsiteY1201" fmla="*/ 6059155 h 6864970"/>
              <a:gd name="connsiteX1202" fmla="*/ 126402 w 7120160"/>
              <a:gd name="connsiteY1202" fmla="*/ 6048360 h 6864970"/>
              <a:gd name="connsiteX1203" fmla="*/ 128523 w 7120160"/>
              <a:gd name="connsiteY1203" fmla="*/ 6036930 h 6864970"/>
              <a:gd name="connsiteX1204" fmla="*/ 129936 w 7120160"/>
              <a:gd name="connsiteY1204" fmla="*/ 6026135 h 6864970"/>
              <a:gd name="connsiteX1205" fmla="*/ 130643 w 7120160"/>
              <a:gd name="connsiteY1205" fmla="*/ 6023595 h 6864970"/>
              <a:gd name="connsiteX1206" fmla="*/ 130643 w 7120160"/>
              <a:gd name="connsiteY1206" fmla="*/ 6022325 h 6864970"/>
              <a:gd name="connsiteX1207" fmla="*/ 131350 w 7120160"/>
              <a:gd name="connsiteY1207" fmla="*/ 6015975 h 6864970"/>
              <a:gd name="connsiteX1208" fmla="*/ 133470 w 7120160"/>
              <a:gd name="connsiteY1208" fmla="*/ 6005180 h 6864970"/>
              <a:gd name="connsiteX1209" fmla="*/ 134884 w 7120160"/>
              <a:gd name="connsiteY1209" fmla="*/ 5997560 h 6864970"/>
              <a:gd name="connsiteX1210" fmla="*/ 136297 w 7120160"/>
              <a:gd name="connsiteY1210" fmla="*/ 5986765 h 6864970"/>
              <a:gd name="connsiteX1211" fmla="*/ 138417 w 7120160"/>
              <a:gd name="connsiteY1211" fmla="*/ 5974065 h 6864970"/>
              <a:gd name="connsiteX1212" fmla="*/ 139832 w 7120160"/>
              <a:gd name="connsiteY1212" fmla="*/ 5962635 h 6864970"/>
              <a:gd name="connsiteX1213" fmla="*/ 141951 w 7120160"/>
              <a:gd name="connsiteY1213" fmla="*/ 5951205 h 6864970"/>
              <a:gd name="connsiteX1214" fmla="*/ 147606 w 7120160"/>
              <a:gd name="connsiteY1214" fmla="*/ 5917550 h 6864970"/>
              <a:gd name="connsiteX1215" fmla="*/ 149020 w 7120160"/>
              <a:gd name="connsiteY1215" fmla="*/ 5908025 h 6864970"/>
              <a:gd name="connsiteX1216" fmla="*/ 150433 w 7120160"/>
              <a:gd name="connsiteY1216" fmla="*/ 5897865 h 6864970"/>
              <a:gd name="connsiteX1217" fmla="*/ 151847 w 7120160"/>
              <a:gd name="connsiteY1217" fmla="*/ 5881990 h 6864970"/>
              <a:gd name="connsiteX1218" fmla="*/ 4914953 w 7120160"/>
              <a:gd name="connsiteY1218" fmla="*/ 5877545 h 6864970"/>
              <a:gd name="connsiteX1219" fmla="*/ 4911419 w 7120160"/>
              <a:gd name="connsiteY1219" fmla="*/ 5885165 h 6864970"/>
              <a:gd name="connsiteX1220" fmla="*/ 4908592 w 7120160"/>
              <a:gd name="connsiteY1220" fmla="*/ 5892150 h 6864970"/>
              <a:gd name="connsiteX1221" fmla="*/ 4905765 w 7120160"/>
              <a:gd name="connsiteY1221" fmla="*/ 5899770 h 6864970"/>
              <a:gd name="connsiteX1222" fmla="*/ 4909299 w 7120160"/>
              <a:gd name="connsiteY1222" fmla="*/ 5918185 h 6864970"/>
              <a:gd name="connsiteX1223" fmla="*/ 4924848 w 7120160"/>
              <a:gd name="connsiteY1223" fmla="*/ 5906755 h 6864970"/>
              <a:gd name="connsiteX1224" fmla="*/ 4934744 w 7120160"/>
              <a:gd name="connsiteY1224" fmla="*/ 5909930 h 6864970"/>
              <a:gd name="connsiteX1225" fmla="*/ 4910006 w 7120160"/>
              <a:gd name="connsiteY1225" fmla="*/ 5943585 h 6864970"/>
              <a:gd name="connsiteX1226" fmla="*/ 4922728 w 7120160"/>
              <a:gd name="connsiteY1226" fmla="*/ 5939775 h 6864970"/>
              <a:gd name="connsiteX1227" fmla="*/ 4916366 w 7120160"/>
              <a:gd name="connsiteY1227" fmla="*/ 5954380 h 6864970"/>
              <a:gd name="connsiteX1228" fmla="*/ 4938278 w 7120160"/>
              <a:gd name="connsiteY1228" fmla="*/ 5928345 h 6864970"/>
              <a:gd name="connsiteX1229" fmla="*/ 4941812 w 7120160"/>
              <a:gd name="connsiteY1229" fmla="*/ 5921360 h 6864970"/>
              <a:gd name="connsiteX1230" fmla="*/ 4951000 w 7120160"/>
              <a:gd name="connsiteY1230" fmla="*/ 5899135 h 6864970"/>
              <a:gd name="connsiteX1231" fmla="*/ 4941104 w 7120160"/>
              <a:gd name="connsiteY1231" fmla="*/ 5895325 h 6864970"/>
              <a:gd name="connsiteX1232" fmla="*/ 4928382 w 7120160"/>
              <a:gd name="connsiteY1232" fmla="*/ 5899135 h 6864970"/>
              <a:gd name="connsiteX1233" fmla="*/ 4924848 w 7120160"/>
              <a:gd name="connsiteY1233" fmla="*/ 5906755 h 6864970"/>
              <a:gd name="connsiteX1234" fmla="*/ 4908592 w 7120160"/>
              <a:gd name="connsiteY1234" fmla="*/ 5892150 h 6864970"/>
              <a:gd name="connsiteX1235" fmla="*/ 4921314 w 7120160"/>
              <a:gd name="connsiteY1235" fmla="*/ 5888340 h 6864970"/>
              <a:gd name="connsiteX1236" fmla="*/ 4924848 w 7120160"/>
              <a:gd name="connsiteY1236" fmla="*/ 5881355 h 6864970"/>
              <a:gd name="connsiteX1237" fmla="*/ 4914953 w 7120160"/>
              <a:gd name="connsiteY1237" fmla="*/ 5877545 h 6864970"/>
              <a:gd name="connsiteX1238" fmla="*/ 4969376 w 7120160"/>
              <a:gd name="connsiteY1238" fmla="*/ 5871195 h 6864970"/>
              <a:gd name="connsiteX1239" fmla="*/ 4971497 w 7120160"/>
              <a:gd name="connsiteY1239" fmla="*/ 5872465 h 6864970"/>
              <a:gd name="connsiteX1240" fmla="*/ 4970084 w 7120160"/>
              <a:gd name="connsiteY1240" fmla="*/ 5871830 h 6864970"/>
              <a:gd name="connsiteX1241" fmla="*/ 4969376 w 7120160"/>
              <a:gd name="connsiteY1241" fmla="*/ 5871830 h 6864970"/>
              <a:gd name="connsiteX1242" fmla="*/ 4967256 w 7120160"/>
              <a:gd name="connsiteY1242" fmla="*/ 5870560 h 6864970"/>
              <a:gd name="connsiteX1243" fmla="*/ 4969376 w 7120160"/>
              <a:gd name="connsiteY1243" fmla="*/ 5871195 h 6864970"/>
              <a:gd name="connsiteX1244" fmla="*/ 4968670 w 7120160"/>
              <a:gd name="connsiteY1244" fmla="*/ 5871195 h 6864970"/>
              <a:gd name="connsiteX1245" fmla="*/ 4964429 w 7120160"/>
              <a:gd name="connsiteY1245" fmla="*/ 5869925 h 6864970"/>
              <a:gd name="connsiteX1246" fmla="*/ 4965136 w 7120160"/>
              <a:gd name="connsiteY1246" fmla="*/ 5869925 h 6864970"/>
              <a:gd name="connsiteX1247" fmla="*/ 4965842 w 7120160"/>
              <a:gd name="connsiteY1247" fmla="*/ 5870560 h 6864970"/>
              <a:gd name="connsiteX1248" fmla="*/ 4963016 w 7120160"/>
              <a:gd name="connsiteY1248" fmla="*/ 5869290 h 6864970"/>
              <a:gd name="connsiteX1249" fmla="*/ 4963722 w 7120160"/>
              <a:gd name="connsiteY1249" fmla="*/ 5869290 h 6864970"/>
              <a:gd name="connsiteX1250" fmla="*/ 4964429 w 7120160"/>
              <a:gd name="connsiteY1250" fmla="*/ 5869925 h 6864970"/>
              <a:gd name="connsiteX1251" fmla="*/ 127109 w 7120160"/>
              <a:gd name="connsiteY1251" fmla="*/ 5857225 h 6864970"/>
              <a:gd name="connsiteX1252" fmla="*/ 124282 w 7120160"/>
              <a:gd name="connsiteY1252" fmla="*/ 5873735 h 6864970"/>
              <a:gd name="connsiteX1253" fmla="*/ 123575 w 7120160"/>
              <a:gd name="connsiteY1253" fmla="*/ 5874370 h 6864970"/>
              <a:gd name="connsiteX1254" fmla="*/ 122162 w 7120160"/>
              <a:gd name="connsiteY1254" fmla="*/ 5871195 h 6864970"/>
              <a:gd name="connsiteX1255" fmla="*/ 123575 w 7120160"/>
              <a:gd name="connsiteY1255" fmla="*/ 5866750 h 6864970"/>
              <a:gd name="connsiteX1256" fmla="*/ 124988 w 7120160"/>
              <a:gd name="connsiteY1256" fmla="*/ 5861670 h 6864970"/>
              <a:gd name="connsiteX1257" fmla="*/ 127109 w 7120160"/>
              <a:gd name="connsiteY1257" fmla="*/ 5857225 h 6864970"/>
              <a:gd name="connsiteX1258" fmla="*/ 141951 w 7120160"/>
              <a:gd name="connsiteY1258" fmla="*/ 5855067 h 6864970"/>
              <a:gd name="connsiteX1259" fmla="*/ 141951 w 7120160"/>
              <a:gd name="connsiteY1259" fmla="*/ 5855955 h 6864970"/>
              <a:gd name="connsiteX1260" fmla="*/ 141951 w 7120160"/>
              <a:gd name="connsiteY1260" fmla="*/ 5859765 h 6864970"/>
              <a:gd name="connsiteX1261" fmla="*/ 141245 w 7120160"/>
              <a:gd name="connsiteY1261" fmla="*/ 5862940 h 6864970"/>
              <a:gd name="connsiteX1262" fmla="*/ 140538 w 7120160"/>
              <a:gd name="connsiteY1262" fmla="*/ 5869290 h 6864970"/>
              <a:gd name="connsiteX1263" fmla="*/ 138417 w 7120160"/>
              <a:gd name="connsiteY1263" fmla="*/ 5881990 h 6864970"/>
              <a:gd name="connsiteX1264" fmla="*/ 133470 w 7120160"/>
              <a:gd name="connsiteY1264" fmla="*/ 5902945 h 6864970"/>
              <a:gd name="connsiteX1265" fmla="*/ 130643 w 7120160"/>
              <a:gd name="connsiteY1265" fmla="*/ 5917550 h 6864970"/>
              <a:gd name="connsiteX1266" fmla="*/ 129936 w 7120160"/>
              <a:gd name="connsiteY1266" fmla="*/ 5914375 h 6864970"/>
              <a:gd name="connsiteX1267" fmla="*/ 129936 w 7120160"/>
              <a:gd name="connsiteY1267" fmla="*/ 5910565 h 6864970"/>
              <a:gd name="connsiteX1268" fmla="*/ 131350 w 7120160"/>
              <a:gd name="connsiteY1268" fmla="*/ 5901675 h 6864970"/>
              <a:gd name="connsiteX1269" fmla="*/ 139124 w 7120160"/>
              <a:gd name="connsiteY1269" fmla="*/ 5864210 h 6864970"/>
              <a:gd name="connsiteX1270" fmla="*/ 142659 w 7120160"/>
              <a:gd name="connsiteY1270" fmla="*/ 5852780 h 6864970"/>
              <a:gd name="connsiteX1271" fmla="*/ 141951 w 7120160"/>
              <a:gd name="connsiteY1271" fmla="*/ 5855067 h 6864970"/>
              <a:gd name="connsiteX1272" fmla="*/ 141951 w 7120160"/>
              <a:gd name="connsiteY1272" fmla="*/ 5854685 h 6864970"/>
              <a:gd name="connsiteX1273" fmla="*/ 142659 w 7120160"/>
              <a:gd name="connsiteY1273" fmla="*/ 5852780 h 6864970"/>
              <a:gd name="connsiteX1274" fmla="*/ 4919900 w 7120160"/>
              <a:gd name="connsiteY1274" fmla="*/ 5845160 h 6864970"/>
              <a:gd name="connsiteX1275" fmla="*/ 4920608 w 7120160"/>
              <a:gd name="connsiteY1275" fmla="*/ 5845795 h 6864970"/>
              <a:gd name="connsiteX1276" fmla="*/ 4926968 w 7120160"/>
              <a:gd name="connsiteY1276" fmla="*/ 5847700 h 6864970"/>
              <a:gd name="connsiteX1277" fmla="*/ 4924142 w 7120160"/>
              <a:gd name="connsiteY1277" fmla="*/ 5855320 h 6864970"/>
              <a:gd name="connsiteX1278" fmla="*/ 4919194 w 7120160"/>
              <a:gd name="connsiteY1278" fmla="*/ 5847065 h 6864970"/>
              <a:gd name="connsiteX1279" fmla="*/ 4918487 w 7120160"/>
              <a:gd name="connsiteY1279" fmla="*/ 5846430 h 6864970"/>
              <a:gd name="connsiteX1280" fmla="*/ 4919194 w 7120160"/>
              <a:gd name="connsiteY1280" fmla="*/ 5846430 h 6864970"/>
              <a:gd name="connsiteX1281" fmla="*/ 130643 w 7120160"/>
              <a:gd name="connsiteY1281" fmla="*/ 5843255 h 6864970"/>
              <a:gd name="connsiteX1282" fmla="*/ 130643 w 7120160"/>
              <a:gd name="connsiteY1282" fmla="*/ 5843890 h 6864970"/>
              <a:gd name="connsiteX1283" fmla="*/ 130590 w 7120160"/>
              <a:gd name="connsiteY1283" fmla="*/ 5843509 h 6864970"/>
              <a:gd name="connsiteX1284" fmla="*/ 129936 w 7120160"/>
              <a:gd name="connsiteY1284" fmla="*/ 5838810 h 6864970"/>
              <a:gd name="connsiteX1285" fmla="*/ 130590 w 7120160"/>
              <a:gd name="connsiteY1285" fmla="*/ 5843509 h 6864970"/>
              <a:gd name="connsiteX1286" fmla="*/ 128523 w 7120160"/>
              <a:gd name="connsiteY1286" fmla="*/ 5853415 h 6864970"/>
              <a:gd name="connsiteX1287" fmla="*/ 128523 w 7120160"/>
              <a:gd name="connsiteY1287" fmla="*/ 5843890 h 6864970"/>
              <a:gd name="connsiteX1288" fmla="*/ 129936 w 7120160"/>
              <a:gd name="connsiteY1288" fmla="*/ 5838810 h 6864970"/>
              <a:gd name="connsiteX1289" fmla="*/ 4962308 w 7120160"/>
              <a:gd name="connsiteY1289" fmla="*/ 5835635 h 6864970"/>
              <a:gd name="connsiteX1290" fmla="*/ 4946759 w 7120160"/>
              <a:gd name="connsiteY1290" fmla="*/ 5854685 h 6864970"/>
              <a:gd name="connsiteX1291" fmla="*/ 4936864 w 7120160"/>
              <a:gd name="connsiteY1291" fmla="*/ 5851510 h 6864970"/>
              <a:gd name="connsiteX1292" fmla="*/ 4926968 w 7120160"/>
              <a:gd name="connsiteY1292" fmla="*/ 5847700 h 6864970"/>
              <a:gd name="connsiteX1293" fmla="*/ 4920608 w 7120160"/>
              <a:gd name="connsiteY1293" fmla="*/ 5836905 h 6864970"/>
              <a:gd name="connsiteX1294" fmla="*/ 4919900 w 7120160"/>
              <a:gd name="connsiteY1294" fmla="*/ 5845160 h 6864970"/>
              <a:gd name="connsiteX1295" fmla="*/ 4917074 w 7120160"/>
              <a:gd name="connsiteY1295" fmla="*/ 5844525 h 6864970"/>
              <a:gd name="connsiteX1296" fmla="*/ 4917780 w 7120160"/>
              <a:gd name="connsiteY1296" fmla="*/ 5845795 h 6864970"/>
              <a:gd name="connsiteX1297" fmla="*/ 4918487 w 7120160"/>
              <a:gd name="connsiteY1297" fmla="*/ 5846430 h 6864970"/>
              <a:gd name="connsiteX1298" fmla="*/ 4917074 w 7120160"/>
              <a:gd name="connsiteY1298" fmla="*/ 5848335 h 6864970"/>
              <a:gd name="connsiteX1299" fmla="*/ 4920608 w 7120160"/>
              <a:gd name="connsiteY1299" fmla="*/ 5862940 h 6864970"/>
              <a:gd name="connsiteX1300" fmla="*/ 4936864 w 7120160"/>
              <a:gd name="connsiteY1300" fmla="*/ 5851510 h 6864970"/>
              <a:gd name="connsiteX1301" fmla="*/ 4946759 w 7120160"/>
              <a:gd name="connsiteY1301" fmla="*/ 5854685 h 6864970"/>
              <a:gd name="connsiteX1302" fmla="*/ 4943225 w 7120160"/>
              <a:gd name="connsiteY1302" fmla="*/ 5862305 h 6864970"/>
              <a:gd name="connsiteX1303" fmla="*/ 4953120 w 7120160"/>
              <a:gd name="connsiteY1303" fmla="*/ 5865480 h 6864970"/>
              <a:gd name="connsiteX1304" fmla="*/ 4965842 w 7120160"/>
              <a:gd name="connsiteY1304" fmla="*/ 5836270 h 6864970"/>
              <a:gd name="connsiteX1305" fmla="*/ 4963722 w 7120160"/>
              <a:gd name="connsiteY1305" fmla="*/ 5835635 h 6864970"/>
              <a:gd name="connsiteX1306" fmla="*/ 4962308 w 7120160"/>
              <a:gd name="connsiteY1306" fmla="*/ 5835635 h 6864970"/>
              <a:gd name="connsiteX1307" fmla="*/ 134884 w 7120160"/>
              <a:gd name="connsiteY1307" fmla="*/ 5810235 h 6864970"/>
              <a:gd name="connsiteX1308" fmla="*/ 135590 w 7120160"/>
              <a:gd name="connsiteY1308" fmla="*/ 5814045 h 6864970"/>
              <a:gd name="connsiteX1309" fmla="*/ 134177 w 7120160"/>
              <a:gd name="connsiteY1309" fmla="*/ 5820395 h 6864970"/>
              <a:gd name="connsiteX1310" fmla="*/ 134177 w 7120160"/>
              <a:gd name="connsiteY1310" fmla="*/ 5811505 h 6864970"/>
              <a:gd name="connsiteX1311" fmla="*/ 134884 w 7120160"/>
              <a:gd name="connsiteY1311" fmla="*/ 5810235 h 6864970"/>
              <a:gd name="connsiteX1312" fmla="*/ 4996942 w 7120160"/>
              <a:gd name="connsiteY1312" fmla="*/ 5803885 h 6864970"/>
              <a:gd name="connsiteX1313" fmla="*/ 4997648 w 7120160"/>
              <a:gd name="connsiteY1313" fmla="*/ 5804520 h 6864970"/>
              <a:gd name="connsiteX1314" fmla="*/ 5000476 w 7120160"/>
              <a:gd name="connsiteY1314" fmla="*/ 5805790 h 6864970"/>
              <a:gd name="connsiteX1315" fmla="*/ 4996235 w 7120160"/>
              <a:gd name="connsiteY1315" fmla="*/ 5806425 h 6864970"/>
              <a:gd name="connsiteX1316" fmla="*/ 4995528 w 7120160"/>
              <a:gd name="connsiteY1316" fmla="*/ 5806425 h 6864970"/>
              <a:gd name="connsiteX1317" fmla="*/ 4996235 w 7120160"/>
              <a:gd name="connsiteY1317" fmla="*/ 5805155 h 6864970"/>
              <a:gd name="connsiteX1318" fmla="*/ 4996942 w 7120160"/>
              <a:gd name="connsiteY1318" fmla="*/ 5804520 h 6864970"/>
              <a:gd name="connsiteX1319" fmla="*/ 4993408 w 7120160"/>
              <a:gd name="connsiteY1319" fmla="*/ 5794995 h 6864970"/>
              <a:gd name="connsiteX1320" fmla="*/ 5006837 w 7120160"/>
              <a:gd name="connsiteY1320" fmla="*/ 5796265 h 6864970"/>
              <a:gd name="connsiteX1321" fmla="*/ 5013198 w 7120160"/>
              <a:gd name="connsiteY1321" fmla="*/ 5801980 h 6864970"/>
              <a:gd name="connsiteX1322" fmla="*/ 4997648 w 7120160"/>
              <a:gd name="connsiteY1322" fmla="*/ 5803250 h 6864970"/>
              <a:gd name="connsiteX1323" fmla="*/ 4996942 w 7120160"/>
              <a:gd name="connsiteY1323" fmla="*/ 5803885 h 6864970"/>
              <a:gd name="connsiteX1324" fmla="*/ 4995528 w 7120160"/>
              <a:gd name="connsiteY1324" fmla="*/ 5803250 h 6864970"/>
              <a:gd name="connsiteX1325" fmla="*/ 4993408 w 7120160"/>
              <a:gd name="connsiteY1325" fmla="*/ 5794995 h 6864970"/>
              <a:gd name="connsiteX1326" fmla="*/ 154674 w 7120160"/>
              <a:gd name="connsiteY1326" fmla="*/ 5780390 h 6864970"/>
              <a:gd name="connsiteX1327" fmla="*/ 155381 w 7120160"/>
              <a:gd name="connsiteY1327" fmla="*/ 5780390 h 6864970"/>
              <a:gd name="connsiteX1328" fmla="*/ 155381 w 7120160"/>
              <a:gd name="connsiteY1328" fmla="*/ 5781660 h 6864970"/>
              <a:gd name="connsiteX1329" fmla="*/ 153260 w 7120160"/>
              <a:gd name="connsiteY1329" fmla="*/ 5794995 h 6864970"/>
              <a:gd name="connsiteX1330" fmla="*/ 151847 w 7120160"/>
              <a:gd name="connsiteY1330" fmla="*/ 5805155 h 6864970"/>
              <a:gd name="connsiteX1331" fmla="*/ 150433 w 7120160"/>
              <a:gd name="connsiteY1331" fmla="*/ 5812140 h 6864970"/>
              <a:gd name="connsiteX1332" fmla="*/ 149020 w 7120160"/>
              <a:gd name="connsiteY1332" fmla="*/ 5817855 h 6864970"/>
              <a:gd name="connsiteX1333" fmla="*/ 149020 w 7120160"/>
              <a:gd name="connsiteY1333" fmla="*/ 5810235 h 6864970"/>
              <a:gd name="connsiteX1334" fmla="*/ 150433 w 7120160"/>
              <a:gd name="connsiteY1334" fmla="*/ 5806425 h 6864970"/>
              <a:gd name="connsiteX1335" fmla="*/ 150433 w 7120160"/>
              <a:gd name="connsiteY1335" fmla="*/ 5805155 h 6864970"/>
              <a:gd name="connsiteX1336" fmla="*/ 150433 w 7120160"/>
              <a:gd name="connsiteY1336" fmla="*/ 5801980 h 6864970"/>
              <a:gd name="connsiteX1337" fmla="*/ 150433 w 7120160"/>
              <a:gd name="connsiteY1337" fmla="*/ 5799440 h 6864970"/>
              <a:gd name="connsiteX1338" fmla="*/ 151847 w 7120160"/>
              <a:gd name="connsiteY1338" fmla="*/ 5788645 h 6864970"/>
              <a:gd name="connsiteX1339" fmla="*/ 154674 w 7120160"/>
              <a:gd name="connsiteY1339" fmla="*/ 5780390 h 6864970"/>
              <a:gd name="connsiteX1340" fmla="*/ 5005423 w 7120160"/>
              <a:gd name="connsiteY1340" fmla="*/ 5774040 h 6864970"/>
              <a:gd name="connsiteX1341" fmla="*/ 5012491 w 7120160"/>
              <a:gd name="connsiteY1341" fmla="*/ 5776580 h 6864970"/>
              <a:gd name="connsiteX1342" fmla="*/ 5004010 w 7120160"/>
              <a:gd name="connsiteY1342" fmla="*/ 5780390 h 6864970"/>
              <a:gd name="connsiteX1343" fmla="*/ 4999769 w 7120160"/>
              <a:gd name="connsiteY1343" fmla="*/ 5780390 h 6864970"/>
              <a:gd name="connsiteX1344" fmla="*/ 5000476 w 7120160"/>
              <a:gd name="connsiteY1344" fmla="*/ 5777850 h 6864970"/>
              <a:gd name="connsiteX1345" fmla="*/ 5005423 w 7120160"/>
              <a:gd name="connsiteY1345" fmla="*/ 5774040 h 6864970"/>
              <a:gd name="connsiteX1346" fmla="*/ 5028748 w 7120160"/>
              <a:gd name="connsiteY1346" fmla="*/ 5765150 h 6864970"/>
              <a:gd name="connsiteX1347" fmla="*/ 5028040 w 7120160"/>
              <a:gd name="connsiteY1347" fmla="*/ 5765785 h 6864970"/>
              <a:gd name="connsiteX1348" fmla="*/ 5028040 w 7120160"/>
              <a:gd name="connsiteY1348" fmla="*/ 5767055 h 6864970"/>
              <a:gd name="connsiteX1349" fmla="*/ 5027334 w 7120160"/>
              <a:gd name="connsiteY1349" fmla="*/ 5767690 h 6864970"/>
              <a:gd name="connsiteX1350" fmla="*/ 5027334 w 7120160"/>
              <a:gd name="connsiteY1350" fmla="*/ 5768325 h 6864970"/>
              <a:gd name="connsiteX1351" fmla="*/ 5026627 w 7120160"/>
              <a:gd name="connsiteY1351" fmla="*/ 5769595 h 6864970"/>
              <a:gd name="connsiteX1352" fmla="*/ 5026627 w 7120160"/>
              <a:gd name="connsiteY1352" fmla="*/ 5770230 h 6864970"/>
              <a:gd name="connsiteX1353" fmla="*/ 5025920 w 7120160"/>
              <a:gd name="connsiteY1353" fmla="*/ 5770865 h 6864970"/>
              <a:gd name="connsiteX1354" fmla="*/ 5025214 w 7120160"/>
              <a:gd name="connsiteY1354" fmla="*/ 5772770 h 6864970"/>
              <a:gd name="connsiteX1355" fmla="*/ 5026627 w 7120160"/>
              <a:gd name="connsiteY1355" fmla="*/ 5767055 h 6864970"/>
              <a:gd name="connsiteX1356" fmla="*/ 5026627 w 7120160"/>
              <a:gd name="connsiteY1356" fmla="*/ 5765785 h 6864970"/>
              <a:gd name="connsiteX1357" fmla="*/ 4995996 w 7120160"/>
              <a:gd name="connsiteY1357" fmla="*/ 5763201 h 6864970"/>
              <a:gd name="connsiteX1358" fmla="*/ 4994733 w 7120160"/>
              <a:gd name="connsiteY1358" fmla="*/ 5769675 h 6864970"/>
              <a:gd name="connsiteX1359" fmla="*/ 4996942 w 7120160"/>
              <a:gd name="connsiteY1359" fmla="*/ 5777850 h 6864970"/>
              <a:gd name="connsiteX1360" fmla="*/ 4999769 w 7120160"/>
              <a:gd name="connsiteY1360" fmla="*/ 5780390 h 6864970"/>
              <a:gd name="connsiteX1361" fmla="*/ 4995528 w 7120160"/>
              <a:gd name="connsiteY1361" fmla="*/ 5780390 h 6864970"/>
              <a:gd name="connsiteX1362" fmla="*/ 4987046 w 7120160"/>
              <a:gd name="connsiteY1362" fmla="*/ 5784200 h 6864970"/>
              <a:gd name="connsiteX1363" fmla="*/ 4993408 w 7120160"/>
              <a:gd name="connsiteY1363" fmla="*/ 5769595 h 6864970"/>
              <a:gd name="connsiteX1364" fmla="*/ 156996 w 7120160"/>
              <a:gd name="connsiteY1364" fmla="*/ 5762338 h 6864970"/>
              <a:gd name="connsiteX1365" fmla="*/ 157502 w 7120160"/>
              <a:gd name="connsiteY1365" fmla="*/ 5763245 h 6864970"/>
              <a:gd name="connsiteX1366" fmla="*/ 156794 w 7120160"/>
              <a:gd name="connsiteY1366" fmla="*/ 5763245 h 6864970"/>
              <a:gd name="connsiteX1367" fmla="*/ 4996235 w 7120160"/>
              <a:gd name="connsiteY1367" fmla="*/ 5761975 h 6864970"/>
              <a:gd name="connsiteX1368" fmla="*/ 4996235 w 7120160"/>
              <a:gd name="connsiteY1368" fmla="*/ 5762610 h 6864970"/>
              <a:gd name="connsiteX1369" fmla="*/ 4995996 w 7120160"/>
              <a:gd name="connsiteY1369" fmla="*/ 5763201 h 6864970"/>
              <a:gd name="connsiteX1370" fmla="*/ 157502 w 7120160"/>
              <a:gd name="connsiteY1370" fmla="*/ 5760070 h 6864970"/>
              <a:gd name="connsiteX1371" fmla="*/ 156996 w 7120160"/>
              <a:gd name="connsiteY1371" fmla="*/ 5762338 h 6864970"/>
              <a:gd name="connsiteX1372" fmla="*/ 156794 w 7120160"/>
              <a:gd name="connsiteY1372" fmla="*/ 5761975 h 6864970"/>
              <a:gd name="connsiteX1373" fmla="*/ 157502 w 7120160"/>
              <a:gd name="connsiteY1373" fmla="*/ 5760070 h 6864970"/>
              <a:gd name="connsiteX1374" fmla="*/ 4960188 w 7120160"/>
              <a:gd name="connsiteY1374" fmla="*/ 5745465 h 6864970"/>
              <a:gd name="connsiteX1375" fmla="*/ 4957361 w 7120160"/>
              <a:gd name="connsiteY1375" fmla="*/ 5748005 h 6864970"/>
              <a:gd name="connsiteX1376" fmla="*/ 4967256 w 7120160"/>
              <a:gd name="connsiteY1376" fmla="*/ 5751815 h 6864970"/>
              <a:gd name="connsiteX1377" fmla="*/ 4960188 w 7120160"/>
              <a:gd name="connsiteY1377" fmla="*/ 5745465 h 6864970"/>
              <a:gd name="connsiteX1378" fmla="*/ 4972910 w 7120160"/>
              <a:gd name="connsiteY1378" fmla="*/ 5741655 h 6864970"/>
              <a:gd name="connsiteX1379" fmla="*/ 4973618 w 7120160"/>
              <a:gd name="connsiteY1379" fmla="*/ 5742925 h 6864970"/>
              <a:gd name="connsiteX1380" fmla="*/ 4979978 w 7120160"/>
              <a:gd name="connsiteY1380" fmla="*/ 5748005 h 6864970"/>
              <a:gd name="connsiteX1381" fmla="*/ 4970084 w 7120160"/>
              <a:gd name="connsiteY1381" fmla="*/ 5744195 h 6864970"/>
              <a:gd name="connsiteX1382" fmla="*/ 4972910 w 7120160"/>
              <a:gd name="connsiteY1382" fmla="*/ 5741655 h 6864970"/>
              <a:gd name="connsiteX1383" fmla="*/ 4931210 w 7120160"/>
              <a:gd name="connsiteY1383" fmla="*/ 5730225 h 6864970"/>
              <a:gd name="connsiteX1384" fmla="*/ 4927676 w 7120160"/>
              <a:gd name="connsiteY1384" fmla="*/ 5737845 h 6864970"/>
              <a:gd name="connsiteX1385" fmla="*/ 4922021 w 7120160"/>
              <a:gd name="connsiteY1385" fmla="*/ 5752450 h 6864970"/>
              <a:gd name="connsiteX1386" fmla="*/ 4927676 w 7120160"/>
              <a:gd name="connsiteY1386" fmla="*/ 5737845 h 6864970"/>
              <a:gd name="connsiteX1387" fmla="*/ 4937570 w 7120160"/>
              <a:gd name="connsiteY1387" fmla="*/ 5741020 h 6864970"/>
              <a:gd name="connsiteX1388" fmla="*/ 4931210 w 7120160"/>
              <a:gd name="connsiteY1388" fmla="*/ 5730225 h 6864970"/>
              <a:gd name="connsiteX1389" fmla="*/ 5020972 w 7120160"/>
              <a:gd name="connsiteY1389" fmla="*/ 5728320 h 6864970"/>
              <a:gd name="connsiteX1390" fmla="*/ 5030868 w 7120160"/>
              <a:gd name="connsiteY1390" fmla="*/ 5732130 h 6864970"/>
              <a:gd name="connsiteX1391" fmla="*/ 5025214 w 7120160"/>
              <a:gd name="connsiteY1391" fmla="*/ 5746735 h 6864970"/>
              <a:gd name="connsiteX1392" fmla="*/ 5015318 w 7120160"/>
              <a:gd name="connsiteY1392" fmla="*/ 5743560 h 6864970"/>
              <a:gd name="connsiteX1393" fmla="*/ 5020972 w 7120160"/>
              <a:gd name="connsiteY1393" fmla="*/ 5728320 h 6864970"/>
              <a:gd name="connsiteX1394" fmla="*/ 151847 w 7120160"/>
              <a:gd name="connsiteY1394" fmla="*/ 5716255 h 6864970"/>
              <a:gd name="connsiteX1395" fmla="*/ 151140 w 7120160"/>
              <a:gd name="connsiteY1395" fmla="*/ 5727685 h 6864970"/>
              <a:gd name="connsiteX1396" fmla="*/ 148313 w 7120160"/>
              <a:gd name="connsiteY1396" fmla="*/ 5742925 h 6864970"/>
              <a:gd name="connsiteX1397" fmla="*/ 137711 w 7120160"/>
              <a:gd name="connsiteY1397" fmla="*/ 5796900 h 6864970"/>
              <a:gd name="connsiteX1398" fmla="*/ 138417 w 7120160"/>
              <a:gd name="connsiteY1398" fmla="*/ 5796900 h 6864970"/>
              <a:gd name="connsiteX1399" fmla="*/ 136297 w 7120160"/>
              <a:gd name="connsiteY1399" fmla="*/ 5800075 h 6864970"/>
              <a:gd name="connsiteX1400" fmla="*/ 143366 w 7120160"/>
              <a:gd name="connsiteY1400" fmla="*/ 5755625 h 6864970"/>
              <a:gd name="connsiteX1401" fmla="*/ 146193 w 7120160"/>
              <a:gd name="connsiteY1401" fmla="*/ 5742925 h 6864970"/>
              <a:gd name="connsiteX1402" fmla="*/ 148313 w 7120160"/>
              <a:gd name="connsiteY1402" fmla="*/ 5731495 h 6864970"/>
              <a:gd name="connsiteX1403" fmla="*/ 151140 w 7120160"/>
              <a:gd name="connsiteY1403" fmla="*/ 5720065 h 6864970"/>
              <a:gd name="connsiteX1404" fmla="*/ 151847 w 7120160"/>
              <a:gd name="connsiteY1404" fmla="*/ 5716255 h 6864970"/>
              <a:gd name="connsiteX1405" fmla="*/ 165983 w 7120160"/>
              <a:gd name="connsiteY1405" fmla="*/ 5713080 h 6864970"/>
              <a:gd name="connsiteX1406" fmla="*/ 166690 w 7120160"/>
              <a:gd name="connsiteY1406" fmla="*/ 5719430 h 6864970"/>
              <a:gd name="connsiteX1407" fmla="*/ 161035 w 7120160"/>
              <a:gd name="connsiteY1407" fmla="*/ 5743560 h 6864970"/>
              <a:gd name="connsiteX1408" fmla="*/ 161035 w 7120160"/>
              <a:gd name="connsiteY1408" fmla="*/ 5739750 h 6864970"/>
              <a:gd name="connsiteX1409" fmla="*/ 162449 w 7120160"/>
              <a:gd name="connsiteY1409" fmla="*/ 5732130 h 6864970"/>
              <a:gd name="connsiteX1410" fmla="*/ 165276 w 7120160"/>
              <a:gd name="connsiteY1410" fmla="*/ 5714350 h 6864970"/>
              <a:gd name="connsiteX1411" fmla="*/ 165983 w 7120160"/>
              <a:gd name="connsiteY1411" fmla="*/ 5713080 h 6864970"/>
              <a:gd name="connsiteX1412" fmla="*/ 4991288 w 7120160"/>
              <a:gd name="connsiteY1412" fmla="*/ 5692760 h 6864970"/>
              <a:gd name="connsiteX1413" fmla="*/ 4985633 w 7120160"/>
              <a:gd name="connsiteY1413" fmla="*/ 5707365 h 6864970"/>
              <a:gd name="connsiteX1414" fmla="*/ 4980686 w 7120160"/>
              <a:gd name="connsiteY1414" fmla="*/ 5703555 h 6864970"/>
              <a:gd name="connsiteX1415" fmla="*/ 4979272 w 7120160"/>
              <a:gd name="connsiteY1415" fmla="*/ 5703555 h 6864970"/>
              <a:gd name="connsiteX1416" fmla="*/ 4979272 w 7120160"/>
              <a:gd name="connsiteY1416" fmla="*/ 5702285 h 6864970"/>
              <a:gd name="connsiteX1417" fmla="*/ 4978565 w 7120160"/>
              <a:gd name="connsiteY1417" fmla="*/ 5696570 h 6864970"/>
              <a:gd name="connsiteX1418" fmla="*/ 4991288 w 7120160"/>
              <a:gd name="connsiteY1418" fmla="*/ 5692760 h 6864970"/>
              <a:gd name="connsiteX1419" fmla="*/ 4955948 w 7120160"/>
              <a:gd name="connsiteY1419" fmla="*/ 5688950 h 6864970"/>
              <a:gd name="connsiteX1420" fmla="*/ 4946052 w 7120160"/>
              <a:gd name="connsiteY1420" fmla="*/ 5693395 h 6864970"/>
              <a:gd name="connsiteX1421" fmla="*/ 4933330 w 7120160"/>
              <a:gd name="connsiteY1421" fmla="*/ 5697205 h 6864970"/>
              <a:gd name="connsiteX1422" fmla="*/ 4930502 w 7120160"/>
              <a:gd name="connsiteY1422" fmla="*/ 5704825 h 6864970"/>
              <a:gd name="connsiteX1423" fmla="*/ 4946052 w 7120160"/>
              <a:gd name="connsiteY1423" fmla="*/ 5693395 h 6864970"/>
              <a:gd name="connsiteX1424" fmla="*/ 4946759 w 7120160"/>
              <a:gd name="connsiteY1424" fmla="*/ 5718795 h 6864970"/>
              <a:gd name="connsiteX1425" fmla="*/ 4953120 w 7120160"/>
              <a:gd name="connsiteY1425" fmla="*/ 5704190 h 6864970"/>
              <a:gd name="connsiteX1426" fmla="*/ 4955948 w 7120160"/>
              <a:gd name="connsiteY1426" fmla="*/ 5708635 h 6864970"/>
              <a:gd name="connsiteX1427" fmla="*/ 4955948 w 7120160"/>
              <a:gd name="connsiteY1427" fmla="*/ 5696570 h 6864970"/>
              <a:gd name="connsiteX1428" fmla="*/ 4959482 w 7120160"/>
              <a:gd name="connsiteY1428" fmla="*/ 5689585 h 6864970"/>
              <a:gd name="connsiteX1429" fmla="*/ 4957361 w 7120160"/>
              <a:gd name="connsiteY1429" fmla="*/ 5688950 h 6864970"/>
              <a:gd name="connsiteX1430" fmla="*/ 4955948 w 7120160"/>
              <a:gd name="connsiteY1430" fmla="*/ 5688950 h 6864970"/>
              <a:gd name="connsiteX1431" fmla="*/ 4972204 w 7120160"/>
              <a:gd name="connsiteY1431" fmla="*/ 5685775 h 6864970"/>
              <a:gd name="connsiteX1432" fmla="*/ 4968670 w 7120160"/>
              <a:gd name="connsiteY1432" fmla="*/ 5692760 h 6864970"/>
              <a:gd name="connsiteX1433" fmla="*/ 4981392 w 7120160"/>
              <a:gd name="connsiteY1433" fmla="*/ 5688950 h 6864970"/>
              <a:gd name="connsiteX1434" fmla="*/ 4972204 w 7120160"/>
              <a:gd name="connsiteY1434" fmla="*/ 5685775 h 6864970"/>
              <a:gd name="connsiteX1435" fmla="*/ 181533 w 7120160"/>
              <a:gd name="connsiteY1435" fmla="*/ 5677520 h 6864970"/>
              <a:gd name="connsiteX1436" fmla="*/ 181533 w 7120160"/>
              <a:gd name="connsiteY1436" fmla="*/ 5678790 h 6864970"/>
              <a:gd name="connsiteX1437" fmla="*/ 178705 w 7120160"/>
              <a:gd name="connsiteY1437" fmla="*/ 5690855 h 6864970"/>
              <a:gd name="connsiteX1438" fmla="*/ 177999 w 7120160"/>
              <a:gd name="connsiteY1438" fmla="*/ 5688315 h 6864970"/>
              <a:gd name="connsiteX1439" fmla="*/ 180826 w 7120160"/>
              <a:gd name="connsiteY1439" fmla="*/ 5678155 h 6864970"/>
              <a:gd name="connsiteX1440" fmla="*/ 181533 w 7120160"/>
              <a:gd name="connsiteY1440" fmla="*/ 5677520 h 6864970"/>
              <a:gd name="connsiteX1441" fmla="*/ 188755 w 7120160"/>
              <a:gd name="connsiteY1441" fmla="*/ 5662049 h 6864970"/>
              <a:gd name="connsiteX1442" fmla="*/ 188070 w 7120160"/>
              <a:gd name="connsiteY1442" fmla="*/ 5665376 h 6864970"/>
              <a:gd name="connsiteX1443" fmla="*/ 185066 w 7120160"/>
              <a:gd name="connsiteY1443" fmla="*/ 5676250 h 6864970"/>
              <a:gd name="connsiteX1444" fmla="*/ 5048538 w 7120160"/>
              <a:gd name="connsiteY1444" fmla="*/ 5661645 h 6864970"/>
              <a:gd name="connsiteX1445" fmla="*/ 5052778 w 7120160"/>
              <a:gd name="connsiteY1445" fmla="*/ 5680060 h 6864970"/>
              <a:gd name="connsiteX1446" fmla="*/ 5042884 w 7120160"/>
              <a:gd name="connsiteY1446" fmla="*/ 5676885 h 6864970"/>
              <a:gd name="connsiteX1447" fmla="*/ 5032988 w 7120160"/>
              <a:gd name="connsiteY1447" fmla="*/ 5673075 h 6864970"/>
              <a:gd name="connsiteX1448" fmla="*/ 5045710 w 7120160"/>
              <a:gd name="connsiteY1448" fmla="*/ 5669265 h 6864970"/>
              <a:gd name="connsiteX1449" fmla="*/ 5035816 w 7120160"/>
              <a:gd name="connsiteY1449" fmla="*/ 5666090 h 6864970"/>
              <a:gd name="connsiteX1450" fmla="*/ 5048538 w 7120160"/>
              <a:gd name="connsiteY1450" fmla="*/ 5661645 h 6864970"/>
              <a:gd name="connsiteX1451" fmla="*/ 177292 w 7120160"/>
              <a:gd name="connsiteY1451" fmla="*/ 5657200 h 6864970"/>
              <a:gd name="connsiteX1452" fmla="*/ 177292 w 7120160"/>
              <a:gd name="connsiteY1452" fmla="*/ 5657835 h 6864970"/>
              <a:gd name="connsiteX1453" fmla="*/ 175878 w 7120160"/>
              <a:gd name="connsiteY1453" fmla="*/ 5663550 h 6864970"/>
              <a:gd name="connsiteX1454" fmla="*/ 176585 w 7120160"/>
              <a:gd name="connsiteY1454" fmla="*/ 5659105 h 6864970"/>
              <a:gd name="connsiteX1455" fmla="*/ 177292 w 7120160"/>
              <a:gd name="connsiteY1455" fmla="*/ 5657200 h 6864970"/>
              <a:gd name="connsiteX1456" fmla="*/ 190014 w 7120160"/>
              <a:gd name="connsiteY1456" fmla="*/ 5655930 h 6864970"/>
              <a:gd name="connsiteX1457" fmla="*/ 190014 w 7120160"/>
              <a:gd name="connsiteY1457" fmla="*/ 5657200 h 6864970"/>
              <a:gd name="connsiteX1458" fmla="*/ 188755 w 7120160"/>
              <a:gd name="connsiteY1458" fmla="*/ 5662049 h 6864970"/>
              <a:gd name="connsiteX1459" fmla="*/ 179412 w 7120160"/>
              <a:gd name="connsiteY1459" fmla="*/ 5648945 h 6864970"/>
              <a:gd name="connsiteX1460" fmla="*/ 179412 w 7120160"/>
              <a:gd name="connsiteY1460" fmla="*/ 5651485 h 6864970"/>
              <a:gd name="connsiteX1461" fmla="*/ 178705 w 7120160"/>
              <a:gd name="connsiteY1461" fmla="*/ 5654660 h 6864970"/>
              <a:gd name="connsiteX1462" fmla="*/ 177999 w 7120160"/>
              <a:gd name="connsiteY1462" fmla="*/ 5650850 h 6864970"/>
              <a:gd name="connsiteX1463" fmla="*/ 187187 w 7120160"/>
              <a:gd name="connsiteY1463" fmla="*/ 5643865 h 6864970"/>
              <a:gd name="connsiteX1464" fmla="*/ 187187 w 7120160"/>
              <a:gd name="connsiteY1464" fmla="*/ 5644500 h 6864970"/>
              <a:gd name="connsiteX1465" fmla="*/ 187187 w 7120160"/>
              <a:gd name="connsiteY1465" fmla="*/ 5645770 h 6864970"/>
              <a:gd name="connsiteX1466" fmla="*/ 187187 w 7120160"/>
              <a:gd name="connsiteY1466" fmla="*/ 5648310 h 6864970"/>
              <a:gd name="connsiteX1467" fmla="*/ 186480 w 7120160"/>
              <a:gd name="connsiteY1467" fmla="*/ 5652120 h 6864970"/>
              <a:gd name="connsiteX1468" fmla="*/ 184360 w 7120160"/>
              <a:gd name="connsiteY1468" fmla="*/ 5664185 h 6864970"/>
              <a:gd name="connsiteX1469" fmla="*/ 182239 w 7120160"/>
              <a:gd name="connsiteY1469" fmla="*/ 5669265 h 6864970"/>
              <a:gd name="connsiteX1470" fmla="*/ 183653 w 7120160"/>
              <a:gd name="connsiteY1470" fmla="*/ 5657200 h 6864970"/>
              <a:gd name="connsiteX1471" fmla="*/ 185066 w 7120160"/>
              <a:gd name="connsiteY1471" fmla="*/ 5649580 h 6864970"/>
              <a:gd name="connsiteX1472" fmla="*/ 187187 w 7120160"/>
              <a:gd name="connsiteY1472" fmla="*/ 5643865 h 6864970"/>
              <a:gd name="connsiteX1473" fmla="*/ 188600 w 7120160"/>
              <a:gd name="connsiteY1473" fmla="*/ 5637515 h 6864970"/>
              <a:gd name="connsiteX1474" fmla="*/ 188600 w 7120160"/>
              <a:gd name="connsiteY1474" fmla="*/ 5640690 h 6864970"/>
              <a:gd name="connsiteX1475" fmla="*/ 187187 w 7120160"/>
              <a:gd name="connsiteY1475" fmla="*/ 5641325 h 6864970"/>
              <a:gd name="connsiteX1476" fmla="*/ 187893 w 7120160"/>
              <a:gd name="connsiteY1476" fmla="*/ 5638150 h 6864970"/>
              <a:gd name="connsiteX1477" fmla="*/ 188600 w 7120160"/>
              <a:gd name="connsiteY1477" fmla="*/ 5637515 h 6864970"/>
              <a:gd name="connsiteX1478" fmla="*/ 5037229 w 7120160"/>
              <a:gd name="connsiteY1478" fmla="*/ 5632435 h 6864970"/>
              <a:gd name="connsiteX1479" fmla="*/ 5037936 w 7120160"/>
              <a:gd name="connsiteY1479" fmla="*/ 5632435 h 6864970"/>
              <a:gd name="connsiteX1480" fmla="*/ 5038642 w 7120160"/>
              <a:gd name="connsiteY1480" fmla="*/ 5633070 h 6864970"/>
              <a:gd name="connsiteX1481" fmla="*/ 5035462 w 7120160"/>
              <a:gd name="connsiteY1481" fmla="*/ 5631800 h 6864970"/>
              <a:gd name="connsiteX1482" fmla="*/ 5035816 w 7120160"/>
              <a:gd name="connsiteY1482" fmla="*/ 5631800 h 6864970"/>
              <a:gd name="connsiteX1483" fmla="*/ 5037229 w 7120160"/>
              <a:gd name="connsiteY1483" fmla="*/ 5632435 h 6864970"/>
              <a:gd name="connsiteX1484" fmla="*/ 5033695 w 7120160"/>
              <a:gd name="connsiteY1484" fmla="*/ 5631165 h 6864970"/>
              <a:gd name="connsiteX1485" fmla="*/ 5035462 w 7120160"/>
              <a:gd name="connsiteY1485" fmla="*/ 5631800 h 6864970"/>
              <a:gd name="connsiteX1486" fmla="*/ 5035108 w 7120160"/>
              <a:gd name="connsiteY1486" fmla="*/ 5631800 h 6864970"/>
              <a:gd name="connsiteX1487" fmla="*/ 5030868 w 7120160"/>
              <a:gd name="connsiteY1487" fmla="*/ 5629895 h 6864970"/>
              <a:gd name="connsiteX1488" fmla="*/ 5032988 w 7120160"/>
              <a:gd name="connsiteY1488" fmla="*/ 5630530 h 6864970"/>
              <a:gd name="connsiteX1489" fmla="*/ 5031594 w 7120160"/>
              <a:gd name="connsiteY1489" fmla="*/ 5630530 h 6864970"/>
              <a:gd name="connsiteX1490" fmla="*/ 5031554 w 7120160"/>
              <a:gd name="connsiteY1490" fmla="*/ 5630512 h 6864970"/>
              <a:gd name="connsiteX1491" fmla="*/ 5028748 w 7120160"/>
              <a:gd name="connsiteY1491" fmla="*/ 5629260 h 6864970"/>
              <a:gd name="connsiteX1492" fmla="*/ 5029454 w 7120160"/>
              <a:gd name="connsiteY1492" fmla="*/ 5629260 h 6864970"/>
              <a:gd name="connsiteX1493" fmla="*/ 5030151 w 7120160"/>
              <a:gd name="connsiteY1493" fmla="*/ 5629886 h 6864970"/>
              <a:gd name="connsiteX1494" fmla="*/ 4977152 w 7120160"/>
              <a:gd name="connsiteY1494" fmla="*/ 5619100 h 6864970"/>
              <a:gd name="connsiteX1495" fmla="*/ 4964429 w 7120160"/>
              <a:gd name="connsiteY1495" fmla="*/ 5648945 h 6864970"/>
              <a:gd name="connsiteX1496" fmla="*/ 4955240 w 7120160"/>
              <a:gd name="connsiteY1496" fmla="*/ 5645770 h 6864970"/>
              <a:gd name="connsiteX1497" fmla="*/ 4964429 w 7120160"/>
              <a:gd name="connsiteY1497" fmla="*/ 5648945 h 6864970"/>
              <a:gd name="connsiteX1498" fmla="*/ 4962308 w 7120160"/>
              <a:gd name="connsiteY1498" fmla="*/ 5681965 h 6864970"/>
              <a:gd name="connsiteX1499" fmla="*/ 4962308 w 7120160"/>
              <a:gd name="connsiteY1499" fmla="*/ 5681330 h 6864970"/>
              <a:gd name="connsiteX1500" fmla="*/ 4965136 w 7120160"/>
              <a:gd name="connsiteY1500" fmla="*/ 5674980 h 6864970"/>
              <a:gd name="connsiteX1501" fmla="*/ 4983512 w 7120160"/>
              <a:gd name="connsiteY1501" fmla="*/ 5630530 h 6864970"/>
              <a:gd name="connsiteX1502" fmla="*/ 4977152 w 7120160"/>
              <a:gd name="connsiteY1502" fmla="*/ 5619100 h 6864970"/>
              <a:gd name="connsiteX1503" fmla="*/ 192135 w 7120160"/>
              <a:gd name="connsiteY1503" fmla="*/ 5619100 h 6864970"/>
              <a:gd name="connsiteX1504" fmla="*/ 192135 w 7120160"/>
              <a:gd name="connsiteY1504" fmla="*/ 5621640 h 6864970"/>
              <a:gd name="connsiteX1505" fmla="*/ 191427 w 7120160"/>
              <a:gd name="connsiteY1505" fmla="*/ 5622910 h 6864970"/>
              <a:gd name="connsiteX1506" fmla="*/ 191427 w 7120160"/>
              <a:gd name="connsiteY1506" fmla="*/ 5622275 h 6864970"/>
              <a:gd name="connsiteX1507" fmla="*/ 191427 w 7120160"/>
              <a:gd name="connsiteY1507" fmla="*/ 5620370 h 6864970"/>
              <a:gd name="connsiteX1508" fmla="*/ 192135 w 7120160"/>
              <a:gd name="connsiteY1508" fmla="*/ 5619100 h 6864970"/>
              <a:gd name="connsiteX1509" fmla="*/ 4404646 w 7120160"/>
              <a:gd name="connsiteY1509" fmla="*/ 5611480 h 6864970"/>
              <a:gd name="connsiteX1510" fmla="*/ 4396164 w 7120160"/>
              <a:gd name="connsiteY1510" fmla="*/ 5616560 h 6864970"/>
              <a:gd name="connsiteX1511" fmla="*/ 4408886 w 7120160"/>
              <a:gd name="connsiteY1511" fmla="*/ 5612750 h 6864970"/>
              <a:gd name="connsiteX1512" fmla="*/ 4407472 w 7120160"/>
              <a:gd name="connsiteY1512" fmla="*/ 5612115 h 6864970"/>
              <a:gd name="connsiteX1513" fmla="*/ 4404646 w 7120160"/>
              <a:gd name="connsiteY1513" fmla="*/ 5611480 h 6864970"/>
              <a:gd name="connsiteX1514" fmla="*/ 5015318 w 7120160"/>
              <a:gd name="connsiteY1514" fmla="*/ 5607670 h 6864970"/>
              <a:gd name="connsiteX1515" fmla="*/ 5025214 w 7120160"/>
              <a:gd name="connsiteY1515" fmla="*/ 5610845 h 6864970"/>
              <a:gd name="connsiteX1516" fmla="*/ 5031574 w 7120160"/>
              <a:gd name="connsiteY1516" fmla="*/ 5621640 h 6864970"/>
              <a:gd name="connsiteX1517" fmla="*/ 5022386 w 7120160"/>
              <a:gd name="connsiteY1517" fmla="*/ 5618465 h 6864970"/>
              <a:gd name="connsiteX1518" fmla="*/ 5015318 w 7120160"/>
              <a:gd name="connsiteY1518" fmla="*/ 5607670 h 6864970"/>
              <a:gd name="connsiteX1519" fmla="*/ 186480 w 7120160"/>
              <a:gd name="connsiteY1519" fmla="*/ 5607035 h 6864970"/>
              <a:gd name="connsiteX1520" fmla="*/ 184360 w 7120160"/>
              <a:gd name="connsiteY1520" fmla="*/ 5627355 h 6864970"/>
              <a:gd name="connsiteX1521" fmla="*/ 183653 w 7120160"/>
              <a:gd name="connsiteY1521" fmla="*/ 5631800 h 6864970"/>
              <a:gd name="connsiteX1522" fmla="*/ 184360 w 7120160"/>
              <a:gd name="connsiteY1522" fmla="*/ 5631800 h 6864970"/>
              <a:gd name="connsiteX1523" fmla="*/ 182239 w 7120160"/>
              <a:gd name="connsiteY1523" fmla="*/ 5635610 h 6864970"/>
              <a:gd name="connsiteX1524" fmla="*/ 181533 w 7120160"/>
              <a:gd name="connsiteY1524" fmla="*/ 5631800 h 6864970"/>
              <a:gd name="connsiteX1525" fmla="*/ 182239 w 7120160"/>
              <a:gd name="connsiteY1525" fmla="*/ 5623545 h 6864970"/>
              <a:gd name="connsiteX1526" fmla="*/ 186480 w 7120160"/>
              <a:gd name="connsiteY1526" fmla="*/ 5607035 h 6864970"/>
              <a:gd name="connsiteX1527" fmla="*/ 189307 w 7120160"/>
              <a:gd name="connsiteY1527" fmla="*/ 5596240 h 6864970"/>
              <a:gd name="connsiteX1528" fmla="*/ 190014 w 7120160"/>
              <a:gd name="connsiteY1528" fmla="*/ 5597510 h 6864970"/>
              <a:gd name="connsiteX1529" fmla="*/ 188600 w 7120160"/>
              <a:gd name="connsiteY1529" fmla="*/ 5601320 h 6864970"/>
              <a:gd name="connsiteX1530" fmla="*/ 188600 w 7120160"/>
              <a:gd name="connsiteY1530" fmla="*/ 5598145 h 6864970"/>
              <a:gd name="connsiteX1531" fmla="*/ 189307 w 7120160"/>
              <a:gd name="connsiteY1531" fmla="*/ 5596240 h 6864970"/>
              <a:gd name="connsiteX1532" fmla="*/ 4989167 w 7120160"/>
              <a:gd name="connsiteY1532" fmla="*/ 5589890 h 6864970"/>
              <a:gd name="connsiteX1533" fmla="*/ 4982806 w 7120160"/>
              <a:gd name="connsiteY1533" fmla="*/ 5604495 h 6864970"/>
              <a:gd name="connsiteX1534" fmla="*/ 4999062 w 7120160"/>
              <a:gd name="connsiteY1534" fmla="*/ 5593065 h 6864970"/>
              <a:gd name="connsiteX1535" fmla="*/ 5035108 w 7120160"/>
              <a:gd name="connsiteY1535" fmla="*/ 5587350 h 6864970"/>
              <a:gd name="connsiteX1536" fmla="*/ 5044297 w 7120160"/>
              <a:gd name="connsiteY1536" fmla="*/ 5592430 h 6864970"/>
              <a:gd name="connsiteX1537" fmla="*/ 5037936 w 7120160"/>
              <a:gd name="connsiteY1537" fmla="*/ 5607035 h 6864970"/>
              <a:gd name="connsiteX1538" fmla="*/ 5028040 w 7120160"/>
              <a:gd name="connsiteY1538" fmla="*/ 5603860 h 6864970"/>
              <a:gd name="connsiteX1539" fmla="*/ 5015318 w 7120160"/>
              <a:gd name="connsiteY1539" fmla="*/ 5607670 h 6864970"/>
              <a:gd name="connsiteX1540" fmla="*/ 5034402 w 7120160"/>
              <a:gd name="connsiteY1540" fmla="*/ 5588620 h 6864970"/>
              <a:gd name="connsiteX1541" fmla="*/ 5035108 w 7120160"/>
              <a:gd name="connsiteY1541" fmla="*/ 5587985 h 6864970"/>
              <a:gd name="connsiteX1542" fmla="*/ 5035108 w 7120160"/>
              <a:gd name="connsiteY1542" fmla="*/ 5581000 h 6864970"/>
              <a:gd name="connsiteX1543" fmla="*/ 5037229 w 7120160"/>
              <a:gd name="connsiteY1543" fmla="*/ 5581635 h 6864970"/>
              <a:gd name="connsiteX1544" fmla="*/ 5035108 w 7120160"/>
              <a:gd name="connsiteY1544" fmla="*/ 5586715 h 6864970"/>
              <a:gd name="connsiteX1545" fmla="*/ 191427 w 7120160"/>
              <a:gd name="connsiteY1545" fmla="*/ 5581000 h 6864970"/>
              <a:gd name="connsiteX1546" fmla="*/ 192135 w 7120160"/>
              <a:gd name="connsiteY1546" fmla="*/ 5585445 h 6864970"/>
              <a:gd name="connsiteX1547" fmla="*/ 190014 w 7120160"/>
              <a:gd name="connsiteY1547" fmla="*/ 5594335 h 6864970"/>
              <a:gd name="connsiteX1548" fmla="*/ 189307 w 7120160"/>
              <a:gd name="connsiteY1548" fmla="*/ 5586080 h 6864970"/>
              <a:gd name="connsiteX1549" fmla="*/ 191427 w 7120160"/>
              <a:gd name="connsiteY1549" fmla="*/ 5581000 h 6864970"/>
              <a:gd name="connsiteX1550" fmla="*/ 180072 w 7120160"/>
              <a:gd name="connsiteY1550" fmla="*/ 5580535 h 6864970"/>
              <a:gd name="connsiteX1551" fmla="*/ 179854 w 7120160"/>
              <a:gd name="connsiteY1551" fmla="*/ 5584255 h 6864970"/>
              <a:gd name="connsiteX1552" fmla="*/ 177999 w 7120160"/>
              <a:gd name="connsiteY1552" fmla="*/ 5589255 h 6864970"/>
              <a:gd name="connsiteX1553" fmla="*/ 178705 w 7120160"/>
              <a:gd name="connsiteY1553" fmla="*/ 5585445 h 6864970"/>
              <a:gd name="connsiteX1554" fmla="*/ 180119 w 7120160"/>
              <a:gd name="connsiteY1554" fmla="*/ 5579730 h 6864970"/>
              <a:gd name="connsiteX1555" fmla="*/ 180119 w 7120160"/>
              <a:gd name="connsiteY1555" fmla="*/ 5580365 h 6864970"/>
              <a:gd name="connsiteX1556" fmla="*/ 180072 w 7120160"/>
              <a:gd name="connsiteY1556" fmla="*/ 5580535 h 6864970"/>
              <a:gd name="connsiteX1557" fmla="*/ 5151024 w 7120160"/>
              <a:gd name="connsiteY1557" fmla="*/ 5576555 h 6864970"/>
              <a:gd name="connsiteX1558" fmla="*/ 5151024 w 7120160"/>
              <a:gd name="connsiteY1558" fmla="*/ 5577190 h 6864970"/>
              <a:gd name="connsiteX1559" fmla="*/ 5151024 w 7120160"/>
              <a:gd name="connsiteY1559" fmla="*/ 5577825 h 6864970"/>
              <a:gd name="connsiteX1560" fmla="*/ 5150316 w 7120160"/>
              <a:gd name="connsiteY1560" fmla="*/ 5579095 h 6864970"/>
              <a:gd name="connsiteX1561" fmla="*/ 5151730 w 7120160"/>
              <a:gd name="connsiteY1561" fmla="*/ 5575603 h 6864970"/>
              <a:gd name="connsiteX1562" fmla="*/ 5151730 w 7120160"/>
              <a:gd name="connsiteY1562" fmla="*/ 5576555 h 6864970"/>
              <a:gd name="connsiteX1563" fmla="*/ 5151024 w 7120160"/>
              <a:gd name="connsiteY1563" fmla="*/ 5576555 h 6864970"/>
              <a:gd name="connsiteX1564" fmla="*/ 5152437 w 7120160"/>
              <a:gd name="connsiteY1564" fmla="*/ 5574650 h 6864970"/>
              <a:gd name="connsiteX1565" fmla="*/ 5151730 w 7120160"/>
              <a:gd name="connsiteY1565" fmla="*/ 5575603 h 6864970"/>
              <a:gd name="connsiteX1566" fmla="*/ 5151730 w 7120160"/>
              <a:gd name="connsiteY1566" fmla="*/ 5575285 h 6864970"/>
              <a:gd name="connsiteX1567" fmla="*/ 5153850 w 7120160"/>
              <a:gd name="connsiteY1567" fmla="*/ 5569570 h 6864970"/>
              <a:gd name="connsiteX1568" fmla="*/ 5153850 w 7120160"/>
              <a:gd name="connsiteY1568" fmla="*/ 5570840 h 6864970"/>
              <a:gd name="connsiteX1569" fmla="*/ 5153144 w 7120160"/>
              <a:gd name="connsiteY1569" fmla="*/ 5572110 h 6864970"/>
              <a:gd name="connsiteX1570" fmla="*/ 5155971 w 7120160"/>
              <a:gd name="connsiteY1570" fmla="*/ 5565443 h 6864970"/>
              <a:gd name="connsiteX1571" fmla="*/ 5155971 w 7120160"/>
              <a:gd name="connsiteY1571" fmla="*/ 5566395 h 6864970"/>
              <a:gd name="connsiteX1572" fmla="*/ 5155264 w 7120160"/>
              <a:gd name="connsiteY1572" fmla="*/ 5566395 h 6864970"/>
              <a:gd name="connsiteX1573" fmla="*/ 5156678 w 7120160"/>
              <a:gd name="connsiteY1573" fmla="*/ 5564490 h 6864970"/>
              <a:gd name="connsiteX1574" fmla="*/ 5155971 w 7120160"/>
              <a:gd name="connsiteY1574" fmla="*/ 5565443 h 6864970"/>
              <a:gd name="connsiteX1575" fmla="*/ 5155971 w 7120160"/>
              <a:gd name="connsiteY1575" fmla="*/ 5565125 h 6864970"/>
              <a:gd name="connsiteX1576" fmla="*/ 195669 w 7120160"/>
              <a:gd name="connsiteY1576" fmla="*/ 5563855 h 6864970"/>
              <a:gd name="connsiteX1577" fmla="*/ 195669 w 7120160"/>
              <a:gd name="connsiteY1577" fmla="*/ 5564490 h 6864970"/>
              <a:gd name="connsiteX1578" fmla="*/ 194962 w 7120160"/>
              <a:gd name="connsiteY1578" fmla="*/ 5566395 h 6864970"/>
              <a:gd name="connsiteX1579" fmla="*/ 194962 w 7120160"/>
              <a:gd name="connsiteY1579" fmla="*/ 5565760 h 6864970"/>
              <a:gd name="connsiteX1580" fmla="*/ 195669 w 7120160"/>
              <a:gd name="connsiteY1580" fmla="*/ 5563855 h 6864970"/>
              <a:gd name="connsiteX1581" fmla="*/ 204150 w 7120160"/>
              <a:gd name="connsiteY1581" fmla="*/ 5560045 h 6864970"/>
              <a:gd name="connsiteX1582" fmla="*/ 203443 w 7120160"/>
              <a:gd name="connsiteY1582" fmla="*/ 5567665 h 6864970"/>
              <a:gd name="connsiteX1583" fmla="*/ 202029 w 7120160"/>
              <a:gd name="connsiteY1583" fmla="*/ 5575285 h 6864970"/>
              <a:gd name="connsiteX1584" fmla="*/ 198496 w 7120160"/>
              <a:gd name="connsiteY1584" fmla="*/ 5587350 h 6864970"/>
              <a:gd name="connsiteX1585" fmla="*/ 200616 w 7120160"/>
              <a:gd name="connsiteY1585" fmla="*/ 5575285 h 6864970"/>
              <a:gd name="connsiteX1586" fmla="*/ 202736 w 7120160"/>
              <a:gd name="connsiteY1586" fmla="*/ 5563855 h 6864970"/>
              <a:gd name="connsiteX1587" fmla="*/ 204150 w 7120160"/>
              <a:gd name="connsiteY1587" fmla="*/ 5560045 h 6864970"/>
              <a:gd name="connsiteX1588" fmla="*/ 4993408 w 7120160"/>
              <a:gd name="connsiteY1588" fmla="*/ 5558140 h 6864970"/>
              <a:gd name="connsiteX1589" fmla="*/ 4988460 w 7120160"/>
              <a:gd name="connsiteY1589" fmla="*/ 5563855 h 6864970"/>
              <a:gd name="connsiteX1590" fmla="*/ 5001889 w 7120160"/>
              <a:gd name="connsiteY1590" fmla="*/ 5560045 h 6864970"/>
              <a:gd name="connsiteX1591" fmla="*/ 4995528 w 7120160"/>
              <a:gd name="connsiteY1591" fmla="*/ 5558140 h 6864970"/>
              <a:gd name="connsiteX1592" fmla="*/ 4993408 w 7120160"/>
              <a:gd name="connsiteY1592" fmla="*/ 5558140 h 6864970"/>
              <a:gd name="connsiteX1593" fmla="*/ 205563 w 7120160"/>
              <a:gd name="connsiteY1593" fmla="*/ 5556235 h 6864970"/>
              <a:gd name="connsiteX1594" fmla="*/ 205563 w 7120160"/>
              <a:gd name="connsiteY1594" fmla="*/ 5557505 h 6864970"/>
              <a:gd name="connsiteX1595" fmla="*/ 204150 w 7120160"/>
              <a:gd name="connsiteY1595" fmla="*/ 5558775 h 6864970"/>
              <a:gd name="connsiteX1596" fmla="*/ 204150 w 7120160"/>
              <a:gd name="connsiteY1596" fmla="*/ 5557505 h 6864970"/>
              <a:gd name="connsiteX1597" fmla="*/ 205563 w 7120160"/>
              <a:gd name="connsiteY1597" fmla="*/ 5556235 h 6864970"/>
              <a:gd name="connsiteX1598" fmla="*/ 197789 w 7120160"/>
              <a:gd name="connsiteY1598" fmla="*/ 5549885 h 6864970"/>
              <a:gd name="connsiteX1599" fmla="*/ 197789 w 7120160"/>
              <a:gd name="connsiteY1599" fmla="*/ 5550520 h 6864970"/>
              <a:gd name="connsiteX1600" fmla="*/ 198496 w 7120160"/>
              <a:gd name="connsiteY1600" fmla="*/ 5551155 h 6864970"/>
              <a:gd name="connsiteX1601" fmla="*/ 197789 w 7120160"/>
              <a:gd name="connsiteY1601" fmla="*/ 5553695 h 6864970"/>
              <a:gd name="connsiteX1602" fmla="*/ 197082 w 7120160"/>
              <a:gd name="connsiteY1602" fmla="*/ 5552425 h 6864970"/>
              <a:gd name="connsiteX1603" fmla="*/ 197789 w 7120160"/>
              <a:gd name="connsiteY1603" fmla="*/ 5549885 h 6864970"/>
              <a:gd name="connsiteX1604" fmla="*/ 185773 w 7120160"/>
              <a:gd name="connsiteY1604" fmla="*/ 5547980 h 6864970"/>
              <a:gd name="connsiteX1605" fmla="*/ 186480 w 7120160"/>
              <a:gd name="connsiteY1605" fmla="*/ 5549250 h 6864970"/>
              <a:gd name="connsiteX1606" fmla="*/ 185773 w 7120160"/>
              <a:gd name="connsiteY1606" fmla="*/ 5554330 h 6864970"/>
              <a:gd name="connsiteX1607" fmla="*/ 184360 w 7120160"/>
              <a:gd name="connsiteY1607" fmla="*/ 5552425 h 6864970"/>
              <a:gd name="connsiteX1608" fmla="*/ 185773 w 7120160"/>
              <a:gd name="connsiteY1608" fmla="*/ 5547980 h 6864970"/>
              <a:gd name="connsiteX1609" fmla="*/ 198496 w 7120160"/>
              <a:gd name="connsiteY1609" fmla="*/ 5544170 h 6864970"/>
              <a:gd name="connsiteX1610" fmla="*/ 198496 w 7120160"/>
              <a:gd name="connsiteY1610" fmla="*/ 5546075 h 6864970"/>
              <a:gd name="connsiteX1611" fmla="*/ 197789 w 7120160"/>
              <a:gd name="connsiteY1611" fmla="*/ 5546075 h 6864970"/>
              <a:gd name="connsiteX1612" fmla="*/ 198496 w 7120160"/>
              <a:gd name="connsiteY1612" fmla="*/ 5544170 h 6864970"/>
              <a:gd name="connsiteX1613" fmla="*/ 5166573 w 7120160"/>
              <a:gd name="connsiteY1613" fmla="*/ 5534010 h 6864970"/>
              <a:gd name="connsiteX1614" fmla="*/ 5168694 w 7120160"/>
              <a:gd name="connsiteY1614" fmla="*/ 5534645 h 6864970"/>
              <a:gd name="connsiteX1615" fmla="*/ 5165866 w 7120160"/>
              <a:gd name="connsiteY1615" fmla="*/ 5535915 h 6864970"/>
              <a:gd name="connsiteX1616" fmla="*/ 5163746 w 7120160"/>
              <a:gd name="connsiteY1616" fmla="*/ 5535915 h 6864970"/>
              <a:gd name="connsiteX1617" fmla="*/ 5165866 w 7120160"/>
              <a:gd name="connsiteY1617" fmla="*/ 5534645 h 6864970"/>
              <a:gd name="connsiteX1618" fmla="*/ 201323 w 7120160"/>
              <a:gd name="connsiteY1618" fmla="*/ 5532740 h 6864970"/>
              <a:gd name="connsiteX1619" fmla="*/ 201323 w 7120160"/>
              <a:gd name="connsiteY1619" fmla="*/ 5534010 h 6864970"/>
              <a:gd name="connsiteX1620" fmla="*/ 199909 w 7120160"/>
              <a:gd name="connsiteY1620" fmla="*/ 5540360 h 6864970"/>
              <a:gd name="connsiteX1621" fmla="*/ 200616 w 7120160"/>
              <a:gd name="connsiteY1621" fmla="*/ 5535915 h 6864970"/>
              <a:gd name="connsiteX1622" fmla="*/ 201323 w 7120160"/>
              <a:gd name="connsiteY1622" fmla="*/ 5532740 h 6864970"/>
              <a:gd name="connsiteX1623" fmla="*/ 5151730 w 7120160"/>
              <a:gd name="connsiteY1623" fmla="*/ 5532105 h 6864970"/>
              <a:gd name="connsiteX1624" fmla="*/ 5152437 w 7120160"/>
              <a:gd name="connsiteY1624" fmla="*/ 5533375 h 6864970"/>
              <a:gd name="connsiteX1625" fmla="*/ 5155971 w 7120160"/>
              <a:gd name="connsiteY1625" fmla="*/ 5538455 h 6864970"/>
              <a:gd name="connsiteX1626" fmla="*/ 5163039 w 7120160"/>
              <a:gd name="connsiteY1626" fmla="*/ 5536550 h 6864970"/>
              <a:gd name="connsiteX1627" fmla="*/ 5163746 w 7120160"/>
              <a:gd name="connsiteY1627" fmla="*/ 5535915 h 6864970"/>
              <a:gd name="connsiteX1628" fmla="*/ 5165866 w 7120160"/>
              <a:gd name="connsiteY1628" fmla="*/ 5542265 h 6864970"/>
              <a:gd name="connsiteX1629" fmla="*/ 5159505 w 7120160"/>
              <a:gd name="connsiteY1629" fmla="*/ 5556870 h 6864970"/>
              <a:gd name="connsiteX1630" fmla="*/ 5149610 w 7120160"/>
              <a:gd name="connsiteY1630" fmla="*/ 5553695 h 6864970"/>
              <a:gd name="connsiteX1631" fmla="*/ 5146782 w 7120160"/>
              <a:gd name="connsiteY1631" fmla="*/ 5560680 h 6864970"/>
              <a:gd name="connsiteX1632" fmla="*/ 5159505 w 7120160"/>
              <a:gd name="connsiteY1632" fmla="*/ 5556870 h 6864970"/>
              <a:gd name="connsiteX1633" fmla="*/ 5156678 w 7120160"/>
              <a:gd name="connsiteY1633" fmla="*/ 5564490 h 6864970"/>
              <a:gd name="connsiteX1634" fmla="*/ 5134060 w 7120160"/>
              <a:gd name="connsiteY1634" fmla="*/ 5564490 h 6864970"/>
              <a:gd name="connsiteX1635" fmla="*/ 5136888 w 7120160"/>
              <a:gd name="connsiteY1635" fmla="*/ 5557505 h 6864970"/>
              <a:gd name="connsiteX1636" fmla="*/ 5143248 w 7120160"/>
              <a:gd name="connsiteY1636" fmla="*/ 5542265 h 6864970"/>
              <a:gd name="connsiteX1637" fmla="*/ 5146076 w 7120160"/>
              <a:gd name="connsiteY1637" fmla="*/ 5535280 h 6864970"/>
              <a:gd name="connsiteX1638" fmla="*/ 5151730 w 7120160"/>
              <a:gd name="connsiteY1638" fmla="*/ 5532105 h 6864970"/>
              <a:gd name="connsiteX1639" fmla="*/ 5148903 w 7120160"/>
              <a:gd name="connsiteY1639" fmla="*/ 5527660 h 6864970"/>
              <a:gd name="connsiteX1640" fmla="*/ 5152437 w 7120160"/>
              <a:gd name="connsiteY1640" fmla="*/ 5531470 h 6864970"/>
              <a:gd name="connsiteX1641" fmla="*/ 5151730 w 7120160"/>
              <a:gd name="connsiteY1641" fmla="*/ 5532105 h 6864970"/>
              <a:gd name="connsiteX1642" fmla="*/ 5151024 w 7120160"/>
              <a:gd name="connsiteY1642" fmla="*/ 5531470 h 6864970"/>
              <a:gd name="connsiteX1643" fmla="*/ 5148903 w 7120160"/>
              <a:gd name="connsiteY1643" fmla="*/ 5527660 h 6864970"/>
              <a:gd name="connsiteX1644" fmla="*/ 202736 w 7120160"/>
              <a:gd name="connsiteY1644" fmla="*/ 5525755 h 6864970"/>
              <a:gd name="connsiteX1645" fmla="*/ 202736 w 7120160"/>
              <a:gd name="connsiteY1645" fmla="*/ 5526390 h 6864970"/>
              <a:gd name="connsiteX1646" fmla="*/ 202736 w 7120160"/>
              <a:gd name="connsiteY1646" fmla="*/ 5528930 h 6864970"/>
              <a:gd name="connsiteX1647" fmla="*/ 202029 w 7120160"/>
              <a:gd name="connsiteY1647" fmla="*/ 5530200 h 6864970"/>
              <a:gd name="connsiteX1648" fmla="*/ 202029 w 7120160"/>
              <a:gd name="connsiteY1648" fmla="*/ 5527025 h 6864970"/>
              <a:gd name="connsiteX1649" fmla="*/ 202736 w 7120160"/>
              <a:gd name="connsiteY1649" fmla="*/ 5525755 h 6864970"/>
              <a:gd name="connsiteX1650" fmla="*/ 211218 w 7120160"/>
              <a:gd name="connsiteY1650" fmla="*/ 5525120 h 6864970"/>
              <a:gd name="connsiteX1651" fmla="*/ 211218 w 7120160"/>
              <a:gd name="connsiteY1651" fmla="*/ 5527025 h 6864970"/>
              <a:gd name="connsiteX1652" fmla="*/ 209097 w 7120160"/>
              <a:gd name="connsiteY1652" fmla="*/ 5537185 h 6864970"/>
              <a:gd name="connsiteX1653" fmla="*/ 209097 w 7120160"/>
              <a:gd name="connsiteY1653" fmla="*/ 5532740 h 6864970"/>
              <a:gd name="connsiteX1654" fmla="*/ 211218 w 7120160"/>
              <a:gd name="connsiteY1654" fmla="*/ 5525120 h 6864970"/>
              <a:gd name="connsiteX1655" fmla="*/ 5169400 w 7120160"/>
              <a:gd name="connsiteY1655" fmla="*/ 5518770 h 6864970"/>
              <a:gd name="connsiteX1656" fmla="*/ 5171520 w 7120160"/>
              <a:gd name="connsiteY1656" fmla="*/ 5518770 h 6864970"/>
              <a:gd name="connsiteX1657" fmla="*/ 5175054 w 7120160"/>
              <a:gd name="connsiteY1657" fmla="*/ 5520040 h 6864970"/>
              <a:gd name="connsiteX1658" fmla="*/ 5171520 w 7120160"/>
              <a:gd name="connsiteY1658" fmla="*/ 5527025 h 6864970"/>
              <a:gd name="connsiteX1659" fmla="*/ 5167986 w 7120160"/>
              <a:gd name="connsiteY1659" fmla="*/ 5532105 h 6864970"/>
              <a:gd name="connsiteX1660" fmla="*/ 5166573 w 7120160"/>
              <a:gd name="connsiteY1660" fmla="*/ 5534010 h 6864970"/>
              <a:gd name="connsiteX1661" fmla="*/ 5165866 w 7120160"/>
              <a:gd name="connsiteY1661" fmla="*/ 5533375 h 6864970"/>
              <a:gd name="connsiteX1662" fmla="*/ 5158798 w 7120160"/>
              <a:gd name="connsiteY1662" fmla="*/ 5531470 h 6864970"/>
              <a:gd name="connsiteX1663" fmla="*/ 5163039 w 7120160"/>
              <a:gd name="connsiteY1663" fmla="*/ 5521310 h 6864970"/>
              <a:gd name="connsiteX1664" fmla="*/ 5163746 w 7120160"/>
              <a:gd name="connsiteY1664" fmla="*/ 5519405 h 6864970"/>
              <a:gd name="connsiteX1665" fmla="*/ 5169400 w 7120160"/>
              <a:gd name="connsiteY1665" fmla="*/ 5518770 h 6864970"/>
              <a:gd name="connsiteX1666" fmla="*/ 191427 w 7120160"/>
              <a:gd name="connsiteY1666" fmla="*/ 5517500 h 6864970"/>
              <a:gd name="connsiteX1667" fmla="*/ 190720 w 7120160"/>
              <a:gd name="connsiteY1667" fmla="*/ 5518770 h 6864970"/>
              <a:gd name="connsiteX1668" fmla="*/ 191427 w 7120160"/>
              <a:gd name="connsiteY1668" fmla="*/ 5523215 h 6864970"/>
              <a:gd name="connsiteX1669" fmla="*/ 189307 w 7120160"/>
              <a:gd name="connsiteY1669" fmla="*/ 5534645 h 6864970"/>
              <a:gd name="connsiteX1670" fmla="*/ 188600 w 7120160"/>
              <a:gd name="connsiteY1670" fmla="*/ 5528930 h 6864970"/>
              <a:gd name="connsiteX1671" fmla="*/ 190720 w 7120160"/>
              <a:gd name="connsiteY1671" fmla="*/ 5518135 h 6864970"/>
              <a:gd name="connsiteX1672" fmla="*/ 191427 w 7120160"/>
              <a:gd name="connsiteY1672" fmla="*/ 5517500 h 6864970"/>
              <a:gd name="connsiteX1673" fmla="*/ 5155264 w 7120160"/>
              <a:gd name="connsiteY1673" fmla="*/ 5513055 h 6864970"/>
              <a:gd name="connsiteX1674" fmla="*/ 5165160 w 7120160"/>
              <a:gd name="connsiteY1674" fmla="*/ 5516230 h 6864970"/>
              <a:gd name="connsiteX1675" fmla="*/ 5163746 w 7120160"/>
              <a:gd name="connsiteY1675" fmla="*/ 5519405 h 6864970"/>
              <a:gd name="connsiteX1676" fmla="*/ 5155264 w 7120160"/>
              <a:gd name="connsiteY1676" fmla="*/ 5513055 h 6864970"/>
              <a:gd name="connsiteX1677" fmla="*/ 5128406 w 7120160"/>
              <a:gd name="connsiteY1677" fmla="*/ 5512420 h 6864970"/>
              <a:gd name="connsiteX1678" fmla="*/ 5130667 w 7120160"/>
              <a:gd name="connsiteY1678" fmla="*/ 5512928 h 6864970"/>
              <a:gd name="connsiteX1679" fmla="*/ 5132646 w 7120160"/>
              <a:gd name="connsiteY1679" fmla="*/ 5513690 h 6864970"/>
              <a:gd name="connsiteX1680" fmla="*/ 5139714 w 7120160"/>
              <a:gd name="connsiteY1680" fmla="*/ 5524485 h 6864970"/>
              <a:gd name="connsiteX1681" fmla="*/ 5133354 w 7120160"/>
              <a:gd name="connsiteY1681" fmla="*/ 5539090 h 6864970"/>
              <a:gd name="connsiteX1682" fmla="*/ 5123458 w 7120160"/>
              <a:gd name="connsiteY1682" fmla="*/ 5535915 h 6864970"/>
              <a:gd name="connsiteX1683" fmla="*/ 5090946 w 7120160"/>
              <a:gd name="connsiteY1683" fmla="*/ 5532740 h 6864970"/>
              <a:gd name="connsiteX1684" fmla="*/ 5126992 w 7120160"/>
              <a:gd name="connsiteY1684" fmla="*/ 5528295 h 6864970"/>
              <a:gd name="connsiteX1685" fmla="*/ 5129820 w 7120160"/>
              <a:gd name="connsiteY1685" fmla="*/ 5520675 h 6864970"/>
              <a:gd name="connsiteX1686" fmla="*/ 5119924 w 7120160"/>
              <a:gd name="connsiteY1686" fmla="*/ 5517500 h 6864970"/>
              <a:gd name="connsiteX1687" fmla="*/ 5128406 w 7120160"/>
              <a:gd name="connsiteY1687" fmla="*/ 5512420 h 6864970"/>
              <a:gd name="connsiteX1688" fmla="*/ 4986340 w 7120160"/>
              <a:gd name="connsiteY1688" fmla="*/ 5504800 h 6864970"/>
              <a:gd name="connsiteX1689" fmla="*/ 4977858 w 7120160"/>
              <a:gd name="connsiteY1689" fmla="*/ 5509245 h 6864970"/>
              <a:gd name="connsiteX1690" fmla="*/ 4987754 w 7120160"/>
              <a:gd name="connsiteY1690" fmla="*/ 5512420 h 6864970"/>
              <a:gd name="connsiteX1691" fmla="*/ 4975031 w 7120160"/>
              <a:gd name="connsiteY1691" fmla="*/ 5516865 h 6864970"/>
              <a:gd name="connsiteX1692" fmla="*/ 4984220 w 7120160"/>
              <a:gd name="connsiteY1692" fmla="*/ 5520040 h 6864970"/>
              <a:gd name="connsiteX1693" fmla="*/ 4987754 w 7120160"/>
              <a:gd name="connsiteY1693" fmla="*/ 5512420 h 6864970"/>
              <a:gd name="connsiteX1694" fmla="*/ 4990580 w 7120160"/>
              <a:gd name="connsiteY1694" fmla="*/ 5505435 h 6864970"/>
              <a:gd name="connsiteX1695" fmla="*/ 4989167 w 7120160"/>
              <a:gd name="connsiteY1695" fmla="*/ 5504800 h 6864970"/>
              <a:gd name="connsiteX1696" fmla="*/ 4986340 w 7120160"/>
              <a:gd name="connsiteY1696" fmla="*/ 5504800 h 6864970"/>
              <a:gd name="connsiteX1697" fmla="*/ 5052072 w 7120160"/>
              <a:gd name="connsiteY1697" fmla="*/ 5492735 h 6864970"/>
              <a:gd name="connsiteX1698" fmla="*/ 5046418 w 7120160"/>
              <a:gd name="connsiteY1698" fmla="*/ 5499085 h 6864970"/>
              <a:gd name="connsiteX1699" fmla="*/ 5045710 w 7120160"/>
              <a:gd name="connsiteY1699" fmla="*/ 5499720 h 6864970"/>
              <a:gd name="connsiteX1700" fmla="*/ 5044297 w 7120160"/>
              <a:gd name="connsiteY1700" fmla="*/ 5499085 h 6864970"/>
              <a:gd name="connsiteX1701" fmla="*/ 5038642 w 7120160"/>
              <a:gd name="connsiteY1701" fmla="*/ 5497180 h 6864970"/>
              <a:gd name="connsiteX1702" fmla="*/ 5035816 w 7120160"/>
              <a:gd name="connsiteY1702" fmla="*/ 5504165 h 6864970"/>
              <a:gd name="connsiteX1703" fmla="*/ 5029454 w 7120160"/>
              <a:gd name="connsiteY1703" fmla="*/ 5519405 h 6864970"/>
              <a:gd name="connsiteX1704" fmla="*/ 5036522 w 7120160"/>
              <a:gd name="connsiteY1704" fmla="*/ 5530200 h 6864970"/>
              <a:gd name="connsiteX1705" fmla="*/ 5023800 w 7120160"/>
              <a:gd name="connsiteY1705" fmla="*/ 5534010 h 6864970"/>
              <a:gd name="connsiteX1706" fmla="*/ 5027334 w 7120160"/>
              <a:gd name="connsiteY1706" fmla="*/ 5552425 h 6864970"/>
              <a:gd name="connsiteX1707" fmla="*/ 5037229 w 7120160"/>
              <a:gd name="connsiteY1707" fmla="*/ 5555600 h 6864970"/>
              <a:gd name="connsiteX1708" fmla="*/ 5042176 w 7120160"/>
              <a:gd name="connsiteY1708" fmla="*/ 5543535 h 6864970"/>
              <a:gd name="connsiteX1709" fmla="*/ 5042884 w 7120160"/>
              <a:gd name="connsiteY1709" fmla="*/ 5540995 h 6864970"/>
              <a:gd name="connsiteX1710" fmla="*/ 5049244 w 7120160"/>
              <a:gd name="connsiteY1710" fmla="*/ 5526390 h 6864970"/>
              <a:gd name="connsiteX1711" fmla="*/ 5045710 w 7120160"/>
              <a:gd name="connsiteY1711" fmla="*/ 5507975 h 6864970"/>
              <a:gd name="connsiteX1712" fmla="*/ 5042176 w 7120160"/>
              <a:gd name="connsiteY1712" fmla="*/ 5514960 h 6864970"/>
              <a:gd name="connsiteX1713" fmla="*/ 5035816 w 7120160"/>
              <a:gd name="connsiteY1713" fmla="*/ 5504165 h 6864970"/>
              <a:gd name="connsiteX1714" fmla="*/ 5043590 w 7120160"/>
              <a:gd name="connsiteY1714" fmla="*/ 5500990 h 6864970"/>
              <a:gd name="connsiteX1715" fmla="*/ 5045710 w 7120160"/>
              <a:gd name="connsiteY1715" fmla="*/ 5499720 h 6864970"/>
              <a:gd name="connsiteX1716" fmla="*/ 5046418 w 7120160"/>
              <a:gd name="connsiteY1716" fmla="*/ 5499720 h 6864970"/>
              <a:gd name="connsiteX1717" fmla="*/ 5048538 w 7120160"/>
              <a:gd name="connsiteY1717" fmla="*/ 5500355 h 6864970"/>
              <a:gd name="connsiteX1718" fmla="*/ 5052072 w 7120160"/>
              <a:gd name="connsiteY1718" fmla="*/ 5492735 h 6864970"/>
              <a:gd name="connsiteX1719" fmla="*/ 4990580 w 7120160"/>
              <a:gd name="connsiteY1719" fmla="*/ 5487020 h 6864970"/>
              <a:gd name="connsiteX1720" fmla="*/ 4989167 w 7120160"/>
              <a:gd name="connsiteY1720" fmla="*/ 5488290 h 6864970"/>
              <a:gd name="connsiteX1721" fmla="*/ 4980686 w 7120160"/>
              <a:gd name="connsiteY1721" fmla="*/ 5501625 h 6864970"/>
              <a:gd name="connsiteX1722" fmla="*/ 4991994 w 7120160"/>
              <a:gd name="connsiteY1722" fmla="*/ 5488925 h 6864970"/>
              <a:gd name="connsiteX1723" fmla="*/ 4992701 w 7120160"/>
              <a:gd name="connsiteY1723" fmla="*/ 5487020 h 6864970"/>
              <a:gd name="connsiteX1724" fmla="*/ 5102961 w 7120160"/>
              <a:gd name="connsiteY1724" fmla="*/ 5477495 h 6864970"/>
              <a:gd name="connsiteX1725" fmla="*/ 5094480 w 7120160"/>
              <a:gd name="connsiteY1725" fmla="*/ 5490195 h 6864970"/>
              <a:gd name="connsiteX1726" fmla="*/ 5094480 w 7120160"/>
              <a:gd name="connsiteY1726" fmla="*/ 5491465 h 6864970"/>
              <a:gd name="connsiteX1727" fmla="*/ 5093773 w 7120160"/>
              <a:gd name="connsiteY1727" fmla="*/ 5491465 h 6864970"/>
              <a:gd name="connsiteX1728" fmla="*/ 5093773 w 7120160"/>
              <a:gd name="connsiteY1728" fmla="*/ 5499720 h 6864970"/>
              <a:gd name="connsiteX1729" fmla="*/ 5094480 w 7120160"/>
              <a:gd name="connsiteY1729" fmla="*/ 5493370 h 6864970"/>
              <a:gd name="connsiteX1730" fmla="*/ 5094480 w 7120160"/>
              <a:gd name="connsiteY1730" fmla="*/ 5491465 h 6864970"/>
              <a:gd name="connsiteX1731" fmla="*/ 5095186 w 7120160"/>
              <a:gd name="connsiteY1731" fmla="*/ 5491465 h 6864970"/>
              <a:gd name="connsiteX1732" fmla="*/ 5096600 w 7120160"/>
              <a:gd name="connsiteY1732" fmla="*/ 5492100 h 6864970"/>
              <a:gd name="connsiteX1733" fmla="*/ 5102961 w 7120160"/>
              <a:gd name="connsiteY1733" fmla="*/ 5477495 h 6864970"/>
              <a:gd name="connsiteX1734" fmla="*/ 5016025 w 7120160"/>
              <a:gd name="connsiteY1734" fmla="*/ 5471780 h 6864970"/>
              <a:gd name="connsiteX1735" fmla="*/ 5006837 w 7120160"/>
              <a:gd name="connsiteY1735" fmla="*/ 5494005 h 6864970"/>
              <a:gd name="connsiteX1736" fmla="*/ 4994821 w 7120160"/>
              <a:gd name="connsiteY1736" fmla="*/ 5549250 h 6864970"/>
              <a:gd name="connsiteX1737" fmla="*/ 5013905 w 7120160"/>
              <a:gd name="connsiteY1737" fmla="*/ 5530835 h 6864970"/>
              <a:gd name="connsiteX1738" fmla="*/ 5020266 w 7120160"/>
              <a:gd name="connsiteY1738" fmla="*/ 5515595 h 6864970"/>
              <a:gd name="connsiteX1739" fmla="*/ 5028040 w 7120160"/>
              <a:gd name="connsiteY1739" fmla="*/ 5508610 h 6864970"/>
              <a:gd name="connsiteX1740" fmla="*/ 5032282 w 7120160"/>
              <a:gd name="connsiteY1740" fmla="*/ 5486385 h 6864970"/>
              <a:gd name="connsiteX1741" fmla="*/ 5016025 w 7120160"/>
              <a:gd name="connsiteY1741" fmla="*/ 5471780 h 6864970"/>
              <a:gd name="connsiteX1742" fmla="*/ 222526 w 7120160"/>
              <a:gd name="connsiteY1742" fmla="*/ 5469875 h 6864970"/>
              <a:gd name="connsiteX1743" fmla="*/ 222526 w 7120160"/>
              <a:gd name="connsiteY1743" fmla="*/ 5471780 h 6864970"/>
              <a:gd name="connsiteX1744" fmla="*/ 221113 w 7120160"/>
              <a:gd name="connsiteY1744" fmla="*/ 5474320 h 6864970"/>
              <a:gd name="connsiteX1745" fmla="*/ 221113 w 7120160"/>
              <a:gd name="connsiteY1745" fmla="*/ 5472415 h 6864970"/>
              <a:gd name="connsiteX1746" fmla="*/ 222526 w 7120160"/>
              <a:gd name="connsiteY1746" fmla="*/ 5469875 h 6864970"/>
              <a:gd name="connsiteX1747" fmla="*/ 5020266 w 7120160"/>
              <a:gd name="connsiteY1747" fmla="*/ 5462890 h 6864970"/>
              <a:gd name="connsiteX1748" fmla="*/ 5018852 w 7120160"/>
              <a:gd name="connsiteY1748" fmla="*/ 5464160 h 6864970"/>
              <a:gd name="connsiteX1749" fmla="*/ 5025214 w 7120160"/>
              <a:gd name="connsiteY1749" fmla="*/ 5474955 h 6864970"/>
              <a:gd name="connsiteX1750" fmla="*/ 5018852 w 7120160"/>
              <a:gd name="connsiteY1750" fmla="*/ 5464160 h 6864970"/>
              <a:gd name="connsiteX1751" fmla="*/ 5028748 w 7120160"/>
              <a:gd name="connsiteY1751" fmla="*/ 5466700 h 6864970"/>
              <a:gd name="connsiteX1752" fmla="*/ 5033545 w 7120160"/>
              <a:gd name="connsiteY1752" fmla="*/ 5468403 h 6864970"/>
              <a:gd name="connsiteX1753" fmla="*/ 5033695 w 7120160"/>
              <a:gd name="connsiteY1753" fmla="*/ 5468605 h 6864970"/>
              <a:gd name="connsiteX1754" fmla="*/ 5033631 w 7120160"/>
              <a:gd name="connsiteY1754" fmla="*/ 5468434 h 6864970"/>
              <a:gd name="connsiteX1755" fmla="*/ 5035904 w 7120160"/>
              <a:gd name="connsiteY1755" fmla="*/ 5469240 h 6864970"/>
              <a:gd name="connsiteX1756" fmla="*/ 5041470 w 7120160"/>
              <a:gd name="connsiteY1756" fmla="*/ 5464160 h 6864970"/>
              <a:gd name="connsiteX1757" fmla="*/ 5033695 w 7120160"/>
              <a:gd name="connsiteY1757" fmla="*/ 5466065 h 6864970"/>
              <a:gd name="connsiteX1758" fmla="*/ 5032988 w 7120160"/>
              <a:gd name="connsiteY1758" fmla="*/ 5466065 h 6864970"/>
              <a:gd name="connsiteX1759" fmla="*/ 5032988 w 7120160"/>
              <a:gd name="connsiteY1759" fmla="*/ 5466700 h 6864970"/>
              <a:gd name="connsiteX1760" fmla="*/ 5033631 w 7120160"/>
              <a:gd name="connsiteY1760" fmla="*/ 5468434 h 6864970"/>
              <a:gd name="connsiteX1761" fmla="*/ 5033545 w 7120160"/>
              <a:gd name="connsiteY1761" fmla="*/ 5468403 h 6864970"/>
              <a:gd name="connsiteX1762" fmla="*/ 5032282 w 7120160"/>
              <a:gd name="connsiteY1762" fmla="*/ 5466700 h 6864970"/>
              <a:gd name="connsiteX1763" fmla="*/ 5030868 w 7120160"/>
              <a:gd name="connsiteY1763" fmla="*/ 5466700 h 6864970"/>
              <a:gd name="connsiteX1764" fmla="*/ 5028748 w 7120160"/>
              <a:gd name="connsiteY1764" fmla="*/ 5466700 h 6864970"/>
              <a:gd name="connsiteX1765" fmla="*/ 5020266 w 7120160"/>
              <a:gd name="connsiteY1765" fmla="*/ 5462890 h 6864970"/>
              <a:gd name="connsiteX1766" fmla="*/ 5008957 w 7120160"/>
              <a:gd name="connsiteY1766" fmla="*/ 5452730 h 6864970"/>
              <a:gd name="connsiteX1767" fmla="*/ 5009664 w 7120160"/>
              <a:gd name="connsiteY1767" fmla="*/ 5454000 h 6864970"/>
              <a:gd name="connsiteX1768" fmla="*/ 5011078 w 7120160"/>
              <a:gd name="connsiteY1768" fmla="*/ 5455270 h 6864970"/>
              <a:gd name="connsiteX1769" fmla="*/ 5012491 w 7120160"/>
              <a:gd name="connsiteY1769" fmla="*/ 5453365 h 6864970"/>
              <a:gd name="connsiteX1770" fmla="*/ 5010371 w 7120160"/>
              <a:gd name="connsiteY1770" fmla="*/ 5452730 h 6864970"/>
              <a:gd name="connsiteX1771" fmla="*/ 5126286 w 7120160"/>
              <a:gd name="connsiteY1771" fmla="*/ 5448285 h 6864970"/>
              <a:gd name="connsiteX1772" fmla="*/ 5126286 w 7120160"/>
              <a:gd name="connsiteY1772" fmla="*/ 5448920 h 6864970"/>
              <a:gd name="connsiteX1773" fmla="*/ 5124872 w 7120160"/>
              <a:gd name="connsiteY1773" fmla="*/ 5451460 h 6864970"/>
              <a:gd name="connsiteX1774" fmla="*/ 5126992 w 7120160"/>
              <a:gd name="connsiteY1774" fmla="*/ 5445745 h 6864970"/>
              <a:gd name="connsiteX1775" fmla="*/ 5126992 w 7120160"/>
              <a:gd name="connsiteY1775" fmla="*/ 5447015 h 6864970"/>
              <a:gd name="connsiteX1776" fmla="*/ 5126286 w 7120160"/>
              <a:gd name="connsiteY1776" fmla="*/ 5448285 h 6864970"/>
              <a:gd name="connsiteX1777" fmla="*/ 5195552 w 7120160"/>
              <a:gd name="connsiteY1777" fmla="*/ 5442570 h 6864970"/>
              <a:gd name="connsiteX1778" fmla="*/ 5197672 w 7120160"/>
              <a:gd name="connsiteY1778" fmla="*/ 5450825 h 6864970"/>
              <a:gd name="connsiteX1779" fmla="*/ 5189898 w 7120160"/>
              <a:gd name="connsiteY1779" fmla="*/ 5457175 h 6864970"/>
              <a:gd name="connsiteX1780" fmla="*/ 5192724 w 7120160"/>
              <a:gd name="connsiteY1780" fmla="*/ 5450190 h 6864970"/>
              <a:gd name="connsiteX1781" fmla="*/ 5192724 w 7120160"/>
              <a:gd name="connsiteY1781" fmla="*/ 5449555 h 6864970"/>
              <a:gd name="connsiteX1782" fmla="*/ 5193432 w 7120160"/>
              <a:gd name="connsiteY1782" fmla="*/ 5448920 h 6864970"/>
              <a:gd name="connsiteX1783" fmla="*/ 5195552 w 7120160"/>
              <a:gd name="connsiteY1783" fmla="*/ 5442570 h 6864970"/>
              <a:gd name="connsiteX1784" fmla="*/ 228888 w 7120160"/>
              <a:gd name="connsiteY1784" fmla="*/ 5438125 h 6864970"/>
              <a:gd name="connsiteX1785" fmla="*/ 228888 w 7120160"/>
              <a:gd name="connsiteY1785" fmla="*/ 5438760 h 6864970"/>
              <a:gd name="connsiteX1786" fmla="*/ 227474 w 7120160"/>
              <a:gd name="connsiteY1786" fmla="*/ 5442570 h 6864970"/>
              <a:gd name="connsiteX1787" fmla="*/ 227474 w 7120160"/>
              <a:gd name="connsiteY1787" fmla="*/ 5439395 h 6864970"/>
              <a:gd name="connsiteX1788" fmla="*/ 228888 w 7120160"/>
              <a:gd name="connsiteY1788" fmla="*/ 5438125 h 6864970"/>
              <a:gd name="connsiteX1789" fmla="*/ 221113 w 7120160"/>
              <a:gd name="connsiteY1789" fmla="*/ 5438125 h 6864970"/>
              <a:gd name="connsiteX1790" fmla="*/ 221113 w 7120160"/>
              <a:gd name="connsiteY1790" fmla="*/ 5440030 h 6864970"/>
              <a:gd name="connsiteX1791" fmla="*/ 220406 w 7120160"/>
              <a:gd name="connsiteY1791" fmla="*/ 5441300 h 6864970"/>
              <a:gd name="connsiteX1792" fmla="*/ 220406 w 7120160"/>
              <a:gd name="connsiteY1792" fmla="*/ 5439395 h 6864970"/>
              <a:gd name="connsiteX1793" fmla="*/ 221113 w 7120160"/>
              <a:gd name="connsiteY1793" fmla="*/ 5438125 h 6864970"/>
              <a:gd name="connsiteX1794" fmla="*/ 224647 w 7120160"/>
              <a:gd name="connsiteY1794" fmla="*/ 5420133 h 6864970"/>
              <a:gd name="connsiteX1795" fmla="*/ 224647 w 7120160"/>
              <a:gd name="connsiteY1795" fmla="*/ 5420980 h 6864970"/>
              <a:gd name="connsiteX1796" fmla="*/ 223940 w 7120160"/>
              <a:gd name="connsiteY1796" fmla="*/ 5420980 h 6864970"/>
              <a:gd name="connsiteX1797" fmla="*/ 226060 w 7120160"/>
              <a:gd name="connsiteY1797" fmla="*/ 5413360 h 6864970"/>
              <a:gd name="connsiteX1798" fmla="*/ 226060 w 7120160"/>
              <a:gd name="connsiteY1798" fmla="*/ 5418440 h 6864970"/>
              <a:gd name="connsiteX1799" fmla="*/ 224647 w 7120160"/>
              <a:gd name="connsiteY1799" fmla="*/ 5420133 h 6864970"/>
              <a:gd name="connsiteX1800" fmla="*/ 224647 w 7120160"/>
              <a:gd name="connsiteY1800" fmla="*/ 5416535 h 6864970"/>
              <a:gd name="connsiteX1801" fmla="*/ 226060 w 7120160"/>
              <a:gd name="connsiteY1801" fmla="*/ 5413360 h 6864970"/>
              <a:gd name="connsiteX1802" fmla="*/ 5208274 w 7120160"/>
              <a:gd name="connsiteY1802" fmla="*/ 5412725 h 6864970"/>
              <a:gd name="connsiteX1803" fmla="*/ 5214635 w 7120160"/>
              <a:gd name="connsiteY1803" fmla="*/ 5423520 h 6864970"/>
              <a:gd name="connsiteX1804" fmla="*/ 5204740 w 7120160"/>
              <a:gd name="connsiteY1804" fmla="*/ 5420345 h 6864970"/>
              <a:gd name="connsiteX1805" fmla="*/ 5208274 w 7120160"/>
              <a:gd name="connsiteY1805" fmla="*/ 5438760 h 6864970"/>
              <a:gd name="connsiteX1806" fmla="*/ 5189190 w 7120160"/>
              <a:gd name="connsiteY1806" fmla="*/ 5431775 h 6864970"/>
              <a:gd name="connsiteX1807" fmla="*/ 5192018 w 7120160"/>
              <a:gd name="connsiteY1807" fmla="*/ 5424155 h 6864970"/>
              <a:gd name="connsiteX1808" fmla="*/ 5208274 w 7120160"/>
              <a:gd name="connsiteY1808" fmla="*/ 5412725 h 6864970"/>
              <a:gd name="connsiteX1809" fmla="*/ 5130526 w 7120160"/>
              <a:gd name="connsiteY1809" fmla="*/ 5410820 h 6864970"/>
              <a:gd name="connsiteX1810" fmla="*/ 5132646 w 7120160"/>
              <a:gd name="connsiteY1810" fmla="*/ 5412090 h 6864970"/>
              <a:gd name="connsiteX1811" fmla="*/ 5131940 w 7120160"/>
              <a:gd name="connsiteY1811" fmla="*/ 5411455 h 6864970"/>
              <a:gd name="connsiteX1812" fmla="*/ 5130526 w 7120160"/>
              <a:gd name="connsiteY1812" fmla="*/ 5410820 h 6864970"/>
              <a:gd name="connsiteX1813" fmla="*/ 236663 w 7120160"/>
              <a:gd name="connsiteY1813" fmla="*/ 5401930 h 6864970"/>
              <a:gd name="connsiteX1814" fmla="*/ 236663 w 7120160"/>
              <a:gd name="connsiteY1814" fmla="*/ 5403200 h 6864970"/>
              <a:gd name="connsiteX1815" fmla="*/ 235249 w 7120160"/>
              <a:gd name="connsiteY1815" fmla="*/ 5405740 h 6864970"/>
              <a:gd name="connsiteX1816" fmla="*/ 234542 w 7120160"/>
              <a:gd name="connsiteY1816" fmla="*/ 5405740 h 6864970"/>
              <a:gd name="connsiteX1817" fmla="*/ 234542 w 7120160"/>
              <a:gd name="connsiteY1817" fmla="*/ 5405105 h 6864970"/>
              <a:gd name="connsiteX1818" fmla="*/ 235956 w 7120160"/>
              <a:gd name="connsiteY1818" fmla="*/ 5402565 h 6864970"/>
              <a:gd name="connsiteX1819" fmla="*/ 236663 w 7120160"/>
              <a:gd name="connsiteY1819" fmla="*/ 5401930 h 6864970"/>
              <a:gd name="connsiteX1820" fmla="*/ 5191311 w 7120160"/>
              <a:gd name="connsiteY1820" fmla="*/ 5398755 h 6864970"/>
              <a:gd name="connsiteX1821" fmla="*/ 5198379 w 7120160"/>
              <a:gd name="connsiteY1821" fmla="*/ 5409550 h 6864970"/>
              <a:gd name="connsiteX1822" fmla="*/ 5201206 w 7120160"/>
              <a:gd name="connsiteY1822" fmla="*/ 5401930 h 6864970"/>
              <a:gd name="connsiteX1823" fmla="*/ 5203326 w 7120160"/>
              <a:gd name="connsiteY1823" fmla="*/ 5408915 h 6864970"/>
              <a:gd name="connsiteX1824" fmla="*/ 5195552 w 7120160"/>
              <a:gd name="connsiteY1824" fmla="*/ 5416535 h 6864970"/>
              <a:gd name="connsiteX1825" fmla="*/ 5185656 w 7120160"/>
              <a:gd name="connsiteY1825" fmla="*/ 5413360 h 6864970"/>
              <a:gd name="connsiteX1826" fmla="*/ 5213928 w 7120160"/>
              <a:gd name="connsiteY1826" fmla="*/ 5398120 h 6864970"/>
              <a:gd name="connsiteX1827" fmla="*/ 5216049 w 7120160"/>
              <a:gd name="connsiteY1827" fmla="*/ 5398755 h 6864970"/>
              <a:gd name="connsiteX1828" fmla="*/ 5223117 w 7120160"/>
              <a:gd name="connsiteY1828" fmla="*/ 5401295 h 6864970"/>
              <a:gd name="connsiteX1829" fmla="*/ 5213928 w 7120160"/>
              <a:gd name="connsiteY1829" fmla="*/ 5398120 h 6864970"/>
              <a:gd name="connsiteX1830" fmla="*/ 5211101 w 7120160"/>
              <a:gd name="connsiteY1830" fmla="*/ 5396850 h 6864970"/>
              <a:gd name="connsiteX1831" fmla="*/ 5213222 w 7120160"/>
              <a:gd name="connsiteY1831" fmla="*/ 5397485 h 6864970"/>
              <a:gd name="connsiteX1832" fmla="*/ 5213928 w 7120160"/>
              <a:gd name="connsiteY1832" fmla="*/ 5398120 h 6864970"/>
              <a:gd name="connsiteX1833" fmla="*/ 5206860 w 7120160"/>
              <a:gd name="connsiteY1833" fmla="*/ 5394945 h 6864970"/>
              <a:gd name="connsiteX1834" fmla="*/ 5211101 w 7120160"/>
              <a:gd name="connsiteY1834" fmla="*/ 5396850 h 6864970"/>
              <a:gd name="connsiteX1835" fmla="*/ 5208274 w 7120160"/>
              <a:gd name="connsiteY1835" fmla="*/ 5396215 h 6864970"/>
              <a:gd name="connsiteX1836" fmla="*/ 5207567 w 7120160"/>
              <a:gd name="connsiteY1836" fmla="*/ 5395580 h 6864970"/>
              <a:gd name="connsiteX1837" fmla="*/ 5206860 w 7120160"/>
              <a:gd name="connsiteY1837" fmla="*/ 5395580 h 6864970"/>
              <a:gd name="connsiteX1838" fmla="*/ 5204740 w 7120160"/>
              <a:gd name="connsiteY1838" fmla="*/ 5394310 h 6864970"/>
              <a:gd name="connsiteX1839" fmla="*/ 5205447 w 7120160"/>
              <a:gd name="connsiteY1839" fmla="*/ 5394945 h 6864970"/>
              <a:gd name="connsiteX1840" fmla="*/ 5204740 w 7120160"/>
              <a:gd name="connsiteY1840" fmla="*/ 5394945 h 6864970"/>
              <a:gd name="connsiteX1841" fmla="*/ 5194845 w 7120160"/>
              <a:gd name="connsiteY1841" fmla="*/ 5391135 h 6864970"/>
              <a:gd name="connsiteX1842" fmla="*/ 5204740 w 7120160"/>
              <a:gd name="connsiteY1842" fmla="*/ 5394310 h 6864970"/>
              <a:gd name="connsiteX1843" fmla="*/ 5191311 w 7120160"/>
              <a:gd name="connsiteY1843" fmla="*/ 5398755 h 6864970"/>
              <a:gd name="connsiteX1844" fmla="*/ 5049952 w 7120160"/>
              <a:gd name="connsiteY1844" fmla="*/ 5390500 h 6864970"/>
              <a:gd name="connsiteX1845" fmla="*/ 5056312 w 7120160"/>
              <a:gd name="connsiteY1845" fmla="*/ 5392405 h 6864970"/>
              <a:gd name="connsiteX1846" fmla="*/ 5057726 w 7120160"/>
              <a:gd name="connsiteY1846" fmla="*/ 5393040 h 6864970"/>
              <a:gd name="connsiteX1847" fmla="*/ 5055606 w 7120160"/>
              <a:gd name="connsiteY1847" fmla="*/ 5396215 h 6864970"/>
              <a:gd name="connsiteX1848" fmla="*/ 5054899 w 7120160"/>
              <a:gd name="connsiteY1848" fmla="*/ 5396215 h 6864970"/>
              <a:gd name="connsiteX1849" fmla="*/ 5049952 w 7120160"/>
              <a:gd name="connsiteY1849" fmla="*/ 5390500 h 6864970"/>
              <a:gd name="connsiteX1850" fmla="*/ 5139714 w 7120160"/>
              <a:gd name="connsiteY1850" fmla="*/ 5388595 h 6864970"/>
              <a:gd name="connsiteX1851" fmla="*/ 5143248 w 7120160"/>
              <a:gd name="connsiteY1851" fmla="*/ 5407010 h 6864970"/>
              <a:gd name="connsiteX1852" fmla="*/ 5146782 w 7120160"/>
              <a:gd name="connsiteY1852" fmla="*/ 5399390 h 6864970"/>
              <a:gd name="connsiteX1853" fmla="*/ 5143248 w 7120160"/>
              <a:gd name="connsiteY1853" fmla="*/ 5410820 h 6864970"/>
              <a:gd name="connsiteX1854" fmla="*/ 5143248 w 7120160"/>
              <a:gd name="connsiteY1854" fmla="*/ 5413360 h 6864970"/>
              <a:gd name="connsiteX1855" fmla="*/ 5149610 w 7120160"/>
              <a:gd name="connsiteY1855" fmla="*/ 5395580 h 6864970"/>
              <a:gd name="connsiteX1856" fmla="*/ 5151730 w 7120160"/>
              <a:gd name="connsiteY1856" fmla="*/ 5391770 h 6864970"/>
              <a:gd name="connsiteX1857" fmla="*/ 5150316 w 7120160"/>
              <a:gd name="connsiteY1857" fmla="*/ 5391770 h 6864970"/>
              <a:gd name="connsiteX1858" fmla="*/ 5139714 w 7120160"/>
              <a:gd name="connsiteY1858" fmla="*/ 5388595 h 6864970"/>
              <a:gd name="connsiteX1859" fmla="*/ 5230184 w 7120160"/>
              <a:gd name="connsiteY1859" fmla="*/ 5386690 h 6864970"/>
              <a:gd name="connsiteX1860" fmla="*/ 5236546 w 7120160"/>
              <a:gd name="connsiteY1860" fmla="*/ 5397485 h 6864970"/>
              <a:gd name="connsiteX1861" fmla="*/ 5227358 w 7120160"/>
              <a:gd name="connsiteY1861" fmla="*/ 5400025 h 6864970"/>
              <a:gd name="connsiteX1862" fmla="*/ 5223824 w 7120160"/>
              <a:gd name="connsiteY1862" fmla="*/ 5401295 h 6864970"/>
              <a:gd name="connsiteX1863" fmla="*/ 5225237 w 7120160"/>
              <a:gd name="connsiteY1863" fmla="*/ 5398755 h 6864970"/>
              <a:gd name="connsiteX1864" fmla="*/ 5230184 w 7120160"/>
              <a:gd name="connsiteY1864" fmla="*/ 5386690 h 6864970"/>
              <a:gd name="connsiteX1865" fmla="*/ 232422 w 7120160"/>
              <a:gd name="connsiteY1865" fmla="*/ 5386690 h 6864970"/>
              <a:gd name="connsiteX1866" fmla="*/ 231715 w 7120160"/>
              <a:gd name="connsiteY1866" fmla="*/ 5391135 h 6864970"/>
              <a:gd name="connsiteX1867" fmla="*/ 231008 w 7120160"/>
              <a:gd name="connsiteY1867" fmla="*/ 5387960 h 6864970"/>
              <a:gd name="connsiteX1868" fmla="*/ 232422 w 7120160"/>
              <a:gd name="connsiteY1868" fmla="*/ 5386690 h 6864970"/>
              <a:gd name="connsiteX1869" fmla="*/ 240903 w 7120160"/>
              <a:gd name="connsiteY1869" fmla="*/ 5382880 h 6864970"/>
              <a:gd name="connsiteX1870" fmla="*/ 238076 w 7120160"/>
              <a:gd name="connsiteY1870" fmla="*/ 5394945 h 6864970"/>
              <a:gd name="connsiteX1871" fmla="*/ 238076 w 7120160"/>
              <a:gd name="connsiteY1871" fmla="*/ 5388595 h 6864970"/>
              <a:gd name="connsiteX1872" fmla="*/ 240903 w 7120160"/>
              <a:gd name="connsiteY1872" fmla="*/ 5382880 h 6864970"/>
              <a:gd name="connsiteX1873" fmla="*/ 5162332 w 7120160"/>
              <a:gd name="connsiteY1873" fmla="*/ 5382245 h 6864970"/>
              <a:gd name="connsiteX1874" fmla="*/ 5159505 w 7120160"/>
              <a:gd name="connsiteY1874" fmla="*/ 5383515 h 6864970"/>
              <a:gd name="connsiteX1875" fmla="*/ 5160212 w 7120160"/>
              <a:gd name="connsiteY1875" fmla="*/ 5384785 h 6864970"/>
              <a:gd name="connsiteX1876" fmla="*/ 5160918 w 7120160"/>
              <a:gd name="connsiteY1876" fmla="*/ 5384785 h 6864970"/>
              <a:gd name="connsiteX1877" fmla="*/ 5162332 w 7120160"/>
              <a:gd name="connsiteY1877" fmla="*/ 5382245 h 6864970"/>
              <a:gd name="connsiteX1878" fmla="*/ 233129 w 7120160"/>
              <a:gd name="connsiteY1878" fmla="*/ 5377800 h 6864970"/>
              <a:gd name="connsiteX1879" fmla="*/ 233129 w 7120160"/>
              <a:gd name="connsiteY1879" fmla="*/ 5379070 h 6864970"/>
              <a:gd name="connsiteX1880" fmla="*/ 232422 w 7120160"/>
              <a:gd name="connsiteY1880" fmla="*/ 5382245 h 6864970"/>
              <a:gd name="connsiteX1881" fmla="*/ 232422 w 7120160"/>
              <a:gd name="connsiteY1881" fmla="*/ 5379705 h 6864970"/>
              <a:gd name="connsiteX1882" fmla="*/ 232422 w 7120160"/>
              <a:gd name="connsiteY1882" fmla="*/ 5379070 h 6864970"/>
              <a:gd name="connsiteX1883" fmla="*/ 233129 w 7120160"/>
              <a:gd name="connsiteY1883" fmla="*/ 5377800 h 6864970"/>
              <a:gd name="connsiteX1884" fmla="*/ 5056312 w 7120160"/>
              <a:gd name="connsiteY1884" fmla="*/ 5375895 h 6864970"/>
              <a:gd name="connsiteX1885" fmla="*/ 5052072 w 7120160"/>
              <a:gd name="connsiteY1885" fmla="*/ 5385420 h 6864970"/>
              <a:gd name="connsiteX1886" fmla="*/ 5049952 w 7120160"/>
              <a:gd name="connsiteY1886" fmla="*/ 5390500 h 6864970"/>
              <a:gd name="connsiteX1887" fmla="*/ 5047124 w 7120160"/>
              <a:gd name="connsiteY1887" fmla="*/ 5395580 h 6864970"/>
              <a:gd name="connsiteX1888" fmla="*/ 5042884 w 7120160"/>
              <a:gd name="connsiteY1888" fmla="*/ 5428600 h 6864970"/>
              <a:gd name="connsiteX1889" fmla="*/ 5043590 w 7120160"/>
              <a:gd name="connsiteY1889" fmla="*/ 5429870 h 6864970"/>
              <a:gd name="connsiteX1890" fmla="*/ 5043590 w 7120160"/>
              <a:gd name="connsiteY1890" fmla="*/ 5427330 h 6864970"/>
              <a:gd name="connsiteX1891" fmla="*/ 5054899 w 7120160"/>
              <a:gd name="connsiteY1891" fmla="*/ 5396850 h 6864970"/>
              <a:gd name="connsiteX1892" fmla="*/ 5055606 w 7120160"/>
              <a:gd name="connsiteY1892" fmla="*/ 5396215 h 6864970"/>
              <a:gd name="connsiteX1893" fmla="*/ 5056312 w 7120160"/>
              <a:gd name="connsiteY1893" fmla="*/ 5396215 h 6864970"/>
              <a:gd name="connsiteX1894" fmla="*/ 5059140 w 7120160"/>
              <a:gd name="connsiteY1894" fmla="*/ 5393675 h 6864970"/>
              <a:gd name="connsiteX1895" fmla="*/ 5057726 w 7120160"/>
              <a:gd name="connsiteY1895" fmla="*/ 5393040 h 6864970"/>
              <a:gd name="connsiteX1896" fmla="*/ 5059140 w 7120160"/>
              <a:gd name="connsiteY1896" fmla="*/ 5390500 h 6864970"/>
              <a:gd name="connsiteX1897" fmla="*/ 5065501 w 7120160"/>
              <a:gd name="connsiteY1897" fmla="*/ 5379070 h 6864970"/>
              <a:gd name="connsiteX1898" fmla="*/ 5059140 w 7120160"/>
              <a:gd name="connsiteY1898" fmla="*/ 5376530 h 6864970"/>
              <a:gd name="connsiteX1899" fmla="*/ 5161626 w 7120160"/>
              <a:gd name="connsiteY1899" fmla="*/ 5370815 h 6864970"/>
              <a:gd name="connsiteX1900" fmla="*/ 5163746 w 7120160"/>
              <a:gd name="connsiteY1900" fmla="*/ 5371450 h 6864970"/>
              <a:gd name="connsiteX1901" fmla="*/ 5163039 w 7120160"/>
              <a:gd name="connsiteY1901" fmla="*/ 5371450 h 6864970"/>
              <a:gd name="connsiteX1902" fmla="*/ 5160918 w 7120160"/>
              <a:gd name="connsiteY1902" fmla="*/ 5370180 h 6864970"/>
              <a:gd name="connsiteX1903" fmla="*/ 5161626 w 7120160"/>
              <a:gd name="connsiteY1903" fmla="*/ 5370815 h 6864970"/>
              <a:gd name="connsiteX1904" fmla="*/ 5160918 w 7120160"/>
              <a:gd name="connsiteY1904" fmla="*/ 5370815 h 6864970"/>
              <a:gd name="connsiteX1905" fmla="*/ 237369 w 7120160"/>
              <a:gd name="connsiteY1905" fmla="*/ 5360655 h 6864970"/>
              <a:gd name="connsiteX1906" fmla="*/ 237369 w 7120160"/>
              <a:gd name="connsiteY1906" fmla="*/ 5364465 h 6864970"/>
              <a:gd name="connsiteX1907" fmla="*/ 235249 w 7120160"/>
              <a:gd name="connsiteY1907" fmla="*/ 5372085 h 6864970"/>
              <a:gd name="connsiteX1908" fmla="*/ 235956 w 7120160"/>
              <a:gd name="connsiteY1908" fmla="*/ 5365100 h 6864970"/>
              <a:gd name="connsiteX1909" fmla="*/ 5064794 w 7120160"/>
              <a:gd name="connsiteY1909" fmla="*/ 5353035 h 6864970"/>
              <a:gd name="connsiteX1910" fmla="*/ 5064088 w 7120160"/>
              <a:gd name="connsiteY1910" fmla="*/ 5355575 h 6864970"/>
              <a:gd name="connsiteX1911" fmla="*/ 5063380 w 7120160"/>
              <a:gd name="connsiteY1911" fmla="*/ 5357480 h 6864970"/>
              <a:gd name="connsiteX1912" fmla="*/ 5061967 w 7120160"/>
              <a:gd name="connsiteY1912" fmla="*/ 5360655 h 6864970"/>
              <a:gd name="connsiteX1913" fmla="*/ 5071862 w 7120160"/>
              <a:gd name="connsiteY1913" fmla="*/ 5364465 h 6864970"/>
              <a:gd name="connsiteX1914" fmla="*/ 5072569 w 7120160"/>
              <a:gd name="connsiteY1914" fmla="*/ 5361925 h 6864970"/>
              <a:gd name="connsiteX1915" fmla="*/ 5074690 w 7120160"/>
              <a:gd name="connsiteY1915" fmla="*/ 5356845 h 6864970"/>
              <a:gd name="connsiteX1916" fmla="*/ 5064794 w 7120160"/>
              <a:gd name="connsiteY1916" fmla="*/ 5353035 h 6864970"/>
              <a:gd name="connsiteX1917" fmla="*/ 238076 w 7120160"/>
              <a:gd name="connsiteY1917" fmla="*/ 5353035 h 6864970"/>
              <a:gd name="connsiteX1918" fmla="*/ 238783 w 7120160"/>
              <a:gd name="connsiteY1918" fmla="*/ 5353035 h 6864970"/>
              <a:gd name="connsiteX1919" fmla="*/ 238076 w 7120160"/>
              <a:gd name="connsiteY1919" fmla="*/ 5355575 h 6864970"/>
              <a:gd name="connsiteX1920" fmla="*/ 237369 w 7120160"/>
              <a:gd name="connsiteY1920" fmla="*/ 5356210 h 6864970"/>
              <a:gd name="connsiteX1921" fmla="*/ 238076 w 7120160"/>
              <a:gd name="connsiteY1921" fmla="*/ 5353035 h 6864970"/>
              <a:gd name="connsiteX1922" fmla="*/ 248678 w 7120160"/>
              <a:gd name="connsiteY1922" fmla="*/ 5346685 h 6864970"/>
              <a:gd name="connsiteX1923" fmla="*/ 246557 w 7120160"/>
              <a:gd name="connsiteY1923" fmla="*/ 5356845 h 6864970"/>
              <a:gd name="connsiteX1924" fmla="*/ 246557 w 7120160"/>
              <a:gd name="connsiteY1924" fmla="*/ 5356210 h 6864970"/>
              <a:gd name="connsiteX1925" fmla="*/ 245851 w 7120160"/>
              <a:gd name="connsiteY1925" fmla="*/ 5353035 h 6864970"/>
              <a:gd name="connsiteX1926" fmla="*/ 248678 w 7120160"/>
              <a:gd name="connsiteY1926" fmla="*/ 5346685 h 6864970"/>
              <a:gd name="connsiteX1927" fmla="*/ 4488048 w 7120160"/>
              <a:gd name="connsiteY1927" fmla="*/ 5341605 h 6864970"/>
              <a:gd name="connsiteX1928" fmla="*/ 4487341 w 7120160"/>
              <a:gd name="connsiteY1928" fmla="*/ 5342875 h 6864970"/>
              <a:gd name="connsiteX1929" fmla="*/ 4487341 w 7120160"/>
              <a:gd name="connsiteY1929" fmla="*/ 5342240 h 6864970"/>
              <a:gd name="connsiteX1930" fmla="*/ 4491582 w 7120160"/>
              <a:gd name="connsiteY1930" fmla="*/ 5340335 h 6864970"/>
              <a:gd name="connsiteX1931" fmla="*/ 4488048 w 7120160"/>
              <a:gd name="connsiteY1931" fmla="*/ 5341605 h 6864970"/>
              <a:gd name="connsiteX1932" fmla="*/ 4487341 w 7120160"/>
              <a:gd name="connsiteY1932" fmla="*/ 5341605 h 6864970"/>
              <a:gd name="connsiteX1933" fmla="*/ 4471084 w 7120160"/>
              <a:gd name="connsiteY1933" fmla="*/ 5342240 h 6864970"/>
              <a:gd name="connsiteX1934" fmla="*/ 4464724 w 7120160"/>
              <a:gd name="connsiteY1934" fmla="*/ 5361290 h 6864970"/>
              <a:gd name="connsiteX1935" fmla="*/ 4463310 w 7120160"/>
              <a:gd name="connsiteY1935" fmla="*/ 5365100 h 6864970"/>
              <a:gd name="connsiteX1936" fmla="*/ 4463310 w 7120160"/>
              <a:gd name="connsiteY1936" fmla="*/ 5365735 h 6864970"/>
              <a:gd name="connsiteX1937" fmla="*/ 4462603 w 7120160"/>
              <a:gd name="connsiteY1937" fmla="*/ 5365735 h 6864970"/>
              <a:gd name="connsiteX1938" fmla="*/ 4462603 w 7120160"/>
              <a:gd name="connsiteY1938" fmla="*/ 5366370 h 6864970"/>
              <a:gd name="connsiteX1939" fmla="*/ 4462603 w 7120160"/>
              <a:gd name="connsiteY1939" fmla="*/ 5367005 h 6864970"/>
              <a:gd name="connsiteX1940" fmla="*/ 4462603 w 7120160"/>
              <a:gd name="connsiteY1940" fmla="*/ 5367640 h 6864970"/>
              <a:gd name="connsiteX1941" fmla="*/ 4451294 w 7120160"/>
              <a:gd name="connsiteY1941" fmla="*/ 5398755 h 6864970"/>
              <a:gd name="connsiteX1942" fmla="*/ 4449880 w 7120160"/>
              <a:gd name="connsiteY1942" fmla="*/ 5398120 h 6864970"/>
              <a:gd name="connsiteX1943" fmla="*/ 4448467 w 7120160"/>
              <a:gd name="connsiteY1943" fmla="*/ 5401295 h 6864970"/>
              <a:gd name="connsiteX1944" fmla="*/ 4429384 w 7120160"/>
              <a:gd name="connsiteY1944" fmla="*/ 5464160 h 6864970"/>
              <a:gd name="connsiteX1945" fmla="*/ 4425850 w 7120160"/>
              <a:gd name="connsiteY1945" fmla="*/ 5471780 h 6864970"/>
              <a:gd name="connsiteX1946" fmla="*/ 4426556 w 7120160"/>
              <a:gd name="connsiteY1946" fmla="*/ 5473050 h 6864970"/>
              <a:gd name="connsiteX1947" fmla="*/ 4425142 w 7120160"/>
              <a:gd name="connsiteY1947" fmla="*/ 5473685 h 6864970"/>
              <a:gd name="connsiteX1948" fmla="*/ 4425142 w 7120160"/>
              <a:gd name="connsiteY1948" fmla="*/ 5474320 h 6864970"/>
              <a:gd name="connsiteX1949" fmla="*/ 4422316 w 7120160"/>
              <a:gd name="connsiteY1949" fmla="*/ 5481305 h 6864970"/>
              <a:gd name="connsiteX1950" fmla="*/ 4428676 w 7120160"/>
              <a:gd name="connsiteY1950" fmla="*/ 5483845 h 6864970"/>
              <a:gd name="connsiteX1951" fmla="*/ 4442106 w 7120160"/>
              <a:gd name="connsiteY1951" fmla="*/ 5480035 h 6864970"/>
              <a:gd name="connsiteX1952" fmla="*/ 4437865 w 7120160"/>
              <a:gd name="connsiteY1952" fmla="*/ 5461620 h 6864970"/>
              <a:gd name="connsiteX1953" fmla="*/ 4449174 w 7120160"/>
              <a:gd name="connsiteY1953" fmla="*/ 5457810 h 6864970"/>
              <a:gd name="connsiteX1954" fmla="*/ 4449880 w 7120160"/>
              <a:gd name="connsiteY1954" fmla="*/ 5457810 h 6864970"/>
              <a:gd name="connsiteX1955" fmla="*/ 4449880 w 7120160"/>
              <a:gd name="connsiteY1955" fmla="*/ 5459715 h 6864970"/>
              <a:gd name="connsiteX1956" fmla="*/ 4447760 w 7120160"/>
              <a:gd name="connsiteY1956" fmla="*/ 5464795 h 6864970"/>
              <a:gd name="connsiteX1957" fmla="*/ 4451294 w 7120160"/>
              <a:gd name="connsiteY1957" fmla="*/ 5457810 h 6864970"/>
              <a:gd name="connsiteX1958" fmla="*/ 4450588 w 7120160"/>
              <a:gd name="connsiteY1958" fmla="*/ 5457810 h 6864970"/>
              <a:gd name="connsiteX1959" fmla="*/ 4449880 w 7120160"/>
              <a:gd name="connsiteY1959" fmla="*/ 5457810 h 6864970"/>
              <a:gd name="connsiteX1960" fmla="*/ 4450588 w 7120160"/>
              <a:gd name="connsiteY1960" fmla="*/ 5454635 h 6864970"/>
              <a:gd name="connsiteX1961" fmla="*/ 4460482 w 7120160"/>
              <a:gd name="connsiteY1961" fmla="*/ 5435585 h 6864970"/>
              <a:gd name="connsiteX1962" fmla="*/ 4462603 w 7120160"/>
              <a:gd name="connsiteY1962" fmla="*/ 5402565 h 6864970"/>
              <a:gd name="connsiteX1963" fmla="*/ 4467550 w 7120160"/>
              <a:gd name="connsiteY1963" fmla="*/ 5397485 h 6864970"/>
              <a:gd name="connsiteX1964" fmla="*/ 4468258 w 7120160"/>
              <a:gd name="connsiteY1964" fmla="*/ 5396215 h 6864970"/>
              <a:gd name="connsiteX1965" fmla="*/ 4469671 w 7120160"/>
              <a:gd name="connsiteY1965" fmla="*/ 5394310 h 6864970"/>
              <a:gd name="connsiteX1966" fmla="*/ 4469671 w 7120160"/>
              <a:gd name="connsiteY1966" fmla="*/ 5393675 h 6864970"/>
              <a:gd name="connsiteX1967" fmla="*/ 4471084 w 7120160"/>
              <a:gd name="connsiteY1967" fmla="*/ 5391135 h 6864970"/>
              <a:gd name="connsiteX1968" fmla="*/ 4493702 w 7120160"/>
              <a:gd name="connsiteY1968" fmla="*/ 5353670 h 6864970"/>
              <a:gd name="connsiteX1969" fmla="*/ 4484514 w 7120160"/>
              <a:gd name="connsiteY1969" fmla="*/ 5350495 h 6864970"/>
              <a:gd name="connsiteX1970" fmla="*/ 4487341 w 7120160"/>
              <a:gd name="connsiteY1970" fmla="*/ 5342875 h 6864970"/>
              <a:gd name="connsiteX1971" fmla="*/ 4497236 w 7120160"/>
              <a:gd name="connsiteY1971" fmla="*/ 5346685 h 6864970"/>
              <a:gd name="connsiteX1972" fmla="*/ 4498650 w 7120160"/>
              <a:gd name="connsiteY1972" fmla="*/ 5341605 h 6864970"/>
              <a:gd name="connsiteX1973" fmla="*/ 4497236 w 7120160"/>
              <a:gd name="connsiteY1973" fmla="*/ 5340970 h 6864970"/>
              <a:gd name="connsiteX1974" fmla="*/ 4495822 w 7120160"/>
              <a:gd name="connsiteY1974" fmla="*/ 5340335 h 6864970"/>
              <a:gd name="connsiteX1975" fmla="*/ 4493702 w 7120160"/>
              <a:gd name="connsiteY1975" fmla="*/ 5340335 h 6864970"/>
              <a:gd name="connsiteX1976" fmla="*/ 4491582 w 7120160"/>
              <a:gd name="connsiteY1976" fmla="*/ 5340335 h 6864970"/>
              <a:gd name="connsiteX1977" fmla="*/ 5169400 w 7120160"/>
              <a:gd name="connsiteY1977" fmla="*/ 5335255 h 6864970"/>
              <a:gd name="connsiteX1978" fmla="*/ 5155971 w 7120160"/>
              <a:gd name="connsiteY1978" fmla="*/ 5348035 h 6864970"/>
              <a:gd name="connsiteX1979" fmla="*/ 5150798 w 7120160"/>
              <a:gd name="connsiteY1979" fmla="*/ 5359131 h 6864970"/>
              <a:gd name="connsiteX1980" fmla="*/ 5151024 w 7120160"/>
              <a:gd name="connsiteY1980" fmla="*/ 5358115 h 6864970"/>
              <a:gd name="connsiteX1981" fmla="*/ 5150058 w 7120160"/>
              <a:gd name="connsiteY1981" fmla="*/ 5360717 h 6864970"/>
              <a:gd name="connsiteX1982" fmla="*/ 5148903 w 7120160"/>
              <a:gd name="connsiteY1982" fmla="*/ 5363195 h 6864970"/>
              <a:gd name="connsiteX1983" fmla="*/ 5148903 w 7120160"/>
              <a:gd name="connsiteY1983" fmla="*/ 5363830 h 6864970"/>
              <a:gd name="connsiteX1984" fmla="*/ 5150058 w 7120160"/>
              <a:gd name="connsiteY1984" fmla="*/ 5360717 h 6864970"/>
              <a:gd name="connsiteX1985" fmla="*/ 5150798 w 7120160"/>
              <a:gd name="connsiteY1985" fmla="*/ 5359131 h 6864970"/>
              <a:gd name="connsiteX1986" fmla="*/ 5149610 w 7120160"/>
              <a:gd name="connsiteY1986" fmla="*/ 5364465 h 6864970"/>
              <a:gd name="connsiteX1987" fmla="*/ 5149610 w 7120160"/>
              <a:gd name="connsiteY1987" fmla="*/ 5366370 h 6864970"/>
              <a:gd name="connsiteX1988" fmla="*/ 5152437 w 7120160"/>
              <a:gd name="connsiteY1988" fmla="*/ 5367640 h 6864970"/>
              <a:gd name="connsiteX1989" fmla="*/ 5158798 w 7120160"/>
              <a:gd name="connsiteY1989" fmla="*/ 5369545 h 6864970"/>
              <a:gd name="connsiteX1990" fmla="*/ 5156678 w 7120160"/>
              <a:gd name="connsiteY1990" fmla="*/ 5374625 h 6864970"/>
              <a:gd name="connsiteX1991" fmla="*/ 5162332 w 7120160"/>
              <a:gd name="connsiteY1991" fmla="*/ 5372720 h 6864970"/>
              <a:gd name="connsiteX1992" fmla="*/ 5163746 w 7120160"/>
              <a:gd name="connsiteY1992" fmla="*/ 5371450 h 6864970"/>
              <a:gd name="connsiteX1993" fmla="*/ 5164452 w 7120160"/>
              <a:gd name="connsiteY1993" fmla="*/ 5371450 h 6864970"/>
              <a:gd name="connsiteX1994" fmla="*/ 5168694 w 7120160"/>
              <a:gd name="connsiteY1994" fmla="*/ 5363195 h 6864970"/>
              <a:gd name="connsiteX1995" fmla="*/ 5168694 w 7120160"/>
              <a:gd name="connsiteY1995" fmla="*/ 5340335 h 6864970"/>
              <a:gd name="connsiteX1996" fmla="*/ 5073982 w 7120160"/>
              <a:gd name="connsiteY1996" fmla="*/ 5330810 h 6864970"/>
              <a:gd name="connsiteX1997" fmla="*/ 5072569 w 7120160"/>
              <a:gd name="connsiteY1997" fmla="*/ 5333985 h 6864970"/>
              <a:gd name="connsiteX1998" fmla="*/ 5071156 w 7120160"/>
              <a:gd name="connsiteY1998" fmla="*/ 5335255 h 6864970"/>
              <a:gd name="connsiteX1999" fmla="*/ 5069035 w 7120160"/>
              <a:gd name="connsiteY1999" fmla="*/ 5340970 h 6864970"/>
              <a:gd name="connsiteX2000" fmla="*/ 5066914 w 7120160"/>
              <a:gd name="connsiteY2000" fmla="*/ 5346685 h 6864970"/>
              <a:gd name="connsiteX2001" fmla="*/ 5067622 w 7120160"/>
              <a:gd name="connsiteY2001" fmla="*/ 5346685 h 6864970"/>
              <a:gd name="connsiteX2002" fmla="*/ 5070448 w 7120160"/>
              <a:gd name="connsiteY2002" fmla="*/ 5346685 h 6864970"/>
              <a:gd name="connsiteX2003" fmla="*/ 5067622 w 7120160"/>
              <a:gd name="connsiteY2003" fmla="*/ 5346050 h 6864970"/>
              <a:gd name="connsiteX2004" fmla="*/ 5073982 w 7120160"/>
              <a:gd name="connsiteY2004" fmla="*/ 5330810 h 6864970"/>
              <a:gd name="connsiteX2005" fmla="*/ 5182830 w 7120160"/>
              <a:gd name="connsiteY2005" fmla="*/ 5327000 h 6864970"/>
              <a:gd name="connsiteX2006" fmla="*/ 5180709 w 7120160"/>
              <a:gd name="connsiteY2006" fmla="*/ 5335255 h 6864970"/>
              <a:gd name="connsiteX2007" fmla="*/ 5176468 w 7120160"/>
              <a:gd name="connsiteY2007" fmla="*/ 5352400 h 6864970"/>
              <a:gd name="connsiteX2008" fmla="*/ 5176468 w 7120160"/>
              <a:gd name="connsiteY2008" fmla="*/ 5353670 h 6864970"/>
              <a:gd name="connsiteX2009" fmla="*/ 5180709 w 7120160"/>
              <a:gd name="connsiteY2009" fmla="*/ 5343510 h 6864970"/>
              <a:gd name="connsiteX2010" fmla="*/ 5184243 w 7120160"/>
              <a:gd name="connsiteY2010" fmla="*/ 5340970 h 6864970"/>
              <a:gd name="connsiteX2011" fmla="*/ 5182830 w 7120160"/>
              <a:gd name="connsiteY2011" fmla="*/ 5328270 h 6864970"/>
              <a:gd name="connsiteX2012" fmla="*/ 5201206 w 7120160"/>
              <a:gd name="connsiteY2012" fmla="*/ 5326365 h 6864970"/>
              <a:gd name="connsiteX2013" fmla="*/ 5196966 w 7120160"/>
              <a:gd name="connsiteY2013" fmla="*/ 5332080 h 6864970"/>
              <a:gd name="connsiteX2014" fmla="*/ 5209688 w 7120160"/>
              <a:gd name="connsiteY2014" fmla="*/ 5328270 h 6864970"/>
              <a:gd name="connsiteX2015" fmla="*/ 5204033 w 7120160"/>
              <a:gd name="connsiteY2015" fmla="*/ 5326365 h 6864970"/>
              <a:gd name="connsiteX2016" fmla="*/ 5201206 w 7120160"/>
              <a:gd name="connsiteY2016" fmla="*/ 5326365 h 6864970"/>
              <a:gd name="connsiteX2017" fmla="*/ 5175762 w 7120160"/>
              <a:gd name="connsiteY2017" fmla="*/ 5316205 h 6864970"/>
              <a:gd name="connsiteX2018" fmla="*/ 5175054 w 7120160"/>
              <a:gd name="connsiteY2018" fmla="*/ 5316840 h 6864970"/>
              <a:gd name="connsiteX2019" fmla="*/ 5171520 w 7120160"/>
              <a:gd name="connsiteY2019" fmla="*/ 5323190 h 6864970"/>
              <a:gd name="connsiteX2020" fmla="*/ 5172934 w 7120160"/>
              <a:gd name="connsiteY2020" fmla="*/ 5323825 h 6864970"/>
              <a:gd name="connsiteX2021" fmla="*/ 5175054 w 7120160"/>
              <a:gd name="connsiteY2021" fmla="*/ 5318745 h 6864970"/>
              <a:gd name="connsiteX2022" fmla="*/ 5271179 w 7120160"/>
              <a:gd name="connsiteY2022" fmla="*/ 5314935 h 6864970"/>
              <a:gd name="connsiteX2023" fmla="*/ 5270472 w 7120160"/>
              <a:gd name="connsiteY2023" fmla="*/ 5316205 h 6864970"/>
              <a:gd name="connsiteX2024" fmla="*/ 5270472 w 7120160"/>
              <a:gd name="connsiteY2024" fmla="*/ 5315570 h 6864970"/>
              <a:gd name="connsiteX2025" fmla="*/ 5271886 w 7120160"/>
              <a:gd name="connsiteY2025" fmla="*/ 5313030 h 6864970"/>
              <a:gd name="connsiteX2026" fmla="*/ 5271179 w 7120160"/>
              <a:gd name="connsiteY2026" fmla="*/ 5314300 h 6864970"/>
              <a:gd name="connsiteX2027" fmla="*/ 5271179 w 7120160"/>
              <a:gd name="connsiteY2027" fmla="*/ 5313665 h 6864970"/>
              <a:gd name="connsiteX2028" fmla="*/ 248678 w 7120160"/>
              <a:gd name="connsiteY2028" fmla="*/ 5311760 h 6864970"/>
              <a:gd name="connsiteX2029" fmla="*/ 248678 w 7120160"/>
              <a:gd name="connsiteY2029" fmla="*/ 5312395 h 6864970"/>
              <a:gd name="connsiteX2030" fmla="*/ 247265 w 7120160"/>
              <a:gd name="connsiteY2030" fmla="*/ 5314935 h 6864970"/>
              <a:gd name="connsiteX2031" fmla="*/ 246557 w 7120160"/>
              <a:gd name="connsiteY2031" fmla="*/ 5314935 h 6864970"/>
              <a:gd name="connsiteX2032" fmla="*/ 246557 w 7120160"/>
              <a:gd name="connsiteY2032" fmla="*/ 5314300 h 6864970"/>
              <a:gd name="connsiteX2033" fmla="*/ 247972 w 7120160"/>
              <a:gd name="connsiteY2033" fmla="*/ 5312395 h 6864970"/>
              <a:gd name="connsiteX2034" fmla="*/ 248678 w 7120160"/>
              <a:gd name="connsiteY2034" fmla="*/ 5311760 h 6864970"/>
              <a:gd name="connsiteX2035" fmla="*/ 5272592 w 7120160"/>
              <a:gd name="connsiteY2035" fmla="*/ 5311125 h 6864970"/>
              <a:gd name="connsiteX2036" fmla="*/ 5272592 w 7120160"/>
              <a:gd name="connsiteY2036" fmla="*/ 5311760 h 6864970"/>
              <a:gd name="connsiteX2037" fmla="*/ 5271886 w 7120160"/>
              <a:gd name="connsiteY2037" fmla="*/ 5313030 h 6864970"/>
              <a:gd name="connsiteX2038" fmla="*/ 5176468 w 7120160"/>
              <a:gd name="connsiteY2038" fmla="*/ 5299695 h 6864970"/>
              <a:gd name="connsiteX2039" fmla="*/ 5173641 w 7120160"/>
              <a:gd name="connsiteY2039" fmla="*/ 5307315 h 6864970"/>
              <a:gd name="connsiteX2040" fmla="*/ 5180709 w 7120160"/>
              <a:gd name="connsiteY2040" fmla="*/ 5301600 h 6864970"/>
              <a:gd name="connsiteX2041" fmla="*/ 5176468 w 7120160"/>
              <a:gd name="connsiteY2041" fmla="*/ 5299695 h 6864970"/>
              <a:gd name="connsiteX2042" fmla="*/ 5244320 w 7120160"/>
              <a:gd name="connsiteY2042" fmla="*/ 5298425 h 6864970"/>
              <a:gd name="connsiteX2043" fmla="*/ 5257750 w 7120160"/>
              <a:gd name="connsiteY2043" fmla="*/ 5320015 h 6864970"/>
              <a:gd name="connsiteX2044" fmla="*/ 5254922 w 7120160"/>
              <a:gd name="connsiteY2044" fmla="*/ 5327635 h 6864970"/>
              <a:gd name="connsiteX2045" fmla="*/ 5247854 w 7120160"/>
              <a:gd name="connsiteY2045" fmla="*/ 5316840 h 6864970"/>
              <a:gd name="connsiteX2046" fmla="*/ 5235132 w 7120160"/>
              <a:gd name="connsiteY2046" fmla="*/ 5320650 h 6864970"/>
              <a:gd name="connsiteX2047" fmla="*/ 5239373 w 7120160"/>
              <a:gd name="connsiteY2047" fmla="*/ 5309220 h 6864970"/>
              <a:gd name="connsiteX2048" fmla="*/ 5241494 w 7120160"/>
              <a:gd name="connsiteY2048" fmla="*/ 5305410 h 6864970"/>
              <a:gd name="connsiteX2049" fmla="*/ 5241494 w 7120160"/>
              <a:gd name="connsiteY2049" fmla="*/ 5304775 h 6864970"/>
              <a:gd name="connsiteX2050" fmla="*/ 5243614 w 7120160"/>
              <a:gd name="connsiteY2050" fmla="*/ 5299695 h 6864970"/>
              <a:gd name="connsiteX2051" fmla="*/ 267055 w 7120160"/>
              <a:gd name="connsiteY2051" fmla="*/ 5290170 h 6864970"/>
              <a:gd name="connsiteX2052" fmla="*/ 267055 w 7120160"/>
              <a:gd name="connsiteY2052" fmla="*/ 5292710 h 6864970"/>
              <a:gd name="connsiteX2053" fmla="*/ 266348 w 7120160"/>
              <a:gd name="connsiteY2053" fmla="*/ 5293980 h 6864970"/>
              <a:gd name="connsiteX2054" fmla="*/ 266348 w 7120160"/>
              <a:gd name="connsiteY2054" fmla="*/ 5293345 h 6864970"/>
              <a:gd name="connsiteX2055" fmla="*/ 266348 w 7120160"/>
              <a:gd name="connsiteY2055" fmla="*/ 5291440 h 6864970"/>
              <a:gd name="connsiteX2056" fmla="*/ 267055 w 7120160"/>
              <a:gd name="connsiteY2056" fmla="*/ 5290170 h 6864970"/>
              <a:gd name="connsiteX2057" fmla="*/ 5194845 w 7120160"/>
              <a:gd name="connsiteY2057" fmla="*/ 5289535 h 6864970"/>
              <a:gd name="connsiteX2058" fmla="*/ 5189190 w 7120160"/>
              <a:gd name="connsiteY2058" fmla="*/ 5306680 h 6864970"/>
              <a:gd name="connsiteX2059" fmla="*/ 5185656 w 7120160"/>
              <a:gd name="connsiteY2059" fmla="*/ 5316840 h 6864970"/>
              <a:gd name="connsiteX2060" fmla="*/ 5184243 w 7120160"/>
              <a:gd name="connsiteY2060" fmla="*/ 5320015 h 6864970"/>
              <a:gd name="connsiteX2061" fmla="*/ 5185656 w 7120160"/>
              <a:gd name="connsiteY2061" fmla="*/ 5320015 h 6864970"/>
              <a:gd name="connsiteX2062" fmla="*/ 5189898 w 7120160"/>
              <a:gd name="connsiteY2062" fmla="*/ 5321285 h 6864970"/>
              <a:gd name="connsiteX2063" fmla="*/ 5201913 w 7120160"/>
              <a:gd name="connsiteY2063" fmla="*/ 5292075 h 6864970"/>
              <a:gd name="connsiteX2064" fmla="*/ 5196258 w 7120160"/>
              <a:gd name="connsiteY2064" fmla="*/ 5289535 h 6864970"/>
              <a:gd name="connsiteX2065" fmla="*/ 288966 w 7120160"/>
              <a:gd name="connsiteY2065" fmla="*/ 5285725 h 6864970"/>
              <a:gd name="connsiteX2066" fmla="*/ 288259 w 7120160"/>
              <a:gd name="connsiteY2066" fmla="*/ 5288900 h 6864970"/>
              <a:gd name="connsiteX2067" fmla="*/ 288966 w 7120160"/>
              <a:gd name="connsiteY2067" fmla="*/ 5286995 h 6864970"/>
              <a:gd name="connsiteX2068" fmla="*/ 261400 w 7120160"/>
              <a:gd name="connsiteY2068" fmla="*/ 5283820 h 6864970"/>
              <a:gd name="connsiteX2069" fmla="*/ 262108 w 7120160"/>
              <a:gd name="connsiteY2069" fmla="*/ 5285725 h 6864970"/>
              <a:gd name="connsiteX2070" fmla="*/ 260693 w 7120160"/>
              <a:gd name="connsiteY2070" fmla="*/ 5293345 h 6864970"/>
              <a:gd name="connsiteX2071" fmla="*/ 259280 w 7120160"/>
              <a:gd name="connsiteY2071" fmla="*/ 5297790 h 6864970"/>
              <a:gd name="connsiteX2072" fmla="*/ 257866 w 7120160"/>
              <a:gd name="connsiteY2072" fmla="*/ 5296520 h 6864970"/>
              <a:gd name="connsiteX2073" fmla="*/ 261400 w 7120160"/>
              <a:gd name="connsiteY2073" fmla="*/ 5283820 h 6864970"/>
              <a:gd name="connsiteX2074" fmla="*/ 5250682 w 7120160"/>
              <a:gd name="connsiteY2074" fmla="*/ 5283185 h 6864970"/>
              <a:gd name="connsiteX2075" fmla="*/ 5257043 w 7120160"/>
              <a:gd name="connsiteY2075" fmla="*/ 5294615 h 6864970"/>
              <a:gd name="connsiteX2076" fmla="*/ 5244320 w 7120160"/>
              <a:gd name="connsiteY2076" fmla="*/ 5298425 h 6864970"/>
              <a:gd name="connsiteX2077" fmla="*/ 5245734 w 7120160"/>
              <a:gd name="connsiteY2077" fmla="*/ 5294615 h 6864970"/>
              <a:gd name="connsiteX2078" fmla="*/ 5250682 w 7120160"/>
              <a:gd name="connsiteY2078" fmla="*/ 5283185 h 6864970"/>
              <a:gd name="connsiteX2079" fmla="*/ 281898 w 7120160"/>
              <a:gd name="connsiteY2079" fmla="*/ 5281280 h 6864970"/>
              <a:gd name="connsiteX2080" fmla="*/ 281898 w 7120160"/>
              <a:gd name="connsiteY2080" fmla="*/ 5282550 h 6864970"/>
              <a:gd name="connsiteX2081" fmla="*/ 281191 w 7120160"/>
              <a:gd name="connsiteY2081" fmla="*/ 5283185 h 6864970"/>
              <a:gd name="connsiteX2082" fmla="*/ 281898 w 7120160"/>
              <a:gd name="connsiteY2082" fmla="*/ 5281280 h 6864970"/>
              <a:gd name="connsiteX2083" fmla="*/ 4516320 w 7120160"/>
              <a:gd name="connsiteY2083" fmla="*/ 5280010 h 6864970"/>
              <a:gd name="connsiteX2084" fmla="*/ 4515612 w 7120160"/>
              <a:gd name="connsiteY2084" fmla="*/ 5280645 h 6864970"/>
              <a:gd name="connsiteX2085" fmla="*/ 4509252 w 7120160"/>
              <a:gd name="connsiteY2085" fmla="*/ 5290805 h 6864970"/>
              <a:gd name="connsiteX2086" fmla="*/ 4513492 w 7120160"/>
              <a:gd name="connsiteY2086" fmla="*/ 5290805 h 6864970"/>
              <a:gd name="connsiteX2087" fmla="*/ 4514199 w 7120160"/>
              <a:gd name="connsiteY2087" fmla="*/ 5289535 h 6864970"/>
              <a:gd name="connsiteX2088" fmla="*/ 4516320 w 7120160"/>
              <a:gd name="connsiteY2088" fmla="*/ 5280645 h 6864970"/>
              <a:gd name="connsiteX2089" fmla="*/ 255746 w 7120160"/>
              <a:gd name="connsiteY2089" fmla="*/ 5280010 h 6864970"/>
              <a:gd name="connsiteX2090" fmla="*/ 256453 w 7120160"/>
              <a:gd name="connsiteY2090" fmla="*/ 5281915 h 6864970"/>
              <a:gd name="connsiteX2091" fmla="*/ 251505 w 7120160"/>
              <a:gd name="connsiteY2091" fmla="*/ 5302235 h 6864970"/>
              <a:gd name="connsiteX2092" fmla="*/ 250799 w 7120160"/>
              <a:gd name="connsiteY2092" fmla="*/ 5301600 h 6864970"/>
              <a:gd name="connsiteX2093" fmla="*/ 252919 w 7120160"/>
              <a:gd name="connsiteY2093" fmla="*/ 5289535 h 6864970"/>
              <a:gd name="connsiteX2094" fmla="*/ 255746 w 7120160"/>
              <a:gd name="connsiteY2094" fmla="*/ 5280010 h 6864970"/>
              <a:gd name="connsiteX2095" fmla="*/ 5095894 w 7120160"/>
              <a:gd name="connsiteY2095" fmla="*/ 5279375 h 6864970"/>
              <a:gd name="connsiteX2096" fmla="*/ 5093066 w 7120160"/>
              <a:gd name="connsiteY2096" fmla="*/ 5280010 h 6864970"/>
              <a:gd name="connsiteX2097" fmla="*/ 5093773 w 7120160"/>
              <a:gd name="connsiteY2097" fmla="*/ 5280010 h 6864970"/>
              <a:gd name="connsiteX2098" fmla="*/ 5095894 w 7120160"/>
              <a:gd name="connsiteY2098" fmla="*/ 5279375 h 6864970"/>
              <a:gd name="connsiteX2099" fmla="*/ 5311466 w 7120160"/>
              <a:gd name="connsiteY2099" fmla="*/ 5271120 h 6864970"/>
              <a:gd name="connsiteX2100" fmla="*/ 5308639 w 7120160"/>
              <a:gd name="connsiteY2100" fmla="*/ 5278740 h 6864970"/>
              <a:gd name="connsiteX2101" fmla="*/ 5298744 w 7120160"/>
              <a:gd name="connsiteY2101" fmla="*/ 5274930 h 6864970"/>
              <a:gd name="connsiteX2102" fmla="*/ 5311466 w 7120160"/>
              <a:gd name="connsiteY2102" fmla="*/ 5271120 h 6864970"/>
              <a:gd name="connsiteX2103" fmla="*/ 4490875 w 7120160"/>
              <a:gd name="connsiteY2103" fmla="*/ 5266040 h 6864970"/>
              <a:gd name="connsiteX2104" fmla="*/ 4489461 w 7120160"/>
              <a:gd name="connsiteY2104" fmla="*/ 5273025 h 6864970"/>
              <a:gd name="connsiteX2105" fmla="*/ 4484514 w 7120160"/>
              <a:gd name="connsiteY2105" fmla="*/ 5304775 h 6864970"/>
              <a:gd name="connsiteX2106" fmla="*/ 4488754 w 7120160"/>
              <a:gd name="connsiteY2106" fmla="*/ 5269850 h 6864970"/>
              <a:gd name="connsiteX2107" fmla="*/ 5247148 w 7120160"/>
              <a:gd name="connsiteY2107" fmla="*/ 5265405 h 6864970"/>
              <a:gd name="connsiteX2108" fmla="*/ 5253509 w 7120160"/>
              <a:gd name="connsiteY2108" fmla="*/ 5276200 h 6864970"/>
              <a:gd name="connsiteX2109" fmla="*/ 5250682 w 7120160"/>
              <a:gd name="connsiteY2109" fmla="*/ 5283185 h 6864970"/>
              <a:gd name="connsiteX2110" fmla="*/ 5247148 w 7120160"/>
              <a:gd name="connsiteY2110" fmla="*/ 5265405 h 6864970"/>
              <a:gd name="connsiteX2111" fmla="*/ 5100841 w 7120160"/>
              <a:gd name="connsiteY2111" fmla="*/ 5264135 h 6864970"/>
              <a:gd name="connsiteX2112" fmla="*/ 5098720 w 7120160"/>
              <a:gd name="connsiteY2112" fmla="*/ 5267945 h 6864970"/>
              <a:gd name="connsiteX2113" fmla="*/ 5096600 w 7120160"/>
              <a:gd name="connsiteY2113" fmla="*/ 5273660 h 6864970"/>
              <a:gd name="connsiteX2114" fmla="*/ 5098720 w 7120160"/>
              <a:gd name="connsiteY2114" fmla="*/ 5271755 h 6864970"/>
              <a:gd name="connsiteX2115" fmla="*/ 5101548 w 7120160"/>
              <a:gd name="connsiteY2115" fmla="*/ 5264770 h 6864970"/>
              <a:gd name="connsiteX2116" fmla="*/ 259280 w 7120160"/>
              <a:gd name="connsiteY2116" fmla="*/ 5262865 h 6864970"/>
              <a:gd name="connsiteX2117" fmla="*/ 259987 w 7120160"/>
              <a:gd name="connsiteY2117" fmla="*/ 5264770 h 6864970"/>
              <a:gd name="connsiteX2118" fmla="*/ 258573 w 7120160"/>
              <a:gd name="connsiteY2118" fmla="*/ 5266675 h 6864970"/>
              <a:gd name="connsiteX2119" fmla="*/ 258573 w 7120160"/>
              <a:gd name="connsiteY2119" fmla="*/ 5264770 h 6864970"/>
              <a:gd name="connsiteX2120" fmla="*/ 259280 w 7120160"/>
              <a:gd name="connsiteY2120" fmla="*/ 5262865 h 6864970"/>
              <a:gd name="connsiteX2121" fmla="*/ 260693 w 7120160"/>
              <a:gd name="connsiteY2121" fmla="*/ 5256515 h 6864970"/>
              <a:gd name="connsiteX2122" fmla="*/ 261400 w 7120160"/>
              <a:gd name="connsiteY2122" fmla="*/ 5257785 h 6864970"/>
              <a:gd name="connsiteX2123" fmla="*/ 260693 w 7120160"/>
              <a:gd name="connsiteY2123" fmla="*/ 5259690 h 6864970"/>
              <a:gd name="connsiteX2124" fmla="*/ 259280 w 7120160"/>
              <a:gd name="connsiteY2124" fmla="*/ 5257785 h 6864970"/>
              <a:gd name="connsiteX2125" fmla="*/ 260693 w 7120160"/>
              <a:gd name="connsiteY2125" fmla="*/ 5256515 h 6864970"/>
              <a:gd name="connsiteX2126" fmla="*/ 287552 w 7120160"/>
              <a:gd name="connsiteY2126" fmla="*/ 5255880 h 6864970"/>
              <a:gd name="connsiteX2127" fmla="*/ 286845 w 7120160"/>
              <a:gd name="connsiteY2127" fmla="*/ 5257785 h 6864970"/>
              <a:gd name="connsiteX2128" fmla="*/ 286845 w 7120160"/>
              <a:gd name="connsiteY2128" fmla="*/ 5256515 h 6864970"/>
              <a:gd name="connsiteX2129" fmla="*/ 287552 w 7120160"/>
              <a:gd name="connsiteY2129" fmla="*/ 5255880 h 6864970"/>
              <a:gd name="connsiteX2130" fmla="*/ 289672 w 7120160"/>
              <a:gd name="connsiteY2130" fmla="*/ 5247625 h 6864970"/>
              <a:gd name="connsiteX2131" fmla="*/ 288966 w 7120160"/>
              <a:gd name="connsiteY2131" fmla="*/ 5250800 h 6864970"/>
              <a:gd name="connsiteX2132" fmla="*/ 288259 w 7120160"/>
              <a:gd name="connsiteY2132" fmla="*/ 5253340 h 6864970"/>
              <a:gd name="connsiteX2133" fmla="*/ 288966 w 7120160"/>
              <a:gd name="connsiteY2133" fmla="*/ 5248260 h 6864970"/>
              <a:gd name="connsiteX2134" fmla="*/ 289672 w 7120160"/>
              <a:gd name="connsiteY2134" fmla="*/ 5247625 h 6864970"/>
              <a:gd name="connsiteX2135" fmla="*/ 5213928 w 7120160"/>
              <a:gd name="connsiteY2135" fmla="*/ 5236195 h 6864970"/>
              <a:gd name="connsiteX2136" fmla="*/ 5213222 w 7120160"/>
              <a:gd name="connsiteY2136" fmla="*/ 5237465 h 6864970"/>
              <a:gd name="connsiteX2137" fmla="*/ 5212515 w 7120160"/>
              <a:gd name="connsiteY2137" fmla="*/ 5238735 h 6864970"/>
              <a:gd name="connsiteX2138" fmla="*/ 5212515 w 7120160"/>
              <a:gd name="connsiteY2138" fmla="*/ 5239370 h 6864970"/>
              <a:gd name="connsiteX2139" fmla="*/ 267055 w 7120160"/>
              <a:gd name="connsiteY2139" fmla="*/ 5231115 h 6864970"/>
              <a:gd name="connsiteX2140" fmla="*/ 265641 w 7120160"/>
              <a:gd name="connsiteY2140" fmla="*/ 5236830 h 6864970"/>
              <a:gd name="connsiteX2141" fmla="*/ 265641 w 7120160"/>
              <a:gd name="connsiteY2141" fmla="*/ 5234925 h 6864970"/>
              <a:gd name="connsiteX2142" fmla="*/ 265641 w 7120160"/>
              <a:gd name="connsiteY2142" fmla="*/ 5234290 h 6864970"/>
              <a:gd name="connsiteX2143" fmla="*/ 266348 w 7120160"/>
              <a:gd name="connsiteY2143" fmla="*/ 5231750 h 6864970"/>
              <a:gd name="connsiteX2144" fmla="*/ 267055 w 7120160"/>
              <a:gd name="connsiteY2144" fmla="*/ 5231115 h 6864970"/>
              <a:gd name="connsiteX2145" fmla="*/ 5342566 w 7120160"/>
              <a:gd name="connsiteY2145" fmla="*/ 5222860 h 6864970"/>
              <a:gd name="connsiteX2146" fmla="*/ 5327016 w 7120160"/>
              <a:gd name="connsiteY2146" fmla="*/ 5234290 h 6864970"/>
              <a:gd name="connsiteX2147" fmla="*/ 5329843 w 7120160"/>
              <a:gd name="connsiteY2147" fmla="*/ 5226670 h 6864970"/>
              <a:gd name="connsiteX2148" fmla="*/ 5342566 w 7120160"/>
              <a:gd name="connsiteY2148" fmla="*/ 5222860 h 6864970"/>
              <a:gd name="connsiteX2149" fmla="*/ 275536 w 7120160"/>
              <a:gd name="connsiteY2149" fmla="*/ 5222860 h 6864970"/>
              <a:gd name="connsiteX2150" fmla="*/ 276243 w 7120160"/>
              <a:gd name="connsiteY2150" fmla="*/ 5222860 h 6864970"/>
              <a:gd name="connsiteX2151" fmla="*/ 276243 w 7120160"/>
              <a:gd name="connsiteY2151" fmla="*/ 5223495 h 6864970"/>
              <a:gd name="connsiteX2152" fmla="*/ 276243 w 7120160"/>
              <a:gd name="connsiteY2152" fmla="*/ 5225400 h 6864970"/>
              <a:gd name="connsiteX2153" fmla="*/ 275536 w 7120160"/>
              <a:gd name="connsiteY2153" fmla="*/ 5225400 h 6864970"/>
              <a:gd name="connsiteX2154" fmla="*/ 275536 w 7120160"/>
              <a:gd name="connsiteY2154" fmla="*/ 5223495 h 6864970"/>
              <a:gd name="connsiteX2155" fmla="*/ 275536 w 7120160"/>
              <a:gd name="connsiteY2155" fmla="*/ 5222860 h 6864970"/>
              <a:gd name="connsiteX2156" fmla="*/ 296741 w 7120160"/>
              <a:gd name="connsiteY2156" fmla="*/ 5222225 h 6864970"/>
              <a:gd name="connsiteX2157" fmla="*/ 296033 w 7120160"/>
              <a:gd name="connsiteY2157" fmla="*/ 5223495 h 6864970"/>
              <a:gd name="connsiteX2158" fmla="*/ 296033 w 7120160"/>
              <a:gd name="connsiteY2158" fmla="*/ 5224765 h 6864970"/>
              <a:gd name="connsiteX2159" fmla="*/ 296741 w 7120160"/>
              <a:gd name="connsiteY2159" fmla="*/ 5223495 h 6864970"/>
              <a:gd name="connsiteX2160" fmla="*/ 296741 w 7120160"/>
              <a:gd name="connsiteY2160" fmla="*/ 5222225 h 6864970"/>
              <a:gd name="connsiteX2161" fmla="*/ 5332670 w 7120160"/>
              <a:gd name="connsiteY2161" fmla="*/ 5219685 h 6864970"/>
              <a:gd name="connsiteX2162" fmla="*/ 5329843 w 7120160"/>
              <a:gd name="connsiteY2162" fmla="*/ 5226670 h 6864970"/>
              <a:gd name="connsiteX2163" fmla="*/ 5319948 w 7120160"/>
              <a:gd name="connsiteY2163" fmla="*/ 5223495 h 6864970"/>
              <a:gd name="connsiteX2164" fmla="*/ 5332670 w 7120160"/>
              <a:gd name="connsiteY2164" fmla="*/ 5219685 h 6864970"/>
              <a:gd name="connsiteX2165" fmla="*/ 5110029 w 7120160"/>
              <a:gd name="connsiteY2165" fmla="*/ 5216510 h 6864970"/>
              <a:gd name="connsiteX2166" fmla="*/ 5107202 w 7120160"/>
              <a:gd name="connsiteY2166" fmla="*/ 5224130 h 6864970"/>
              <a:gd name="connsiteX2167" fmla="*/ 5114977 w 7120160"/>
              <a:gd name="connsiteY2167" fmla="*/ 5224130 h 6864970"/>
              <a:gd name="connsiteX2168" fmla="*/ 5115684 w 7120160"/>
              <a:gd name="connsiteY2168" fmla="*/ 5225400 h 6864970"/>
              <a:gd name="connsiteX2169" fmla="*/ 5117804 w 7120160"/>
              <a:gd name="connsiteY2169" fmla="*/ 5222225 h 6864970"/>
              <a:gd name="connsiteX2170" fmla="*/ 5118511 w 7120160"/>
              <a:gd name="connsiteY2170" fmla="*/ 5220955 h 6864970"/>
              <a:gd name="connsiteX2171" fmla="*/ 5118511 w 7120160"/>
              <a:gd name="connsiteY2171" fmla="*/ 5220320 h 6864970"/>
              <a:gd name="connsiteX2172" fmla="*/ 5110029 w 7120160"/>
              <a:gd name="connsiteY2172" fmla="*/ 5216510 h 6864970"/>
              <a:gd name="connsiteX2173" fmla="*/ 300981 w 7120160"/>
              <a:gd name="connsiteY2173" fmla="*/ 5202540 h 6864970"/>
              <a:gd name="connsiteX2174" fmla="*/ 298860 w 7120160"/>
              <a:gd name="connsiteY2174" fmla="*/ 5210795 h 6864970"/>
              <a:gd name="connsiteX2175" fmla="*/ 297447 w 7120160"/>
              <a:gd name="connsiteY2175" fmla="*/ 5219685 h 6864970"/>
              <a:gd name="connsiteX2176" fmla="*/ 299568 w 7120160"/>
              <a:gd name="connsiteY2176" fmla="*/ 5210160 h 6864970"/>
              <a:gd name="connsiteX2177" fmla="*/ 300275 w 7120160"/>
              <a:gd name="connsiteY2177" fmla="*/ 5208890 h 6864970"/>
              <a:gd name="connsiteX2178" fmla="*/ 301688 w 7120160"/>
              <a:gd name="connsiteY2178" fmla="*/ 5202540 h 6864970"/>
              <a:gd name="connsiteX2179" fmla="*/ 300981 w 7120160"/>
              <a:gd name="connsiteY2179" fmla="*/ 5202540 h 6864970"/>
              <a:gd name="connsiteX2180" fmla="*/ 5257750 w 7120160"/>
              <a:gd name="connsiteY2180" fmla="*/ 5198095 h 6864970"/>
              <a:gd name="connsiteX2181" fmla="*/ 5252096 w 7120160"/>
              <a:gd name="connsiteY2181" fmla="*/ 5198730 h 6864970"/>
              <a:gd name="connsiteX2182" fmla="*/ 5261284 w 7120160"/>
              <a:gd name="connsiteY2182" fmla="*/ 5202540 h 6864970"/>
              <a:gd name="connsiteX2183" fmla="*/ 5258456 w 7120160"/>
              <a:gd name="connsiteY2183" fmla="*/ 5198095 h 6864970"/>
              <a:gd name="connsiteX2184" fmla="*/ 5257750 w 7120160"/>
              <a:gd name="connsiteY2184" fmla="*/ 5198095 h 6864970"/>
              <a:gd name="connsiteX2185" fmla="*/ 4542471 w 7120160"/>
              <a:gd name="connsiteY2185" fmla="*/ 5196825 h 6864970"/>
              <a:gd name="connsiteX2186" fmla="*/ 4543884 w 7120160"/>
              <a:gd name="connsiteY2186" fmla="*/ 5216510 h 6864970"/>
              <a:gd name="connsiteX2187" fmla="*/ 4543178 w 7120160"/>
              <a:gd name="connsiteY2187" fmla="*/ 5218415 h 6864970"/>
              <a:gd name="connsiteX2188" fmla="*/ 4545298 w 7120160"/>
              <a:gd name="connsiteY2188" fmla="*/ 5219050 h 6864970"/>
              <a:gd name="connsiteX2189" fmla="*/ 4549539 w 7120160"/>
              <a:gd name="connsiteY2189" fmla="*/ 5220955 h 6864970"/>
              <a:gd name="connsiteX2190" fmla="*/ 4548126 w 7120160"/>
              <a:gd name="connsiteY2190" fmla="*/ 5198730 h 6864970"/>
              <a:gd name="connsiteX2191" fmla="*/ 4548126 w 7120160"/>
              <a:gd name="connsiteY2191" fmla="*/ 5198095 h 6864970"/>
              <a:gd name="connsiteX2192" fmla="*/ 4545298 w 7120160"/>
              <a:gd name="connsiteY2192" fmla="*/ 5197460 h 6864970"/>
              <a:gd name="connsiteX2193" fmla="*/ 4542471 w 7120160"/>
              <a:gd name="connsiteY2193" fmla="*/ 5196825 h 6864970"/>
              <a:gd name="connsiteX2194" fmla="*/ 302395 w 7120160"/>
              <a:gd name="connsiteY2194" fmla="*/ 5196825 h 6864970"/>
              <a:gd name="connsiteX2195" fmla="*/ 301688 w 7120160"/>
              <a:gd name="connsiteY2195" fmla="*/ 5198730 h 6864970"/>
              <a:gd name="connsiteX2196" fmla="*/ 302395 w 7120160"/>
              <a:gd name="connsiteY2196" fmla="*/ 5198730 h 6864970"/>
              <a:gd name="connsiteX2197" fmla="*/ 302395 w 7120160"/>
              <a:gd name="connsiteY2197" fmla="*/ 5196825 h 6864970"/>
              <a:gd name="connsiteX2198" fmla="*/ 5119218 w 7120160"/>
              <a:gd name="connsiteY2198" fmla="*/ 5194285 h 6864970"/>
              <a:gd name="connsiteX2199" fmla="*/ 5116390 w 7120160"/>
              <a:gd name="connsiteY2199" fmla="*/ 5201905 h 6864970"/>
              <a:gd name="connsiteX2200" fmla="*/ 5126286 w 7120160"/>
              <a:gd name="connsiteY2200" fmla="*/ 5205080 h 6864970"/>
              <a:gd name="connsiteX2201" fmla="*/ 5119218 w 7120160"/>
              <a:gd name="connsiteY2201" fmla="*/ 5194285 h 6864970"/>
              <a:gd name="connsiteX2202" fmla="*/ 259280 w 7120160"/>
              <a:gd name="connsiteY2202" fmla="*/ 5193650 h 6864970"/>
              <a:gd name="connsiteX2203" fmla="*/ 259280 w 7120160"/>
              <a:gd name="connsiteY2203" fmla="*/ 5197460 h 6864970"/>
              <a:gd name="connsiteX2204" fmla="*/ 256453 w 7120160"/>
              <a:gd name="connsiteY2204" fmla="*/ 5207620 h 6864970"/>
              <a:gd name="connsiteX2205" fmla="*/ 255746 w 7120160"/>
              <a:gd name="connsiteY2205" fmla="*/ 5210160 h 6864970"/>
              <a:gd name="connsiteX2206" fmla="*/ 255039 w 7120160"/>
              <a:gd name="connsiteY2206" fmla="*/ 5213970 h 6864970"/>
              <a:gd name="connsiteX2207" fmla="*/ 254332 w 7120160"/>
              <a:gd name="connsiteY2207" fmla="*/ 5220320 h 6864970"/>
              <a:gd name="connsiteX2208" fmla="*/ 250799 w 7120160"/>
              <a:gd name="connsiteY2208" fmla="*/ 5240005 h 6864970"/>
              <a:gd name="connsiteX2209" fmla="*/ 246557 w 7120160"/>
              <a:gd name="connsiteY2209" fmla="*/ 5258420 h 6864970"/>
              <a:gd name="connsiteX2210" fmla="*/ 244438 w 7120160"/>
              <a:gd name="connsiteY2210" fmla="*/ 5266675 h 6864970"/>
              <a:gd name="connsiteX2211" fmla="*/ 236663 w 7120160"/>
              <a:gd name="connsiteY2211" fmla="*/ 5304775 h 6864970"/>
              <a:gd name="connsiteX2212" fmla="*/ 233129 w 7120160"/>
              <a:gd name="connsiteY2212" fmla="*/ 5321285 h 6864970"/>
              <a:gd name="connsiteX2213" fmla="*/ 226768 w 7120160"/>
              <a:gd name="connsiteY2213" fmla="*/ 5349225 h 6864970"/>
              <a:gd name="connsiteX2214" fmla="*/ 223940 w 7120160"/>
              <a:gd name="connsiteY2214" fmla="*/ 5363195 h 6864970"/>
              <a:gd name="connsiteX2215" fmla="*/ 220406 w 7120160"/>
              <a:gd name="connsiteY2215" fmla="*/ 5380975 h 6864970"/>
              <a:gd name="connsiteX2216" fmla="*/ 216872 w 7120160"/>
              <a:gd name="connsiteY2216" fmla="*/ 5396215 h 6864970"/>
              <a:gd name="connsiteX2217" fmla="*/ 214752 w 7120160"/>
              <a:gd name="connsiteY2217" fmla="*/ 5407645 h 6864970"/>
              <a:gd name="connsiteX2218" fmla="*/ 213338 w 7120160"/>
              <a:gd name="connsiteY2218" fmla="*/ 5412725 h 6864970"/>
              <a:gd name="connsiteX2219" fmla="*/ 204857 w 7120160"/>
              <a:gd name="connsiteY2219" fmla="*/ 5452730 h 6864970"/>
              <a:gd name="connsiteX2220" fmla="*/ 200616 w 7120160"/>
              <a:gd name="connsiteY2220" fmla="*/ 5474955 h 6864970"/>
              <a:gd name="connsiteX2221" fmla="*/ 197082 w 7120160"/>
              <a:gd name="connsiteY2221" fmla="*/ 5494005 h 6864970"/>
              <a:gd name="connsiteX2222" fmla="*/ 194962 w 7120160"/>
              <a:gd name="connsiteY2222" fmla="*/ 5503530 h 6864970"/>
              <a:gd name="connsiteX2223" fmla="*/ 194254 w 7120160"/>
              <a:gd name="connsiteY2223" fmla="*/ 5507340 h 6864970"/>
              <a:gd name="connsiteX2224" fmla="*/ 193548 w 7120160"/>
              <a:gd name="connsiteY2224" fmla="*/ 5509245 h 6864970"/>
              <a:gd name="connsiteX2225" fmla="*/ 191427 w 7120160"/>
              <a:gd name="connsiteY2225" fmla="*/ 5516230 h 6864970"/>
              <a:gd name="connsiteX2226" fmla="*/ 197082 w 7120160"/>
              <a:gd name="connsiteY2226" fmla="*/ 5479400 h 6864970"/>
              <a:gd name="connsiteX2227" fmla="*/ 199202 w 7120160"/>
              <a:gd name="connsiteY2227" fmla="*/ 5471145 h 6864970"/>
              <a:gd name="connsiteX2228" fmla="*/ 201323 w 7120160"/>
              <a:gd name="connsiteY2228" fmla="*/ 5458445 h 6864970"/>
              <a:gd name="connsiteX2229" fmla="*/ 205563 w 7120160"/>
              <a:gd name="connsiteY2229" fmla="*/ 5437490 h 6864970"/>
              <a:gd name="connsiteX2230" fmla="*/ 209097 w 7120160"/>
              <a:gd name="connsiteY2230" fmla="*/ 5420980 h 6864970"/>
              <a:gd name="connsiteX2231" fmla="*/ 210511 w 7120160"/>
              <a:gd name="connsiteY2231" fmla="*/ 5412090 h 6864970"/>
              <a:gd name="connsiteX2232" fmla="*/ 212632 w 7120160"/>
              <a:gd name="connsiteY2232" fmla="*/ 5405105 h 6864970"/>
              <a:gd name="connsiteX2233" fmla="*/ 216166 w 7120160"/>
              <a:gd name="connsiteY2233" fmla="*/ 5386055 h 6864970"/>
              <a:gd name="connsiteX2234" fmla="*/ 228181 w 7120160"/>
              <a:gd name="connsiteY2234" fmla="*/ 5329540 h 6864970"/>
              <a:gd name="connsiteX2235" fmla="*/ 236663 w 7120160"/>
              <a:gd name="connsiteY2235" fmla="*/ 5289535 h 6864970"/>
              <a:gd name="connsiteX2236" fmla="*/ 243023 w 7120160"/>
              <a:gd name="connsiteY2236" fmla="*/ 5260960 h 6864970"/>
              <a:gd name="connsiteX2237" fmla="*/ 247265 w 7120160"/>
              <a:gd name="connsiteY2237" fmla="*/ 5241275 h 6864970"/>
              <a:gd name="connsiteX2238" fmla="*/ 258573 w 7120160"/>
              <a:gd name="connsiteY2238" fmla="*/ 5196825 h 6864970"/>
              <a:gd name="connsiteX2239" fmla="*/ 259987 w 7120160"/>
              <a:gd name="connsiteY2239" fmla="*/ 5187300 h 6864970"/>
              <a:gd name="connsiteX2240" fmla="*/ 260693 w 7120160"/>
              <a:gd name="connsiteY2240" fmla="*/ 5187300 h 6864970"/>
              <a:gd name="connsiteX2241" fmla="*/ 260693 w 7120160"/>
              <a:gd name="connsiteY2241" fmla="*/ 5189205 h 6864970"/>
              <a:gd name="connsiteX2242" fmla="*/ 259987 w 7120160"/>
              <a:gd name="connsiteY2242" fmla="*/ 5191745 h 6864970"/>
              <a:gd name="connsiteX2243" fmla="*/ 259987 w 7120160"/>
              <a:gd name="connsiteY2243" fmla="*/ 5189840 h 6864970"/>
              <a:gd name="connsiteX2244" fmla="*/ 259987 w 7120160"/>
              <a:gd name="connsiteY2244" fmla="*/ 5187300 h 6864970"/>
              <a:gd name="connsiteX2245" fmla="*/ 5319241 w 7120160"/>
              <a:gd name="connsiteY2245" fmla="*/ 5172060 h 6864970"/>
              <a:gd name="connsiteX2246" fmla="*/ 5312880 w 7120160"/>
              <a:gd name="connsiteY2246" fmla="*/ 5186665 h 6864970"/>
              <a:gd name="connsiteX2247" fmla="*/ 5313587 w 7120160"/>
              <a:gd name="connsiteY2247" fmla="*/ 5212700 h 6864970"/>
              <a:gd name="connsiteX2248" fmla="*/ 5300864 w 7120160"/>
              <a:gd name="connsiteY2248" fmla="*/ 5216510 h 6864970"/>
              <a:gd name="connsiteX2249" fmla="*/ 5313587 w 7120160"/>
              <a:gd name="connsiteY2249" fmla="*/ 5212700 h 6864970"/>
              <a:gd name="connsiteX2250" fmla="*/ 5323482 w 7120160"/>
              <a:gd name="connsiteY2250" fmla="*/ 5195555 h 6864970"/>
              <a:gd name="connsiteX2251" fmla="*/ 5322775 w 7120160"/>
              <a:gd name="connsiteY2251" fmla="*/ 5190475 h 6864970"/>
              <a:gd name="connsiteX2252" fmla="*/ 5329136 w 7120160"/>
              <a:gd name="connsiteY2252" fmla="*/ 5175235 h 6864970"/>
              <a:gd name="connsiteX2253" fmla="*/ 5319241 w 7120160"/>
              <a:gd name="connsiteY2253" fmla="*/ 5172060 h 6864970"/>
              <a:gd name="connsiteX2254" fmla="*/ 288966 w 7120160"/>
              <a:gd name="connsiteY2254" fmla="*/ 5169520 h 6864970"/>
              <a:gd name="connsiteX2255" fmla="*/ 288966 w 7120160"/>
              <a:gd name="connsiteY2255" fmla="*/ 5172695 h 6864970"/>
              <a:gd name="connsiteX2256" fmla="*/ 288259 w 7120160"/>
              <a:gd name="connsiteY2256" fmla="*/ 5175870 h 6864970"/>
              <a:gd name="connsiteX2257" fmla="*/ 286845 w 7120160"/>
              <a:gd name="connsiteY2257" fmla="*/ 5175870 h 6864970"/>
              <a:gd name="connsiteX2258" fmla="*/ 288966 w 7120160"/>
              <a:gd name="connsiteY2258" fmla="*/ 5169520 h 6864970"/>
              <a:gd name="connsiteX2259" fmla="*/ 266348 w 7120160"/>
              <a:gd name="connsiteY2259" fmla="*/ 5163805 h 6864970"/>
              <a:gd name="connsiteX2260" fmla="*/ 264227 w 7120160"/>
              <a:gd name="connsiteY2260" fmla="*/ 5175235 h 6864970"/>
              <a:gd name="connsiteX2261" fmla="*/ 262814 w 7120160"/>
              <a:gd name="connsiteY2261" fmla="*/ 5179680 h 6864970"/>
              <a:gd name="connsiteX2262" fmla="*/ 262108 w 7120160"/>
              <a:gd name="connsiteY2262" fmla="*/ 5181585 h 6864970"/>
              <a:gd name="connsiteX2263" fmla="*/ 263521 w 7120160"/>
              <a:gd name="connsiteY2263" fmla="*/ 5172060 h 6864970"/>
              <a:gd name="connsiteX2264" fmla="*/ 266348 w 7120160"/>
              <a:gd name="connsiteY2264" fmla="*/ 5163805 h 6864970"/>
              <a:gd name="connsiteX2265" fmla="*/ 5122752 w 7120160"/>
              <a:gd name="connsiteY2265" fmla="*/ 5161265 h 6864970"/>
              <a:gd name="connsiteX2266" fmla="*/ 5122752 w 7120160"/>
              <a:gd name="connsiteY2266" fmla="*/ 5161900 h 6864970"/>
              <a:gd name="connsiteX2267" fmla="*/ 5124165 w 7120160"/>
              <a:gd name="connsiteY2267" fmla="*/ 5165075 h 6864970"/>
              <a:gd name="connsiteX2268" fmla="*/ 5128406 w 7120160"/>
              <a:gd name="connsiteY2268" fmla="*/ 5172060 h 6864970"/>
              <a:gd name="connsiteX2269" fmla="*/ 5125578 w 7120160"/>
              <a:gd name="connsiteY2269" fmla="*/ 5179680 h 6864970"/>
              <a:gd name="connsiteX2270" fmla="*/ 5131233 w 7120160"/>
              <a:gd name="connsiteY2270" fmla="*/ 5181585 h 6864970"/>
              <a:gd name="connsiteX2271" fmla="*/ 5132646 w 7120160"/>
              <a:gd name="connsiteY2271" fmla="*/ 5182220 h 6864970"/>
              <a:gd name="connsiteX2272" fmla="*/ 5132646 w 7120160"/>
              <a:gd name="connsiteY2272" fmla="*/ 5180950 h 6864970"/>
              <a:gd name="connsiteX2273" fmla="*/ 5125578 w 7120160"/>
              <a:gd name="connsiteY2273" fmla="*/ 5162535 h 6864970"/>
              <a:gd name="connsiteX2274" fmla="*/ 5123458 w 7120160"/>
              <a:gd name="connsiteY2274" fmla="*/ 5161900 h 6864970"/>
              <a:gd name="connsiteX2275" fmla="*/ 5270472 w 7120160"/>
              <a:gd name="connsiteY2275" fmla="*/ 5154280 h 6864970"/>
              <a:gd name="connsiteX2276" fmla="*/ 5257750 w 7120160"/>
              <a:gd name="connsiteY2276" fmla="*/ 5158725 h 6864970"/>
              <a:gd name="connsiteX2277" fmla="*/ 5264111 w 7120160"/>
              <a:gd name="connsiteY2277" fmla="*/ 5169520 h 6864970"/>
              <a:gd name="connsiteX2278" fmla="*/ 5274006 w 7120160"/>
              <a:gd name="connsiteY2278" fmla="*/ 5158090 h 6864970"/>
              <a:gd name="connsiteX2279" fmla="*/ 5270472 w 7120160"/>
              <a:gd name="connsiteY2279" fmla="*/ 5154280 h 6864970"/>
              <a:gd name="connsiteX2280" fmla="*/ 296741 w 7120160"/>
              <a:gd name="connsiteY2280" fmla="*/ 5146660 h 6864970"/>
              <a:gd name="connsiteX2281" fmla="*/ 296741 w 7120160"/>
              <a:gd name="connsiteY2281" fmla="*/ 5148565 h 6864970"/>
              <a:gd name="connsiteX2282" fmla="*/ 296033 w 7120160"/>
              <a:gd name="connsiteY2282" fmla="*/ 5148565 h 6864970"/>
              <a:gd name="connsiteX2283" fmla="*/ 296741 w 7120160"/>
              <a:gd name="connsiteY2283" fmla="*/ 5146660 h 6864970"/>
              <a:gd name="connsiteX2284" fmla="*/ 270589 w 7120160"/>
              <a:gd name="connsiteY2284" fmla="*/ 5144755 h 6864970"/>
              <a:gd name="connsiteX2285" fmla="*/ 271296 w 7120160"/>
              <a:gd name="connsiteY2285" fmla="*/ 5144755 h 6864970"/>
              <a:gd name="connsiteX2286" fmla="*/ 270589 w 7120160"/>
              <a:gd name="connsiteY2286" fmla="*/ 5150470 h 6864970"/>
              <a:gd name="connsiteX2287" fmla="*/ 268469 w 7120160"/>
              <a:gd name="connsiteY2287" fmla="*/ 5154915 h 6864970"/>
              <a:gd name="connsiteX2288" fmla="*/ 269882 w 7120160"/>
              <a:gd name="connsiteY2288" fmla="*/ 5146660 h 6864970"/>
              <a:gd name="connsiteX2289" fmla="*/ 270589 w 7120160"/>
              <a:gd name="connsiteY2289" fmla="*/ 5144755 h 6864970"/>
              <a:gd name="connsiteX2290" fmla="*/ 4567209 w 7120160"/>
              <a:gd name="connsiteY2290" fmla="*/ 5142215 h 6864970"/>
              <a:gd name="connsiteX2291" fmla="*/ 4555900 w 7120160"/>
              <a:gd name="connsiteY2291" fmla="*/ 5158725 h 6864970"/>
              <a:gd name="connsiteX2292" fmla="*/ 4562262 w 7120160"/>
              <a:gd name="connsiteY2292" fmla="*/ 5160630 h 6864970"/>
              <a:gd name="connsiteX2293" fmla="*/ 4563675 w 7120160"/>
              <a:gd name="connsiteY2293" fmla="*/ 5161265 h 6864970"/>
              <a:gd name="connsiteX2294" fmla="*/ 4564382 w 7120160"/>
              <a:gd name="connsiteY2294" fmla="*/ 5160630 h 6864970"/>
              <a:gd name="connsiteX2295" fmla="*/ 4570743 w 7120160"/>
              <a:gd name="connsiteY2295" fmla="*/ 5154280 h 6864970"/>
              <a:gd name="connsiteX2296" fmla="*/ 4567209 w 7120160"/>
              <a:gd name="connsiteY2296" fmla="*/ 5150470 h 6864970"/>
              <a:gd name="connsiteX2297" fmla="*/ 4570036 w 7120160"/>
              <a:gd name="connsiteY2297" fmla="*/ 5142850 h 6864970"/>
              <a:gd name="connsiteX2298" fmla="*/ 4570743 w 7120160"/>
              <a:gd name="connsiteY2298" fmla="*/ 5142215 h 6864970"/>
              <a:gd name="connsiteX2299" fmla="*/ 4568622 w 7120160"/>
              <a:gd name="connsiteY2299" fmla="*/ 5142215 h 6864970"/>
              <a:gd name="connsiteX2300" fmla="*/ 4567209 w 7120160"/>
              <a:gd name="connsiteY2300" fmla="*/ 5142215 h 6864970"/>
              <a:gd name="connsiteX2301" fmla="*/ 273416 w 7120160"/>
              <a:gd name="connsiteY2301" fmla="*/ 5135865 h 6864970"/>
              <a:gd name="connsiteX2302" fmla="*/ 273416 w 7120160"/>
              <a:gd name="connsiteY2302" fmla="*/ 5137770 h 6864970"/>
              <a:gd name="connsiteX2303" fmla="*/ 272002 w 7120160"/>
              <a:gd name="connsiteY2303" fmla="*/ 5140310 h 6864970"/>
              <a:gd name="connsiteX2304" fmla="*/ 272002 w 7120160"/>
              <a:gd name="connsiteY2304" fmla="*/ 5139040 h 6864970"/>
              <a:gd name="connsiteX2305" fmla="*/ 273416 w 7120160"/>
              <a:gd name="connsiteY2305" fmla="*/ 5135865 h 6864970"/>
              <a:gd name="connsiteX2306" fmla="*/ 274829 w 7120160"/>
              <a:gd name="connsiteY2306" fmla="*/ 5130785 h 6864970"/>
              <a:gd name="connsiteX2307" fmla="*/ 274829 w 7120160"/>
              <a:gd name="connsiteY2307" fmla="*/ 5132055 h 6864970"/>
              <a:gd name="connsiteX2308" fmla="*/ 273416 w 7120160"/>
              <a:gd name="connsiteY2308" fmla="*/ 5132690 h 6864970"/>
              <a:gd name="connsiteX2309" fmla="*/ 273416 w 7120160"/>
              <a:gd name="connsiteY2309" fmla="*/ 5132055 h 6864970"/>
              <a:gd name="connsiteX2310" fmla="*/ 274829 w 7120160"/>
              <a:gd name="connsiteY2310" fmla="*/ 5130785 h 6864970"/>
              <a:gd name="connsiteX2311" fmla="*/ 5269766 w 7120160"/>
              <a:gd name="connsiteY2311" fmla="*/ 5128880 h 6864970"/>
              <a:gd name="connsiteX2312" fmla="*/ 5269058 w 7120160"/>
              <a:gd name="connsiteY2312" fmla="*/ 5130150 h 6864970"/>
              <a:gd name="connsiteX2313" fmla="*/ 5266938 w 7120160"/>
              <a:gd name="connsiteY2313" fmla="*/ 5136500 h 6864970"/>
              <a:gd name="connsiteX2314" fmla="*/ 5267645 w 7120160"/>
              <a:gd name="connsiteY2314" fmla="*/ 5136500 h 6864970"/>
              <a:gd name="connsiteX2315" fmla="*/ 5269058 w 7120160"/>
              <a:gd name="connsiteY2315" fmla="*/ 5137135 h 6864970"/>
              <a:gd name="connsiteX2316" fmla="*/ 5269766 w 7120160"/>
              <a:gd name="connsiteY2316" fmla="*/ 5137135 h 6864970"/>
              <a:gd name="connsiteX2317" fmla="*/ 5270472 w 7120160"/>
              <a:gd name="connsiteY2317" fmla="*/ 5137770 h 6864970"/>
              <a:gd name="connsiteX2318" fmla="*/ 5272592 w 7120160"/>
              <a:gd name="connsiteY2318" fmla="*/ 5138405 h 6864970"/>
              <a:gd name="connsiteX2319" fmla="*/ 5273300 w 7120160"/>
              <a:gd name="connsiteY2319" fmla="*/ 5138405 h 6864970"/>
              <a:gd name="connsiteX2320" fmla="*/ 5274006 w 7120160"/>
              <a:gd name="connsiteY2320" fmla="*/ 5139040 h 6864970"/>
              <a:gd name="connsiteX2321" fmla="*/ 5276126 w 7120160"/>
              <a:gd name="connsiteY2321" fmla="*/ 5139675 h 6864970"/>
              <a:gd name="connsiteX2322" fmla="*/ 5279660 w 7120160"/>
              <a:gd name="connsiteY2322" fmla="*/ 5132055 h 6864970"/>
              <a:gd name="connsiteX2323" fmla="*/ 5280368 w 7120160"/>
              <a:gd name="connsiteY2323" fmla="*/ 5128880 h 6864970"/>
              <a:gd name="connsiteX2324" fmla="*/ 5269766 w 7120160"/>
              <a:gd name="connsiteY2324" fmla="*/ 5128880 h 6864970"/>
              <a:gd name="connsiteX2325" fmla="*/ 5254922 w 7120160"/>
              <a:gd name="connsiteY2325" fmla="*/ 5125705 h 6864970"/>
              <a:gd name="connsiteX2326" fmla="*/ 5254216 w 7120160"/>
              <a:gd name="connsiteY2326" fmla="*/ 5128245 h 6864970"/>
              <a:gd name="connsiteX2327" fmla="*/ 5252096 w 7120160"/>
              <a:gd name="connsiteY2327" fmla="*/ 5135230 h 6864970"/>
              <a:gd name="connsiteX2328" fmla="*/ 5250682 w 7120160"/>
              <a:gd name="connsiteY2328" fmla="*/ 5139675 h 6864970"/>
              <a:gd name="connsiteX2329" fmla="*/ 5252802 w 7120160"/>
              <a:gd name="connsiteY2329" fmla="*/ 5135865 h 6864970"/>
              <a:gd name="connsiteX2330" fmla="*/ 5254922 w 7120160"/>
              <a:gd name="connsiteY2330" fmla="*/ 5126340 h 6864970"/>
              <a:gd name="connsiteX2331" fmla="*/ 298860 w 7120160"/>
              <a:gd name="connsiteY2331" fmla="*/ 5125705 h 6864970"/>
              <a:gd name="connsiteX2332" fmla="*/ 298860 w 7120160"/>
              <a:gd name="connsiteY2332" fmla="*/ 5127610 h 6864970"/>
              <a:gd name="connsiteX2333" fmla="*/ 298154 w 7120160"/>
              <a:gd name="connsiteY2333" fmla="*/ 5128245 h 6864970"/>
              <a:gd name="connsiteX2334" fmla="*/ 298154 w 7120160"/>
              <a:gd name="connsiteY2334" fmla="*/ 5126340 h 6864970"/>
              <a:gd name="connsiteX2335" fmla="*/ 298860 w 7120160"/>
              <a:gd name="connsiteY2335" fmla="*/ 5125705 h 6864970"/>
              <a:gd name="connsiteX2336" fmla="*/ 5155264 w 7120160"/>
              <a:gd name="connsiteY2336" fmla="*/ 5124435 h 6864970"/>
              <a:gd name="connsiteX2337" fmla="*/ 5155264 w 7120160"/>
              <a:gd name="connsiteY2337" fmla="*/ 5125070 h 6864970"/>
              <a:gd name="connsiteX2338" fmla="*/ 5154558 w 7120160"/>
              <a:gd name="connsiteY2338" fmla="*/ 5126340 h 6864970"/>
              <a:gd name="connsiteX2339" fmla="*/ 5366596 w 7120160"/>
              <a:gd name="connsiteY2339" fmla="*/ 5120625 h 6864970"/>
              <a:gd name="connsiteX2340" fmla="*/ 5368717 w 7120160"/>
              <a:gd name="connsiteY2340" fmla="*/ 5120625 h 6864970"/>
              <a:gd name="connsiteX2341" fmla="*/ 5370838 w 7120160"/>
              <a:gd name="connsiteY2341" fmla="*/ 5121895 h 6864970"/>
              <a:gd name="connsiteX2342" fmla="*/ 5382146 w 7120160"/>
              <a:gd name="connsiteY2342" fmla="*/ 5141580 h 6864970"/>
              <a:gd name="connsiteX2343" fmla="*/ 5374372 w 7120160"/>
              <a:gd name="connsiteY2343" fmla="*/ 5180315 h 6864970"/>
              <a:gd name="connsiteX2344" fmla="*/ 5358822 w 7120160"/>
              <a:gd name="connsiteY2344" fmla="*/ 5201270 h 6864970"/>
              <a:gd name="connsiteX2345" fmla="*/ 5356702 w 7120160"/>
              <a:gd name="connsiteY2345" fmla="*/ 5139675 h 6864970"/>
              <a:gd name="connsiteX2346" fmla="*/ 5366596 w 7120160"/>
              <a:gd name="connsiteY2346" fmla="*/ 5120625 h 6864970"/>
              <a:gd name="connsiteX2347" fmla="*/ 4923434 w 7120160"/>
              <a:gd name="connsiteY2347" fmla="*/ 5116180 h 6864970"/>
              <a:gd name="connsiteX2348" fmla="*/ 4922728 w 7120160"/>
              <a:gd name="connsiteY2348" fmla="*/ 5117450 h 6864970"/>
              <a:gd name="connsiteX2349" fmla="*/ 4921314 w 7120160"/>
              <a:gd name="connsiteY2349" fmla="*/ 5120625 h 6864970"/>
              <a:gd name="connsiteX2350" fmla="*/ 4922021 w 7120160"/>
              <a:gd name="connsiteY2350" fmla="*/ 5120625 h 6864970"/>
              <a:gd name="connsiteX2351" fmla="*/ 4927676 w 7120160"/>
              <a:gd name="connsiteY2351" fmla="*/ 5117450 h 6864970"/>
              <a:gd name="connsiteX2352" fmla="*/ 4924142 w 7120160"/>
              <a:gd name="connsiteY2352" fmla="*/ 5116180 h 6864970"/>
              <a:gd name="connsiteX2353" fmla="*/ 4917780 w 7120160"/>
              <a:gd name="connsiteY2353" fmla="*/ 5114275 h 6864970"/>
              <a:gd name="connsiteX2354" fmla="*/ 4918487 w 7120160"/>
              <a:gd name="connsiteY2354" fmla="*/ 5115545 h 6864970"/>
              <a:gd name="connsiteX2355" fmla="*/ 4919900 w 7120160"/>
              <a:gd name="connsiteY2355" fmla="*/ 5114910 h 6864970"/>
              <a:gd name="connsiteX2356" fmla="*/ 4919194 w 7120160"/>
              <a:gd name="connsiteY2356" fmla="*/ 5114275 h 6864970"/>
              <a:gd name="connsiteX2357" fmla="*/ 4917780 w 7120160"/>
              <a:gd name="connsiteY2357" fmla="*/ 5114275 h 6864970"/>
              <a:gd name="connsiteX2358" fmla="*/ 279777 w 7120160"/>
              <a:gd name="connsiteY2358" fmla="*/ 5109195 h 6864970"/>
              <a:gd name="connsiteX2359" fmla="*/ 279777 w 7120160"/>
              <a:gd name="connsiteY2359" fmla="*/ 5110465 h 6864970"/>
              <a:gd name="connsiteX2360" fmla="*/ 277657 w 7120160"/>
              <a:gd name="connsiteY2360" fmla="*/ 5121895 h 6864970"/>
              <a:gd name="connsiteX2361" fmla="*/ 276243 w 7120160"/>
              <a:gd name="connsiteY2361" fmla="*/ 5125070 h 6864970"/>
              <a:gd name="connsiteX2362" fmla="*/ 279071 w 7120160"/>
              <a:gd name="connsiteY2362" fmla="*/ 5111735 h 6864970"/>
              <a:gd name="connsiteX2363" fmla="*/ 279777 w 7120160"/>
              <a:gd name="connsiteY2363" fmla="*/ 5109195 h 6864970"/>
              <a:gd name="connsiteX2364" fmla="*/ 5158092 w 7120160"/>
              <a:gd name="connsiteY2364" fmla="*/ 5106655 h 6864970"/>
              <a:gd name="connsiteX2365" fmla="*/ 5156678 w 7120160"/>
              <a:gd name="connsiteY2365" fmla="*/ 5107925 h 6864970"/>
              <a:gd name="connsiteX2366" fmla="*/ 5156678 w 7120160"/>
              <a:gd name="connsiteY2366" fmla="*/ 5108560 h 6864970"/>
              <a:gd name="connsiteX2367" fmla="*/ 5160212 w 7120160"/>
              <a:gd name="connsiteY2367" fmla="*/ 5123800 h 6864970"/>
              <a:gd name="connsiteX2368" fmla="*/ 5152437 w 7120160"/>
              <a:gd name="connsiteY2368" fmla="*/ 5114275 h 6864970"/>
              <a:gd name="connsiteX2369" fmla="*/ 5152437 w 7120160"/>
              <a:gd name="connsiteY2369" fmla="*/ 5113640 h 6864970"/>
              <a:gd name="connsiteX2370" fmla="*/ 5151024 w 7120160"/>
              <a:gd name="connsiteY2370" fmla="*/ 5115545 h 6864970"/>
              <a:gd name="connsiteX2371" fmla="*/ 5153850 w 7120160"/>
              <a:gd name="connsiteY2371" fmla="*/ 5128880 h 6864970"/>
              <a:gd name="connsiteX2372" fmla="*/ 5153144 w 7120160"/>
              <a:gd name="connsiteY2372" fmla="*/ 5131420 h 6864970"/>
              <a:gd name="connsiteX2373" fmla="*/ 5152437 w 7120160"/>
              <a:gd name="connsiteY2373" fmla="*/ 5132055 h 6864970"/>
              <a:gd name="connsiteX2374" fmla="*/ 5153144 w 7120160"/>
              <a:gd name="connsiteY2374" fmla="*/ 5132055 h 6864970"/>
              <a:gd name="connsiteX2375" fmla="*/ 5156678 w 7120160"/>
              <a:gd name="connsiteY2375" fmla="*/ 5131420 h 6864970"/>
              <a:gd name="connsiteX2376" fmla="*/ 5160212 w 7120160"/>
              <a:gd name="connsiteY2376" fmla="*/ 5123800 h 6864970"/>
              <a:gd name="connsiteX2377" fmla="*/ 5159505 w 7120160"/>
              <a:gd name="connsiteY2377" fmla="*/ 5107290 h 6864970"/>
              <a:gd name="connsiteX2378" fmla="*/ 312290 w 7120160"/>
              <a:gd name="connsiteY2378" fmla="*/ 5105385 h 6864970"/>
              <a:gd name="connsiteX2379" fmla="*/ 311583 w 7120160"/>
              <a:gd name="connsiteY2379" fmla="*/ 5106020 h 6864970"/>
              <a:gd name="connsiteX2380" fmla="*/ 311583 w 7120160"/>
              <a:gd name="connsiteY2380" fmla="*/ 5107290 h 6864970"/>
              <a:gd name="connsiteX2381" fmla="*/ 312290 w 7120160"/>
              <a:gd name="connsiteY2381" fmla="*/ 5106020 h 6864970"/>
              <a:gd name="connsiteX2382" fmla="*/ 312290 w 7120160"/>
              <a:gd name="connsiteY2382" fmla="*/ 5105385 h 6864970"/>
              <a:gd name="connsiteX2383" fmla="*/ 5366596 w 7120160"/>
              <a:gd name="connsiteY2383" fmla="*/ 5100305 h 6864970"/>
              <a:gd name="connsiteX2384" fmla="*/ 5367304 w 7120160"/>
              <a:gd name="connsiteY2384" fmla="*/ 5100305 h 6864970"/>
              <a:gd name="connsiteX2385" fmla="*/ 5370838 w 7120160"/>
              <a:gd name="connsiteY2385" fmla="*/ 5109195 h 6864970"/>
              <a:gd name="connsiteX2386" fmla="*/ 5370130 w 7120160"/>
              <a:gd name="connsiteY2386" fmla="*/ 5113005 h 6864970"/>
              <a:gd name="connsiteX2387" fmla="*/ 5365890 w 7120160"/>
              <a:gd name="connsiteY2387" fmla="*/ 5114910 h 6864970"/>
              <a:gd name="connsiteX2388" fmla="*/ 5362356 w 7120160"/>
              <a:gd name="connsiteY2388" fmla="*/ 5106020 h 6864970"/>
              <a:gd name="connsiteX2389" fmla="*/ 5361649 w 7120160"/>
              <a:gd name="connsiteY2389" fmla="*/ 5106020 h 6864970"/>
              <a:gd name="connsiteX2390" fmla="*/ 5366596 w 7120160"/>
              <a:gd name="connsiteY2390" fmla="*/ 5100305 h 6864970"/>
              <a:gd name="connsiteX2391" fmla="*/ 5382853 w 7120160"/>
              <a:gd name="connsiteY2391" fmla="*/ 5099670 h 6864970"/>
              <a:gd name="connsiteX2392" fmla="*/ 5384266 w 7120160"/>
              <a:gd name="connsiteY2392" fmla="*/ 5099670 h 6864970"/>
              <a:gd name="connsiteX2393" fmla="*/ 5385680 w 7120160"/>
              <a:gd name="connsiteY2393" fmla="*/ 5100305 h 6864970"/>
              <a:gd name="connsiteX2394" fmla="*/ 5389214 w 7120160"/>
              <a:gd name="connsiteY2394" fmla="*/ 5103480 h 6864970"/>
              <a:gd name="connsiteX2395" fmla="*/ 5383560 w 7120160"/>
              <a:gd name="connsiteY2395" fmla="*/ 5104750 h 6864970"/>
              <a:gd name="connsiteX2396" fmla="*/ 5380026 w 7120160"/>
              <a:gd name="connsiteY2396" fmla="*/ 5101575 h 6864970"/>
              <a:gd name="connsiteX2397" fmla="*/ 5382853 w 7120160"/>
              <a:gd name="connsiteY2397" fmla="*/ 5099670 h 6864970"/>
              <a:gd name="connsiteX2398" fmla="*/ 281898 w 7120160"/>
              <a:gd name="connsiteY2398" fmla="*/ 5098400 h 6864970"/>
              <a:gd name="connsiteX2399" fmla="*/ 281898 w 7120160"/>
              <a:gd name="connsiteY2399" fmla="*/ 5099035 h 6864970"/>
              <a:gd name="connsiteX2400" fmla="*/ 281191 w 7120160"/>
              <a:gd name="connsiteY2400" fmla="*/ 5106020 h 6864970"/>
              <a:gd name="connsiteX2401" fmla="*/ 280484 w 7120160"/>
              <a:gd name="connsiteY2401" fmla="*/ 5104750 h 6864970"/>
              <a:gd name="connsiteX2402" fmla="*/ 281191 w 7120160"/>
              <a:gd name="connsiteY2402" fmla="*/ 5100305 h 6864970"/>
              <a:gd name="connsiteX2403" fmla="*/ 281898 w 7120160"/>
              <a:gd name="connsiteY2403" fmla="*/ 5098400 h 6864970"/>
              <a:gd name="connsiteX2404" fmla="*/ 307342 w 7120160"/>
              <a:gd name="connsiteY2404" fmla="*/ 5094590 h 6864970"/>
              <a:gd name="connsiteX2405" fmla="*/ 307342 w 7120160"/>
              <a:gd name="connsiteY2405" fmla="*/ 5097765 h 6864970"/>
              <a:gd name="connsiteX2406" fmla="*/ 302395 w 7120160"/>
              <a:gd name="connsiteY2406" fmla="*/ 5116815 h 6864970"/>
              <a:gd name="connsiteX2407" fmla="*/ 301688 w 7120160"/>
              <a:gd name="connsiteY2407" fmla="*/ 5118720 h 6864970"/>
              <a:gd name="connsiteX2408" fmla="*/ 302395 w 7120160"/>
              <a:gd name="connsiteY2408" fmla="*/ 5115545 h 6864970"/>
              <a:gd name="connsiteX2409" fmla="*/ 302395 w 7120160"/>
              <a:gd name="connsiteY2409" fmla="*/ 5111735 h 6864970"/>
              <a:gd name="connsiteX2410" fmla="*/ 303102 w 7120160"/>
              <a:gd name="connsiteY2410" fmla="*/ 5108560 h 6864970"/>
              <a:gd name="connsiteX2411" fmla="*/ 304515 w 7120160"/>
              <a:gd name="connsiteY2411" fmla="*/ 5102210 h 6864970"/>
              <a:gd name="connsiteX2412" fmla="*/ 307342 w 7120160"/>
              <a:gd name="connsiteY2412" fmla="*/ 5094590 h 6864970"/>
              <a:gd name="connsiteX2413" fmla="*/ 5166573 w 7120160"/>
              <a:gd name="connsiteY2413" fmla="*/ 5092685 h 6864970"/>
              <a:gd name="connsiteX2414" fmla="*/ 5165866 w 7120160"/>
              <a:gd name="connsiteY2414" fmla="*/ 5094590 h 6864970"/>
              <a:gd name="connsiteX2415" fmla="*/ 5159505 w 7120160"/>
              <a:gd name="connsiteY2415" fmla="*/ 5104115 h 6864970"/>
              <a:gd name="connsiteX2416" fmla="*/ 5158092 w 7120160"/>
              <a:gd name="connsiteY2416" fmla="*/ 5106020 h 6864970"/>
              <a:gd name="connsiteX2417" fmla="*/ 5159505 w 7120160"/>
              <a:gd name="connsiteY2417" fmla="*/ 5106655 h 6864970"/>
              <a:gd name="connsiteX2418" fmla="*/ 5165866 w 7120160"/>
              <a:gd name="connsiteY2418" fmla="*/ 5109195 h 6864970"/>
              <a:gd name="connsiteX2419" fmla="*/ 5167280 w 7120160"/>
              <a:gd name="connsiteY2419" fmla="*/ 5106020 h 6864970"/>
              <a:gd name="connsiteX2420" fmla="*/ 5166573 w 7120160"/>
              <a:gd name="connsiteY2420" fmla="*/ 5105385 h 6864970"/>
              <a:gd name="connsiteX2421" fmla="*/ 5165866 w 7120160"/>
              <a:gd name="connsiteY2421" fmla="*/ 5094590 h 6864970"/>
              <a:gd name="connsiteX2422" fmla="*/ 5166573 w 7120160"/>
              <a:gd name="connsiteY2422" fmla="*/ 5093320 h 6864970"/>
              <a:gd name="connsiteX2423" fmla="*/ 284018 w 7120160"/>
              <a:gd name="connsiteY2423" fmla="*/ 5090780 h 6864970"/>
              <a:gd name="connsiteX2424" fmla="*/ 284725 w 7120160"/>
              <a:gd name="connsiteY2424" fmla="*/ 5092050 h 6864970"/>
              <a:gd name="connsiteX2425" fmla="*/ 284018 w 7120160"/>
              <a:gd name="connsiteY2425" fmla="*/ 5093320 h 6864970"/>
              <a:gd name="connsiteX2426" fmla="*/ 283311 w 7120160"/>
              <a:gd name="connsiteY2426" fmla="*/ 5091415 h 6864970"/>
              <a:gd name="connsiteX2427" fmla="*/ 284018 w 7120160"/>
              <a:gd name="connsiteY2427" fmla="*/ 5090780 h 6864970"/>
              <a:gd name="connsiteX2428" fmla="*/ 5341858 w 7120160"/>
              <a:gd name="connsiteY2428" fmla="*/ 5086335 h 6864970"/>
              <a:gd name="connsiteX2429" fmla="*/ 5343272 w 7120160"/>
              <a:gd name="connsiteY2429" fmla="*/ 5086970 h 6864970"/>
              <a:gd name="connsiteX2430" fmla="*/ 5342566 w 7120160"/>
              <a:gd name="connsiteY2430" fmla="*/ 5086970 h 6864970"/>
              <a:gd name="connsiteX2431" fmla="*/ 5339738 w 7120160"/>
              <a:gd name="connsiteY2431" fmla="*/ 5085700 h 6864970"/>
              <a:gd name="connsiteX2432" fmla="*/ 5341858 w 7120160"/>
              <a:gd name="connsiteY2432" fmla="*/ 5086335 h 6864970"/>
              <a:gd name="connsiteX2433" fmla="*/ 5340445 w 7120160"/>
              <a:gd name="connsiteY2433" fmla="*/ 5086335 h 6864970"/>
              <a:gd name="connsiteX2434" fmla="*/ 4934036 w 7120160"/>
              <a:gd name="connsiteY2434" fmla="*/ 5085700 h 6864970"/>
              <a:gd name="connsiteX2435" fmla="*/ 4932623 w 7120160"/>
              <a:gd name="connsiteY2435" fmla="*/ 5090145 h 6864970"/>
              <a:gd name="connsiteX2436" fmla="*/ 4939691 w 7120160"/>
              <a:gd name="connsiteY2436" fmla="*/ 5087605 h 6864970"/>
              <a:gd name="connsiteX2437" fmla="*/ 4935450 w 7120160"/>
              <a:gd name="connsiteY2437" fmla="*/ 5086335 h 6864970"/>
              <a:gd name="connsiteX2438" fmla="*/ 5337619 w 7120160"/>
              <a:gd name="connsiteY2438" fmla="*/ 5085066 h 6864970"/>
              <a:gd name="connsiteX2439" fmla="*/ 5339738 w 7120160"/>
              <a:gd name="connsiteY2439" fmla="*/ 5085700 h 6864970"/>
              <a:gd name="connsiteX2440" fmla="*/ 5339032 w 7120160"/>
              <a:gd name="connsiteY2440" fmla="*/ 5085700 h 6864970"/>
              <a:gd name="connsiteX2441" fmla="*/ 285432 w 7120160"/>
              <a:gd name="connsiteY2441" fmla="*/ 5084430 h 6864970"/>
              <a:gd name="connsiteX2442" fmla="*/ 285432 w 7120160"/>
              <a:gd name="connsiteY2442" fmla="*/ 5085065 h 6864970"/>
              <a:gd name="connsiteX2443" fmla="*/ 285432 w 7120160"/>
              <a:gd name="connsiteY2443" fmla="*/ 5086970 h 6864970"/>
              <a:gd name="connsiteX2444" fmla="*/ 284725 w 7120160"/>
              <a:gd name="connsiteY2444" fmla="*/ 5087605 h 6864970"/>
              <a:gd name="connsiteX2445" fmla="*/ 284725 w 7120160"/>
              <a:gd name="connsiteY2445" fmla="*/ 5085700 h 6864970"/>
              <a:gd name="connsiteX2446" fmla="*/ 285432 w 7120160"/>
              <a:gd name="connsiteY2446" fmla="*/ 5084430 h 6864970"/>
              <a:gd name="connsiteX2447" fmla="*/ 5333377 w 7120160"/>
              <a:gd name="connsiteY2447" fmla="*/ 5083795 h 6864970"/>
              <a:gd name="connsiteX2448" fmla="*/ 5334084 w 7120160"/>
              <a:gd name="connsiteY2448" fmla="*/ 5083795 h 6864970"/>
              <a:gd name="connsiteX2449" fmla="*/ 5334790 w 7120160"/>
              <a:gd name="connsiteY2449" fmla="*/ 5083795 h 6864970"/>
              <a:gd name="connsiteX2450" fmla="*/ 5335498 w 7120160"/>
              <a:gd name="connsiteY2450" fmla="*/ 5084430 h 6864970"/>
              <a:gd name="connsiteX2451" fmla="*/ 5336204 w 7120160"/>
              <a:gd name="connsiteY2451" fmla="*/ 5084430 h 6864970"/>
              <a:gd name="connsiteX2452" fmla="*/ 5337618 w 7120160"/>
              <a:gd name="connsiteY2452" fmla="*/ 5085065 h 6864970"/>
              <a:gd name="connsiteX2453" fmla="*/ 5337619 w 7120160"/>
              <a:gd name="connsiteY2453" fmla="*/ 5085066 h 6864970"/>
              <a:gd name="connsiteX2454" fmla="*/ 311583 w 7120160"/>
              <a:gd name="connsiteY2454" fmla="*/ 5076810 h 6864970"/>
              <a:gd name="connsiteX2455" fmla="*/ 312290 w 7120160"/>
              <a:gd name="connsiteY2455" fmla="*/ 5076810 h 6864970"/>
              <a:gd name="connsiteX2456" fmla="*/ 309462 w 7120160"/>
              <a:gd name="connsiteY2456" fmla="*/ 5088240 h 6864970"/>
              <a:gd name="connsiteX2457" fmla="*/ 310169 w 7120160"/>
              <a:gd name="connsiteY2457" fmla="*/ 5081890 h 6864970"/>
              <a:gd name="connsiteX2458" fmla="*/ 311583 w 7120160"/>
              <a:gd name="connsiteY2458" fmla="*/ 5076810 h 6864970"/>
              <a:gd name="connsiteX2459" fmla="*/ 288259 w 7120160"/>
              <a:gd name="connsiteY2459" fmla="*/ 5076175 h 6864970"/>
              <a:gd name="connsiteX2460" fmla="*/ 288259 w 7120160"/>
              <a:gd name="connsiteY2460" fmla="*/ 5078080 h 6864970"/>
              <a:gd name="connsiteX2461" fmla="*/ 287552 w 7120160"/>
              <a:gd name="connsiteY2461" fmla="*/ 5079350 h 6864970"/>
              <a:gd name="connsiteX2462" fmla="*/ 287552 w 7120160"/>
              <a:gd name="connsiteY2462" fmla="*/ 5078080 h 6864970"/>
              <a:gd name="connsiteX2463" fmla="*/ 288259 w 7120160"/>
              <a:gd name="connsiteY2463" fmla="*/ 5076175 h 6864970"/>
              <a:gd name="connsiteX2464" fmla="*/ 4538230 w 7120160"/>
              <a:gd name="connsiteY2464" fmla="*/ 5069825 h 6864970"/>
              <a:gd name="connsiteX2465" fmla="*/ 4519854 w 7120160"/>
              <a:gd name="connsiteY2465" fmla="*/ 5123165 h 6864970"/>
              <a:gd name="connsiteX2466" fmla="*/ 4493702 w 7120160"/>
              <a:gd name="connsiteY2466" fmla="*/ 5199365 h 6864970"/>
              <a:gd name="connsiteX2467" fmla="*/ 4491582 w 7120160"/>
              <a:gd name="connsiteY2467" fmla="*/ 5206350 h 6864970"/>
              <a:gd name="connsiteX2468" fmla="*/ 4491582 w 7120160"/>
              <a:gd name="connsiteY2468" fmla="*/ 5207620 h 6864970"/>
              <a:gd name="connsiteX2469" fmla="*/ 4474618 w 7120160"/>
              <a:gd name="connsiteY2469" fmla="*/ 5283820 h 6864970"/>
              <a:gd name="connsiteX2470" fmla="*/ 4471792 w 7120160"/>
              <a:gd name="connsiteY2470" fmla="*/ 5295885 h 6864970"/>
              <a:gd name="connsiteX2471" fmla="*/ 4471084 w 7120160"/>
              <a:gd name="connsiteY2471" fmla="*/ 5300330 h 6864970"/>
              <a:gd name="connsiteX2472" fmla="*/ 4472498 w 7120160"/>
              <a:gd name="connsiteY2472" fmla="*/ 5300965 h 6864970"/>
              <a:gd name="connsiteX2473" fmla="*/ 4484514 w 7120160"/>
              <a:gd name="connsiteY2473" fmla="*/ 5304775 h 6864970"/>
              <a:gd name="connsiteX2474" fmla="*/ 4527628 w 7120160"/>
              <a:gd name="connsiteY2474" fmla="*/ 5262865 h 6864970"/>
              <a:gd name="connsiteX2475" fmla="*/ 4528335 w 7120160"/>
              <a:gd name="connsiteY2475" fmla="*/ 5262865 h 6864970"/>
              <a:gd name="connsiteX2476" fmla="*/ 4529042 w 7120160"/>
              <a:gd name="connsiteY2476" fmla="*/ 5260960 h 6864970"/>
              <a:gd name="connsiteX2477" fmla="*/ 4536816 w 7120160"/>
              <a:gd name="connsiteY2477" fmla="*/ 5250165 h 6864970"/>
              <a:gd name="connsiteX2478" fmla="*/ 4541058 w 7120160"/>
              <a:gd name="connsiteY2478" fmla="*/ 5224130 h 6864970"/>
              <a:gd name="connsiteX2479" fmla="*/ 4541058 w 7120160"/>
              <a:gd name="connsiteY2479" fmla="*/ 5223495 h 6864970"/>
              <a:gd name="connsiteX2480" fmla="*/ 4522680 w 7120160"/>
              <a:gd name="connsiteY2480" fmla="*/ 5253340 h 6864970"/>
              <a:gd name="connsiteX2481" fmla="*/ 4511372 w 7120160"/>
              <a:gd name="connsiteY2481" fmla="*/ 5229210 h 6864970"/>
              <a:gd name="connsiteX2482" fmla="*/ 4491582 w 7120160"/>
              <a:gd name="connsiteY2482" fmla="*/ 5264770 h 6864970"/>
              <a:gd name="connsiteX2483" fmla="*/ 4490875 w 7120160"/>
              <a:gd name="connsiteY2483" fmla="*/ 5266040 h 6864970"/>
              <a:gd name="connsiteX2484" fmla="*/ 4492288 w 7120160"/>
              <a:gd name="connsiteY2484" fmla="*/ 5256515 h 6864970"/>
              <a:gd name="connsiteX2485" fmla="*/ 4519854 w 7120160"/>
              <a:gd name="connsiteY2485" fmla="*/ 5153010 h 6864970"/>
              <a:gd name="connsiteX2486" fmla="*/ 4524094 w 7120160"/>
              <a:gd name="connsiteY2486" fmla="*/ 5141580 h 6864970"/>
              <a:gd name="connsiteX2487" fmla="*/ 4523388 w 7120160"/>
              <a:gd name="connsiteY2487" fmla="*/ 5139675 h 6864970"/>
              <a:gd name="connsiteX2488" fmla="*/ 4524801 w 7120160"/>
              <a:gd name="connsiteY2488" fmla="*/ 5128245 h 6864970"/>
              <a:gd name="connsiteX2489" fmla="*/ 4529042 w 7120160"/>
              <a:gd name="connsiteY2489" fmla="*/ 5124435 h 6864970"/>
              <a:gd name="connsiteX2490" fmla="*/ 4529748 w 7120160"/>
              <a:gd name="connsiteY2490" fmla="*/ 5124435 h 6864970"/>
              <a:gd name="connsiteX2491" fmla="*/ 4530456 w 7120160"/>
              <a:gd name="connsiteY2491" fmla="*/ 5120625 h 6864970"/>
              <a:gd name="connsiteX2492" fmla="*/ 4545298 w 7120160"/>
              <a:gd name="connsiteY2492" fmla="*/ 5077445 h 6864970"/>
              <a:gd name="connsiteX2493" fmla="*/ 4544592 w 7120160"/>
              <a:gd name="connsiteY2493" fmla="*/ 5078715 h 6864970"/>
              <a:gd name="connsiteX2494" fmla="*/ 4538937 w 7120160"/>
              <a:gd name="connsiteY2494" fmla="*/ 5086970 h 6864970"/>
              <a:gd name="connsiteX2495" fmla="*/ 4538230 w 7120160"/>
              <a:gd name="connsiteY2495" fmla="*/ 5082525 h 6864970"/>
              <a:gd name="connsiteX2496" fmla="*/ 4538230 w 7120160"/>
              <a:gd name="connsiteY2496" fmla="*/ 5070460 h 6864970"/>
              <a:gd name="connsiteX2497" fmla="*/ 291086 w 7120160"/>
              <a:gd name="connsiteY2497" fmla="*/ 5066015 h 6864970"/>
              <a:gd name="connsiteX2498" fmla="*/ 289672 w 7120160"/>
              <a:gd name="connsiteY2498" fmla="*/ 5070460 h 6864970"/>
              <a:gd name="connsiteX2499" fmla="*/ 289672 w 7120160"/>
              <a:gd name="connsiteY2499" fmla="*/ 5068555 h 6864970"/>
              <a:gd name="connsiteX2500" fmla="*/ 291086 w 7120160"/>
              <a:gd name="connsiteY2500" fmla="*/ 5066015 h 6864970"/>
              <a:gd name="connsiteX2501" fmla="*/ 317944 w 7120160"/>
              <a:gd name="connsiteY2501" fmla="*/ 5059665 h 6864970"/>
              <a:gd name="connsiteX2502" fmla="*/ 317238 w 7120160"/>
              <a:gd name="connsiteY2502" fmla="*/ 5062840 h 6864970"/>
              <a:gd name="connsiteX2503" fmla="*/ 317944 w 7120160"/>
              <a:gd name="connsiteY2503" fmla="*/ 5062205 h 6864970"/>
              <a:gd name="connsiteX2504" fmla="*/ 317944 w 7120160"/>
              <a:gd name="connsiteY2504" fmla="*/ 5059665 h 6864970"/>
              <a:gd name="connsiteX2505" fmla="*/ 325719 w 7120160"/>
              <a:gd name="connsiteY2505" fmla="*/ 5059030 h 6864970"/>
              <a:gd name="connsiteX2506" fmla="*/ 325719 w 7120160"/>
              <a:gd name="connsiteY2506" fmla="*/ 5060300 h 6864970"/>
              <a:gd name="connsiteX2507" fmla="*/ 322892 w 7120160"/>
              <a:gd name="connsiteY2507" fmla="*/ 5071730 h 6864970"/>
              <a:gd name="connsiteX2508" fmla="*/ 320772 w 7120160"/>
              <a:gd name="connsiteY2508" fmla="*/ 5076810 h 6864970"/>
              <a:gd name="connsiteX2509" fmla="*/ 321478 w 7120160"/>
              <a:gd name="connsiteY2509" fmla="*/ 5071730 h 6864970"/>
              <a:gd name="connsiteX2510" fmla="*/ 325012 w 7120160"/>
              <a:gd name="connsiteY2510" fmla="*/ 5059665 h 6864970"/>
              <a:gd name="connsiteX2511" fmla="*/ 325719 w 7120160"/>
              <a:gd name="connsiteY2511" fmla="*/ 5059030 h 6864970"/>
              <a:gd name="connsiteX2512" fmla="*/ 293206 w 7120160"/>
              <a:gd name="connsiteY2512" fmla="*/ 5052680 h 6864970"/>
              <a:gd name="connsiteX2513" fmla="*/ 293913 w 7120160"/>
              <a:gd name="connsiteY2513" fmla="*/ 5052680 h 6864970"/>
              <a:gd name="connsiteX2514" fmla="*/ 293913 w 7120160"/>
              <a:gd name="connsiteY2514" fmla="*/ 5053950 h 6864970"/>
              <a:gd name="connsiteX2515" fmla="*/ 294620 w 7120160"/>
              <a:gd name="connsiteY2515" fmla="*/ 5053315 h 6864970"/>
              <a:gd name="connsiteX2516" fmla="*/ 293913 w 7120160"/>
              <a:gd name="connsiteY2516" fmla="*/ 5055220 h 6864970"/>
              <a:gd name="connsiteX2517" fmla="*/ 293206 w 7120160"/>
              <a:gd name="connsiteY2517" fmla="*/ 5053315 h 6864970"/>
              <a:gd name="connsiteX2518" fmla="*/ 293206 w 7120160"/>
              <a:gd name="connsiteY2518" fmla="*/ 5052680 h 6864970"/>
              <a:gd name="connsiteX2519" fmla="*/ 5301925 w 7120160"/>
              <a:gd name="connsiteY2519" fmla="*/ 5051410 h 6864970"/>
              <a:gd name="connsiteX2520" fmla="*/ 5301572 w 7120160"/>
              <a:gd name="connsiteY2520" fmla="*/ 5052680 h 6864970"/>
              <a:gd name="connsiteX2521" fmla="*/ 5301572 w 7120160"/>
              <a:gd name="connsiteY2521" fmla="*/ 5052045 h 6864970"/>
              <a:gd name="connsiteX2522" fmla="*/ 5358115 w 7120160"/>
              <a:gd name="connsiteY2522" fmla="*/ 5050140 h 6864970"/>
              <a:gd name="connsiteX2523" fmla="*/ 5360236 w 7120160"/>
              <a:gd name="connsiteY2523" fmla="*/ 5057760 h 6864970"/>
              <a:gd name="connsiteX2524" fmla="*/ 5360236 w 7120160"/>
              <a:gd name="connsiteY2524" fmla="*/ 5058395 h 6864970"/>
              <a:gd name="connsiteX2525" fmla="*/ 5361649 w 7120160"/>
              <a:gd name="connsiteY2525" fmla="*/ 5054585 h 6864970"/>
              <a:gd name="connsiteX2526" fmla="*/ 5361649 w 7120160"/>
              <a:gd name="connsiteY2526" fmla="*/ 5052680 h 6864970"/>
              <a:gd name="connsiteX2527" fmla="*/ 5360942 w 7120160"/>
              <a:gd name="connsiteY2527" fmla="*/ 5052045 h 6864970"/>
              <a:gd name="connsiteX2528" fmla="*/ 5358115 w 7120160"/>
              <a:gd name="connsiteY2528" fmla="*/ 5050140 h 6864970"/>
              <a:gd name="connsiteX2529" fmla="*/ 5302278 w 7120160"/>
              <a:gd name="connsiteY2529" fmla="*/ 5050140 h 6864970"/>
              <a:gd name="connsiteX2530" fmla="*/ 5302278 w 7120160"/>
              <a:gd name="connsiteY2530" fmla="*/ 5050775 h 6864970"/>
              <a:gd name="connsiteX2531" fmla="*/ 5301925 w 7120160"/>
              <a:gd name="connsiteY2531" fmla="*/ 5051410 h 6864970"/>
              <a:gd name="connsiteX2532" fmla="*/ 4946759 w 7120160"/>
              <a:gd name="connsiteY2532" fmla="*/ 5049505 h 6864970"/>
              <a:gd name="connsiteX2533" fmla="*/ 4945346 w 7120160"/>
              <a:gd name="connsiteY2533" fmla="*/ 5053315 h 6864970"/>
              <a:gd name="connsiteX2534" fmla="*/ 4941812 w 7120160"/>
              <a:gd name="connsiteY2534" fmla="*/ 5062840 h 6864970"/>
              <a:gd name="connsiteX2535" fmla="*/ 4939691 w 7120160"/>
              <a:gd name="connsiteY2535" fmla="*/ 5069825 h 6864970"/>
              <a:gd name="connsiteX2536" fmla="*/ 4939691 w 7120160"/>
              <a:gd name="connsiteY2536" fmla="*/ 5070460 h 6864970"/>
              <a:gd name="connsiteX2537" fmla="*/ 4938984 w 7120160"/>
              <a:gd name="connsiteY2537" fmla="*/ 5071730 h 6864970"/>
              <a:gd name="connsiteX2538" fmla="*/ 4937570 w 7120160"/>
              <a:gd name="connsiteY2538" fmla="*/ 5074905 h 6864970"/>
              <a:gd name="connsiteX2539" fmla="*/ 4938278 w 7120160"/>
              <a:gd name="connsiteY2539" fmla="*/ 5074905 h 6864970"/>
              <a:gd name="connsiteX2540" fmla="*/ 4939691 w 7120160"/>
              <a:gd name="connsiteY2540" fmla="*/ 5073635 h 6864970"/>
              <a:gd name="connsiteX2541" fmla="*/ 4939691 w 7120160"/>
              <a:gd name="connsiteY2541" fmla="*/ 5071095 h 6864970"/>
              <a:gd name="connsiteX2542" fmla="*/ 4939691 w 7120160"/>
              <a:gd name="connsiteY2542" fmla="*/ 5070460 h 6864970"/>
              <a:gd name="connsiteX2543" fmla="*/ 4940398 w 7120160"/>
              <a:gd name="connsiteY2543" fmla="*/ 5069825 h 6864970"/>
              <a:gd name="connsiteX2544" fmla="*/ 4946759 w 7120160"/>
              <a:gd name="connsiteY2544" fmla="*/ 5052045 h 6864970"/>
              <a:gd name="connsiteX2545" fmla="*/ 5302985 w 7120160"/>
              <a:gd name="connsiteY2545" fmla="*/ 5048870 h 6864970"/>
              <a:gd name="connsiteX2546" fmla="*/ 5302985 w 7120160"/>
              <a:gd name="connsiteY2546" fmla="*/ 5049505 h 6864970"/>
              <a:gd name="connsiteX2547" fmla="*/ 5302278 w 7120160"/>
              <a:gd name="connsiteY2547" fmla="*/ 5049505 h 6864970"/>
              <a:gd name="connsiteX2548" fmla="*/ 5302985 w 7120160"/>
              <a:gd name="connsiteY2548" fmla="*/ 5047600 h 6864970"/>
              <a:gd name="connsiteX2549" fmla="*/ 5303692 w 7120160"/>
              <a:gd name="connsiteY2549" fmla="*/ 5047600 h 6864970"/>
              <a:gd name="connsiteX2550" fmla="*/ 5302985 w 7120160"/>
              <a:gd name="connsiteY2550" fmla="*/ 5048235 h 6864970"/>
              <a:gd name="connsiteX2551" fmla="*/ 4534696 w 7120160"/>
              <a:gd name="connsiteY2551" fmla="*/ 5045695 h 6864970"/>
              <a:gd name="connsiteX2552" fmla="*/ 4534696 w 7120160"/>
              <a:gd name="connsiteY2552" fmla="*/ 5048235 h 6864970"/>
              <a:gd name="connsiteX2553" fmla="*/ 4527628 w 7120160"/>
              <a:gd name="connsiteY2553" fmla="*/ 5082525 h 6864970"/>
              <a:gd name="connsiteX2554" fmla="*/ 4534696 w 7120160"/>
              <a:gd name="connsiteY2554" fmla="*/ 5059665 h 6864970"/>
              <a:gd name="connsiteX2555" fmla="*/ 4536110 w 7120160"/>
              <a:gd name="connsiteY2555" fmla="*/ 5055855 h 6864970"/>
              <a:gd name="connsiteX2556" fmla="*/ 4536110 w 7120160"/>
              <a:gd name="connsiteY2556" fmla="*/ 5048235 h 6864970"/>
              <a:gd name="connsiteX2557" fmla="*/ 4535403 w 7120160"/>
              <a:gd name="connsiteY2557" fmla="*/ 5045695 h 6864970"/>
              <a:gd name="connsiteX2558" fmla="*/ 322185 w 7120160"/>
              <a:gd name="connsiteY2558" fmla="*/ 5043790 h 6864970"/>
              <a:gd name="connsiteX2559" fmla="*/ 320772 w 7120160"/>
              <a:gd name="connsiteY2559" fmla="*/ 5050140 h 6864970"/>
              <a:gd name="connsiteX2560" fmla="*/ 321478 w 7120160"/>
              <a:gd name="connsiteY2560" fmla="*/ 5048235 h 6864970"/>
              <a:gd name="connsiteX2561" fmla="*/ 322185 w 7120160"/>
              <a:gd name="connsiteY2561" fmla="*/ 5043790 h 6864970"/>
              <a:gd name="connsiteX2562" fmla="*/ 5284608 w 7120160"/>
              <a:gd name="connsiteY2562" fmla="*/ 5041885 h 6864970"/>
              <a:gd name="connsiteX2563" fmla="*/ 5283194 w 7120160"/>
              <a:gd name="connsiteY2563" fmla="*/ 5043790 h 6864970"/>
              <a:gd name="connsiteX2564" fmla="*/ 5281074 w 7120160"/>
              <a:gd name="connsiteY2564" fmla="*/ 5048870 h 6864970"/>
              <a:gd name="connsiteX2565" fmla="*/ 5278954 w 7120160"/>
              <a:gd name="connsiteY2565" fmla="*/ 5052680 h 6864970"/>
              <a:gd name="connsiteX2566" fmla="*/ 5281781 w 7120160"/>
              <a:gd name="connsiteY2566" fmla="*/ 5050140 h 6864970"/>
              <a:gd name="connsiteX2567" fmla="*/ 5285315 w 7120160"/>
              <a:gd name="connsiteY2567" fmla="*/ 5045695 h 6864970"/>
              <a:gd name="connsiteX2568" fmla="*/ 5284608 w 7120160"/>
              <a:gd name="connsiteY2568" fmla="*/ 5042520 h 6864970"/>
              <a:gd name="connsiteX2569" fmla="*/ 330666 w 7120160"/>
              <a:gd name="connsiteY2569" fmla="*/ 5039980 h 6864970"/>
              <a:gd name="connsiteX2570" fmla="*/ 328546 w 7120160"/>
              <a:gd name="connsiteY2570" fmla="*/ 5055855 h 6864970"/>
              <a:gd name="connsiteX2571" fmla="*/ 327132 w 7120160"/>
              <a:gd name="connsiteY2571" fmla="*/ 5051410 h 6864970"/>
              <a:gd name="connsiteX2572" fmla="*/ 329960 w 7120160"/>
              <a:gd name="connsiteY2572" fmla="*/ 5043790 h 6864970"/>
              <a:gd name="connsiteX2573" fmla="*/ 330666 w 7120160"/>
              <a:gd name="connsiteY2573" fmla="*/ 5039980 h 6864970"/>
              <a:gd name="connsiteX2574" fmla="*/ 296741 w 7120160"/>
              <a:gd name="connsiteY2574" fmla="*/ 5039345 h 6864970"/>
              <a:gd name="connsiteX2575" fmla="*/ 295326 w 7120160"/>
              <a:gd name="connsiteY2575" fmla="*/ 5046965 h 6864970"/>
              <a:gd name="connsiteX2576" fmla="*/ 295326 w 7120160"/>
              <a:gd name="connsiteY2576" fmla="*/ 5043155 h 6864970"/>
              <a:gd name="connsiteX2577" fmla="*/ 296741 w 7120160"/>
              <a:gd name="connsiteY2577" fmla="*/ 5039345 h 6864970"/>
              <a:gd name="connsiteX2578" fmla="*/ 5288849 w 7120160"/>
              <a:gd name="connsiteY2578" fmla="*/ 5035535 h 6864970"/>
              <a:gd name="connsiteX2579" fmla="*/ 5286022 w 7120160"/>
              <a:gd name="connsiteY2579" fmla="*/ 5039345 h 6864970"/>
              <a:gd name="connsiteX2580" fmla="*/ 5288142 w 7120160"/>
              <a:gd name="connsiteY2580" fmla="*/ 5037440 h 6864970"/>
              <a:gd name="connsiteX2581" fmla="*/ 5288849 w 7120160"/>
              <a:gd name="connsiteY2581" fmla="*/ 5036170 h 6864970"/>
              <a:gd name="connsiteX2582" fmla="*/ 5320655 w 7120160"/>
              <a:gd name="connsiteY2582" fmla="*/ 5032995 h 6864970"/>
              <a:gd name="connsiteX2583" fmla="*/ 5320655 w 7120160"/>
              <a:gd name="connsiteY2583" fmla="*/ 5033630 h 6864970"/>
              <a:gd name="connsiteX2584" fmla="*/ 5319948 w 7120160"/>
              <a:gd name="connsiteY2584" fmla="*/ 5034900 h 6864970"/>
              <a:gd name="connsiteX2585" fmla="*/ 5319241 w 7120160"/>
              <a:gd name="connsiteY2585" fmla="*/ 5036170 h 6864970"/>
              <a:gd name="connsiteX2586" fmla="*/ 5418900 w 7120160"/>
              <a:gd name="connsiteY2586" fmla="*/ 5031725 h 6864970"/>
              <a:gd name="connsiteX2587" fmla="*/ 5419606 w 7120160"/>
              <a:gd name="connsiteY2587" fmla="*/ 5031725 h 6864970"/>
              <a:gd name="connsiteX2588" fmla="*/ 5421020 w 7120160"/>
              <a:gd name="connsiteY2588" fmla="*/ 5032360 h 6864970"/>
              <a:gd name="connsiteX2589" fmla="*/ 5427381 w 7120160"/>
              <a:gd name="connsiteY2589" fmla="*/ 5037440 h 6864970"/>
              <a:gd name="connsiteX2590" fmla="*/ 5439396 w 7120160"/>
              <a:gd name="connsiteY2590" fmla="*/ 5060300 h 6864970"/>
              <a:gd name="connsiteX2591" fmla="*/ 5449292 w 7120160"/>
              <a:gd name="connsiteY2591" fmla="*/ 5088875 h 6864970"/>
              <a:gd name="connsiteX2592" fmla="*/ 5440104 w 7120160"/>
              <a:gd name="connsiteY2592" fmla="*/ 5095225 h 6864970"/>
              <a:gd name="connsiteX2593" fmla="*/ 5427381 w 7120160"/>
              <a:gd name="connsiteY2593" fmla="*/ 5102210 h 6864970"/>
              <a:gd name="connsiteX2594" fmla="*/ 5405470 w 7120160"/>
              <a:gd name="connsiteY2594" fmla="*/ 5092050 h 6864970"/>
              <a:gd name="connsiteX2595" fmla="*/ 5408298 w 7120160"/>
              <a:gd name="connsiteY2595" fmla="*/ 5070460 h 6864970"/>
              <a:gd name="connsiteX2596" fmla="*/ 5408298 w 7120160"/>
              <a:gd name="connsiteY2596" fmla="*/ 5069825 h 6864970"/>
              <a:gd name="connsiteX2597" fmla="*/ 5418900 w 7120160"/>
              <a:gd name="connsiteY2597" fmla="*/ 5031725 h 6864970"/>
              <a:gd name="connsiteX2598" fmla="*/ 5321362 w 7120160"/>
              <a:gd name="connsiteY2598" fmla="*/ 5031090 h 6864970"/>
              <a:gd name="connsiteX2599" fmla="*/ 5321362 w 7120160"/>
              <a:gd name="connsiteY2599" fmla="*/ 5031725 h 6864970"/>
              <a:gd name="connsiteX2600" fmla="*/ 5320655 w 7120160"/>
              <a:gd name="connsiteY2600" fmla="*/ 5032995 h 6864970"/>
              <a:gd name="connsiteX2601" fmla="*/ 5322068 w 7120160"/>
              <a:gd name="connsiteY2601" fmla="*/ 5028550 h 6864970"/>
              <a:gd name="connsiteX2602" fmla="*/ 5322775 w 7120160"/>
              <a:gd name="connsiteY2602" fmla="*/ 5028550 h 6864970"/>
              <a:gd name="connsiteX2603" fmla="*/ 5322068 w 7120160"/>
              <a:gd name="connsiteY2603" fmla="*/ 5029185 h 6864970"/>
              <a:gd name="connsiteX2604" fmla="*/ 299568 w 7120160"/>
              <a:gd name="connsiteY2604" fmla="*/ 5027280 h 6864970"/>
              <a:gd name="connsiteX2605" fmla="*/ 298860 w 7120160"/>
              <a:gd name="connsiteY2605" fmla="*/ 5029820 h 6864970"/>
              <a:gd name="connsiteX2606" fmla="*/ 298154 w 7120160"/>
              <a:gd name="connsiteY2606" fmla="*/ 5034265 h 6864970"/>
              <a:gd name="connsiteX2607" fmla="*/ 298154 w 7120160"/>
              <a:gd name="connsiteY2607" fmla="*/ 5033630 h 6864970"/>
              <a:gd name="connsiteX2608" fmla="*/ 297447 w 7120160"/>
              <a:gd name="connsiteY2608" fmla="*/ 5036170 h 6864970"/>
              <a:gd name="connsiteX2609" fmla="*/ 296741 w 7120160"/>
              <a:gd name="connsiteY2609" fmla="*/ 5031725 h 6864970"/>
              <a:gd name="connsiteX2610" fmla="*/ 299568 w 7120160"/>
              <a:gd name="connsiteY2610" fmla="*/ 5027280 h 6864970"/>
              <a:gd name="connsiteX2611" fmla="*/ 327132 w 7120160"/>
              <a:gd name="connsiteY2611" fmla="*/ 5023470 h 6864970"/>
              <a:gd name="connsiteX2612" fmla="*/ 325719 w 7120160"/>
              <a:gd name="connsiteY2612" fmla="*/ 5028550 h 6864970"/>
              <a:gd name="connsiteX2613" fmla="*/ 324305 w 7120160"/>
              <a:gd name="connsiteY2613" fmla="*/ 5035535 h 6864970"/>
              <a:gd name="connsiteX2614" fmla="*/ 326426 w 7120160"/>
              <a:gd name="connsiteY2614" fmla="*/ 5030455 h 6864970"/>
              <a:gd name="connsiteX2615" fmla="*/ 327839 w 7120160"/>
              <a:gd name="connsiteY2615" fmla="*/ 5023470 h 6864970"/>
              <a:gd name="connsiteX2616" fmla="*/ 327132 w 7120160"/>
              <a:gd name="connsiteY2616" fmla="*/ 5023470 h 6864970"/>
              <a:gd name="connsiteX2617" fmla="*/ 320772 w 7120160"/>
              <a:gd name="connsiteY2617" fmla="*/ 5020295 h 6864970"/>
              <a:gd name="connsiteX2618" fmla="*/ 320772 w 7120160"/>
              <a:gd name="connsiteY2618" fmla="*/ 5022200 h 6864970"/>
              <a:gd name="connsiteX2619" fmla="*/ 319358 w 7120160"/>
              <a:gd name="connsiteY2619" fmla="*/ 5024105 h 6864970"/>
              <a:gd name="connsiteX2620" fmla="*/ 320065 w 7120160"/>
              <a:gd name="connsiteY2620" fmla="*/ 5022200 h 6864970"/>
              <a:gd name="connsiteX2621" fmla="*/ 320772 w 7120160"/>
              <a:gd name="connsiteY2621" fmla="*/ 5020295 h 6864970"/>
              <a:gd name="connsiteX2622" fmla="*/ 5360236 w 7120160"/>
              <a:gd name="connsiteY2622" fmla="*/ 5017755 h 6864970"/>
              <a:gd name="connsiteX2623" fmla="*/ 5359528 w 7120160"/>
              <a:gd name="connsiteY2623" fmla="*/ 5020930 h 6864970"/>
              <a:gd name="connsiteX2624" fmla="*/ 5351754 w 7120160"/>
              <a:gd name="connsiteY2624" fmla="*/ 5039345 h 6864970"/>
              <a:gd name="connsiteX2625" fmla="*/ 5361649 w 7120160"/>
              <a:gd name="connsiteY2625" fmla="*/ 5040615 h 6864970"/>
              <a:gd name="connsiteX2626" fmla="*/ 5362356 w 7120160"/>
              <a:gd name="connsiteY2626" fmla="*/ 5041885 h 6864970"/>
              <a:gd name="connsiteX2627" fmla="*/ 5362356 w 7120160"/>
              <a:gd name="connsiteY2627" fmla="*/ 5041250 h 6864970"/>
              <a:gd name="connsiteX2628" fmla="*/ 5361649 w 7120160"/>
              <a:gd name="connsiteY2628" fmla="*/ 5034900 h 6864970"/>
              <a:gd name="connsiteX2629" fmla="*/ 5360236 w 7120160"/>
              <a:gd name="connsiteY2629" fmla="*/ 5017755 h 6864970"/>
              <a:gd name="connsiteX2630" fmla="*/ 301688 w 7120160"/>
              <a:gd name="connsiteY2630" fmla="*/ 5015850 h 6864970"/>
              <a:gd name="connsiteX2631" fmla="*/ 301688 w 7120160"/>
              <a:gd name="connsiteY2631" fmla="*/ 5019025 h 6864970"/>
              <a:gd name="connsiteX2632" fmla="*/ 300275 w 7120160"/>
              <a:gd name="connsiteY2632" fmla="*/ 5021565 h 6864970"/>
              <a:gd name="connsiteX2633" fmla="*/ 300275 w 7120160"/>
              <a:gd name="connsiteY2633" fmla="*/ 5018390 h 6864970"/>
              <a:gd name="connsiteX2634" fmla="*/ 301688 w 7120160"/>
              <a:gd name="connsiteY2634" fmla="*/ 5015850 h 6864970"/>
              <a:gd name="connsiteX2635" fmla="*/ 322892 w 7120160"/>
              <a:gd name="connsiteY2635" fmla="*/ 5012040 h 6864970"/>
              <a:gd name="connsiteX2636" fmla="*/ 322892 w 7120160"/>
              <a:gd name="connsiteY2636" fmla="*/ 5014580 h 6864970"/>
              <a:gd name="connsiteX2637" fmla="*/ 321478 w 7120160"/>
              <a:gd name="connsiteY2637" fmla="*/ 5017755 h 6864970"/>
              <a:gd name="connsiteX2638" fmla="*/ 321478 w 7120160"/>
              <a:gd name="connsiteY2638" fmla="*/ 5017120 h 6864970"/>
              <a:gd name="connsiteX2639" fmla="*/ 322185 w 7120160"/>
              <a:gd name="connsiteY2639" fmla="*/ 5012675 h 6864970"/>
              <a:gd name="connsiteX2640" fmla="*/ 322892 w 7120160"/>
              <a:gd name="connsiteY2640" fmla="*/ 5012040 h 6864970"/>
              <a:gd name="connsiteX2641" fmla="*/ 5436570 w 7120160"/>
              <a:gd name="connsiteY2641" fmla="*/ 5010135 h 6864970"/>
              <a:gd name="connsiteX2642" fmla="*/ 5437276 w 7120160"/>
              <a:gd name="connsiteY2642" fmla="*/ 5010770 h 6864970"/>
              <a:gd name="connsiteX2643" fmla="*/ 5440810 w 7120160"/>
              <a:gd name="connsiteY2643" fmla="*/ 5012040 h 6864970"/>
              <a:gd name="connsiteX2644" fmla="*/ 5447172 w 7120160"/>
              <a:gd name="connsiteY2644" fmla="*/ 5034900 h 6864970"/>
              <a:gd name="connsiteX2645" fmla="*/ 5441517 w 7120160"/>
              <a:gd name="connsiteY2645" fmla="*/ 5036170 h 6864970"/>
              <a:gd name="connsiteX2646" fmla="*/ 5435862 w 7120160"/>
              <a:gd name="connsiteY2646" fmla="*/ 5020930 h 6864970"/>
              <a:gd name="connsiteX2647" fmla="*/ 5435156 w 7120160"/>
              <a:gd name="connsiteY2647" fmla="*/ 5020295 h 6864970"/>
              <a:gd name="connsiteX2648" fmla="*/ 5436570 w 7120160"/>
              <a:gd name="connsiteY2648" fmla="*/ 5010135 h 6864970"/>
              <a:gd name="connsiteX2649" fmla="*/ 332787 w 7120160"/>
              <a:gd name="connsiteY2649" fmla="*/ 5001880 h 6864970"/>
              <a:gd name="connsiteX2650" fmla="*/ 330666 w 7120160"/>
              <a:gd name="connsiteY2650" fmla="*/ 5006960 h 6864970"/>
              <a:gd name="connsiteX2651" fmla="*/ 329960 w 7120160"/>
              <a:gd name="connsiteY2651" fmla="*/ 5014580 h 6864970"/>
              <a:gd name="connsiteX2652" fmla="*/ 332787 w 7120160"/>
              <a:gd name="connsiteY2652" fmla="*/ 5002515 h 6864970"/>
              <a:gd name="connsiteX2653" fmla="*/ 332787 w 7120160"/>
              <a:gd name="connsiteY2653" fmla="*/ 5001880 h 6864970"/>
              <a:gd name="connsiteX2654" fmla="*/ 4593831 w 7120160"/>
              <a:gd name="connsiteY2654" fmla="*/ 4995742 h 6864970"/>
              <a:gd name="connsiteX2655" fmla="*/ 4593360 w 7120160"/>
              <a:gd name="connsiteY2655" fmla="*/ 4997435 h 6864970"/>
              <a:gd name="connsiteX2656" fmla="*/ 4593360 w 7120160"/>
              <a:gd name="connsiteY2656" fmla="*/ 4996165 h 6864970"/>
              <a:gd name="connsiteX2657" fmla="*/ 4594067 w 7120160"/>
              <a:gd name="connsiteY2657" fmla="*/ 4994895 h 6864970"/>
              <a:gd name="connsiteX2658" fmla="*/ 4594067 w 7120160"/>
              <a:gd name="connsiteY2658" fmla="*/ 4995530 h 6864970"/>
              <a:gd name="connsiteX2659" fmla="*/ 4593831 w 7120160"/>
              <a:gd name="connsiteY2659" fmla="*/ 4995742 h 6864970"/>
              <a:gd name="connsiteX2660" fmla="*/ 334908 w 7120160"/>
              <a:gd name="connsiteY2660" fmla="*/ 4993625 h 6864970"/>
              <a:gd name="connsiteX2661" fmla="*/ 334201 w 7120160"/>
              <a:gd name="connsiteY2661" fmla="*/ 4995530 h 6864970"/>
              <a:gd name="connsiteX2662" fmla="*/ 334908 w 7120160"/>
              <a:gd name="connsiteY2662" fmla="*/ 4995530 h 6864970"/>
              <a:gd name="connsiteX2663" fmla="*/ 334908 w 7120160"/>
              <a:gd name="connsiteY2663" fmla="*/ 4993625 h 6864970"/>
              <a:gd name="connsiteX2664" fmla="*/ 5209688 w 7120160"/>
              <a:gd name="connsiteY2664" fmla="*/ 4992990 h 6864970"/>
              <a:gd name="connsiteX2665" fmla="*/ 5193432 w 7120160"/>
              <a:gd name="connsiteY2665" fmla="*/ 5015850 h 6864970"/>
              <a:gd name="connsiteX2666" fmla="*/ 5201206 w 7120160"/>
              <a:gd name="connsiteY2666" fmla="*/ 5020295 h 6864970"/>
              <a:gd name="connsiteX2667" fmla="*/ 5202620 w 7120160"/>
              <a:gd name="connsiteY2667" fmla="*/ 5021565 h 6864970"/>
              <a:gd name="connsiteX2668" fmla="*/ 5206154 w 7120160"/>
              <a:gd name="connsiteY2668" fmla="*/ 5019660 h 6864970"/>
              <a:gd name="connsiteX2669" fmla="*/ 5208274 w 7120160"/>
              <a:gd name="connsiteY2669" fmla="*/ 5018390 h 6864970"/>
              <a:gd name="connsiteX2670" fmla="*/ 5208981 w 7120160"/>
              <a:gd name="connsiteY2670" fmla="*/ 5017120 h 6864970"/>
              <a:gd name="connsiteX2671" fmla="*/ 5211101 w 7120160"/>
              <a:gd name="connsiteY2671" fmla="*/ 5013310 h 6864970"/>
              <a:gd name="connsiteX2672" fmla="*/ 5210394 w 7120160"/>
              <a:gd name="connsiteY2672" fmla="*/ 5013310 h 6864970"/>
              <a:gd name="connsiteX2673" fmla="*/ 5208981 w 7120160"/>
              <a:gd name="connsiteY2673" fmla="*/ 5005055 h 6864970"/>
              <a:gd name="connsiteX2674" fmla="*/ 5218876 w 7120160"/>
              <a:gd name="connsiteY2674" fmla="*/ 5000610 h 6864970"/>
              <a:gd name="connsiteX2675" fmla="*/ 5218876 w 7120160"/>
              <a:gd name="connsiteY2675" fmla="*/ 4999975 h 6864970"/>
              <a:gd name="connsiteX2676" fmla="*/ 5208981 w 7120160"/>
              <a:gd name="connsiteY2676" fmla="*/ 5005055 h 6864970"/>
              <a:gd name="connsiteX2677" fmla="*/ 5209688 w 7120160"/>
              <a:gd name="connsiteY2677" fmla="*/ 4992990 h 6864970"/>
              <a:gd name="connsiteX2678" fmla="*/ 4595481 w 7120160"/>
              <a:gd name="connsiteY2678" fmla="*/ 4991085 h 6864970"/>
              <a:gd name="connsiteX2679" fmla="*/ 4594067 w 7120160"/>
              <a:gd name="connsiteY2679" fmla="*/ 4994895 h 6864970"/>
              <a:gd name="connsiteX2680" fmla="*/ 4594067 w 7120160"/>
              <a:gd name="connsiteY2680" fmla="*/ 4994260 h 6864970"/>
              <a:gd name="connsiteX2681" fmla="*/ 4594774 w 7120160"/>
              <a:gd name="connsiteY2681" fmla="*/ 4992355 h 6864970"/>
              <a:gd name="connsiteX2682" fmla="*/ 4596188 w 7120160"/>
              <a:gd name="connsiteY2682" fmla="*/ 4989180 h 6864970"/>
              <a:gd name="connsiteX2683" fmla="*/ 4595481 w 7120160"/>
              <a:gd name="connsiteY2683" fmla="*/ 4991085 h 6864970"/>
              <a:gd name="connsiteX2684" fmla="*/ 4595481 w 7120160"/>
              <a:gd name="connsiteY2684" fmla="*/ 4989815 h 6864970"/>
              <a:gd name="connsiteX2685" fmla="*/ 4597601 w 7120160"/>
              <a:gd name="connsiteY2685" fmla="*/ 4985370 h 6864970"/>
              <a:gd name="connsiteX2686" fmla="*/ 4596188 w 7120160"/>
              <a:gd name="connsiteY2686" fmla="*/ 4989180 h 6864970"/>
              <a:gd name="connsiteX2687" fmla="*/ 4596894 w 7120160"/>
              <a:gd name="connsiteY2687" fmla="*/ 4986640 h 6864970"/>
              <a:gd name="connsiteX2688" fmla="*/ 344096 w 7120160"/>
              <a:gd name="connsiteY2688" fmla="*/ 4985370 h 6864970"/>
              <a:gd name="connsiteX2689" fmla="*/ 344096 w 7120160"/>
              <a:gd name="connsiteY2689" fmla="*/ 4986005 h 6864970"/>
              <a:gd name="connsiteX2690" fmla="*/ 341975 w 7120160"/>
              <a:gd name="connsiteY2690" fmla="*/ 4996165 h 6864970"/>
              <a:gd name="connsiteX2691" fmla="*/ 339148 w 7120160"/>
              <a:gd name="connsiteY2691" fmla="*/ 5003150 h 6864970"/>
              <a:gd name="connsiteX2692" fmla="*/ 337735 w 7120160"/>
              <a:gd name="connsiteY2692" fmla="*/ 5005055 h 6864970"/>
              <a:gd name="connsiteX2693" fmla="*/ 342682 w 7120160"/>
              <a:gd name="connsiteY2693" fmla="*/ 4987910 h 6864970"/>
              <a:gd name="connsiteX2694" fmla="*/ 344096 w 7120160"/>
              <a:gd name="connsiteY2694" fmla="*/ 4985370 h 6864970"/>
              <a:gd name="connsiteX2695" fmla="*/ 5338324 w 7120160"/>
              <a:gd name="connsiteY2695" fmla="*/ 4982830 h 6864970"/>
              <a:gd name="connsiteX2696" fmla="*/ 5341152 w 7120160"/>
              <a:gd name="connsiteY2696" fmla="*/ 4984100 h 6864970"/>
              <a:gd name="connsiteX2697" fmla="*/ 5339032 w 7120160"/>
              <a:gd name="connsiteY2697" fmla="*/ 4983465 h 6864970"/>
              <a:gd name="connsiteX2698" fmla="*/ 5336202 w 7120160"/>
              <a:gd name="connsiteY2698" fmla="*/ 4981558 h 6864970"/>
              <a:gd name="connsiteX2699" fmla="*/ 5337618 w 7120160"/>
              <a:gd name="connsiteY2699" fmla="*/ 4982830 h 6864970"/>
              <a:gd name="connsiteX2700" fmla="*/ 5336204 w 7120160"/>
              <a:gd name="connsiteY2700" fmla="*/ 4981560 h 6864970"/>
              <a:gd name="connsiteX2701" fmla="*/ 5335448 w 7120160"/>
              <a:gd name="connsiteY2701" fmla="*/ 4980654 h 6864970"/>
              <a:gd name="connsiteX2702" fmla="*/ 5336202 w 7120160"/>
              <a:gd name="connsiteY2702" fmla="*/ 4981558 h 6864970"/>
              <a:gd name="connsiteX2703" fmla="*/ 5335498 w 7120160"/>
              <a:gd name="connsiteY2703" fmla="*/ 4980925 h 6864970"/>
              <a:gd name="connsiteX2704" fmla="*/ 4943932 w 7120160"/>
              <a:gd name="connsiteY2704" fmla="*/ 4967590 h 6864970"/>
              <a:gd name="connsiteX2705" fmla="*/ 4941104 w 7120160"/>
              <a:gd name="connsiteY2705" fmla="*/ 4968225 h 6864970"/>
              <a:gd name="connsiteX2706" fmla="*/ 4937570 w 7120160"/>
              <a:gd name="connsiteY2706" fmla="*/ 4969495 h 6864970"/>
              <a:gd name="connsiteX2707" fmla="*/ 4931916 w 7120160"/>
              <a:gd name="connsiteY2707" fmla="*/ 4971400 h 6864970"/>
              <a:gd name="connsiteX2708" fmla="*/ 4927676 w 7120160"/>
              <a:gd name="connsiteY2708" fmla="*/ 4981560 h 6864970"/>
              <a:gd name="connsiteX2709" fmla="*/ 4931916 w 7120160"/>
              <a:gd name="connsiteY2709" fmla="*/ 5002515 h 6864970"/>
              <a:gd name="connsiteX2710" fmla="*/ 4931916 w 7120160"/>
              <a:gd name="connsiteY2710" fmla="*/ 5003150 h 6864970"/>
              <a:gd name="connsiteX2711" fmla="*/ 4934036 w 7120160"/>
              <a:gd name="connsiteY2711" fmla="*/ 4999975 h 6864970"/>
              <a:gd name="connsiteX2712" fmla="*/ 4936157 w 7120160"/>
              <a:gd name="connsiteY2712" fmla="*/ 4996165 h 6864970"/>
              <a:gd name="connsiteX2713" fmla="*/ 4942518 w 7120160"/>
              <a:gd name="connsiteY2713" fmla="*/ 4973940 h 6864970"/>
              <a:gd name="connsiteX2714" fmla="*/ 5336911 w 7120160"/>
              <a:gd name="connsiteY2714" fmla="*/ 4966320 h 6864970"/>
              <a:gd name="connsiteX2715" fmla="*/ 5343979 w 7120160"/>
              <a:gd name="connsiteY2715" fmla="*/ 4977115 h 6864970"/>
              <a:gd name="connsiteX2716" fmla="*/ 5334084 w 7120160"/>
              <a:gd name="connsiteY2716" fmla="*/ 4973305 h 6864970"/>
              <a:gd name="connsiteX2717" fmla="*/ 5334790 w 7120160"/>
              <a:gd name="connsiteY2717" fmla="*/ 4972670 h 6864970"/>
              <a:gd name="connsiteX2718" fmla="*/ 5334790 w 7120160"/>
              <a:gd name="connsiteY2718" fmla="*/ 4972035 h 6864970"/>
              <a:gd name="connsiteX2719" fmla="*/ 5334790 w 7120160"/>
              <a:gd name="connsiteY2719" fmla="*/ 4971400 h 6864970"/>
              <a:gd name="connsiteX2720" fmla="*/ 5334790 w 7120160"/>
              <a:gd name="connsiteY2720" fmla="*/ 4970765 h 6864970"/>
              <a:gd name="connsiteX2721" fmla="*/ 5335498 w 7120160"/>
              <a:gd name="connsiteY2721" fmla="*/ 4970130 h 6864970"/>
              <a:gd name="connsiteX2722" fmla="*/ 5335498 w 7120160"/>
              <a:gd name="connsiteY2722" fmla="*/ 4969495 h 6864970"/>
              <a:gd name="connsiteX2723" fmla="*/ 5336204 w 7120160"/>
              <a:gd name="connsiteY2723" fmla="*/ 4968225 h 6864970"/>
              <a:gd name="connsiteX2724" fmla="*/ 5336911 w 7120160"/>
              <a:gd name="connsiteY2724" fmla="*/ 4966955 h 6864970"/>
              <a:gd name="connsiteX2725" fmla="*/ 5336911 w 7120160"/>
              <a:gd name="connsiteY2725" fmla="*/ 4966320 h 6864970"/>
              <a:gd name="connsiteX2726" fmla="*/ 5231598 w 7120160"/>
              <a:gd name="connsiteY2726" fmla="*/ 4964415 h 6864970"/>
              <a:gd name="connsiteX2727" fmla="*/ 5228064 w 7120160"/>
              <a:gd name="connsiteY2727" fmla="*/ 4973940 h 6864970"/>
              <a:gd name="connsiteX2728" fmla="*/ 5227358 w 7120160"/>
              <a:gd name="connsiteY2728" fmla="*/ 4977115 h 6864970"/>
              <a:gd name="connsiteX2729" fmla="*/ 5228064 w 7120160"/>
              <a:gd name="connsiteY2729" fmla="*/ 4977750 h 6864970"/>
              <a:gd name="connsiteX2730" fmla="*/ 5226650 w 7120160"/>
              <a:gd name="connsiteY2730" fmla="*/ 4977750 h 6864970"/>
              <a:gd name="connsiteX2731" fmla="*/ 5225944 w 7120160"/>
              <a:gd name="connsiteY2731" fmla="*/ 4980290 h 6864970"/>
              <a:gd name="connsiteX2732" fmla="*/ 5224530 w 7120160"/>
              <a:gd name="connsiteY2732" fmla="*/ 4983465 h 6864970"/>
              <a:gd name="connsiteX2733" fmla="*/ 5200499 w 7120160"/>
              <a:gd name="connsiteY2733" fmla="*/ 4996800 h 6864970"/>
              <a:gd name="connsiteX2734" fmla="*/ 5209688 w 7120160"/>
              <a:gd name="connsiteY2734" fmla="*/ 4991720 h 6864970"/>
              <a:gd name="connsiteX2735" fmla="*/ 5210394 w 7120160"/>
              <a:gd name="connsiteY2735" fmla="*/ 4991720 h 6864970"/>
              <a:gd name="connsiteX2736" fmla="*/ 5210394 w 7120160"/>
              <a:gd name="connsiteY2736" fmla="*/ 4989815 h 6864970"/>
              <a:gd name="connsiteX2737" fmla="*/ 5218169 w 7120160"/>
              <a:gd name="connsiteY2737" fmla="*/ 4982830 h 6864970"/>
              <a:gd name="connsiteX2738" fmla="*/ 5223824 w 7120160"/>
              <a:gd name="connsiteY2738" fmla="*/ 4989815 h 6864970"/>
              <a:gd name="connsiteX2739" fmla="*/ 5225237 w 7120160"/>
              <a:gd name="connsiteY2739" fmla="*/ 4991085 h 6864970"/>
              <a:gd name="connsiteX2740" fmla="*/ 5225237 w 7120160"/>
              <a:gd name="connsiteY2740" fmla="*/ 4990450 h 6864970"/>
              <a:gd name="connsiteX2741" fmla="*/ 5230184 w 7120160"/>
              <a:gd name="connsiteY2741" fmla="*/ 4982195 h 6864970"/>
              <a:gd name="connsiteX2742" fmla="*/ 5230892 w 7120160"/>
              <a:gd name="connsiteY2742" fmla="*/ 4980925 h 6864970"/>
              <a:gd name="connsiteX2743" fmla="*/ 5230892 w 7120160"/>
              <a:gd name="connsiteY2743" fmla="*/ 4980290 h 6864970"/>
              <a:gd name="connsiteX2744" fmla="*/ 5230892 w 7120160"/>
              <a:gd name="connsiteY2744" fmla="*/ 4979020 h 6864970"/>
              <a:gd name="connsiteX2745" fmla="*/ 5232305 w 7120160"/>
              <a:gd name="connsiteY2745" fmla="*/ 4966955 h 6864970"/>
              <a:gd name="connsiteX2746" fmla="*/ 5232305 w 7120160"/>
              <a:gd name="connsiteY2746" fmla="*/ 4965050 h 6864970"/>
              <a:gd name="connsiteX2747" fmla="*/ 314411 w 7120160"/>
              <a:gd name="connsiteY2747" fmla="*/ 4963780 h 6864970"/>
              <a:gd name="connsiteX2748" fmla="*/ 315117 w 7120160"/>
              <a:gd name="connsiteY2748" fmla="*/ 4965685 h 6864970"/>
              <a:gd name="connsiteX2749" fmla="*/ 312290 w 7120160"/>
              <a:gd name="connsiteY2749" fmla="*/ 4979020 h 6864970"/>
              <a:gd name="connsiteX2750" fmla="*/ 308756 w 7120160"/>
              <a:gd name="connsiteY2750" fmla="*/ 4991720 h 6864970"/>
              <a:gd name="connsiteX2751" fmla="*/ 305929 w 7120160"/>
              <a:gd name="connsiteY2751" fmla="*/ 5001880 h 6864970"/>
              <a:gd name="connsiteX2752" fmla="*/ 302395 w 7120160"/>
              <a:gd name="connsiteY2752" fmla="*/ 5012040 h 6864970"/>
              <a:gd name="connsiteX2753" fmla="*/ 303102 w 7120160"/>
              <a:gd name="connsiteY2753" fmla="*/ 5006325 h 6864970"/>
              <a:gd name="connsiteX2754" fmla="*/ 306635 w 7120160"/>
              <a:gd name="connsiteY2754" fmla="*/ 4990450 h 6864970"/>
              <a:gd name="connsiteX2755" fmla="*/ 314411 w 7120160"/>
              <a:gd name="connsiteY2755" fmla="*/ 4963780 h 6864970"/>
              <a:gd name="connsiteX2756" fmla="*/ 391451 w 7120160"/>
              <a:gd name="connsiteY2756" fmla="*/ 4962510 h 6864970"/>
              <a:gd name="connsiteX2757" fmla="*/ 390744 w 7120160"/>
              <a:gd name="connsiteY2757" fmla="*/ 4963145 h 6864970"/>
              <a:gd name="connsiteX2758" fmla="*/ 390744 w 7120160"/>
              <a:gd name="connsiteY2758" fmla="*/ 4963780 h 6864970"/>
              <a:gd name="connsiteX2759" fmla="*/ 391451 w 7120160"/>
              <a:gd name="connsiteY2759" fmla="*/ 4963145 h 6864970"/>
              <a:gd name="connsiteX2760" fmla="*/ 5446464 w 7120160"/>
              <a:gd name="connsiteY2760" fmla="*/ 4954890 h 6864970"/>
              <a:gd name="connsiteX2761" fmla="*/ 5447878 w 7120160"/>
              <a:gd name="connsiteY2761" fmla="*/ 4954890 h 6864970"/>
              <a:gd name="connsiteX2762" fmla="*/ 5454240 w 7120160"/>
              <a:gd name="connsiteY2762" fmla="*/ 4960605 h 6864970"/>
              <a:gd name="connsiteX2763" fmla="*/ 5451412 w 7120160"/>
              <a:gd name="connsiteY2763" fmla="*/ 4987275 h 6864970"/>
              <a:gd name="connsiteX2764" fmla="*/ 5447172 w 7120160"/>
              <a:gd name="connsiteY2764" fmla="*/ 4995530 h 6864970"/>
              <a:gd name="connsiteX2765" fmla="*/ 5438690 w 7120160"/>
              <a:gd name="connsiteY2765" fmla="*/ 4968860 h 6864970"/>
              <a:gd name="connsiteX2766" fmla="*/ 5446464 w 7120160"/>
              <a:gd name="connsiteY2766" fmla="*/ 4954890 h 6864970"/>
              <a:gd name="connsiteX2767" fmla="*/ 318651 w 7120160"/>
              <a:gd name="connsiteY2767" fmla="*/ 4950445 h 6864970"/>
              <a:gd name="connsiteX2768" fmla="*/ 317944 w 7120160"/>
              <a:gd name="connsiteY2768" fmla="*/ 4953620 h 6864970"/>
              <a:gd name="connsiteX2769" fmla="*/ 315824 w 7120160"/>
              <a:gd name="connsiteY2769" fmla="*/ 4961240 h 6864970"/>
              <a:gd name="connsiteX2770" fmla="*/ 317944 w 7120160"/>
              <a:gd name="connsiteY2770" fmla="*/ 4951080 h 6864970"/>
              <a:gd name="connsiteX2771" fmla="*/ 318651 w 7120160"/>
              <a:gd name="connsiteY2771" fmla="*/ 4950445 h 6864970"/>
              <a:gd name="connsiteX2772" fmla="*/ 394985 w 7120160"/>
              <a:gd name="connsiteY2772" fmla="*/ 4945365 h 6864970"/>
              <a:gd name="connsiteX2773" fmla="*/ 394278 w 7120160"/>
              <a:gd name="connsiteY2773" fmla="*/ 4946635 h 6864970"/>
              <a:gd name="connsiteX2774" fmla="*/ 394278 w 7120160"/>
              <a:gd name="connsiteY2774" fmla="*/ 4947905 h 6864970"/>
              <a:gd name="connsiteX2775" fmla="*/ 393572 w 7120160"/>
              <a:gd name="connsiteY2775" fmla="*/ 4949175 h 6864970"/>
              <a:gd name="connsiteX2776" fmla="*/ 393572 w 7120160"/>
              <a:gd name="connsiteY2776" fmla="*/ 4949810 h 6864970"/>
              <a:gd name="connsiteX2777" fmla="*/ 393572 w 7120160"/>
              <a:gd name="connsiteY2777" fmla="*/ 4950445 h 6864970"/>
              <a:gd name="connsiteX2778" fmla="*/ 393572 w 7120160"/>
              <a:gd name="connsiteY2778" fmla="*/ 4950762 h 6864970"/>
              <a:gd name="connsiteX2779" fmla="*/ 392427 w 7120160"/>
              <a:gd name="connsiteY2779" fmla="*/ 4955132 h 6864970"/>
              <a:gd name="connsiteX2780" fmla="*/ 392158 w 7120160"/>
              <a:gd name="connsiteY2780" fmla="*/ 4954890 h 6864970"/>
              <a:gd name="connsiteX2781" fmla="*/ 392158 w 7120160"/>
              <a:gd name="connsiteY2781" fmla="*/ 4956160 h 6864970"/>
              <a:gd name="connsiteX2782" fmla="*/ 392427 w 7120160"/>
              <a:gd name="connsiteY2782" fmla="*/ 4955132 h 6864970"/>
              <a:gd name="connsiteX2783" fmla="*/ 392865 w 7120160"/>
              <a:gd name="connsiteY2783" fmla="*/ 4955525 h 6864970"/>
              <a:gd name="connsiteX2784" fmla="*/ 392865 w 7120160"/>
              <a:gd name="connsiteY2784" fmla="*/ 4954255 h 6864970"/>
              <a:gd name="connsiteX2785" fmla="*/ 392865 w 7120160"/>
              <a:gd name="connsiteY2785" fmla="*/ 4953620 h 6864970"/>
              <a:gd name="connsiteX2786" fmla="*/ 393572 w 7120160"/>
              <a:gd name="connsiteY2786" fmla="*/ 4952350 h 6864970"/>
              <a:gd name="connsiteX2787" fmla="*/ 393572 w 7120160"/>
              <a:gd name="connsiteY2787" fmla="*/ 4951715 h 6864970"/>
              <a:gd name="connsiteX2788" fmla="*/ 393572 w 7120160"/>
              <a:gd name="connsiteY2788" fmla="*/ 4951080 h 6864970"/>
              <a:gd name="connsiteX2789" fmla="*/ 393572 w 7120160"/>
              <a:gd name="connsiteY2789" fmla="*/ 4950762 h 6864970"/>
              <a:gd name="connsiteX2790" fmla="*/ 4632941 w 7120160"/>
              <a:gd name="connsiteY2790" fmla="*/ 4939650 h 6864970"/>
              <a:gd name="connsiteX2791" fmla="*/ 4632941 w 7120160"/>
              <a:gd name="connsiteY2791" fmla="*/ 4940285 h 6864970"/>
              <a:gd name="connsiteX2792" fmla="*/ 4629407 w 7120160"/>
              <a:gd name="connsiteY2792" fmla="*/ 4951080 h 6864970"/>
              <a:gd name="connsiteX2793" fmla="*/ 4636562 w 7120160"/>
              <a:gd name="connsiteY2793" fmla="*/ 4951581 h 6864970"/>
              <a:gd name="connsiteX2794" fmla="*/ 4639162 w 7120160"/>
              <a:gd name="connsiteY2794" fmla="*/ 4964136 h 6864970"/>
              <a:gd name="connsiteX2795" fmla="*/ 4639126 w 7120160"/>
              <a:gd name="connsiteY2795" fmla="*/ 4964653 h 6864970"/>
              <a:gd name="connsiteX2796" fmla="*/ 4622339 w 7120160"/>
              <a:gd name="connsiteY2796" fmla="*/ 4970130 h 6864970"/>
              <a:gd name="connsiteX2797" fmla="*/ 4618805 w 7120160"/>
              <a:gd name="connsiteY2797" fmla="*/ 4992990 h 6864970"/>
              <a:gd name="connsiteX2798" fmla="*/ 4619512 w 7120160"/>
              <a:gd name="connsiteY2798" fmla="*/ 4994260 h 6864970"/>
              <a:gd name="connsiteX2799" fmla="*/ 4621632 w 7120160"/>
              <a:gd name="connsiteY2799" fmla="*/ 4992990 h 6864970"/>
              <a:gd name="connsiteX2800" fmla="*/ 4637888 w 7120160"/>
              <a:gd name="connsiteY2800" fmla="*/ 4971400 h 6864970"/>
              <a:gd name="connsiteX2801" fmla="*/ 4640009 w 7120160"/>
              <a:gd name="connsiteY2801" fmla="*/ 4968225 h 6864970"/>
              <a:gd name="connsiteX2802" fmla="*/ 4639162 w 7120160"/>
              <a:gd name="connsiteY2802" fmla="*/ 4964136 h 6864970"/>
              <a:gd name="connsiteX2803" fmla="*/ 4640031 w 7120160"/>
              <a:gd name="connsiteY2803" fmla="*/ 4951824 h 6864970"/>
              <a:gd name="connsiteX2804" fmla="*/ 4636562 w 7120160"/>
              <a:gd name="connsiteY2804" fmla="*/ 4951581 h 6864970"/>
              <a:gd name="connsiteX2805" fmla="*/ 4634354 w 7120160"/>
              <a:gd name="connsiteY2805" fmla="*/ 4940920 h 6864970"/>
              <a:gd name="connsiteX2806" fmla="*/ 5178588 w 7120160"/>
              <a:gd name="connsiteY2806" fmla="*/ 4915520 h 6864970"/>
              <a:gd name="connsiteX2807" fmla="*/ 5177175 w 7120160"/>
              <a:gd name="connsiteY2807" fmla="*/ 4917425 h 6864970"/>
              <a:gd name="connsiteX2808" fmla="*/ 5177882 w 7120160"/>
              <a:gd name="connsiteY2808" fmla="*/ 4917425 h 6864970"/>
              <a:gd name="connsiteX2809" fmla="*/ 5177882 w 7120160"/>
              <a:gd name="connsiteY2809" fmla="*/ 4918060 h 6864970"/>
              <a:gd name="connsiteX2810" fmla="*/ 5178588 w 7120160"/>
              <a:gd name="connsiteY2810" fmla="*/ 4916790 h 6864970"/>
              <a:gd name="connsiteX2811" fmla="*/ 5398402 w 7120160"/>
              <a:gd name="connsiteY2811" fmla="*/ 4914250 h 6864970"/>
              <a:gd name="connsiteX2812" fmla="*/ 5394162 w 7120160"/>
              <a:gd name="connsiteY2812" fmla="*/ 4918060 h 6864970"/>
              <a:gd name="connsiteX2813" fmla="*/ 5397696 w 7120160"/>
              <a:gd name="connsiteY2813" fmla="*/ 4919965 h 6864970"/>
              <a:gd name="connsiteX2814" fmla="*/ 5402644 w 7120160"/>
              <a:gd name="connsiteY2814" fmla="*/ 4917425 h 6864970"/>
              <a:gd name="connsiteX2815" fmla="*/ 5399816 w 7120160"/>
              <a:gd name="connsiteY2815" fmla="*/ 4914885 h 6864970"/>
              <a:gd name="connsiteX2816" fmla="*/ 5400523 w 7120160"/>
              <a:gd name="connsiteY2816" fmla="*/ 4914250 h 6864970"/>
              <a:gd name="connsiteX2817" fmla="*/ 5398402 w 7120160"/>
              <a:gd name="connsiteY2817" fmla="*/ 4914250 h 6864970"/>
              <a:gd name="connsiteX2818" fmla="*/ 4967256 w 7120160"/>
              <a:gd name="connsiteY2818" fmla="*/ 4913615 h 6864970"/>
              <a:gd name="connsiteX2819" fmla="*/ 4963722 w 7120160"/>
              <a:gd name="connsiteY2819" fmla="*/ 4914885 h 6864970"/>
              <a:gd name="connsiteX2820" fmla="*/ 4946052 w 7120160"/>
              <a:gd name="connsiteY2820" fmla="*/ 4920600 h 6864970"/>
              <a:gd name="connsiteX2821" fmla="*/ 4943932 w 7120160"/>
              <a:gd name="connsiteY2821" fmla="*/ 4921235 h 6864970"/>
              <a:gd name="connsiteX2822" fmla="*/ 4944638 w 7120160"/>
              <a:gd name="connsiteY2822" fmla="*/ 4922505 h 6864970"/>
              <a:gd name="connsiteX2823" fmla="*/ 4949586 w 7120160"/>
              <a:gd name="connsiteY2823" fmla="*/ 4930125 h 6864970"/>
              <a:gd name="connsiteX2824" fmla="*/ 4946759 w 7120160"/>
              <a:gd name="connsiteY2824" fmla="*/ 4936475 h 6864970"/>
              <a:gd name="connsiteX2825" fmla="*/ 4946052 w 7120160"/>
              <a:gd name="connsiteY2825" fmla="*/ 4937745 h 6864970"/>
              <a:gd name="connsiteX2826" fmla="*/ 4946052 w 7120160"/>
              <a:gd name="connsiteY2826" fmla="*/ 4939015 h 6864970"/>
              <a:gd name="connsiteX2827" fmla="*/ 4938984 w 7120160"/>
              <a:gd name="connsiteY2827" fmla="*/ 4960605 h 6864970"/>
              <a:gd name="connsiteX2828" fmla="*/ 4942518 w 7120160"/>
              <a:gd name="connsiteY2828" fmla="*/ 4961240 h 6864970"/>
              <a:gd name="connsiteX2829" fmla="*/ 4945346 w 7120160"/>
              <a:gd name="connsiteY2829" fmla="*/ 4960605 h 6864970"/>
              <a:gd name="connsiteX2830" fmla="*/ 4946759 w 7120160"/>
              <a:gd name="connsiteY2830" fmla="*/ 4956160 h 6864970"/>
              <a:gd name="connsiteX2831" fmla="*/ 4955948 w 7120160"/>
              <a:gd name="connsiteY2831" fmla="*/ 4940920 h 6864970"/>
              <a:gd name="connsiteX2832" fmla="*/ 4961602 w 7120160"/>
              <a:gd name="connsiteY2832" fmla="*/ 4942825 h 6864970"/>
              <a:gd name="connsiteX2833" fmla="*/ 4963016 w 7120160"/>
              <a:gd name="connsiteY2833" fmla="*/ 4942825 h 6864970"/>
              <a:gd name="connsiteX2834" fmla="*/ 4966550 w 7120160"/>
              <a:gd name="connsiteY2834" fmla="*/ 4935840 h 6864970"/>
              <a:gd name="connsiteX2835" fmla="*/ 4965842 w 7120160"/>
              <a:gd name="connsiteY2835" fmla="*/ 4935840 h 6864970"/>
              <a:gd name="connsiteX2836" fmla="*/ 4959482 w 7120160"/>
              <a:gd name="connsiteY2836" fmla="*/ 4933300 h 6864970"/>
              <a:gd name="connsiteX2837" fmla="*/ 4967256 w 7120160"/>
              <a:gd name="connsiteY2837" fmla="*/ 4913615 h 6864970"/>
              <a:gd name="connsiteX2838" fmla="*/ 5449998 w 7120160"/>
              <a:gd name="connsiteY2838" fmla="*/ 4912980 h 6864970"/>
              <a:gd name="connsiteX2839" fmla="*/ 5454946 w 7120160"/>
              <a:gd name="connsiteY2839" fmla="*/ 4924410 h 6864970"/>
              <a:gd name="connsiteX2840" fmla="*/ 5458480 w 7120160"/>
              <a:gd name="connsiteY2840" fmla="*/ 4940920 h 6864970"/>
              <a:gd name="connsiteX2841" fmla="*/ 5453532 w 7120160"/>
              <a:gd name="connsiteY2841" fmla="*/ 4942190 h 6864970"/>
              <a:gd name="connsiteX2842" fmla="*/ 5452826 w 7120160"/>
              <a:gd name="connsiteY2842" fmla="*/ 4942190 h 6864970"/>
              <a:gd name="connsiteX2843" fmla="*/ 5448585 w 7120160"/>
              <a:gd name="connsiteY2843" fmla="*/ 4923775 h 6864970"/>
              <a:gd name="connsiteX2844" fmla="*/ 5355286 w 7120160"/>
              <a:gd name="connsiteY2844" fmla="*/ 4912979 h 6864970"/>
              <a:gd name="connsiteX2845" fmla="*/ 5358822 w 7120160"/>
              <a:gd name="connsiteY2845" fmla="*/ 4914250 h 6864970"/>
              <a:gd name="connsiteX2846" fmla="*/ 5358115 w 7120160"/>
              <a:gd name="connsiteY2846" fmla="*/ 4914250 h 6864970"/>
              <a:gd name="connsiteX2847" fmla="*/ 5351754 w 7120160"/>
              <a:gd name="connsiteY2847" fmla="*/ 4911710 h 6864970"/>
              <a:gd name="connsiteX2848" fmla="*/ 5353874 w 7120160"/>
              <a:gd name="connsiteY2848" fmla="*/ 4912345 h 6864970"/>
              <a:gd name="connsiteX2849" fmla="*/ 5355286 w 7120160"/>
              <a:gd name="connsiteY2849" fmla="*/ 4912979 h 6864970"/>
              <a:gd name="connsiteX2850" fmla="*/ 5348926 w 7120160"/>
              <a:gd name="connsiteY2850" fmla="*/ 4910440 h 6864970"/>
              <a:gd name="connsiteX2851" fmla="*/ 5351754 w 7120160"/>
              <a:gd name="connsiteY2851" fmla="*/ 4911710 h 6864970"/>
              <a:gd name="connsiteX2852" fmla="*/ 5350340 w 7120160"/>
              <a:gd name="connsiteY2852" fmla="*/ 4911075 h 6864970"/>
              <a:gd name="connsiteX2853" fmla="*/ 5348926 w 7120160"/>
              <a:gd name="connsiteY2853" fmla="*/ 4910440 h 6864970"/>
              <a:gd name="connsiteX2854" fmla="*/ 412655 w 7120160"/>
              <a:gd name="connsiteY2854" fmla="*/ 4900280 h 6864970"/>
              <a:gd name="connsiteX2855" fmla="*/ 411948 w 7120160"/>
              <a:gd name="connsiteY2855" fmla="*/ 4900915 h 6864970"/>
              <a:gd name="connsiteX2856" fmla="*/ 412655 w 7120160"/>
              <a:gd name="connsiteY2856" fmla="*/ 4900915 h 6864970"/>
              <a:gd name="connsiteX2857" fmla="*/ 5000476 w 7120160"/>
              <a:gd name="connsiteY2857" fmla="*/ 4897105 h 6864970"/>
              <a:gd name="connsiteX2858" fmla="*/ 4999769 w 7120160"/>
              <a:gd name="connsiteY2858" fmla="*/ 4899010 h 6864970"/>
              <a:gd name="connsiteX2859" fmla="*/ 4997648 w 7120160"/>
              <a:gd name="connsiteY2859" fmla="*/ 4902185 h 6864970"/>
              <a:gd name="connsiteX2860" fmla="*/ 4996235 w 7120160"/>
              <a:gd name="connsiteY2860" fmla="*/ 4904725 h 6864970"/>
              <a:gd name="connsiteX2861" fmla="*/ 4997648 w 7120160"/>
              <a:gd name="connsiteY2861" fmla="*/ 4905995 h 6864970"/>
              <a:gd name="connsiteX2862" fmla="*/ 4999062 w 7120160"/>
              <a:gd name="connsiteY2862" fmla="*/ 4907900 h 6864970"/>
              <a:gd name="connsiteX2863" fmla="*/ 5000476 w 7120160"/>
              <a:gd name="connsiteY2863" fmla="*/ 4907900 h 6864970"/>
              <a:gd name="connsiteX2864" fmla="*/ 5004010 w 7120160"/>
              <a:gd name="connsiteY2864" fmla="*/ 4907900 h 6864970"/>
              <a:gd name="connsiteX2865" fmla="*/ 5005423 w 7120160"/>
              <a:gd name="connsiteY2865" fmla="*/ 4907900 h 6864970"/>
              <a:gd name="connsiteX2866" fmla="*/ 5006837 w 7120160"/>
              <a:gd name="connsiteY2866" fmla="*/ 4906630 h 6864970"/>
              <a:gd name="connsiteX2867" fmla="*/ 5011078 w 7120160"/>
              <a:gd name="connsiteY2867" fmla="*/ 4900280 h 6864970"/>
              <a:gd name="connsiteX2868" fmla="*/ 5011784 w 7120160"/>
              <a:gd name="connsiteY2868" fmla="*/ 4899010 h 6864970"/>
              <a:gd name="connsiteX2869" fmla="*/ 5010371 w 7120160"/>
              <a:gd name="connsiteY2869" fmla="*/ 4898375 h 6864970"/>
              <a:gd name="connsiteX2870" fmla="*/ 5007544 w 7120160"/>
              <a:gd name="connsiteY2870" fmla="*/ 4897740 h 6864970"/>
              <a:gd name="connsiteX2871" fmla="*/ 5006837 w 7120160"/>
              <a:gd name="connsiteY2871" fmla="*/ 4899645 h 6864970"/>
              <a:gd name="connsiteX2872" fmla="*/ 5001182 w 7120160"/>
              <a:gd name="connsiteY2872" fmla="*/ 4897105 h 6864970"/>
              <a:gd name="connsiteX2873" fmla="*/ 414775 w 7120160"/>
              <a:gd name="connsiteY2873" fmla="*/ 4891390 h 6864970"/>
              <a:gd name="connsiteX2874" fmla="*/ 414422 w 7120160"/>
              <a:gd name="connsiteY2874" fmla="*/ 4893294 h 6864970"/>
              <a:gd name="connsiteX2875" fmla="*/ 414259 w 7120160"/>
              <a:gd name="connsiteY2875" fmla="*/ 4893882 h 6864970"/>
              <a:gd name="connsiteX2876" fmla="*/ 414202 w 7120160"/>
              <a:gd name="connsiteY2876" fmla="*/ 4893965 h 6864970"/>
              <a:gd name="connsiteX2877" fmla="*/ 376608 w 7120160"/>
              <a:gd name="connsiteY2877" fmla="*/ 4887580 h 6864970"/>
              <a:gd name="connsiteX2878" fmla="*/ 376608 w 7120160"/>
              <a:gd name="connsiteY2878" fmla="*/ 4888850 h 6864970"/>
              <a:gd name="connsiteX2879" fmla="*/ 370954 w 7120160"/>
              <a:gd name="connsiteY2879" fmla="*/ 4912345 h 6864970"/>
              <a:gd name="connsiteX2880" fmla="*/ 363886 w 7120160"/>
              <a:gd name="connsiteY2880" fmla="*/ 4944095 h 6864970"/>
              <a:gd name="connsiteX2881" fmla="*/ 335614 w 7120160"/>
              <a:gd name="connsiteY2881" fmla="*/ 5059030 h 6864970"/>
              <a:gd name="connsiteX2882" fmla="*/ 328546 w 7120160"/>
              <a:gd name="connsiteY2882" fmla="*/ 5090780 h 6864970"/>
              <a:gd name="connsiteX2883" fmla="*/ 327132 w 7120160"/>
              <a:gd name="connsiteY2883" fmla="*/ 5097765 h 6864970"/>
              <a:gd name="connsiteX2884" fmla="*/ 325719 w 7120160"/>
              <a:gd name="connsiteY2884" fmla="*/ 5102210 h 6864970"/>
              <a:gd name="connsiteX2885" fmla="*/ 322892 w 7120160"/>
              <a:gd name="connsiteY2885" fmla="*/ 5115545 h 6864970"/>
              <a:gd name="connsiteX2886" fmla="*/ 317944 w 7120160"/>
              <a:gd name="connsiteY2886" fmla="*/ 5135230 h 6864970"/>
              <a:gd name="connsiteX2887" fmla="*/ 310169 w 7120160"/>
              <a:gd name="connsiteY2887" fmla="*/ 5166980 h 6864970"/>
              <a:gd name="connsiteX2888" fmla="*/ 309462 w 7120160"/>
              <a:gd name="connsiteY2888" fmla="*/ 5172060 h 6864970"/>
              <a:gd name="connsiteX2889" fmla="*/ 308049 w 7120160"/>
              <a:gd name="connsiteY2889" fmla="*/ 5177775 h 6864970"/>
              <a:gd name="connsiteX2890" fmla="*/ 305929 w 7120160"/>
              <a:gd name="connsiteY2890" fmla="*/ 5181585 h 6864970"/>
              <a:gd name="connsiteX2891" fmla="*/ 305222 w 7120160"/>
              <a:gd name="connsiteY2891" fmla="*/ 5186665 h 6864970"/>
              <a:gd name="connsiteX2892" fmla="*/ 304515 w 7120160"/>
              <a:gd name="connsiteY2892" fmla="*/ 5190475 h 6864970"/>
              <a:gd name="connsiteX2893" fmla="*/ 303808 w 7120160"/>
              <a:gd name="connsiteY2893" fmla="*/ 5197460 h 6864970"/>
              <a:gd name="connsiteX2894" fmla="*/ 303808 w 7120160"/>
              <a:gd name="connsiteY2894" fmla="*/ 5203175 h 6864970"/>
              <a:gd name="connsiteX2895" fmla="*/ 300981 w 7120160"/>
              <a:gd name="connsiteY2895" fmla="*/ 5215240 h 6864970"/>
              <a:gd name="connsiteX2896" fmla="*/ 296741 w 7120160"/>
              <a:gd name="connsiteY2896" fmla="*/ 5234925 h 6864970"/>
              <a:gd name="connsiteX2897" fmla="*/ 294620 w 7120160"/>
              <a:gd name="connsiteY2897" fmla="*/ 5246990 h 6864970"/>
              <a:gd name="connsiteX2898" fmla="*/ 293206 w 7120160"/>
              <a:gd name="connsiteY2898" fmla="*/ 5255880 h 6864970"/>
              <a:gd name="connsiteX2899" fmla="*/ 287552 w 7120160"/>
              <a:gd name="connsiteY2899" fmla="*/ 5284455 h 6864970"/>
              <a:gd name="connsiteX2900" fmla="*/ 286845 w 7120160"/>
              <a:gd name="connsiteY2900" fmla="*/ 5289535 h 6864970"/>
              <a:gd name="connsiteX2901" fmla="*/ 288966 w 7120160"/>
              <a:gd name="connsiteY2901" fmla="*/ 5281915 h 6864970"/>
              <a:gd name="connsiteX2902" fmla="*/ 291086 w 7120160"/>
              <a:gd name="connsiteY2902" fmla="*/ 5273660 h 6864970"/>
              <a:gd name="connsiteX2903" fmla="*/ 292499 w 7120160"/>
              <a:gd name="connsiteY2903" fmla="*/ 5269215 h 6864970"/>
              <a:gd name="connsiteX2904" fmla="*/ 293206 w 7120160"/>
              <a:gd name="connsiteY2904" fmla="*/ 5267310 h 6864970"/>
              <a:gd name="connsiteX2905" fmla="*/ 295326 w 7120160"/>
              <a:gd name="connsiteY2905" fmla="*/ 5257150 h 6864970"/>
              <a:gd name="connsiteX2906" fmla="*/ 300981 w 7120160"/>
              <a:gd name="connsiteY2906" fmla="*/ 5232385 h 6864970"/>
              <a:gd name="connsiteX2907" fmla="*/ 306635 w 7120160"/>
              <a:gd name="connsiteY2907" fmla="*/ 5208890 h 6864970"/>
              <a:gd name="connsiteX2908" fmla="*/ 312290 w 7120160"/>
              <a:gd name="connsiteY2908" fmla="*/ 5182220 h 6864970"/>
              <a:gd name="connsiteX2909" fmla="*/ 318651 w 7120160"/>
              <a:gd name="connsiteY2909" fmla="*/ 5154280 h 6864970"/>
              <a:gd name="connsiteX2910" fmla="*/ 328546 w 7120160"/>
              <a:gd name="connsiteY2910" fmla="*/ 5110465 h 6864970"/>
              <a:gd name="connsiteX2911" fmla="*/ 332080 w 7120160"/>
              <a:gd name="connsiteY2911" fmla="*/ 5095860 h 6864970"/>
              <a:gd name="connsiteX2912" fmla="*/ 334201 w 7120160"/>
              <a:gd name="connsiteY2912" fmla="*/ 5085065 h 6864970"/>
              <a:gd name="connsiteX2913" fmla="*/ 351871 w 7120160"/>
              <a:gd name="connsiteY2913" fmla="*/ 5008230 h 6864970"/>
              <a:gd name="connsiteX2914" fmla="*/ 356818 w 7120160"/>
              <a:gd name="connsiteY2914" fmla="*/ 4987275 h 6864970"/>
              <a:gd name="connsiteX2915" fmla="*/ 361059 w 7120160"/>
              <a:gd name="connsiteY2915" fmla="*/ 4967590 h 6864970"/>
              <a:gd name="connsiteX2916" fmla="*/ 372368 w 7120160"/>
              <a:gd name="connsiteY2916" fmla="*/ 4923140 h 6864970"/>
              <a:gd name="connsiteX2917" fmla="*/ 378729 w 7120160"/>
              <a:gd name="connsiteY2917" fmla="*/ 4895200 h 6864970"/>
              <a:gd name="connsiteX2918" fmla="*/ 378729 w 7120160"/>
              <a:gd name="connsiteY2918" fmla="*/ 4893930 h 6864970"/>
              <a:gd name="connsiteX2919" fmla="*/ 377315 w 7120160"/>
              <a:gd name="connsiteY2919" fmla="*/ 4889485 h 6864970"/>
              <a:gd name="connsiteX2920" fmla="*/ 5370838 w 7120160"/>
              <a:gd name="connsiteY2920" fmla="*/ 4884405 h 6864970"/>
              <a:gd name="connsiteX2921" fmla="*/ 5374372 w 7120160"/>
              <a:gd name="connsiteY2921" fmla="*/ 4885675 h 6864970"/>
              <a:gd name="connsiteX2922" fmla="*/ 5373664 w 7120160"/>
              <a:gd name="connsiteY2922" fmla="*/ 4885675 h 6864970"/>
              <a:gd name="connsiteX2923" fmla="*/ 5372251 w 7120160"/>
              <a:gd name="connsiteY2923" fmla="*/ 4885040 h 6864970"/>
              <a:gd name="connsiteX2924" fmla="*/ 5372016 w 7120160"/>
              <a:gd name="connsiteY2924" fmla="*/ 4885040 h 6864970"/>
              <a:gd name="connsiteX2925" fmla="*/ 417602 w 7120160"/>
              <a:gd name="connsiteY2925" fmla="*/ 4882500 h 6864970"/>
              <a:gd name="connsiteX2926" fmla="*/ 416896 w 7120160"/>
              <a:gd name="connsiteY2926" fmla="*/ 4885040 h 6864970"/>
              <a:gd name="connsiteX2927" fmla="*/ 416189 w 7120160"/>
              <a:gd name="connsiteY2927" fmla="*/ 4885040 h 6864970"/>
              <a:gd name="connsiteX2928" fmla="*/ 417602 w 7120160"/>
              <a:gd name="connsiteY2928" fmla="*/ 4882500 h 6864970"/>
              <a:gd name="connsiteX2929" fmla="*/ 408414 w 7120160"/>
              <a:gd name="connsiteY2929" fmla="*/ 4882500 h 6864970"/>
              <a:gd name="connsiteX2930" fmla="*/ 407708 w 7120160"/>
              <a:gd name="connsiteY2930" fmla="*/ 4883770 h 6864970"/>
              <a:gd name="connsiteX2931" fmla="*/ 407708 w 7120160"/>
              <a:gd name="connsiteY2931" fmla="*/ 4884405 h 6864970"/>
              <a:gd name="connsiteX2932" fmla="*/ 408414 w 7120160"/>
              <a:gd name="connsiteY2932" fmla="*/ 4883770 h 6864970"/>
              <a:gd name="connsiteX2933" fmla="*/ 407708 w 7120160"/>
              <a:gd name="connsiteY2933" fmla="*/ 4885675 h 6864970"/>
              <a:gd name="connsiteX2934" fmla="*/ 407708 w 7120160"/>
              <a:gd name="connsiteY2934" fmla="*/ 4887580 h 6864970"/>
              <a:gd name="connsiteX2935" fmla="*/ 408414 w 7120160"/>
              <a:gd name="connsiteY2935" fmla="*/ 4886310 h 6864970"/>
              <a:gd name="connsiteX2936" fmla="*/ 409121 w 7120160"/>
              <a:gd name="connsiteY2936" fmla="*/ 4883770 h 6864970"/>
              <a:gd name="connsiteX2937" fmla="*/ 409121 w 7120160"/>
              <a:gd name="connsiteY2937" fmla="*/ 4883135 h 6864970"/>
              <a:gd name="connsiteX2938" fmla="*/ 408414 w 7120160"/>
              <a:gd name="connsiteY2938" fmla="*/ 4882500 h 6864970"/>
              <a:gd name="connsiteX2939" fmla="*/ 417602 w 7120160"/>
              <a:gd name="connsiteY2939" fmla="*/ 4881865 h 6864970"/>
              <a:gd name="connsiteX2940" fmla="*/ 417779 w 7120160"/>
              <a:gd name="connsiteY2940" fmla="*/ 4881865 h 6864970"/>
              <a:gd name="connsiteX2941" fmla="*/ 417602 w 7120160"/>
              <a:gd name="connsiteY2941" fmla="*/ 4882500 h 6864970"/>
              <a:gd name="connsiteX2942" fmla="*/ 369541 w 7120160"/>
              <a:gd name="connsiteY2942" fmla="*/ 4879960 h 6864970"/>
              <a:gd name="connsiteX2943" fmla="*/ 369541 w 7120160"/>
              <a:gd name="connsiteY2943" fmla="*/ 4882500 h 6864970"/>
              <a:gd name="connsiteX2944" fmla="*/ 368833 w 7120160"/>
              <a:gd name="connsiteY2944" fmla="*/ 4885675 h 6864970"/>
              <a:gd name="connsiteX2945" fmla="*/ 368127 w 7120160"/>
              <a:gd name="connsiteY2945" fmla="*/ 4888215 h 6864970"/>
              <a:gd name="connsiteX2946" fmla="*/ 368127 w 7120160"/>
              <a:gd name="connsiteY2946" fmla="*/ 4884405 h 6864970"/>
              <a:gd name="connsiteX2947" fmla="*/ 369541 w 7120160"/>
              <a:gd name="connsiteY2947" fmla="*/ 4879960 h 6864970"/>
              <a:gd name="connsiteX2948" fmla="*/ 5433742 w 7120160"/>
              <a:gd name="connsiteY2948" fmla="*/ 4879325 h 6864970"/>
              <a:gd name="connsiteX2949" fmla="*/ 5433742 w 7120160"/>
              <a:gd name="connsiteY2949" fmla="*/ 4879960 h 6864970"/>
              <a:gd name="connsiteX2950" fmla="*/ 5433531 w 7120160"/>
              <a:gd name="connsiteY2950" fmla="*/ 4879753 h 6864970"/>
              <a:gd name="connsiteX2951" fmla="*/ 419017 w 7120160"/>
              <a:gd name="connsiteY2951" fmla="*/ 4878690 h 6864970"/>
              <a:gd name="connsiteX2952" fmla="*/ 418310 w 7120160"/>
              <a:gd name="connsiteY2952" fmla="*/ 4880595 h 6864970"/>
              <a:gd name="connsiteX2953" fmla="*/ 418310 w 7120160"/>
              <a:gd name="connsiteY2953" fmla="*/ 4881230 h 6864970"/>
              <a:gd name="connsiteX2954" fmla="*/ 419017 w 7120160"/>
              <a:gd name="connsiteY2954" fmla="*/ 4878690 h 6864970"/>
              <a:gd name="connsiteX2955" fmla="*/ 5187070 w 7120160"/>
              <a:gd name="connsiteY2955" fmla="*/ 4867895 h 6864970"/>
              <a:gd name="connsiteX2956" fmla="*/ 5184243 w 7120160"/>
              <a:gd name="connsiteY2956" fmla="*/ 4876785 h 6864970"/>
              <a:gd name="connsiteX2957" fmla="*/ 5183536 w 7120160"/>
              <a:gd name="connsiteY2957" fmla="*/ 4877420 h 6864970"/>
              <a:gd name="connsiteX2958" fmla="*/ 5182830 w 7120160"/>
              <a:gd name="connsiteY2958" fmla="*/ 4879325 h 6864970"/>
              <a:gd name="connsiteX2959" fmla="*/ 5178588 w 7120160"/>
              <a:gd name="connsiteY2959" fmla="*/ 4891390 h 6864970"/>
              <a:gd name="connsiteX2960" fmla="*/ 5178027 w 7120160"/>
              <a:gd name="connsiteY2960" fmla="*/ 4894416 h 6864970"/>
              <a:gd name="connsiteX2961" fmla="*/ 5177882 w 7120160"/>
              <a:gd name="connsiteY2961" fmla="*/ 4894565 h 6864970"/>
              <a:gd name="connsiteX2962" fmla="*/ 5177882 w 7120160"/>
              <a:gd name="connsiteY2962" fmla="*/ 4895200 h 6864970"/>
              <a:gd name="connsiteX2963" fmla="*/ 5178027 w 7120160"/>
              <a:gd name="connsiteY2963" fmla="*/ 4894416 h 6864970"/>
              <a:gd name="connsiteX2964" fmla="*/ 5182830 w 7120160"/>
              <a:gd name="connsiteY2964" fmla="*/ 4889485 h 6864970"/>
              <a:gd name="connsiteX2965" fmla="*/ 5184243 w 7120160"/>
              <a:gd name="connsiteY2965" fmla="*/ 4887580 h 6864970"/>
              <a:gd name="connsiteX2966" fmla="*/ 5184243 w 7120160"/>
              <a:gd name="connsiteY2966" fmla="*/ 4886310 h 6864970"/>
              <a:gd name="connsiteX2967" fmla="*/ 5184243 w 7120160"/>
              <a:gd name="connsiteY2967" fmla="*/ 4881865 h 6864970"/>
              <a:gd name="connsiteX2968" fmla="*/ 5184950 w 7120160"/>
              <a:gd name="connsiteY2968" fmla="*/ 4879325 h 6864970"/>
              <a:gd name="connsiteX2969" fmla="*/ 5183536 w 7120160"/>
              <a:gd name="connsiteY2969" fmla="*/ 4877420 h 6864970"/>
              <a:gd name="connsiteX2970" fmla="*/ 5184950 w 7120160"/>
              <a:gd name="connsiteY2970" fmla="*/ 4877420 h 6864970"/>
              <a:gd name="connsiteX2971" fmla="*/ 5185656 w 7120160"/>
              <a:gd name="connsiteY2971" fmla="*/ 4872975 h 6864970"/>
              <a:gd name="connsiteX2972" fmla="*/ 5187070 w 7120160"/>
              <a:gd name="connsiteY2972" fmla="*/ 4867895 h 6864970"/>
              <a:gd name="connsiteX2973" fmla="*/ 5324896 w 7120160"/>
              <a:gd name="connsiteY2973" fmla="*/ 4867260 h 6864970"/>
              <a:gd name="connsiteX2974" fmla="*/ 5307932 w 7120160"/>
              <a:gd name="connsiteY2974" fmla="*/ 4890755 h 6864970"/>
              <a:gd name="connsiteX2975" fmla="*/ 5306519 w 7120160"/>
              <a:gd name="connsiteY2975" fmla="*/ 4893930 h 6864970"/>
              <a:gd name="connsiteX2976" fmla="*/ 5307226 w 7120160"/>
              <a:gd name="connsiteY2976" fmla="*/ 4893295 h 6864970"/>
              <a:gd name="connsiteX2977" fmla="*/ 5312880 w 7120160"/>
              <a:gd name="connsiteY2977" fmla="*/ 4889485 h 6864970"/>
              <a:gd name="connsiteX2978" fmla="*/ 5315707 w 7120160"/>
              <a:gd name="connsiteY2978" fmla="*/ 4883770 h 6864970"/>
              <a:gd name="connsiteX2979" fmla="*/ 5316414 w 7120160"/>
              <a:gd name="connsiteY2979" fmla="*/ 4882500 h 6864970"/>
              <a:gd name="connsiteX2980" fmla="*/ 5316414 w 7120160"/>
              <a:gd name="connsiteY2980" fmla="*/ 4885040 h 6864970"/>
              <a:gd name="connsiteX2981" fmla="*/ 5317121 w 7120160"/>
              <a:gd name="connsiteY2981" fmla="*/ 4888215 h 6864970"/>
              <a:gd name="connsiteX2982" fmla="*/ 5317828 w 7120160"/>
              <a:gd name="connsiteY2982" fmla="*/ 4885675 h 6864970"/>
              <a:gd name="connsiteX2983" fmla="*/ 5322068 w 7120160"/>
              <a:gd name="connsiteY2983" fmla="*/ 4928855 h 6864970"/>
              <a:gd name="connsiteX2984" fmla="*/ 5302278 w 7120160"/>
              <a:gd name="connsiteY2984" fmla="*/ 4985370 h 6864970"/>
              <a:gd name="connsiteX2985" fmla="*/ 5302985 w 7120160"/>
              <a:gd name="connsiteY2985" fmla="*/ 4992990 h 6864970"/>
              <a:gd name="connsiteX2986" fmla="*/ 5302985 w 7120160"/>
              <a:gd name="connsiteY2986" fmla="*/ 4997435 h 6864970"/>
              <a:gd name="connsiteX2987" fmla="*/ 5304398 w 7120160"/>
              <a:gd name="connsiteY2987" fmla="*/ 4996165 h 6864970"/>
              <a:gd name="connsiteX2988" fmla="*/ 5307932 w 7120160"/>
              <a:gd name="connsiteY2988" fmla="*/ 4989815 h 6864970"/>
              <a:gd name="connsiteX2989" fmla="*/ 5308639 w 7120160"/>
              <a:gd name="connsiteY2989" fmla="*/ 4981560 h 6864970"/>
              <a:gd name="connsiteX2990" fmla="*/ 5336204 w 7120160"/>
              <a:gd name="connsiteY2990" fmla="*/ 4914885 h 6864970"/>
              <a:gd name="connsiteX2991" fmla="*/ 5351754 w 7120160"/>
              <a:gd name="connsiteY2991" fmla="*/ 4877420 h 6864970"/>
              <a:gd name="connsiteX2992" fmla="*/ 5348926 w 7120160"/>
              <a:gd name="connsiteY2992" fmla="*/ 4872975 h 6864970"/>
              <a:gd name="connsiteX2993" fmla="*/ 5346806 w 7120160"/>
              <a:gd name="connsiteY2993" fmla="*/ 4870435 h 6864970"/>
              <a:gd name="connsiteX2994" fmla="*/ 5346806 w 7120160"/>
              <a:gd name="connsiteY2994" fmla="*/ 4871070 h 6864970"/>
              <a:gd name="connsiteX2995" fmla="*/ 5344686 w 7120160"/>
              <a:gd name="connsiteY2995" fmla="*/ 4874245 h 6864970"/>
              <a:gd name="connsiteX2996" fmla="*/ 5335498 w 7120160"/>
              <a:gd name="connsiteY2996" fmla="*/ 4874245 h 6864970"/>
              <a:gd name="connsiteX2997" fmla="*/ 5334790 w 7120160"/>
              <a:gd name="connsiteY2997" fmla="*/ 4872975 h 6864970"/>
              <a:gd name="connsiteX2998" fmla="*/ 5333377 w 7120160"/>
              <a:gd name="connsiteY2998" fmla="*/ 4874245 h 6864970"/>
              <a:gd name="connsiteX2999" fmla="*/ 5329843 w 7120160"/>
              <a:gd name="connsiteY2999" fmla="*/ 4877420 h 6864970"/>
              <a:gd name="connsiteX3000" fmla="*/ 5328430 w 7120160"/>
              <a:gd name="connsiteY3000" fmla="*/ 4878690 h 6864970"/>
              <a:gd name="connsiteX3001" fmla="*/ 5327723 w 7120160"/>
              <a:gd name="connsiteY3001" fmla="*/ 4880595 h 6864970"/>
              <a:gd name="connsiteX3002" fmla="*/ 5323482 w 7120160"/>
              <a:gd name="connsiteY3002" fmla="*/ 4882500 h 6864970"/>
              <a:gd name="connsiteX3003" fmla="*/ 5322068 w 7120160"/>
              <a:gd name="connsiteY3003" fmla="*/ 4883135 h 6864970"/>
              <a:gd name="connsiteX3004" fmla="*/ 5317828 w 7120160"/>
              <a:gd name="connsiteY3004" fmla="*/ 4885675 h 6864970"/>
              <a:gd name="connsiteX3005" fmla="*/ 5318534 w 7120160"/>
              <a:gd name="connsiteY3005" fmla="*/ 4883770 h 6864970"/>
              <a:gd name="connsiteX3006" fmla="*/ 5319241 w 7120160"/>
              <a:gd name="connsiteY3006" fmla="*/ 4882500 h 6864970"/>
              <a:gd name="connsiteX3007" fmla="*/ 5317828 w 7120160"/>
              <a:gd name="connsiteY3007" fmla="*/ 4882500 h 6864970"/>
              <a:gd name="connsiteX3008" fmla="*/ 5316414 w 7120160"/>
              <a:gd name="connsiteY3008" fmla="*/ 4881865 h 6864970"/>
              <a:gd name="connsiteX3009" fmla="*/ 5317121 w 7120160"/>
              <a:gd name="connsiteY3009" fmla="*/ 4881865 h 6864970"/>
              <a:gd name="connsiteX3010" fmla="*/ 5320655 w 7120160"/>
              <a:gd name="connsiteY3010" fmla="*/ 4878055 h 6864970"/>
              <a:gd name="connsiteX3011" fmla="*/ 5321362 w 7120160"/>
              <a:gd name="connsiteY3011" fmla="*/ 4877420 h 6864970"/>
              <a:gd name="connsiteX3012" fmla="*/ 5324896 w 7120160"/>
              <a:gd name="connsiteY3012" fmla="*/ 4867260 h 6864970"/>
              <a:gd name="connsiteX3013" fmla="*/ 5367304 w 7120160"/>
              <a:gd name="connsiteY3013" fmla="*/ 4865990 h 6864970"/>
              <a:gd name="connsiteX3014" fmla="*/ 5364476 w 7120160"/>
              <a:gd name="connsiteY3014" fmla="*/ 4873610 h 6864970"/>
              <a:gd name="connsiteX3015" fmla="*/ 5364476 w 7120160"/>
              <a:gd name="connsiteY3015" fmla="*/ 4899645 h 6864970"/>
              <a:gd name="connsiteX3016" fmla="*/ 5355288 w 7120160"/>
              <a:gd name="connsiteY3016" fmla="*/ 4895835 h 6864970"/>
              <a:gd name="connsiteX3017" fmla="*/ 5348926 w 7120160"/>
              <a:gd name="connsiteY3017" fmla="*/ 4910440 h 6864970"/>
              <a:gd name="connsiteX3018" fmla="*/ 5355288 w 7120160"/>
              <a:gd name="connsiteY3018" fmla="*/ 4921870 h 6864970"/>
              <a:gd name="connsiteX3019" fmla="*/ 5362356 w 7120160"/>
              <a:gd name="connsiteY3019" fmla="*/ 4932665 h 6864970"/>
              <a:gd name="connsiteX3020" fmla="*/ 5342566 w 7120160"/>
              <a:gd name="connsiteY3020" fmla="*/ 4925680 h 6864970"/>
              <a:gd name="connsiteX3021" fmla="*/ 5339738 w 7120160"/>
              <a:gd name="connsiteY3021" fmla="*/ 4932665 h 6864970"/>
              <a:gd name="connsiteX3022" fmla="*/ 5336911 w 7120160"/>
              <a:gd name="connsiteY3022" fmla="*/ 4940285 h 6864970"/>
              <a:gd name="connsiteX3023" fmla="*/ 5353168 w 7120160"/>
              <a:gd name="connsiteY3023" fmla="*/ 4954890 h 6864970"/>
              <a:gd name="connsiteX3024" fmla="*/ 5343272 w 7120160"/>
              <a:gd name="connsiteY3024" fmla="*/ 4951080 h 6864970"/>
              <a:gd name="connsiteX3025" fmla="*/ 5327723 w 7120160"/>
              <a:gd name="connsiteY3025" fmla="*/ 4962510 h 6864970"/>
              <a:gd name="connsiteX3026" fmla="*/ 5334084 w 7120160"/>
              <a:gd name="connsiteY3026" fmla="*/ 4973305 h 6864970"/>
              <a:gd name="connsiteX3027" fmla="*/ 5335448 w 7120160"/>
              <a:gd name="connsiteY3027" fmla="*/ 4980654 h 6864970"/>
              <a:gd name="connsiteX3028" fmla="*/ 5327723 w 7120160"/>
              <a:gd name="connsiteY3028" fmla="*/ 4971400 h 6864970"/>
              <a:gd name="connsiteX3029" fmla="*/ 5326309 w 7120160"/>
              <a:gd name="connsiteY3029" fmla="*/ 4970765 h 6864970"/>
              <a:gd name="connsiteX3030" fmla="*/ 5324189 w 7120160"/>
              <a:gd name="connsiteY3030" fmla="*/ 4970130 h 6864970"/>
              <a:gd name="connsiteX3031" fmla="*/ 5325602 w 7120160"/>
              <a:gd name="connsiteY3031" fmla="*/ 4970765 h 6864970"/>
              <a:gd name="connsiteX3032" fmla="*/ 5326309 w 7120160"/>
              <a:gd name="connsiteY3032" fmla="*/ 4970765 h 6864970"/>
              <a:gd name="connsiteX3033" fmla="*/ 5327016 w 7120160"/>
              <a:gd name="connsiteY3033" fmla="*/ 4971400 h 6864970"/>
              <a:gd name="connsiteX3034" fmla="*/ 5331256 w 7120160"/>
              <a:gd name="connsiteY3034" fmla="*/ 4980925 h 6864970"/>
              <a:gd name="connsiteX3035" fmla="*/ 5312173 w 7120160"/>
              <a:gd name="connsiteY3035" fmla="*/ 4999340 h 6864970"/>
              <a:gd name="connsiteX3036" fmla="*/ 5337618 w 7120160"/>
              <a:gd name="connsiteY3036" fmla="*/ 4991720 h 6864970"/>
              <a:gd name="connsiteX3037" fmla="*/ 5328430 w 7120160"/>
              <a:gd name="connsiteY3037" fmla="*/ 5013945 h 6864970"/>
              <a:gd name="connsiteX3038" fmla="*/ 5312880 w 7120160"/>
              <a:gd name="connsiteY3038" fmla="*/ 5025375 h 6864970"/>
              <a:gd name="connsiteX3039" fmla="*/ 5315707 w 7120160"/>
              <a:gd name="connsiteY3039" fmla="*/ 5017755 h 6864970"/>
              <a:gd name="connsiteX3040" fmla="*/ 5305812 w 7120160"/>
              <a:gd name="connsiteY3040" fmla="*/ 5014580 h 6864970"/>
              <a:gd name="connsiteX3041" fmla="*/ 5319241 w 7120160"/>
              <a:gd name="connsiteY3041" fmla="*/ 5036170 h 6864970"/>
              <a:gd name="connsiteX3042" fmla="*/ 5316414 w 7120160"/>
              <a:gd name="connsiteY3042" fmla="*/ 5043790 h 6864970"/>
              <a:gd name="connsiteX3043" fmla="*/ 5309346 w 7120160"/>
              <a:gd name="connsiteY3043" fmla="*/ 5032360 h 6864970"/>
              <a:gd name="connsiteX3044" fmla="*/ 5300158 w 7120160"/>
              <a:gd name="connsiteY3044" fmla="*/ 5029185 h 6864970"/>
              <a:gd name="connsiteX3045" fmla="*/ 5296624 w 7120160"/>
              <a:gd name="connsiteY3045" fmla="*/ 5036805 h 6864970"/>
              <a:gd name="connsiteX3046" fmla="*/ 5293796 w 7120160"/>
              <a:gd name="connsiteY3046" fmla="*/ 5043790 h 6864970"/>
              <a:gd name="connsiteX3047" fmla="*/ 5300158 w 7120160"/>
              <a:gd name="connsiteY3047" fmla="*/ 5054585 h 6864970"/>
              <a:gd name="connsiteX3048" fmla="*/ 5290970 w 7120160"/>
              <a:gd name="connsiteY3048" fmla="*/ 5051410 h 6864970"/>
              <a:gd name="connsiteX3049" fmla="*/ 5294504 w 7120160"/>
              <a:gd name="connsiteY3049" fmla="*/ 5069825 h 6864970"/>
              <a:gd name="connsiteX3050" fmla="*/ 5312880 w 7120160"/>
              <a:gd name="connsiteY3050" fmla="*/ 5050775 h 6864970"/>
              <a:gd name="connsiteX3051" fmla="*/ 5310053 w 7120160"/>
              <a:gd name="connsiteY3051" fmla="*/ 5058395 h 6864970"/>
              <a:gd name="connsiteX3052" fmla="*/ 5298038 w 7120160"/>
              <a:gd name="connsiteY3052" fmla="*/ 5088240 h 6864970"/>
              <a:gd name="connsiteX3053" fmla="*/ 5303692 w 7120160"/>
              <a:gd name="connsiteY3053" fmla="*/ 5073000 h 6864970"/>
              <a:gd name="connsiteX3054" fmla="*/ 5288142 w 7120160"/>
              <a:gd name="connsiteY3054" fmla="*/ 5084430 h 6864970"/>
              <a:gd name="connsiteX3055" fmla="*/ 5287436 w 7120160"/>
              <a:gd name="connsiteY3055" fmla="*/ 5084430 h 6864970"/>
              <a:gd name="connsiteX3056" fmla="*/ 5286728 w 7120160"/>
              <a:gd name="connsiteY3056" fmla="*/ 5085065 h 6864970"/>
              <a:gd name="connsiteX3057" fmla="*/ 5284608 w 7120160"/>
              <a:gd name="connsiteY3057" fmla="*/ 5083795 h 6864970"/>
              <a:gd name="connsiteX3058" fmla="*/ 5283902 w 7120160"/>
              <a:gd name="connsiteY3058" fmla="*/ 5083795 h 6864970"/>
              <a:gd name="connsiteX3059" fmla="*/ 5285315 w 7120160"/>
              <a:gd name="connsiteY3059" fmla="*/ 5092050 h 6864970"/>
              <a:gd name="connsiteX3060" fmla="*/ 5307932 w 7120160"/>
              <a:gd name="connsiteY3060" fmla="*/ 5091415 h 6864970"/>
              <a:gd name="connsiteX3061" fmla="*/ 5291676 w 7120160"/>
              <a:gd name="connsiteY3061" fmla="*/ 5102845 h 6864970"/>
              <a:gd name="connsiteX3062" fmla="*/ 5288849 w 7120160"/>
              <a:gd name="connsiteY3062" fmla="*/ 5110465 h 6864970"/>
              <a:gd name="connsiteX3063" fmla="*/ 5281781 w 7120160"/>
              <a:gd name="connsiteY3063" fmla="*/ 5099035 h 6864970"/>
              <a:gd name="connsiteX3064" fmla="*/ 5276126 w 7120160"/>
              <a:gd name="connsiteY3064" fmla="*/ 5114275 h 6864970"/>
              <a:gd name="connsiteX3065" fmla="*/ 5298744 w 7120160"/>
              <a:gd name="connsiteY3065" fmla="*/ 5113640 h 6864970"/>
              <a:gd name="connsiteX3066" fmla="*/ 5282488 w 7120160"/>
              <a:gd name="connsiteY3066" fmla="*/ 5125070 h 6864970"/>
              <a:gd name="connsiteX3067" fmla="*/ 5285315 w 7120160"/>
              <a:gd name="connsiteY3067" fmla="*/ 5117450 h 6864970"/>
              <a:gd name="connsiteX3068" fmla="*/ 5272592 w 7120160"/>
              <a:gd name="connsiteY3068" fmla="*/ 5121260 h 6864970"/>
              <a:gd name="connsiteX3069" fmla="*/ 5282488 w 7120160"/>
              <a:gd name="connsiteY3069" fmla="*/ 5125070 h 6864970"/>
              <a:gd name="connsiteX3070" fmla="*/ 5289556 w 7120160"/>
              <a:gd name="connsiteY3070" fmla="*/ 5135865 h 6864970"/>
              <a:gd name="connsiteX3071" fmla="*/ 5274713 w 7120160"/>
              <a:gd name="connsiteY3071" fmla="*/ 5198730 h 6864970"/>
              <a:gd name="connsiteX3072" fmla="*/ 5277540 w 7120160"/>
              <a:gd name="connsiteY3072" fmla="*/ 5191110 h 6864970"/>
              <a:gd name="connsiteX3073" fmla="*/ 5290262 w 7120160"/>
              <a:gd name="connsiteY3073" fmla="*/ 5187300 h 6864970"/>
              <a:gd name="connsiteX3074" fmla="*/ 5300158 w 7120160"/>
              <a:gd name="connsiteY3074" fmla="*/ 5175870 h 6864970"/>
              <a:gd name="connsiteX3075" fmla="*/ 5296624 w 7120160"/>
              <a:gd name="connsiteY3075" fmla="*/ 5172695 h 6864970"/>
              <a:gd name="connsiteX3076" fmla="*/ 5299451 w 7120160"/>
              <a:gd name="connsiteY3076" fmla="*/ 5165075 h 6864970"/>
              <a:gd name="connsiteX3077" fmla="*/ 5295917 w 7120160"/>
              <a:gd name="connsiteY3077" fmla="*/ 5146660 h 6864970"/>
              <a:gd name="connsiteX3078" fmla="*/ 5317828 w 7120160"/>
              <a:gd name="connsiteY3078" fmla="*/ 5120625 h 6864970"/>
              <a:gd name="connsiteX3079" fmla="*/ 5339738 w 7120160"/>
              <a:gd name="connsiteY3079" fmla="*/ 5068555 h 6864970"/>
              <a:gd name="connsiteX3080" fmla="*/ 5351047 w 7120160"/>
              <a:gd name="connsiteY3080" fmla="*/ 5013310 h 6864970"/>
              <a:gd name="connsiteX3081" fmla="*/ 5356702 w 7120160"/>
              <a:gd name="connsiteY3081" fmla="*/ 5003150 h 6864970"/>
              <a:gd name="connsiteX3082" fmla="*/ 5359528 w 7120160"/>
              <a:gd name="connsiteY3082" fmla="*/ 5000610 h 6864970"/>
              <a:gd name="connsiteX3083" fmla="*/ 5359528 w 7120160"/>
              <a:gd name="connsiteY3083" fmla="*/ 4984735 h 6864970"/>
              <a:gd name="connsiteX3084" fmla="*/ 5366596 w 7120160"/>
              <a:gd name="connsiteY3084" fmla="*/ 4919965 h 6864970"/>
              <a:gd name="connsiteX3085" fmla="*/ 5369424 w 7120160"/>
              <a:gd name="connsiteY3085" fmla="*/ 4904725 h 6864970"/>
              <a:gd name="connsiteX3086" fmla="*/ 5368717 w 7120160"/>
              <a:gd name="connsiteY3086" fmla="*/ 4904090 h 6864970"/>
              <a:gd name="connsiteX3087" fmla="*/ 5364476 w 7120160"/>
              <a:gd name="connsiteY3087" fmla="*/ 4899645 h 6864970"/>
              <a:gd name="connsiteX3088" fmla="*/ 5370838 w 7120160"/>
              <a:gd name="connsiteY3088" fmla="*/ 4884405 h 6864970"/>
              <a:gd name="connsiteX3089" fmla="*/ 5371544 w 7120160"/>
              <a:gd name="connsiteY3089" fmla="*/ 4885040 h 6864970"/>
              <a:gd name="connsiteX3090" fmla="*/ 5372016 w 7120160"/>
              <a:gd name="connsiteY3090" fmla="*/ 4885040 h 6864970"/>
              <a:gd name="connsiteX3091" fmla="*/ 5374372 w 7120160"/>
              <a:gd name="connsiteY3091" fmla="*/ 4886310 h 6864970"/>
              <a:gd name="connsiteX3092" fmla="*/ 5374372 w 7120160"/>
              <a:gd name="connsiteY3092" fmla="*/ 4885675 h 6864970"/>
              <a:gd name="connsiteX3093" fmla="*/ 5375078 w 7120160"/>
              <a:gd name="connsiteY3093" fmla="*/ 4880595 h 6864970"/>
              <a:gd name="connsiteX3094" fmla="*/ 5377906 w 7120160"/>
              <a:gd name="connsiteY3094" fmla="*/ 4870435 h 6864970"/>
              <a:gd name="connsiteX3095" fmla="*/ 5377906 w 7120160"/>
              <a:gd name="connsiteY3095" fmla="*/ 4869800 h 6864970"/>
              <a:gd name="connsiteX3096" fmla="*/ 5377198 w 7120160"/>
              <a:gd name="connsiteY3096" fmla="*/ 4869800 h 6864970"/>
              <a:gd name="connsiteX3097" fmla="*/ 5374372 w 7120160"/>
              <a:gd name="connsiteY3097" fmla="*/ 4877420 h 6864970"/>
              <a:gd name="connsiteX3098" fmla="*/ 5367304 w 7120160"/>
              <a:gd name="connsiteY3098" fmla="*/ 4865990 h 6864970"/>
              <a:gd name="connsiteX3099" fmla="*/ 419606 w 7120160"/>
              <a:gd name="connsiteY3099" fmla="*/ 4861704 h 6864970"/>
              <a:gd name="connsiteX3100" fmla="*/ 419582 w 7120160"/>
              <a:gd name="connsiteY3100" fmla="*/ 4861799 h 6864970"/>
              <a:gd name="connsiteX3101" fmla="*/ 419017 w 7120160"/>
              <a:gd name="connsiteY3101" fmla="*/ 4862815 h 6864970"/>
              <a:gd name="connsiteX3102" fmla="*/ 419239 w 7120160"/>
              <a:gd name="connsiteY3102" fmla="*/ 4862198 h 6864970"/>
              <a:gd name="connsiteX3103" fmla="*/ 4965842 w 7120160"/>
              <a:gd name="connsiteY3103" fmla="*/ 4860910 h 6864970"/>
              <a:gd name="connsiteX3104" fmla="*/ 4964429 w 7120160"/>
              <a:gd name="connsiteY3104" fmla="*/ 4862180 h 6864970"/>
              <a:gd name="connsiteX3105" fmla="*/ 4962308 w 7120160"/>
              <a:gd name="connsiteY3105" fmla="*/ 4867895 h 6864970"/>
              <a:gd name="connsiteX3106" fmla="*/ 4957361 w 7120160"/>
              <a:gd name="connsiteY3106" fmla="*/ 4887580 h 6864970"/>
              <a:gd name="connsiteX3107" fmla="*/ 4957361 w 7120160"/>
              <a:gd name="connsiteY3107" fmla="*/ 4890120 h 6864970"/>
              <a:gd name="connsiteX3108" fmla="*/ 4958068 w 7120160"/>
              <a:gd name="connsiteY3108" fmla="*/ 4890120 h 6864970"/>
              <a:gd name="connsiteX3109" fmla="*/ 4962308 w 7120160"/>
              <a:gd name="connsiteY3109" fmla="*/ 4886310 h 6864970"/>
              <a:gd name="connsiteX3110" fmla="*/ 4963016 w 7120160"/>
              <a:gd name="connsiteY3110" fmla="*/ 4885675 h 6864970"/>
              <a:gd name="connsiteX3111" fmla="*/ 4963722 w 7120160"/>
              <a:gd name="connsiteY3111" fmla="*/ 4876150 h 6864970"/>
              <a:gd name="connsiteX3112" fmla="*/ 4965842 w 7120160"/>
              <a:gd name="connsiteY3112" fmla="*/ 4862180 h 6864970"/>
              <a:gd name="connsiteX3113" fmla="*/ 425378 w 7120160"/>
              <a:gd name="connsiteY3113" fmla="*/ 4849480 h 6864970"/>
              <a:gd name="connsiteX3114" fmla="*/ 424671 w 7120160"/>
              <a:gd name="connsiteY3114" fmla="*/ 4850115 h 6864970"/>
              <a:gd name="connsiteX3115" fmla="*/ 419723 w 7120160"/>
              <a:gd name="connsiteY3115" fmla="*/ 4868530 h 6864970"/>
              <a:gd name="connsiteX3116" fmla="*/ 417602 w 7120160"/>
              <a:gd name="connsiteY3116" fmla="*/ 4875515 h 6864970"/>
              <a:gd name="connsiteX3117" fmla="*/ 416896 w 7120160"/>
              <a:gd name="connsiteY3117" fmla="*/ 4876785 h 6864970"/>
              <a:gd name="connsiteX3118" fmla="*/ 416896 w 7120160"/>
              <a:gd name="connsiteY3118" fmla="*/ 4877420 h 6864970"/>
              <a:gd name="connsiteX3119" fmla="*/ 416896 w 7120160"/>
              <a:gd name="connsiteY3119" fmla="*/ 4878055 h 6864970"/>
              <a:gd name="connsiteX3120" fmla="*/ 416189 w 7120160"/>
              <a:gd name="connsiteY3120" fmla="*/ 4879325 h 6864970"/>
              <a:gd name="connsiteX3121" fmla="*/ 416189 w 7120160"/>
              <a:gd name="connsiteY3121" fmla="*/ 4880595 h 6864970"/>
              <a:gd name="connsiteX3122" fmla="*/ 416189 w 7120160"/>
              <a:gd name="connsiteY3122" fmla="*/ 4881230 h 6864970"/>
              <a:gd name="connsiteX3123" fmla="*/ 416189 w 7120160"/>
              <a:gd name="connsiteY3123" fmla="*/ 4882500 h 6864970"/>
              <a:gd name="connsiteX3124" fmla="*/ 415483 w 7120160"/>
              <a:gd name="connsiteY3124" fmla="*/ 4885040 h 6864970"/>
              <a:gd name="connsiteX3125" fmla="*/ 415483 w 7120160"/>
              <a:gd name="connsiteY3125" fmla="*/ 4886945 h 6864970"/>
              <a:gd name="connsiteX3126" fmla="*/ 412655 w 7120160"/>
              <a:gd name="connsiteY3126" fmla="*/ 4897105 h 6864970"/>
              <a:gd name="connsiteX3127" fmla="*/ 414068 w 7120160"/>
              <a:gd name="connsiteY3127" fmla="*/ 4895835 h 6864970"/>
              <a:gd name="connsiteX3128" fmla="*/ 413362 w 7120160"/>
              <a:gd name="connsiteY3128" fmla="*/ 4895200 h 6864970"/>
              <a:gd name="connsiteX3129" fmla="*/ 414202 w 7120160"/>
              <a:gd name="connsiteY3129" fmla="*/ 4893965 h 6864970"/>
              <a:gd name="connsiteX3130" fmla="*/ 414068 w 7120160"/>
              <a:gd name="connsiteY3130" fmla="*/ 4894565 h 6864970"/>
              <a:gd name="connsiteX3131" fmla="*/ 414259 w 7120160"/>
              <a:gd name="connsiteY3131" fmla="*/ 4893882 h 6864970"/>
              <a:gd name="connsiteX3132" fmla="*/ 414334 w 7120160"/>
              <a:gd name="connsiteY3132" fmla="*/ 4893771 h 6864970"/>
              <a:gd name="connsiteX3133" fmla="*/ 414422 w 7120160"/>
              <a:gd name="connsiteY3133" fmla="*/ 4893294 h 6864970"/>
              <a:gd name="connsiteX3134" fmla="*/ 414775 w 7120160"/>
              <a:gd name="connsiteY3134" fmla="*/ 4892025 h 6864970"/>
              <a:gd name="connsiteX3135" fmla="*/ 414775 w 7120160"/>
              <a:gd name="connsiteY3135" fmla="*/ 4891390 h 6864970"/>
              <a:gd name="connsiteX3136" fmla="*/ 414775 w 7120160"/>
              <a:gd name="connsiteY3136" fmla="*/ 4890755 h 6864970"/>
              <a:gd name="connsiteX3137" fmla="*/ 415483 w 7120160"/>
              <a:gd name="connsiteY3137" fmla="*/ 4888850 h 6864970"/>
              <a:gd name="connsiteX3138" fmla="*/ 416189 w 7120160"/>
              <a:gd name="connsiteY3138" fmla="*/ 4888850 h 6864970"/>
              <a:gd name="connsiteX3139" fmla="*/ 416896 w 7120160"/>
              <a:gd name="connsiteY3139" fmla="*/ 4885675 h 6864970"/>
              <a:gd name="connsiteX3140" fmla="*/ 417602 w 7120160"/>
              <a:gd name="connsiteY3140" fmla="*/ 4885675 h 6864970"/>
              <a:gd name="connsiteX3141" fmla="*/ 417602 w 7120160"/>
              <a:gd name="connsiteY3141" fmla="*/ 4884405 h 6864970"/>
              <a:gd name="connsiteX3142" fmla="*/ 417602 w 7120160"/>
              <a:gd name="connsiteY3142" fmla="*/ 4882500 h 6864970"/>
              <a:gd name="connsiteX3143" fmla="*/ 418310 w 7120160"/>
              <a:gd name="connsiteY3143" fmla="*/ 4881865 h 6864970"/>
              <a:gd name="connsiteX3144" fmla="*/ 417779 w 7120160"/>
              <a:gd name="connsiteY3144" fmla="*/ 4881865 h 6864970"/>
              <a:gd name="connsiteX3145" fmla="*/ 418310 w 7120160"/>
              <a:gd name="connsiteY3145" fmla="*/ 4879960 h 6864970"/>
              <a:gd name="connsiteX3146" fmla="*/ 420430 w 7120160"/>
              <a:gd name="connsiteY3146" fmla="*/ 4871705 h 6864970"/>
              <a:gd name="connsiteX3147" fmla="*/ 420430 w 7120160"/>
              <a:gd name="connsiteY3147" fmla="*/ 4871070 h 6864970"/>
              <a:gd name="connsiteX3148" fmla="*/ 421136 w 7120160"/>
              <a:gd name="connsiteY3148" fmla="*/ 4869800 h 6864970"/>
              <a:gd name="connsiteX3149" fmla="*/ 421844 w 7120160"/>
              <a:gd name="connsiteY3149" fmla="*/ 4866625 h 6864970"/>
              <a:gd name="connsiteX3150" fmla="*/ 421844 w 7120160"/>
              <a:gd name="connsiteY3150" fmla="*/ 4865990 h 6864970"/>
              <a:gd name="connsiteX3151" fmla="*/ 423257 w 7120160"/>
              <a:gd name="connsiteY3151" fmla="*/ 4857100 h 6864970"/>
              <a:gd name="connsiteX3152" fmla="*/ 423964 w 7120160"/>
              <a:gd name="connsiteY3152" fmla="*/ 4856465 h 6864970"/>
              <a:gd name="connsiteX3153" fmla="*/ 423964 w 7120160"/>
              <a:gd name="connsiteY3153" fmla="*/ 4855830 h 6864970"/>
              <a:gd name="connsiteX3154" fmla="*/ 424671 w 7120160"/>
              <a:gd name="connsiteY3154" fmla="*/ 4853925 h 6864970"/>
              <a:gd name="connsiteX3155" fmla="*/ 423964 w 7120160"/>
              <a:gd name="connsiteY3155" fmla="*/ 4855195 h 6864970"/>
              <a:gd name="connsiteX3156" fmla="*/ 424671 w 7120160"/>
              <a:gd name="connsiteY3156" fmla="*/ 4853290 h 6864970"/>
              <a:gd name="connsiteX3157" fmla="*/ 424671 w 7120160"/>
              <a:gd name="connsiteY3157" fmla="*/ 4852655 h 6864970"/>
              <a:gd name="connsiteX3158" fmla="*/ 424671 w 7120160"/>
              <a:gd name="connsiteY3158" fmla="*/ 4852020 h 6864970"/>
              <a:gd name="connsiteX3159" fmla="*/ 423964 w 7120160"/>
              <a:gd name="connsiteY3159" fmla="*/ 4853290 h 6864970"/>
              <a:gd name="connsiteX3160" fmla="*/ 424671 w 7120160"/>
              <a:gd name="connsiteY3160" fmla="*/ 4851385 h 6864970"/>
              <a:gd name="connsiteX3161" fmla="*/ 425378 w 7120160"/>
              <a:gd name="connsiteY3161" fmla="*/ 4850115 h 6864970"/>
              <a:gd name="connsiteX3162" fmla="*/ 5176468 w 7120160"/>
              <a:gd name="connsiteY3162" fmla="*/ 4840590 h 6864970"/>
              <a:gd name="connsiteX3163" fmla="*/ 5179296 w 7120160"/>
              <a:gd name="connsiteY3163" fmla="*/ 4841860 h 6864970"/>
              <a:gd name="connsiteX3164" fmla="*/ 5180709 w 7120160"/>
              <a:gd name="connsiteY3164" fmla="*/ 4842495 h 6864970"/>
              <a:gd name="connsiteX3165" fmla="*/ 5182122 w 7120160"/>
              <a:gd name="connsiteY3165" fmla="*/ 4841860 h 6864970"/>
              <a:gd name="connsiteX3166" fmla="*/ 5184243 w 7120160"/>
              <a:gd name="connsiteY3166" fmla="*/ 4840590 h 6864970"/>
              <a:gd name="connsiteX3167" fmla="*/ 5183536 w 7120160"/>
              <a:gd name="connsiteY3167" fmla="*/ 4840590 h 6864970"/>
              <a:gd name="connsiteX3168" fmla="*/ 5176468 w 7120160"/>
              <a:gd name="connsiteY3168" fmla="*/ 4840590 h 6864970"/>
              <a:gd name="connsiteX3169" fmla="*/ 5434449 w 7120160"/>
              <a:gd name="connsiteY3169" fmla="*/ 4837415 h 6864970"/>
              <a:gd name="connsiteX3170" fmla="*/ 5435862 w 7120160"/>
              <a:gd name="connsiteY3170" fmla="*/ 4838050 h 6864970"/>
              <a:gd name="connsiteX3171" fmla="*/ 5438690 w 7120160"/>
              <a:gd name="connsiteY3171" fmla="*/ 4838050 h 6864970"/>
              <a:gd name="connsiteX3172" fmla="*/ 5441517 w 7120160"/>
              <a:gd name="connsiteY3172" fmla="*/ 4838685 h 6864970"/>
              <a:gd name="connsiteX3173" fmla="*/ 5443638 w 7120160"/>
              <a:gd name="connsiteY3173" fmla="*/ 4839320 h 6864970"/>
              <a:gd name="connsiteX3174" fmla="*/ 5442930 w 7120160"/>
              <a:gd name="connsiteY3174" fmla="*/ 4839955 h 6864970"/>
              <a:gd name="connsiteX3175" fmla="*/ 5442930 w 7120160"/>
              <a:gd name="connsiteY3175" fmla="*/ 4871070 h 6864970"/>
              <a:gd name="connsiteX3176" fmla="*/ 5432329 w 7120160"/>
              <a:gd name="connsiteY3176" fmla="*/ 4872340 h 6864970"/>
              <a:gd name="connsiteX3177" fmla="*/ 5428088 w 7120160"/>
              <a:gd name="connsiteY3177" fmla="*/ 4850115 h 6864970"/>
              <a:gd name="connsiteX3178" fmla="*/ 5434449 w 7120160"/>
              <a:gd name="connsiteY3178" fmla="*/ 4837415 h 6864970"/>
              <a:gd name="connsiteX3179" fmla="*/ 425378 w 7120160"/>
              <a:gd name="connsiteY3179" fmla="*/ 4837415 h 6864970"/>
              <a:gd name="connsiteX3180" fmla="*/ 424671 w 7120160"/>
              <a:gd name="connsiteY3180" fmla="*/ 4838050 h 6864970"/>
              <a:gd name="connsiteX3181" fmla="*/ 423964 w 7120160"/>
              <a:gd name="connsiteY3181" fmla="*/ 4840590 h 6864970"/>
              <a:gd name="connsiteX3182" fmla="*/ 421844 w 7120160"/>
              <a:gd name="connsiteY3182" fmla="*/ 4850750 h 6864970"/>
              <a:gd name="connsiteX3183" fmla="*/ 421136 w 7120160"/>
              <a:gd name="connsiteY3183" fmla="*/ 4851385 h 6864970"/>
              <a:gd name="connsiteX3184" fmla="*/ 421136 w 7120160"/>
              <a:gd name="connsiteY3184" fmla="*/ 4852655 h 6864970"/>
              <a:gd name="connsiteX3185" fmla="*/ 420430 w 7120160"/>
              <a:gd name="connsiteY3185" fmla="*/ 4855195 h 6864970"/>
              <a:gd name="connsiteX3186" fmla="*/ 421136 w 7120160"/>
              <a:gd name="connsiteY3186" fmla="*/ 4855830 h 6864970"/>
              <a:gd name="connsiteX3187" fmla="*/ 420430 w 7120160"/>
              <a:gd name="connsiteY3187" fmla="*/ 4858370 h 6864970"/>
              <a:gd name="connsiteX3188" fmla="*/ 419988 w 7120160"/>
              <a:gd name="connsiteY3188" fmla="*/ 4860117 h 6864970"/>
              <a:gd name="connsiteX3189" fmla="*/ 419239 w 7120160"/>
              <a:gd name="connsiteY3189" fmla="*/ 4862198 h 6864970"/>
              <a:gd name="connsiteX3190" fmla="*/ 418310 w 7120160"/>
              <a:gd name="connsiteY3190" fmla="*/ 4863450 h 6864970"/>
              <a:gd name="connsiteX3191" fmla="*/ 418310 w 7120160"/>
              <a:gd name="connsiteY3191" fmla="*/ 4864085 h 6864970"/>
              <a:gd name="connsiteX3192" fmla="*/ 418310 w 7120160"/>
              <a:gd name="connsiteY3192" fmla="*/ 4865990 h 6864970"/>
              <a:gd name="connsiteX3193" fmla="*/ 419017 w 7120160"/>
              <a:gd name="connsiteY3193" fmla="*/ 4864085 h 6864970"/>
              <a:gd name="connsiteX3194" fmla="*/ 419582 w 7120160"/>
              <a:gd name="connsiteY3194" fmla="*/ 4861799 h 6864970"/>
              <a:gd name="connsiteX3195" fmla="*/ 419723 w 7120160"/>
              <a:gd name="connsiteY3195" fmla="*/ 4861545 h 6864970"/>
              <a:gd name="connsiteX3196" fmla="*/ 419606 w 7120160"/>
              <a:gd name="connsiteY3196" fmla="*/ 4861704 h 6864970"/>
              <a:gd name="connsiteX3197" fmla="*/ 420430 w 7120160"/>
              <a:gd name="connsiteY3197" fmla="*/ 4858370 h 6864970"/>
              <a:gd name="connsiteX3198" fmla="*/ 421136 w 7120160"/>
              <a:gd name="connsiteY3198" fmla="*/ 4857735 h 6864970"/>
              <a:gd name="connsiteX3199" fmla="*/ 421136 w 7120160"/>
              <a:gd name="connsiteY3199" fmla="*/ 4857100 h 6864970"/>
              <a:gd name="connsiteX3200" fmla="*/ 421136 w 7120160"/>
              <a:gd name="connsiteY3200" fmla="*/ 4856465 h 6864970"/>
              <a:gd name="connsiteX3201" fmla="*/ 424671 w 7120160"/>
              <a:gd name="connsiteY3201" fmla="*/ 4839955 h 6864970"/>
              <a:gd name="connsiteX3202" fmla="*/ 5379319 w 7120160"/>
              <a:gd name="connsiteY3202" fmla="*/ 4836780 h 6864970"/>
              <a:gd name="connsiteX3203" fmla="*/ 5376492 w 7120160"/>
              <a:gd name="connsiteY3203" fmla="*/ 4844400 h 6864970"/>
              <a:gd name="connsiteX3204" fmla="*/ 5377198 w 7120160"/>
              <a:gd name="connsiteY3204" fmla="*/ 4860910 h 6864970"/>
              <a:gd name="connsiteX3205" fmla="*/ 5379319 w 7120160"/>
              <a:gd name="connsiteY3205" fmla="*/ 4862180 h 6864970"/>
              <a:gd name="connsiteX3206" fmla="*/ 5379319 w 7120160"/>
              <a:gd name="connsiteY3206" fmla="*/ 4861545 h 6864970"/>
              <a:gd name="connsiteX3207" fmla="*/ 5382146 w 7120160"/>
              <a:gd name="connsiteY3207" fmla="*/ 4846940 h 6864970"/>
              <a:gd name="connsiteX3208" fmla="*/ 5382853 w 7120160"/>
              <a:gd name="connsiteY3208" fmla="*/ 4842495 h 6864970"/>
              <a:gd name="connsiteX3209" fmla="*/ 5382146 w 7120160"/>
              <a:gd name="connsiteY3209" fmla="*/ 4841225 h 6864970"/>
              <a:gd name="connsiteX3210" fmla="*/ 5379319 w 7120160"/>
              <a:gd name="connsiteY3210" fmla="*/ 4836780 h 6864970"/>
              <a:gd name="connsiteX3211" fmla="*/ 5402644 w 7120160"/>
              <a:gd name="connsiteY3211" fmla="*/ 4835508 h 6864970"/>
              <a:gd name="connsiteX3212" fmla="*/ 5402644 w 7120160"/>
              <a:gd name="connsiteY3212" fmla="*/ 4836145 h 6864970"/>
              <a:gd name="connsiteX3213" fmla="*/ 5402290 w 7120160"/>
              <a:gd name="connsiteY3213" fmla="*/ 4836145 h 6864970"/>
              <a:gd name="connsiteX3214" fmla="*/ 5403350 w 7120160"/>
              <a:gd name="connsiteY3214" fmla="*/ 4834240 h 6864970"/>
              <a:gd name="connsiteX3215" fmla="*/ 5402644 w 7120160"/>
              <a:gd name="connsiteY3215" fmla="*/ 4835508 h 6864970"/>
              <a:gd name="connsiteX3216" fmla="*/ 5402644 w 7120160"/>
              <a:gd name="connsiteY3216" fmla="*/ 4834875 h 6864970"/>
              <a:gd name="connsiteX3217" fmla="*/ 5403703 w 7120160"/>
              <a:gd name="connsiteY3217" fmla="*/ 4832653 h 6864970"/>
              <a:gd name="connsiteX3218" fmla="*/ 5403350 w 7120160"/>
              <a:gd name="connsiteY3218" fmla="*/ 4833605 h 6864970"/>
              <a:gd name="connsiteX3219" fmla="*/ 5403350 w 7120160"/>
              <a:gd name="connsiteY3219" fmla="*/ 4832970 h 6864970"/>
              <a:gd name="connsiteX3220" fmla="*/ 5404057 w 7120160"/>
              <a:gd name="connsiteY3220" fmla="*/ 4831700 h 6864970"/>
              <a:gd name="connsiteX3221" fmla="*/ 5404057 w 7120160"/>
              <a:gd name="connsiteY3221" fmla="*/ 4832335 h 6864970"/>
              <a:gd name="connsiteX3222" fmla="*/ 5403703 w 7120160"/>
              <a:gd name="connsiteY3222" fmla="*/ 4832653 h 6864970"/>
              <a:gd name="connsiteX3223" fmla="*/ 5404764 w 7120160"/>
              <a:gd name="connsiteY3223" fmla="*/ 4829795 h 6864970"/>
              <a:gd name="connsiteX3224" fmla="*/ 5404057 w 7120160"/>
              <a:gd name="connsiteY3224" fmla="*/ 4831700 h 6864970"/>
              <a:gd name="connsiteX3225" fmla="*/ 5404057 w 7120160"/>
              <a:gd name="connsiteY3225" fmla="*/ 4831065 h 6864970"/>
              <a:gd name="connsiteX3226" fmla="*/ 5405470 w 7120160"/>
              <a:gd name="connsiteY3226" fmla="*/ 4828525 h 6864970"/>
              <a:gd name="connsiteX3227" fmla="*/ 5405470 w 7120160"/>
              <a:gd name="connsiteY3227" fmla="*/ 4829160 h 6864970"/>
              <a:gd name="connsiteX3228" fmla="*/ 5404764 w 7120160"/>
              <a:gd name="connsiteY3228" fmla="*/ 4829795 h 6864970"/>
              <a:gd name="connsiteX3229" fmla="*/ 4982099 w 7120160"/>
              <a:gd name="connsiteY3229" fmla="*/ 4827255 h 6864970"/>
              <a:gd name="connsiteX3230" fmla="*/ 4978565 w 7120160"/>
              <a:gd name="connsiteY3230" fmla="*/ 4832970 h 6864970"/>
              <a:gd name="connsiteX3231" fmla="*/ 4969376 w 7120160"/>
              <a:gd name="connsiteY3231" fmla="*/ 4846305 h 6864970"/>
              <a:gd name="connsiteX3232" fmla="*/ 4969376 w 7120160"/>
              <a:gd name="connsiteY3232" fmla="*/ 4847575 h 6864970"/>
              <a:gd name="connsiteX3233" fmla="*/ 4967256 w 7120160"/>
              <a:gd name="connsiteY3233" fmla="*/ 4852655 h 6864970"/>
              <a:gd name="connsiteX3234" fmla="*/ 4967256 w 7120160"/>
              <a:gd name="connsiteY3234" fmla="*/ 4853290 h 6864970"/>
              <a:gd name="connsiteX3235" fmla="*/ 4967256 w 7120160"/>
              <a:gd name="connsiteY3235" fmla="*/ 4856465 h 6864970"/>
              <a:gd name="connsiteX3236" fmla="*/ 4967256 w 7120160"/>
              <a:gd name="connsiteY3236" fmla="*/ 4857100 h 6864970"/>
              <a:gd name="connsiteX3237" fmla="*/ 4967963 w 7120160"/>
              <a:gd name="connsiteY3237" fmla="*/ 4853925 h 6864970"/>
              <a:gd name="connsiteX3238" fmla="*/ 4979272 w 7120160"/>
              <a:gd name="connsiteY3238" fmla="*/ 4846940 h 6864970"/>
              <a:gd name="connsiteX3239" fmla="*/ 4982099 w 7120160"/>
              <a:gd name="connsiteY3239" fmla="*/ 4833605 h 6864970"/>
              <a:gd name="connsiteX3240" fmla="*/ 5383560 w 7120160"/>
              <a:gd name="connsiteY3240" fmla="*/ 4826620 h 6864970"/>
              <a:gd name="connsiteX3241" fmla="*/ 5382853 w 7120160"/>
              <a:gd name="connsiteY3241" fmla="*/ 4829160 h 6864970"/>
              <a:gd name="connsiteX3242" fmla="*/ 5384266 w 7120160"/>
              <a:gd name="connsiteY3242" fmla="*/ 4829795 h 6864970"/>
              <a:gd name="connsiteX3243" fmla="*/ 5384266 w 7120160"/>
              <a:gd name="connsiteY3243" fmla="*/ 4827890 h 6864970"/>
              <a:gd name="connsiteX3244" fmla="*/ 5242907 w 7120160"/>
              <a:gd name="connsiteY3244" fmla="*/ 4821540 h 6864970"/>
              <a:gd name="connsiteX3245" fmla="*/ 5251388 w 7120160"/>
              <a:gd name="connsiteY3245" fmla="*/ 4907900 h 6864970"/>
              <a:gd name="connsiteX3246" fmla="*/ 5242907 w 7120160"/>
              <a:gd name="connsiteY3246" fmla="*/ 4821540 h 6864970"/>
              <a:gd name="connsiteX3247" fmla="*/ 4950293 w 7120160"/>
              <a:gd name="connsiteY3247" fmla="*/ 4817730 h 6864970"/>
              <a:gd name="connsiteX3248" fmla="*/ 4936864 w 7120160"/>
              <a:gd name="connsiteY3248" fmla="*/ 4855195 h 6864970"/>
              <a:gd name="connsiteX3249" fmla="*/ 4961602 w 7120160"/>
              <a:gd name="connsiteY3249" fmla="*/ 4841860 h 6864970"/>
              <a:gd name="connsiteX3250" fmla="*/ 4950293 w 7120160"/>
              <a:gd name="connsiteY3250" fmla="*/ 4817730 h 6864970"/>
              <a:gd name="connsiteX3251" fmla="*/ 422550 w 7120160"/>
              <a:gd name="connsiteY3251" fmla="*/ 4816460 h 6864970"/>
              <a:gd name="connsiteX3252" fmla="*/ 421844 w 7120160"/>
              <a:gd name="connsiteY3252" fmla="*/ 4818365 h 6864970"/>
              <a:gd name="connsiteX3253" fmla="*/ 422550 w 7120160"/>
              <a:gd name="connsiteY3253" fmla="*/ 4817095 h 6864970"/>
              <a:gd name="connsiteX3254" fmla="*/ 431738 w 7120160"/>
              <a:gd name="connsiteY3254" fmla="*/ 4814555 h 6864970"/>
              <a:gd name="connsiteX3255" fmla="*/ 431738 w 7120160"/>
              <a:gd name="connsiteY3255" fmla="*/ 4815190 h 6864970"/>
              <a:gd name="connsiteX3256" fmla="*/ 431738 w 7120160"/>
              <a:gd name="connsiteY3256" fmla="*/ 4815825 h 6864970"/>
              <a:gd name="connsiteX3257" fmla="*/ 431032 w 7120160"/>
              <a:gd name="connsiteY3257" fmla="*/ 4815825 h 6864970"/>
              <a:gd name="connsiteX3258" fmla="*/ 431032 w 7120160"/>
              <a:gd name="connsiteY3258" fmla="*/ 4817095 h 6864970"/>
              <a:gd name="connsiteX3259" fmla="*/ 431032 w 7120160"/>
              <a:gd name="connsiteY3259" fmla="*/ 4817730 h 6864970"/>
              <a:gd name="connsiteX3260" fmla="*/ 429618 w 7120160"/>
              <a:gd name="connsiteY3260" fmla="*/ 4821540 h 6864970"/>
              <a:gd name="connsiteX3261" fmla="*/ 428911 w 7120160"/>
              <a:gd name="connsiteY3261" fmla="*/ 4824080 h 6864970"/>
              <a:gd name="connsiteX3262" fmla="*/ 428911 w 7120160"/>
              <a:gd name="connsiteY3262" fmla="*/ 4824715 h 6864970"/>
              <a:gd name="connsiteX3263" fmla="*/ 428205 w 7120160"/>
              <a:gd name="connsiteY3263" fmla="*/ 4825985 h 6864970"/>
              <a:gd name="connsiteX3264" fmla="*/ 428911 w 7120160"/>
              <a:gd name="connsiteY3264" fmla="*/ 4825350 h 6864970"/>
              <a:gd name="connsiteX3265" fmla="*/ 428911 w 7120160"/>
              <a:gd name="connsiteY3265" fmla="*/ 4825985 h 6864970"/>
              <a:gd name="connsiteX3266" fmla="*/ 428911 w 7120160"/>
              <a:gd name="connsiteY3266" fmla="*/ 4826462 h 6864970"/>
              <a:gd name="connsiteX3267" fmla="*/ 428911 w 7120160"/>
              <a:gd name="connsiteY3267" fmla="*/ 4826462 h 6864970"/>
              <a:gd name="connsiteX3268" fmla="*/ 428770 w 7120160"/>
              <a:gd name="connsiteY3268" fmla="*/ 4826748 h 6864970"/>
              <a:gd name="connsiteX3269" fmla="*/ 428205 w 7120160"/>
              <a:gd name="connsiteY3269" fmla="*/ 4827255 h 6864970"/>
              <a:gd name="connsiteX3270" fmla="*/ 428205 w 7120160"/>
              <a:gd name="connsiteY3270" fmla="*/ 4827890 h 6864970"/>
              <a:gd name="connsiteX3271" fmla="*/ 426791 w 7120160"/>
              <a:gd name="connsiteY3271" fmla="*/ 4832970 h 6864970"/>
              <a:gd name="connsiteX3272" fmla="*/ 426791 w 7120160"/>
              <a:gd name="connsiteY3272" fmla="*/ 4831700 h 6864970"/>
              <a:gd name="connsiteX3273" fmla="*/ 426084 w 7120160"/>
              <a:gd name="connsiteY3273" fmla="*/ 4832970 h 6864970"/>
              <a:gd name="connsiteX3274" fmla="*/ 426084 w 7120160"/>
              <a:gd name="connsiteY3274" fmla="*/ 4833605 h 6864970"/>
              <a:gd name="connsiteX3275" fmla="*/ 426791 w 7120160"/>
              <a:gd name="connsiteY3275" fmla="*/ 4833605 h 6864970"/>
              <a:gd name="connsiteX3276" fmla="*/ 426084 w 7120160"/>
              <a:gd name="connsiteY3276" fmla="*/ 4834875 h 6864970"/>
              <a:gd name="connsiteX3277" fmla="*/ 426084 w 7120160"/>
              <a:gd name="connsiteY3277" fmla="*/ 4835510 h 6864970"/>
              <a:gd name="connsiteX3278" fmla="*/ 427498 w 7120160"/>
              <a:gd name="connsiteY3278" fmla="*/ 4832335 h 6864970"/>
              <a:gd name="connsiteX3279" fmla="*/ 428205 w 7120160"/>
              <a:gd name="connsiteY3279" fmla="*/ 4827890 h 6864970"/>
              <a:gd name="connsiteX3280" fmla="*/ 428770 w 7120160"/>
              <a:gd name="connsiteY3280" fmla="*/ 4826748 h 6864970"/>
              <a:gd name="connsiteX3281" fmla="*/ 428911 w 7120160"/>
              <a:gd name="connsiteY3281" fmla="*/ 4826620 h 6864970"/>
              <a:gd name="connsiteX3282" fmla="*/ 428911 w 7120160"/>
              <a:gd name="connsiteY3282" fmla="*/ 4826462 h 6864970"/>
              <a:gd name="connsiteX3283" fmla="*/ 429618 w 7120160"/>
              <a:gd name="connsiteY3283" fmla="*/ 4827890 h 6864970"/>
              <a:gd name="connsiteX3284" fmla="*/ 429618 w 7120160"/>
              <a:gd name="connsiteY3284" fmla="*/ 4824080 h 6864970"/>
              <a:gd name="connsiteX3285" fmla="*/ 431032 w 7120160"/>
              <a:gd name="connsiteY3285" fmla="*/ 4820270 h 6864970"/>
              <a:gd name="connsiteX3286" fmla="*/ 431738 w 7120160"/>
              <a:gd name="connsiteY3286" fmla="*/ 4820270 h 6864970"/>
              <a:gd name="connsiteX3287" fmla="*/ 431738 w 7120160"/>
              <a:gd name="connsiteY3287" fmla="*/ 4819000 h 6864970"/>
              <a:gd name="connsiteX3288" fmla="*/ 432445 w 7120160"/>
              <a:gd name="connsiteY3288" fmla="*/ 4817730 h 6864970"/>
              <a:gd name="connsiteX3289" fmla="*/ 432445 w 7120160"/>
              <a:gd name="connsiteY3289" fmla="*/ 4815825 h 6864970"/>
              <a:gd name="connsiteX3290" fmla="*/ 432445 w 7120160"/>
              <a:gd name="connsiteY3290" fmla="*/ 4815190 h 6864970"/>
              <a:gd name="connsiteX3291" fmla="*/ 432445 w 7120160"/>
              <a:gd name="connsiteY3291" fmla="*/ 4814555 h 6864970"/>
              <a:gd name="connsiteX3292" fmla="*/ 431738 w 7120160"/>
              <a:gd name="connsiteY3292" fmla="*/ 4814555 h 6864970"/>
              <a:gd name="connsiteX3293" fmla="*/ 426437 w 7120160"/>
              <a:gd name="connsiteY3293" fmla="*/ 4813603 h 6864970"/>
              <a:gd name="connsiteX3294" fmla="*/ 426084 w 7120160"/>
              <a:gd name="connsiteY3294" fmla="*/ 4815190 h 6864970"/>
              <a:gd name="connsiteX3295" fmla="*/ 426084 w 7120160"/>
              <a:gd name="connsiteY3295" fmla="*/ 4814555 h 6864970"/>
              <a:gd name="connsiteX3296" fmla="*/ 426084 w 7120160"/>
              <a:gd name="connsiteY3296" fmla="*/ 4813920 h 6864970"/>
              <a:gd name="connsiteX3297" fmla="*/ 426791 w 7120160"/>
              <a:gd name="connsiteY3297" fmla="*/ 4812015 h 6864970"/>
              <a:gd name="connsiteX3298" fmla="*/ 426084 w 7120160"/>
              <a:gd name="connsiteY3298" fmla="*/ 4812650 h 6864970"/>
              <a:gd name="connsiteX3299" fmla="*/ 426084 w 7120160"/>
              <a:gd name="connsiteY3299" fmla="*/ 4813285 h 6864970"/>
              <a:gd name="connsiteX3300" fmla="*/ 426084 w 7120160"/>
              <a:gd name="connsiteY3300" fmla="*/ 4813920 h 6864970"/>
              <a:gd name="connsiteX3301" fmla="*/ 425660 w 7120160"/>
              <a:gd name="connsiteY3301" fmla="*/ 4816969 h 6864970"/>
              <a:gd name="connsiteX3302" fmla="*/ 425378 w 7120160"/>
              <a:gd name="connsiteY3302" fmla="*/ 4817730 h 6864970"/>
              <a:gd name="connsiteX3303" fmla="*/ 425378 w 7120160"/>
              <a:gd name="connsiteY3303" fmla="*/ 4819000 h 6864970"/>
              <a:gd name="connsiteX3304" fmla="*/ 423964 w 7120160"/>
              <a:gd name="connsiteY3304" fmla="*/ 4820270 h 6864970"/>
              <a:gd name="connsiteX3305" fmla="*/ 423257 w 7120160"/>
              <a:gd name="connsiteY3305" fmla="*/ 4825985 h 6864970"/>
              <a:gd name="connsiteX3306" fmla="*/ 423257 w 7120160"/>
              <a:gd name="connsiteY3306" fmla="*/ 4826620 h 6864970"/>
              <a:gd name="connsiteX3307" fmla="*/ 422550 w 7120160"/>
              <a:gd name="connsiteY3307" fmla="*/ 4827890 h 6864970"/>
              <a:gd name="connsiteX3308" fmla="*/ 423257 w 7120160"/>
              <a:gd name="connsiteY3308" fmla="*/ 4827890 h 6864970"/>
              <a:gd name="connsiteX3309" fmla="*/ 423257 w 7120160"/>
              <a:gd name="connsiteY3309" fmla="*/ 4827255 h 6864970"/>
              <a:gd name="connsiteX3310" fmla="*/ 423964 w 7120160"/>
              <a:gd name="connsiteY3310" fmla="*/ 4824715 h 6864970"/>
              <a:gd name="connsiteX3311" fmla="*/ 424671 w 7120160"/>
              <a:gd name="connsiteY3311" fmla="*/ 4820905 h 6864970"/>
              <a:gd name="connsiteX3312" fmla="*/ 425378 w 7120160"/>
              <a:gd name="connsiteY3312" fmla="*/ 4819635 h 6864970"/>
              <a:gd name="connsiteX3313" fmla="*/ 425378 w 7120160"/>
              <a:gd name="connsiteY3313" fmla="*/ 4819000 h 6864970"/>
              <a:gd name="connsiteX3314" fmla="*/ 425660 w 7120160"/>
              <a:gd name="connsiteY3314" fmla="*/ 4816969 h 6864970"/>
              <a:gd name="connsiteX3315" fmla="*/ 426791 w 7120160"/>
              <a:gd name="connsiteY3315" fmla="*/ 4813920 h 6864970"/>
              <a:gd name="connsiteX3316" fmla="*/ 426791 w 7120160"/>
              <a:gd name="connsiteY3316" fmla="*/ 4813285 h 6864970"/>
              <a:gd name="connsiteX3317" fmla="*/ 426437 w 7120160"/>
              <a:gd name="connsiteY3317" fmla="*/ 4813603 h 6864970"/>
              <a:gd name="connsiteX3318" fmla="*/ 430325 w 7120160"/>
              <a:gd name="connsiteY3318" fmla="*/ 4811380 h 6864970"/>
              <a:gd name="connsiteX3319" fmla="*/ 429618 w 7120160"/>
              <a:gd name="connsiteY3319" fmla="*/ 4815190 h 6864970"/>
              <a:gd name="connsiteX3320" fmla="*/ 429618 w 7120160"/>
              <a:gd name="connsiteY3320" fmla="*/ 4815825 h 6864970"/>
              <a:gd name="connsiteX3321" fmla="*/ 430325 w 7120160"/>
              <a:gd name="connsiteY3321" fmla="*/ 4812650 h 6864970"/>
              <a:gd name="connsiteX3322" fmla="*/ 380849 w 7120160"/>
              <a:gd name="connsiteY3322" fmla="*/ 4808840 h 6864970"/>
              <a:gd name="connsiteX3323" fmla="*/ 380849 w 7120160"/>
              <a:gd name="connsiteY3323" fmla="*/ 4812015 h 6864970"/>
              <a:gd name="connsiteX3324" fmla="*/ 380142 w 7120160"/>
              <a:gd name="connsiteY3324" fmla="*/ 4818365 h 6864970"/>
              <a:gd name="connsiteX3325" fmla="*/ 378022 w 7120160"/>
              <a:gd name="connsiteY3325" fmla="*/ 4828525 h 6864970"/>
              <a:gd name="connsiteX3326" fmla="*/ 377315 w 7120160"/>
              <a:gd name="connsiteY3326" fmla="*/ 4832335 h 6864970"/>
              <a:gd name="connsiteX3327" fmla="*/ 376608 w 7120160"/>
              <a:gd name="connsiteY3327" fmla="*/ 4831065 h 6864970"/>
              <a:gd name="connsiteX3328" fmla="*/ 376608 w 7120160"/>
              <a:gd name="connsiteY3328" fmla="*/ 4822810 h 6864970"/>
              <a:gd name="connsiteX3329" fmla="*/ 378022 w 7120160"/>
              <a:gd name="connsiteY3329" fmla="*/ 4815190 h 6864970"/>
              <a:gd name="connsiteX3330" fmla="*/ 378729 w 7120160"/>
              <a:gd name="connsiteY3330" fmla="*/ 4812015 h 6864970"/>
              <a:gd name="connsiteX3331" fmla="*/ 433152 w 7120160"/>
              <a:gd name="connsiteY3331" fmla="*/ 4806935 h 6864970"/>
              <a:gd name="connsiteX3332" fmla="*/ 432445 w 7120160"/>
              <a:gd name="connsiteY3332" fmla="*/ 4809475 h 6864970"/>
              <a:gd name="connsiteX3333" fmla="*/ 432445 w 7120160"/>
              <a:gd name="connsiteY3333" fmla="*/ 4810110 h 6864970"/>
              <a:gd name="connsiteX3334" fmla="*/ 432445 w 7120160"/>
              <a:gd name="connsiteY3334" fmla="*/ 4812015 h 6864970"/>
              <a:gd name="connsiteX3335" fmla="*/ 432445 w 7120160"/>
              <a:gd name="connsiteY3335" fmla="*/ 4812650 h 6864970"/>
              <a:gd name="connsiteX3336" fmla="*/ 432445 w 7120160"/>
              <a:gd name="connsiteY3336" fmla="*/ 4813920 h 6864970"/>
              <a:gd name="connsiteX3337" fmla="*/ 433152 w 7120160"/>
              <a:gd name="connsiteY3337" fmla="*/ 4808840 h 6864970"/>
              <a:gd name="connsiteX3338" fmla="*/ 433152 w 7120160"/>
              <a:gd name="connsiteY3338" fmla="*/ 4807570 h 6864970"/>
              <a:gd name="connsiteX3339" fmla="*/ 433152 w 7120160"/>
              <a:gd name="connsiteY3339" fmla="*/ 4806935 h 6864970"/>
              <a:gd name="connsiteX3340" fmla="*/ 424671 w 7120160"/>
              <a:gd name="connsiteY3340" fmla="*/ 4805030 h 6864970"/>
              <a:gd name="connsiteX3341" fmla="*/ 424671 w 7120160"/>
              <a:gd name="connsiteY3341" fmla="*/ 4805665 h 6864970"/>
              <a:gd name="connsiteX3342" fmla="*/ 423964 w 7120160"/>
              <a:gd name="connsiteY3342" fmla="*/ 4807570 h 6864970"/>
              <a:gd name="connsiteX3343" fmla="*/ 423964 w 7120160"/>
              <a:gd name="connsiteY3343" fmla="*/ 4808840 h 6864970"/>
              <a:gd name="connsiteX3344" fmla="*/ 423964 w 7120160"/>
              <a:gd name="connsiteY3344" fmla="*/ 4809475 h 6864970"/>
              <a:gd name="connsiteX3345" fmla="*/ 425378 w 7120160"/>
              <a:gd name="connsiteY3345" fmla="*/ 4805665 h 6864970"/>
              <a:gd name="connsiteX3346" fmla="*/ 424671 w 7120160"/>
              <a:gd name="connsiteY3346" fmla="*/ 4805030 h 6864970"/>
              <a:gd name="connsiteX3347" fmla="*/ 5112150 w 7120160"/>
              <a:gd name="connsiteY3347" fmla="*/ 4803760 h 6864970"/>
              <a:gd name="connsiteX3348" fmla="*/ 5117804 w 7120160"/>
              <a:gd name="connsiteY3348" fmla="*/ 4832970 h 6864970"/>
              <a:gd name="connsiteX3349" fmla="*/ 5117804 w 7120160"/>
              <a:gd name="connsiteY3349" fmla="*/ 4836145 h 6864970"/>
              <a:gd name="connsiteX3350" fmla="*/ 5118511 w 7120160"/>
              <a:gd name="connsiteY3350" fmla="*/ 4836780 h 6864970"/>
              <a:gd name="connsiteX3351" fmla="*/ 5121338 w 7120160"/>
              <a:gd name="connsiteY3351" fmla="*/ 4838050 h 6864970"/>
              <a:gd name="connsiteX3352" fmla="*/ 5127699 w 7120160"/>
              <a:gd name="connsiteY3352" fmla="*/ 4834240 h 6864970"/>
              <a:gd name="connsiteX3353" fmla="*/ 5128406 w 7120160"/>
              <a:gd name="connsiteY3353" fmla="*/ 4833605 h 6864970"/>
              <a:gd name="connsiteX3354" fmla="*/ 5126992 w 7120160"/>
              <a:gd name="connsiteY3354" fmla="*/ 4827255 h 6864970"/>
              <a:gd name="connsiteX3355" fmla="*/ 5126992 w 7120160"/>
              <a:gd name="connsiteY3355" fmla="*/ 4825985 h 6864970"/>
              <a:gd name="connsiteX3356" fmla="*/ 5124165 w 7120160"/>
              <a:gd name="connsiteY3356" fmla="*/ 4823445 h 6864970"/>
              <a:gd name="connsiteX3357" fmla="*/ 5117804 w 7120160"/>
              <a:gd name="connsiteY3357" fmla="*/ 4820270 h 6864970"/>
              <a:gd name="connsiteX3358" fmla="*/ 5122045 w 7120160"/>
              <a:gd name="connsiteY3358" fmla="*/ 4819000 h 6864970"/>
              <a:gd name="connsiteX3359" fmla="*/ 5124872 w 7120160"/>
              <a:gd name="connsiteY3359" fmla="*/ 4817730 h 6864970"/>
              <a:gd name="connsiteX3360" fmla="*/ 5112150 w 7120160"/>
              <a:gd name="connsiteY3360" fmla="*/ 4803760 h 6864970"/>
              <a:gd name="connsiteX3361" fmla="*/ 433859 w 7120160"/>
              <a:gd name="connsiteY3361" fmla="*/ 4803125 h 6864970"/>
              <a:gd name="connsiteX3362" fmla="*/ 433859 w 7120160"/>
              <a:gd name="connsiteY3362" fmla="*/ 4803760 h 6864970"/>
              <a:gd name="connsiteX3363" fmla="*/ 433623 w 7120160"/>
              <a:gd name="connsiteY3363" fmla="*/ 4803972 h 6864970"/>
              <a:gd name="connsiteX3364" fmla="*/ 434566 w 7120160"/>
              <a:gd name="connsiteY3364" fmla="*/ 4801220 h 6864970"/>
              <a:gd name="connsiteX3365" fmla="*/ 433859 w 7120160"/>
              <a:gd name="connsiteY3365" fmla="*/ 4801855 h 6864970"/>
              <a:gd name="connsiteX3366" fmla="*/ 433859 w 7120160"/>
              <a:gd name="connsiteY3366" fmla="*/ 4802490 h 6864970"/>
              <a:gd name="connsiteX3367" fmla="*/ 433859 w 7120160"/>
              <a:gd name="connsiteY3367" fmla="*/ 4803125 h 6864970"/>
              <a:gd name="connsiteX3368" fmla="*/ 433152 w 7120160"/>
              <a:gd name="connsiteY3368" fmla="*/ 4804395 h 6864970"/>
              <a:gd name="connsiteX3369" fmla="*/ 433623 w 7120160"/>
              <a:gd name="connsiteY3369" fmla="*/ 4803972 h 6864970"/>
              <a:gd name="connsiteX3370" fmla="*/ 433152 w 7120160"/>
              <a:gd name="connsiteY3370" fmla="*/ 4805665 h 6864970"/>
              <a:gd name="connsiteX3371" fmla="*/ 434566 w 7120160"/>
              <a:gd name="connsiteY3371" fmla="*/ 4803125 h 6864970"/>
              <a:gd name="connsiteX3372" fmla="*/ 434566 w 7120160"/>
              <a:gd name="connsiteY3372" fmla="*/ 4801220 h 6864970"/>
              <a:gd name="connsiteX3373" fmla="*/ 4977858 w 7120160"/>
              <a:gd name="connsiteY3373" fmla="*/ 4799315 h 6864970"/>
              <a:gd name="connsiteX3374" fmla="*/ 4975031 w 7120160"/>
              <a:gd name="connsiteY3374" fmla="*/ 4804395 h 6864970"/>
              <a:gd name="connsiteX3375" fmla="*/ 4977152 w 7120160"/>
              <a:gd name="connsiteY3375" fmla="*/ 4814555 h 6864970"/>
              <a:gd name="connsiteX3376" fmla="*/ 4976444 w 7120160"/>
              <a:gd name="connsiteY3376" fmla="*/ 4815825 h 6864970"/>
              <a:gd name="connsiteX3377" fmla="*/ 4977858 w 7120160"/>
              <a:gd name="connsiteY3377" fmla="*/ 4814555 h 6864970"/>
              <a:gd name="connsiteX3378" fmla="*/ 4981392 w 7120160"/>
              <a:gd name="connsiteY3378" fmla="*/ 4809475 h 6864970"/>
              <a:gd name="connsiteX3379" fmla="*/ 4981392 w 7120160"/>
              <a:gd name="connsiteY3379" fmla="*/ 4808205 h 6864970"/>
              <a:gd name="connsiteX3380" fmla="*/ 4977858 w 7120160"/>
              <a:gd name="connsiteY3380" fmla="*/ 4799315 h 6864970"/>
              <a:gd name="connsiteX3381" fmla="*/ 5153850 w 7120160"/>
              <a:gd name="connsiteY3381" fmla="*/ 4795505 h 6864970"/>
              <a:gd name="connsiteX3382" fmla="*/ 5151730 w 7120160"/>
              <a:gd name="connsiteY3382" fmla="*/ 4801855 h 6864970"/>
              <a:gd name="connsiteX3383" fmla="*/ 5151730 w 7120160"/>
              <a:gd name="connsiteY3383" fmla="*/ 4802490 h 6864970"/>
              <a:gd name="connsiteX3384" fmla="*/ 5154558 w 7120160"/>
              <a:gd name="connsiteY3384" fmla="*/ 4798680 h 6864970"/>
              <a:gd name="connsiteX3385" fmla="*/ 5154558 w 7120160"/>
              <a:gd name="connsiteY3385" fmla="*/ 4796775 h 6864970"/>
              <a:gd name="connsiteX3386" fmla="*/ 5154558 w 7120160"/>
              <a:gd name="connsiteY3386" fmla="*/ 4795505 h 6864970"/>
              <a:gd name="connsiteX3387" fmla="*/ 433152 w 7120160"/>
              <a:gd name="connsiteY3387" fmla="*/ 4791060 h 6864970"/>
              <a:gd name="connsiteX3388" fmla="*/ 432445 w 7120160"/>
              <a:gd name="connsiteY3388" fmla="*/ 4792965 h 6864970"/>
              <a:gd name="connsiteX3389" fmla="*/ 433152 w 7120160"/>
              <a:gd name="connsiteY3389" fmla="*/ 4791695 h 6864970"/>
              <a:gd name="connsiteX3390" fmla="*/ 5291676 w 7120160"/>
              <a:gd name="connsiteY3390" fmla="*/ 4790425 h 6864970"/>
              <a:gd name="connsiteX3391" fmla="*/ 5280368 w 7120160"/>
              <a:gd name="connsiteY3391" fmla="*/ 4804395 h 6864970"/>
              <a:gd name="connsiteX3392" fmla="*/ 5278954 w 7120160"/>
              <a:gd name="connsiteY3392" fmla="*/ 4808205 h 6864970"/>
              <a:gd name="connsiteX3393" fmla="*/ 5276834 w 7120160"/>
              <a:gd name="connsiteY3393" fmla="*/ 4808205 h 6864970"/>
              <a:gd name="connsiteX3394" fmla="*/ 5266938 w 7120160"/>
              <a:gd name="connsiteY3394" fmla="*/ 4808205 h 6864970"/>
              <a:gd name="connsiteX3395" fmla="*/ 5260577 w 7120160"/>
              <a:gd name="connsiteY3395" fmla="*/ 4827255 h 6864970"/>
              <a:gd name="connsiteX3396" fmla="*/ 5295917 w 7120160"/>
              <a:gd name="connsiteY3396" fmla="*/ 4837415 h 6864970"/>
              <a:gd name="connsiteX3397" fmla="*/ 5288849 w 7120160"/>
              <a:gd name="connsiteY3397" fmla="*/ 4856465 h 6864970"/>
              <a:gd name="connsiteX3398" fmla="*/ 5300158 w 7120160"/>
              <a:gd name="connsiteY3398" fmla="*/ 4880595 h 6864970"/>
              <a:gd name="connsiteX3399" fmla="*/ 5313587 w 7120160"/>
              <a:gd name="connsiteY3399" fmla="*/ 4843130 h 6864970"/>
              <a:gd name="connsiteX3400" fmla="*/ 5302278 w 7120160"/>
              <a:gd name="connsiteY3400" fmla="*/ 4819000 h 6864970"/>
              <a:gd name="connsiteX3401" fmla="*/ 5278247 w 7120160"/>
              <a:gd name="connsiteY3401" fmla="*/ 4832335 h 6864970"/>
              <a:gd name="connsiteX3402" fmla="*/ 5278247 w 7120160"/>
              <a:gd name="connsiteY3402" fmla="*/ 4808840 h 6864970"/>
              <a:gd name="connsiteX3403" fmla="*/ 5278954 w 7120160"/>
              <a:gd name="connsiteY3403" fmla="*/ 4808205 h 6864970"/>
              <a:gd name="connsiteX3404" fmla="*/ 5291676 w 7120160"/>
              <a:gd name="connsiteY3404" fmla="*/ 4794870 h 6864970"/>
              <a:gd name="connsiteX3405" fmla="*/ 5291676 w 7120160"/>
              <a:gd name="connsiteY3405" fmla="*/ 4790425 h 6864970"/>
              <a:gd name="connsiteX3406" fmla="*/ 435272 w 7120160"/>
              <a:gd name="connsiteY3406" fmla="*/ 4790425 h 6864970"/>
              <a:gd name="connsiteX3407" fmla="*/ 434869 w 7120160"/>
              <a:gd name="connsiteY3407" fmla="*/ 4792602 h 6864970"/>
              <a:gd name="connsiteX3408" fmla="*/ 433859 w 7120160"/>
              <a:gd name="connsiteY3408" fmla="*/ 4794870 h 6864970"/>
              <a:gd name="connsiteX3409" fmla="*/ 431738 w 7120160"/>
              <a:gd name="connsiteY3409" fmla="*/ 4803125 h 6864970"/>
              <a:gd name="connsiteX3410" fmla="*/ 432445 w 7120160"/>
              <a:gd name="connsiteY3410" fmla="*/ 4802490 h 6864970"/>
              <a:gd name="connsiteX3411" fmla="*/ 433859 w 7120160"/>
              <a:gd name="connsiteY3411" fmla="*/ 4796140 h 6864970"/>
              <a:gd name="connsiteX3412" fmla="*/ 433859 w 7120160"/>
              <a:gd name="connsiteY3412" fmla="*/ 4794870 h 6864970"/>
              <a:gd name="connsiteX3413" fmla="*/ 434566 w 7120160"/>
              <a:gd name="connsiteY3413" fmla="*/ 4794235 h 6864970"/>
              <a:gd name="connsiteX3414" fmla="*/ 434869 w 7120160"/>
              <a:gd name="connsiteY3414" fmla="*/ 4792602 h 6864970"/>
              <a:gd name="connsiteX3415" fmla="*/ 435272 w 7120160"/>
              <a:gd name="connsiteY3415" fmla="*/ 4791695 h 6864970"/>
              <a:gd name="connsiteX3416" fmla="*/ 435272 w 7120160"/>
              <a:gd name="connsiteY3416" fmla="*/ 4791060 h 6864970"/>
              <a:gd name="connsiteX3417" fmla="*/ 435272 w 7120160"/>
              <a:gd name="connsiteY3417" fmla="*/ 4790425 h 6864970"/>
              <a:gd name="connsiteX3418" fmla="*/ 430325 w 7120160"/>
              <a:gd name="connsiteY3418" fmla="*/ 4780900 h 6864970"/>
              <a:gd name="connsiteX3419" fmla="*/ 428911 w 7120160"/>
              <a:gd name="connsiteY3419" fmla="*/ 4783440 h 6864970"/>
              <a:gd name="connsiteX3420" fmla="*/ 428911 w 7120160"/>
              <a:gd name="connsiteY3420" fmla="*/ 4784075 h 6864970"/>
              <a:gd name="connsiteX3421" fmla="*/ 427498 w 7120160"/>
              <a:gd name="connsiteY3421" fmla="*/ 4790425 h 6864970"/>
              <a:gd name="connsiteX3422" fmla="*/ 427498 w 7120160"/>
              <a:gd name="connsiteY3422" fmla="*/ 4791060 h 6864970"/>
              <a:gd name="connsiteX3423" fmla="*/ 430325 w 7120160"/>
              <a:gd name="connsiteY3423" fmla="*/ 4780900 h 6864970"/>
              <a:gd name="connsiteX3424" fmla="*/ 438807 w 7120160"/>
              <a:gd name="connsiteY3424" fmla="*/ 4779630 h 6864970"/>
              <a:gd name="connsiteX3425" fmla="*/ 437393 w 7120160"/>
              <a:gd name="connsiteY3425" fmla="*/ 4784075 h 6864970"/>
              <a:gd name="connsiteX3426" fmla="*/ 438807 w 7120160"/>
              <a:gd name="connsiteY3426" fmla="*/ 4779630 h 6864970"/>
              <a:gd name="connsiteX3427" fmla="*/ 437393 w 7120160"/>
              <a:gd name="connsiteY3427" fmla="*/ 4777090 h 6864970"/>
              <a:gd name="connsiteX3428" fmla="*/ 436686 w 7120160"/>
              <a:gd name="connsiteY3428" fmla="*/ 4778360 h 6864970"/>
              <a:gd name="connsiteX3429" fmla="*/ 437393 w 7120160"/>
              <a:gd name="connsiteY3429" fmla="*/ 4777725 h 6864970"/>
              <a:gd name="connsiteX3430" fmla="*/ 433152 w 7120160"/>
              <a:gd name="connsiteY3430" fmla="*/ 4773280 h 6864970"/>
              <a:gd name="connsiteX3431" fmla="*/ 430060 w 7120160"/>
              <a:gd name="connsiteY3431" fmla="*/ 4785107 h 6864970"/>
              <a:gd name="connsiteX3432" fmla="*/ 428101 w 7120160"/>
              <a:gd name="connsiteY3432" fmla="*/ 4794517 h 6864970"/>
              <a:gd name="connsiteX3433" fmla="*/ 426084 w 7120160"/>
              <a:gd name="connsiteY3433" fmla="*/ 4801220 h 6864970"/>
              <a:gd name="connsiteX3434" fmla="*/ 427498 w 7120160"/>
              <a:gd name="connsiteY3434" fmla="*/ 4797410 h 6864970"/>
              <a:gd name="connsiteX3435" fmla="*/ 428101 w 7120160"/>
              <a:gd name="connsiteY3435" fmla="*/ 4794517 h 6864970"/>
              <a:gd name="connsiteX3436" fmla="*/ 433152 w 7120160"/>
              <a:gd name="connsiteY3436" fmla="*/ 4777725 h 6864970"/>
              <a:gd name="connsiteX3437" fmla="*/ 434566 w 7120160"/>
              <a:gd name="connsiteY3437" fmla="*/ 4773280 h 6864970"/>
              <a:gd name="connsiteX3438" fmla="*/ 433152 w 7120160"/>
              <a:gd name="connsiteY3438" fmla="*/ 4773280 h 6864970"/>
              <a:gd name="connsiteX3439" fmla="*/ 5358115 w 7120160"/>
              <a:gd name="connsiteY3439" fmla="*/ 4772645 h 6864970"/>
              <a:gd name="connsiteX3440" fmla="*/ 5337618 w 7120160"/>
              <a:gd name="connsiteY3440" fmla="*/ 4829160 h 6864970"/>
              <a:gd name="connsiteX3441" fmla="*/ 5368717 w 7120160"/>
              <a:gd name="connsiteY3441" fmla="*/ 4796775 h 6864970"/>
              <a:gd name="connsiteX3442" fmla="*/ 5350340 w 7120160"/>
              <a:gd name="connsiteY3442" fmla="*/ 4846305 h 6864970"/>
              <a:gd name="connsiteX3443" fmla="*/ 5349634 w 7120160"/>
              <a:gd name="connsiteY3443" fmla="*/ 4848210 h 6864970"/>
              <a:gd name="connsiteX3444" fmla="*/ 5350340 w 7120160"/>
              <a:gd name="connsiteY3444" fmla="*/ 4849480 h 6864970"/>
              <a:gd name="connsiteX3445" fmla="*/ 5348926 w 7120160"/>
              <a:gd name="connsiteY3445" fmla="*/ 4865355 h 6864970"/>
              <a:gd name="connsiteX3446" fmla="*/ 5348926 w 7120160"/>
              <a:gd name="connsiteY3446" fmla="*/ 4866625 h 6864970"/>
              <a:gd name="connsiteX3447" fmla="*/ 5360942 w 7120160"/>
              <a:gd name="connsiteY3447" fmla="*/ 4855195 h 6864970"/>
              <a:gd name="connsiteX3448" fmla="*/ 5363770 w 7120160"/>
              <a:gd name="connsiteY3448" fmla="*/ 4848210 h 6864970"/>
              <a:gd name="connsiteX3449" fmla="*/ 5353874 w 7120160"/>
              <a:gd name="connsiteY3449" fmla="*/ 4844400 h 6864970"/>
              <a:gd name="connsiteX3450" fmla="*/ 5366596 w 7120160"/>
              <a:gd name="connsiteY3450" fmla="*/ 4840590 h 6864970"/>
              <a:gd name="connsiteX3451" fmla="*/ 5360236 w 7120160"/>
              <a:gd name="connsiteY3451" fmla="*/ 4829795 h 6864970"/>
              <a:gd name="connsiteX3452" fmla="*/ 5370130 w 7120160"/>
              <a:gd name="connsiteY3452" fmla="*/ 4832970 h 6864970"/>
              <a:gd name="connsiteX3453" fmla="*/ 5377906 w 7120160"/>
              <a:gd name="connsiteY3453" fmla="*/ 4818365 h 6864970"/>
              <a:gd name="connsiteX3454" fmla="*/ 5379319 w 7120160"/>
              <a:gd name="connsiteY3454" fmla="*/ 4816460 h 6864970"/>
              <a:gd name="connsiteX3455" fmla="*/ 5378612 w 7120160"/>
              <a:gd name="connsiteY3455" fmla="*/ 4816460 h 6864970"/>
              <a:gd name="connsiteX3456" fmla="*/ 5376492 w 7120160"/>
              <a:gd name="connsiteY3456" fmla="*/ 4815190 h 6864970"/>
              <a:gd name="connsiteX3457" fmla="*/ 5373664 w 7120160"/>
              <a:gd name="connsiteY3457" fmla="*/ 4803760 h 6864970"/>
              <a:gd name="connsiteX3458" fmla="*/ 5374372 w 7120160"/>
              <a:gd name="connsiteY3458" fmla="*/ 4802490 h 6864970"/>
              <a:gd name="connsiteX3459" fmla="*/ 5375078 w 7120160"/>
              <a:gd name="connsiteY3459" fmla="*/ 4801220 h 6864970"/>
              <a:gd name="connsiteX3460" fmla="*/ 5375785 w 7120160"/>
              <a:gd name="connsiteY3460" fmla="*/ 4799950 h 6864970"/>
              <a:gd name="connsiteX3461" fmla="*/ 5376492 w 7120160"/>
              <a:gd name="connsiteY3461" fmla="*/ 4799315 h 6864970"/>
              <a:gd name="connsiteX3462" fmla="*/ 5378612 w 7120160"/>
              <a:gd name="connsiteY3462" fmla="*/ 4796775 h 6864970"/>
              <a:gd name="connsiteX3463" fmla="*/ 5379319 w 7120160"/>
              <a:gd name="connsiteY3463" fmla="*/ 4794235 h 6864970"/>
              <a:gd name="connsiteX3464" fmla="*/ 5375785 w 7120160"/>
              <a:gd name="connsiteY3464" fmla="*/ 4792965 h 6864970"/>
              <a:gd name="connsiteX3465" fmla="*/ 5378612 w 7120160"/>
              <a:gd name="connsiteY3465" fmla="*/ 4793600 h 6864970"/>
              <a:gd name="connsiteX3466" fmla="*/ 5380026 w 7120160"/>
              <a:gd name="connsiteY3466" fmla="*/ 4793600 h 6864970"/>
              <a:gd name="connsiteX3467" fmla="*/ 5380732 w 7120160"/>
              <a:gd name="connsiteY3467" fmla="*/ 4792330 h 6864970"/>
              <a:gd name="connsiteX3468" fmla="*/ 5375263 w 7120160"/>
              <a:gd name="connsiteY3468" fmla="*/ 4779065 h 6864970"/>
              <a:gd name="connsiteX3469" fmla="*/ 5375785 w 7120160"/>
              <a:gd name="connsiteY3469" fmla="*/ 4777725 h 6864970"/>
              <a:gd name="connsiteX3470" fmla="*/ 5375067 w 7120160"/>
              <a:gd name="connsiteY3470" fmla="*/ 4778590 h 6864970"/>
              <a:gd name="connsiteX3471" fmla="*/ 5373664 w 7120160"/>
              <a:gd name="connsiteY3471" fmla="*/ 4775185 h 6864970"/>
              <a:gd name="connsiteX3472" fmla="*/ 5372251 w 7120160"/>
              <a:gd name="connsiteY3472" fmla="*/ 4774550 h 6864970"/>
              <a:gd name="connsiteX3473" fmla="*/ 5370838 w 7120160"/>
              <a:gd name="connsiteY3473" fmla="*/ 4773915 h 6864970"/>
              <a:gd name="connsiteX3474" fmla="*/ 5370130 w 7120160"/>
              <a:gd name="connsiteY3474" fmla="*/ 4775185 h 6864970"/>
              <a:gd name="connsiteX3475" fmla="*/ 5371897 w 7120160"/>
              <a:gd name="connsiteY3475" fmla="*/ 4782408 h 6864970"/>
              <a:gd name="connsiteX3476" fmla="*/ 5375067 w 7120160"/>
              <a:gd name="connsiteY3476" fmla="*/ 4778590 h 6864970"/>
              <a:gd name="connsiteX3477" fmla="*/ 5375263 w 7120160"/>
              <a:gd name="connsiteY3477" fmla="*/ 4779065 h 6864970"/>
              <a:gd name="connsiteX3478" fmla="*/ 5370838 w 7120160"/>
              <a:gd name="connsiteY3478" fmla="*/ 4790425 h 6864970"/>
              <a:gd name="connsiteX3479" fmla="*/ 5370838 w 7120160"/>
              <a:gd name="connsiteY3479" fmla="*/ 4791060 h 6864970"/>
              <a:gd name="connsiteX3480" fmla="*/ 5370838 w 7120160"/>
              <a:gd name="connsiteY3480" fmla="*/ 4791695 h 6864970"/>
              <a:gd name="connsiteX3481" fmla="*/ 5370838 w 7120160"/>
              <a:gd name="connsiteY3481" fmla="*/ 4792330 h 6864970"/>
              <a:gd name="connsiteX3482" fmla="*/ 5370130 w 7120160"/>
              <a:gd name="connsiteY3482" fmla="*/ 4792965 h 6864970"/>
              <a:gd name="connsiteX3483" fmla="*/ 5370130 w 7120160"/>
              <a:gd name="connsiteY3483" fmla="*/ 4793600 h 6864970"/>
              <a:gd name="connsiteX3484" fmla="*/ 5370130 w 7120160"/>
              <a:gd name="connsiteY3484" fmla="*/ 4794235 h 6864970"/>
              <a:gd name="connsiteX3485" fmla="*/ 5369424 w 7120160"/>
              <a:gd name="connsiteY3485" fmla="*/ 4795505 h 6864970"/>
              <a:gd name="connsiteX3486" fmla="*/ 5368717 w 7120160"/>
              <a:gd name="connsiteY3486" fmla="*/ 4796775 h 6864970"/>
              <a:gd name="connsiteX3487" fmla="*/ 5358115 w 7120160"/>
              <a:gd name="connsiteY3487" fmla="*/ 4772645 h 6864970"/>
              <a:gd name="connsiteX3488" fmla="*/ 5386387 w 7120160"/>
              <a:gd name="connsiteY3488" fmla="*/ 4771375 h 6864970"/>
              <a:gd name="connsiteX3489" fmla="*/ 5386387 w 7120160"/>
              <a:gd name="connsiteY3489" fmla="*/ 4772010 h 6864970"/>
              <a:gd name="connsiteX3490" fmla="*/ 5389214 w 7120160"/>
              <a:gd name="connsiteY3490" fmla="*/ 4773280 h 6864970"/>
              <a:gd name="connsiteX3491" fmla="*/ 5390628 w 7120160"/>
              <a:gd name="connsiteY3491" fmla="*/ 4772645 h 6864970"/>
              <a:gd name="connsiteX3492" fmla="*/ 5388508 w 7120160"/>
              <a:gd name="connsiteY3492" fmla="*/ 4772010 h 6864970"/>
              <a:gd name="connsiteX3493" fmla="*/ 5387094 w 7120160"/>
              <a:gd name="connsiteY3493" fmla="*/ 4771375 h 6864970"/>
              <a:gd name="connsiteX3494" fmla="*/ 5185656 w 7120160"/>
              <a:gd name="connsiteY3494" fmla="*/ 4764390 h 6864970"/>
              <a:gd name="connsiteX3495" fmla="*/ 5181416 w 7120160"/>
              <a:gd name="connsiteY3495" fmla="*/ 4774550 h 6864970"/>
              <a:gd name="connsiteX3496" fmla="*/ 5187070 w 7120160"/>
              <a:gd name="connsiteY3496" fmla="*/ 4771375 h 6864970"/>
              <a:gd name="connsiteX3497" fmla="*/ 5188484 w 7120160"/>
              <a:gd name="connsiteY3497" fmla="*/ 4769470 h 6864970"/>
              <a:gd name="connsiteX3498" fmla="*/ 5188484 w 7120160"/>
              <a:gd name="connsiteY3498" fmla="*/ 4768200 h 6864970"/>
              <a:gd name="connsiteX3499" fmla="*/ 5187070 w 7120160"/>
              <a:gd name="connsiteY3499" fmla="*/ 4765660 h 6864970"/>
              <a:gd name="connsiteX3500" fmla="*/ 440220 w 7120160"/>
              <a:gd name="connsiteY3500" fmla="*/ 4763755 h 6864970"/>
              <a:gd name="connsiteX3501" fmla="*/ 439985 w 7120160"/>
              <a:gd name="connsiteY3501" fmla="*/ 4764814 h 6864970"/>
              <a:gd name="connsiteX3502" fmla="*/ 439514 w 7120160"/>
              <a:gd name="connsiteY3502" fmla="*/ 4765660 h 6864970"/>
              <a:gd name="connsiteX3503" fmla="*/ 439514 w 7120160"/>
              <a:gd name="connsiteY3503" fmla="*/ 4766930 h 6864970"/>
              <a:gd name="connsiteX3504" fmla="*/ 439985 w 7120160"/>
              <a:gd name="connsiteY3504" fmla="*/ 4764814 h 6864970"/>
              <a:gd name="connsiteX3505" fmla="*/ 440220 w 7120160"/>
              <a:gd name="connsiteY3505" fmla="*/ 4764390 h 6864970"/>
              <a:gd name="connsiteX3506" fmla="*/ 440220 w 7120160"/>
              <a:gd name="connsiteY3506" fmla="*/ 4763755 h 6864970"/>
              <a:gd name="connsiteX3507" fmla="*/ 435449 w 7120160"/>
              <a:gd name="connsiteY3507" fmla="*/ 4759151 h 6864970"/>
              <a:gd name="connsiteX3508" fmla="*/ 435272 w 7120160"/>
              <a:gd name="connsiteY3508" fmla="*/ 4759310 h 6864970"/>
              <a:gd name="connsiteX3509" fmla="*/ 435272 w 7120160"/>
              <a:gd name="connsiteY3509" fmla="*/ 4759310 h 6864970"/>
              <a:gd name="connsiteX3510" fmla="*/ 435449 w 7120160"/>
              <a:gd name="connsiteY3510" fmla="*/ 4759151 h 6864970"/>
              <a:gd name="connsiteX3511" fmla="*/ 5550364 w 7120160"/>
              <a:gd name="connsiteY3511" fmla="*/ 4753595 h 6864970"/>
              <a:gd name="connsiteX3512" fmla="*/ 5553191 w 7120160"/>
              <a:gd name="connsiteY3512" fmla="*/ 4753595 h 6864970"/>
              <a:gd name="connsiteX3513" fmla="*/ 5553191 w 7120160"/>
              <a:gd name="connsiteY3513" fmla="*/ 4756770 h 6864970"/>
              <a:gd name="connsiteX3514" fmla="*/ 5551070 w 7120160"/>
              <a:gd name="connsiteY3514" fmla="*/ 4770740 h 6864970"/>
              <a:gd name="connsiteX3515" fmla="*/ 5546830 w 7120160"/>
              <a:gd name="connsiteY3515" fmla="*/ 4783440 h 6864970"/>
              <a:gd name="connsiteX3516" fmla="*/ 5544002 w 7120160"/>
              <a:gd name="connsiteY3516" fmla="*/ 4790425 h 6864970"/>
              <a:gd name="connsiteX3517" fmla="*/ 5542589 w 7120160"/>
              <a:gd name="connsiteY3517" fmla="*/ 4813285 h 6864970"/>
              <a:gd name="connsiteX3518" fmla="*/ 5538348 w 7120160"/>
              <a:gd name="connsiteY3518" fmla="*/ 4832335 h 6864970"/>
              <a:gd name="connsiteX3519" fmla="*/ 5531280 w 7120160"/>
              <a:gd name="connsiteY3519" fmla="*/ 4863450 h 6864970"/>
              <a:gd name="connsiteX3520" fmla="*/ 5522092 w 7120160"/>
              <a:gd name="connsiteY3520" fmla="*/ 4896470 h 6864970"/>
              <a:gd name="connsiteX3521" fmla="*/ 5521385 w 7120160"/>
              <a:gd name="connsiteY3521" fmla="*/ 4900280 h 6864970"/>
              <a:gd name="connsiteX3522" fmla="*/ 5518558 w 7120160"/>
              <a:gd name="connsiteY3522" fmla="*/ 4904090 h 6864970"/>
              <a:gd name="connsiteX3523" fmla="*/ 5509370 w 7120160"/>
              <a:gd name="connsiteY3523" fmla="*/ 4904725 h 6864970"/>
              <a:gd name="connsiteX3524" fmla="*/ 5507956 w 7120160"/>
              <a:gd name="connsiteY3524" fmla="*/ 4884405 h 6864970"/>
              <a:gd name="connsiteX3525" fmla="*/ 5516438 w 7120160"/>
              <a:gd name="connsiteY3525" fmla="*/ 4859640 h 6864970"/>
              <a:gd name="connsiteX3526" fmla="*/ 5527040 w 7120160"/>
              <a:gd name="connsiteY3526" fmla="*/ 4815190 h 6864970"/>
              <a:gd name="connsiteX3527" fmla="*/ 5539762 w 7120160"/>
              <a:gd name="connsiteY3527" fmla="*/ 4773280 h 6864970"/>
              <a:gd name="connsiteX3528" fmla="*/ 5539055 w 7120160"/>
              <a:gd name="connsiteY3528" fmla="*/ 4773915 h 6864970"/>
              <a:gd name="connsiteX3529" fmla="*/ 5550364 w 7120160"/>
              <a:gd name="connsiteY3529" fmla="*/ 4753595 h 6864970"/>
              <a:gd name="connsiteX3530" fmla="*/ 443047 w 7120160"/>
              <a:gd name="connsiteY3530" fmla="*/ 4752325 h 6864970"/>
              <a:gd name="connsiteX3531" fmla="*/ 442341 w 7120160"/>
              <a:gd name="connsiteY3531" fmla="*/ 4754230 h 6864970"/>
              <a:gd name="connsiteX3532" fmla="*/ 443047 w 7120160"/>
              <a:gd name="connsiteY3532" fmla="*/ 4753595 h 6864970"/>
              <a:gd name="connsiteX3533" fmla="*/ 5427381 w 7120160"/>
              <a:gd name="connsiteY3533" fmla="*/ 4747880 h 6864970"/>
              <a:gd name="connsiteX3534" fmla="*/ 5427381 w 7120160"/>
              <a:gd name="connsiteY3534" fmla="*/ 4749150 h 6864970"/>
              <a:gd name="connsiteX3535" fmla="*/ 5426674 w 7120160"/>
              <a:gd name="connsiteY3535" fmla="*/ 4750420 h 6864970"/>
              <a:gd name="connsiteX3536" fmla="*/ 5425968 w 7120160"/>
              <a:gd name="connsiteY3536" fmla="*/ 4751055 h 6864970"/>
              <a:gd name="connsiteX3537" fmla="*/ 5428795 w 7120160"/>
              <a:gd name="connsiteY3537" fmla="*/ 4745340 h 6864970"/>
              <a:gd name="connsiteX3538" fmla="*/ 5428088 w 7120160"/>
              <a:gd name="connsiteY3538" fmla="*/ 4747245 h 6864970"/>
              <a:gd name="connsiteX3539" fmla="*/ 5428088 w 7120160"/>
              <a:gd name="connsiteY3539" fmla="*/ 4745975 h 6864970"/>
              <a:gd name="connsiteX3540" fmla="*/ 5429502 w 7120160"/>
              <a:gd name="connsiteY3540" fmla="*/ 4744070 h 6864970"/>
              <a:gd name="connsiteX3541" fmla="*/ 5428795 w 7120160"/>
              <a:gd name="connsiteY3541" fmla="*/ 4745340 h 6864970"/>
              <a:gd name="connsiteX3542" fmla="*/ 5428795 w 7120160"/>
              <a:gd name="connsiteY3542" fmla="*/ 4744248 h 6864970"/>
              <a:gd name="connsiteX3543" fmla="*/ 4641422 w 7120160"/>
              <a:gd name="connsiteY3543" fmla="*/ 4742800 h 6864970"/>
              <a:gd name="connsiteX3544" fmla="*/ 4637182 w 7120160"/>
              <a:gd name="connsiteY3544" fmla="*/ 4747245 h 6864970"/>
              <a:gd name="connsiteX3545" fmla="*/ 4635768 w 7120160"/>
              <a:gd name="connsiteY3545" fmla="*/ 4749150 h 6864970"/>
              <a:gd name="connsiteX3546" fmla="*/ 4632234 w 7120160"/>
              <a:gd name="connsiteY3546" fmla="*/ 4760580 h 6864970"/>
              <a:gd name="connsiteX3547" fmla="*/ 4574984 w 7120160"/>
              <a:gd name="connsiteY3547" fmla="*/ 4945365 h 6864970"/>
              <a:gd name="connsiteX3548" fmla="*/ 4570743 w 7120160"/>
              <a:gd name="connsiteY3548" fmla="*/ 4959970 h 6864970"/>
              <a:gd name="connsiteX3549" fmla="*/ 4570036 w 7120160"/>
              <a:gd name="connsiteY3549" fmla="*/ 4963780 h 6864970"/>
              <a:gd name="connsiteX3550" fmla="*/ 4556607 w 7120160"/>
              <a:gd name="connsiteY3550" fmla="*/ 5010770 h 6864970"/>
              <a:gd name="connsiteX3551" fmla="*/ 4553780 w 7120160"/>
              <a:gd name="connsiteY3551" fmla="*/ 5027915 h 6864970"/>
              <a:gd name="connsiteX3552" fmla="*/ 4551660 w 7120160"/>
              <a:gd name="connsiteY3552" fmla="*/ 5045695 h 6864970"/>
              <a:gd name="connsiteX3553" fmla="*/ 4550952 w 7120160"/>
              <a:gd name="connsiteY3553" fmla="*/ 5051410 h 6864970"/>
              <a:gd name="connsiteX3554" fmla="*/ 4550952 w 7120160"/>
              <a:gd name="connsiteY3554" fmla="*/ 5060935 h 6864970"/>
              <a:gd name="connsiteX3555" fmla="*/ 4550246 w 7120160"/>
              <a:gd name="connsiteY3555" fmla="*/ 5063475 h 6864970"/>
              <a:gd name="connsiteX3556" fmla="*/ 4551660 w 7120160"/>
              <a:gd name="connsiteY3556" fmla="*/ 5059030 h 6864970"/>
              <a:gd name="connsiteX3557" fmla="*/ 4553780 w 7120160"/>
              <a:gd name="connsiteY3557" fmla="*/ 5053950 h 6864970"/>
              <a:gd name="connsiteX3558" fmla="*/ 4558020 w 7120160"/>
              <a:gd name="connsiteY3558" fmla="*/ 5097130 h 6864970"/>
              <a:gd name="connsiteX3559" fmla="*/ 4589120 w 7120160"/>
              <a:gd name="connsiteY3559" fmla="*/ 5064745 h 6864970"/>
              <a:gd name="connsiteX3560" fmla="*/ 4589120 w 7120160"/>
              <a:gd name="connsiteY3560" fmla="*/ 5065380 h 6864970"/>
              <a:gd name="connsiteX3561" fmla="*/ 4569330 w 7120160"/>
              <a:gd name="connsiteY3561" fmla="*/ 5121260 h 6864970"/>
              <a:gd name="connsiteX3562" fmla="*/ 4572864 w 7120160"/>
              <a:gd name="connsiteY3562" fmla="*/ 5126975 h 6864970"/>
              <a:gd name="connsiteX3563" fmla="*/ 4573570 w 7120160"/>
              <a:gd name="connsiteY3563" fmla="*/ 5127610 h 6864970"/>
              <a:gd name="connsiteX3564" fmla="*/ 4573570 w 7120160"/>
              <a:gd name="connsiteY3564" fmla="*/ 5126975 h 6864970"/>
              <a:gd name="connsiteX3565" fmla="*/ 4588413 w 7120160"/>
              <a:gd name="connsiteY3565" fmla="*/ 5107290 h 6864970"/>
              <a:gd name="connsiteX3566" fmla="*/ 4588413 w 7120160"/>
              <a:gd name="connsiteY3566" fmla="*/ 5099035 h 6864970"/>
              <a:gd name="connsiteX3567" fmla="*/ 4594774 w 7120160"/>
              <a:gd name="connsiteY3567" fmla="*/ 5090145 h 6864970"/>
              <a:gd name="connsiteX3568" fmla="*/ 4595481 w 7120160"/>
              <a:gd name="connsiteY3568" fmla="*/ 5089510 h 6864970"/>
              <a:gd name="connsiteX3569" fmla="*/ 4595481 w 7120160"/>
              <a:gd name="connsiteY3569" fmla="*/ 5085700 h 6864970"/>
              <a:gd name="connsiteX3570" fmla="*/ 4595481 w 7120160"/>
              <a:gd name="connsiteY3570" fmla="*/ 5085065 h 6864970"/>
              <a:gd name="connsiteX3571" fmla="*/ 4594774 w 7120160"/>
              <a:gd name="connsiteY3571" fmla="*/ 5083795 h 6864970"/>
              <a:gd name="connsiteX3572" fmla="*/ 4595481 w 7120160"/>
              <a:gd name="connsiteY3572" fmla="*/ 5083160 h 6864970"/>
              <a:gd name="connsiteX3573" fmla="*/ 4595481 w 7120160"/>
              <a:gd name="connsiteY3573" fmla="*/ 5081255 h 6864970"/>
              <a:gd name="connsiteX3574" fmla="*/ 4599722 w 7120160"/>
              <a:gd name="connsiteY3574" fmla="*/ 5059665 h 6864970"/>
              <a:gd name="connsiteX3575" fmla="*/ 4609616 w 7120160"/>
              <a:gd name="connsiteY3575" fmla="*/ 5017755 h 6864970"/>
              <a:gd name="connsiteX3576" fmla="*/ 4610324 w 7120160"/>
              <a:gd name="connsiteY3576" fmla="*/ 5012675 h 6864970"/>
              <a:gd name="connsiteX3577" fmla="*/ 4611030 w 7120160"/>
              <a:gd name="connsiteY3577" fmla="*/ 5008230 h 6864970"/>
              <a:gd name="connsiteX3578" fmla="*/ 4608910 w 7120160"/>
              <a:gd name="connsiteY3578" fmla="*/ 5007595 h 6864970"/>
              <a:gd name="connsiteX3579" fmla="*/ 4591240 w 7120160"/>
              <a:gd name="connsiteY3579" fmla="*/ 5058395 h 6864970"/>
              <a:gd name="connsiteX3580" fmla="*/ 4589120 w 7120160"/>
              <a:gd name="connsiteY3580" fmla="*/ 5064745 h 6864970"/>
              <a:gd name="connsiteX3581" fmla="*/ 4604669 w 7120160"/>
              <a:gd name="connsiteY3581" fmla="*/ 4965050 h 6864970"/>
              <a:gd name="connsiteX3582" fmla="*/ 4599015 w 7120160"/>
              <a:gd name="connsiteY3582" fmla="*/ 4980925 h 6864970"/>
              <a:gd name="connsiteX3583" fmla="*/ 4598308 w 7120160"/>
              <a:gd name="connsiteY3583" fmla="*/ 4983465 h 6864970"/>
              <a:gd name="connsiteX3584" fmla="*/ 4573570 w 7120160"/>
              <a:gd name="connsiteY3584" fmla="*/ 4997435 h 6864970"/>
              <a:gd name="connsiteX3585" fmla="*/ 4611030 w 7120160"/>
              <a:gd name="connsiteY3585" fmla="*/ 4946000 h 6864970"/>
              <a:gd name="connsiteX3586" fmla="*/ 4600428 w 7120160"/>
              <a:gd name="connsiteY3586" fmla="*/ 4921870 h 6864970"/>
              <a:gd name="connsiteX3587" fmla="*/ 4618098 w 7120160"/>
              <a:gd name="connsiteY3587" fmla="*/ 4926950 h 6864970"/>
              <a:gd name="connsiteX3588" fmla="*/ 4633648 w 7120160"/>
              <a:gd name="connsiteY3588" fmla="*/ 4827255 h 6864970"/>
              <a:gd name="connsiteX3589" fmla="*/ 4666160 w 7120160"/>
              <a:gd name="connsiteY3589" fmla="*/ 4768200 h 6864970"/>
              <a:gd name="connsiteX3590" fmla="*/ 4668988 w 7120160"/>
              <a:gd name="connsiteY3590" fmla="*/ 4764390 h 6864970"/>
              <a:gd name="connsiteX3591" fmla="*/ 4642836 w 7120160"/>
              <a:gd name="connsiteY3591" fmla="*/ 4742800 h 6864970"/>
              <a:gd name="connsiteX3592" fmla="*/ 4641422 w 7120160"/>
              <a:gd name="connsiteY3592" fmla="*/ 4742800 h 6864970"/>
              <a:gd name="connsiteX3593" fmla="*/ 5389214 w 7120160"/>
              <a:gd name="connsiteY3593" fmla="*/ 4740260 h 6864970"/>
              <a:gd name="connsiteX3594" fmla="*/ 5382146 w 7120160"/>
              <a:gd name="connsiteY3594" fmla="*/ 4759310 h 6864970"/>
              <a:gd name="connsiteX3595" fmla="*/ 5385680 w 7120160"/>
              <a:gd name="connsiteY3595" fmla="*/ 4746610 h 6864970"/>
              <a:gd name="connsiteX3596" fmla="*/ 5387094 w 7120160"/>
              <a:gd name="connsiteY3596" fmla="*/ 4741530 h 6864970"/>
              <a:gd name="connsiteX3597" fmla="*/ 5551778 w 7120160"/>
              <a:gd name="connsiteY3597" fmla="*/ 4726290 h 6864970"/>
              <a:gd name="connsiteX3598" fmla="*/ 5554604 w 7120160"/>
              <a:gd name="connsiteY3598" fmla="*/ 4726925 h 6864970"/>
              <a:gd name="connsiteX3599" fmla="*/ 5558846 w 7120160"/>
              <a:gd name="connsiteY3599" fmla="*/ 4733275 h 6864970"/>
              <a:gd name="connsiteX3600" fmla="*/ 5557432 w 7120160"/>
              <a:gd name="connsiteY3600" fmla="*/ 4742165 h 6864970"/>
              <a:gd name="connsiteX3601" fmla="*/ 5557432 w 7120160"/>
              <a:gd name="connsiteY3601" fmla="*/ 4745340 h 6864970"/>
              <a:gd name="connsiteX3602" fmla="*/ 5555312 w 7120160"/>
              <a:gd name="connsiteY3602" fmla="*/ 4747880 h 6864970"/>
              <a:gd name="connsiteX3603" fmla="*/ 5548244 w 7120160"/>
              <a:gd name="connsiteY3603" fmla="*/ 4742800 h 6864970"/>
              <a:gd name="connsiteX3604" fmla="*/ 5548244 w 7120160"/>
              <a:gd name="connsiteY3604" fmla="*/ 4736450 h 6864970"/>
              <a:gd name="connsiteX3605" fmla="*/ 5551778 w 7120160"/>
              <a:gd name="connsiteY3605" fmla="*/ 4726290 h 6864970"/>
              <a:gd name="connsiteX3606" fmla="*/ 445875 w 7120160"/>
              <a:gd name="connsiteY3606" fmla="*/ 4719305 h 6864970"/>
              <a:gd name="connsiteX3607" fmla="*/ 445168 w 7120160"/>
              <a:gd name="connsiteY3607" fmla="*/ 4723115 h 6864970"/>
              <a:gd name="connsiteX3608" fmla="*/ 445168 w 7120160"/>
              <a:gd name="connsiteY3608" fmla="*/ 4723750 h 6864970"/>
              <a:gd name="connsiteX3609" fmla="*/ 445168 w 7120160"/>
              <a:gd name="connsiteY3609" fmla="*/ 4724385 h 6864970"/>
              <a:gd name="connsiteX3610" fmla="*/ 445168 w 7120160"/>
              <a:gd name="connsiteY3610" fmla="*/ 4725020 h 6864970"/>
              <a:gd name="connsiteX3611" fmla="*/ 445168 w 7120160"/>
              <a:gd name="connsiteY3611" fmla="*/ 4726290 h 6864970"/>
              <a:gd name="connsiteX3612" fmla="*/ 444461 w 7120160"/>
              <a:gd name="connsiteY3612" fmla="*/ 4726290 h 6864970"/>
              <a:gd name="connsiteX3613" fmla="*/ 444461 w 7120160"/>
              <a:gd name="connsiteY3613" fmla="*/ 4725655 h 6864970"/>
              <a:gd name="connsiteX3614" fmla="*/ 444461 w 7120160"/>
              <a:gd name="connsiteY3614" fmla="*/ 4725020 h 6864970"/>
              <a:gd name="connsiteX3615" fmla="*/ 444461 w 7120160"/>
              <a:gd name="connsiteY3615" fmla="*/ 4724385 h 6864970"/>
              <a:gd name="connsiteX3616" fmla="*/ 445168 w 7120160"/>
              <a:gd name="connsiteY3616" fmla="*/ 4722480 h 6864970"/>
              <a:gd name="connsiteX3617" fmla="*/ 445168 w 7120160"/>
              <a:gd name="connsiteY3617" fmla="*/ 4721845 h 6864970"/>
              <a:gd name="connsiteX3618" fmla="*/ 445168 w 7120160"/>
              <a:gd name="connsiteY3618" fmla="*/ 4720575 h 6864970"/>
              <a:gd name="connsiteX3619" fmla="*/ 444461 w 7120160"/>
              <a:gd name="connsiteY3619" fmla="*/ 4720575 h 6864970"/>
              <a:gd name="connsiteX3620" fmla="*/ 444461 w 7120160"/>
              <a:gd name="connsiteY3620" fmla="*/ 4721210 h 6864970"/>
              <a:gd name="connsiteX3621" fmla="*/ 444461 w 7120160"/>
              <a:gd name="connsiteY3621" fmla="*/ 4721845 h 6864970"/>
              <a:gd name="connsiteX3622" fmla="*/ 444461 w 7120160"/>
              <a:gd name="connsiteY3622" fmla="*/ 4724385 h 6864970"/>
              <a:gd name="connsiteX3623" fmla="*/ 443754 w 7120160"/>
              <a:gd name="connsiteY3623" fmla="*/ 4726290 h 6864970"/>
              <a:gd name="connsiteX3624" fmla="*/ 444461 w 7120160"/>
              <a:gd name="connsiteY3624" fmla="*/ 4726290 h 6864970"/>
              <a:gd name="connsiteX3625" fmla="*/ 444461 w 7120160"/>
              <a:gd name="connsiteY3625" fmla="*/ 4726925 h 6864970"/>
              <a:gd name="connsiteX3626" fmla="*/ 443754 w 7120160"/>
              <a:gd name="connsiteY3626" fmla="*/ 4726925 h 6864970"/>
              <a:gd name="connsiteX3627" fmla="*/ 441634 w 7120160"/>
              <a:gd name="connsiteY3627" fmla="*/ 4735815 h 6864970"/>
              <a:gd name="connsiteX3628" fmla="*/ 441634 w 7120160"/>
              <a:gd name="connsiteY3628" fmla="*/ 4736450 h 6864970"/>
              <a:gd name="connsiteX3629" fmla="*/ 440220 w 7120160"/>
              <a:gd name="connsiteY3629" fmla="*/ 4739625 h 6864970"/>
              <a:gd name="connsiteX3630" fmla="*/ 434566 w 7120160"/>
              <a:gd name="connsiteY3630" fmla="*/ 4759945 h 6864970"/>
              <a:gd name="connsiteX3631" fmla="*/ 433859 w 7120160"/>
              <a:gd name="connsiteY3631" fmla="*/ 4760580 h 6864970"/>
              <a:gd name="connsiteX3632" fmla="*/ 433859 w 7120160"/>
              <a:gd name="connsiteY3632" fmla="*/ 4762485 h 6864970"/>
              <a:gd name="connsiteX3633" fmla="*/ 433152 w 7120160"/>
              <a:gd name="connsiteY3633" fmla="*/ 4763755 h 6864970"/>
              <a:gd name="connsiteX3634" fmla="*/ 433152 w 7120160"/>
              <a:gd name="connsiteY3634" fmla="*/ 4764390 h 6864970"/>
              <a:gd name="connsiteX3635" fmla="*/ 434566 w 7120160"/>
              <a:gd name="connsiteY3635" fmla="*/ 4764390 h 6864970"/>
              <a:gd name="connsiteX3636" fmla="*/ 434566 w 7120160"/>
              <a:gd name="connsiteY3636" fmla="*/ 4759945 h 6864970"/>
              <a:gd name="connsiteX3637" fmla="*/ 435272 w 7120160"/>
              <a:gd name="connsiteY3637" fmla="*/ 4759310 h 6864970"/>
              <a:gd name="connsiteX3638" fmla="*/ 435272 w 7120160"/>
              <a:gd name="connsiteY3638" fmla="*/ 4759945 h 6864970"/>
              <a:gd name="connsiteX3639" fmla="*/ 436686 w 7120160"/>
              <a:gd name="connsiteY3639" fmla="*/ 4760580 h 6864970"/>
              <a:gd name="connsiteX3640" fmla="*/ 435272 w 7120160"/>
              <a:gd name="connsiteY3640" fmla="*/ 4765025 h 6864970"/>
              <a:gd name="connsiteX3641" fmla="*/ 437393 w 7120160"/>
              <a:gd name="connsiteY3641" fmla="*/ 4759945 h 6864970"/>
              <a:gd name="connsiteX3642" fmla="*/ 437393 w 7120160"/>
              <a:gd name="connsiteY3642" fmla="*/ 4759310 h 6864970"/>
              <a:gd name="connsiteX3643" fmla="*/ 437393 w 7120160"/>
              <a:gd name="connsiteY3643" fmla="*/ 4758675 h 6864970"/>
              <a:gd name="connsiteX3644" fmla="*/ 438099 w 7120160"/>
              <a:gd name="connsiteY3644" fmla="*/ 4758040 h 6864970"/>
              <a:gd name="connsiteX3645" fmla="*/ 438099 w 7120160"/>
              <a:gd name="connsiteY3645" fmla="*/ 4757405 h 6864970"/>
              <a:gd name="connsiteX3646" fmla="*/ 437393 w 7120160"/>
              <a:gd name="connsiteY3646" fmla="*/ 4756770 h 6864970"/>
              <a:gd name="connsiteX3647" fmla="*/ 436686 w 7120160"/>
              <a:gd name="connsiteY3647" fmla="*/ 4759945 h 6864970"/>
              <a:gd name="connsiteX3648" fmla="*/ 440927 w 7120160"/>
              <a:gd name="connsiteY3648" fmla="*/ 4739625 h 6864970"/>
              <a:gd name="connsiteX3649" fmla="*/ 440927 w 7120160"/>
              <a:gd name="connsiteY3649" fmla="*/ 4738990 h 6864970"/>
              <a:gd name="connsiteX3650" fmla="*/ 440927 w 7120160"/>
              <a:gd name="connsiteY3650" fmla="*/ 4738355 h 6864970"/>
              <a:gd name="connsiteX3651" fmla="*/ 441634 w 7120160"/>
              <a:gd name="connsiteY3651" fmla="*/ 4737085 h 6864970"/>
              <a:gd name="connsiteX3652" fmla="*/ 441634 w 7120160"/>
              <a:gd name="connsiteY3652" fmla="*/ 4736450 h 6864970"/>
              <a:gd name="connsiteX3653" fmla="*/ 443047 w 7120160"/>
              <a:gd name="connsiteY3653" fmla="*/ 4732005 h 6864970"/>
              <a:gd name="connsiteX3654" fmla="*/ 444461 w 7120160"/>
              <a:gd name="connsiteY3654" fmla="*/ 4727560 h 6864970"/>
              <a:gd name="connsiteX3655" fmla="*/ 445168 w 7120160"/>
              <a:gd name="connsiteY3655" fmla="*/ 4726290 h 6864970"/>
              <a:gd name="connsiteX3656" fmla="*/ 445875 w 7120160"/>
              <a:gd name="connsiteY3656" fmla="*/ 4724385 h 6864970"/>
              <a:gd name="connsiteX3657" fmla="*/ 445168 w 7120160"/>
              <a:gd name="connsiteY3657" fmla="*/ 4724385 h 6864970"/>
              <a:gd name="connsiteX3658" fmla="*/ 445875 w 7120160"/>
              <a:gd name="connsiteY3658" fmla="*/ 4722480 h 6864970"/>
              <a:gd name="connsiteX3659" fmla="*/ 445875 w 7120160"/>
              <a:gd name="connsiteY3659" fmla="*/ 4721845 h 6864970"/>
              <a:gd name="connsiteX3660" fmla="*/ 445875 w 7120160"/>
              <a:gd name="connsiteY3660" fmla="*/ 4720575 h 6864970"/>
              <a:gd name="connsiteX3661" fmla="*/ 445875 w 7120160"/>
              <a:gd name="connsiteY3661" fmla="*/ 4719305 h 6864970"/>
              <a:gd name="connsiteX3662" fmla="*/ 5242907 w 7120160"/>
              <a:gd name="connsiteY3662" fmla="*/ 4718035 h 6864970"/>
              <a:gd name="connsiteX3663" fmla="*/ 5242907 w 7120160"/>
              <a:gd name="connsiteY3663" fmla="*/ 4719305 h 6864970"/>
              <a:gd name="connsiteX3664" fmla="*/ 5240080 w 7120160"/>
              <a:gd name="connsiteY3664" fmla="*/ 4729465 h 6864970"/>
              <a:gd name="connsiteX3665" fmla="*/ 5237252 w 7120160"/>
              <a:gd name="connsiteY3665" fmla="*/ 4736450 h 6864970"/>
              <a:gd name="connsiteX3666" fmla="*/ 5237252 w 7120160"/>
              <a:gd name="connsiteY3666" fmla="*/ 4743435 h 6864970"/>
              <a:gd name="connsiteX3667" fmla="*/ 5244320 w 7120160"/>
              <a:gd name="connsiteY3667" fmla="*/ 4761850 h 6864970"/>
              <a:gd name="connsiteX3668" fmla="*/ 5245028 w 7120160"/>
              <a:gd name="connsiteY3668" fmla="*/ 4759945 h 6864970"/>
              <a:gd name="connsiteX3669" fmla="*/ 5243614 w 7120160"/>
              <a:gd name="connsiteY3669" fmla="*/ 4718035 h 6864970"/>
              <a:gd name="connsiteX3670" fmla="*/ 5385680 w 7120160"/>
              <a:gd name="connsiteY3670" fmla="*/ 4717400 h 6864970"/>
              <a:gd name="connsiteX3671" fmla="*/ 5384266 w 7120160"/>
              <a:gd name="connsiteY3671" fmla="*/ 4718035 h 6864970"/>
              <a:gd name="connsiteX3672" fmla="*/ 5380732 w 7120160"/>
              <a:gd name="connsiteY3672" fmla="*/ 4719940 h 6864970"/>
              <a:gd name="connsiteX3673" fmla="*/ 5365890 w 7120160"/>
              <a:gd name="connsiteY3673" fmla="*/ 4736450 h 6864970"/>
              <a:gd name="connsiteX3674" fmla="*/ 5366596 w 7120160"/>
              <a:gd name="connsiteY3674" fmla="*/ 4743435 h 6864970"/>
              <a:gd name="connsiteX3675" fmla="*/ 5365890 w 7120160"/>
              <a:gd name="connsiteY3675" fmla="*/ 4744070 h 6864970"/>
              <a:gd name="connsiteX3676" fmla="*/ 5365890 w 7120160"/>
              <a:gd name="connsiteY3676" fmla="*/ 4744705 h 6864970"/>
              <a:gd name="connsiteX3677" fmla="*/ 5364476 w 7120160"/>
              <a:gd name="connsiteY3677" fmla="*/ 4753595 h 6864970"/>
              <a:gd name="connsiteX3678" fmla="*/ 5385680 w 7120160"/>
              <a:gd name="connsiteY3678" fmla="*/ 4718035 h 6864970"/>
              <a:gd name="connsiteX3679" fmla="*/ 5553191 w 7120160"/>
              <a:gd name="connsiteY3679" fmla="*/ 4712955 h 6864970"/>
              <a:gd name="connsiteX3680" fmla="*/ 5553202 w 7120160"/>
              <a:gd name="connsiteY3680" fmla="*/ 4713017 h 6864970"/>
              <a:gd name="connsiteX3681" fmla="*/ 5552484 w 7120160"/>
              <a:gd name="connsiteY3681" fmla="*/ 4713590 h 6864970"/>
              <a:gd name="connsiteX3682" fmla="*/ 5182122 w 7120160"/>
              <a:gd name="connsiteY3682" fmla="*/ 4712955 h 6864970"/>
              <a:gd name="connsiteX3683" fmla="*/ 5180709 w 7120160"/>
              <a:gd name="connsiteY3683" fmla="*/ 4719305 h 6864970"/>
              <a:gd name="connsiteX3684" fmla="*/ 5180002 w 7120160"/>
              <a:gd name="connsiteY3684" fmla="*/ 4719305 h 6864970"/>
              <a:gd name="connsiteX3685" fmla="*/ 5163039 w 7120160"/>
              <a:gd name="connsiteY3685" fmla="*/ 4714225 h 6864970"/>
              <a:gd name="connsiteX3686" fmla="*/ 5172228 w 7120160"/>
              <a:gd name="connsiteY3686" fmla="*/ 4742165 h 6864970"/>
              <a:gd name="connsiteX3687" fmla="*/ 5172228 w 7120160"/>
              <a:gd name="connsiteY3687" fmla="*/ 4742800 h 6864970"/>
              <a:gd name="connsiteX3688" fmla="*/ 5174348 w 7120160"/>
              <a:gd name="connsiteY3688" fmla="*/ 4738355 h 6864970"/>
              <a:gd name="connsiteX3689" fmla="*/ 5174348 w 7120160"/>
              <a:gd name="connsiteY3689" fmla="*/ 4737720 h 6864970"/>
              <a:gd name="connsiteX3690" fmla="*/ 5175762 w 7120160"/>
              <a:gd name="connsiteY3690" fmla="*/ 4734545 h 6864970"/>
              <a:gd name="connsiteX3691" fmla="*/ 5180002 w 7120160"/>
              <a:gd name="connsiteY3691" fmla="*/ 4721845 h 6864970"/>
              <a:gd name="connsiteX3692" fmla="*/ 5180709 w 7120160"/>
              <a:gd name="connsiteY3692" fmla="*/ 4719305 h 6864970"/>
              <a:gd name="connsiteX3693" fmla="*/ 5180709 w 7120160"/>
              <a:gd name="connsiteY3693" fmla="*/ 4719940 h 6864970"/>
              <a:gd name="connsiteX3694" fmla="*/ 5182122 w 7120160"/>
              <a:gd name="connsiteY3694" fmla="*/ 4712955 h 6864970"/>
              <a:gd name="connsiteX3695" fmla="*/ 5558846 w 7120160"/>
              <a:gd name="connsiteY3695" fmla="*/ 4708510 h 6864970"/>
              <a:gd name="connsiteX3696" fmla="*/ 5559552 w 7120160"/>
              <a:gd name="connsiteY3696" fmla="*/ 4709145 h 6864970"/>
              <a:gd name="connsiteX3697" fmla="*/ 5561672 w 7120160"/>
              <a:gd name="connsiteY3697" fmla="*/ 4716130 h 6864970"/>
              <a:gd name="connsiteX3698" fmla="*/ 5554604 w 7120160"/>
              <a:gd name="connsiteY3698" fmla="*/ 4720575 h 6864970"/>
              <a:gd name="connsiteX3699" fmla="*/ 5553202 w 7120160"/>
              <a:gd name="connsiteY3699" fmla="*/ 4713017 h 6864970"/>
              <a:gd name="connsiteX3700" fmla="*/ 450822 w 7120160"/>
              <a:gd name="connsiteY3700" fmla="*/ 4702795 h 6864970"/>
              <a:gd name="connsiteX3701" fmla="*/ 450115 w 7120160"/>
              <a:gd name="connsiteY3701" fmla="*/ 4703430 h 6864970"/>
              <a:gd name="connsiteX3702" fmla="*/ 450115 w 7120160"/>
              <a:gd name="connsiteY3702" fmla="*/ 4704700 h 6864970"/>
              <a:gd name="connsiteX3703" fmla="*/ 450115 w 7120160"/>
              <a:gd name="connsiteY3703" fmla="*/ 4705335 h 6864970"/>
              <a:gd name="connsiteX3704" fmla="*/ 450822 w 7120160"/>
              <a:gd name="connsiteY3704" fmla="*/ 4702795 h 6864970"/>
              <a:gd name="connsiteX3705" fmla="*/ 5384974 w 7120160"/>
              <a:gd name="connsiteY3705" fmla="*/ 4697080 h 6864970"/>
              <a:gd name="connsiteX3706" fmla="*/ 5383560 w 7120160"/>
              <a:gd name="connsiteY3706" fmla="*/ 4700255 h 6864970"/>
              <a:gd name="connsiteX3707" fmla="*/ 5382853 w 7120160"/>
              <a:gd name="connsiteY3707" fmla="*/ 4702795 h 6864970"/>
              <a:gd name="connsiteX3708" fmla="*/ 5387094 w 7120160"/>
              <a:gd name="connsiteY3708" fmla="*/ 4704700 h 6864970"/>
              <a:gd name="connsiteX3709" fmla="*/ 5386387 w 7120160"/>
              <a:gd name="connsiteY3709" fmla="*/ 4701525 h 6864970"/>
              <a:gd name="connsiteX3710" fmla="*/ 5384974 w 7120160"/>
              <a:gd name="connsiteY3710" fmla="*/ 4697080 h 6864970"/>
              <a:gd name="connsiteX3711" fmla="*/ 421136 w 7120160"/>
              <a:gd name="connsiteY3711" fmla="*/ 4695810 h 6864970"/>
              <a:gd name="connsiteX3712" fmla="*/ 421844 w 7120160"/>
              <a:gd name="connsiteY3712" fmla="*/ 4695810 h 6864970"/>
              <a:gd name="connsiteX3713" fmla="*/ 421844 w 7120160"/>
              <a:gd name="connsiteY3713" fmla="*/ 4700890 h 6864970"/>
              <a:gd name="connsiteX3714" fmla="*/ 418310 w 7120160"/>
              <a:gd name="connsiteY3714" fmla="*/ 4702160 h 6864970"/>
              <a:gd name="connsiteX3715" fmla="*/ 421136 w 7120160"/>
              <a:gd name="connsiteY3715" fmla="*/ 4696445 h 6864970"/>
              <a:gd name="connsiteX3716" fmla="*/ 5553191 w 7120160"/>
              <a:gd name="connsiteY3716" fmla="*/ 4694540 h 6864970"/>
              <a:gd name="connsiteX3717" fmla="*/ 5554604 w 7120160"/>
              <a:gd name="connsiteY3717" fmla="*/ 4694540 h 6864970"/>
              <a:gd name="connsiteX3718" fmla="*/ 5558846 w 7120160"/>
              <a:gd name="connsiteY3718" fmla="*/ 4695810 h 6864970"/>
              <a:gd name="connsiteX3719" fmla="*/ 5567327 w 7120160"/>
              <a:gd name="connsiteY3719" fmla="*/ 4700890 h 6864970"/>
              <a:gd name="connsiteX3720" fmla="*/ 5561672 w 7120160"/>
              <a:gd name="connsiteY3720" fmla="*/ 4701525 h 6864970"/>
              <a:gd name="connsiteX3721" fmla="*/ 5553191 w 7120160"/>
              <a:gd name="connsiteY3721" fmla="*/ 4697080 h 6864970"/>
              <a:gd name="connsiteX3722" fmla="*/ 5305812 w 7120160"/>
              <a:gd name="connsiteY3722" fmla="*/ 4694540 h 6864970"/>
              <a:gd name="connsiteX3723" fmla="*/ 5305812 w 7120160"/>
              <a:gd name="connsiteY3723" fmla="*/ 4695810 h 6864970"/>
              <a:gd name="connsiteX3724" fmla="*/ 5307226 w 7120160"/>
              <a:gd name="connsiteY3724" fmla="*/ 4695175 h 6864970"/>
              <a:gd name="connsiteX3725" fmla="*/ 5177882 w 7120160"/>
              <a:gd name="connsiteY3725" fmla="*/ 4692635 h 6864970"/>
              <a:gd name="connsiteX3726" fmla="*/ 5170107 w 7120160"/>
              <a:gd name="connsiteY3726" fmla="*/ 4695810 h 6864970"/>
              <a:gd name="connsiteX3727" fmla="*/ 5182122 w 7120160"/>
              <a:gd name="connsiteY3727" fmla="*/ 4710415 h 6864970"/>
              <a:gd name="connsiteX3728" fmla="*/ 5182122 w 7120160"/>
              <a:gd name="connsiteY3728" fmla="*/ 4712320 h 6864970"/>
              <a:gd name="connsiteX3729" fmla="*/ 5182830 w 7120160"/>
              <a:gd name="connsiteY3729" fmla="*/ 4709145 h 6864970"/>
              <a:gd name="connsiteX3730" fmla="*/ 5180002 w 7120160"/>
              <a:gd name="connsiteY3730" fmla="*/ 4692635 h 6864970"/>
              <a:gd name="connsiteX3731" fmla="*/ 5177882 w 7120160"/>
              <a:gd name="connsiteY3731" fmla="*/ 4692635 h 6864970"/>
              <a:gd name="connsiteX3732" fmla="*/ 452942 w 7120160"/>
              <a:gd name="connsiteY3732" fmla="*/ 4678030 h 6864970"/>
              <a:gd name="connsiteX3733" fmla="*/ 452235 w 7120160"/>
              <a:gd name="connsiteY3733" fmla="*/ 4679935 h 6864970"/>
              <a:gd name="connsiteX3734" fmla="*/ 452235 w 7120160"/>
              <a:gd name="connsiteY3734" fmla="*/ 4680570 h 6864970"/>
              <a:gd name="connsiteX3735" fmla="*/ 452942 w 7120160"/>
              <a:gd name="connsiteY3735" fmla="*/ 4678665 h 6864970"/>
              <a:gd name="connsiteX3736" fmla="*/ 452942 w 7120160"/>
              <a:gd name="connsiteY3736" fmla="*/ 4678030 h 6864970"/>
              <a:gd name="connsiteX3737" fmla="*/ 5039350 w 7120160"/>
              <a:gd name="connsiteY3737" fmla="*/ 4677395 h 6864970"/>
              <a:gd name="connsiteX3738" fmla="*/ 5047831 w 7120160"/>
              <a:gd name="connsiteY3738" fmla="*/ 4707875 h 6864970"/>
              <a:gd name="connsiteX3739" fmla="*/ 5049952 w 7120160"/>
              <a:gd name="connsiteY3739" fmla="*/ 4701525 h 6864970"/>
              <a:gd name="connsiteX3740" fmla="*/ 5039350 w 7120160"/>
              <a:gd name="connsiteY3740" fmla="*/ 4677395 h 6864970"/>
              <a:gd name="connsiteX3741" fmla="*/ 453650 w 7120160"/>
              <a:gd name="connsiteY3741" fmla="*/ 4677395 h 6864970"/>
              <a:gd name="connsiteX3742" fmla="*/ 452942 w 7120160"/>
              <a:gd name="connsiteY3742" fmla="*/ 4679300 h 6864970"/>
              <a:gd name="connsiteX3743" fmla="*/ 453650 w 7120160"/>
              <a:gd name="connsiteY3743" fmla="*/ 4678030 h 6864970"/>
              <a:gd name="connsiteX3744" fmla="*/ 453650 w 7120160"/>
              <a:gd name="connsiteY3744" fmla="*/ 4677395 h 6864970"/>
              <a:gd name="connsiteX3745" fmla="*/ 5559552 w 7120160"/>
              <a:gd name="connsiteY3745" fmla="*/ 4674855 h 6864970"/>
              <a:gd name="connsiteX3746" fmla="*/ 5563793 w 7120160"/>
              <a:gd name="connsiteY3746" fmla="*/ 4679300 h 6864970"/>
              <a:gd name="connsiteX3747" fmla="*/ 5568034 w 7120160"/>
              <a:gd name="connsiteY3747" fmla="*/ 4686920 h 6864970"/>
              <a:gd name="connsiteX3748" fmla="*/ 5564500 w 7120160"/>
              <a:gd name="connsiteY3748" fmla="*/ 4686285 h 6864970"/>
              <a:gd name="connsiteX3749" fmla="*/ 5559552 w 7120160"/>
              <a:gd name="connsiteY3749" fmla="*/ 4679300 h 6864970"/>
              <a:gd name="connsiteX3750" fmla="*/ 5559552 w 7120160"/>
              <a:gd name="connsiteY3750" fmla="*/ 4674855 h 6864970"/>
              <a:gd name="connsiteX3751" fmla="*/ 5447172 w 7120160"/>
              <a:gd name="connsiteY3751" fmla="*/ 4673585 h 6864970"/>
              <a:gd name="connsiteX3752" fmla="*/ 5448585 w 7120160"/>
              <a:gd name="connsiteY3752" fmla="*/ 4682475 h 6864970"/>
              <a:gd name="connsiteX3753" fmla="*/ 5444344 w 7120160"/>
              <a:gd name="connsiteY3753" fmla="*/ 4681205 h 6864970"/>
              <a:gd name="connsiteX3754" fmla="*/ 5434449 w 7120160"/>
              <a:gd name="connsiteY3754" fmla="*/ 4678030 h 6864970"/>
              <a:gd name="connsiteX3755" fmla="*/ 5447172 w 7120160"/>
              <a:gd name="connsiteY3755" fmla="*/ 4673585 h 6864970"/>
              <a:gd name="connsiteX3756" fmla="*/ 454356 w 7120160"/>
              <a:gd name="connsiteY3756" fmla="*/ 4670410 h 6864970"/>
              <a:gd name="connsiteX3757" fmla="*/ 454003 w 7120160"/>
              <a:gd name="connsiteY3757" fmla="*/ 4671998 h 6864970"/>
              <a:gd name="connsiteX3758" fmla="*/ 453650 w 7120160"/>
              <a:gd name="connsiteY3758" fmla="*/ 4672950 h 6864970"/>
              <a:gd name="connsiteX3759" fmla="*/ 453650 w 7120160"/>
              <a:gd name="connsiteY3759" fmla="*/ 4673585 h 6864970"/>
              <a:gd name="connsiteX3760" fmla="*/ 454003 w 7120160"/>
              <a:gd name="connsiteY3760" fmla="*/ 4671998 h 6864970"/>
              <a:gd name="connsiteX3761" fmla="*/ 454356 w 7120160"/>
              <a:gd name="connsiteY3761" fmla="*/ 4671045 h 6864970"/>
              <a:gd name="connsiteX3762" fmla="*/ 454356 w 7120160"/>
              <a:gd name="connsiteY3762" fmla="*/ 4672315 h 6864970"/>
              <a:gd name="connsiteX3763" fmla="*/ 455063 w 7120160"/>
              <a:gd name="connsiteY3763" fmla="*/ 4671045 h 6864970"/>
              <a:gd name="connsiteX3764" fmla="*/ 454356 w 7120160"/>
              <a:gd name="connsiteY3764" fmla="*/ 4670410 h 6864970"/>
              <a:gd name="connsiteX3765" fmla="*/ 452942 w 7120160"/>
              <a:gd name="connsiteY3765" fmla="*/ 4670410 h 6864970"/>
              <a:gd name="connsiteX3766" fmla="*/ 452235 w 7120160"/>
              <a:gd name="connsiteY3766" fmla="*/ 4674220 h 6864970"/>
              <a:gd name="connsiteX3767" fmla="*/ 450115 w 7120160"/>
              <a:gd name="connsiteY3767" fmla="*/ 4682475 h 6864970"/>
              <a:gd name="connsiteX3768" fmla="*/ 449408 w 7120160"/>
              <a:gd name="connsiteY3768" fmla="*/ 4684380 h 6864970"/>
              <a:gd name="connsiteX3769" fmla="*/ 449408 w 7120160"/>
              <a:gd name="connsiteY3769" fmla="*/ 4685015 h 6864970"/>
              <a:gd name="connsiteX3770" fmla="*/ 449408 w 7120160"/>
              <a:gd name="connsiteY3770" fmla="*/ 4685016 h 6864970"/>
              <a:gd name="connsiteX3771" fmla="*/ 449232 w 7120160"/>
              <a:gd name="connsiteY3771" fmla="*/ 4685650 h 6864970"/>
              <a:gd name="connsiteX3772" fmla="*/ 448702 w 7120160"/>
              <a:gd name="connsiteY3772" fmla="*/ 4685650 h 6864970"/>
              <a:gd name="connsiteX3773" fmla="*/ 448702 w 7120160"/>
              <a:gd name="connsiteY3773" fmla="*/ 4686285 h 6864970"/>
              <a:gd name="connsiteX3774" fmla="*/ 447995 w 7120160"/>
              <a:gd name="connsiteY3774" fmla="*/ 4689460 h 6864970"/>
              <a:gd name="connsiteX3775" fmla="*/ 447995 w 7120160"/>
              <a:gd name="connsiteY3775" fmla="*/ 4690095 h 6864970"/>
              <a:gd name="connsiteX3776" fmla="*/ 447995 w 7120160"/>
              <a:gd name="connsiteY3776" fmla="*/ 4690730 h 6864970"/>
              <a:gd name="connsiteX3777" fmla="*/ 447995 w 7120160"/>
              <a:gd name="connsiteY3777" fmla="*/ 4691365 h 6864970"/>
              <a:gd name="connsiteX3778" fmla="*/ 447288 w 7120160"/>
              <a:gd name="connsiteY3778" fmla="*/ 4691365 h 6864970"/>
              <a:gd name="connsiteX3779" fmla="*/ 447288 w 7120160"/>
              <a:gd name="connsiteY3779" fmla="*/ 4692000 h 6864970"/>
              <a:gd name="connsiteX3780" fmla="*/ 447288 w 7120160"/>
              <a:gd name="connsiteY3780" fmla="*/ 4692635 h 6864970"/>
              <a:gd name="connsiteX3781" fmla="*/ 447995 w 7120160"/>
              <a:gd name="connsiteY3781" fmla="*/ 4694540 h 6864970"/>
              <a:gd name="connsiteX3782" fmla="*/ 447288 w 7120160"/>
              <a:gd name="connsiteY3782" fmla="*/ 4694540 h 6864970"/>
              <a:gd name="connsiteX3783" fmla="*/ 446581 w 7120160"/>
              <a:gd name="connsiteY3783" fmla="*/ 4694540 h 6864970"/>
              <a:gd name="connsiteX3784" fmla="*/ 446581 w 7120160"/>
              <a:gd name="connsiteY3784" fmla="*/ 4696445 h 6864970"/>
              <a:gd name="connsiteX3785" fmla="*/ 443754 w 7120160"/>
              <a:gd name="connsiteY3785" fmla="*/ 4706605 h 6864970"/>
              <a:gd name="connsiteX3786" fmla="*/ 443047 w 7120160"/>
              <a:gd name="connsiteY3786" fmla="*/ 4710415 h 6864970"/>
              <a:gd name="connsiteX3787" fmla="*/ 439514 w 7120160"/>
              <a:gd name="connsiteY3787" fmla="*/ 4723750 h 6864970"/>
              <a:gd name="connsiteX3788" fmla="*/ 438099 w 7120160"/>
              <a:gd name="connsiteY3788" fmla="*/ 4727560 h 6864970"/>
              <a:gd name="connsiteX3789" fmla="*/ 438099 w 7120160"/>
              <a:gd name="connsiteY3789" fmla="*/ 4729465 h 6864970"/>
              <a:gd name="connsiteX3790" fmla="*/ 437393 w 7120160"/>
              <a:gd name="connsiteY3790" fmla="*/ 4732005 h 6864970"/>
              <a:gd name="connsiteX3791" fmla="*/ 432445 w 7120160"/>
              <a:gd name="connsiteY3791" fmla="*/ 4752325 h 6864970"/>
              <a:gd name="connsiteX3792" fmla="*/ 431738 w 7120160"/>
              <a:gd name="connsiteY3792" fmla="*/ 4755500 h 6864970"/>
              <a:gd name="connsiteX3793" fmla="*/ 431032 w 7120160"/>
              <a:gd name="connsiteY3793" fmla="*/ 4756770 h 6864970"/>
              <a:gd name="connsiteX3794" fmla="*/ 431032 w 7120160"/>
              <a:gd name="connsiteY3794" fmla="*/ 4757405 h 6864970"/>
              <a:gd name="connsiteX3795" fmla="*/ 431738 w 7120160"/>
              <a:gd name="connsiteY3795" fmla="*/ 4755500 h 6864970"/>
              <a:gd name="connsiteX3796" fmla="*/ 431032 w 7120160"/>
              <a:gd name="connsiteY3796" fmla="*/ 4763755 h 6864970"/>
              <a:gd name="connsiteX3797" fmla="*/ 433152 w 7120160"/>
              <a:gd name="connsiteY3797" fmla="*/ 4755500 h 6864970"/>
              <a:gd name="connsiteX3798" fmla="*/ 430325 w 7120160"/>
              <a:gd name="connsiteY3798" fmla="*/ 4766930 h 6864970"/>
              <a:gd name="connsiteX3799" fmla="*/ 431032 w 7120160"/>
              <a:gd name="connsiteY3799" fmla="*/ 4766295 h 6864970"/>
              <a:gd name="connsiteX3800" fmla="*/ 431032 w 7120160"/>
              <a:gd name="connsiteY3800" fmla="*/ 4768200 h 6864970"/>
              <a:gd name="connsiteX3801" fmla="*/ 445875 w 7120160"/>
              <a:gd name="connsiteY3801" fmla="*/ 4704065 h 6864970"/>
              <a:gd name="connsiteX3802" fmla="*/ 446581 w 7120160"/>
              <a:gd name="connsiteY3802" fmla="*/ 4700255 h 6864970"/>
              <a:gd name="connsiteX3803" fmla="*/ 447288 w 7120160"/>
              <a:gd name="connsiteY3803" fmla="*/ 4698350 h 6864970"/>
              <a:gd name="connsiteX3804" fmla="*/ 447995 w 7120160"/>
              <a:gd name="connsiteY3804" fmla="*/ 4694540 h 6864970"/>
              <a:gd name="connsiteX3805" fmla="*/ 448702 w 7120160"/>
              <a:gd name="connsiteY3805" fmla="*/ 4692635 h 6864970"/>
              <a:gd name="connsiteX3806" fmla="*/ 447995 w 7120160"/>
              <a:gd name="connsiteY3806" fmla="*/ 4690095 h 6864970"/>
              <a:gd name="connsiteX3807" fmla="*/ 449232 w 7120160"/>
              <a:gd name="connsiteY3807" fmla="*/ 4685650 h 6864970"/>
              <a:gd name="connsiteX3808" fmla="*/ 449408 w 7120160"/>
              <a:gd name="connsiteY3808" fmla="*/ 4685650 h 6864970"/>
              <a:gd name="connsiteX3809" fmla="*/ 449408 w 7120160"/>
              <a:gd name="connsiteY3809" fmla="*/ 4685016 h 6864970"/>
              <a:gd name="connsiteX3810" fmla="*/ 450115 w 7120160"/>
              <a:gd name="connsiteY3810" fmla="*/ 4682475 h 6864970"/>
              <a:gd name="connsiteX3811" fmla="*/ 449531 w 7120160"/>
              <a:gd name="connsiteY3811" fmla="*/ 4688245 h 6864970"/>
              <a:gd name="connsiteX3812" fmla="*/ 448702 w 7120160"/>
              <a:gd name="connsiteY3812" fmla="*/ 4690730 h 6864970"/>
              <a:gd name="connsiteX3813" fmla="*/ 449408 w 7120160"/>
              <a:gd name="connsiteY3813" fmla="*/ 4689460 h 6864970"/>
              <a:gd name="connsiteX3814" fmla="*/ 449531 w 7120160"/>
              <a:gd name="connsiteY3814" fmla="*/ 4688245 h 6864970"/>
              <a:gd name="connsiteX3815" fmla="*/ 450822 w 7120160"/>
              <a:gd name="connsiteY3815" fmla="*/ 4684380 h 6864970"/>
              <a:gd name="connsiteX3816" fmla="*/ 450822 w 7120160"/>
              <a:gd name="connsiteY3816" fmla="*/ 4683745 h 6864970"/>
              <a:gd name="connsiteX3817" fmla="*/ 450822 w 7120160"/>
              <a:gd name="connsiteY3817" fmla="*/ 4683110 h 6864970"/>
              <a:gd name="connsiteX3818" fmla="*/ 450115 w 7120160"/>
              <a:gd name="connsiteY3818" fmla="*/ 4682475 h 6864970"/>
              <a:gd name="connsiteX3819" fmla="*/ 451176 w 7120160"/>
              <a:gd name="connsiteY3819" fmla="*/ 4681523 h 6864970"/>
              <a:gd name="connsiteX3820" fmla="*/ 450822 w 7120160"/>
              <a:gd name="connsiteY3820" fmla="*/ 4682475 h 6864970"/>
              <a:gd name="connsiteX3821" fmla="*/ 451529 w 7120160"/>
              <a:gd name="connsiteY3821" fmla="*/ 4681205 h 6864970"/>
              <a:gd name="connsiteX3822" fmla="*/ 451176 w 7120160"/>
              <a:gd name="connsiteY3822" fmla="*/ 4681523 h 6864970"/>
              <a:gd name="connsiteX3823" fmla="*/ 451529 w 7120160"/>
              <a:gd name="connsiteY3823" fmla="*/ 4680570 h 6864970"/>
              <a:gd name="connsiteX3824" fmla="*/ 452235 w 7120160"/>
              <a:gd name="connsiteY3824" fmla="*/ 4674220 h 6864970"/>
              <a:gd name="connsiteX3825" fmla="*/ 452942 w 7120160"/>
              <a:gd name="connsiteY3825" fmla="*/ 4672950 h 6864970"/>
              <a:gd name="connsiteX3826" fmla="*/ 452942 w 7120160"/>
              <a:gd name="connsiteY3826" fmla="*/ 4671680 h 6864970"/>
              <a:gd name="connsiteX3827" fmla="*/ 5355994 w 7120160"/>
              <a:gd name="connsiteY3827" fmla="*/ 4667870 h 6864970"/>
              <a:gd name="connsiteX3828" fmla="*/ 5342566 w 7120160"/>
              <a:gd name="connsiteY3828" fmla="*/ 4705335 h 6864970"/>
              <a:gd name="connsiteX3829" fmla="*/ 5353874 w 7120160"/>
              <a:gd name="connsiteY3829" fmla="*/ 4729465 h 6864970"/>
              <a:gd name="connsiteX3830" fmla="*/ 5355994 w 7120160"/>
              <a:gd name="connsiteY3830" fmla="*/ 4667870 h 6864970"/>
              <a:gd name="connsiteX3831" fmla="*/ 5561672 w 7120160"/>
              <a:gd name="connsiteY3831" fmla="*/ 4656440 h 6864970"/>
              <a:gd name="connsiteX3832" fmla="*/ 5563086 w 7120160"/>
              <a:gd name="connsiteY3832" fmla="*/ 4657075 h 6864970"/>
              <a:gd name="connsiteX3833" fmla="*/ 5563793 w 7120160"/>
              <a:gd name="connsiteY3833" fmla="*/ 4662155 h 6864970"/>
              <a:gd name="connsiteX3834" fmla="*/ 5563086 w 7120160"/>
              <a:gd name="connsiteY3834" fmla="*/ 4663425 h 6864970"/>
              <a:gd name="connsiteX3835" fmla="*/ 5558138 w 7120160"/>
              <a:gd name="connsiteY3835" fmla="*/ 4663425 h 6864970"/>
              <a:gd name="connsiteX3836" fmla="*/ 5560259 w 7120160"/>
              <a:gd name="connsiteY3836" fmla="*/ 4657075 h 6864970"/>
              <a:gd name="connsiteX3837" fmla="*/ 5561672 w 7120160"/>
              <a:gd name="connsiteY3837" fmla="*/ 4656440 h 6864970"/>
              <a:gd name="connsiteX3838" fmla="*/ 5443638 w 7120160"/>
              <a:gd name="connsiteY3838" fmla="*/ 4655805 h 6864970"/>
              <a:gd name="connsiteX3839" fmla="*/ 5453532 w 7120160"/>
              <a:gd name="connsiteY3839" fmla="*/ 4658980 h 6864970"/>
              <a:gd name="connsiteX3840" fmla="*/ 5449998 w 7120160"/>
              <a:gd name="connsiteY3840" fmla="*/ 4666600 h 6864970"/>
              <a:gd name="connsiteX3841" fmla="*/ 5457066 w 7120160"/>
              <a:gd name="connsiteY3841" fmla="*/ 4677395 h 6864970"/>
              <a:gd name="connsiteX3842" fmla="*/ 5447172 w 7120160"/>
              <a:gd name="connsiteY3842" fmla="*/ 4673585 h 6864970"/>
              <a:gd name="connsiteX3843" fmla="*/ 5437276 w 7120160"/>
              <a:gd name="connsiteY3843" fmla="*/ 4670410 h 6864970"/>
              <a:gd name="connsiteX3844" fmla="*/ 5443638 w 7120160"/>
              <a:gd name="connsiteY3844" fmla="*/ 4655805 h 6864970"/>
              <a:gd name="connsiteX3845" fmla="*/ 5302985 w 7120160"/>
              <a:gd name="connsiteY3845" fmla="*/ 4651995 h 6864970"/>
              <a:gd name="connsiteX3846" fmla="*/ 5298038 w 7120160"/>
              <a:gd name="connsiteY3846" fmla="*/ 4665330 h 6864970"/>
              <a:gd name="connsiteX3847" fmla="*/ 5295917 w 7120160"/>
              <a:gd name="connsiteY3847" fmla="*/ 4671045 h 6864970"/>
              <a:gd name="connsiteX3848" fmla="*/ 5295917 w 7120160"/>
              <a:gd name="connsiteY3848" fmla="*/ 4670410 h 6864970"/>
              <a:gd name="connsiteX3849" fmla="*/ 5292972 w 7120160"/>
              <a:gd name="connsiteY3849" fmla="*/ 4681524 h 6864970"/>
              <a:gd name="connsiteX3850" fmla="*/ 5291676 w 7120160"/>
              <a:gd name="connsiteY3850" fmla="*/ 4685015 h 6864970"/>
              <a:gd name="connsiteX3851" fmla="*/ 5291676 w 7120160"/>
              <a:gd name="connsiteY3851" fmla="*/ 4685650 h 6864970"/>
              <a:gd name="connsiteX3852" fmla="*/ 5290970 w 7120160"/>
              <a:gd name="connsiteY3852" fmla="*/ 4693905 h 6864970"/>
              <a:gd name="connsiteX3853" fmla="*/ 5290970 w 7120160"/>
              <a:gd name="connsiteY3853" fmla="*/ 4694540 h 6864970"/>
              <a:gd name="connsiteX3854" fmla="*/ 5298038 w 7120160"/>
              <a:gd name="connsiteY3854" fmla="*/ 4693905 h 6864970"/>
              <a:gd name="connsiteX3855" fmla="*/ 5300864 w 7120160"/>
              <a:gd name="connsiteY3855" fmla="*/ 4692635 h 6864970"/>
              <a:gd name="connsiteX3856" fmla="*/ 5300158 w 7120160"/>
              <a:gd name="connsiteY3856" fmla="*/ 4692635 h 6864970"/>
              <a:gd name="connsiteX3857" fmla="*/ 5291676 w 7120160"/>
              <a:gd name="connsiteY3857" fmla="*/ 4685015 h 6864970"/>
              <a:gd name="connsiteX3858" fmla="*/ 5292383 w 7120160"/>
              <a:gd name="connsiteY3858" fmla="*/ 4683745 h 6864970"/>
              <a:gd name="connsiteX3859" fmla="*/ 5292972 w 7120160"/>
              <a:gd name="connsiteY3859" fmla="*/ 4681524 h 6864970"/>
              <a:gd name="connsiteX3860" fmla="*/ 5293090 w 7120160"/>
              <a:gd name="connsiteY3860" fmla="*/ 4681205 h 6864970"/>
              <a:gd name="connsiteX3861" fmla="*/ 5295917 w 7120160"/>
              <a:gd name="connsiteY3861" fmla="*/ 4671045 h 6864970"/>
              <a:gd name="connsiteX3862" fmla="*/ 5320655 w 7120160"/>
              <a:gd name="connsiteY3862" fmla="*/ 4657075 h 6864970"/>
              <a:gd name="connsiteX3863" fmla="*/ 5302985 w 7120160"/>
              <a:gd name="connsiteY3863" fmla="*/ 4651995 h 6864970"/>
              <a:gd name="connsiteX3864" fmla="*/ 459304 w 7120160"/>
              <a:gd name="connsiteY3864" fmla="*/ 4646280 h 6864970"/>
              <a:gd name="connsiteX3865" fmla="*/ 460011 w 7120160"/>
              <a:gd name="connsiteY3865" fmla="*/ 4646280 h 6864970"/>
              <a:gd name="connsiteX3866" fmla="*/ 458021 w 7120160"/>
              <a:gd name="connsiteY3866" fmla="*/ 4649258 h 6864970"/>
              <a:gd name="connsiteX3867" fmla="*/ 458064 w 7120160"/>
              <a:gd name="connsiteY3867" fmla="*/ 4649065 h 6864970"/>
              <a:gd name="connsiteX3868" fmla="*/ 5267645 w 7120160"/>
              <a:gd name="connsiteY3868" fmla="*/ 4641200 h 6864970"/>
              <a:gd name="connsiteX3869" fmla="*/ 5271886 w 7120160"/>
              <a:gd name="connsiteY3869" fmla="*/ 4684380 h 6864970"/>
              <a:gd name="connsiteX3870" fmla="*/ 5285315 w 7120160"/>
              <a:gd name="connsiteY3870" fmla="*/ 4646280 h 6864970"/>
              <a:gd name="connsiteX3871" fmla="*/ 5267645 w 7120160"/>
              <a:gd name="connsiteY3871" fmla="*/ 4641200 h 6864970"/>
              <a:gd name="connsiteX3872" fmla="*/ 5256336 w 7120160"/>
              <a:gd name="connsiteY3872" fmla="*/ 4640565 h 6864970"/>
              <a:gd name="connsiteX3873" fmla="*/ 5252802 w 7120160"/>
              <a:gd name="connsiteY3873" fmla="*/ 4643740 h 6864970"/>
              <a:gd name="connsiteX3874" fmla="*/ 5252802 w 7120160"/>
              <a:gd name="connsiteY3874" fmla="*/ 4646915 h 6864970"/>
              <a:gd name="connsiteX3875" fmla="*/ 5252802 w 7120160"/>
              <a:gd name="connsiteY3875" fmla="*/ 4649455 h 6864970"/>
              <a:gd name="connsiteX3876" fmla="*/ 5254216 w 7120160"/>
              <a:gd name="connsiteY3876" fmla="*/ 4648185 h 6864970"/>
              <a:gd name="connsiteX3877" fmla="*/ 5257043 w 7120160"/>
              <a:gd name="connsiteY3877" fmla="*/ 4641200 h 6864970"/>
              <a:gd name="connsiteX3878" fmla="*/ 5257750 w 7120160"/>
              <a:gd name="connsiteY3878" fmla="*/ 4640565 h 6864970"/>
              <a:gd name="connsiteX3879" fmla="*/ 5377198 w 7120160"/>
              <a:gd name="connsiteY3879" fmla="*/ 4634850 h 6864970"/>
              <a:gd name="connsiteX3880" fmla="*/ 5362356 w 7120160"/>
              <a:gd name="connsiteY3880" fmla="*/ 4648820 h 6864970"/>
              <a:gd name="connsiteX3881" fmla="*/ 5365890 w 7120160"/>
              <a:gd name="connsiteY3881" fmla="*/ 4669140 h 6864970"/>
              <a:gd name="connsiteX3882" fmla="*/ 5367304 w 7120160"/>
              <a:gd name="connsiteY3882" fmla="*/ 4669775 h 6864970"/>
              <a:gd name="connsiteX3883" fmla="*/ 5367304 w 7120160"/>
              <a:gd name="connsiteY3883" fmla="*/ 4668505 h 6864970"/>
              <a:gd name="connsiteX3884" fmla="*/ 5368010 w 7120160"/>
              <a:gd name="connsiteY3884" fmla="*/ 4665330 h 6864970"/>
              <a:gd name="connsiteX3885" fmla="*/ 5372251 w 7120160"/>
              <a:gd name="connsiteY3885" fmla="*/ 4648820 h 6864970"/>
              <a:gd name="connsiteX3886" fmla="*/ 5377198 w 7120160"/>
              <a:gd name="connsiteY3886" fmla="*/ 4636755 h 6864970"/>
              <a:gd name="connsiteX3887" fmla="*/ 5379319 w 7120160"/>
              <a:gd name="connsiteY3887" fmla="*/ 4634850 h 6864970"/>
              <a:gd name="connsiteX3888" fmla="*/ 430325 w 7120160"/>
              <a:gd name="connsiteY3888" fmla="*/ 4632945 h 6864970"/>
              <a:gd name="connsiteX3889" fmla="*/ 430325 w 7120160"/>
              <a:gd name="connsiteY3889" fmla="*/ 4633580 h 6864970"/>
              <a:gd name="connsiteX3890" fmla="*/ 420430 w 7120160"/>
              <a:gd name="connsiteY3890" fmla="*/ 4672950 h 6864970"/>
              <a:gd name="connsiteX3891" fmla="*/ 410535 w 7120160"/>
              <a:gd name="connsiteY3891" fmla="*/ 4709780 h 6864970"/>
              <a:gd name="connsiteX3892" fmla="*/ 400639 w 7120160"/>
              <a:gd name="connsiteY3892" fmla="*/ 4747245 h 6864970"/>
              <a:gd name="connsiteX3893" fmla="*/ 394278 w 7120160"/>
              <a:gd name="connsiteY3893" fmla="*/ 4769470 h 6864970"/>
              <a:gd name="connsiteX3894" fmla="*/ 394985 w 7120160"/>
              <a:gd name="connsiteY3894" fmla="*/ 4768835 h 6864970"/>
              <a:gd name="connsiteX3895" fmla="*/ 396399 w 7120160"/>
              <a:gd name="connsiteY3895" fmla="*/ 4765660 h 6864970"/>
              <a:gd name="connsiteX3896" fmla="*/ 398519 w 7120160"/>
              <a:gd name="connsiteY3896" fmla="*/ 4759310 h 6864970"/>
              <a:gd name="connsiteX3897" fmla="*/ 404174 w 7120160"/>
              <a:gd name="connsiteY3897" fmla="*/ 4747245 h 6864970"/>
              <a:gd name="connsiteX3898" fmla="*/ 401347 w 7120160"/>
              <a:gd name="connsiteY3898" fmla="*/ 4757405 h 6864970"/>
              <a:gd name="connsiteX3899" fmla="*/ 396399 w 7120160"/>
              <a:gd name="connsiteY3899" fmla="*/ 4769470 h 6864970"/>
              <a:gd name="connsiteX3900" fmla="*/ 394985 w 7120160"/>
              <a:gd name="connsiteY3900" fmla="*/ 4773280 h 6864970"/>
              <a:gd name="connsiteX3901" fmla="*/ 392865 w 7120160"/>
              <a:gd name="connsiteY3901" fmla="*/ 4776455 h 6864970"/>
              <a:gd name="connsiteX3902" fmla="*/ 387917 w 7120160"/>
              <a:gd name="connsiteY3902" fmla="*/ 4788520 h 6864970"/>
              <a:gd name="connsiteX3903" fmla="*/ 384383 w 7120160"/>
              <a:gd name="connsiteY3903" fmla="*/ 4799950 h 6864970"/>
              <a:gd name="connsiteX3904" fmla="*/ 383677 w 7120160"/>
              <a:gd name="connsiteY3904" fmla="*/ 4803760 h 6864970"/>
              <a:gd name="connsiteX3905" fmla="*/ 382263 w 7120160"/>
              <a:gd name="connsiteY3905" fmla="*/ 4807570 h 6864970"/>
              <a:gd name="connsiteX3906" fmla="*/ 381556 w 7120160"/>
              <a:gd name="connsiteY3906" fmla="*/ 4806300 h 6864970"/>
              <a:gd name="connsiteX3907" fmla="*/ 382263 w 7120160"/>
              <a:gd name="connsiteY3907" fmla="*/ 4801855 h 6864970"/>
              <a:gd name="connsiteX3908" fmla="*/ 393572 w 7120160"/>
              <a:gd name="connsiteY3908" fmla="*/ 4761215 h 6864970"/>
              <a:gd name="connsiteX3909" fmla="*/ 421136 w 7120160"/>
              <a:gd name="connsiteY3909" fmla="*/ 4662155 h 6864970"/>
              <a:gd name="connsiteX3910" fmla="*/ 430325 w 7120160"/>
              <a:gd name="connsiteY3910" fmla="*/ 4632945 h 6864970"/>
              <a:gd name="connsiteX3911" fmla="*/ 5070448 w 7120160"/>
              <a:gd name="connsiteY3911" fmla="*/ 4631040 h 6864970"/>
              <a:gd name="connsiteX3912" fmla="*/ 5052778 w 7120160"/>
              <a:gd name="connsiteY3912" fmla="*/ 4639295 h 6864970"/>
              <a:gd name="connsiteX3913" fmla="*/ 5063380 w 7120160"/>
              <a:gd name="connsiteY3913" fmla="*/ 4664060 h 6864970"/>
              <a:gd name="connsiteX3914" fmla="*/ 5071156 w 7120160"/>
              <a:gd name="connsiteY3914" fmla="*/ 4631675 h 6864970"/>
              <a:gd name="connsiteX3915" fmla="*/ 5070448 w 7120160"/>
              <a:gd name="connsiteY3915" fmla="*/ 4631040 h 6864970"/>
              <a:gd name="connsiteX3916" fmla="*/ 452235 w 7120160"/>
              <a:gd name="connsiteY3916" fmla="*/ 4629135 h 6864970"/>
              <a:gd name="connsiteX3917" fmla="*/ 450822 w 7120160"/>
              <a:gd name="connsiteY3917" fmla="*/ 4634850 h 6864970"/>
              <a:gd name="connsiteX3918" fmla="*/ 449408 w 7120160"/>
              <a:gd name="connsiteY3918" fmla="*/ 4638660 h 6864970"/>
              <a:gd name="connsiteX3919" fmla="*/ 451529 w 7120160"/>
              <a:gd name="connsiteY3919" fmla="*/ 4631675 h 6864970"/>
              <a:gd name="connsiteX3920" fmla="*/ 452235 w 7120160"/>
              <a:gd name="connsiteY3920" fmla="*/ 4629135 h 6864970"/>
              <a:gd name="connsiteX3921" fmla="*/ 5500182 w 7120160"/>
              <a:gd name="connsiteY3921" fmla="*/ 4624055 h 6864970"/>
              <a:gd name="connsiteX3922" fmla="*/ 5495940 w 7120160"/>
              <a:gd name="connsiteY3922" fmla="*/ 4626595 h 6864970"/>
              <a:gd name="connsiteX3923" fmla="*/ 5499474 w 7120160"/>
              <a:gd name="connsiteY3923" fmla="*/ 4631040 h 6864970"/>
              <a:gd name="connsiteX3924" fmla="*/ 5505129 w 7120160"/>
              <a:gd name="connsiteY3924" fmla="*/ 4628500 h 6864970"/>
              <a:gd name="connsiteX3925" fmla="*/ 5502302 w 7120160"/>
              <a:gd name="connsiteY3925" fmla="*/ 4624690 h 6864970"/>
              <a:gd name="connsiteX3926" fmla="*/ 5502302 w 7120160"/>
              <a:gd name="connsiteY3926" fmla="*/ 4624055 h 6864970"/>
              <a:gd name="connsiteX3927" fmla="*/ 5500182 w 7120160"/>
              <a:gd name="connsiteY3927" fmla="*/ 4624055 h 6864970"/>
              <a:gd name="connsiteX3928" fmla="*/ 454356 w 7120160"/>
              <a:gd name="connsiteY3928" fmla="*/ 4618340 h 6864970"/>
              <a:gd name="connsiteX3929" fmla="*/ 452942 w 7120160"/>
              <a:gd name="connsiteY3929" fmla="*/ 4626595 h 6864970"/>
              <a:gd name="connsiteX3930" fmla="*/ 452235 w 7120160"/>
              <a:gd name="connsiteY3930" fmla="*/ 4628500 h 6864970"/>
              <a:gd name="connsiteX3931" fmla="*/ 452235 w 7120160"/>
              <a:gd name="connsiteY3931" fmla="*/ 4625325 h 6864970"/>
              <a:gd name="connsiteX3932" fmla="*/ 454356 w 7120160"/>
              <a:gd name="connsiteY3932" fmla="*/ 4618340 h 6864970"/>
              <a:gd name="connsiteX3933" fmla="*/ 5261990 w 7120160"/>
              <a:gd name="connsiteY3933" fmla="*/ 4614530 h 6864970"/>
              <a:gd name="connsiteX3934" fmla="*/ 5258456 w 7120160"/>
              <a:gd name="connsiteY3934" fmla="*/ 4615165 h 6864970"/>
              <a:gd name="connsiteX3935" fmla="*/ 5261284 w 7120160"/>
              <a:gd name="connsiteY3935" fmla="*/ 4629135 h 6864970"/>
              <a:gd name="connsiteX3936" fmla="*/ 5261284 w 7120160"/>
              <a:gd name="connsiteY3936" fmla="*/ 4629770 h 6864970"/>
              <a:gd name="connsiteX3937" fmla="*/ 5263404 w 7120160"/>
              <a:gd name="connsiteY3937" fmla="*/ 4623420 h 6864970"/>
              <a:gd name="connsiteX3938" fmla="*/ 5266938 w 7120160"/>
              <a:gd name="connsiteY3938" fmla="*/ 4615800 h 6864970"/>
              <a:gd name="connsiteX3939" fmla="*/ 5264818 w 7120160"/>
              <a:gd name="connsiteY3939" fmla="*/ 4615165 h 6864970"/>
              <a:gd name="connsiteX3940" fmla="*/ 5261990 w 7120160"/>
              <a:gd name="connsiteY3940" fmla="*/ 4614530 h 6864970"/>
              <a:gd name="connsiteX3941" fmla="*/ 447995 w 7120160"/>
              <a:gd name="connsiteY3941" fmla="*/ 4611355 h 6864970"/>
              <a:gd name="connsiteX3942" fmla="*/ 448702 w 7120160"/>
              <a:gd name="connsiteY3942" fmla="*/ 4611355 h 6864970"/>
              <a:gd name="connsiteX3943" fmla="*/ 447995 w 7120160"/>
              <a:gd name="connsiteY3943" fmla="*/ 4612625 h 6864970"/>
              <a:gd name="connsiteX3944" fmla="*/ 5500888 w 7120160"/>
              <a:gd name="connsiteY3944" fmla="*/ 4608180 h 6864970"/>
              <a:gd name="connsiteX3945" fmla="*/ 5498768 w 7120160"/>
              <a:gd name="connsiteY3945" fmla="*/ 4613260 h 6864970"/>
              <a:gd name="connsiteX3946" fmla="*/ 5501595 w 7120160"/>
              <a:gd name="connsiteY3946" fmla="*/ 4612625 h 6864970"/>
              <a:gd name="connsiteX3947" fmla="*/ 5500888 w 7120160"/>
              <a:gd name="connsiteY3947" fmla="*/ 4608180 h 6864970"/>
              <a:gd name="connsiteX3948" fmla="*/ 439514 w 7120160"/>
              <a:gd name="connsiteY3948" fmla="*/ 4605005 h 6864970"/>
              <a:gd name="connsiteX3949" fmla="*/ 440220 w 7120160"/>
              <a:gd name="connsiteY3949" fmla="*/ 4605005 h 6864970"/>
              <a:gd name="connsiteX3950" fmla="*/ 442341 w 7120160"/>
              <a:gd name="connsiteY3950" fmla="*/ 4606910 h 6864970"/>
              <a:gd name="connsiteX3951" fmla="*/ 442341 w 7120160"/>
              <a:gd name="connsiteY3951" fmla="*/ 4606275 h 6864970"/>
              <a:gd name="connsiteX3952" fmla="*/ 442341 w 7120160"/>
              <a:gd name="connsiteY3952" fmla="*/ 4626595 h 6864970"/>
              <a:gd name="connsiteX3953" fmla="*/ 436686 w 7120160"/>
              <a:gd name="connsiteY3953" fmla="*/ 4633580 h 6864970"/>
              <a:gd name="connsiteX3954" fmla="*/ 434566 w 7120160"/>
              <a:gd name="connsiteY3954" fmla="*/ 4614530 h 6864970"/>
              <a:gd name="connsiteX3955" fmla="*/ 439514 w 7120160"/>
              <a:gd name="connsiteY3955" fmla="*/ 4605005 h 6864970"/>
              <a:gd name="connsiteX3956" fmla="*/ 5577929 w 7120160"/>
              <a:gd name="connsiteY3956" fmla="*/ 4602465 h 6864970"/>
              <a:gd name="connsiteX3957" fmla="*/ 5580050 w 7120160"/>
              <a:gd name="connsiteY3957" fmla="*/ 4603735 h 6864970"/>
              <a:gd name="connsiteX3958" fmla="*/ 5575102 w 7120160"/>
              <a:gd name="connsiteY3958" fmla="*/ 4624055 h 6864970"/>
              <a:gd name="connsiteX3959" fmla="*/ 5563793 w 7120160"/>
              <a:gd name="connsiteY3959" fmla="*/ 4641835 h 6864970"/>
              <a:gd name="connsiteX3960" fmla="*/ 5562380 w 7120160"/>
              <a:gd name="connsiteY3960" fmla="*/ 4635485 h 6864970"/>
              <a:gd name="connsiteX3961" fmla="*/ 5565914 w 7120160"/>
              <a:gd name="connsiteY3961" fmla="*/ 4620245 h 6864970"/>
              <a:gd name="connsiteX3962" fmla="*/ 5565206 w 7120160"/>
              <a:gd name="connsiteY3962" fmla="*/ 4620245 h 6864970"/>
              <a:gd name="connsiteX3963" fmla="*/ 5577929 w 7120160"/>
              <a:gd name="connsiteY3963" fmla="*/ 4602465 h 6864970"/>
              <a:gd name="connsiteX3964" fmla="*/ 464958 w 7120160"/>
              <a:gd name="connsiteY3964" fmla="*/ 4601830 h 6864970"/>
              <a:gd name="connsiteX3965" fmla="*/ 464251 w 7120160"/>
              <a:gd name="connsiteY3965" fmla="*/ 4604370 h 6864970"/>
              <a:gd name="connsiteX3966" fmla="*/ 464251 w 7120160"/>
              <a:gd name="connsiteY3966" fmla="*/ 4605005 h 6864970"/>
              <a:gd name="connsiteX3967" fmla="*/ 464958 w 7120160"/>
              <a:gd name="connsiteY3967" fmla="*/ 4603100 h 6864970"/>
              <a:gd name="connsiteX3968" fmla="*/ 465665 w 7120160"/>
              <a:gd name="connsiteY3968" fmla="*/ 4601830 h 6864970"/>
              <a:gd name="connsiteX3969" fmla="*/ 471320 w 7120160"/>
              <a:gd name="connsiteY3969" fmla="*/ 4597385 h 6864970"/>
              <a:gd name="connsiteX3970" fmla="*/ 471320 w 7120160"/>
              <a:gd name="connsiteY3970" fmla="*/ 4598020 h 6864970"/>
              <a:gd name="connsiteX3971" fmla="*/ 468492 w 7120160"/>
              <a:gd name="connsiteY3971" fmla="*/ 4608180 h 6864970"/>
              <a:gd name="connsiteX3972" fmla="*/ 468492 w 7120160"/>
              <a:gd name="connsiteY3972" fmla="*/ 4609450 h 6864970"/>
              <a:gd name="connsiteX3973" fmla="*/ 468492 w 7120160"/>
              <a:gd name="connsiteY3973" fmla="*/ 4610085 h 6864970"/>
              <a:gd name="connsiteX3974" fmla="*/ 468492 w 7120160"/>
              <a:gd name="connsiteY3974" fmla="*/ 4613895 h 6864970"/>
              <a:gd name="connsiteX3975" fmla="*/ 467078 w 7120160"/>
              <a:gd name="connsiteY3975" fmla="*/ 4613895 h 6864970"/>
              <a:gd name="connsiteX3976" fmla="*/ 466371 w 7120160"/>
              <a:gd name="connsiteY3976" fmla="*/ 4617070 h 6864970"/>
              <a:gd name="connsiteX3977" fmla="*/ 464958 w 7120160"/>
              <a:gd name="connsiteY3977" fmla="*/ 4621515 h 6864970"/>
              <a:gd name="connsiteX3978" fmla="*/ 463544 w 7120160"/>
              <a:gd name="connsiteY3978" fmla="*/ 4625325 h 6864970"/>
              <a:gd name="connsiteX3979" fmla="*/ 462838 w 7120160"/>
              <a:gd name="connsiteY3979" fmla="*/ 4627230 h 6864970"/>
              <a:gd name="connsiteX3980" fmla="*/ 458064 w 7120160"/>
              <a:gd name="connsiteY3980" fmla="*/ 4649065 h 6864970"/>
              <a:gd name="connsiteX3981" fmla="*/ 457890 w 7120160"/>
              <a:gd name="connsiteY3981" fmla="*/ 4649455 h 6864970"/>
              <a:gd name="connsiteX3982" fmla="*/ 458021 w 7120160"/>
              <a:gd name="connsiteY3982" fmla="*/ 4649258 h 6864970"/>
              <a:gd name="connsiteX3983" fmla="*/ 457890 w 7120160"/>
              <a:gd name="connsiteY3983" fmla="*/ 4649860 h 6864970"/>
              <a:gd name="connsiteX3984" fmla="*/ 456160 w 7120160"/>
              <a:gd name="connsiteY3984" fmla="*/ 4657770 h 6864970"/>
              <a:gd name="connsiteX3985" fmla="*/ 455769 w 7120160"/>
              <a:gd name="connsiteY3985" fmla="*/ 4658345 h 6864970"/>
              <a:gd name="connsiteX3986" fmla="*/ 455382 w 7120160"/>
              <a:gd name="connsiteY3986" fmla="*/ 4661332 h 6864970"/>
              <a:gd name="connsiteX3987" fmla="*/ 455063 w 7120160"/>
              <a:gd name="connsiteY3987" fmla="*/ 4662790 h 6864970"/>
              <a:gd name="connsiteX3988" fmla="*/ 454493 w 7120160"/>
              <a:gd name="connsiteY3988" fmla="*/ 4665095 h 6864970"/>
              <a:gd name="connsiteX3989" fmla="*/ 453650 w 7120160"/>
              <a:gd name="connsiteY3989" fmla="*/ 4667641 h 6864970"/>
              <a:gd name="connsiteX3990" fmla="*/ 453242 w 7120160"/>
              <a:gd name="connsiteY3990" fmla="*/ 4668871 h 6864970"/>
              <a:gd name="connsiteX3991" fmla="*/ 452942 w 7120160"/>
              <a:gd name="connsiteY3991" fmla="*/ 4669775 h 6864970"/>
              <a:gd name="connsiteX3992" fmla="*/ 453650 w 7120160"/>
              <a:gd name="connsiteY3992" fmla="*/ 4668505 h 6864970"/>
              <a:gd name="connsiteX3993" fmla="*/ 454493 w 7120160"/>
              <a:gd name="connsiteY3993" fmla="*/ 4665095 h 6864970"/>
              <a:gd name="connsiteX3994" fmla="*/ 455151 w 7120160"/>
              <a:gd name="connsiteY3994" fmla="*/ 4663108 h 6864970"/>
              <a:gd name="connsiteX3995" fmla="*/ 455382 w 7120160"/>
              <a:gd name="connsiteY3995" fmla="*/ 4661332 h 6864970"/>
              <a:gd name="connsiteX3996" fmla="*/ 456160 w 7120160"/>
              <a:gd name="connsiteY3996" fmla="*/ 4657770 h 6864970"/>
              <a:gd name="connsiteX3997" fmla="*/ 456741 w 7120160"/>
              <a:gd name="connsiteY3997" fmla="*/ 4656916 h 6864970"/>
              <a:gd name="connsiteX3998" fmla="*/ 457184 w 7120160"/>
              <a:gd name="connsiteY3998" fmla="*/ 4658345 h 6864970"/>
              <a:gd name="connsiteX3999" fmla="*/ 459304 w 7120160"/>
              <a:gd name="connsiteY3999" fmla="*/ 4649455 h 6864970"/>
              <a:gd name="connsiteX4000" fmla="*/ 459304 w 7120160"/>
              <a:gd name="connsiteY4000" fmla="*/ 4648820 h 6864970"/>
              <a:gd name="connsiteX4001" fmla="*/ 460011 w 7120160"/>
              <a:gd name="connsiteY4001" fmla="*/ 4648185 h 6864970"/>
              <a:gd name="connsiteX4002" fmla="*/ 460011 w 7120160"/>
              <a:gd name="connsiteY4002" fmla="*/ 4647550 h 6864970"/>
              <a:gd name="connsiteX4003" fmla="*/ 460011 w 7120160"/>
              <a:gd name="connsiteY4003" fmla="*/ 4646915 h 6864970"/>
              <a:gd name="connsiteX4004" fmla="*/ 460011 w 7120160"/>
              <a:gd name="connsiteY4004" fmla="*/ 4646280 h 6864970"/>
              <a:gd name="connsiteX4005" fmla="*/ 460011 w 7120160"/>
              <a:gd name="connsiteY4005" fmla="*/ 4645645 h 6864970"/>
              <a:gd name="connsiteX4006" fmla="*/ 460011 w 7120160"/>
              <a:gd name="connsiteY4006" fmla="*/ 4644375 h 6864970"/>
              <a:gd name="connsiteX4007" fmla="*/ 464251 w 7120160"/>
              <a:gd name="connsiteY4007" fmla="*/ 4630405 h 6864970"/>
              <a:gd name="connsiteX4008" fmla="*/ 462838 w 7120160"/>
              <a:gd name="connsiteY4008" fmla="*/ 4629770 h 6864970"/>
              <a:gd name="connsiteX4009" fmla="*/ 464958 w 7120160"/>
              <a:gd name="connsiteY4009" fmla="*/ 4625960 h 6864970"/>
              <a:gd name="connsiteX4010" fmla="*/ 464958 w 7120160"/>
              <a:gd name="connsiteY4010" fmla="*/ 4621515 h 6864970"/>
              <a:gd name="connsiteX4011" fmla="*/ 467078 w 7120160"/>
              <a:gd name="connsiteY4011" fmla="*/ 4618340 h 6864970"/>
              <a:gd name="connsiteX4012" fmla="*/ 466371 w 7120160"/>
              <a:gd name="connsiteY4012" fmla="*/ 4617705 h 6864970"/>
              <a:gd name="connsiteX4013" fmla="*/ 468492 w 7120160"/>
              <a:gd name="connsiteY4013" fmla="*/ 4613895 h 6864970"/>
              <a:gd name="connsiteX4014" fmla="*/ 471320 w 7120160"/>
              <a:gd name="connsiteY4014" fmla="*/ 4600560 h 6864970"/>
              <a:gd name="connsiteX4015" fmla="*/ 472026 w 7120160"/>
              <a:gd name="connsiteY4015" fmla="*/ 4598020 h 6864970"/>
              <a:gd name="connsiteX4016" fmla="*/ 5185656 w 7120160"/>
              <a:gd name="connsiteY4016" fmla="*/ 4596115 h 6864970"/>
              <a:gd name="connsiteX4017" fmla="*/ 5181416 w 7120160"/>
              <a:gd name="connsiteY4017" fmla="*/ 4598020 h 6864970"/>
              <a:gd name="connsiteX4018" fmla="*/ 5180709 w 7120160"/>
              <a:gd name="connsiteY4018" fmla="*/ 4598020 h 6864970"/>
              <a:gd name="connsiteX4019" fmla="*/ 5177175 w 7120160"/>
              <a:gd name="connsiteY4019" fmla="*/ 4609450 h 6864970"/>
              <a:gd name="connsiteX4020" fmla="*/ 5173641 w 7120160"/>
              <a:gd name="connsiteY4020" fmla="*/ 4624690 h 6864970"/>
              <a:gd name="connsiteX4021" fmla="*/ 5172228 w 7120160"/>
              <a:gd name="connsiteY4021" fmla="*/ 4634215 h 6864970"/>
              <a:gd name="connsiteX4022" fmla="*/ 5172934 w 7120160"/>
              <a:gd name="connsiteY4022" fmla="*/ 4631040 h 6864970"/>
              <a:gd name="connsiteX4023" fmla="*/ 5185656 w 7120160"/>
              <a:gd name="connsiteY4023" fmla="*/ 4596115 h 6864970"/>
              <a:gd name="connsiteX4024" fmla="*/ 452942 w 7120160"/>
              <a:gd name="connsiteY4024" fmla="*/ 4593575 h 6864970"/>
              <a:gd name="connsiteX4025" fmla="*/ 453650 w 7120160"/>
              <a:gd name="connsiteY4025" fmla="*/ 4593575 h 6864970"/>
              <a:gd name="connsiteX4026" fmla="*/ 450822 w 7120160"/>
              <a:gd name="connsiteY4026" fmla="*/ 4603100 h 6864970"/>
              <a:gd name="connsiteX4027" fmla="*/ 449408 w 7120160"/>
              <a:gd name="connsiteY4027" fmla="*/ 4606275 h 6864970"/>
              <a:gd name="connsiteX4028" fmla="*/ 452942 w 7120160"/>
              <a:gd name="connsiteY4028" fmla="*/ 4593575 h 6864970"/>
              <a:gd name="connsiteX4029" fmla="*/ 466371 w 7120160"/>
              <a:gd name="connsiteY4029" fmla="*/ 4591670 h 6864970"/>
              <a:gd name="connsiteX4030" fmla="*/ 466371 w 7120160"/>
              <a:gd name="connsiteY4030" fmla="*/ 4593575 h 6864970"/>
              <a:gd name="connsiteX4031" fmla="*/ 466371 w 7120160"/>
              <a:gd name="connsiteY4031" fmla="*/ 4594845 h 6864970"/>
              <a:gd name="connsiteX4032" fmla="*/ 465665 w 7120160"/>
              <a:gd name="connsiteY4032" fmla="*/ 4594845 h 6864970"/>
              <a:gd name="connsiteX4033" fmla="*/ 466371 w 7120160"/>
              <a:gd name="connsiteY4033" fmla="*/ 4591670 h 6864970"/>
              <a:gd name="connsiteX4034" fmla="*/ 455063 w 7120160"/>
              <a:gd name="connsiteY4034" fmla="*/ 4585955 h 6864970"/>
              <a:gd name="connsiteX4035" fmla="*/ 455769 w 7120160"/>
              <a:gd name="connsiteY4035" fmla="*/ 4585955 h 6864970"/>
              <a:gd name="connsiteX4036" fmla="*/ 454356 w 7120160"/>
              <a:gd name="connsiteY4036" fmla="*/ 4589765 h 6864970"/>
              <a:gd name="connsiteX4037" fmla="*/ 453650 w 7120160"/>
              <a:gd name="connsiteY4037" fmla="*/ 4589765 h 6864970"/>
              <a:gd name="connsiteX4038" fmla="*/ 455063 w 7120160"/>
              <a:gd name="connsiteY4038" fmla="*/ 4585955 h 6864970"/>
              <a:gd name="connsiteX4039" fmla="*/ 5347513 w 7120160"/>
              <a:gd name="connsiteY4039" fmla="*/ 4582145 h 6864970"/>
              <a:gd name="connsiteX4040" fmla="*/ 5345392 w 7120160"/>
              <a:gd name="connsiteY4040" fmla="*/ 4585955 h 6864970"/>
              <a:gd name="connsiteX4041" fmla="*/ 5337618 w 7120160"/>
              <a:gd name="connsiteY4041" fmla="*/ 4609450 h 6864970"/>
              <a:gd name="connsiteX4042" fmla="*/ 5336911 w 7120160"/>
              <a:gd name="connsiteY4042" fmla="*/ 4612625 h 6864970"/>
              <a:gd name="connsiteX4043" fmla="*/ 5334790 w 7120160"/>
              <a:gd name="connsiteY4043" fmla="*/ 4618975 h 6864970"/>
              <a:gd name="connsiteX4044" fmla="*/ 5334084 w 7120160"/>
              <a:gd name="connsiteY4044" fmla="*/ 4620245 h 6864970"/>
              <a:gd name="connsiteX4045" fmla="*/ 5334790 w 7120160"/>
              <a:gd name="connsiteY4045" fmla="*/ 4621515 h 6864970"/>
              <a:gd name="connsiteX4046" fmla="*/ 5349634 w 7120160"/>
              <a:gd name="connsiteY4046" fmla="*/ 4615800 h 6864970"/>
              <a:gd name="connsiteX4047" fmla="*/ 5348926 w 7120160"/>
              <a:gd name="connsiteY4047" fmla="*/ 4582145 h 6864970"/>
              <a:gd name="connsiteX4048" fmla="*/ 5269766 w 7120160"/>
              <a:gd name="connsiteY4048" fmla="*/ 4579605 h 6864970"/>
              <a:gd name="connsiteX4049" fmla="*/ 5264111 w 7120160"/>
              <a:gd name="connsiteY4049" fmla="*/ 4595480 h 6864970"/>
              <a:gd name="connsiteX4050" fmla="*/ 5262698 w 7120160"/>
              <a:gd name="connsiteY4050" fmla="*/ 4599925 h 6864970"/>
              <a:gd name="connsiteX4051" fmla="*/ 5263404 w 7120160"/>
              <a:gd name="connsiteY4051" fmla="*/ 4599925 h 6864970"/>
              <a:gd name="connsiteX4052" fmla="*/ 5264818 w 7120160"/>
              <a:gd name="connsiteY4052" fmla="*/ 4600560 h 6864970"/>
              <a:gd name="connsiteX4053" fmla="*/ 5271179 w 7120160"/>
              <a:gd name="connsiteY4053" fmla="*/ 4585320 h 6864970"/>
              <a:gd name="connsiteX4054" fmla="*/ 5281074 w 7120160"/>
              <a:gd name="connsiteY4054" fmla="*/ 4589130 h 6864970"/>
              <a:gd name="connsiteX4055" fmla="*/ 5280368 w 7120160"/>
              <a:gd name="connsiteY4055" fmla="*/ 4590400 h 6864970"/>
              <a:gd name="connsiteX4056" fmla="*/ 5281074 w 7120160"/>
              <a:gd name="connsiteY4056" fmla="*/ 4589765 h 6864970"/>
              <a:gd name="connsiteX4057" fmla="*/ 5287436 w 7120160"/>
              <a:gd name="connsiteY4057" fmla="*/ 4584685 h 6864970"/>
              <a:gd name="connsiteX4058" fmla="*/ 5283902 w 7120160"/>
              <a:gd name="connsiteY4058" fmla="*/ 4583415 h 6864970"/>
              <a:gd name="connsiteX4059" fmla="*/ 5283194 w 7120160"/>
              <a:gd name="connsiteY4059" fmla="*/ 4583415 h 6864970"/>
              <a:gd name="connsiteX4060" fmla="*/ 5282488 w 7120160"/>
              <a:gd name="connsiteY4060" fmla="*/ 4584685 h 6864970"/>
              <a:gd name="connsiteX4061" fmla="*/ 5281074 w 7120160"/>
              <a:gd name="connsiteY4061" fmla="*/ 4589130 h 6864970"/>
              <a:gd name="connsiteX4062" fmla="*/ 5281074 w 7120160"/>
              <a:gd name="connsiteY4062" fmla="*/ 4584050 h 6864970"/>
              <a:gd name="connsiteX4063" fmla="*/ 5280368 w 7120160"/>
              <a:gd name="connsiteY4063" fmla="*/ 4582145 h 6864970"/>
              <a:gd name="connsiteX4064" fmla="*/ 5278954 w 7120160"/>
              <a:gd name="connsiteY4064" fmla="*/ 4582145 h 6864970"/>
              <a:gd name="connsiteX4065" fmla="*/ 5269766 w 7120160"/>
              <a:gd name="connsiteY4065" fmla="*/ 4579605 h 6864970"/>
              <a:gd name="connsiteX4066" fmla="*/ 457184 w 7120160"/>
              <a:gd name="connsiteY4066" fmla="*/ 4577065 h 6864970"/>
              <a:gd name="connsiteX4067" fmla="*/ 457184 w 7120160"/>
              <a:gd name="connsiteY4067" fmla="*/ 4578970 h 6864970"/>
              <a:gd name="connsiteX4068" fmla="*/ 456477 w 7120160"/>
              <a:gd name="connsiteY4068" fmla="*/ 4580240 h 6864970"/>
              <a:gd name="connsiteX4069" fmla="*/ 456477 w 7120160"/>
              <a:gd name="connsiteY4069" fmla="*/ 4580875 h 6864970"/>
              <a:gd name="connsiteX4070" fmla="*/ 454356 w 7120160"/>
              <a:gd name="connsiteY4070" fmla="*/ 4582780 h 6864970"/>
              <a:gd name="connsiteX4071" fmla="*/ 455769 w 7120160"/>
              <a:gd name="connsiteY4071" fmla="*/ 4578970 h 6864970"/>
              <a:gd name="connsiteX4072" fmla="*/ 457184 w 7120160"/>
              <a:gd name="connsiteY4072" fmla="*/ 4577065 h 6864970"/>
              <a:gd name="connsiteX4073" fmla="*/ 5449292 w 7120160"/>
              <a:gd name="connsiteY4073" fmla="*/ 4570080 h 6864970"/>
              <a:gd name="connsiteX4074" fmla="*/ 5442224 w 7120160"/>
              <a:gd name="connsiteY4074" fmla="*/ 4589130 h 6864970"/>
              <a:gd name="connsiteX4075" fmla="*/ 5440104 w 7120160"/>
              <a:gd name="connsiteY4075" fmla="*/ 4588495 h 6864970"/>
              <a:gd name="connsiteX4076" fmla="*/ 5442930 w 7120160"/>
              <a:gd name="connsiteY4076" fmla="*/ 4584050 h 6864970"/>
              <a:gd name="connsiteX4077" fmla="*/ 5449292 w 7120160"/>
              <a:gd name="connsiteY4077" fmla="*/ 4570080 h 6864970"/>
              <a:gd name="connsiteX4078" fmla="*/ 460011 w 7120160"/>
              <a:gd name="connsiteY4078" fmla="*/ 4565635 h 6864970"/>
              <a:gd name="connsiteX4079" fmla="*/ 459304 w 7120160"/>
              <a:gd name="connsiteY4079" fmla="*/ 4570080 h 6864970"/>
              <a:gd name="connsiteX4080" fmla="*/ 457890 w 7120160"/>
              <a:gd name="connsiteY4080" fmla="*/ 4573255 h 6864970"/>
              <a:gd name="connsiteX4081" fmla="*/ 460011 w 7120160"/>
              <a:gd name="connsiteY4081" fmla="*/ 4565635 h 6864970"/>
              <a:gd name="connsiteX4082" fmla="*/ 482893 w 7120160"/>
              <a:gd name="connsiteY4082" fmla="*/ 4565238 h 6864970"/>
              <a:gd name="connsiteX4083" fmla="*/ 482628 w 7120160"/>
              <a:gd name="connsiteY4083" fmla="*/ 4566270 h 6864970"/>
              <a:gd name="connsiteX4084" fmla="*/ 482628 w 7120160"/>
              <a:gd name="connsiteY4084" fmla="*/ 4565635 h 6864970"/>
              <a:gd name="connsiteX4085" fmla="*/ 482893 w 7120160"/>
              <a:gd name="connsiteY4085" fmla="*/ 4565238 h 6864970"/>
              <a:gd name="connsiteX4086" fmla="*/ 481214 w 7120160"/>
              <a:gd name="connsiteY4086" fmla="*/ 4564365 h 6864970"/>
              <a:gd name="connsiteX4087" fmla="*/ 479801 w 7120160"/>
              <a:gd name="connsiteY4087" fmla="*/ 4569445 h 6864970"/>
              <a:gd name="connsiteX4088" fmla="*/ 479094 w 7120160"/>
              <a:gd name="connsiteY4088" fmla="*/ 4571350 h 6864970"/>
              <a:gd name="connsiteX4089" fmla="*/ 479094 w 7120160"/>
              <a:gd name="connsiteY4089" fmla="*/ 4571985 h 6864970"/>
              <a:gd name="connsiteX4090" fmla="*/ 479094 w 7120160"/>
              <a:gd name="connsiteY4090" fmla="*/ 4573255 h 6864970"/>
              <a:gd name="connsiteX4091" fmla="*/ 478387 w 7120160"/>
              <a:gd name="connsiteY4091" fmla="*/ 4576430 h 6864970"/>
              <a:gd name="connsiteX4092" fmla="*/ 479801 w 7120160"/>
              <a:gd name="connsiteY4092" fmla="*/ 4571350 h 6864970"/>
              <a:gd name="connsiteX4093" fmla="*/ 480508 w 7120160"/>
              <a:gd name="connsiteY4093" fmla="*/ 4570715 h 6864970"/>
              <a:gd name="connsiteX4094" fmla="*/ 480508 w 7120160"/>
              <a:gd name="connsiteY4094" fmla="*/ 4570080 h 6864970"/>
              <a:gd name="connsiteX4095" fmla="*/ 480508 w 7120160"/>
              <a:gd name="connsiteY4095" fmla="*/ 4569445 h 6864970"/>
              <a:gd name="connsiteX4096" fmla="*/ 480508 w 7120160"/>
              <a:gd name="connsiteY4096" fmla="*/ 4568810 h 6864970"/>
              <a:gd name="connsiteX4097" fmla="*/ 481214 w 7120160"/>
              <a:gd name="connsiteY4097" fmla="*/ 4565000 h 6864970"/>
              <a:gd name="connsiteX4098" fmla="*/ 483193 w 7120160"/>
              <a:gd name="connsiteY4098" fmla="*/ 4563857 h 6864970"/>
              <a:gd name="connsiteX4099" fmla="*/ 482628 w 7120160"/>
              <a:gd name="connsiteY4099" fmla="*/ 4565635 h 6864970"/>
              <a:gd name="connsiteX4100" fmla="*/ 482942 w 7120160"/>
              <a:gd name="connsiteY4100" fmla="*/ 4564083 h 6864970"/>
              <a:gd name="connsiteX4101" fmla="*/ 483335 w 7120160"/>
              <a:gd name="connsiteY4101" fmla="*/ 4563412 h 6864970"/>
              <a:gd name="connsiteX4102" fmla="*/ 483335 w 7120160"/>
              <a:gd name="connsiteY4102" fmla="*/ 4563457 h 6864970"/>
              <a:gd name="connsiteX4103" fmla="*/ 483250 w 7120160"/>
              <a:gd name="connsiteY4103" fmla="*/ 4563807 h 6864970"/>
              <a:gd name="connsiteX4104" fmla="*/ 483193 w 7120160"/>
              <a:gd name="connsiteY4104" fmla="*/ 4563857 h 6864970"/>
              <a:gd name="connsiteX4105" fmla="*/ 5581463 w 7120160"/>
              <a:gd name="connsiteY4105" fmla="*/ 4562460 h 6864970"/>
              <a:gd name="connsiteX4106" fmla="*/ 5582170 w 7120160"/>
              <a:gd name="connsiteY4106" fmla="*/ 4562460 h 6864970"/>
              <a:gd name="connsiteX4107" fmla="*/ 5587824 w 7120160"/>
              <a:gd name="connsiteY4107" fmla="*/ 4573255 h 6864970"/>
              <a:gd name="connsiteX4108" fmla="*/ 5585704 w 7120160"/>
              <a:gd name="connsiteY4108" fmla="*/ 4589765 h 6864970"/>
              <a:gd name="connsiteX4109" fmla="*/ 5577929 w 7120160"/>
              <a:gd name="connsiteY4109" fmla="*/ 4594210 h 6864970"/>
              <a:gd name="connsiteX4110" fmla="*/ 5575102 w 7120160"/>
              <a:gd name="connsiteY4110" fmla="*/ 4569445 h 6864970"/>
              <a:gd name="connsiteX4111" fmla="*/ 5581463 w 7120160"/>
              <a:gd name="connsiteY4111" fmla="*/ 4562460 h 6864970"/>
              <a:gd name="connsiteX4112" fmla="*/ 483844 w 7120160"/>
              <a:gd name="connsiteY4112" fmla="*/ 4561368 h 6864970"/>
              <a:gd name="connsiteX4113" fmla="*/ 483381 w 7120160"/>
              <a:gd name="connsiteY4113" fmla="*/ 4563266 h 6864970"/>
              <a:gd name="connsiteX4114" fmla="*/ 483335 w 7120160"/>
              <a:gd name="connsiteY4114" fmla="*/ 4563412 h 6864970"/>
              <a:gd name="connsiteX4115" fmla="*/ 483335 w 7120160"/>
              <a:gd name="connsiteY4115" fmla="*/ 4563095 h 6864970"/>
              <a:gd name="connsiteX4116" fmla="*/ 483335 w 7120160"/>
              <a:gd name="connsiteY4116" fmla="*/ 4562141 h 6864970"/>
              <a:gd name="connsiteX4117" fmla="*/ 483413 w 7120160"/>
              <a:gd name="connsiteY4117" fmla="*/ 4561755 h 6864970"/>
              <a:gd name="connsiteX4118" fmla="*/ 484041 w 7120160"/>
              <a:gd name="connsiteY4118" fmla="*/ 4560555 h 6864970"/>
              <a:gd name="connsiteX4119" fmla="*/ 484041 w 7120160"/>
              <a:gd name="connsiteY4119" fmla="*/ 4561190 h 6864970"/>
              <a:gd name="connsiteX4120" fmla="*/ 483844 w 7120160"/>
              <a:gd name="connsiteY4120" fmla="*/ 4561368 h 6864970"/>
              <a:gd name="connsiteX4121" fmla="*/ 484513 w 7120160"/>
              <a:gd name="connsiteY4121" fmla="*/ 4558862 h 6864970"/>
              <a:gd name="connsiteX4122" fmla="*/ 484041 w 7120160"/>
              <a:gd name="connsiteY4122" fmla="*/ 4560555 h 6864970"/>
              <a:gd name="connsiteX4123" fmla="*/ 484041 w 7120160"/>
              <a:gd name="connsiteY4123" fmla="*/ 4559920 h 6864970"/>
              <a:gd name="connsiteX4124" fmla="*/ 484041 w 7120160"/>
              <a:gd name="connsiteY4124" fmla="*/ 4559285 h 6864970"/>
              <a:gd name="connsiteX4125" fmla="*/ 484748 w 7120160"/>
              <a:gd name="connsiteY4125" fmla="*/ 4558015 h 6864970"/>
              <a:gd name="connsiteX4126" fmla="*/ 484572 w 7120160"/>
              <a:gd name="connsiteY4126" fmla="*/ 4558809 h 6864970"/>
              <a:gd name="connsiteX4127" fmla="*/ 484513 w 7120160"/>
              <a:gd name="connsiteY4127" fmla="*/ 4558862 h 6864970"/>
              <a:gd name="connsiteX4128" fmla="*/ 484748 w 7120160"/>
              <a:gd name="connsiteY4128" fmla="*/ 4558015 h 6864970"/>
              <a:gd name="connsiteX4129" fmla="*/ 484041 w 7120160"/>
              <a:gd name="connsiteY4129" fmla="*/ 4558650 h 6864970"/>
              <a:gd name="connsiteX4130" fmla="*/ 483413 w 7120160"/>
              <a:gd name="connsiteY4130" fmla="*/ 4561755 h 6864970"/>
              <a:gd name="connsiteX4131" fmla="*/ 483335 w 7120160"/>
              <a:gd name="connsiteY4131" fmla="*/ 4561825 h 6864970"/>
              <a:gd name="connsiteX4132" fmla="*/ 483335 w 7120160"/>
              <a:gd name="connsiteY4132" fmla="*/ 4562141 h 6864970"/>
              <a:gd name="connsiteX4133" fmla="*/ 482942 w 7120160"/>
              <a:gd name="connsiteY4133" fmla="*/ 4564083 h 6864970"/>
              <a:gd name="connsiteX4134" fmla="*/ 482628 w 7120160"/>
              <a:gd name="connsiteY4134" fmla="*/ 4564365 h 6864970"/>
              <a:gd name="connsiteX4135" fmla="*/ 482628 w 7120160"/>
              <a:gd name="connsiteY4135" fmla="*/ 4565635 h 6864970"/>
              <a:gd name="connsiteX4136" fmla="*/ 481921 w 7120160"/>
              <a:gd name="connsiteY4136" fmla="*/ 4568175 h 6864970"/>
              <a:gd name="connsiteX4137" fmla="*/ 479801 w 7120160"/>
              <a:gd name="connsiteY4137" fmla="*/ 4576555 h 6864970"/>
              <a:gd name="connsiteX4138" fmla="*/ 478387 w 7120160"/>
              <a:gd name="connsiteY4138" fmla="*/ 4582145 h 6864970"/>
              <a:gd name="connsiteX4139" fmla="*/ 478387 w 7120160"/>
              <a:gd name="connsiteY4139" fmla="*/ 4582780 h 6864970"/>
              <a:gd name="connsiteX4140" fmla="*/ 479094 w 7120160"/>
              <a:gd name="connsiteY4140" fmla="*/ 4580875 h 6864970"/>
              <a:gd name="connsiteX4141" fmla="*/ 479801 w 7120160"/>
              <a:gd name="connsiteY4141" fmla="*/ 4577971 h 6864970"/>
              <a:gd name="connsiteX4142" fmla="*/ 483250 w 7120160"/>
              <a:gd name="connsiteY4142" fmla="*/ 4563807 h 6864970"/>
              <a:gd name="connsiteX4143" fmla="*/ 483335 w 7120160"/>
              <a:gd name="connsiteY4143" fmla="*/ 4563730 h 6864970"/>
              <a:gd name="connsiteX4144" fmla="*/ 483335 w 7120160"/>
              <a:gd name="connsiteY4144" fmla="*/ 4563457 h 6864970"/>
              <a:gd name="connsiteX4145" fmla="*/ 483381 w 7120160"/>
              <a:gd name="connsiteY4145" fmla="*/ 4563266 h 6864970"/>
              <a:gd name="connsiteX4146" fmla="*/ 484041 w 7120160"/>
              <a:gd name="connsiteY4146" fmla="*/ 4561190 h 6864970"/>
              <a:gd name="connsiteX4147" fmla="*/ 484572 w 7120160"/>
              <a:gd name="connsiteY4147" fmla="*/ 4558809 h 6864970"/>
              <a:gd name="connsiteX4148" fmla="*/ 484748 w 7120160"/>
              <a:gd name="connsiteY4148" fmla="*/ 4558650 h 6864970"/>
              <a:gd name="connsiteX4149" fmla="*/ 461424 w 7120160"/>
              <a:gd name="connsiteY4149" fmla="*/ 4558015 h 6864970"/>
              <a:gd name="connsiteX4150" fmla="*/ 462131 w 7120160"/>
              <a:gd name="connsiteY4150" fmla="*/ 4559285 h 6864970"/>
              <a:gd name="connsiteX4151" fmla="*/ 460717 w 7120160"/>
              <a:gd name="connsiteY4151" fmla="*/ 4560555 h 6864970"/>
              <a:gd name="connsiteX4152" fmla="*/ 461424 w 7120160"/>
              <a:gd name="connsiteY4152" fmla="*/ 4558650 h 6864970"/>
              <a:gd name="connsiteX4153" fmla="*/ 461424 w 7120160"/>
              <a:gd name="connsiteY4153" fmla="*/ 4558015 h 6864970"/>
              <a:gd name="connsiteX4154" fmla="*/ 484748 w 7120160"/>
              <a:gd name="connsiteY4154" fmla="*/ 4556110 h 6864970"/>
              <a:gd name="connsiteX4155" fmla="*/ 484513 w 7120160"/>
              <a:gd name="connsiteY4155" fmla="*/ 4556745 h 6864970"/>
              <a:gd name="connsiteX4156" fmla="*/ 484041 w 7120160"/>
              <a:gd name="connsiteY4156" fmla="*/ 4556745 h 6864970"/>
              <a:gd name="connsiteX4157" fmla="*/ 484041 w 7120160"/>
              <a:gd name="connsiteY4157" fmla="*/ 4558015 h 6864970"/>
              <a:gd name="connsiteX4158" fmla="*/ 484513 w 7120160"/>
              <a:gd name="connsiteY4158" fmla="*/ 4556745 h 6864970"/>
              <a:gd name="connsiteX4159" fmla="*/ 484748 w 7120160"/>
              <a:gd name="connsiteY4159" fmla="*/ 4556745 h 6864970"/>
              <a:gd name="connsiteX4160" fmla="*/ 472026 w 7120160"/>
              <a:gd name="connsiteY4160" fmla="*/ 4556110 h 6864970"/>
              <a:gd name="connsiteX4161" fmla="*/ 471320 w 7120160"/>
              <a:gd name="connsiteY4161" fmla="*/ 4559285 h 6864970"/>
              <a:gd name="connsiteX4162" fmla="*/ 469905 w 7120160"/>
              <a:gd name="connsiteY4162" fmla="*/ 4563095 h 6864970"/>
              <a:gd name="connsiteX4163" fmla="*/ 471320 w 7120160"/>
              <a:gd name="connsiteY4163" fmla="*/ 4557380 h 6864970"/>
              <a:gd name="connsiteX4164" fmla="*/ 472026 w 7120160"/>
              <a:gd name="connsiteY4164" fmla="*/ 4556110 h 6864970"/>
              <a:gd name="connsiteX4165" fmla="*/ 484041 w 7120160"/>
              <a:gd name="connsiteY4165" fmla="*/ 4554840 h 6864970"/>
              <a:gd name="connsiteX4166" fmla="*/ 482628 w 7120160"/>
              <a:gd name="connsiteY4166" fmla="*/ 4559285 h 6864970"/>
              <a:gd name="connsiteX4167" fmla="*/ 482628 w 7120160"/>
              <a:gd name="connsiteY4167" fmla="*/ 4559920 h 6864970"/>
              <a:gd name="connsiteX4168" fmla="*/ 484041 w 7120160"/>
              <a:gd name="connsiteY4168" fmla="*/ 4555475 h 6864970"/>
              <a:gd name="connsiteX4169" fmla="*/ 484748 w 7120160"/>
              <a:gd name="connsiteY4169" fmla="*/ 4552300 h 6864970"/>
              <a:gd name="connsiteX4170" fmla="*/ 484041 w 7120160"/>
              <a:gd name="connsiteY4170" fmla="*/ 4553570 h 6864970"/>
              <a:gd name="connsiteX4171" fmla="*/ 484748 w 7120160"/>
              <a:gd name="connsiteY4171" fmla="*/ 4552935 h 6864970"/>
              <a:gd name="connsiteX4172" fmla="*/ 486869 w 7120160"/>
              <a:gd name="connsiteY4172" fmla="*/ 4547220 h 6864970"/>
              <a:gd name="connsiteX4173" fmla="*/ 486162 w 7120160"/>
              <a:gd name="connsiteY4173" fmla="*/ 4547855 h 6864970"/>
              <a:gd name="connsiteX4174" fmla="*/ 485455 w 7120160"/>
              <a:gd name="connsiteY4174" fmla="*/ 4549760 h 6864970"/>
              <a:gd name="connsiteX4175" fmla="*/ 485455 w 7120160"/>
              <a:gd name="connsiteY4175" fmla="*/ 4550395 h 6864970"/>
              <a:gd name="connsiteX4176" fmla="*/ 486162 w 7120160"/>
              <a:gd name="connsiteY4176" fmla="*/ 4547855 h 6864970"/>
              <a:gd name="connsiteX4177" fmla="*/ 486162 w 7120160"/>
              <a:gd name="connsiteY4177" fmla="*/ 4549125 h 6864970"/>
              <a:gd name="connsiteX4178" fmla="*/ 485455 w 7120160"/>
              <a:gd name="connsiteY4178" fmla="*/ 4553570 h 6864970"/>
              <a:gd name="connsiteX4179" fmla="*/ 486162 w 7120160"/>
              <a:gd name="connsiteY4179" fmla="*/ 4552935 h 6864970"/>
              <a:gd name="connsiteX4180" fmla="*/ 486869 w 7120160"/>
              <a:gd name="connsiteY4180" fmla="*/ 4550395 h 6864970"/>
              <a:gd name="connsiteX4181" fmla="*/ 486869 w 7120160"/>
              <a:gd name="connsiteY4181" fmla="*/ 4549125 h 6864970"/>
              <a:gd name="connsiteX4182" fmla="*/ 486162 w 7120160"/>
              <a:gd name="connsiteY4182" fmla="*/ 4549125 h 6864970"/>
              <a:gd name="connsiteX4183" fmla="*/ 486869 w 7120160"/>
              <a:gd name="connsiteY4183" fmla="*/ 4547220 h 6864970"/>
              <a:gd name="connsiteX4184" fmla="*/ 452942 w 7120160"/>
              <a:gd name="connsiteY4184" fmla="*/ 4545950 h 6864970"/>
              <a:gd name="connsiteX4185" fmla="*/ 455063 w 7120160"/>
              <a:gd name="connsiteY4185" fmla="*/ 4546585 h 6864970"/>
              <a:gd name="connsiteX4186" fmla="*/ 460717 w 7120160"/>
              <a:gd name="connsiteY4186" fmla="*/ 4551030 h 6864970"/>
              <a:gd name="connsiteX4187" fmla="*/ 456477 w 7120160"/>
              <a:gd name="connsiteY4187" fmla="*/ 4552300 h 6864970"/>
              <a:gd name="connsiteX4188" fmla="*/ 450115 w 7120160"/>
              <a:gd name="connsiteY4188" fmla="*/ 4548490 h 6864970"/>
              <a:gd name="connsiteX4189" fmla="*/ 452942 w 7120160"/>
              <a:gd name="connsiteY4189" fmla="*/ 4545950 h 6864970"/>
              <a:gd name="connsiteX4190" fmla="*/ 475560 w 7120160"/>
              <a:gd name="connsiteY4190" fmla="*/ 4544045 h 6864970"/>
              <a:gd name="connsiteX4191" fmla="*/ 475560 w 7120160"/>
              <a:gd name="connsiteY4191" fmla="*/ 4546585 h 6864970"/>
              <a:gd name="connsiteX4192" fmla="*/ 474147 w 7120160"/>
              <a:gd name="connsiteY4192" fmla="*/ 4549125 h 6864970"/>
              <a:gd name="connsiteX4193" fmla="*/ 474147 w 7120160"/>
              <a:gd name="connsiteY4193" fmla="*/ 4546585 h 6864970"/>
              <a:gd name="connsiteX4194" fmla="*/ 475560 w 7120160"/>
              <a:gd name="connsiteY4194" fmla="*/ 4544045 h 6864970"/>
              <a:gd name="connsiteX4195" fmla="*/ 466371 w 7120160"/>
              <a:gd name="connsiteY4195" fmla="*/ 4544045 h 6864970"/>
              <a:gd name="connsiteX4196" fmla="*/ 466371 w 7120160"/>
              <a:gd name="connsiteY4196" fmla="*/ 4545950 h 6864970"/>
              <a:gd name="connsiteX4197" fmla="*/ 463544 w 7120160"/>
              <a:gd name="connsiteY4197" fmla="*/ 4551665 h 6864970"/>
              <a:gd name="connsiteX4198" fmla="*/ 464958 w 7120160"/>
              <a:gd name="connsiteY4198" fmla="*/ 4545315 h 6864970"/>
              <a:gd name="connsiteX4199" fmla="*/ 466371 w 7120160"/>
              <a:gd name="connsiteY4199" fmla="*/ 4544045 h 6864970"/>
              <a:gd name="connsiteX4200" fmla="*/ 481921 w 7120160"/>
              <a:gd name="connsiteY4200" fmla="*/ 4542775 h 6864970"/>
              <a:gd name="connsiteX4201" fmla="*/ 481214 w 7120160"/>
              <a:gd name="connsiteY4201" fmla="*/ 4544045 h 6864970"/>
              <a:gd name="connsiteX4202" fmla="*/ 477569 w 7120160"/>
              <a:gd name="connsiteY4202" fmla="*/ 4559018 h 6864970"/>
              <a:gd name="connsiteX4203" fmla="*/ 475560 w 7120160"/>
              <a:gd name="connsiteY4203" fmla="*/ 4565635 h 6864970"/>
              <a:gd name="connsiteX4204" fmla="*/ 476267 w 7120160"/>
              <a:gd name="connsiteY4204" fmla="*/ 4564365 h 6864970"/>
              <a:gd name="connsiteX4205" fmla="*/ 477569 w 7120160"/>
              <a:gd name="connsiteY4205" fmla="*/ 4559018 h 6864970"/>
              <a:gd name="connsiteX4206" fmla="*/ 477681 w 7120160"/>
              <a:gd name="connsiteY4206" fmla="*/ 4558650 h 6864970"/>
              <a:gd name="connsiteX4207" fmla="*/ 481214 w 7120160"/>
              <a:gd name="connsiteY4207" fmla="*/ 4545315 h 6864970"/>
              <a:gd name="connsiteX4208" fmla="*/ 488283 w 7120160"/>
              <a:gd name="connsiteY4208" fmla="*/ 4540235 h 6864970"/>
              <a:gd name="connsiteX4209" fmla="*/ 487575 w 7120160"/>
              <a:gd name="connsiteY4209" fmla="*/ 4543410 h 6864970"/>
              <a:gd name="connsiteX4210" fmla="*/ 488283 w 7120160"/>
              <a:gd name="connsiteY4210" fmla="*/ 4541505 h 6864970"/>
              <a:gd name="connsiteX4211" fmla="*/ 5587118 w 7120160"/>
              <a:gd name="connsiteY4211" fmla="*/ 4538965 h 6864970"/>
              <a:gd name="connsiteX4212" fmla="*/ 5589238 w 7120160"/>
              <a:gd name="connsiteY4212" fmla="*/ 4539600 h 6864970"/>
              <a:gd name="connsiteX4213" fmla="*/ 5593478 w 7120160"/>
              <a:gd name="connsiteY4213" fmla="*/ 4545315 h 6864970"/>
              <a:gd name="connsiteX4214" fmla="*/ 5584290 w 7120160"/>
              <a:gd name="connsiteY4214" fmla="*/ 4550395 h 6864970"/>
              <a:gd name="connsiteX4215" fmla="*/ 5579342 w 7120160"/>
              <a:gd name="connsiteY4215" fmla="*/ 4542775 h 6864970"/>
              <a:gd name="connsiteX4216" fmla="*/ 5587118 w 7120160"/>
              <a:gd name="connsiteY4216" fmla="*/ 4538965 h 6864970"/>
              <a:gd name="connsiteX4217" fmla="*/ 491817 w 7120160"/>
              <a:gd name="connsiteY4217" fmla="*/ 4528170 h 6864970"/>
              <a:gd name="connsiteX4218" fmla="*/ 490402 w 7120160"/>
              <a:gd name="connsiteY4218" fmla="*/ 4533885 h 6864970"/>
              <a:gd name="connsiteX4219" fmla="*/ 490338 w 7120160"/>
              <a:gd name="connsiteY4219" fmla="*/ 4534233 h 6864970"/>
              <a:gd name="connsiteX4220" fmla="*/ 488989 w 7120160"/>
              <a:gd name="connsiteY4220" fmla="*/ 4537060 h 6864970"/>
              <a:gd name="connsiteX4221" fmla="*/ 489696 w 7120160"/>
              <a:gd name="connsiteY4221" fmla="*/ 4538330 h 6864970"/>
              <a:gd name="connsiteX4222" fmla="*/ 489696 w 7120160"/>
              <a:gd name="connsiteY4222" fmla="*/ 4537695 h 6864970"/>
              <a:gd name="connsiteX4223" fmla="*/ 490338 w 7120160"/>
              <a:gd name="connsiteY4223" fmla="*/ 4534233 h 6864970"/>
              <a:gd name="connsiteX4224" fmla="*/ 491110 w 7120160"/>
              <a:gd name="connsiteY4224" fmla="*/ 4532615 h 6864970"/>
              <a:gd name="connsiteX4225" fmla="*/ 491817 w 7120160"/>
              <a:gd name="connsiteY4225" fmla="*/ 4528170 h 6864970"/>
              <a:gd name="connsiteX4226" fmla="*/ 484748 w 7120160"/>
              <a:gd name="connsiteY4226" fmla="*/ 4523090 h 6864970"/>
              <a:gd name="connsiteX4227" fmla="*/ 483335 w 7120160"/>
              <a:gd name="connsiteY4227" fmla="*/ 4528170 h 6864970"/>
              <a:gd name="connsiteX4228" fmla="*/ 483335 w 7120160"/>
              <a:gd name="connsiteY4228" fmla="*/ 4528805 h 6864970"/>
              <a:gd name="connsiteX4229" fmla="*/ 483335 w 7120160"/>
              <a:gd name="connsiteY4229" fmla="*/ 4530075 h 6864970"/>
              <a:gd name="connsiteX4230" fmla="*/ 484041 w 7120160"/>
              <a:gd name="connsiteY4230" fmla="*/ 4527535 h 6864970"/>
              <a:gd name="connsiteX4231" fmla="*/ 484748 w 7120160"/>
              <a:gd name="connsiteY4231" fmla="*/ 4523090 h 6864970"/>
              <a:gd name="connsiteX4232" fmla="*/ 485455 w 7120160"/>
              <a:gd name="connsiteY4232" fmla="*/ 4517375 h 6864970"/>
              <a:gd name="connsiteX4233" fmla="*/ 484748 w 7120160"/>
              <a:gd name="connsiteY4233" fmla="*/ 4518010 h 6864970"/>
              <a:gd name="connsiteX4234" fmla="*/ 483335 w 7120160"/>
              <a:gd name="connsiteY4234" fmla="*/ 4525630 h 6864970"/>
              <a:gd name="connsiteX4235" fmla="*/ 483335 w 7120160"/>
              <a:gd name="connsiteY4235" fmla="*/ 4526900 h 6864970"/>
              <a:gd name="connsiteX4236" fmla="*/ 484041 w 7120160"/>
              <a:gd name="connsiteY4236" fmla="*/ 4522455 h 6864970"/>
              <a:gd name="connsiteX4237" fmla="*/ 489696 w 7120160"/>
              <a:gd name="connsiteY4237" fmla="*/ 4513565 h 6864970"/>
              <a:gd name="connsiteX4238" fmla="*/ 488989 w 7120160"/>
              <a:gd name="connsiteY4238" fmla="*/ 4516105 h 6864970"/>
              <a:gd name="connsiteX4239" fmla="*/ 487575 w 7120160"/>
              <a:gd name="connsiteY4239" fmla="*/ 4520550 h 6864970"/>
              <a:gd name="connsiteX4240" fmla="*/ 489696 w 7120160"/>
              <a:gd name="connsiteY4240" fmla="*/ 4514835 h 6864970"/>
              <a:gd name="connsiteX4241" fmla="*/ 5416072 w 7120160"/>
              <a:gd name="connsiteY4241" fmla="*/ 4497690 h 6864970"/>
              <a:gd name="connsiteX4242" fmla="*/ 5415366 w 7120160"/>
              <a:gd name="connsiteY4242" fmla="*/ 4512930 h 6864970"/>
              <a:gd name="connsiteX4243" fmla="*/ 5413952 w 7120160"/>
              <a:gd name="connsiteY4243" fmla="*/ 4519280 h 6864970"/>
              <a:gd name="connsiteX4244" fmla="*/ 5414659 w 7120160"/>
              <a:gd name="connsiteY4244" fmla="*/ 4520550 h 6864970"/>
              <a:gd name="connsiteX4245" fmla="*/ 5412538 w 7120160"/>
              <a:gd name="connsiteY4245" fmla="*/ 4527535 h 6864970"/>
              <a:gd name="connsiteX4246" fmla="*/ 5411125 w 7120160"/>
              <a:gd name="connsiteY4246" fmla="*/ 4527535 h 6864970"/>
              <a:gd name="connsiteX4247" fmla="*/ 5408298 w 7120160"/>
              <a:gd name="connsiteY4247" fmla="*/ 4533250 h 6864970"/>
              <a:gd name="connsiteX4248" fmla="*/ 5389214 w 7120160"/>
              <a:gd name="connsiteY4248" fmla="*/ 4573255 h 6864970"/>
              <a:gd name="connsiteX4249" fmla="*/ 5406884 w 7120160"/>
              <a:gd name="connsiteY4249" fmla="*/ 4578970 h 6864970"/>
              <a:gd name="connsiteX4250" fmla="*/ 5426674 w 7120160"/>
              <a:gd name="connsiteY4250" fmla="*/ 4521820 h 6864970"/>
              <a:gd name="connsiteX4251" fmla="*/ 5416072 w 7120160"/>
              <a:gd name="connsiteY4251" fmla="*/ 4497690 h 6864970"/>
              <a:gd name="connsiteX4252" fmla="*/ 5063380 w 7120160"/>
              <a:gd name="connsiteY4252" fmla="*/ 4497055 h 6864970"/>
              <a:gd name="connsiteX4253" fmla="*/ 5057020 w 7120160"/>
              <a:gd name="connsiteY4253" fmla="*/ 4516105 h 6864970"/>
              <a:gd name="connsiteX4254" fmla="*/ 5055606 w 7120160"/>
              <a:gd name="connsiteY4254" fmla="*/ 4521185 h 6864970"/>
              <a:gd name="connsiteX4255" fmla="*/ 5054192 w 7120160"/>
              <a:gd name="connsiteY4255" fmla="*/ 4532615 h 6864970"/>
              <a:gd name="connsiteX4256" fmla="*/ 5052778 w 7120160"/>
              <a:gd name="connsiteY4256" fmla="*/ 4545950 h 6864970"/>
              <a:gd name="connsiteX4257" fmla="*/ 5052072 w 7120160"/>
              <a:gd name="connsiteY4257" fmla="*/ 4548490 h 6864970"/>
              <a:gd name="connsiteX4258" fmla="*/ 5052778 w 7120160"/>
              <a:gd name="connsiteY4258" fmla="*/ 4549125 h 6864970"/>
              <a:gd name="connsiteX4259" fmla="*/ 5068328 w 7120160"/>
              <a:gd name="connsiteY4259" fmla="*/ 4539600 h 6864970"/>
              <a:gd name="connsiteX4260" fmla="*/ 5063380 w 7120160"/>
              <a:gd name="connsiteY4260" fmla="*/ 4497055 h 6864970"/>
              <a:gd name="connsiteX4261" fmla="*/ 491817 w 7120160"/>
              <a:gd name="connsiteY4261" fmla="*/ 4492610 h 6864970"/>
              <a:gd name="connsiteX4262" fmla="*/ 491817 w 7120160"/>
              <a:gd name="connsiteY4262" fmla="*/ 4493245 h 6864970"/>
              <a:gd name="connsiteX4263" fmla="*/ 491110 w 7120160"/>
              <a:gd name="connsiteY4263" fmla="*/ 4493880 h 6864970"/>
              <a:gd name="connsiteX4264" fmla="*/ 5600546 w 7120160"/>
              <a:gd name="connsiteY4264" fmla="*/ 4488165 h 6864970"/>
              <a:gd name="connsiteX4265" fmla="*/ 5601960 w 7120160"/>
              <a:gd name="connsiteY4265" fmla="*/ 4488165 h 6864970"/>
              <a:gd name="connsiteX4266" fmla="*/ 5602667 w 7120160"/>
              <a:gd name="connsiteY4266" fmla="*/ 4491975 h 6864970"/>
              <a:gd name="connsiteX4267" fmla="*/ 5597012 w 7120160"/>
              <a:gd name="connsiteY4267" fmla="*/ 4493245 h 6864970"/>
              <a:gd name="connsiteX4268" fmla="*/ 5596306 w 7120160"/>
              <a:gd name="connsiteY4268" fmla="*/ 4489435 h 6864970"/>
              <a:gd name="connsiteX4269" fmla="*/ 5595599 w 7120160"/>
              <a:gd name="connsiteY4269" fmla="*/ 4488800 h 6864970"/>
              <a:gd name="connsiteX4270" fmla="*/ 5600546 w 7120160"/>
              <a:gd name="connsiteY4270" fmla="*/ 4488165 h 6864970"/>
              <a:gd name="connsiteX4271" fmla="*/ 493230 w 7120160"/>
              <a:gd name="connsiteY4271" fmla="*/ 4487530 h 6864970"/>
              <a:gd name="connsiteX4272" fmla="*/ 493230 w 7120160"/>
              <a:gd name="connsiteY4272" fmla="*/ 4488017 h 6864970"/>
              <a:gd name="connsiteX4273" fmla="*/ 492523 w 7120160"/>
              <a:gd name="connsiteY4273" fmla="*/ 4490705 h 6864970"/>
              <a:gd name="connsiteX4274" fmla="*/ 492422 w 7120160"/>
              <a:gd name="connsiteY4274" fmla="*/ 4491340 h 6864970"/>
              <a:gd name="connsiteX4275" fmla="*/ 491817 w 7120160"/>
              <a:gd name="connsiteY4275" fmla="*/ 4491340 h 6864970"/>
              <a:gd name="connsiteX4276" fmla="*/ 492523 w 7120160"/>
              <a:gd name="connsiteY4276" fmla="*/ 4489435 h 6864970"/>
              <a:gd name="connsiteX4277" fmla="*/ 493968 w 7120160"/>
              <a:gd name="connsiteY4277" fmla="*/ 4485208 h 6864970"/>
              <a:gd name="connsiteX4278" fmla="*/ 493472 w 7120160"/>
              <a:gd name="connsiteY4278" fmla="*/ 4487094 h 6864970"/>
              <a:gd name="connsiteX4279" fmla="*/ 493230 w 7120160"/>
              <a:gd name="connsiteY4279" fmla="*/ 4487530 h 6864970"/>
              <a:gd name="connsiteX4280" fmla="*/ 5597720 w 7120160"/>
              <a:gd name="connsiteY4280" fmla="*/ 4478005 h 6864970"/>
              <a:gd name="connsiteX4281" fmla="*/ 5601254 w 7120160"/>
              <a:gd name="connsiteY4281" fmla="*/ 4478640 h 6864970"/>
              <a:gd name="connsiteX4282" fmla="*/ 5603374 w 7120160"/>
              <a:gd name="connsiteY4282" fmla="*/ 4479275 h 6864970"/>
              <a:gd name="connsiteX4283" fmla="*/ 5606201 w 7120160"/>
              <a:gd name="connsiteY4283" fmla="*/ 4483085 h 6864970"/>
              <a:gd name="connsiteX4284" fmla="*/ 5598426 w 7120160"/>
              <a:gd name="connsiteY4284" fmla="*/ 4483720 h 6864970"/>
              <a:gd name="connsiteX4285" fmla="*/ 5595599 w 7120160"/>
              <a:gd name="connsiteY4285" fmla="*/ 4479275 h 6864970"/>
              <a:gd name="connsiteX4286" fmla="*/ 5594892 w 7120160"/>
              <a:gd name="connsiteY4286" fmla="*/ 4478640 h 6864970"/>
              <a:gd name="connsiteX4287" fmla="*/ 5597720 w 7120160"/>
              <a:gd name="connsiteY4287" fmla="*/ 4478005 h 6864970"/>
              <a:gd name="connsiteX4288" fmla="*/ 496764 w 7120160"/>
              <a:gd name="connsiteY4288" fmla="*/ 4474830 h 6864970"/>
              <a:gd name="connsiteX4289" fmla="*/ 496057 w 7120160"/>
              <a:gd name="connsiteY4289" fmla="*/ 4476100 h 6864970"/>
              <a:gd name="connsiteX4290" fmla="*/ 493230 w 7120160"/>
              <a:gd name="connsiteY4290" fmla="*/ 4486895 h 6864970"/>
              <a:gd name="connsiteX4291" fmla="*/ 491110 w 7120160"/>
              <a:gd name="connsiteY4291" fmla="*/ 4493245 h 6864970"/>
              <a:gd name="connsiteX4292" fmla="*/ 491110 w 7120160"/>
              <a:gd name="connsiteY4292" fmla="*/ 4493880 h 6864970"/>
              <a:gd name="connsiteX4293" fmla="*/ 491110 w 7120160"/>
              <a:gd name="connsiteY4293" fmla="*/ 4494515 h 6864970"/>
              <a:gd name="connsiteX4294" fmla="*/ 491110 w 7120160"/>
              <a:gd name="connsiteY4294" fmla="*/ 4495785 h 6864970"/>
              <a:gd name="connsiteX4295" fmla="*/ 491110 w 7120160"/>
              <a:gd name="connsiteY4295" fmla="*/ 4497690 h 6864970"/>
              <a:gd name="connsiteX4296" fmla="*/ 491817 w 7120160"/>
              <a:gd name="connsiteY4296" fmla="*/ 4495150 h 6864970"/>
              <a:gd name="connsiteX4297" fmla="*/ 492422 w 7120160"/>
              <a:gd name="connsiteY4297" fmla="*/ 4491340 h 6864970"/>
              <a:gd name="connsiteX4298" fmla="*/ 492523 w 7120160"/>
              <a:gd name="connsiteY4298" fmla="*/ 4491340 h 6864970"/>
              <a:gd name="connsiteX4299" fmla="*/ 492523 w 7120160"/>
              <a:gd name="connsiteY4299" fmla="*/ 4490705 h 6864970"/>
              <a:gd name="connsiteX4300" fmla="*/ 493230 w 7120160"/>
              <a:gd name="connsiteY4300" fmla="*/ 4488800 h 6864970"/>
              <a:gd name="connsiteX4301" fmla="*/ 493230 w 7120160"/>
              <a:gd name="connsiteY4301" fmla="*/ 4488017 h 6864970"/>
              <a:gd name="connsiteX4302" fmla="*/ 493472 w 7120160"/>
              <a:gd name="connsiteY4302" fmla="*/ 4487094 h 6864970"/>
              <a:gd name="connsiteX4303" fmla="*/ 493937 w 7120160"/>
              <a:gd name="connsiteY4303" fmla="*/ 4486260 h 6864970"/>
              <a:gd name="connsiteX4304" fmla="*/ 494644 w 7120160"/>
              <a:gd name="connsiteY4304" fmla="*/ 4483085 h 6864970"/>
              <a:gd name="connsiteX4305" fmla="*/ 493968 w 7120160"/>
              <a:gd name="connsiteY4305" fmla="*/ 4485208 h 6864970"/>
              <a:gd name="connsiteX4306" fmla="*/ 495174 w 7120160"/>
              <a:gd name="connsiteY4306" fmla="*/ 4480625 h 6864970"/>
              <a:gd name="connsiteX4307" fmla="*/ 496764 w 7120160"/>
              <a:gd name="connsiteY4307" fmla="*/ 4474830 h 6864970"/>
              <a:gd name="connsiteX4308" fmla="*/ 501005 w 7120160"/>
              <a:gd name="connsiteY4308" fmla="*/ 4462765 h 6864970"/>
              <a:gd name="connsiteX4309" fmla="*/ 500298 w 7120160"/>
              <a:gd name="connsiteY4309" fmla="*/ 4463400 h 6864970"/>
              <a:gd name="connsiteX4310" fmla="*/ 499591 w 7120160"/>
              <a:gd name="connsiteY4310" fmla="*/ 4465305 h 6864970"/>
              <a:gd name="connsiteX4311" fmla="*/ 499591 w 7120160"/>
              <a:gd name="connsiteY4311" fmla="*/ 4466575 h 6864970"/>
              <a:gd name="connsiteX4312" fmla="*/ 501005 w 7120160"/>
              <a:gd name="connsiteY4312" fmla="*/ 4462765 h 6864970"/>
              <a:gd name="connsiteX4313" fmla="*/ 5600546 w 7120160"/>
              <a:gd name="connsiteY4313" fmla="*/ 4455145 h 6864970"/>
              <a:gd name="connsiteX4314" fmla="*/ 5601960 w 7120160"/>
              <a:gd name="connsiteY4314" fmla="*/ 4455145 h 6864970"/>
              <a:gd name="connsiteX4315" fmla="*/ 5603374 w 7120160"/>
              <a:gd name="connsiteY4315" fmla="*/ 4455780 h 6864970"/>
              <a:gd name="connsiteX4316" fmla="*/ 5606908 w 7120160"/>
              <a:gd name="connsiteY4316" fmla="*/ 4460225 h 6864970"/>
              <a:gd name="connsiteX4317" fmla="*/ 5601254 w 7120160"/>
              <a:gd name="connsiteY4317" fmla="*/ 4461495 h 6864970"/>
              <a:gd name="connsiteX4318" fmla="*/ 5598426 w 7120160"/>
              <a:gd name="connsiteY4318" fmla="*/ 4457050 h 6864970"/>
              <a:gd name="connsiteX4319" fmla="*/ 5597720 w 7120160"/>
              <a:gd name="connsiteY4319" fmla="*/ 4456415 h 6864970"/>
              <a:gd name="connsiteX4320" fmla="*/ 5600546 w 7120160"/>
              <a:gd name="connsiteY4320" fmla="*/ 4455145 h 6864970"/>
              <a:gd name="connsiteX4321" fmla="*/ 495350 w 7120160"/>
              <a:gd name="connsiteY4321" fmla="*/ 4443715 h 6864970"/>
              <a:gd name="connsiteX4322" fmla="*/ 495350 w 7120160"/>
              <a:gd name="connsiteY4322" fmla="*/ 4445620 h 6864970"/>
              <a:gd name="connsiteX4323" fmla="*/ 494644 w 7120160"/>
              <a:gd name="connsiteY4323" fmla="*/ 4447525 h 6864970"/>
              <a:gd name="connsiteX4324" fmla="*/ 494644 w 7120160"/>
              <a:gd name="connsiteY4324" fmla="*/ 4445620 h 6864970"/>
              <a:gd name="connsiteX4325" fmla="*/ 495350 w 7120160"/>
              <a:gd name="connsiteY4325" fmla="*/ 4443715 h 6864970"/>
              <a:gd name="connsiteX4326" fmla="*/ 5495940 w 7120160"/>
              <a:gd name="connsiteY4326" fmla="*/ 4438000 h 6864970"/>
              <a:gd name="connsiteX4327" fmla="*/ 5488872 w 7120160"/>
              <a:gd name="connsiteY4327" fmla="*/ 4457050 h 6864970"/>
              <a:gd name="connsiteX4328" fmla="*/ 5482512 w 7120160"/>
              <a:gd name="connsiteY4328" fmla="*/ 4474830 h 6864970"/>
              <a:gd name="connsiteX4329" fmla="*/ 5482512 w 7120160"/>
              <a:gd name="connsiteY4329" fmla="*/ 4476100 h 6864970"/>
              <a:gd name="connsiteX4330" fmla="*/ 5481098 w 7120160"/>
              <a:gd name="connsiteY4330" fmla="*/ 4478640 h 6864970"/>
              <a:gd name="connsiteX4331" fmla="*/ 5475444 w 7120160"/>
              <a:gd name="connsiteY4331" fmla="*/ 4495150 h 6864970"/>
              <a:gd name="connsiteX4332" fmla="*/ 5455653 w 7120160"/>
              <a:gd name="connsiteY4332" fmla="*/ 4551665 h 6864970"/>
              <a:gd name="connsiteX4333" fmla="*/ 5437983 w 7120160"/>
              <a:gd name="connsiteY4333" fmla="*/ 4545950 h 6864970"/>
              <a:gd name="connsiteX4334" fmla="*/ 5435156 w 7120160"/>
              <a:gd name="connsiteY4334" fmla="*/ 4554840 h 6864970"/>
              <a:gd name="connsiteX4335" fmla="*/ 5435156 w 7120160"/>
              <a:gd name="connsiteY4335" fmla="*/ 4556745 h 6864970"/>
              <a:gd name="connsiteX4336" fmla="*/ 5435156 w 7120160"/>
              <a:gd name="connsiteY4336" fmla="*/ 4558015 h 6864970"/>
              <a:gd name="connsiteX4337" fmla="*/ 5434449 w 7120160"/>
              <a:gd name="connsiteY4337" fmla="*/ 4577065 h 6864970"/>
              <a:gd name="connsiteX4338" fmla="*/ 5433742 w 7120160"/>
              <a:gd name="connsiteY4338" fmla="*/ 4579605 h 6864970"/>
              <a:gd name="connsiteX4339" fmla="*/ 5434449 w 7120160"/>
              <a:gd name="connsiteY4339" fmla="*/ 4580240 h 6864970"/>
              <a:gd name="connsiteX4340" fmla="*/ 5439396 w 7120160"/>
              <a:gd name="connsiteY4340" fmla="*/ 4587860 h 6864970"/>
              <a:gd name="connsiteX4341" fmla="*/ 5440104 w 7120160"/>
              <a:gd name="connsiteY4341" fmla="*/ 4588495 h 6864970"/>
              <a:gd name="connsiteX4342" fmla="*/ 5440104 w 7120160"/>
              <a:gd name="connsiteY4342" fmla="*/ 4589765 h 6864970"/>
              <a:gd name="connsiteX4343" fmla="*/ 5426674 w 7120160"/>
              <a:gd name="connsiteY4343" fmla="*/ 4620245 h 6864970"/>
              <a:gd name="connsiteX4344" fmla="*/ 5425968 w 7120160"/>
              <a:gd name="connsiteY4344" fmla="*/ 4625325 h 6864970"/>
              <a:gd name="connsiteX4345" fmla="*/ 5425968 w 7120160"/>
              <a:gd name="connsiteY4345" fmla="*/ 4625960 h 6864970"/>
              <a:gd name="connsiteX4346" fmla="*/ 5427381 w 7120160"/>
              <a:gd name="connsiteY4346" fmla="*/ 4628500 h 6864970"/>
              <a:gd name="connsiteX4347" fmla="*/ 5425968 w 7120160"/>
              <a:gd name="connsiteY4347" fmla="*/ 4629135 h 6864970"/>
              <a:gd name="connsiteX4348" fmla="*/ 5425261 w 7120160"/>
              <a:gd name="connsiteY4348" fmla="*/ 4629770 h 6864970"/>
              <a:gd name="connsiteX4349" fmla="*/ 5425261 w 7120160"/>
              <a:gd name="connsiteY4349" fmla="*/ 4631675 h 6864970"/>
              <a:gd name="connsiteX4350" fmla="*/ 5440104 w 7120160"/>
              <a:gd name="connsiteY4350" fmla="*/ 4651360 h 6864970"/>
              <a:gd name="connsiteX4351" fmla="*/ 5409004 w 7120160"/>
              <a:gd name="connsiteY4351" fmla="*/ 4683745 h 6864970"/>
              <a:gd name="connsiteX4352" fmla="*/ 5397696 w 7120160"/>
              <a:gd name="connsiteY4352" fmla="*/ 4659615 h 6864970"/>
              <a:gd name="connsiteX4353" fmla="*/ 5397696 w 7120160"/>
              <a:gd name="connsiteY4353" fmla="*/ 4660250 h 6864970"/>
              <a:gd name="connsiteX4354" fmla="*/ 5397696 w 7120160"/>
              <a:gd name="connsiteY4354" fmla="*/ 4662155 h 6864970"/>
              <a:gd name="connsiteX4355" fmla="*/ 5396282 w 7120160"/>
              <a:gd name="connsiteY4355" fmla="*/ 4664695 h 6864970"/>
              <a:gd name="connsiteX4356" fmla="*/ 5396282 w 7120160"/>
              <a:gd name="connsiteY4356" fmla="*/ 4665330 h 6864970"/>
              <a:gd name="connsiteX4357" fmla="*/ 5396282 w 7120160"/>
              <a:gd name="connsiteY4357" fmla="*/ 4665965 h 6864970"/>
              <a:gd name="connsiteX4358" fmla="*/ 5409004 w 7120160"/>
              <a:gd name="connsiteY4358" fmla="*/ 4683745 h 6864970"/>
              <a:gd name="connsiteX4359" fmla="*/ 5393455 w 7120160"/>
              <a:gd name="connsiteY4359" fmla="*/ 4704065 h 6864970"/>
              <a:gd name="connsiteX4360" fmla="*/ 5392042 w 7120160"/>
              <a:gd name="connsiteY4360" fmla="*/ 4706605 h 6864970"/>
              <a:gd name="connsiteX4361" fmla="*/ 5393455 w 7120160"/>
              <a:gd name="connsiteY4361" fmla="*/ 4707240 h 6864970"/>
              <a:gd name="connsiteX4362" fmla="*/ 5389921 w 7120160"/>
              <a:gd name="connsiteY4362" fmla="*/ 4716130 h 6864970"/>
              <a:gd name="connsiteX4363" fmla="*/ 5389214 w 7120160"/>
              <a:gd name="connsiteY4363" fmla="*/ 4716130 h 6864970"/>
              <a:gd name="connsiteX4364" fmla="*/ 5389214 w 7120160"/>
              <a:gd name="connsiteY4364" fmla="*/ 4719305 h 6864970"/>
              <a:gd name="connsiteX4365" fmla="*/ 5387094 w 7120160"/>
              <a:gd name="connsiteY4365" fmla="*/ 4740895 h 6864970"/>
              <a:gd name="connsiteX4366" fmla="*/ 5387094 w 7120160"/>
              <a:gd name="connsiteY4366" fmla="*/ 4741530 h 6864970"/>
              <a:gd name="connsiteX4367" fmla="*/ 5384974 w 7120160"/>
              <a:gd name="connsiteY4367" fmla="*/ 4743435 h 6864970"/>
              <a:gd name="connsiteX4368" fmla="*/ 5372251 w 7120160"/>
              <a:gd name="connsiteY4368" fmla="*/ 4763120 h 6864970"/>
              <a:gd name="connsiteX4369" fmla="*/ 5371544 w 7120160"/>
              <a:gd name="connsiteY4369" fmla="*/ 4767565 h 6864970"/>
              <a:gd name="connsiteX4370" fmla="*/ 5373664 w 7120160"/>
              <a:gd name="connsiteY4370" fmla="*/ 4765025 h 6864970"/>
              <a:gd name="connsiteX4371" fmla="*/ 5375785 w 7120160"/>
              <a:gd name="connsiteY4371" fmla="*/ 4761215 h 6864970"/>
              <a:gd name="connsiteX4372" fmla="*/ 5380026 w 7120160"/>
              <a:gd name="connsiteY4372" fmla="*/ 4758040 h 6864970"/>
              <a:gd name="connsiteX4373" fmla="*/ 5385680 w 7120160"/>
              <a:gd name="connsiteY4373" fmla="*/ 4767565 h 6864970"/>
              <a:gd name="connsiteX4374" fmla="*/ 5386387 w 7120160"/>
              <a:gd name="connsiteY4374" fmla="*/ 4766930 h 6864970"/>
              <a:gd name="connsiteX4375" fmla="*/ 5387800 w 7120160"/>
              <a:gd name="connsiteY4375" fmla="*/ 4763120 h 6864970"/>
              <a:gd name="connsiteX4376" fmla="*/ 5394868 w 7120160"/>
              <a:gd name="connsiteY4376" fmla="*/ 4770105 h 6864970"/>
              <a:gd name="connsiteX4377" fmla="*/ 5396282 w 7120160"/>
              <a:gd name="connsiteY4377" fmla="*/ 4770105 h 6864970"/>
              <a:gd name="connsiteX4378" fmla="*/ 5396282 w 7120160"/>
              <a:gd name="connsiteY4378" fmla="*/ 4769470 h 6864970"/>
              <a:gd name="connsiteX4379" fmla="*/ 5400523 w 7120160"/>
              <a:gd name="connsiteY4379" fmla="*/ 4759310 h 6864970"/>
              <a:gd name="connsiteX4380" fmla="*/ 5403350 w 7120160"/>
              <a:gd name="connsiteY4380" fmla="*/ 4751690 h 6864970"/>
              <a:gd name="connsiteX4381" fmla="*/ 5413245 w 7120160"/>
              <a:gd name="connsiteY4381" fmla="*/ 4755500 h 6864970"/>
              <a:gd name="connsiteX4382" fmla="*/ 5403350 w 7120160"/>
              <a:gd name="connsiteY4382" fmla="*/ 4726290 h 6864970"/>
              <a:gd name="connsiteX4383" fmla="*/ 5412538 w 7120160"/>
              <a:gd name="connsiteY4383" fmla="*/ 4729465 h 6864970"/>
              <a:gd name="connsiteX4384" fmla="*/ 5418900 w 7120160"/>
              <a:gd name="connsiteY4384" fmla="*/ 4714860 h 6864970"/>
              <a:gd name="connsiteX4385" fmla="*/ 5421727 w 7120160"/>
              <a:gd name="connsiteY4385" fmla="*/ 4707240 h 6864970"/>
              <a:gd name="connsiteX4386" fmla="*/ 5425261 w 7120160"/>
              <a:gd name="connsiteY4386" fmla="*/ 4700255 h 6864970"/>
              <a:gd name="connsiteX4387" fmla="*/ 5430915 w 7120160"/>
              <a:gd name="connsiteY4387" fmla="*/ 4694540 h 6864970"/>
              <a:gd name="connsiteX4388" fmla="*/ 5430915 w 7120160"/>
              <a:gd name="connsiteY4388" fmla="*/ 4693905 h 6864970"/>
              <a:gd name="connsiteX4389" fmla="*/ 5430915 w 7120160"/>
              <a:gd name="connsiteY4389" fmla="*/ 4690095 h 6864970"/>
              <a:gd name="connsiteX4390" fmla="*/ 5428088 w 7120160"/>
              <a:gd name="connsiteY4390" fmla="*/ 4681840 h 6864970"/>
              <a:gd name="connsiteX4391" fmla="*/ 5427381 w 7120160"/>
              <a:gd name="connsiteY4391" fmla="*/ 4677395 h 6864970"/>
              <a:gd name="connsiteX4392" fmla="*/ 5434449 w 7120160"/>
              <a:gd name="connsiteY4392" fmla="*/ 4679935 h 6864970"/>
              <a:gd name="connsiteX4393" fmla="*/ 5435156 w 7120160"/>
              <a:gd name="connsiteY4393" fmla="*/ 4680570 h 6864970"/>
              <a:gd name="connsiteX4394" fmla="*/ 5435862 w 7120160"/>
              <a:gd name="connsiteY4394" fmla="*/ 4679935 h 6864970"/>
              <a:gd name="connsiteX4395" fmla="*/ 5444344 w 7120160"/>
              <a:gd name="connsiteY4395" fmla="*/ 4681205 h 6864970"/>
              <a:gd name="connsiteX4396" fmla="*/ 5442224 w 7120160"/>
              <a:gd name="connsiteY4396" fmla="*/ 4685015 h 6864970"/>
              <a:gd name="connsiteX4397" fmla="*/ 5443638 w 7120160"/>
              <a:gd name="connsiteY4397" fmla="*/ 4685650 h 6864970"/>
              <a:gd name="connsiteX4398" fmla="*/ 5457774 w 7120160"/>
              <a:gd name="connsiteY4398" fmla="*/ 4678665 h 6864970"/>
              <a:gd name="connsiteX4399" fmla="*/ 5459187 w 7120160"/>
              <a:gd name="connsiteY4399" fmla="*/ 4670410 h 6864970"/>
              <a:gd name="connsiteX4400" fmla="*/ 5466255 w 7120160"/>
              <a:gd name="connsiteY4400" fmla="*/ 4636120 h 6864970"/>
              <a:gd name="connsiteX4401" fmla="*/ 5474030 w 7120160"/>
              <a:gd name="connsiteY4401" fmla="*/ 4599290 h 6864970"/>
              <a:gd name="connsiteX4402" fmla="*/ 5477564 w 7120160"/>
              <a:gd name="connsiteY4402" fmla="*/ 4573890 h 6864970"/>
              <a:gd name="connsiteX4403" fmla="*/ 5483218 w 7120160"/>
              <a:gd name="connsiteY4403" fmla="*/ 4537060 h 6864970"/>
              <a:gd name="connsiteX4404" fmla="*/ 5486752 w 7120160"/>
              <a:gd name="connsiteY4404" fmla="*/ 4504040 h 6864970"/>
              <a:gd name="connsiteX4405" fmla="*/ 5495234 w 7120160"/>
              <a:gd name="connsiteY4405" fmla="*/ 4471020 h 6864970"/>
              <a:gd name="connsiteX4406" fmla="*/ 5496648 w 7120160"/>
              <a:gd name="connsiteY4406" fmla="*/ 4467210 h 6864970"/>
              <a:gd name="connsiteX4407" fmla="*/ 5491700 w 7120160"/>
              <a:gd name="connsiteY4407" fmla="*/ 4471020 h 6864970"/>
              <a:gd name="connsiteX4408" fmla="*/ 5482512 w 7120160"/>
              <a:gd name="connsiteY4408" fmla="*/ 4476100 h 6864970"/>
              <a:gd name="connsiteX4409" fmla="*/ 5498768 w 7120160"/>
              <a:gd name="connsiteY4409" fmla="*/ 4460225 h 6864970"/>
              <a:gd name="connsiteX4410" fmla="*/ 5500182 w 7120160"/>
              <a:gd name="connsiteY4410" fmla="*/ 4454510 h 6864970"/>
              <a:gd name="connsiteX4411" fmla="*/ 5502302 w 7120160"/>
              <a:gd name="connsiteY4411" fmla="*/ 4446255 h 6864970"/>
              <a:gd name="connsiteX4412" fmla="*/ 5503008 w 7120160"/>
              <a:gd name="connsiteY4412" fmla="*/ 4440540 h 6864970"/>
              <a:gd name="connsiteX4413" fmla="*/ 5501595 w 7120160"/>
              <a:gd name="connsiteY4413" fmla="*/ 4439905 h 6864970"/>
              <a:gd name="connsiteX4414" fmla="*/ 5495940 w 7120160"/>
              <a:gd name="connsiteY4414" fmla="*/ 4438000 h 6864970"/>
              <a:gd name="connsiteX4415" fmla="*/ 374488 w 7120160"/>
              <a:gd name="connsiteY4415" fmla="*/ 4414505 h 6864970"/>
              <a:gd name="connsiteX4416" fmla="*/ 375902 w 7120160"/>
              <a:gd name="connsiteY4416" fmla="*/ 4424030 h 6864970"/>
              <a:gd name="connsiteX4417" fmla="*/ 375902 w 7120160"/>
              <a:gd name="connsiteY4417" fmla="*/ 4431015 h 6864970"/>
              <a:gd name="connsiteX4418" fmla="*/ 373075 w 7120160"/>
              <a:gd name="connsiteY4418" fmla="*/ 4433555 h 6864970"/>
              <a:gd name="connsiteX4419" fmla="*/ 369541 w 7120160"/>
              <a:gd name="connsiteY4419" fmla="*/ 4422125 h 6864970"/>
              <a:gd name="connsiteX4420" fmla="*/ 5601960 w 7120160"/>
              <a:gd name="connsiteY4420" fmla="*/ 4405615 h 6864970"/>
              <a:gd name="connsiteX4421" fmla="*/ 5605494 w 7120160"/>
              <a:gd name="connsiteY4421" fmla="*/ 4405615 h 6864970"/>
              <a:gd name="connsiteX4422" fmla="*/ 5608322 w 7120160"/>
              <a:gd name="connsiteY4422" fmla="*/ 4406250 h 6864970"/>
              <a:gd name="connsiteX4423" fmla="*/ 5613976 w 7120160"/>
              <a:gd name="connsiteY4423" fmla="*/ 4415140 h 6864970"/>
              <a:gd name="connsiteX4424" fmla="*/ 5613269 w 7120160"/>
              <a:gd name="connsiteY4424" fmla="*/ 4417680 h 6864970"/>
              <a:gd name="connsiteX4425" fmla="*/ 5606908 w 7120160"/>
              <a:gd name="connsiteY4425" fmla="*/ 4425300 h 6864970"/>
              <a:gd name="connsiteX4426" fmla="*/ 5601960 w 7120160"/>
              <a:gd name="connsiteY4426" fmla="*/ 4435460 h 6864970"/>
              <a:gd name="connsiteX4427" fmla="*/ 5599133 w 7120160"/>
              <a:gd name="connsiteY4427" fmla="*/ 4439270 h 6864970"/>
              <a:gd name="connsiteX4428" fmla="*/ 5597720 w 7120160"/>
              <a:gd name="connsiteY4428" fmla="*/ 4425935 h 6864970"/>
              <a:gd name="connsiteX4429" fmla="*/ 5598426 w 7120160"/>
              <a:gd name="connsiteY4429" fmla="*/ 4410060 h 6864970"/>
              <a:gd name="connsiteX4430" fmla="*/ 5597720 w 7120160"/>
              <a:gd name="connsiteY4430" fmla="*/ 4410060 h 6864970"/>
              <a:gd name="connsiteX4431" fmla="*/ 5601960 w 7120160"/>
              <a:gd name="connsiteY4431" fmla="*/ 4405615 h 6864970"/>
              <a:gd name="connsiteX4432" fmla="*/ 520089 w 7120160"/>
              <a:gd name="connsiteY4432" fmla="*/ 4396725 h 6864970"/>
              <a:gd name="connsiteX4433" fmla="*/ 519381 w 7120160"/>
              <a:gd name="connsiteY4433" fmla="*/ 4398630 h 6864970"/>
              <a:gd name="connsiteX4434" fmla="*/ 517261 w 7120160"/>
              <a:gd name="connsiteY4434" fmla="*/ 4406885 h 6864970"/>
              <a:gd name="connsiteX4435" fmla="*/ 510193 w 7120160"/>
              <a:gd name="connsiteY4435" fmla="*/ 4429745 h 6864970"/>
              <a:gd name="connsiteX4436" fmla="*/ 509487 w 7120160"/>
              <a:gd name="connsiteY4436" fmla="*/ 4431015 h 6864970"/>
              <a:gd name="connsiteX4437" fmla="*/ 509487 w 7120160"/>
              <a:gd name="connsiteY4437" fmla="*/ 4432920 h 6864970"/>
              <a:gd name="connsiteX4438" fmla="*/ 503832 w 7120160"/>
              <a:gd name="connsiteY4438" fmla="*/ 4455145 h 6864970"/>
              <a:gd name="connsiteX4439" fmla="*/ 502418 w 7120160"/>
              <a:gd name="connsiteY4439" fmla="*/ 4462765 h 6864970"/>
              <a:gd name="connsiteX4440" fmla="*/ 501711 w 7120160"/>
              <a:gd name="connsiteY4440" fmla="*/ 4463400 h 6864970"/>
              <a:gd name="connsiteX4441" fmla="*/ 496764 w 7120160"/>
              <a:gd name="connsiteY4441" fmla="*/ 4483720 h 6864970"/>
              <a:gd name="connsiteX4442" fmla="*/ 493230 w 7120160"/>
              <a:gd name="connsiteY4442" fmla="*/ 4497690 h 6864970"/>
              <a:gd name="connsiteX4443" fmla="*/ 493230 w 7120160"/>
              <a:gd name="connsiteY4443" fmla="*/ 4499595 h 6864970"/>
              <a:gd name="connsiteX4444" fmla="*/ 492523 w 7120160"/>
              <a:gd name="connsiteY4444" fmla="*/ 4501500 h 6864970"/>
              <a:gd name="connsiteX4445" fmla="*/ 492249 w 7120160"/>
              <a:gd name="connsiteY4445" fmla="*/ 4503120 h 6864970"/>
              <a:gd name="connsiteX4446" fmla="*/ 491817 w 7120160"/>
              <a:gd name="connsiteY4446" fmla="*/ 4504675 h 6864970"/>
              <a:gd name="connsiteX4447" fmla="*/ 490402 w 7120160"/>
              <a:gd name="connsiteY4447" fmla="*/ 4511660 h 6864970"/>
              <a:gd name="connsiteX4448" fmla="*/ 491463 w 7120160"/>
              <a:gd name="connsiteY4448" fmla="*/ 4507771 h 6864970"/>
              <a:gd name="connsiteX4449" fmla="*/ 492249 w 7120160"/>
              <a:gd name="connsiteY4449" fmla="*/ 4503120 h 6864970"/>
              <a:gd name="connsiteX4450" fmla="*/ 493230 w 7120160"/>
              <a:gd name="connsiteY4450" fmla="*/ 4499595 h 6864970"/>
              <a:gd name="connsiteX4451" fmla="*/ 493230 w 7120160"/>
              <a:gd name="connsiteY4451" fmla="*/ 4500230 h 6864970"/>
              <a:gd name="connsiteX4452" fmla="*/ 496057 w 7120160"/>
              <a:gd name="connsiteY4452" fmla="*/ 4491975 h 6864970"/>
              <a:gd name="connsiteX4453" fmla="*/ 496764 w 7120160"/>
              <a:gd name="connsiteY4453" fmla="*/ 4483720 h 6864970"/>
              <a:gd name="connsiteX4454" fmla="*/ 500298 w 7120160"/>
              <a:gd name="connsiteY4454" fmla="*/ 4476100 h 6864970"/>
              <a:gd name="connsiteX4455" fmla="*/ 505953 w 7120160"/>
              <a:gd name="connsiteY4455" fmla="*/ 4451970 h 6864970"/>
              <a:gd name="connsiteX4456" fmla="*/ 514434 w 7120160"/>
              <a:gd name="connsiteY4456" fmla="*/ 4419585 h 6864970"/>
              <a:gd name="connsiteX4457" fmla="*/ 519381 w 7120160"/>
              <a:gd name="connsiteY4457" fmla="*/ 4399265 h 6864970"/>
              <a:gd name="connsiteX4458" fmla="*/ 520089 w 7120160"/>
              <a:gd name="connsiteY4458" fmla="*/ 4382120 h 6864970"/>
              <a:gd name="connsiteX4459" fmla="*/ 517968 w 7120160"/>
              <a:gd name="connsiteY4459" fmla="*/ 4394185 h 6864970"/>
              <a:gd name="connsiteX4460" fmla="*/ 517410 w 7120160"/>
              <a:gd name="connsiteY4460" fmla="*/ 4396358 h 6864970"/>
              <a:gd name="connsiteX4461" fmla="*/ 515847 w 7120160"/>
              <a:gd name="connsiteY4461" fmla="*/ 4397995 h 6864970"/>
              <a:gd name="connsiteX4462" fmla="*/ 520089 w 7120160"/>
              <a:gd name="connsiteY4462" fmla="*/ 4382120 h 6864970"/>
              <a:gd name="connsiteX4463" fmla="*/ 527157 w 7120160"/>
              <a:gd name="connsiteY4463" fmla="*/ 4372595 h 6864970"/>
              <a:gd name="connsiteX4464" fmla="*/ 526450 w 7120160"/>
              <a:gd name="connsiteY4464" fmla="*/ 4373230 h 6864970"/>
              <a:gd name="connsiteX4465" fmla="*/ 525389 w 7120160"/>
              <a:gd name="connsiteY4465" fmla="*/ 4377992 h 6864970"/>
              <a:gd name="connsiteX4466" fmla="*/ 524329 w 7120160"/>
              <a:gd name="connsiteY4466" fmla="*/ 4380850 h 6864970"/>
              <a:gd name="connsiteX4467" fmla="*/ 525036 w 7120160"/>
              <a:gd name="connsiteY4467" fmla="*/ 4379580 h 6864970"/>
              <a:gd name="connsiteX4468" fmla="*/ 525389 w 7120160"/>
              <a:gd name="connsiteY4468" fmla="*/ 4377992 h 6864970"/>
              <a:gd name="connsiteX4469" fmla="*/ 525743 w 7120160"/>
              <a:gd name="connsiteY4469" fmla="*/ 4377040 h 6864970"/>
              <a:gd name="connsiteX4470" fmla="*/ 5609028 w 7120160"/>
              <a:gd name="connsiteY4470" fmla="*/ 4368785 h 6864970"/>
              <a:gd name="connsiteX4471" fmla="*/ 5612562 w 7120160"/>
              <a:gd name="connsiteY4471" fmla="*/ 4368785 h 6864970"/>
              <a:gd name="connsiteX4472" fmla="*/ 5614682 w 7120160"/>
              <a:gd name="connsiteY4472" fmla="*/ 4368785 h 6864970"/>
              <a:gd name="connsiteX4473" fmla="*/ 5616803 w 7120160"/>
              <a:gd name="connsiteY4473" fmla="*/ 4384025 h 6864970"/>
              <a:gd name="connsiteX4474" fmla="*/ 5617510 w 7120160"/>
              <a:gd name="connsiteY4474" fmla="*/ 4394820 h 6864970"/>
              <a:gd name="connsiteX4475" fmla="*/ 5618216 w 7120160"/>
              <a:gd name="connsiteY4475" fmla="*/ 4400535 h 6864970"/>
              <a:gd name="connsiteX4476" fmla="*/ 5610442 w 7120160"/>
              <a:gd name="connsiteY4476" fmla="*/ 4401805 h 6864970"/>
              <a:gd name="connsiteX4477" fmla="*/ 5605494 w 7120160"/>
              <a:gd name="connsiteY4477" fmla="*/ 4396725 h 6864970"/>
              <a:gd name="connsiteX4478" fmla="*/ 5601960 w 7120160"/>
              <a:gd name="connsiteY4478" fmla="*/ 4386565 h 6864970"/>
              <a:gd name="connsiteX4479" fmla="*/ 5601254 w 7120160"/>
              <a:gd name="connsiteY4479" fmla="*/ 4385295 h 6864970"/>
              <a:gd name="connsiteX4480" fmla="*/ 5609028 w 7120160"/>
              <a:gd name="connsiteY4480" fmla="*/ 4368785 h 6864970"/>
              <a:gd name="connsiteX4481" fmla="*/ 537051 w 7120160"/>
              <a:gd name="connsiteY4481" fmla="*/ 4342115 h 6864970"/>
              <a:gd name="connsiteX4482" fmla="*/ 536256 w 7120160"/>
              <a:gd name="connsiteY4482" fmla="*/ 4346163 h 6864970"/>
              <a:gd name="connsiteX4483" fmla="*/ 531397 w 7120160"/>
              <a:gd name="connsiteY4483" fmla="*/ 4359260 h 6864970"/>
              <a:gd name="connsiteX4484" fmla="*/ 512314 w 7120160"/>
              <a:gd name="connsiteY4484" fmla="*/ 4435460 h 6864970"/>
              <a:gd name="connsiteX4485" fmla="*/ 511607 w 7120160"/>
              <a:gd name="connsiteY4485" fmla="*/ 4439270 h 6864970"/>
              <a:gd name="connsiteX4486" fmla="*/ 510900 w 7120160"/>
              <a:gd name="connsiteY4486" fmla="*/ 4439905 h 6864970"/>
              <a:gd name="connsiteX4487" fmla="*/ 510900 w 7120160"/>
              <a:gd name="connsiteY4487" fmla="*/ 4441175 h 6864970"/>
              <a:gd name="connsiteX4488" fmla="*/ 511607 w 7120160"/>
              <a:gd name="connsiteY4488" fmla="*/ 4439270 h 6864970"/>
              <a:gd name="connsiteX4489" fmla="*/ 513727 w 7120160"/>
              <a:gd name="connsiteY4489" fmla="*/ 4432285 h 6864970"/>
              <a:gd name="connsiteX4490" fmla="*/ 521502 w 7120160"/>
              <a:gd name="connsiteY4490" fmla="*/ 4404980 h 6864970"/>
              <a:gd name="connsiteX4491" fmla="*/ 525743 w 7120160"/>
              <a:gd name="connsiteY4491" fmla="*/ 4387835 h 6864970"/>
              <a:gd name="connsiteX4492" fmla="*/ 527157 w 7120160"/>
              <a:gd name="connsiteY4492" fmla="*/ 4383390 h 6864970"/>
              <a:gd name="connsiteX4493" fmla="*/ 527157 w 7120160"/>
              <a:gd name="connsiteY4493" fmla="*/ 4382120 h 6864970"/>
              <a:gd name="connsiteX4494" fmla="*/ 527863 w 7120160"/>
              <a:gd name="connsiteY4494" fmla="*/ 4379580 h 6864970"/>
              <a:gd name="connsiteX4495" fmla="*/ 528570 w 7120160"/>
              <a:gd name="connsiteY4495" fmla="*/ 4375770 h 6864970"/>
              <a:gd name="connsiteX4496" fmla="*/ 534224 w 7120160"/>
              <a:gd name="connsiteY4496" fmla="*/ 4354815 h 6864970"/>
              <a:gd name="connsiteX4497" fmla="*/ 534931 w 7120160"/>
              <a:gd name="connsiteY4497" fmla="*/ 4352275 h 6864970"/>
              <a:gd name="connsiteX4498" fmla="*/ 534931 w 7120160"/>
              <a:gd name="connsiteY4498" fmla="*/ 4352910 h 6864970"/>
              <a:gd name="connsiteX4499" fmla="*/ 536256 w 7120160"/>
              <a:gd name="connsiteY4499" fmla="*/ 4346163 h 6864970"/>
              <a:gd name="connsiteX4500" fmla="*/ 537051 w 7120160"/>
              <a:gd name="connsiteY4500" fmla="*/ 4344020 h 6864970"/>
              <a:gd name="connsiteX4501" fmla="*/ 532811 w 7120160"/>
              <a:gd name="connsiteY4501" fmla="*/ 4342115 h 6864970"/>
              <a:gd name="connsiteX4502" fmla="*/ 533517 w 7120160"/>
              <a:gd name="connsiteY4502" fmla="*/ 4342750 h 6864970"/>
              <a:gd name="connsiteX4503" fmla="*/ 532811 w 7120160"/>
              <a:gd name="connsiteY4503" fmla="*/ 4342750 h 6864970"/>
              <a:gd name="connsiteX4504" fmla="*/ 376608 w 7120160"/>
              <a:gd name="connsiteY4504" fmla="*/ 4341480 h 6864970"/>
              <a:gd name="connsiteX4505" fmla="*/ 378022 w 7120160"/>
              <a:gd name="connsiteY4505" fmla="*/ 4341480 h 6864970"/>
              <a:gd name="connsiteX4506" fmla="*/ 380142 w 7120160"/>
              <a:gd name="connsiteY4506" fmla="*/ 4341480 h 6864970"/>
              <a:gd name="connsiteX4507" fmla="*/ 387917 w 7120160"/>
              <a:gd name="connsiteY4507" fmla="*/ 4356085 h 6864970"/>
              <a:gd name="connsiteX4508" fmla="*/ 386504 w 7120160"/>
              <a:gd name="connsiteY4508" fmla="*/ 4357990 h 6864970"/>
              <a:gd name="connsiteX4509" fmla="*/ 386504 w 7120160"/>
              <a:gd name="connsiteY4509" fmla="*/ 4358625 h 6864970"/>
              <a:gd name="connsiteX4510" fmla="*/ 377315 w 7120160"/>
              <a:gd name="connsiteY4510" fmla="*/ 4360530 h 6864970"/>
              <a:gd name="connsiteX4511" fmla="*/ 376608 w 7120160"/>
              <a:gd name="connsiteY4511" fmla="*/ 4341480 h 6864970"/>
              <a:gd name="connsiteX4512" fmla="*/ 537051 w 7120160"/>
              <a:gd name="connsiteY4512" fmla="*/ 4317350 h 6864970"/>
              <a:gd name="connsiteX4513" fmla="*/ 534224 w 7120160"/>
              <a:gd name="connsiteY4513" fmla="*/ 4325605 h 6864970"/>
              <a:gd name="connsiteX4514" fmla="*/ 534931 w 7120160"/>
              <a:gd name="connsiteY4514" fmla="*/ 4321160 h 6864970"/>
              <a:gd name="connsiteX4515" fmla="*/ 537051 w 7120160"/>
              <a:gd name="connsiteY4515" fmla="*/ 4317350 h 6864970"/>
              <a:gd name="connsiteX4516" fmla="*/ 541292 w 7120160"/>
              <a:gd name="connsiteY4516" fmla="*/ 4310365 h 6864970"/>
              <a:gd name="connsiteX4517" fmla="*/ 540586 w 7120160"/>
              <a:gd name="connsiteY4517" fmla="*/ 4312905 h 6864970"/>
              <a:gd name="connsiteX4518" fmla="*/ 537051 w 7120160"/>
              <a:gd name="connsiteY4518" fmla="*/ 4321795 h 6864970"/>
              <a:gd name="connsiteX4519" fmla="*/ 538465 w 7120160"/>
              <a:gd name="connsiteY4519" fmla="*/ 4322430 h 6864970"/>
              <a:gd name="connsiteX4520" fmla="*/ 536344 w 7120160"/>
              <a:gd name="connsiteY4520" fmla="*/ 4326240 h 6864970"/>
              <a:gd name="connsiteX4521" fmla="*/ 535638 w 7120160"/>
              <a:gd name="connsiteY4521" fmla="*/ 4334495 h 6864970"/>
              <a:gd name="connsiteX4522" fmla="*/ 534224 w 7120160"/>
              <a:gd name="connsiteY4522" fmla="*/ 4333860 h 6864970"/>
              <a:gd name="connsiteX4523" fmla="*/ 532104 w 7120160"/>
              <a:gd name="connsiteY4523" fmla="*/ 4342115 h 6864970"/>
              <a:gd name="connsiteX4524" fmla="*/ 532104 w 7120160"/>
              <a:gd name="connsiteY4524" fmla="*/ 4346560 h 6864970"/>
              <a:gd name="connsiteX4525" fmla="*/ 531397 w 7120160"/>
              <a:gd name="connsiteY4525" fmla="*/ 4346560 h 6864970"/>
              <a:gd name="connsiteX4526" fmla="*/ 529984 w 7120160"/>
              <a:gd name="connsiteY4526" fmla="*/ 4350370 h 6864970"/>
              <a:gd name="connsiteX4527" fmla="*/ 527863 w 7120160"/>
              <a:gd name="connsiteY4527" fmla="*/ 4363070 h 6864970"/>
              <a:gd name="connsiteX4528" fmla="*/ 527863 w 7120160"/>
              <a:gd name="connsiteY4528" fmla="*/ 4363705 h 6864970"/>
              <a:gd name="connsiteX4529" fmla="*/ 528570 w 7120160"/>
              <a:gd name="connsiteY4529" fmla="*/ 4361165 h 6864970"/>
              <a:gd name="connsiteX4530" fmla="*/ 529277 w 7120160"/>
              <a:gd name="connsiteY4530" fmla="*/ 4359260 h 6864970"/>
              <a:gd name="connsiteX4531" fmla="*/ 529277 w 7120160"/>
              <a:gd name="connsiteY4531" fmla="*/ 4358625 h 6864970"/>
              <a:gd name="connsiteX4532" fmla="*/ 529984 w 7120160"/>
              <a:gd name="connsiteY4532" fmla="*/ 4357990 h 6864970"/>
              <a:gd name="connsiteX4533" fmla="*/ 529984 w 7120160"/>
              <a:gd name="connsiteY4533" fmla="*/ 4357355 h 6864970"/>
              <a:gd name="connsiteX4534" fmla="*/ 532104 w 7120160"/>
              <a:gd name="connsiteY4534" fmla="*/ 4351005 h 6864970"/>
              <a:gd name="connsiteX4535" fmla="*/ 532104 w 7120160"/>
              <a:gd name="connsiteY4535" fmla="*/ 4349735 h 6864970"/>
              <a:gd name="connsiteX4536" fmla="*/ 532811 w 7120160"/>
              <a:gd name="connsiteY4536" fmla="*/ 4349100 h 6864970"/>
              <a:gd name="connsiteX4537" fmla="*/ 534224 w 7120160"/>
              <a:gd name="connsiteY4537" fmla="*/ 4338305 h 6864970"/>
              <a:gd name="connsiteX4538" fmla="*/ 535638 w 7120160"/>
              <a:gd name="connsiteY4538" fmla="*/ 4338940 h 6864970"/>
              <a:gd name="connsiteX4539" fmla="*/ 541292 w 7120160"/>
              <a:gd name="connsiteY4539" fmla="*/ 4311000 h 6864970"/>
              <a:gd name="connsiteX4540" fmla="*/ 5637300 w 7120160"/>
              <a:gd name="connsiteY4540" fmla="*/ 4287505 h 6864970"/>
              <a:gd name="connsiteX4541" fmla="*/ 5638007 w 7120160"/>
              <a:gd name="connsiteY4541" fmla="*/ 4288140 h 6864970"/>
              <a:gd name="connsiteX4542" fmla="*/ 5641540 w 7120160"/>
              <a:gd name="connsiteY4542" fmla="*/ 4297665 h 6864970"/>
              <a:gd name="connsiteX4543" fmla="*/ 5639420 w 7120160"/>
              <a:gd name="connsiteY4543" fmla="*/ 4299570 h 6864970"/>
              <a:gd name="connsiteX4544" fmla="*/ 5630232 w 7120160"/>
              <a:gd name="connsiteY4544" fmla="*/ 4291315 h 6864970"/>
              <a:gd name="connsiteX4545" fmla="*/ 5630939 w 7120160"/>
              <a:gd name="connsiteY4545" fmla="*/ 4291315 h 6864970"/>
              <a:gd name="connsiteX4546" fmla="*/ 5637300 w 7120160"/>
              <a:gd name="connsiteY4546" fmla="*/ 4287505 h 6864970"/>
              <a:gd name="connsiteX4547" fmla="*/ 550480 w 7120160"/>
              <a:gd name="connsiteY4547" fmla="*/ 4279250 h 6864970"/>
              <a:gd name="connsiteX4548" fmla="*/ 549774 w 7120160"/>
              <a:gd name="connsiteY4548" fmla="*/ 4279885 h 6864970"/>
              <a:gd name="connsiteX4549" fmla="*/ 548360 w 7120160"/>
              <a:gd name="connsiteY4549" fmla="*/ 4281790 h 6864970"/>
              <a:gd name="connsiteX4550" fmla="*/ 541999 w 7120160"/>
              <a:gd name="connsiteY4550" fmla="*/ 4310365 h 6864970"/>
              <a:gd name="connsiteX4551" fmla="*/ 542705 w 7120160"/>
              <a:gd name="connsiteY4551" fmla="*/ 4309730 h 6864970"/>
              <a:gd name="connsiteX4552" fmla="*/ 542705 w 7120160"/>
              <a:gd name="connsiteY4552" fmla="*/ 4308460 h 6864970"/>
              <a:gd name="connsiteX4553" fmla="*/ 543413 w 7120160"/>
              <a:gd name="connsiteY4553" fmla="*/ 4307825 h 6864970"/>
              <a:gd name="connsiteX4554" fmla="*/ 544826 w 7120160"/>
              <a:gd name="connsiteY4554" fmla="*/ 4301475 h 6864970"/>
              <a:gd name="connsiteX4555" fmla="*/ 546240 w 7120160"/>
              <a:gd name="connsiteY4555" fmla="*/ 4297030 h 6864970"/>
              <a:gd name="connsiteX4556" fmla="*/ 546947 w 7120160"/>
              <a:gd name="connsiteY4556" fmla="*/ 4292585 h 6864970"/>
              <a:gd name="connsiteX4557" fmla="*/ 549067 w 7120160"/>
              <a:gd name="connsiteY4557" fmla="*/ 4284965 h 6864970"/>
              <a:gd name="connsiteX4558" fmla="*/ 549774 w 7120160"/>
              <a:gd name="connsiteY4558" fmla="*/ 4281790 h 6864970"/>
              <a:gd name="connsiteX4559" fmla="*/ 385090 w 7120160"/>
              <a:gd name="connsiteY4559" fmla="*/ 4269090 h 6864970"/>
              <a:gd name="connsiteX4560" fmla="*/ 386504 w 7120160"/>
              <a:gd name="connsiteY4560" fmla="*/ 4273535 h 6864970"/>
              <a:gd name="connsiteX4561" fmla="*/ 386504 w 7120160"/>
              <a:gd name="connsiteY4561" fmla="*/ 4283695 h 6864970"/>
              <a:gd name="connsiteX4562" fmla="*/ 383677 w 7120160"/>
              <a:gd name="connsiteY4562" fmla="*/ 4281155 h 6864970"/>
              <a:gd name="connsiteX4563" fmla="*/ 383677 w 7120160"/>
              <a:gd name="connsiteY4563" fmla="*/ 4270995 h 6864970"/>
              <a:gd name="connsiteX4564" fmla="*/ 385090 w 7120160"/>
              <a:gd name="connsiteY4564" fmla="*/ 4269090 h 6864970"/>
              <a:gd name="connsiteX4565" fmla="*/ 5633766 w 7120160"/>
              <a:gd name="connsiteY4565" fmla="*/ 4260835 h 6864970"/>
              <a:gd name="connsiteX4566" fmla="*/ 5635180 w 7120160"/>
              <a:gd name="connsiteY4566" fmla="*/ 4260835 h 6864970"/>
              <a:gd name="connsiteX4567" fmla="*/ 5639420 w 7120160"/>
              <a:gd name="connsiteY4567" fmla="*/ 4262740 h 6864970"/>
              <a:gd name="connsiteX4568" fmla="*/ 5647195 w 7120160"/>
              <a:gd name="connsiteY4568" fmla="*/ 4270995 h 6864970"/>
              <a:gd name="connsiteX4569" fmla="*/ 5647195 w 7120160"/>
              <a:gd name="connsiteY4569" fmla="*/ 4274170 h 6864970"/>
              <a:gd name="connsiteX4570" fmla="*/ 5638007 w 7120160"/>
              <a:gd name="connsiteY4570" fmla="*/ 4277980 h 6864970"/>
              <a:gd name="connsiteX4571" fmla="*/ 5627405 w 7120160"/>
              <a:gd name="connsiteY4571" fmla="*/ 4265280 h 6864970"/>
              <a:gd name="connsiteX4572" fmla="*/ 5633766 w 7120160"/>
              <a:gd name="connsiteY4572" fmla="*/ 4260835 h 6864970"/>
              <a:gd name="connsiteX4573" fmla="*/ 5634473 w 7120160"/>
              <a:gd name="connsiteY4573" fmla="*/ 4243690 h 6864970"/>
              <a:gd name="connsiteX4574" fmla="*/ 5635886 w 7120160"/>
              <a:gd name="connsiteY4574" fmla="*/ 4243690 h 6864970"/>
              <a:gd name="connsiteX4575" fmla="*/ 5637300 w 7120160"/>
              <a:gd name="connsiteY4575" fmla="*/ 4244325 h 6864970"/>
              <a:gd name="connsiteX4576" fmla="*/ 5638007 w 7120160"/>
              <a:gd name="connsiteY4576" fmla="*/ 4244960 h 6864970"/>
              <a:gd name="connsiteX4577" fmla="*/ 5640127 w 7120160"/>
              <a:gd name="connsiteY4577" fmla="*/ 4248770 h 6864970"/>
              <a:gd name="connsiteX4578" fmla="*/ 5635886 w 7120160"/>
              <a:gd name="connsiteY4578" fmla="*/ 4248770 h 6864970"/>
              <a:gd name="connsiteX4579" fmla="*/ 5633059 w 7120160"/>
              <a:gd name="connsiteY4579" fmla="*/ 4244325 h 6864970"/>
              <a:gd name="connsiteX4580" fmla="*/ 5632352 w 7120160"/>
              <a:gd name="connsiteY4580" fmla="*/ 4244325 h 6864970"/>
              <a:gd name="connsiteX4581" fmla="*/ 5634473 w 7120160"/>
              <a:gd name="connsiteY4581" fmla="*/ 4243690 h 6864970"/>
              <a:gd name="connsiteX4582" fmla="*/ 392865 w 7120160"/>
              <a:gd name="connsiteY4582" fmla="*/ 4235435 h 6864970"/>
              <a:gd name="connsiteX4583" fmla="*/ 399226 w 7120160"/>
              <a:gd name="connsiteY4583" fmla="*/ 4243690 h 6864970"/>
              <a:gd name="connsiteX4584" fmla="*/ 397812 w 7120160"/>
              <a:gd name="connsiteY4584" fmla="*/ 4258295 h 6864970"/>
              <a:gd name="connsiteX4585" fmla="*/ 389331 w 7120160"/>
              <a:gd name="connsiteY4585" fmla="*/ 4263375 h 6864970"/>
              <a:gd name="connsiteX4586" fmla="*/ 385797 w 7120160"/>
              <a:gd name="connsiteY4586" fmla="*/ 4241785 h 6864970"/>
              <a:gd name="connsiteX4587" fmla="*/ 392865 w 7120160"/>
              <a:gd name="connsiteY4587" fmla="*/ 4235435 h 6864970"/>
              <a:gd name="connsiteX4588" fmla="*/ 509487 w 7120160"/>
              <a:gd name="connsiteY4588" fmla="*/ 4218290 h 6864970"/>
              <a:gd name="connsiteX4589" fmla="*/ 514434 w 7120160"/>
              <a:gd name="connsiteY4589" fmla="*/ 4262740 h 6864970"/>
              <a:gd name="connsiteX4590" fmla="*/ 493230 w 7120160"/>
              <a:gd name="connsiteY4590" fmla="*/ 4340845 h 6864970"/>
              <a:gd name="connsiteX4591" fmla="*/ 489696 w 7120160"/>
              <a:gd name="connsiteY4591" fmla="*/ 4345290 h 6864970"/>
              <a:gd name="connsiteX4592" fmla="*/ 484748 w 7120160"/>
              <a:gd name="connsiteY4592" fmla="*/ 4321795 h 6864970"/>
              <a:gd name="connsiteX4593" fmla="*/ 498177 w 7120160"/>
              <a:gd name="connsiteY4593" fmla="*/ 4235435 h 6864970"/>
              <a:gd name="connsiteX4594" fmla="*/ 509487 w 7120160"/>
              <a:gd name="connsiteY4594" fmla="*/ 4218290 h 6864970"/>
              <a:gd name="connsiteX4595" fmla="*/ 5651436 w 7120160"/>
              <a:gd name="connsiteY4595" fmla="*/ 4204955 h 6864970"/>
              <a:gd name="connsiteX4596" fmla="*/ 5652850 w 7120160"/>
              <a:gd name="connsiteY4596" fmla="*/ 4206225 h 6864970"/>
              <a:gd name="connsiteX4597" fmla="*/ 5654970 w 7120160"/>
              <a:gd name="connsiteY4597" fmla="*/ 4213210 h 6864970"/>
              <a:gd name="connsiteX4598" fmla="*/ 5649316 w 7120160"/>
              <a:gd name="connsiteY4598" fmla="*/ 4215750 h 6864970"/>
              <a:gd name="connsiteX4599" fmla="*/ 5647195 w 7120160"/>
              <a:gd name="connsiteY4599" fmla="*/ 4208765 h 6864970"/>
              <a:gd name="connsiteX4600" fmla="*/ 5651436 w 7120160"/>
              <a:gd name="connsiteY4600" fmla="*/ 4204955 h 6864970"/>
              <a:gd name="connsiteX4601" fmla="*/ 5606908 w 7120160"/>
              <a:gd name="connsiteY4601" fmla="*/ 4179555 h 6864970"/>
              <a:gd name="connsiteX4602" fmla="*/ 5605494 w 7120160"/>
              <a:gd name="connsiteY4602" fmla="*/ 4184000 h 6864970"/>
              <a:gd name="connsiteX4603" fmla="*/ 5602667 w 7120160"/>
              <a:gd name="connsiteY4603" fmla="*/ 4190985 h 6864970"/>
              <a:gd name="connsiteX4604" fmla="*/ 5602667 w 7120160"/>
              <a:gd name="connsiteY4604" fmla="*/ 4191620 h 6864970"/>
              <a:gd name="connsiteX4605" fmla="*/ 5607614 w 7120160"/>
              <a:gd name="connsiteY4605" fmla="*/ 4199875 h 6864970"/>
              <a:gd name="connsiteX4606" fmla="*/ 5609028 w 7120160"/>
              <a:gd name="connsiteY4606" fmla="*/ 4213210 h 6864970"/>
              <a:gd name="connsiteX4607" fmla="*/ 5613976 w 7120160"/>
              <a:gd name="connsiteY4607" fmla="*/ 4222100 h 6864970"/>
              <a:gd name="connsiteX4608" fmla="*/ 5619630 w 7120160"/>
              <a:gd name="connsiteY4608" fmla="*/ 4227180 h 6864970"/>
              <a:gd name="connsiteX4609" fmla="*/ 5618216 w 7120160"/>
              <a:gd name="connsiteY4609" fmla="*/ 4227180 h 6864970"/>
              <a:gd name="connsiteX4610" fmla="*/ 5616803 w 7120160"/>
              <a:gd name="connsiteY4610" fmla="*/ 4229085 h 6864970"/>
              <a:gd name="connsiteX4611" fmla="*/ 5608322 w 7120160"/>
              <a:gd name="connsiteY4611" fmla="*/ 4236070 h 6864970"/>
              <a:gd name="connsiteX4612" fmla="*/ 5595599 w 7120160"/>
              <a:gd name="connsiteY4612" fmla="*/ 4209400 h 6864970"/>
              <a:gd name="connsiteX4613" fmla="*/ 5598426 w 7120160"/>
              <a:gd name="connsiteY4613" fmla="*/ 4197335 h 6864970"/>
              <a:gd name="connsiteX4614" fmla="*/ 5597012 w 7120160"/>
              <a:gd name="connsiteY4614" fmla="*/ 4197335 h 6864970"/>
              <a:gd name="connsiteX4615" fmla="*/ 5606908 w 7120160"/>
              <a:gd name="connsiteY4615" fmla="*/ 4179555 h 6864970"/>
              <a:gd name="connsiteX4616" fmla="*/ 5656384 w 7120160"/>
              <a:gd name="connsiteY4616" fmla="*/ 4176380 h 6864970"/>
              <a:gd name="connsiteX4617" fmla="*/ 5657090 w 7120160"/>
              <a:gd name="connsiteY4617" fmla="*/ 4176380 h 6864970"/>
              <a:gd name="connsiteX4618" fmla="*/ 5656384 w 7120160"/>
              <a:gd name="connsiteY4618" fmla="*/ 4187810 h 6864970"/>
              <a:gd name="connsiteX4619" fmla="*/ 5648608 w 7120160"/>
              <a:gd name="connsiteY4619" fmla="*/ 4196065 h 6864970"/>
              <a:gd name="connsiteX4620" fmla="*/ 5649316 w 7120160"/>
              <a:gd name="connsiteY4620" fmla="*/ 4184635 h 6864970"/>
              <a:gd name="connsiteX4621" fmla="*/ 5656384 w 7120160"/>
              <a:gd name="connsiteY4621" fmla="*/ 4176380 h 6864970"/>
              <a:gd name="connsiteX4622" fmla="*/ 5618216 w 7120160"/>
              <a:gd name="connsiteY4622" fmla="*/ 4166220 h 6864970"/>
              <a:gd name="connsiteX4623" fmla="*/ 5621044 w 7120160"/>
              <a:gd name="connsiteY4623" fmla="*/ 4166220 h 6864970"/>
              <a:gd name="connsiteX4624" fmla="*/ 5623164 w 7120160"/>
              <a:gd name="connsiteY4624" fmla="*/ 4166855 h 6864970"/>
              <a:gd name="connsiteX4625" fmla="*/ 5625991 w 7120160"/>
              <a:gd name="connsiteY4625" fmla="*/ 4168125 h 6864970"/>
              <a:gd name="connsiteX4626" fmla="*/ 5627405 w 7120160"/>
              <a:gd name="connsiteY4626" fmla="*/ 4170030 h 6864970"/>
              <a:gd name="connsiteX4627" fmla="*/ 5621750 w 7120160"/>
              <a:gd name="connsiteY4627" fmla="*/ 4171300 h 6864970"/>
              <a:gd name="connsiteX4628" fmla="*/ 5616096 w 7120160"/>
              <a:gd name="connsiteY4628" fmla="*/ 4173205 h 6864970"/>
              <a:gd name="connsiteX4629" fmla="*/ 5616803 w 7120160"/>
              <a:gd name="connsiteY4629" fmla="*/ 4173840 h 6864970"/>
              <a:gd name="connsiteX4630" fmla="*/ 5621044 w 7120160"/>
              <a:gd name="connsiteY4630" fmla="*/ 4178920 h 6864970"/>
              <a:gd name="connsiteX4631" fmla="*/ 5613976 w 7120160"/>
              <a:gd name="connsiteY4631" fmla="*/ 4177015 h 6864970"/>
              <a:gd name="connsiteX4632" fmla="*/ 5616096 w 7120160"/>
              <a:gd name="connsiteY4632" fmla="*/ 4166855 h 6864970"/>
              <a:gd name="connsiteX4633" fmla="*/ 5618216 w 7120160"/>
              <a:gd name="connsiteY4633" fmla="*/ 4166220 h 6864970"/>
              <a:gd name="connsiteX4634" fmla="*/ 5663452 w 7120160"/>
              <a:gd name="connsiteY4634" fmla="*/ 4138280 h 6864970"/>
              <a:gd name="connsiteX4635" fmla="*/ 5664865 w 7120160"/>
              <a:gd name="connsiteY4635" fmla="*/ 4138915 h 6864970"/>
              <a:gd name="connsiteX4636" fmla="*/ 5672640 w 7120160"/>
              <a:gd name="connsiteY4636" fmla="*/ 4148440 h 6864970"/>
              <a:gd name="connsiteX4637" fmla="*/ 5671226 w 7120160"/>
              <a:gd name="connsiteY4637" fmla="*/ 4161775 h 6864970"/>
              <a:gd name="connsiteX4638" fmla="*/ 5663452 w 7120160"/>
              <a:gd name="connsiteY4638" fmla="*/ 4162410 h 6864970"/>
              <a:gd name="connsiteX4639" fmla="*/ 5652850 w 7120160"/>
              <a:gd name="connsiteY4639" fmla="*/ 4143995 h 6864970"/>
              <a:gd name="connsiteX4640" fmla="*/ 5653556 w 7120160"/>
              <a:gd name="connsiteY4640" fmla="*/ 4144630 h 6864970"/>
              <a:gd name="connsiteX4641" fmla="*/ 5663452 w 7120160"/>
              <a:gd name="connsiteY4641" fmla="*/ 4138280 h 6864970"/>
              <a:gd name="connsiteX4642" fmla="*/ 5640127 w 7120160"/>
              <a:gd name="connsiteY4642" fmla="*/ 4033505 h 6864970"/>
              <a:gd name="connsiteX4643" fmla="*/ 5638714 w 7120160"/>
              <a:gd name="connsiteY4643" fmla="*/ 4036045 h 6864970"/>
              <a:gd name="connsiteX4644" fmla="*/ 5635886 w 7120160"/>
              <a:gd name="connsiteY4644" fmla="*/ 4041760 h 6864970"/>
              <a:gd name="connsiteX4645" fmla="*/ 5639420 w 7120160"/>
              <a:gd name="connsiteY4645" fmla="*/ 4042395 h 6864970"/>
              <a:gd name="connsiteX4646" fmla="*/ 5640127 w 7120160"/>
              <a:gd name="connsiteY4646" fmla="*/ 4038585 h 6864970"/>
              <a:gd name="connsiteX4647" fmla="*/ 557548 w 7120160"/>
              <a:gd name="connsiteY4647" fmla="*/ 3992865 h 6864970"/>
              <a:gd name="connsiteX4648" fmla="*/ 558256 w 7120160"/>
              <a:gd name="connsiteY4648" fmla="*/ 3993500 h 6864970"/>
              <a:gd name="connsiteX4649" fmla="*/ 558256 w 7120160"/>
              <a:gd name="connsiteY4649" fmla="*/ 3997945 h 6864970"/>
              <a:gd name="connsiteX4650" fmla="*/ 558256 w 7120160"/>
              <a:gd name="connsiteY4650" fmla="*/ 4003025 h 6864970"/>
              <a:gd name="connsiteX4651" fmla="*/ 558962 w 7120160"/>
              <a:gd name="connsiteY4651" fmla="*/ 4013185 h 6864970"/>
              <a:gd name="connsiteX4652" fmla="*/ 559669 w 7120160"/>
              <a:gd name="connsiteY4652" fmla="*/ 4023345 h 6864970"/>
              <a:gd name="connsiteX4653" fmla="*/ 556841 w 7120160"/>
              <a:gd name="connsiteY4653" fmla="*/ 4041760 h 6864970"/>
              <a:gd name="connsiteX4654" fmla="*/ 550480 w 7120160"/>
              <a:gd name="connsiteY4654" fmla="*/ 4076050 h 6864970"/>
              <a:gd name="connsiteX4655" fmla="*/ 534931 w 7120160"/>
              <a:gd name="connsiteY4655" fmla="*/ 4134470 h 6864970"/>
              <a:gd name="connsiteX4656" fmla="*/ 521502 w 7120160"/>
              <a:gd name="connsiteY4656" fmla="*/ 4173840 h 6864970"/>
              <a:gd name="connsiteX4657" fmla="*/ 515847 w 7120160"/>
              <a:gd name="connsiteY4657" fmla="*/ 4163680 h 6864970"/>
              <a:gd name="connsiteX4658" fmla="*/ 510900 w 7120160"/>
              <a:gd name="connsiteY4658" fmla="*/ 4150345 h 6864970"/>
              <a:gd name="connsiteX4659" fmla="*/ 516554 w 7120160"/>
              <a:gd name="connsiteY4659" fmla="*/ 4125580 h 6864970"/>
              <a:gd name="connsiteX4660" fmla="*/ 542705 w 7120160"/>
              <a:gd name="connsiteY4660" fmla="*/ 4022710 h 6864970"/>
              <a:gd name="connsiteX4661" fmla="*/ 557548 w 7120160"/>
              <a:gd name="connsiteY4661" fmla="*/ 3992865 h 6864970"/>
              <a:gd name="connsiteX4662" fmla="*/ 5729890 w 7120160"/>
              <a:gd name="connsiteY4662" fmla="*/ 3980800 h 6864970"/>
              <a:gd name="connsiteX4663" fmla="*/ 5731304 w 7120160"/>
              <a:gd name="connsiteY4663" fmla="*/ 3980800 h 6864970"/>
              <a:gd name="connsiteX4664" fmla="*/ 5732718 w 7120160"/>
              <a:gd name="connsiteY4664" fmla="*/ 3980800 h 6864970"/>
              <a:gd name="connsiteX4665" fmla="*/ 5735545 w 7120160"/>
              <a:gd name="connsiteY4665" fmla="*/ 3987150 h 6864970"/>
              <a:gd name="connsiteX4666" fmla="*/ 5729890 w 7120160"/>
              <a:gd name="connsiteY4666" fmla="*/ 3987785 h 6864970"/>
              <a:gd name="connsiteX4667" fmla="*/ 5727770 w 7120160"/>
              <a:gd name="connsiteY4667" fmla="*/ 3982070 h 6864970"/>
              <a:gd name="connsiteX4668" fmla="*/ 5729890 w 7120160"/>
              <a:gd name="connsiteY4668" fmla="*/ 3980800 h 6864970"/>
              <a:gd name="connsiteX4669" fmla="*/ 438807 w 7120160"/>
              <a:gd name="connsiteY4669" fmla="*/ 3978260 h 6864970"/>
              <a:gd name="connsiteX4670" fmla="*/ 440220 w 7120160"/>
              <a:gd name="connsiteY4670" fmla="*/ 3978260 h 6864970"/>
              <a:gd name="connsiteX4671" fmla="*/ 440927 w 7120160"/>
              <a:gd name="connsiteY4671" fmla="*/ 3978895 h 6864970"/>
              <a:gd name="connsiteX4672" fmla="*/ 438807 w 7120160"/>
              <a:gd name="connsiteY4672" fmla="*/ 4016360 h 6864970"/>
              <a:gd name="connsiteX4673" fmla="*/ 433152 w 7120160"/>
              <a:gd name="connsiteY4673" fmla="*/ 4024615 h 6864970"/>
              <a:gd name="connsiteX4674" fmla="*/ 433152 w 7120160"/>
              <a:gd name="connsiteY4674" fmla="*/ 4025250 h 6864970"/>
              <a:gd name="connsiteX4675" fmla="*/ 428205 w 7120160"/>
              <a:gd name="connsiteY4675" fmla="*/ 4025250 h 6864970"/>
              <a:gd name="connsiteX4676" fmla="*/ 416189 w 7120160"/>
              <a:gd name="connsiteY4676" fmla="*/ 4015090 h 6864970"/>
              <a:gd name="connsiteX4677" fmla="*/ 421844 w 7120160"/>
              <a:gd name="connsiteY4677" fmla="*/ 4003025 h 6864970"/>
              <a:gd name="connsiteX4678" fmla="*/ 430325 w 7120160"/>
              <a:gd name="connsiteY4678" fmla="*/ 3988420 h 6864970"/>
              <a:gd name="connsiteX4679" fmla="*/ 438807 w 7120160"/>
              <a:gd name="connsiteY4679" fmla="*/ 3978260 h 6864970"/>
              <a:gd name="connsiteX4680" fmla="*/ 626108 w 7120160"/>
              <a:gd name="connsiteY4680" fmla="*/ 3964925 h 6864970"/>
              <a:gd name="connsiteX4681" fmla="*/ 624695 w 7120160"/>
              <a:gd name="connsiteY4681" fmla="*/ 3972545 h 6864970"/>
              <a:gd name="connsiteX4682" fmla="*/ 621867 w 7120160"/>
              <a:gd name="connsiteY4682" fmla="*/ 3983340 h 6864970"/>
              <a:gd name="connsiteX4683" fmla="*/ 621160 w 7120160"/>
              <a:gd name="connsiteY4683" fmla="*/ 3984610 h 6864970"/>
              <a:gd name="connsiteX4684" fmla="*/ 621867 w 7120160"/>
              <a:gd name="connsiteY4684" fmla="*/ 3983975 h 6864970"/>
              <a:gd name="connsiteX4685" fmla="*/ 623280 w 7120160"/>
              <a:gd name="connsiteY4685" fmla="*/ 3982705 h 6864970"/>
              <a:gd name="connsiteX4686" fmla="*/ 624695 w 7120160"/>
              <a:gd name="connsiteY4686" fmla="*/ 3977625 h 6864970"/>
              <a:gd name="connsiteX4687" fmla="*/ 626814 w 7120160"/>
              <a:gd name="connsiteY4687" fmla="*/ 3968735 h 6864970"/>
              <a:gd name="connsiteX4688" fmla="*/ 626108 w 7120160"/>
              <a:gd name="connsiteY4688" fmla="*/ 3966195 h 6864970"/>
              <a:gd name="connsiteX4689" fmla="*/ 448702 w 7120160"/>
              <a:gd name="connsiteY4689" fmla="*/ 3926825 h 6864970"/>
              <a:gd name="connsiteX4690" fmla="*/ 450115 w 7120160"/>
              <a:gd name="connsiteY4690" fmla="*/ 3927460 h 6864970"/>
              <a:gd name="connsiteX4691" fmla="*/ 456477 w 7120160"/>
              <a:gd name="connsiteY4691" fmla="*/ 3942065 h 6864970"/>
              <a:gd name="connsiteX4692" fmla="*/ 455769 w 7120160"/>
              <a:gd name="connsiteY4692" fmla="*/ 3941430 h 6864970"/>
              <a:gd name="connsiteX4693" fmla="*/ 451529 w 7120160"/>
              <a:gd name="connsiteY4693" fmla="*/ 3964925 h 6864970"/>
              <a:gd name="connsiteX4694" fmla="*/ 447995 w 7120160"/>
              <a:gd name="connsiteY4694" fmla="*/ 3969370 h 6864970"/>
              <a:gd name="connsiteX4695" fmla="*/ 440927 w 7120160"/>
              <a:gd name="connsiteY4695" fmla="*/ 3940160 h 6864970"/>
              <a:gd name="connsiteX4696" fmla="*/ 448702 w 7120160"/>
              <a:gd name="connsiteY4696" fmla="*/ 3926825 h 6864970"/>
              <a:gd name="connsiteX4697" fmla="*/ 460717 w 7120160"/>
              <a:gd name="connsiteY4697" fmla="*/ 3845545 h 6864970"/>
              <a:gd name="connsiteX4698" fmla="*/ 462838 w 7120160"/>
              <a:gd name="connsiteY4698" fmla="*/ 3845545 h 6864970"/>
              <a:gd name="connsiteX4699" fmla="*/ 471320 w 7120160"/>
              <a:gd name="connsiteY4699" fmla="*/ 3860150 h 6864970"/>
              <a:gd name="connsiteX4700" fmla="*/ 471320 w 7120160"/>
              <a:gd name="connsiteY4700" fmla="*/ 3870945 h 6864970"/>
              <a:gd name="connsiteX4701" fmla="*/ 466371 w 7120160"/>
              <a:gd name="connsiteY4701" fmla="*/ 3876660 h 6864970"/>
              <a:gd name="connsiteX4702" fmla="*/ 457184 w 7120160"/>
              <a:gd name="connsiteY4702" fmla="*/ 3848085 h 6864970"/>
              <a:gd name="connsiteX4703" fmla="*/ 460717 w 7120160"/>
              <a:gd name="connsiteY4703" fmla="*/ 3845545 h 6864970"/>
              <a:gd name="connsiteX4704" fmla="*/ 5753922 w 7120160"/>
              <a:gd name="connsiteY4704" fmla="*/ 3819510 h 6864970"/>
              <a:gd name="connsiteX4705" fmla="*/ 5751801 w 7120160"/>
              <a:gd name="connsiteY4705" fmla="*/ 3823955 h 6864970"/>
              <a:gd name="connsiteX4706" fmla="*/ 5744733 w 7120160"/>
              <a:gd name="connsiteY4706" fmla="*/ 3844910 h 6864970"/>
              <a:gd name="connsiteX4707" fmla="*/ 5727063 w 7120160"/>
              <a:gd name="connsiteY4707" fmla="*/ 3839830 h 6864970"/>
              <a:gd name="connsiteX4708" fmla="*/ 5688896 w 7120160"/>
              <a:gd name="connsiteY4708" fmla="*/ 3890630 h 6864970"/>
              <a:gd name="connsiteX4709" fmla="*/ 5731304 w 7120160"/>
              <a:gd name="connsiteY4709" fmla="*/ 3881105 h 6864970"/>
              <a:gd name="connsiteX4710" fmla="*/ 5731304 w 7120160"/>
              <a:gd name="connsiteY4710" fmla="*/ 3881740 h 6864970"/>
              <a:gd name="connsiteX4711" fmla="*/ 5736252 w 7120160"/>
              <a:gd name="connsiteY4711" fmla="*/ 3875390 h 6864970"/>
              <a:gd name="connsiteX4712" fmla="*/ 5745440 w 7120160"/>
              <a:gd name="connsiteY4712" fmla="*/ 3849355 h 6864970"/>
              <a:gd name="connsiteX4713" fmla="*/ 5752508 w 7120160"/>
              <a:gd name="connsiteY4713" fmla="*/ 3824590 h 6864970"/>
              <a:gd name="connsiteX4714" fmla="*/ 591474 w 7120160"/>
              <a:gd name="connsiteY4714" fmla="*/ 3787760 h 6864970"/>
              <a:gd name="connsiteX4715" fmla="*/ 592889 w 7120160"/>
              <a:gd name="connsiteY4715" fmla="*/ 3787760 h 6864970"/>
              <a:gd name="connsiteX4716" fmla="*/ 598543 w 7120160"/>
              <a:gd name="connsiteY4716" fmla="*/ 3792205 h 6864970"/>
              <a:gd name="connsiteX4717" fmla="*/ 593595 w 7120160"/>
              <a:gd name="connsiteY4717" fmla="*/ 3830940 h 6864970"/>
              <a:gd name="connsiteX4718" fmla="*/ 587234 w 7120160"/>
              <a:gd name="connsiteY4718" fmla="*/ 3860150 h 6864970"/>
              <a:gd name="connsiteX4719" fmla="*/ 584407 w 7120160"/>
              <a:gd name="connsiteY4719" fmla="*/ 3879200 h 6864970"/>
              <a:gd name="connsiteX4720" fmla="*/ 585114 w 7120160"/>
              <a:gd name="connsiteY4720" fmla="*/ 3895075 h 6864970"/>
              <a:gd name="connsiteX4721" fmla="*/ 580166 w 7120160"/>
              <a:gd name="connsiteY4721" fmla="*/ 3895075 h 6864970"/>
              <a:gd name="connsiteX4722" fmla="*/ 573805 w 7120160"/>
              <a:gd name="connsiteY4722" fmla="*/ 3870310 h 6864970"/>
              <a:gd name="connsiteX4723" fmla="*/ 580873 w 7120160"/>
              <a:gd name="connsiteY4723" fmla="*/ 3860785 h 6864970"/>
              <a:gd name="connsiteX4724" fmla="*/ 579459 w 7120160"/>
              <a:gd name="connsiteY4724" fmla="*/ 3857610 h 6864970"/>
              <a:gd name="connsiteX4725" fmla="*/ 574511 w 7120160"/>
              <a:gd name="connsiteY4725" fmla="*/ 3848085 h 6864970"/>
              <a:gd name="connsiteX4726" fmla="*/ 570977 w 7120160"/>
              <a:gd name="connsiteY4726" fmla="*/ 3839195 h 6864970"/>
              <a:gd name="connsiteX4727" fmla="*/ 576632 w 7120160"/>
              <a:gd name="connsiteY4727" fmla="*/ 3809350 h 6864970"/>
              <a:gd name="connsiteX4728" fmla="*/ 591474 w 7120160"/>
              <a:gd name="connsiteY4728" fmla="*/ 3787760 h 6864970"/>
              <a:gd name="connsiteX4729" fmla="*/ 5854994 w 7120160"/>
              <a:gd name="connsiteY4729" fmla="*/ 3765535 h 6864970"/>
              <a:gd name="connsiteX4730" fmla="*/ 5856407 w 7120160"/>
              <a:gd name="connsiteY4730" fmla="*/ 3766805 h 6864970"/>
              <a:gd name="connsiteX4731" fmla="*/ 5857820 w 7120160"/>
              <a:gd name="connsiteY4731" fmla="*/ 3775695 h 6864970"/>
              <a:gd name="connsiteX4732" fmla="*/ 5851460 w 7120160"/>
              <a:gd name="connsiteY4732" fmla="*/ 3778235 h 6864970"/>
              <a:gd name="connsiteX4733" fmla="*/ 5850752 w 7120160"/>
              <a:gd name="connsiteY4733" fmla="*/ 3768710 h 6864970"/>
              <a:gd name="connsiteX4734" fmla="*/ 5851460 w 7120160"/>
              <a:gd name="connsiteY4734" fmla="*/ 3768710 h 6864970"/>
              <a:gd name="connsiteX4735" fmla="*/ 5854994 w 7120160"/>
              <a:gd name="connsiteY4735" fmla="*/ 3765535 h 6864970"/>
              <a:gd name="connsiteX4736" fmla="*/ 5850046 w 7120160"/>
              <a:gd name="connsiteY4736" fmla="*/ 3740770 h 6864970"/>
              <a:gd name="connsiteX4737" fmla="*/ 5852166 w 7120160"/>
              <a:gd name="connsiteY4737" fmla="*/ 3741405 h 6864970"/>
              <a:gd name="connsiteX4738" fmla="*/ 5853580 w 7120160"/>
              <a:gd name="connsiteY4738" fmla="*/ 3742040 h 6864970"/>
              <a:gd name="connsiteX4739" fmla="*/ 5856407 w 7120160"/>
              <a:gd name="connsiteY4739" fmla="*/ 3746485 h 6864970"/>
              <a:gd name="connsiteX4740" fmla="*/ 5852166 w 7120160"/>
              <a:gd name="connsiteY4740" fmla="*/ 3745850 h 6864970"/>
              <a:gd name="connsiteX4741" fmla="*/ 5849339 w 7120160"/>
              <a:gd name="connsiteY4741" fmla="*/ 3741405 h 6864970"/>
              <a:gd name="connsiteX4742" fmla="*/ 5850046 w 7120160"/>
              <a:gd name="connsiteY4742" fmla="*/ 3740770 h 6864970"/>
              <a:gd name="connsiteX4743" fmla="*/ 593124 w 7120160"/>
              <a:gd name="connsiteY4743" fmla="*/ 3737854 h 6864970"/>
              <a:gd name="connsiteX4744" fmla="*/ 593595 w 7120160"/>
              <a:gd name="connsiteY4744" fmla="*/ 3738230 h 6864970"/>
              <a:gd name="connsiteX4745" fmla="*/ 592181 w 7120160"/>
              <a:gd name="connsiteY4745" fmla="*/ 3738230 h 6864970"/>
              <a:gd name="connsiteX4746" fmla="*/ 592889 w 7120160"/>
              <a:gd name="connsiteY4746" fmla="*/ 3728705 h 6864970"/>
              <a:gd name="connsiteX4747" fmla="*/ 593595 w 7120160"/>
              <a:gd name="connsiteY4747" fmla="*/ 3728705 h 6864970"/>
              <a:gd name="connsiteX4748" fmla="*/ 598543 w 7120160"/>
              <a:gd name="connsiteY4748" fmla="*/ 3735690 h 6864970"/>
              <a:gd name="connsiteX4749" fmla="*/ 593124 w 7120160"/>
              <a:gd name="connsiteY4749" fmla="*/ 3737854 h 6864970"/>
              <a:gd name="connsiteX4750" fmla="*/ 587234 w 7120160"/>
              <a:gd name="connsiteY4750" fmla="*/ 3733150 h 6864970"/>
              <a:gd name="connsiteX4751" fmla="*/ 592889 w 7120160"/>
              <a:gd name="connsiteY4751" fmla="*/ 3728705 h 6864970"/>
              <a:gd name="connsiteX4752" fmla="*/ 5860648 w 7120160"/>
              <a:gd name="connsiteY4752" fmla="*/ 3717275 h 6864970"/>
              <a:gd name="connsiteX4753" fmla="*/ 5863475 w 7120160"/>
              <a:gd name="connsiteY4753" fmla="*/ 3717910 h 6864970"/>
              <a:gd name="connsiteX4754" fmla="*/ 5865596 w 7120160"/>
              <a:gd name="connsiteY4754" fmla="*/ 3717910 h 6864970"/>
              <a:gd name="connsiteX4755" fmla="*/ 5867009 w 7120160"/>
              <a:gd name="connsiteY4755" fmla="*/ 3723625 h 6864970"/>
              <a:gd name="connsiteX4756" fmla="*/ 5860648 w 7120160"/>
              <a:gd name="connsiteY4756" fmla="*/ 3728070 h 6864970"/>
              <a:gd name="connsiteX4757" fmla="*/ 5854994 w 7120160"/>
              <a:gd name="connsiteY4757" fmla="*/ 3724260 h 6864970"/>
              <a:gd name="connsiteX4758" fmla="*/ 5854994 w 7120160"/>
              <a:gd name="connsiteY4758" fmla="*/ 3721085 h 6864970"/>
              <a:gd name="connsiteX4759" fmla="*/ 5860648 w 7120160"/>
              <a:gd name="connsiteY4759" fmla="*/ 3717275 h 6864970"/>
              <a:gd name="connsiteX4760" fmla="*/ 5864182 w 7120160"/>
              <a:gd name="connsiteY4760" fmla="*/ 3700130 h 6864970"/>
              <a:gd name="connsiteX4761" fmla="*/ 5866302 w 7120160"/>
              <a:gd name="connsiteY4761" fmla="*/ 3700765 h 6864970"/>
              <a:gd name="connsiteX4762" fmla="*/ 5869836 w 7120160"/>
              <a:gd name="connsiteY4762" fmla="*/ 3703305 h 6864970"/>
              <a:gd name="connsiteX4763" fmla="*/ 5864182 w 7120160"/>
              <a:gd name="connsiteY4763" fmla="*/ 3704575 h 6864970"/>
              <a:gd name="connsiteX4764" fmla="*/ 5860648 w 7120160"/>
              <a:gd name="connsiteY4764" fmla="*/ 3702035 h 6864970"/>
              <a:gd name="connsiteX4765" fmla="*/ 5864182 w 7120160"/>
              <a:gd name="connsiteY4765" fmla="*/ 3700130 h 6864970"/>
              <a:gd name="connsiteX4766" fmla="*/ 5896694 w 7120160"/>
              <a:gd name="connsiteY4766" fmla="*/ 3645520 h 6864970"/>
              <a:gd name="connsiteX4767" fmla="*/ 5897402 w 7120160"/>
              <a:gd name="connsiteY4767" fmla="*/ 3645520 h 6864970"/>
              <a:gd name="connsiteX4768" fmla="*/ 5897402 w 7120160"/>
              <a:gd name="connsiteY4768" fmla="*/ 3648695 h 6864970"/>
              <a:gd name="connsiteX4769" fmla="*/ 5891747 w 7120160"/>
              <a:gd name="connsiteY4769" fmla="*/ 3668380 h 6864970"/>
              <a:gd name="connsiteX4770" fmla="*/ 5881145 w 7120160"/>
              <a:gd name="connsiteY4770" fmla="*/ 3685525 h 6864970"/>
              <a:gd name="connsiteX4771" fmla="*/ 5881852 w 7120160"/>
              <a:gd name="connsiteY4771" fmla="*/ 3665840 h 6864970"/>
              <a:gd name="connsiteX4772" fmla="*/ 5893160 w 7120160"/>
              <a:gd name="connsiteY4772" fmla="*/ 3646790 h 6864970"/>
              <a:gd name="connsiteX4773" fmla="*/ 5896694 w 7120160"/>
              <a:gd name="connsiteY4773" fmla="*/ 3645520 h 6864970"/>
              <a:gd name="connsiteX4774" fmla="*/ 5900936 w 7120160"/>
              <a:gd name="connsiteY4774" fmla="*/ 3620755 h 6864970"/>
              <a:gd name="connsiteX4775" fmla="*/ 5901642 w 7120160"/>
              <a:gd name="connsiteY4775" fmla="*/ 3625835 h 6864970"/>
              <a:gd name="connsiteX4776" fmla="*/ 5895988 w 7120160"/>
              <a:gd name="connsiteY4776" fmla="*/ 3627105 h 6864970"/>
              <a:gd name="connsiteX4777" fmla="*/ 5895988 w 7120160"/>
              <a:gd name="connsiteY4777" fmla="*/ 3626470 h 6864970"/>
              <a:gd name="connsiteX4778" fmla="*/ 5895988 w 7120160"/>
              <a:gd name="connsiteY4778" fmla="*/ 3622025 h 6864970"/>
              <a:gd name="connsiteX4779" fmla="*/ 5900936 w 7120160"/>
              <a:gd name="connsiteY4779" fmla="*/ 3620755 h 6864970"/>
              <a:gd name="connsiteX4780" fmla="*/ 620453 w 7120160"/>
              <a:gd name="connsiteY4780" fmla="*/ 3597260 h 6864970"/>
              <a:gd name="connsiteX4781" fmla="*/ 626814 w 7120160"/>
              <a:gd name="connsiteY4781" fmla="*/ 3616945 h 6864970"/>
              <a:gd name="connsiteX4782" fmla="*/ 615506 w 7120160"/>
              <a:gd name="connsiteY4782" fmla="*/ 3679175 h 6864970"/>
              <a:gd name="connsiteX4783" fmla="*/ 604197 w 7120160"/>
              <a:gd name="connsiteY4783" fmla="*/ 3683620 h 6864970"/>
              <a:gd name="connsiteX4784" fmla="*/ 604904 w 7120160"/>
              <a:gd name="connsiteY4784" fmla="*/ 3672190 h 6864970"/>
              <a:gd name="connsiteX4785" fmla="*/ 604904 w 7120160"/>
              <a:gd name="connsiteY4785" fmla="*/ 3671555 h 6864970"/>
              <a:gd name="connsiteX4786" fmla="*/ 607731 w 7120160"/>
              <a:gd name="connsiteY4786" fmla="*/ 3649330 h 6864970"/>
              <a:gd name="connsiteX4787" fmla="*/ 614799 w 7120160"/>
              <a:gd name="connsiteY4787" fmla="*/ 3600435 h 6864970"/>
              <a:gd name="connsiteX4788" fmla="*/ 620453 w 7120160"/>
              <a:gd name="connsiteY4788" fmla="*/ 3597260 h 6864970"/>
              <a:gd name="connsiteX4789" fmla="*/ 5908004 w 7120160"/>
              <a:gd name="connsiteY4789" fmla="*/ 3592815 h 6864970"/>
              <a:gd name="connsiteX4790" fmla="*/ 5906590 w 7120160"/>
              <a:gd name="connsiteY4790" fmla="*/ 3599800 h 6864970"/>
              <a:gd name="connsiteX4791" fmla="*/ 5902349 w 7120160"/>
              <a:gd name="connsiteY4791" fmla="*/ 3603610 h 6864970"/>
              <a:gd name="connsiteX4792" fmla="*/ 5901642 w 7120160"/>
              <a:gd name="connsiteY4792" fmla="*/ 3603610 h 6864970"/>
              <a:gd name="connsiteX4793" fmla="*/ 5906590 w 7120160"/>
              <a:gd name="connsiteY4793" fmla="*/ 3594085 h 6864970"/>
              <a:gd name="connsiteX4794" fmla="*/ 5908004 w 7120160"/>
              <a:gd name="connsiteY4794" fmla="*/ 3592815 h 6864970"/>
              <a:gd name="connsiteX4795" fmla="*/ 511607 w 7120160"/>
              <a:gd name="connsiteY4795" fmla="*/ 3582020 h 6864970"/>
              <a:gd name="connsiteX4796" fmla="*/ 512314 w 7120160"/>
              <a:gd name="connsiteY4796" fmla="*/ 3582020 h 6864970"/>
              <a:gd name="connsiteX4797" fmla="*/ 517261 w 7120160"/>
              <a:gd name="connsiteY4797" fmla="*/ 3616310 h 6864970"/>
              <a:gd name="connsiteX4798" fmla="*/ 505953 w 7120160"/>
              <a:gd name="connsiteY4798" fmla="*/ 3657585 h 6864970"/>
              <a:gd name="connsiteX4799" fmla="*/ 472733 w 7120160"/>
              <a:gd name="connsiteY4799" fmla="*/ 3808715 h 6864970"/>
              <a:gd name="connsiteX4800" fmla="*/ 473439 w 7120160"/>
              <a:gd name="connsiteY4800" fmla="*/ 3809350 h 6864970"/>
              <a:gd name="connsiteX4801" fmla="*/ 464251 w 7120160"/>
              <a:gd name="connsiteY4801" fmla="*/ 3816970 h 6864970"/>
              <a:gd name="connsiteX4802" fmla="*/ 479801 w 7120160"/>
              <a:gd name="connsiteY4802" fmla="*/ 3689970 h 6864970"/>
              <a:gd name="connsiteX4803" fmla="*/ 489696 w 7120160"/>
              <a:gd name="connsiteY4803" fmla="*/ 3653775 h 6864970"/>
              <a:gd name="connsiteX4804" fmla="*/ 498177 w 7120160"/>
              <a:gd name="connsiteY4804" fmla="*/ 3623930 h 6864970"/>
              <a:gd name="connsiteX4805" fmla="*/ 506659 w 7120160"/>
              <a:gd name="connsiteY4805" fmla="*/ 3591545 h 6864970"/>
              <a:gd name="connsiteX4806" fmla="*/ 511607 w 7120160"/>
              <a:gd name="connsiteY4806" fmla="*/ 3582020 h 6864970"/>
              <a:gd name="connsiteX4807" fmla="*/ 5920726 w 7120160"/>
              <a:gd name="connsiteY4807" fmla="*/ 3552810 h 6864970"/>
              <a:gd name="connsiteX4808" fmla="*/ 5923553 w 7120160"/>
              <a:gd name="connsiteY4808" fmla="*/ 3559160 h 6864970"/>
              <a:gd name="connsiteX4809" fmla="*/ 5922140 w 7120160"/>
              <a:gd name="connsiteY4809" fmla="*/ 3569955 h 6864970"/>
              <a:gd name="connsiteX4810" fmla="*/ 5922140 w 7120160"/>
              <a:gd name="connsiteY4810" fmla="*/ 3571860 h 6864970"/>
              <a:gd name="connsiteX4811" fmla="*/ 5917898 w 7120160"/>
              <a:gd name="connsiteY4811" fmla="*/ 3575670 h 6864970"/>
              <a:gd name="connsiteX4812" fmla="*/ 5912951 w 7120160"/>
              <a:gd name="connsiteY4812" fmla="*/ 3562335 h 6864970"/>
              <a:gd name="connsiteX4813" fmla="*/ 5920726 w 7120160"/>
              <a:gd name="connsiteY4813" fmla="*/ 3552810 h 6864970"/>
              <a:gd name="connsiteX4814" fmla="*/ 705976 w 7120160"/>
              <a:gd name="connsiteY4814" fmla="*/ 3513440 h 6864970"/>
              <a:gd name="connsiteX4815" fmla="*/ 708096 w 7120160"/>
              <a:gd name="connsiteY4815" fmla="*/ 3513440 h 6864970"/>
              <a:gd name="connsiteX4816" fmla="*/ 708803 w 7120160"/>
              <a:gd name="connsiteY4816" fmla="*/ 3513440 h 6864970"/>
              <a:gd name="connsiteX4817" fmla="*/ 710923 w 7120160"/>
              <a:gd name="connsiteY4817" fmla="*/ 3517250 h 6864970"/>
              <a:gd name="connsiteX4818" fmla="*/ 707389 w 7120160"/>
              <a:gd name="connsiteY4818" fmla="*/ 3534395 h 6864970"/>
              <a:gd name="connsiteX4819" fmla="*/ 697495 w 7120160"/>
              <a:gd name="connsiteY4819" fmla="*/ 3549000 h 6864970"/>
              <a:gd name="connsiteX4820" fmla="*/ 697495 w 7120160"/>
              <a:gd name="connsiteY4820" fmla="*/ 3549635 h 6864970"/>
              <a:gd name="connsiteX4821" fmla="*/ 689720 w 7120160"/>
              <a:gd name="connsiteY4821" fmla="*/ 3540745 h 6864970"/>
              <a:gd name="connsiteX4822" fmla="*/ 702442 w 7120160"/>
              <a:gd name="connsiteY4822" fmla="*/ 3514075 h 6864970"/>
              <a:gd name="connsiteX4823" fmla="*/ 705976 w 7120160"/>
              <a:gd name="connsiteY4823" fmla="*/ 3513440 h 6864970"/>
              <a:gd name="connsiteX4824" fmla="*/ 755452 w 7120160"/>
              <a:gd name="connsiteY4824" fmla="*/ 3460735 h 6864970"/>
              <a:gd name="connsiteX4825" fmla="*/ 752625 w 7120160"/>
              <a:gd name="connsiteY4825" fmla="*/ 3474070 h 6864970"/>
              <a:gd name="connsiteX4826" fmla="*/ 732835 w 7120160"/>
              <a:gd name="connsiteY4826" fmla="*/ 3514075 h 6864970"/>
              <a:gd name="connsiteX4827" fmla="*/ 754038 w 7120160"/>
              <a:gd name="connsiteY4827" fmla="*/ 3463910 h 6864970"/>
              <a:gd name="connsiteX4828" fmla="*/ 754038 w 7120160"/>
              <a:gd name="connsiteY4828" fmla="*/ 3459465 h 6864970"/>
              <a:gd name="connsiteX4829" fmla="*/ 755452 w 7120160"/>
              <a:gd name="connsiteY4829" fmla="*/ 3460100 h 6864970"/>
              <a:gd name="connsiteX4830" fmla="*/ 755452 w 7120160"/>
              <a:gd name="connsiteY4830" fmla="*/ 3460735 h 6864970"/>
              <a:gd name="connsiteX4831" fmla="*/ 655793 w 7120160"/>
              <a:gd name="connsiteY4831" fmla="*/ 3444225 h 6864970"/>
              <a:gd name="connsiteX4832" fmla="*/ 655793 w 7120160"/>
              <a:gd name="connsiteY4832" fmla="*/ 3444860 h 6864970"/>
              <a:gd name="connsiteX4833" fmla="*/ 655762 w 7120160"/>
              <a:gd name="connsiteY4833" fmla="*/ 3444761 h 6864970"/>
              <a:gd name="connsiteX4834" fmla="*/ 654380 w 7120160"/>
              <a:gd name="connsiteY4834" fmla="*/ 3440415 h 6864970"/>
              <a:gd name="connsiteX4835" fmla="*/ 655762 w 7120160"/>
              <a:gd name="connsiteY4835" fmla="*/ 3444761 h 6864970"/>
              <a:gd name="connsiteX4836" fmla="*/ 655086 w 7120160"/>
              <a:gd name="connsiteY4836" fmla="*/ 3456290 h 6864970"/>
              <a:gd name="connsiteX4837" fmla="*/ 650139 w 7120160"/>
              <a:gd name="connsiteY4837" fmla="*/ 3458830 h 6864970"/>
              <a:gd name="connsiteX4838" fmla="*/ 650846 w 7120160"/>
              <a:gd name="connsiteY4838" fmla="*/ 3446130 h 6864970"/>
              <a:gd name="connsiteX4839" fmla="*/ 654380 w 7120160"/>
              <a:gd name="connsiteY4839" fmla="*/ 3440415 h 6864970"/>
              <a:gd name="connsiteX4840" fmla="*/ 664981 w 7120160"/>
              <a:gd name="connsiteY4840" fmla="*/ 3418825 h 6864970"/>
              <a:gd name="connsiteX4841" fmla="*/ 667102 w 7120160"/>
              <a:gd name="connsiteY4841" fmla="*/ 3427080 h 6864970"/>
              <a:gd name="connsiteX4842" fmla="*/ 667809 w 7120160"/>
              <a:gd name="connsiteY4842" fmla="*/ 3426445 h 6864970"/>
              <a:gd name="connsiteX4843" fmla="*/ 668516 w 7120160"/>
              <a:gd name="connsiteY4843" fmla="*/ 3432795 h 6864970"/>
              <a:gd name="connsiteX4844" fmla="*/ 662154 w 7120160"/>
              <a:gd name="connsiteY4844" fmla="*/ 3434700 h 6864970"/>
              <a:gd name="connsiteX4845" fmla="*/ 657913 w 7120160"/>
              <a:gd name="connsiteY4845" fmla="*/ 3423270 h 6864970"/>
              <a:gd name="connsiteX4846" fmla="*/ 714457 w 7120160"/>
              <a:gd name="connsiteY4846" fmla="*/ 3416285 h 6864970"/>
              <a:gd name="connsiteX4847" fmla="*/ 719405 w 7120160"/>
              <a:gd name="connsiteY4847" fmla="*/ 3416920 h 6864970"/>
              <a:gd name="connsiteX4848" fmla="*/ 720819 w 7120160"/>
              <a:gd name="connsiteY4848" fmla="*/ 3416920 h 6864970"/>
              <a:gd name="connsiteX4849" fmla="*/ 722232 w 7120160"/>
              <a:gd name="connsiteY4849" fmla="*/ 3416920 h 6864970"/>
              <a:gd name="connsiteX4850" fmla="*/ 722939 w 7120160"/>
              <a:gd name="connsiteY4850" fmla="*/ 3419460 h 6864970"/>
              <a:gd name="connsiteX4851" fmla="*/ 723646 w 7120160"/>
              <a:gd name="connsiteY4851" fmla="*/ 3422635 h 6864970"/>
              <a:gd name="connsiteX4852" fmla="*/ 725059 w 7120160"/>
              <a:gd name="connsiteY4852" fmla="*/ 3430255 h 6864970"/>
              <a:gd name="connsiteX4853" fmla="*/ 724353 w 7120160"/>
              <a:gd name="connsiteY4853" fmla="*/ 3442320 h 6864970"/>
              <a:gd name="connsiteX4854" fmla="*/ 722939 w 7120160"/>
              <a:gd name="connsiteY4854" fmla="*/ 3463910 h 6864970"/>
              <a:gd name="connsiteX4855" fmla="*/ 716578 w 7120160"/>
              <a:gd name="connsiteY4855" fmla="*/ 3475340 h 6864970"/>
              <a:gd name="connsiteX4856" fmla="*/ 716578 w 7120160"/>
              <a:gd name="connsiteY4856" fmla="*/ 3474705 h 6864970"/>
              <a:gd name="connsiteX4857" fmla="*/ 705269 w 7120160"/>
              <a:gd name="connsiteY4857" fmla="*/ 3486770 h 6864970"/>
              <a:gd name="connsiteX4858" fmla="*/ 708803 w 7120160"/>
              <a:gd name="connsiteY4858" fmla="*/ 3453750 h 6864970"/>
              <a:gd name="connsiteX4859" fmla="*/ 713044 w 7120160"/>
              <a:gd name="connsiteY4859" fmla="*/ 3432160 h 6864970"/>
              <a:gd name="connsiteX4860" fmla="*/ 714457 w 7120160"/>
              <a:gd name="connsiteY4860" fmla="*/ 3416285 h 6864970"/>
              <a:gd name="connsiteX4861" fmla="*/ 725059 w 7120160"/>
              <a:gd name="connsiteY4861" fmla="*/ 3398505 h 6864970"/>
              <a:gd name="connsiteX4862" fmla="*/ 726473 w 7120160"/>
              <a:gd name="connsiteY4862" fmla="*/ 3398505 h 6864970"/>
              <a:gd name="connsiteX4863" fmla="*/ 727180 w 7120160"/>
              <a:gd name="connsiteY4863" fmla="*/ 3399140 h 6864970"/>
              <a:gd name="connsiteX4864" fmla="*/ 729301 w 7120160"/>
              <a:gd name="connsiteY4864" fmla="*/ 3409300 h 6864970"/>
              <a:gd name="connsiteX4865" fmla="*/ 722232 w 7120160"/>
              <a:gd name="connsiteY4865" fmla="*/ 3409300 h 6864970"/>
              <a:gd name="connsiteX4866" fmla="*/ 721526 w 7120160"/>
              <a:gd name="connsiteY4866" fmla="*/ 3400410 h 6864970"/>
              <a:gd name="connsiteX4867" fmla="*/ 721526 w 7120160"/>
              <a:gd name="connsiteY4867" fmla="*/ 3399775 h 6864970"/>
              <a:gd name="connsiteX4868" fmla="*/ 725059 w 7120160"/>
              <a:gd name="connsiteY4868" fmla="*/ 3398505 h 6864970"/>
              <a:gd name="connsiteX4869" fmla="*/ 5980804 w 7120160"/>
              <a:gd name="connsiteY4869" fmla="*/ 3366755 h 6864970"/>
              <a:gd name="connsiteX4870" fmla="*/ 5981510 w 7120160"/>
              <a:gd name="connsiteY4870" fmla="*/ 3366755 h 6864970"/>
              <a:gd name="connsiteX4871" fmla="*/ 5972322 w 7120160"/>
              <a:gd name="connsiteY4871" fmla="*/ 3428350 h 6864970"/>
              <a:gd name="connsiteX4872" fmla="*/ 5966668 w 7120160"/>
              <a:gd name="connsiteY4872" fmla="*/ 3453750 h 6864970"/>
              <a:gd name="connsiteX4873" fmla="*/ 5958892 w 7120160"/>
              <a:gd name="connsiteY4873" fmla="*/ 3465180 h 6864970"/>
              <a:gd name="connsiteX4874" fmla="*/ 5953945 w 7120160"/>
              <a:gd name="connsiteY4874" fmla="*/ 3479150 h 6864970"/>
              <a:gd name="connsiteX4875" fmla="*/ 5946877 w 7120160"/>
              <a:gd name="connsiteY4875" fmla="*/ 3510900 h 6864970"/>
              <a:gd name="connsiteX4876" fmla="*/ 5936982 w 7120160"/>
              <a:gd name="connsiteY4876" fmla="*/ 3528045 h 6864970"/>
              <a:gd name="connsiteX4877" fmla="*/ 5927087 w 7120160"/>
              <a:gd name="connsiteY4877" fmla="*/ 3541380 h 6864970"/>
              <a:gd name="connsiteX4878" fmla="*/ 5920726 w 7120160"/>
              <a:gd name="connsiteY4878" fmla="*/ 3545825 h 6864970"/>
              <a:gd name="connsiteX4879" fmla="*/ 5963134 w 7120160"/>
              <a:gd name="connsiteY4879" fmla="*/ 3401680 h 6864970"/>
              <a:gd name="connsiteX4880" fmla="*/ 5980804 w 7120160"/>
              <a:gd name="connsiteY4880" fmla="*/ 3366755 h 6864970"/>
              <a:gd name="connsiteX4881" fmla="*/ 738489 w 7120160"/>
              <a:gd name="connsiteY4881" fmla="*/ 3347705 h 6864970"/>
              <a:gd name="connsiteX4882" fmla="*/ 739902 w 7120160"/>
              <a:gd name="connsiteY4882" fmla="*/ 3348340 h 6864970"/>
              <a:gd name="connsiteX4883" fmla="*/ 742023 w 7120160"/>
              <a:gd name="connsiteY4883" fmla="*/ 3355960 h 6864970"/>
              <a:gd name="connsiteX4884" fmla="*/ 735662 w 7120160"/>
              <a:gd name="connsiteY4884" fmla="*/ 3358500 h 6864970"/>
              <a:gd name="connsiteX4885" fmla="*/ 736368 w 7120160"/>
              <a:gd name="connsiteY4885" fmla="*/ 3357865 h 6864970"/>
              <a:gd name="connsiteX4886" fmla="*/ 734248 w 7120160"/>
              <a:gd name="connsiteY4886" fmla="*/ 3350880 h 6864970"/>
              <a:gd name="connsiteX4887" fmla="*/ 738489 w 7120160"/>
              <a:gd name="connsiteY4887" fmla="*/ 3347705 h 6864970"/>
              <a:gd name="connsiteX4888" fmla="*/ 5934862 w 7120160"/>
              <a:gd name="connsiteY4888" fmla="*/ 3308970 h 6864970"/>
              <a:gd name="connsiteX4889" fmla="*/ 5934155 w 7120160"/>
              <a:gd name="connsiteY4889" fmla="*/ 3309605 h 6864970"/>
              <a:gd name="connsiteX4890" fmla="*/ 5931328 w 7120160"/>
              <a:gd name="connsiteY4890" fmla="*/ 3316590 h 6864970"/>
              <a:gd name="connsiteX4891" fmla="*/ 5939809 w 7120160"/>
              <a:gd name="connsiteY4891" fmla="*/ 3319130 h 6864970"/>
              <a:gd name="connsiteX4892" fmla="*/ 5941930 w 7120160"/>
              <a:gd name="connsiteY4892" fmla="*/ 3317860 h 6864970"/>
              <a:gd name="connsiteX4893" fmla="*/ 5942636 w 7120160"/>
              <a:gd name="connsiteY4893" fmla="*/ 3316590 h 6864970"/>
              <a:gd name="connsiteX4894" fmla="*/ 5936275 w 7120160"/>
              <a:gd name="connsiteY4894" fmla="*/ 3309605 h 6864970"/>
              <a:gd name="connsiteX4895" fmla="*/ 680532 w 7120160"/>
              <a:gd name="connsiteY4895" fmla="*/ 3300080 h 6864970"/>
              <a:gd name="connsiteX4896" fmla="*/ 681945 w 7120160"/>
              <a:gd name="connsiteY4896" fmla="*/ 3300080 h 6864970"/>
              <a:gd name="connsiteX4897" fmla="*/ 684065 w 7120160"/>
              <a:gd name="connsiteY4897" fmla="*/ 3360405 h 6864970"/>
              <a:gd name="connsiteX4898" fmla="*/ 686186 w 7120160"/>
              <a:gd name="connsiteY4898" fmla="*/ 3373740 h 6864970"/>
              <a:gd name="connsiteX4899" fmla="*/ 688306 w 7120160"/>
              <a:gd name="connsiteY4899" fmla="*/ 3377550 h 6864970"/>
              <a:gd name="connsiteX4900" fmla="*/ 677704 w 7120160"/>
              <a:gd name="connsiteY4900" fmla="*/ 3381995 h 6864970"/>
              <a:gd name="connsiteX4901" fmla="*/ 667102 w 7120160"/>
              <a:gd name="connsiteY4901" fmla="*/ 3369930 h 6864970"/>
              <a:gd name="connsiteX4902" fmla="*/ 667809 w 7120160"/>
              <a:gd name="connsiteY4902" fmla="*/ 3345165 h 6864970"/>
              <a:gd name="connsiteX4903" fmla="*/ 680532 w 7120160"/>
              <a:gd name="connsiteY4903" fmla="*/ 3300080 h 6864970"/>
              <a:gd name="connsiteX4904" fmla="*/ 5944757 w 7120160"/>
              <a:gd name="connsiteY4904" fmla="*/ 3295635 h 6864970"/>
              <a:gd name="connsiteX4905" fmla="*/ 5942636 w 7120160"/>
              <a:gd name="connsiteY4905" fmla="*/ 3298175 h 6864970"/>
              <a:gd name="connsiteX4906" fmla="*/ 5943343 w 7120160"/>
              <a:gd name="connsiteY4906" fmla="*/ 3298175 h 6864970"/>
              <a:gd name="connsiteX4907" fmla="*/ 5944757 w 7120160"/>
              <a:gd name="connsiteY4907" fmla="*/ 3297540 h 6864970"/>
              <a:gd name="connsiteX4908" fmla="*/ 5944757 w 7120160"/>
              <a:gd name="connsiteY4908" fmla="*/ 3295635 h 6864970"/>
              <a:gd name="connsiteX4909" fmla="*/ 6051483 w 7120160"/>
              <a:gd name="connsiteY4909" fmla="*/ 3274680 h 6864970"/>
              <a:gd name="connsiteX4910" fmla="*/ 6054310 w 7120160"/>
              <a:gd name="connsiteY4910" fmla="*/ 3274680 h 6864970"/>
              <a:gd name="connsiteX4911" fmla="*/ 6055724 w 7120160"/>
              <a:gd name="connsiteY4911" fmla="*/ 3275315 h 6864970"/>
              <a:gd name="connsiteX4912" fmla="*/ 6058551 w 7120160"/>
              <a:gd name="connsiteY4912" fmla="*/ 3288015 h 6864970"/>
              <a:gd name="connsiteX4913" fmla="*/ 6055017 w 7120160"/>
              <a:gd name="connsiteY4913" fmla="*/ 3297540 h 6864970"/>
              <a:gd name="connsiteX4914" fmla="*/ 6050776 w 7120160"/>
              <a:gd name="connsiteY4914" fmla="*/ 3307065 h 6864970"/>
              <a:gd name="connsiteX4915" fmla="*/ 6037347 w 7120160"/>
              <a:gd name="connsiteY4915" fmla="*/ 3313415 h 6864970"/>
              <a:gd name="connsiteX4916" fmla="*/ 6047242 w 7120160"/>
              <a:gd name="connsiteY4916" fmla="*/ 3277855 h 6864970"/>
              <a:gd name="connsiteX4917" fmla="*/ 6047242 w 7120160"/>
              <a:gd name="connsiteY4917" fmla="*/ 3277220 h 6864970"/>
              <a:gd name="connsiteX4918" fmla="*/ 6051483 w 7120160"/>
              <a:gd name="connsiteY4918" fmla="*/ 3274680 h 6864970"/>
              <a:gd name="connsiteX4919" fmla="*/ 697495 w 7120160"/>
              <a:gd name="connsiteY4919" fmla="*/ 3270870 h 6864970"/>
              <a:gd name="connsiteX4920" fmla="*/ 700322 w 7120160"/>
              <a:gd name="connsiteY4920" fmla="*/ 3277220 h 6864970"/>
              <a:gd name="connsiteX4921" fmla="*/ 701029 w 7120160"/>
              <a:gd name="connsiteY4921" fmla="*/ 3277220 h 6864970"/>
              <a:gd name="connsiteX4922" fmla="*/ 702442 w 7120160"/>
              <a:gd name="connsiteY4922" fmla="*/ 3283570 h 6864970"/>
              <a:gd name="connsiteX4923" fmla="*/ 695374 w 7120160"/>
              <a:gd name="connsiteY4923" fmla="*/ 3286110 h 6864970"/>
              <a:gd name="connsiteX4924" fmla="*/ 692547 w 7120160"/>
              <a:gd name="connsiteY4924" fmla="*/ 3275315 h 6864970"/>
              <a:gd name="connsiteX4925" fmla="*/ 697495 w 7120160"/>
              <a:gd name="connsiteY4925" fmla="*/ 3270870 h 6864970"/>
              <a:gd name="connsiteX4926" fmla="*/ 696787 w 7120160"/>
              <a:gd name="connsiteY4926" fmla="*/ 3227055 h 6864970"/>
              <a:gd name="connsiteX4927" fmla="*/ 698201 w 7120160"/>
              <a:gd name="connsiteY4927" fmla="*/ 3227690 h 6864970"/>
              <a:gd name="connsiteX4928" fmla="*/ 705976 w 7120160"/>
              <a:gd name="connsiteY4928" fmla="*/ 3242930 h 6864970"/>
              <a:gd name="connsiteX4929" fmla="*/ 706683 w 7120160"/>
              <a:gd name="connsiteY4929" fmla="*/ 3264520 h 6864970"/>
              <a:gd name="connsiteX4930" fmla="*/ 700322 w 7120160"/>
              <a:gd name="connsiteY4930" fmla="*/ 3267060 h 6864970"/>
              <a:gd name="connsiteX4931" fmla="*/ 701029 w 7120160"/>
              <a:gd name="connsiteY4931" fmla="*/ 3266425 h 6864970"/>
              <a:gd name="connsiteX4932" fmla="*/ 689013 w 7120160"/>
              <a:gd name="connsiteY4932" fmla="*/ 3240390 h 6864970"/>
              <a:gd name="connsiteX4933" fmla="*/ 696787 w 7120160"/>
              <a:gd name="connsiteY4933" fmla="*/ 3227055 h 6864970"/>
              <a:gd name="connsiteX4934" fmla="*/ 5976562 w 7120160"/>
              <a:gd name="connsiteY4934" fmla="*/ 3205465 h 6864970"/>
              <a:gd name="connsiteX4935" fmla="*/ 5964547 w 7120160"/>
              <a:gd name="connsiteY4935" fmla="*/ 3221975 h 6864970"/>
              <a:gd name="connsiteX4936" fmla="*/ 5969494 w 7120160"/>
              <a:gd name="connsiteY4936" fmla="*/ 3244200 h 6864970"/>
              <a:gd name="connsiteX4937" fmla="*/ 5970202 w 7120160"/>
              <a:gd name="connsiteY4937" fmla="*/ 3244200 h 6864970"/>
              <a:gd name="connsiteX4938" fmla="*/ 5970908 w 7120160"/>
              <a:gd name="connsiteY4938" fmla="*/ 3241660 h 6864970"/>
              <a:gd name="connsiteX4939" fmla="*/ 5980096 w 7120160"/>
              <a:gd name="connsiteY4939" fmla="*/ 3218165 h 6864970"/>
              <a:gd name="connsiteX4940" fmla="*/ 5983630 w 7120160"/>
              <a:gd name="connsiteY4940" fmla="*/ 3206735 h 6864970"/>
              <a:gd name="connsiteX4941" fmla="*/ 5982924 w 7120160"/>
              <a:gd name="connsiteY4941" fmla="*/ 3206735 h 6864970"/>
              <a:gd name="connsiteX4942" fmla="*/ 5979390 w 7120160"/>
              <a:gd name="connsiteY4942" fmla="*/ 3205465 h 6864970"/>
              <a:gd name="connsiteX4943" fmla="*/ 5976562 w 7120160"/>
              <a:gd name="connsiteY4943" fmla="*/ 3205465 h 6864970"/>
              <a:gd name="connsiteX4944" fmla="*/ 608438 w 7120160"/>
              <a:gd name="connsiteY4944" fmla="*/ 3204195 h 6864970"/>
              <a:gd name="connsiteX4945" fmla="*/ 609144 w 7120160"/>
              <a:gd name="connsiteY4945" fmla="*/ 3204830 h 6864970"/>
              <a:gd name="connsiteX4946" fmla="*/ 608601 w 7120160"/>
              <a:gd name="connsiteY4946" fmla="*/ 3204635 h 6864970"/>
              <a:gd name="connsiteX4947" fmla="*/ 605610 w 7120160"/>
              <a:gd name="connsiteY4947" fmla="*/ 3203560 h 6864970"/>
              <a:gd name="connsiteX4948" fmla="*/ 608601 w 7120160"/>
              <a:gd name="connsiteY4948" fmla="*/ 3204635 h 6864970"/>
              <a:gd name="connsiteX4949" fmla="*/ 610912 w 7120160"/>
              <a:gd name="connsiteY4949" fmla="*/ 3210863 h 6864970"/>
              <a:gd name="connsiteX4950" fmla="*/ 609144 w 7120160"/>
              <a:gd name="connsiteY4950" fmla="*/ 3221340 h 6864970"/>
              <a:gd name="connsiteX4951" fmla="*/ 603490 w 7120160"/>
              <a:gd name="connsiteY4951" fmla="*/ 3228960 h 6864970"/>
              <a:gd name="connsiteX4952" fmla="*/ 600663 w 7120160"/>
              <a:gd name="connsiteY4952" fmla="*/ 3217530 h 6864970"/>
              <a:gd name="connsiteX4953" fmla="*/ 605610 w 7120160"/>
              <a:gd name="connsiteY4953" fmla="*/ 3203560 h 6864970"/>
              <a:gd name="connsiteX4954" fmla="*/ 6072687 w 7120160"/>
              <a:gd name="connsiteY4954" fmla="*/ 3189590 h 6864970"/>
              <a:gd name="connsiteX4955" fmla="*/ 6075514 w 7120160"/>
              <a:gd name="connsiteY4955" fmla="*/ 3189590 h 6864970"/>
              <a:gd name="connsiteX4956" fmla="*/ 6078342 w 7120160"/>
              <a:gd name="connsiteY4956" fmla="*/ 3216260 h 6864970"/>
              <a:gd name="connsiteX4957" fmla="*/ 6068446 w 7120160"/>
              <a:gd name="connsiteY4957" fmla="*/ 3228325 h 6864970"/>
              <a:gd name="connsiteX4958" fmla="*/ 6068446 w 7120160"/>
              <a:gd name="connsiteY4958" fmla="*/ 3228960 h 6864970"/>
              <a:gd name="connsiteX4959" fmla="*/ 6069860 w 7120160"/>
              <a:gd name="connsiteY4959" fmla="*/ 3190225 h 6864970"/>
              <a:gd name="connsiteX4960" fmla="*/ 6072687 w 7120160"/>
              <a:gd name="connsiteY4960" fmla="*/ 3189590 h 6864970"/>
              <a:gd name="connsiteX4961" fmla="*/ 778069 w 7120160"/>
              <a:gd name="connsiteY4961" fmla="*/ 3184510 h 6864970"/>
              <a:gd name="connsiteX4962" fmla="*/ 778776 w 7120160"/>
              <a:gd name="connsiteY4962" fmla="*/ 3184510 h 6864970"/>
              <a:gd name="connsiteX4963" fmla="*/ 779483 w 7120160"/>
              <a:gd name="connsiteY4963" fmla="*/ 3185145 h 6864970"/>
              <a:gd name="connsiteX4964" fmla="*/ 778776 w 7120160"/>
              <a:gd name="connsiteY4964" fmla="*/ 3206735 h 6864970"/>
              <a:gd name="connsiteX4965" fmla="*/ 777362 w 7120160"/>
              <a:gd name="connsiteY4965" fmla="*/ 3227690 h 6864970"/>
              <a:gd name="connsiteX4966" fmla="*/ 773829 w 7120160"/>
              <a:gd name="connsiteY4966" fmla="*/ 3246105 h 6864970"/>
              <a:gd name="connsiteX4967" fmla="*/ 762519 w 7120160"/>
              <a:gd name="connsiteY4967" fmla="*/ 3261345 h 6864970"/>
              <a:gd name="connsiteX4968" fmla="*/ 762519 w 7120160"/>
              <a:gd name="connsiteY4968" fmla="*/ 3260710 h 6864970"/>
              <a:gd name="connsiteX4969" fmla="*/ 763934 w 7120160"/>
              <a:gd name="connsiteY4969" fmla="*/ 3226420 h 6864970"/>
              <a:gd name="connsiteX4970" fmla="*/ 773829 w 7120160"/>
              <a:gd name="connsiteY4970" fmla="*/ 3194670 h 6864970"/>
              <a:gd name="connsiteX4971" fmla="*/ 778069 w 7120160"/>
              <a:gd name="connsiteY4971" fmla="*/ 3184510 h 6864970"/>
              <a:gd name="connsiteX4972" fmla="*/ 714457 w 7120160"/>
              <a:gd name="connsiteY4972" fmla="*/ 3181970 h 6864970"/>
              <a:gd name="connsiteX4973" fmla="*/ 715165 w 7120160"/>
              <a:gd name="connsiteY4973" fmla="*/ 3181970 h 6864970"/>
              <a:gd name="connsiteX4974" fmla="*/ 715871 w 7120160"/>
              <a:gd name="connsiteY4974" fmla="*/ 3187685 h 6864970"/>
              <a:gd name="connsiteX4975" fmla="*/ 712337 w 7120160"/>
              <a:gd name="connsiteY4975" fmla="*/ 3187685 h 6864970"/>
              <a:gd name="connsiteX4976" fmla="*/ 715165 w 7120160"/>
              <a:gd name="connsiteY4976" fmla="*/ 3182605 h 6864970"/>
              <a:gd name="connsiteX4977" fmla="*/ 785138 w 7120160"/>
              <a:gd name="connsiteY4977" fmla="*/ 3174350 h 6864970"/>
              <a:gd name="connsiteX4978" fmla="*/ 786551 w 7120160"/>
              <a:gd name="connsiteY4978" fmla="*/ 3174350 h 6864970"/>
              <a:gd name="connsiteX4979" fmla="*/ 787965 w 7120160"/>
              <a:gd name="connsiteY4979" fmla="*/ 3178160 h 6864970"/>
              <a:gd name="connsiteX4980" fmla="*/ 781604 w 7120160"/>
              <a:gd name="connsiteY4980" fmla="*/ 3181335 h 6864970"/>
              <a:gd name="connsiteX4981" fmla="*/ 780896 w 7120160"/>
              <a:gd name="connsiteY4981" fmla="*/ 3180700 h 6864970"/>
              <a:gd name="connsiteX4982" fmla="*/ 778776 w 7120160"/>
              <a:gd name="connsiteY4982" fmla="*/ 3176890 h 6864970"/>
              <a:gd name="connsiteX4983" fmla="*/ 785138 w 7120160"/>
              <a:gd name="connsiteY4983" fmla="*/ 3174350 h 6864970"/>
              <a:gd name="connsiteX4984" fmla="*/ 6084702 w 7120160"/>
              <a:gd name="connsiteY4984" fmla="*/ 3171175 h 6864970"/>
              <a:gd name="connsiteX4985" fmla="*/ 6086116 w 7120160"/>
              <a:gd name="connsiteY4985" fmla="*/ 3171810 h 6864970"/>
              <a:gd name="connsiteX4986" fmla="*/ 6090357 w 7120160"/>
              <a:gd name="connsiteY4986" fmla="*/ 3175620 h 6864970"/>
              <a:gd name="connsiteX4987" fmla="*/ 6089650 w 7120160"/>
              <a:gd name="connsiteY4987" fmla="*/ 3176890 h 6864970"/>
              <a:gd name="connsiteX4988" fmla="*/ 6083996 w 7120160"/>
              <a:gd name="connsiteY4988" fmla="*/ 3176890 h 6864970"/>
              <a:gd name="connsiteX4989" fmla="*/ 6081876 w 7120160"/>
              <a:gd name="connsiteY4989" fmla="*/ 3172445 h 6864970"/>
              <a:gd name="connsiteX4990" fmla="*/ 6084702 w 7120160"/>
              <a:gd name="connsiteY4990" fmla="*/ 3171175 h 6864970"/>
              <a:gd name="connsiteX4991" fmla="*/ 729301 w 7120160"/>
              <a:gd name="connsiteY4991" fmla="*/ 3147045 h 6864970"/>
              <a:gd name="connsiteX4992" fmla="*/ 730007 w 7120160"/>
              <a:gd name="connsiteY4992" fmla="*/ 3147680 h 6864970"/>
              <a:gd name="connsiteX4993" fmla="*/ 729452 w 7120160"/>
              <a:gd name="connsiteY4993" fmla="*/ 3147318 h 6864970"/>
              <a:gd name="connsiteX4994" fmla="*/ 717284 w 7120160"/>
              <a:gd name="connsiteY4994" fmla="*/ 3140695 h 6864970"/>
              <a:gd name="connsiteX4995" fmla="*/ 718699 w 7120160"/>
              <a:gd name="connsiteY4995" fmla="*/ 3140695 h 6864970"/>
              <a:gd name="connsiteX4996" fmla="*/ 722232 w 7120160"/>
              <a:gd name="connsiteY4996" fmla="*/ 3142600 h 6864970"/>
              <a:gd name="connsiteX4997" fmla="*/ 729452 w 7120160"/>
              <a:gd name="connsiteY4997" fmla="*/ 3147318 h 6864970"/>
              <a:gd name="connsiteX4998" fmla="*/ 730714 w 7120160"/>
              <a:gd name="connsiteY4998" fmla="*/ 3149585 h 6864970"/>
              <a:gd name="connsiteX4999" fmla="*/ 724353 w 7120160"/>
              <a:gd name="connsiteY4999" fmla="*/ 3154030 h 6864970"/>
              <a:gd name="connsiteX5000" fmla="*/ 716578 w 7120160"/>
              <a:gd name="connsiteY5000" fmla="*/ 3148950 h 6864970"/>
              <a:gd name="connsiteX5001" fmla="*/ 717284 w 7120160"/>
              <a:gd name="connsiteY5001" fmla="*/ 3140695 h 6864970"/>
              <a:gd name="connsiteX5002" fmla="*/ 718699 w 7120160"/>
              <a:gd name="connsiteY5002" fmla="*/ 3124185 h 6864970"/>
              <a:gd name="connsiteX5003" fmla="*/ 719405 w 7120160"/>
              <a:gd name="connsiteY5003" fmla="*/ 3124185 h 6864970"/>
              <a:gd name="connsiteX5004" fmla="*/ 720112 w 7120160"/>
              <a:gd name="connsiteY5004" fmla="*/ 3124185 h 6864970"/>
              <a:gd name="connsiteX5005" fmla="*/ 720112 w 7120160"/>
              <a:gd name="connsiteY5005" fmla="*/ 3129265 h 6864970"/>
              <a:gd name="connsiteX5006" fmla="*/ 717284 w 7120160"/>
              <a:gd name="connsiteY5006" fmla="*/ 3129900 h 6864970"/>
              <a:gd name="connsiteX5007" fmla="*/ 719405 w 7120160"/>
              <a:gd name="connsiteY5007" fmla="*/ 3124820 h 6864970"/>
              <a:gd name="connsiteX5008" fmla="*/ 623987 w 7120160"/>
              <a:gd name="connsiteY5008" fmla="*/ 3114025 h 6864970"/>
              <a:gd name="connsiteX5009" fmla="*/ 626108 w 7120160"/>
              <a:gd name="connsiteY5009" fmla="*/ 3114025 h 6864970"/>
              <a:gd name="connsiteX5010" fmla="*/ 631762 w 7120160"/>
              <a:gd name="connsiteY5010" fmla="*/ 3118470 h 6864970"/>
              <a:gd name="connsiteX5011" fmla="*/ 634590 w 7120160"/>
              <a:gd name="connsiteY5011" fmla="*/ 3127995 h 6864970"/>
              <a:gd name="connsiteX5012" fmla="*/ 629642 w 7120160"/>
              <a:gd name="connsiteY5012" fmla="*/ 3133710 h 6864970"/>
              <a:gd name="connsiteX5013" fmla="*/ 629642 w 7120160"/>
              <a:gd name="connsiteY5013" fmla="*/ 3134345 h 6864970"/>
              <a:gd name="connsiteX5014" fmla="*/ 617626 w 7120160"/>
              <a:gd name="connsiteY5014" fmla="*/ 3125455 h 6864970"/>
              <a:gd name="connsiteX5015" fmla="*/ 623987 w 7120160"/>
              <a:gd name="connsiteY5015" fmla="*/ 3114025 h 6864970"/>
              <a:gd name="connsiteX5016" fmla="*/ 6066326 w 7120160"/>
              <a:gd name="connsiteY5016" fmla="*/ 3111485 h 6864970"/>
              <a:gd name="connsiteX5017" fmla="*/ 6067032 w 7120160"/>
              <a:gd name="connsiteY5017" fmla="*/ 3111485 h 6864970"/>
              <a:gd name="connsiteX5018" fmla="*/ 6066326 w 7120160"/>
              <a:gd name="connsiteY5018" fmla="*/ 3133710 h 6864970"/>
              <a:gd name="connsiteX5019" fmla="*/ 6062792 w 7120160"/>
              <a:gd name="connsiteY5019" fmla="*/ 3153395 h 6864970"/>
              <a:gd name="connsiteX5020" fmla="*/ 6055017 w 7120160"/>
              <a:gd name="connsiteY5020" fmla="*/ 3164190 h 6864970"/>
              <a:gd name="connsiteX5021" fmla="*/ 6046536 w 7120160"/>
              <a:gd name="connsiteY5021" fmla="*/ 3185145 h 6864970"/>
              <a:gd name="connsiteX5022" fmla="*/ 6039468 w 7120160"/>
              <a:gd name="connsiteY5022" fmla="*/ 3220070 h 6864970"/>
              <a:gd name="connsiteX5023" fmla="*/ 6030279 w 7120160"/>
              <a:gd name="connsiteY5023" fmla="*/ 3251185 h 6864970"/>
              <a:gd name="connsiteX5024" fmla="*/ 6009782 w 7120160"/>
              <a:gd name="connsiteY5024" fmla="*/ 3313415 h 6864970"/>
              <a:gd name="connsiteX5025" fmla="*/ 5992112 w 7120160"/>
              <a:gd name="connsiteY5025" fmla="*/ 3348975 h 6864970"/>
              <a:gd name="connsiteX5026" fmla="*/ 5987164 w 7120160"/>
              <a:gd name="connsiteY5026" fmla="*/ 3356595 h 6864970"/>
              <a:gd name="connsiteX5027" fmla="*/ 5984338 w 7120160"/>
              <a:gd name="connsiteY5027" fmla="*/ 3358500 h 6864970"/>
              <a:gd name="connsiteX5028" fmla="*/ 5989285 w 7120160"/>
              <a:gd name="connsiteY5028" fmla="*/ 3309605 h 6864970"/>
              <a:gd name="connsiteX5029" fmla="*/ 6005542 w 7120160"/>
              <a:gd name="connsiteY5029" fmla="*/ 3260075 h 6864970"/>
              <a:gd name="connsiteX5030" fmla="*/ 6062085 w 7120160"/>
              <a:gd name="connsiteY5030" fmla="*/ 3112120 h 6864970"/>
              <a:gd name="connsiteX5031" fmla="*/ 6062792 w 7120160"/>
              <a:gd name="connsiteY5031" fmla="*/ 3112120 h 6864970"/>
              <a:gd name="connsiteX5032" fmla="*/ 6066326 w 7120160"/>
              <a:gd name="connsiteY5032" fmla="*/ 3111485 h 6864970"/>
              <a:gd name="connsiteX5033" fmla="*/ 6069860 w 7120160"/>
              <a:gd name="connsiteY5033" fmla="*/ 3098785 h 6864970"/>
              <a:gd name="connsiteX5034" fmla="*/ 6070566 w 7120160"/>
              <a:gd name="connsiteY5034" fmla="*/ 3099420 h 6864970"/>
              <a:gd name="connsiteX5035" fmla="*/ 6071274 w 7120160"/>
              <a:gd name="connsiteY5035" fmla="*/ 3099420 h 6864970"/>
              <a:gd name="connsiteX5036" fmla="*/ 6071274 w 7120160"/>
              <a:gd name="connsiteY5036" fmla="*/ 3101960 h 6864970"/>
              <a:gd name="connsiteX5037" fmla="*/ 6070566 w 7120160"/>
              <a:gd name="connsiteY5037" fmla="*/ 3103865 h 6864970"/>
              <a:gd name="connsiteX5038" fmla="*/ 6067032 w 7120160"/>
              <a:gd name="connsiteY5038" fmla="*/ 3104500 h 6864970"/>
              <a:gd name="connsiteX5039" fmla="*/ 6069860 w 7120160"/>
              <a:gd name="connsiteY5039" fmla="*/ 3098785 h 6864970"/>
              <a:gd name="connsiteX5040" fmla="*/ 730714 w 7120160"/>
              <a:gd name="connsiteY5040" fmla="*/ 3094340 h 6864970"/>
              <a:gd name="connsiteX5041" fmla="*/ 731420 w 7120160"/>
              <a:gd name="connsiteY5041" fmla="*/ 3094340 h 6864970"/>
              <a:gd name="connsiteX5042" fmla="*/ 735662 w 7120160"/>
              <a:gd name="connsiteY5042" fmla="*/ 3098785 h 6864970"/>
              <a:gd name="connsiteX5043" fmla="*/ 737782 w 7120160"/>
              <a:gd name="connsiteY5043" fmla="*/ 3112120 h 6864970"/>
              <a:gd name="connsiteX5044" fmla="*/ 730714 w 7120160"/>
              <a:gd name="connsiteY5044" fmla="*/ 3115930 h 6864970"/>
              <a:gd name="connsiteX5045" fmla="*/ 728593 w 7120160"/>
              <a:gd name="connsiteY5045" fmla="*/ 3102595 h 6864970"/>
              <a:gd name="connsiteX5046" fmla="*/ 727886 w 7120160"/>
              <a:gd name="connsiteY5046" fmla="*/ 3101960 h 6864970"/>
              <a:gd name="connsiteX5047" fmla="*/ 730714 w 7120160"/>
              <a:gd name="connsiteY5047" fmla="*/ 3094340 h 6864970"/>
              <a:gd name="connsiteX5048" fmla="*/ 799980 w 7120160"/>
              <a:gd name="connsiteY5048" fmla="*/ 3086720 h 6864970"/>
              <a:gd name="connsiteX5049" fmla="*/ 801393 w 7120160"/>
              <a:gd name="connsiteY5049" fmla="*/ 3086720 h 6864970"/>
              <a:gd name="connsiteX5050" fmla="*/ 806341 w 7120160"/>
              <a:gd name="connsiteY5050" fmla="*/ 3093705 h 6864970"/>
              <a:gd name="connsiteX5051" fmla="*/ 806341 w 7120160"/>
              <a:gd name="connsiteY5051" fmla="*/ 3108945 h 6864970"/>
              <a:gd name="connsiteX5052" fmla="*/ 796446 w 7120160"/>
              <a:gd name="connsiteY5052" fmla="*/ 3121010 h 6864970"/>
              <a:gd name="connsiteX5053" fmla="*/ 795739 w 7120160"/>
              <a:gd name="connsiteY5053" fmla="*/ 3120375 h 6864970"/>
              <a:gd name="connsiteX5054" fmla="*/ 792912 w 7120160"/>
              <a:gd name="connsiteY5054" fmla="*/ 3106405 h 6864970"/>
              <a:gd name="connsiteX5055" fmla="*/ 799980 w 7120160"/>
              <a:gd name="connsiteY5055" fmla="*/ 3086720 h 6864970"/>
              <a:gd name="connsiteX5056" fmla="*/ 6078342 w 7120160"/>
              <a:gd name="connsiteY5056" fmla="*/ 3079735 h 6864970"/>
              <a:gd name="connsiteX5057" fmla="*/ 6079048 w 7120160"/>
              <a:gd name="connsiteY5057" fmla="*/ 3080370 h 6864970"/>
              <a:gd name="connsiteX5058" fmla="*/ 6076928 w 7120160"/>
              <a:gd name="connsiteY5058" fmla="*/ 3087990 h 6864970"/>
              <a:gd name="connsiteX5059" fmla="*/ 6077634 w 7120160"/>
              <a:gd name="connsiteY5059" fmla="*/ 3087990 h 6864970"/>
              <a:gd name="connsiteX5060" fmla="*/ 6070566 w 7120160"/>
              <a:gd name="connsiteY5060" fmla="*/ 3091165 h 6864970"/>
              <a:gd name="connsiteX5061" fmla="*/ 6074808 w 7120160"/>
              <a:gd name="connsiteY5061" fmla="*/ 3081005 h 6864970"/>
              <a:gd name="connsiteX5062" fmla="*/ 6078342 w 7120160"/>
              <a:gd name="connsiteY5062" fmla="*/ 3079735 h 6864970"/>
              <a:gd name="connsiteX5063" fmla="*/ 737782 w 7120160"/>
              <a:gd name="connsiteY5063" fmla="*/ 3074655 h 6864970"/>
              <a:gd name="connsiteX5064" fmla="*/ 738489 w 7120160"/>
              <a:gd name="connsiteY5064" fmla="*/ 3074655 h 6864970"/>
              <a:gd name="connsiteX5065" fmla="*/ 739195 w 7120160"/>
              <a:gd name="connsiteY5065" fmla="*/ 3075290 h 6864970"/>
              <a:gd name="connsiteX5066" fmla="*/ 739902 w 7120160"/>
              <a:gd name="connsiteY5066" fmla="*/ 3077195 h 6864970"/>
              <a:gd name="connsiteX5067" fmla="*/ 740609 w 7120160"/>
              <a:gd name="connsiteY5067" fmla="*/ 3082910 h 6864970"/>
              <a:gd name="connsiteX5068" fmla="*/ 739902 w 7120160"/>
              <a:gd name="connsiteY5068" fmla="*/ 3084815 h 6864970"/>
              <a:gd name="connsiteX5069" fmla="*/ 734248 w 7120160"/>
              <a:gd name="connsiteY5069" fmla="*/ 3086720 h 6864970"/>
              <a:gd name="connsiteX5070" fmla="*/ 732835 w 7120160"/>
              <a:gd name="connsiteY5070" fmla="*/ 3077830 h 6864970"/>
              <a:gd name="connsiteX5071" fmla="*/ 737782 w 7120160"/>
              <a:gd name="connsiteY5071" fmla="*/ 3074655 h 6864970"/>
              <a:gd name="connsiteX5072" fmla="*/ 6083289 w 7120160"/>
              <a:gd name="connsiteY5072" fmla="*/ 3068305 h 6864970"/>
              <a:gd name="connsiteX5073" fmla="*/ 6084702 w 7120160"/>
              <a:gd name="connsiteY5073" fmla="*/ 3068305 h 6864970"/>
              <a:gd name="connsiteX5074" fmla="*/ 6084702 w 7120160"/>
              <a:gd name="connsiteY5074" fmla="*/ 3071480 h 6864970"/>
              <a:gd name="connsiteX5075" fmla="*/ 6083996 w 7120160"/>
              <a:gd name="connsiteY5075" fmla="*/ 3072750 h 6864970"/>
              <a:gd name="connsiteX5076" fmla="*/ 6081168 w 7120160"/>
              <a:gd name="connsiteY5076" fmla="*/ 3073385 h 6864970"/>
              <a:gd name="connsiteX5077" fmla="*/ 6083289 w 7120160"/>
              <a:gd name="connsiteY5077" fmla="*/ 3068305 h 6864970"/>
              <a:gd name="connsiteX5078" fmla="*/ 639537 w 7120160"/>
              <a:gd name="connsiteY5078" fmla="*/ 3028300 h 6864970"/>
              <a:gd name="connsiteX5079" fmla="*/ 640244 w 7120160"/>
              <a:gd name="connsiteY5079" fmla="*/ 3032110 h 6864970"/>
              <a:gd name="connsiteX5080" fmla="*/ 645898 w 7120160"/>
              <a:gd name="connsiteY5080" fmla="*/ 3046080 h 6864970"/>
              <a:gd name="connsiteX5081" fmla="*/ 648726 w 7120160"/>
              <a:gd name="connsiteY5081" fmla="*/ 3074020 h 6864970"/>
              <a:gd name="connsiteX5082" fmla="*/ 643071 w 7120160"/>
              <a:gd name="connsiteY5082" fmla="*/ 3079100 h 6864970"/>
              <a:gd name="connsiteX5083" fmla="*/ 630349 w 7120160"/>
              <a:gd name="connsiteY5083" fmla="*/ 3059415 h 6864970"/>
              <a:gd name="connsiteX5084" fmla="*/ 639537 w 7120160"/>
              <a:gd name="connsiteY5084" fmla="*/ 3028300 h 6864970"/>
              <a:gd name="connsiteX5085" fmla="*/ 6083289 w 7120160"/>
              <a:gd name="connsiteY5085" fmla="*/ 2983215 h 6864970"/>
              <a:gd name="connsiteX5086" fmla="*/ 6081876 w 7120160"/>
              <a:gd name="connsiteY5086" fmla="*/ 2986390 h 6864970"/>
              <a:gd name="connsiteX5087" fmla="*/ 6081874 w 7120160"/>
              <a:gd name="connsiteY5087" fmla="*/ 2986394 h 6864970"/>
              <a:gd name="connsiteX5088" fmla="*/ 6083911 w 7120160"/>
              <a:gd name="connsiteY5088" fmla="*/ 2981120 h 6864970"/>
              <a:gd name="connsiteX5089" fmla="*/ 6083996 w 7120160"/>
              <a:gd name="connsiteY5089" fmla="*/ 2981310 h 6864970"/>
              <a:gd name="connsiteX5090" fmla="*/ 6083289 w 7120160"/>
              <a:gd name="connsiteY5090" fmla="*/ 2983215 h 6864970"/>
              <a:gd name="connsiteX5091" fmla="*/ 840974 w 7120160"/>
              <a:gd name="connsiteY5091" fmla="*/ 2933685 h 6864970"/>
              <a:gd name="connsiteX5092" fmla="*/ 841681 w 7120160"/>
              <a:gd name="connsiteY5092" fmla="*/ 2933685 h 6864970"/>
              <a:gd name="connsiteX5093" fmla="*/ 843801 w 7120160"/>
              <a:gd name="connsiteY5093" fmla="*/ 2940670 h 6864970"/>
              <a:gd name="connsiteX5094" fmla="*/ 836026 w 7120160"/>
              <a:gd name="connsiteY5094" fmla="*/ 2946385 h 6864970"/>
              <a:gd name="connsiteX5095" fmla="*/ 836026 w 7120160"/>
              <a:gd name="connsiteY5095" fmla="*/ 2945750 h 6864970"/>
              <a:gd name="connsiteX5096" fmla="*/ 834613 w 7120160"/>
              <a:gd name="connsiteY5096" fmla="*/ 2939400 h 6864970"/>
              <a:gd name="connsiteX5097" fmla="*/ 840974 w 7120160"/>
              <a:gd name="connsiteY5097" fmla="*/ 2933685 h 6864970"/>
              <a:gd name="connsiteX5098" fmla="*/ 6117922 w 7120160"/>
              <a:gd name="connsiteY5098" fmla="*/ 2880345 h 6864970"/>
              <a:gd name="connsiteX5099" fmla="*/ 6114388 w 7120160"/>
              <a:gd name="connsiteY5099" fmla="*/ 2884790 h 6864970"/>
              <a:gd name="connsiteX5100" fmla="*/ 6117216 w 7120160"/>
              <a:gd name="connsiteY5100" fmla="*/ 2903205 h 6864970"/>
              <a:gd name="connsiteX5101" fmla="*/ 6121456 w 7120160"/>
              <a:gd name="connsiteY5101" fmla="*/ 2901935 h 6864970"/>
              <a:gd name="connsiteX5102" fmla="*/ 6120042 w 7120160"/>
              <a:gd name="connsiteY5102" fmla="*/ 2889870 h 6864970"/>
              <a:gd name="connsiteX5103" fmla="*/ 6117922 w 7120160"/>
              <a:gd name="connsiteY5103" fmla="*/ 2880345 h 6864970"/>
              <a:gd name="connsiteX5104" fmla="*/ 6170225 w 7120160"/>
              <a:gd name="connsiteY5104" fmla="*/ 2873360 h 6864970"/>
              <a:gd name="connsiteX5105" fmla="*/ 6170932 w 7120160"/>
              <a:gd name="connsiteY5105" fmla="*/ 2873360 h 6864970"/>
              <a:gd name="connsiteX5106" fmla="*/ 6180827 w 7120160"/>
              <a:gd name="connsiteY5106" fmla="*/ 2889235 h 6864970"/>
              <a:gd name="connsiteX5107" fmla="*/ 6178706 w 7120160"/>
              <a:gd name="connsiteY5107" fmla="*/ 2912730 h 6864970"/>
              <a:gd name="connsiteX5108" fmla="*/ 6172346 w 7120160"/>
              <a:gd name="connsiteY5108" fmla="*/ 2929240 h 6864970"/>
              <a:gd name="connsiteX5109" fmla="*/ 6173052 w 7120160"/>
              <a:gd name="connsiteY5109" fmla="*/ 2946385 h 6864970"/>
              <a:gd name="connsiteX5110" fmla="*/ 6172346 w 7120160"/>
              <a:gd name="connsiteY5110" fmla="*/ 2950830 h 6864970"/>
              <a:gd name="connsiteX5111" fmla="*/ 6165984 w 7120160"/>
              <a:gd name="connsiteY5111" fmla="*/ 2954005 h 6864970"/>
              <a:gd name="connsiteX5112" fmla="*/ 6161744 w 7120160"/>
              <a:gd name="connsiteY5112" fmla="*/ 2940035 h 6864970"/>
              <a:gd name="connsiteX5113" fmla="*/ 6164570 w 7120160"/>
              <a:gd name="connsiteY5113" fmla="*/ 2915270 h 6864970"/>
              <a:gd name="connsiteX5114" fmla="*/ 6166691 w 7120160"/>
              <a:gd name="connsiteY5114" fmla="*/ 2893045 h 6864970"/>
              <a:gd name="connsiteX5115" fmla="*/ 6167398 w 7120160"/>
              <a:gd name="connsiteY5115" fmla="*/ 2877805 h 6864970"/>
              <a:gd name="connsiteX5116" fmla="*/ 6168104 w 7120160"/>
              <a:gd name="connsiteY5116" fmla="*/ 2877805 h 6864970"/>
              <a:gd name="connsiteX5117" fmla="*/ 6170225 w 7120160"/>
              <a:gd name="connsiteY5117" fmla="*/ 2873360 h 6864970"/>
              <a:gd name="connsiteX5118" fmla="*/ 864298 w 7120160"/>
              <a:gd name="connsiteY5118" fmla="*/ 2844785 h 6864970"/>
              <a:gd name="connsiteX5119" fmla="*/ 866419 w 7120160"/>
              <a:gd name="connsiteY5119" fmla="*/ 2848595 h 6864970"/>
              <a:gd name="connsiteX5120" fmla="*/ 865712 w 7120160"/>
              <a:gd name="connsiteY5120" fmla="*/ 2853675 h 6864970"/>
              <a:gd name="connsiteX5121" fmla="*/ 857938 w 7120160"/>
              <a:gd name="connsiteY5121" fmla="*/ 2856850 h 6864970"/>
              <a:gd name="connsiteX5122" fmla="*/ 855110 w 7120160"/>
              <a:gd name="connsiteY5122" fmla="*/ 2848595 h 6864970"/>
              <a:gd name="connsiteX5123" fmla="*/ 863592 w 7120160"/>
              <a:gd name="connsiteY5123" fmla="*/ 2846055 h 6864970"/>
              <a:gd name="connsiteX5124" fmla="*/ 802807 w 7120160"/>
              <a:gd name="connsiteY5124" fmla="*/ 2831450 h 6864970"/>
              <a:gd name="connsiteX5125" fmla="*/ 804928 w 7120160"/>
              <a:gd name="connsiteY5125" fmla="*/ 2832720 h 6864970"/>
              <a:gd name="connsiteX5126" fmla="*/ 805635 w 7120160"/>
              <a:gd name="connsiteY5126" fmla="*/ 2832085 h 6864970"/>
              <a:gd name="connsiteX5127" fmla="*/ 807755 w 7120160"/>
              <a:gd name="connsiteY5127" fmla="*/ 2838435 h 6864970"/>
              <a:gd name="connsiteX5128" fmla="*/ 801393 w 7120160"/>
              <a:gd name="connsiteY5128" fmla="*/ 2840975 h 6864970"/>
              <a:gd name="connsiteX5129" fmla="*/ 799273 w 7120160"/>
              <a:gd name="connsiteY5129" fmla="*/ 2835260 h 6864970"/>
              <a:gd name="connsiteX5130" fmla="*/ 802807 w 7120160"/>
              <a:gd name="connsiteY5130" fmla="*/ 2831450 h 6864970"/>
              <a:gd name="connsiteX5131" fmla="*/ 6163157 w 7120160"/>
              <a:gd name="connsiteY5131" fmla="*/ 2773665 h 6864970"/>
              <a:gd name="connsiteX5132" fmla="*/ 6160330 w 7120160"/>
              <a:gd name="connsiteY5132" fmla="*/ 2776205 h 6864970"/>
              <a:gd name="connsiteX5133" fmla="*/ 6159623 w 7120160"/>
              <a:gd name="connsiteY5133" fmla="*/ 2776840 h 6864970"/>
              <a:gd name="connsiteX5134" fmla="*/ 6158916 w 7120160"/>
              <a:gd name="connsiteY5134" fmla="*/ 2779380 h 6864970"/>
              <a:gd name="connsiteX5135" fmla="*/ 6158916 w 7120160"/>
              <a:gd name="connsiteY5135" fmla="*/ 2781285 h 6864970"/>
              <a:gd name="connsiteX5136" fmla="*/ 6160330 w 7120160"/>
              <a:gd name="connsiteY5136" fmla="*/ 2779380 h 6864970"/>
              <a:gd name="connsiteX5137" fmla="*/ 6159623 w 7120160"/>
              <a:gd name="connsiteY5137" fmla="*/ 2783190 h 6864970"/>
              <a:gd name="connsiteX5138" fmla="*/ 6160330 w 7120160"/>
              <a:gd name="connsiteY5138" fmla="*/ 2783190 h 6864970"/>
              <a:gd name="connsiteX5139" fmla="*/ 6161744 w 7120160"/>
              <a:gd name="connsiteY5139" fmla="*/ 2784460 h 6864970"/>
              <a:gd name="connsiteX5140" fmla="*/ 6167398 w 7120160"/>
              <a:gd name="connsiteY5140" fmla="*/ 2781920 h 6864970"/>
              <a:gd name="connsiteX5141" fmla="*/ 6165984 w 7120160"/>
              <a:gd name="connsiteY5141" fmla="*/ 2774935 h 6864970"/>
              <a:gd name="connsiteX5142" fmla="*/ 6164570 w 7120160"/>
              <a:gd name="connsiteY5142" fmla="*/ 2773665 h 6864970"/>
              <a:gd name="connsiteX5143" fmla="*/ 6163157 w 7120160"/>
              <a:gd name="connsiteY5143" fmla="*/ 2773665 h 6864970"/>
              <a:gd name="connsiteX5144" fmla="*/ 818356 w 7120160"/>
              <a:gd name="connsiteY5144" fmla="*/ 2763505 h 6864970"/>
              <a:gd name="connsiteX5145" fmla="*/ 819771 w 7120160"/>
              <a:gd name="connsiteY5145" fmla="*/ 2764140 h 6864970"/>
              <a:gd name="connsiteX5146" fmla="*/ 821184 w 7120160"/>
              <a:gd name="connsiteY5146" fmla="*/ 2764140 h 6864970"/>
              <a:gd name="connsiteX5147" fmla="*/ 822598 w 7120160"/>
              <a:gd name="connsiteY5147" fmla="*/ 2778745 h 6864970"/>
              <a:gd name="connsiteX5148" fmla="*/ 812702 w 7120160"/>
              <a:gd name="connsiteY5148" fmla="*/ 2785095 h 6864970"/>
              <a:gd name="connsiteX5149" fmla="*/ 813409 w 7120160"/>
              <a:gd name="connsiteY5149" fmla="*/ 2783825 h 6864970"/>
              <a:gd name="connsiteX5150" fmla="*/ 811289 w 7120160"/>
              <a:gd name="connsiteY5150" fmla="*/ 2769855 h 6864970"/>
              <a:gd name="connsiteX5151" fmla="*/ 818356 w 7120160"/>
              <a:gd name="connsiteY5151" fmla="*/ 2763505 h 6864970"/>
              <a:gd name="connsiteX5152" fmla="*/ 893277 w 7120160"/>
              <a:gd name="connsiteY5152" fmla="*/ 2746995 h 6864970"/>
              <a:gd name="connsiteX5153" fmla="*/ 893984 w 7120160"/>
              <a:gd name="connsiteY5153" fmla="*/ 2746995 h 6864970"/>
              <a:gd name="connsiteX5154" fmla="*/ 893984 w 7120160"/>
              <a:gd name="connsiteY5154" fmla="*/ 2748900 h 6864970"/>
              <a:gd name="connsiteX5155" fmla="*/ 893277 w 7120160"/>
              <a:gd name="connsiteY5155" fmla="*/ 2749535 h 6864970"/>
              <a:gd name="connsiteX5156" fmla="*/ 885502 w 7120160"/>
              <a:gd name="connsiteY5156" fmla="*/ 2756520 h 6864970"/>
              <a:gd name="connsiteX5157" fmla="*/ 881968 w 7120160"/>
              <a:gd name="connsiteY5157" fmla="*/ 2755250 h 6864970"/>
              <a:gd name="connsiteX5158" fmla="*/ 881968 w 7120160"/>
              <a:gd name="connsiteY5158" fmla="*/ 2753980 h 6864970"/>
              <a:gd name="connsiteX5159" fmla="*/ 889743 w 7120160"/>
              <a:gd name="connsiteY5159" fmla="*/ 2748265 h 6864970"/>
              <a:gd name="connsiteX5160" fmla="*/ 893277 w 7120160"/>
              <a:gd name="connsiteY5160" fmla="*/ 2746995 h 6864970"/>
              <a:gd name="connsiteX5161" fmla="*/ 6226769 w 7120160"/>
              <a:gd name="connsiteY5161" fmla="*/ 2694290 h 6864970"/>
              <a:gd name="connsiteX5162" fmla="*/ 6228890 w 7120160"/>
              <a:gd name="connsiteY5162" fmla="*/ 2699370 h 6864970"/>
              <a:gd name="connsiteX5163" fmla="*/ 6228890 w 7120160"/>
              <a:gd name="connsiteY5163" fmla="*/ 2716515 h 6864970"/>
              <a:gd name="connsiteX5164" fmla="*/ 6232424 w 7120160"/>
              <a:gd name="connsiteY5164" fmla="*/ 2727945 h 6864970"/>
              <a:gd name="connsiteX5165" fmla="*/ 6235250 w 7120160"/>
              <a:gd name="connsiteY5165" fmla="*/ 2745090 h 6864970"/>
              <a:gd name="connsiteX5166" fmla="*/ 6228890 w 7120160"/>
              <a:gd name="connsiteY5166" fmla="*/ 2748900 h 6864970"/>
              <a:gd name="connsiteX5167" fmla="*/ 6221822 w 7120160"/>
              <a:gd name="connsiteY5167" fmla="*/ 2746360 h 6864970"/>
              <a:gd name="connsiteX5168" fmla="*/ 6223235 w 7120160"/>
              <a:gd name="connsiteY5168" fmla="*/ 2766045 h 6864970"/>
              <a:gd name="connsiteX5169" fmla="*/ 6221822 w 7120160"/>
              <a:gd name="connsiteY5169" fmla="*/ 2792715 h 6864970"/>
              <a:gd name="connsiteX5170" fmla="*/ 6214754 w 7120160"/>
              <a:gd name="connsiteY5170" fmla="*/ 2799065 h 6864970"/>
              <a:gd name="connsiteX5171" fmla="*/ 6216874 w 7120160"/>
              <a:gd name="connsiteY5171" fmla="*/ 2719055 h 6864970"/>
              <a:gd name="connsiteX5172" fmla="*/ 6216167 w 7120160"/>
              <a:gd name="connsiteY5172" fmla="*/ 2719055 h 6864970"/>
              <a:gd name="connsiteX5173" fmla="*/ 6226769 w 7120160"/>
              <a:gd name="connsiteY5173" fmla="*/ 2694290 h 6864970"/>
              <a:gd name="connsiteX5174" fmla="*/ 906707 w 7120160"/>
              <a:gd name="connsiteY5174" fmla="*/ 2694290 h 6864970"/>
              <a:gd name="connsiteX5175" fmla="*/ 908120 w 7120160"/>
              <a:gd name="connsiteY5175" fmla="*/ 2694290 h 6864970"/>
              <a:gd name="connsiteX5176" fmla="*/ 910241 w 7120160"/>
              <a:gd name="connsiteY5176" fmla="*/ 2696830 h 6864970"/>
              <a:gd name="connsiteX5177" fmla="*/ 910947 w 7120160"/>
              <a:gd name="connsiteY5177" fmla="*/ 2695560 h 6864970"/>
              <a:gd name="connsiteX5178" fmla="*/ 908120 w 7120160"/>
              <a:gd name="connsiteY5178" fmla="*/ 2712705 h 6864970"/>
              <a:gd name="connsiteX5179" fmla="*/ 898225 w 7120160"/>
              <a:gd name="connsiteY5179" fmla="*/ 2726675 h 6864970"/>
              <a:gd name="connsiteX5180" fmla="*/ 893984 w 7120160"/>
              <a:gd name="connsiteY5180" fmla="*/ 2708260 h 6864970"/>
              <a:gd name="connsiteX5181" fmla="*/ 906707 w 7120160"/>
              <a:gd name="connsiteY5181" fmla="*/ 2694290 h 6864970"/>
              <a:gd name="connsiteX5182" fmla="*/ 838854 w 7120160"/>
              <a:gd name="connsiteY5182" fmla="*/ 2689845 h 6864970"/>
              <a:gd name="connsiteX5183" fmla="*/ 844508 w 7120160"/>
              <a:gd name="connsiteY5183" fmla="*/ 2691115 h 6864970"/>
              <a:gd name="connsiteX5184" fmla="*/ 845215 w 7120160"/>
              <a:gd name="connsiteY5184" fmla="*/ 2690480 h 6864970"/>
              <a:gd name="connsiteX5185" fmla="*/ 850162 w 7120160"/>
              <a:gd name="connsiteY5185" fmla="*/ 2698735 h 6864970"/>
              <a:gd name="connsiteX5186" fmla="*/ 844508 w 7120160"/>
              <a:gd name="connsiteY5186" fmla="*/ 2703815 h 6864970"/>
              <a:gd name="connsiteX5187" fmla="*/ 833907 w 7120160"/>
              <a:gd name="connsiteY5187" fmla="*/ 2693655 h 6864970"/>
              <a:gd name="connsiteX5188" fmla="*/ 834613 w 7120160"/>
              <a:gd name="connsiteY5188" fmla="*/ 2691750 h 6864970"/>
              <a:gd name="connsiteX5189" fmla="*/ 838854 w 7120160"/>
              <a:gd name="connsiteY5189" fmla="*/ 2689845 h 6864970"/>
              <a:gd name="connsiteX5190" fmla="*/ 842388 w 7120160"/>
              <a:gd name="connsiteY5190" fmla="*/ 2664445 h 6864970"/>
              <a:gd name="connsiteX5191" fmla="*/ 845215 w 7120160"/>
              <a:gd name="connsiteY5191" fmla="*/ 2668255 h 6864970"/>
              <a:gd name="connsiteX5192" fmla="*/ 845922 w 7120160"/>
              <a:gd name="connsiteY5192" fmla="*/ 2675875 h 6864970"/>
              <a:gd name="connsiteX5193" fmla="*/ 840974 w 7120160"/>
              <a:gd name="connsiteY5193" fmla="*/ 2676510 h 6864970"/>
              <a:gd name="connsiteX5194" fmla="*/ 839561 w 7120160"/>
              <a:gd name="connsiteY5194" fmla="*/ 2668890 h 6864970"/>
              <a:gd name="connsiteX5195" fmla="*/ 840268 w 7120160"/>
              <a:gd name="connsiteY5195" fmla="*/ 2667620 h 6864970"/>
              <a:gd name="connsiteX5196" fmla="*/ 842388 w 7120160"/>
              <a:gd name="connsiteY5196" fmla="*/ 2664445 h 6864970"/>
              <a:gd name="connsiteX5197" fmla="*/ 6260695 w 7120160"/>
              <a:gd name="connsiteY5197" fmla="*/ 2661905 h 6864970"/>
              <a:gd name="connsiteX5198" fmla="*/ 6262816 w 7120160"/>
              <a:gd name="connsiteY5198" fmla="*/ 2662540 h 6864970"/>
              <a:gd name="connsiteX5199" fmla="*/ 6266350 w 7120160"/>
              <a:gd name="connsiteY5199" fmla="*/ 2671430 h 6864970"/>
              <a:gd name="connsiteX5200" fmla="*/ 6263522 w 7120160"/>
              <a:gd name="connsiteY5200" fmla="*/ 2673970 h 6864970"/>
              <a:gd name="connsiteX5201" fmla="*/ 6255748 w 7120160"/>
              <a:gd name="connsiteY5201" fmla="*/ 2665080 h 6864970"/>
              <a:gd name="connsiteX5202" fmla="*/ 6260695 w 7120160"/>
              <a:gd name="connsiteY5202" fmla="*/ 2661905 h 6864970"/>
              <a:gd name="connsiteX5203" fmla="*/ 6215460 w 7120160"/>
              <a:gd name="connsiteY5203" fmla="*/ 2658095 h 6864970"/>
              <a:gd name="connsiteX5204" fmla="*/ 6216874 w 7120160"/>
              <a:gd name="connsiteY5204" fmla="*/ 2658095 h 6864970"/>
              <a:gd name="connsiteX5205" fmla="*/ 6218994 w 7120160"/>
              <a:gd name="connsiteY5205" fmla="*/ 2663175 h 6864970"/>
              <a:gd name="connsiteX5206" fmla="*/ 6219701 w 7120160"/>
              <a:gd name="connsiteY5206" fmla="*/ 2666985 h 6864970"/>
              <a:gd name="connsiteX5207" fmla="*/ 6216167 w 7120160"/>
              <a:gd name="connsiteY5207" fmla="*/ 2663810 h 6864970"/>
              <a:gd name="connsiteX5208" fmla="*/ 6215460 w 7120160"/>
              <a:gd name="connsiteY5208" fmla="*/ 2658095 h 6864970"/>
              <a:gd name="connsiteX5209" fmla="*/ 6256454 w 7120160"/>
              <a:gd name="connsiteY5209" fmla="*/ 2637775 h 6864970"/>
              <a:gd name="connsiteX5210" fmla="*/ 6259282 w 7120160"/>
              <a:gd name="connsiteY5210" fmla="*/ 2638410 h 6864970"/>
              <a:gd name="connsiteX5211" fmla="*/ 6265642 w 7120160"/>
              <a:gd name="connsiteY5211" fmla="*/ 2652380 h 6864970"/>
              <a:gd name="connsiteX5212" fmla="*/ 6258575 w 7120160"/>
              <a:gd name="connsiteY5212" fmla="*/ 2649840 h 6864970"/>
              <a:gd name="connsiteX5213" fmla="*/ 6251507 w 7120160"/>
              <a:gd name="connsiteY5213" fmla="*/ 2642220 h 6864970"/>
              <a:gd name="connsiteX5214" fmla="*/ 6254334 w 7120160"/>
              <a:gd name="connsiteY5214" fmla="*/ 2639045 h 6864970"/>
              <a:gd name="connsiteX5215" fmla="*/ 6254334 w 7120160"/>
              <a:gd name="connsiteY5215" fmla="*/ 2638410 h 6864970"/>
              <a:gd name="connsiteX5216" fmla="*/ 6256454 w 7120160"/>
              <a:gd name="connsiteY5216" fmla="*/ 2637775 h 6864970"/>
              <a:gd name="connsiteX5217" fmla="*/ 928617 w 7120160"/>
              <a:gd name="connsiteY5217" fmla="*/ 2621900 h 6864970"/>
              <a:gd name="connsiteX5218" fmla="*/ 927910 w 7120160"/>
              <a:gd name="connsiteY5218" fmla="*/ 2622535 h 6864970"/>
              <a:gd name="connsiteX5219" fmla="*/ 928321 w 7120160"/>
              <a:gd name="connsiteY5219" fmla="*/ 2621921 h 6864970"/>
              <a:gd name="connsiteX5220" fmla="*/ 6228182 w 7120160"/>
              <a:gd name="connsiteY5220" fmla="*/ 2619995 h 6864970"/>
              <a:gd name="connsiteX5221" fmla="*/ 6228890 w 7120160"/>
              <a:gd name="connsiteY5221" fmla="*/ 2619995 h 6864970"/>
              <a:gd name="connsiteX5222" fmla="*/ 6231716 w 7120160"/>
              <a:gd name="connsiteY5222" fmla="*/ 2623170 h 6864970"/>
              <a:gd name="connsiteX5223" fmla="*/ 6234544 w 7120160"/>
              <a:gd name="connsiteY5223" fmla="*/ 2633965 h 6864970"/>
              <a:gd name="connsiteX5224" fmla="*/ 6224648 w 7120160"/>
              <a:gd name="connsiteY5224" fmla="*/ 2640315 h 6864970"/>
              <a:gd name="connsiteX5225" fmla="*/ 6221822 w 7120160"/>
              <a:gd name="connsiteY5225" fmla="*/ 2628885 h 6864970"/>
              <a:gd name="connsiteX5226" fmla="*/ 6228182 w 7120160"/>
              <a:gd name="connsiteY5226" fmla="*/ 2619995 h 6864970"/>
              <a:gd name="connsiteX5227" fmla="*/ 861471 w 7120160"/>
              <a:gd name="connsiteY5227" fmla="*/ 2617455 h 6864970"/>
              <a:gd name="connsiteX5228" fmla="*/ 862885 w 7120160"/>
              <a:gd name="connsiteY5228" fmla="*/ 2630155 h 6864970"/>
              <a:gd name="connsiteX5229" fmla="*/ 862178 w 7120160"/>
              <a:gd name="connsiteY5229" fmla="*/ 2646030 h 6864970"/>
              <a:gd name="connsiteX5230" fmla="*/ 857231 w 7120160"/>
              <a:gd name="connsiteY5230" fmla="*/ 2650475 h 6864970"/>
              <a:gd name="connsiteX5231" fmla="*/ 855817 w 7120160"/>
              <a:gd name="connsiteY5231" fmla="*/ 2629520 h 6864970"/>
              <a:gd name="connsiteX5232" fmla="*/ 6238078 w 7120160"/>
              <a:gd name="connsiteY5232" fmla="*/ 2599675 h 6864970"/>
              <a:gd name="connsiteX5233" fmla="*/ 6238784 w 7120160"/>
              <a:gd name="connsiteY5233" fmla="*/ 2599675 h 6864970"/>
              <a:gd name="connsiteX5234" fmla="*/ 6239491 w 7120160"/>
              <a:gd name="connsiteY5234" fmla="*/ 2609835 h 6864970"/>
              <a:gd name="connsiteX5235" fmla="*/ 6232424 w 7120160"/>
              <a:gd name="connsiteY5235" fmla="*/ 2615550 h 6864970"/>
              <a:gd name="connsiteX5236" fmla="*/ 6231716 w 7120160"/>
              <a:gd name="connsiteY5236" fmla="*/ 2604755 h 6864970"/>
              <a:gd name="connsiteX5237" fmla="*/ 6238078 w 7120160"/>
              <a:gd name="connsiteY5237" fmla="*/ 2599675 h 6864970"/>
              <a:gd name="connsiteX5238" fmla="*/ 861471 w 7120160"/>
              <a:gd name="connsiteY5238" fmla="*/ 2596500 h 6864970"/>
              <a:gd name="connsiteX5239" fmla="*/ 862178 w 7120160"/>
              <a:gd name="connsiteY5239" fmla="*/ 2596500 h 6864970"/>
              <a:gd name="connsiteX5240" fmla="*/ 864298 w 7120160"/>
              <a:gd name="connsiteY5240" fmla="*/ 2597135 h 6864970"/>
              <a:gd name="connsiteX5241" fmla="*/ 865005 w 7120160"/>
              <a:gd name="connsiteY5241" fmla="*/ 2605390 h 6864970"/>
              <a:gd name="connsiteX5242" fmla="*/ 860058 w 7120160"/>
              <a:gd name="connsiteY5242" fmla="*/ 2605390 h 6864970"/>
              <a:gd name="connsiteX5243" fmla="*/ 861471 w 7120160"/>
              <a:gd name="connsiteY5243" fmla="*/ 2596500 h 6864970"/>
              <a:gd name="connsiteX5244" fmla="*/ 932858 w 7120160"/>
              <a:gd name="connsiteY5244" fmla="*/ 2593325 h 6864970"/>
              <a:gd name="connsiteX5245" fmla="*/ 934978 w 7120160"/>
              <a:gd name="connsiteY5245" fmla="*/ 2593960 h 6864970"/>
              <a:gd name="connsiteX5246" fmla="*/ 936392 w 7120160"/>
              <a:gd name="connsiteY5246" fmla="*/ 2595230 h 6864970"/>
              <a:gd name="connsiteX5247" fmla="*/ 934271 w 7120160"/>
              <a:gd name="connsiteY5247" fmla="*/ 2613010 h 6864970"/>
              <a:gd name="connsiteX5248" fmla="*/ 928321 w 7120160"/>
              <a:gd name="connsiteY5248" fmla="*/ 2621921 h 6864970"/>
              <a:gd name="connsiteX5249" fmla="*/ 921903 w 7120160"/>
              <a:gd name="connsiteY5249" fmla="*/ 2622377 h 6864970"/>
              <a:gd name="connsiteX5250" fmla="*/ 921549 w 7120160"/>
              <a:gd name="connsiteY5250" fmla="*/ 2608565 h 6864970"/>
              <a:gd name="connsiteX5251" fmla="*/ 932858 w 7120160"/>
              <a:gd name="connsiteY5251" fmla="*/ 2593325 h 6864970"/>
              <a:gd name="connsiteX5252" fmla="*/ 6303103 w 7120160"/>
              <a:gd name="connsiteY5252" fmla="*/ 2536810 h 6864970"/>
              <a:gd name="connsiteX5253" fmla="*/ 6303810 w 7120160"/>
              <a:gd name="connsiteY5253" fmla="*/ 2536810 h 6864970"/>
              <a:gd name="connsiteX5254" fmla="*/ 6305224 w 7120160"/>
              <a:gd name="connsiteY5254" fmla="*/ 2537445 h 6864970"/>
              <a:gd name="connsiteX5255" fmla="*/ 6305930 w 7120160"/>
              <a:gd name="connsiteY5255" fmla="*/ 2546335 h 6864970"/>
              <a:gd name="connsiteX5256" fmla="*/ 6298862 w 7120160"/>
              <a:gd name="connsiteY5256" fmla="*/ 2552050 h 6864970"/>
              <a:gd name="connsiteX5257" fmla="*/ 6297448 w 7120160"/>
              <a:gd name="connsiteY5257" fmla="*/ 2543160 h 6864970"/>
              <a:gd name="connsiteX5258" fmla="*/ 6303103 w 7120160"/>
              <a:gd name="connsiteY5258" fmla="*/ 2536810 h 6864970"/>
              <a:gd name="connsiteX5259" fmla="*/ 6276952 w 7120160"/>
              <a:gd name="connsiteY5259" fmla="*/ 2484740 h 6864970"/>
              <a:gd name="connsiteX5260" fmla="*/ 6277658 w 7120160"/>
              <a:gd name="connsiteY5260" fmla="*/ 2485375 h 6864970"/>
              <a:gd name="connsiteX5261" fmla="*/ 6274124 w 7120160"/>
              <a:gd name="connsiteY5261" fmla="*/ 2522840 h 6864970"/>
              <a:gd name="connsiteX5262" fmla="*/ 6260695 w 7120160"/>
              <a:gd name="connsiteY5262" fmla="*/ 2567290 h 6864970"/>
              <a:gd name="connsiteX5263" fmla="*/ 6257161 w 7120160"/>
              <a:gd name="connsiteY5263" fmla="*/ 2577450 h 6864970"/>
              <a:gd name="connsiteX5264" fmla="*/ 6248680 w 7120160"/>
              <a:gd name="connsiteY5264" fmla="*/ 2583800 h 6864970"/>
              <a:gd name="connsiteX5265" fmla="*/ 6244439 w 7120160"/>
              <a:gd name="connsiteY5265" fmla="*/ 2576815 h 6864970"/>
              <a:gd name="connsiteX5266" fmla="*/ 6261402 w 7120160"/>
              <a:gd name="connsiteY5266" fmla="*/ 2527285 h 6864970"/>
              <a:gd name="connsiteX5267" fmla="*/ 6276244 w 7120160"/>
              <a:gd name="connsiteY5267" fmla="*/ 2485375 h 6864970"/>
              <a:gd name="connsiteX5268" fmla="*/ 6275538 w 7120160"/>
              <a:gd name="connsiteY5268" fmla="*/ 2485375 h 6864970"/>
              <a:gd name="connsiteX5269" fmla="*/ 6276952 w 7120160"/>
              <a:gd name="connsiteY5269" fmla="*/ 2484740 h 6864970"/>
              <a:gd name="connsiteX5270" fmla="*/ 905292 w 7120160"/>
              <a:gd name="connsiteY5270" fmla="*/ 2484105 h 6864970"/>
              <a:gd name="connsiteX5271" fmla="*/ 905999 w 7120160"/>
              <a:gd name="connsiteY5271" fmla="*/ 2484105 h 6864970"/>
              <a:gd name="connsiteX5272" fmla="*/ 905999 w 7120160"/>
              <a:gd name="connsiteY5272" fmla="*/ 2486645 h 6864970"/>
              <a:gd name="connsiteX5273" fmla="*/ 898931 w 7120160"/>
              <a:gd name="connsiteY5273" fmla="*/ 2492995 h 6864970"/>
              <a:gd name="connsiteX5274" fmla="*/ 893277 w 7120160"/>
              <a:gd name="connsiteY5274" fmla="*/ 2490455 h 6864970"/>
              <a:gd name="connsiteX5275" fmla="*/ 893277 w 7120160"/>
              <a:gd name="connsiteY5275" fmla="*/ 2489820 h 6864970"/>
              <a:gd name="connsiteX5276" fmla="*/ 900345 w 7120160"/>
              <a:gd name="connsiteY5276" fmla="*/ 2484740 h 6864970"/>
              <a:gd name="connsiteX5277" fmla="*/ 905292 w 7120160"/>
              <a:gd name="connsiteY5277" fmla="*/ 2484105 h 6864970"/>
              <a:gd name="connsiteX5278" fmla="*/ 1200028 w 7120160"/>
              <a:gd name="connsiteY5278" fmla="*/ 2475850 h 6864970"/>
              <a:gd name="connsiteX5279" fmla="*/ 1197907 w 7120160"/>
              <a:gd name="connsiteY5279" fmla="*/ 2479025 h 6864970"/>
              <a:gd name="connsiteX5280" fmla="*/ 1195079 w 7120160"/>
              <a:gd name="connsiteY5280" fmla="*/ 2484740 h 6864970"/>
              <a:gd name="connsiteX5281" fmla="*/ 1195786 w 7120160"/>
              <a:gd name="connsiteY5281" fmla="*/ 2484740 h 6864970"/>
              <a:gd name="connsiteX5282" fmla="*/ 1199320 w 7120160"/>
              <a:gd name="connsiteY5282" fmla="*/ 2478390 h 6864970"/>
              <a:gd name="connsiteX5283" fmla="*/ 1200028 w 7120160"/>
              <a:gd name="connsiteY5283" fmla="*/ 2476485 h 6864970"/>
              <a:gd name="connsiteX5284" fmla="*/ 6312998 w 7120160"/>
              <a:gd name="connsiteY5284" fmla="*/ 2454895 h 6864970"/>
              <a:gd name="connsiteX5285" fmla="*/ 6314412 w 7120160"/>
              <a:gd name="connsiteY5285" fmla="*/ 2455530 h 6864970"/>
              <a:gd name="connsiteX5286" fmla="*/ 6315826 w 7120160"/>
              <a:gd name="connsiteY5286" fmla="*/ 2470135 h 6864970"/>
              <a:gd name="connsiteX5287" fmla="*/ 6317946 w 7120160"/>
              <a:gd name="connsiteY5287" fmla="*/ 2494900 h 6864970"/>
              <a:gd name="connsiteX5288" fmla="*/ 6320773 w 7120160"/>
              <a:gd name="connsiteY5288" fmla="*/ 2507600 h 6864970"/>
              <a:gd name="connsiteX5289" fmla="*/ 6315826 w 7120160"/>
              <a:gd name="connsiteY5289" fmla="*/ 2513315 h 6864970"/>
              <a:gd name="connsiteX5290" fmla="*/ 6304516 w 7120160"/>
              <a:gd name="connsiteY5290" fmla="*/ 2471405 h 6864970"/>
              <a:gd name="connsiteX5291" fmla="*/ 6312998 w 7120160"/>
              <a:gd name="connsiteY5291" fmla="*/ 2454895 h 6864970"/>
              <a:gd name="connsiteX5292" fmla="*/ 6289674 w 7120160"/>
              <a:gd name="connsiteY5292" fmla="*/ 2452355 h 6864970"/>
              <a:gd name="connsiteX5293" fmla="*/ 6290380 w 7120160"/>
              <a:gd name="connsiteY5293" fmla="*/ 2452355 h 6864970"/>
              <a:gd name="connsiteX5294" fmla="*/ 6291088 w 7120160"/>
              <a:gd name="connsiteY5294" fmla="*/ 2452990 h 6864970"/>
              <a:gd name="connsiteX5295" fmla="*/ 6291794 w 7120160"/>
              <a:gd name="connsiteY5295" fmla="*/ 2452990 h 6864970"/>
              <a:gd name="connsiteX5296" fmla="*/ 6293208 w 7120160"/>
              <a:gd name="connsiteY5296" fmla="*/ 2455530 h 6864970"/>
              <a:gd name="connsiteX5297" fmla="*/ 6293914 w 7120160"/>
              <a:gd name="connsiteY5297" fmla="*/ 2459975 h 6864970"/>
              <a:gd name="connsiteX5298" fmla="*/ 6286846 w 7120160"/>
              <a:gd name="connsiteY5298" fmla="*/ 2464420 h 6864970"/>
              <a:gd name="connsiteX5299" fmla="*/ 6284726 w 7120160"/>
              <a:gd name="connsiteY5299" fmla="*/ 2456800 h 6864970"/>
              <a:gd name="connsiteX5300" fmla="*/ 6289674 w 7120160"/>
              <a:gd name="connsiteY5300" fmla="*/ 2452355 h 6864970"/>
              <a:gd name="connsiteX5301" fmla="*/ 1030396 w 7120160"/>
              <a:gd name="connsiteY5301" fmla="*/ 2450450 h 6864970"/>
              <a:gd name="connsiteX5302" fmla="*/ 1031103 w 7120160"/>
              <a:gd name="connsiteY5302" fmla="*/ 2450450 h 6864970"/>
              <a:gd name="connsiteX5303" fmla="*/ 1033223 w 7120160"/>
              <a:gd name="connsiteY5303" fmla="*/ 2458705 h 6864970"/>
              <a:gd name="connsiteX5304" fmla="*/ 1028983 w 7120160"/>
              <a:gd name="connsiteY5304" fmla="*/ 2460610 h 6864970"/>
              <a:gd name="connsiteX5305" fmla="*/ 1029689 w 7120160"/>
              <a:gd name="connsiteY5305" fmla="*/ 2459975 h 6864970"/>
              <a:gd name="connsiteX5306" fmla="*/ 1028276 w 7120160"/>
              <a:gd name="connsiteY5306" fmla="*/ 2452990 h 6864970"/>
              <a:gd name="connsiteX5307" fmla="*/ 1030396 w 7120160"/>
              <a:gd name="connsiteY5307" fmla="*/ 2450450 h 6864970"/>
              <a:gd name="connsiteX5308" fmla="*/ 1139243 w 7120160"/>
              <a:gd name="connsiteY5308" fmla="*/ 2449180 h 6864970"/>
              <a:gd name="connsiteX5309" fmla="*/ 1139949 w 7120160"/>
              <a:gd name="connsiteY5309" fmla="*/ 2449180 h 6864970"/>
              <a:gd name="connsiteX5310" fmla="*/ 1140656 w 7120160"/>
              <a:gd name="connsiteY5310" fmla="*/ 2451720 h 6864970"/>
              <a:gd name="connsiteX5311" fmla="*/ 1139949 w 7120160"/>
              <a:gd name="connsiteY5311" fmla="*/ 2453625 h 6864970"/>
              <a:gd name="connsiteX5312" fmla="*/ 1136416 w 7120160"/>
              <a:gd name="connsiteY5312" fmla="*/ 2454260 h 6864970"/>
              <a:gd name="connsiteX5313" fmla="*/ 1139243 w 7120160"/>
              <a:gd name="connsiteY5313" fmla="*/ 2449180 h 6864970"/>
              <a:gd name="connsiteX5314" fmla="*/ 6317946 w 7120160"/>
              <a:gd name="connsiteY5314" fmla="*/ 2421875 h 6864970"/>
              <a:gd name="connsiteX5315" fmla="*/ 6318652 w 7120160"/>
              <a:gd name="connsiteY5315" fmla="*/ 2422510 h 6864970"/>
              <a:gd name="connsiteX5316" fmla="*/ 6320773 w 7120160"/>
              <a:gd name="connsiteY5316" fmla="*/ 2430130 h 6864970"/>
              <a:gd name="connsiteX5317" fmla="*/ 6314412 w 7120160"/>
              <a:gd name="connsiteY5317" fmla="*/ 2433940 h 6864970"/>
              <a:gd name="connsiteX5318" fmla="*/ 6312292 w 7120160"/>
              <a:gd name="connsiteY5318" fmla="*/ 2426320 h 6864970"/>
              <a:gd name="connsiteX5319" fmla="*/ 6311584 w 7120160"/>
              <a:gd name="connsiteY5319" fmla="*/ 2426320 h 6864970"/>
              <a:gd name="connsiteX5320" fmla="*/ 6317946 w 7120160"/>
              <a:gd name="connsiteY5320" fmla="*/ 2421875 h 6864970"/>
              <a:gd name="connsiteX5321" fmla="*/ 981627 w 7120160"/>
              <a:gd name="connsiteY5321" fmla="*/ 2420605 h 6864970"/>
              <a:gd name="connsiteX5322" fmla="*/ 982334 w 7120160"/>
              <a:gd name="connsiteY5322" fmla="*/ 2420605 h 6864970"/>
              <a:gd name="connsiteX5323" fmla="*/ 987281 w 7120160"/>
              <a:gd name="connsiteY5323" fmla="*/ 2427590 h 6864970"/>
              <a:gd name="connsiteX5324" fmla="*/ 987988 w 7120160"/>
              <a:gd name="connsiteY5324" fmla="*/ 2442830 h 6864970"/>
              <a:gd name="connsiteX5325" fmla="*/ 983747 w 7120160"/>
              <a:gd name="connsiteY5325" fmla="*/ 2447910 h 6864970"/>
              <a:gd name="connsiteX5326" fmla="*/ 975265 w 7120160"/>
              <a:gd name="connsiteY5326" fmla="*/ 2460610 h 6864970"/>
              <a:gd name="connsiteX5327" fmla="*/ 966077 w 7120160"/>
              <a:gd name="connsiteY5327" fmla="*/ 2454895 h 6864970"/>
              <a:gd name="connsiteX5328" fmla="*/ 966077 w 7120160"/>
              <a:gd name="connsiteY5328" fmla="*/ 2454260 h 6864970"/>
              <a:gd name="connsiteX5329" fmla="*/ 981627 w 7120160"/>
              <a:gd name="connsiteY5329" fmla="*/ 2420605 h 6864970"/>
              <a:gd name="connsiteX5330" fmla="*/ 934271 w 7120160"/>
              <a:gd name="connsiteY5330" fmla="*/ 2398380 h 6864970"/>
              <a:gd name="connsiteX5331" fmla="*/ 939219 w 7120160"/>
              <a:gd name="connsiteY5331" fmla="*/ 2404730 h 6864970"/>
              <a:gd name="connsiteX5332" fmla="*/ 929324 w 7120160"/>
              <a:gd name="connsiteY5332" fmla="*/ 2449815 h 6864970"/>
              <a:gd name="connsiteX5333" fmla="*/ 921549 w 7120160"/>
              <a:gd name="connsiteY5333" fmla="*/ 2461880 h 6864970"/>
              <a:gd name="connsiteX5334" fmla="*/ 911654 w 7120160"/>
              <a:gd name="connsiteY5334" fmla="*/ 2456165 h 6864970"/>
              <a:gd name="connsiteX5335" fmla="*/ 918015 w 7120160"/>
              <a:gd name="connsiteY5335" fmla="*/ 2423780 h 6864970"/>
              <a:gd name="connsiteX5336" fmla="*/ 918015 w 7120160"/>
              <a:gd name="connsiteY5336" fmla="*/ 2422510 h 6864970"/>
              <a:gd name="connsiteX5337" fmla="*/ 934271 w 7120160"/>
              <a:gd name="connsiteY5337" fmla="*/ 2398380 h 6864970"/>
              <a:gd name="connsiteX5338" fmla="*/ 6321480 w 7120160"/>
              <a:gd name="connsiteY5338" fmla="*/ 2395840 h 6864970"/>
              <a:gd name="connsiteX5339" fmla="*/ 6322894 w 7120160"/>
              <a:gd name="connsiteY5339" fmla="*/ 2396475 h 6864970"/>
              <a:gd name="connsiteX5340" fmla="*/ 6323600 w 7120160"/>
              <a:gd name="connsiteY5340" fmla="*/ 2411715 h 6864970"/>
              <a:gd name="connsiteX5341" fmla="*/ 6320773 w 7120160"/>
              <a:gd name="connsiteY5341" fmla="*/ 2413620 h 6864970"/>
              <a:gd name="connsiteX5342" fmla="*/ 6317239 w 7120160"/>
              <a:gd name="connsiteY5342" fmla="*/ 2398380 h 6864970"/>
              <a:gd name="connsiteX5343" fmla="*/ 6321480 w 7120160"/>
              <a:gd name="connsiteY5343" fmla="*/ 2395840 h 6864970"/>
              <a:gd name="connsiteX5344" fmla="*/ 1158326 w 7120160"/>
              <a:gd name="connsiteY5344" fmla="*/ 2380600 h 6864970"/>
              <a:gd name="connsiteX5345" fmla="*/ 1159033 w 7120160"/>
              <a:gd name="connsiteY5345" fmla="*/ 2380600 h 6864970"/>
              <a:gd name="connsiteX5346" fmla="*/ 1158326 w 7120160"/>
              <a:gd name="connsiteY5346" fmla="*/ 2385045 h 6864970"/>
              <a:gd name="connsiteX5347" fmla="*/ 1155499 w 7120160"/>
              <a:gd name="connsiteY5347" fmla="*/ 2385680 h 6864970"/>
              <a:gd name="connsiteX5348" fmla="*/ 1158326 w 7120160"/>
              <a:gd name="connsiteY5348" fmla="*/ 2380600 h 6864970"/>
              <a:gd name="connsiteX5349" fmla="*/ 1168222 w 7120160"/>
              <a:gd name="connsiteY5349" fmla="*/ 2357740 h 6864970"/>
              <a:gd name="connsiteX5350" fmla="*/ 1165394 w 7120160"/>
              <a:gd name="connsiteY5350" fmla="*/ 2365995 h 6864970"/>
              <a:gd name="connsiteX5351" fmla="*/ 1161153 w 7120160"/>
              <a:gd name="connsiteY5351" fmla="*/ 2371710 h 6864970"/>
              <a:gd name="connsiteX5352" fmla="*/ 1166807 w 7120160"/>
              <a:gd name="connsiteY5352" fmla="*/ 2359010 h 6864970"/>
              <a:gd name="connsiteX5353" fmla="*/ 1168222 w 7120160"/>
              <a:gd name="connsiteY5353" fmla="*/ 2357740 h 6864970"/>
              <a:gd name="connsiteX5354" fmla="*/ 946994 w 7120160"/>
              <a:gd name="connsiteY5354" fmla="*/ 2352025 h 6864970"/>
              <a:gd name="connsiteX5355" fmla="*/ 948407 w 7120160"/>
              <a:gd name="connsiteY5355" fmla="*/ 2352025 h 6864970"/>
              <a:gd name="connsiteX5356" fmla="*/ 950528 w 7120160"/>
              <a:gd name="connsiteY5356" fmla="*/ 2357740 h 6864970"/>
              <a:gd name="connsiteX5357" fmla="*/ 943460 w 7120160"/>
              <a:gd name="connsiteY5357" fmla="*/ 2361550 h 6864970"/>
              <a:gd name="connsiteX5358" fmla="*/ 944167 w 7120160"/>
              <a:gd name="connsiteY5358" fmla="*/ 2360915 h 6864970"/>
              <a:gd name="connsiteX5359" fmla="*/ 941340 w 7120160"/>
              <a:gd name="connsiteY5359" fmla="*/ 2355835 h 6864970"/>
              <a:gd name="connsiteX5360" fmla="*/ 946994 w 7120160"/>
              <a:gd name="connsiteY5360" fmla="*/ 2352025 h 6864970"/>
              <a:gd name="connsiteX5361" fmla="*/ 946287 w 7120160"/>
              <a:gd name="connsiteY5361" fmla="*/ 2332975 h 6864970"/>
              <a:gd name="connsiteX5362" fmla="*/ 948407 w 7120160"/>
              <a:gd name="connsiteY5362" fmla="*/ 2332975 h 6864970"/>
              <a:gd name="connsiteX5363" fmla="*/ 951234 w 7120160"/>
              <a:gd name="connsiteY5363" fmla="*/ 2333610 h 6864970"/>
              <a:gd name="connsiteX5364" fmla="*/ 960423 w 7120160"/>
              <a:gd name="connsiteY5364" fmla="*/ 2339960 h 6864970"/>
              <a:gd name="connsiteX5365" fmla="*/ 960423 w 7120160"/>
              <a:gd name="connsiteY5365" fmla="*/ 2340595 h 6864970"/>
              <a:gd name="connsiteX5366" fmla="*/ 952648 w 7120160"/>
              <a:gd name="connsiteY5366" fmla="*/ 2343135 h 6864970"/>
              <a:gd name="connsiteX5367" fmla="*/ 952648 w 7120160"/>
              <a:gd name="connsiteY5367" fmla="*/ 2342500 h 6864970"/>
              <a:gd name="connsiteX5368" fmla="*/ 942046 w 7120160"/>
              <a:gd name="connsiteY5368" fmla="*/ 2334880 h 6864970"/>
              <a:gd name="connsiteX5369" fmla="*/ 946287 w 7120160"/>
              <a:gd name="connsiteY5369" fmla="*/ 2332975 h 6864970"/>
              <a:gd name="connsiteX5370" fmla="*/ 1200734 w 7120160"/>
              <a:gd name="connsiteY5370" fmla="*/ 2291065 h 6864970"/>
              <a:gd name="connsiteX5371" fmla="*/ 1197907 w 7120160"/>
              <a:gd name="connsiteY5371" fmla="*/ 2292335 h 6864970"/>
              <a:gd name="connsiteX5372" fmla="*/ 1197907 w 7120160"/>
              <a:gd name="connsiteY5372" fmla="*/ 2292970 h 6864970"/>
              <a:gd name="connsiteX5373" fmla="*/ 1200734 w 7120160"/>
              <a:gd name="connsiteY5373" fmla="*/ 2296780 h 6864970"/>
              <a:gd name="connsiteX5374" fmla="*/ 1201440 w 7120160"/>
              <a:gd name="connsiteY5374" fmla="*/ 2297415 h 6864970"/>
              <a:gd name="connsiteX5375" fmla="*/ 1206389 w 7120160"/>
              <a:gd name="connsiteY5375" fmla="*/ 2296145 h 6864970"/>
              <a:gd name="connsiteX5376" fmla="*/ 1204268 w 7120160"/>
              <a:gd name="connsiteY5376" fmla="*/ 2291700 h 6864970"/>
              <a:gd name="connsiteX5377" fmla="*/ 1203562 w 7120160"/>
              <a:gd name="connsiteY5377" fmla="*/ 2291700 h 6864970"/>
              <a:gd name="connsiteX5378" fmla="*/ 1202147 w 7120160"/>
              <a:gd name="connsiteY5378" fmla="*/ 2291065 h 6864970"/>
              <a:gd name="connsiteX5379" fmla="*/ 1200734 w 7120160"/>
              <a:gd name="connsiteY5379" fmla="*/ 2291065 h 6864970"/>
              <a:gd name="connsiteX5380" fmla="*/ 6354699 w 7120160"/>
              <a:gd name="connsiteY5380" fmla="*/ 2286620 h 6864970"/>
              <a:gd name="connsiteX5381" fmla="*/ 6356113 w 7120160"/>
              <a:gd name="connsiteY5381" fmla="*/ 2286620 h 6864970"/>
              <a:gd name="connsiteX5382" fmla="*/ 6357526 w 7120160"/>
              <a:gd name="connsiteY5382" fmla="*/ 2289160 h 6864970"/>
              <a:gd name="connsiteX5383" fmla="*/ 6356820 w 7120160"/>
              <a:gd name="connsiteY5383" fmla="*/ 2290430 h 6864970"/>
              <a:gd name="connsiteX5384" fmla="*/ 6351165 w 7120160"/>
              <a:gd name="connsiteY5384" fmla="*/ 2291700 h 6864970"/>
              <a:gd name="connsiteX5385" fmla="*/ 6350458 w 7120160"/>
              <a:gd name="connsiteY5385" fmla="*/ 2287890 h 6864970"/>
              <a:gd name="connsiteX5386" fmla="*/ 6349752 w 7120160"/>
              <a:gd name="connsiteY5386" fmla="*/ 2287890 h 6864970"/>
              <a:gd name="connsiteX5387" fmla="*/ 6354699 w 7120160"/>
              <a:gd name="connsiteY5387" fmla="*/ 2286620 h 6864970"/>
              <a:gd name="connsiteX5388" fmla="*/ 975973 w 7120160"/>
              <a:gd name="connsiteY5388" fmla="*/ 2265030 h 6864970"/>
              <a:gd name="connsiteX5389" fmla="*/ 978093 w 7120160"/>
              <a:gd name="connsiteY5389" fmla="*/ 2265030 h 6864970"/>
              <a:gd name="connsiteX5390" fmla="*/ 979507 w 7120160"/>
              <a:gd name="connsiteY5390" fmla="*/ 2265030 h 6864970"/>
              <a:gd name="connsiteX5391" fmla="*/ 980920 w 7120160"/>
              <a:gd name="connsiteY5391" fmla="*/ 2273920 h 6864970"/>
              <a:gd name="connsiteX5392" fmla="*/ 973146 w 7120160"/>
              <a:gd name="connsiteY5392" fmla="*/ 2280270 h 6864970"/>
              <a:gd name="connsiteX5393" fmla="*/ 971025 w 7120160"/>
              <a:gd name="connsiteY5393" fmla="*/ 2274555 h 6864970"/>
              <a:gd name="connsiteX5394" fmla="*/ 971025 w 7120160"/>
              <a:gd name="connsiteY5394" fmla="*/ 2273920 h 6864970"/>
              <a:gd name="connsiteX5395" fmla="*/ 973146 w 7120160"/>
              <a:gd name="connsiteY5395" fmla="*/ 2266300 h 6864970"/>
              <a:gd name="connsiteX5396" fmla="*/ 975973 w 7120160"/>
              <a:gd name="connsiteY5396" fmla="*/ 2265030 h 6864970"/>
              <a:gd name="connsiteX5397" fmla="*/ 1039584 w 7120160"/>
              <a:gd name="connsiteY5397" fmla="*/ 2256140 h 6864970"/>
              <a:gd name="connsiteX5398" fmla="*/ 1040998 w 7120160"/>
              <a:gd name="connsiteY5398" fmla="*/ 2256140 h 6864970"/>
              <a:gd name="connsiteX5399" fmla="*/ 1042411 w 7120160"/>
              <a:gd name="connsiteY5399" fmla="*/ 2257410 h 6864970"/>
              <a:gd name="connsiteX5400" fmla="*/ 1044532 w 7120160"/>
              <a:gd name="connsiteY5400" fmla="*/ 2263760 h 6864970"/>
              <a:gd name="connsiteX5401" fmla="*/ 1040291 w 7120160"/>
              <a:gd name="connsiteY5401" fmla="*/ 2263125 h 6864970"/>
              <a:gd name="connsiteX5402" fmla="*/ 1039584 w 7120160"/>
              <a:gd name="connsiteY5402" fmla="*/ 2262490 h 6864970"/>
              <a:gd name="connsiteX5403" fmla="*/ 1037464 w 7120160"/>
              <a:gd name="connsiteY5403" fmla="*/ 2256775 h 6864970"/>
              <a:gd name="connsiteX5404" fmla="*/ 1039584 w 7120160"/>
              <a:gd name="connsiteY5404" fmla="*/ 2256140 h 6864970"/>
              <a:gd name="connsiteX5405" fmla="*/ 1220525 w 7120160"/>
              <a:gd name="connsiteY5405" fmla="*/ 2236455 h 6864970"/>
              <a:gd name="connsiteX5406" fmla="*/ 1207802 w 7120160"/>
              <a:gd name="connsiteY5406" fmla="*/ 2258045 h 6864970"/>
              <a:gd name="connsiteX5407" fmla="*/ 1207095 w 7120160"/>
              <a:gd name="connsiteY5407" fmla="*/ 2284715 h 6864970"/>
              <a:gd name="connsiteX5408" fmla="*/ 1215576 w 7120160"/>
              <a:gd name="connsiteY5408" fmla="*/ 2257410 h 6864970"/>
              <a:gd name="connsiteX5409" fmla="*/ 1218404 w 7120160"/>
              <a:gd name="connsiteY5409" fmla="*/ 2254235 h 6864970"/>
              <a:gd name="connsiteX5410" fmla="*/ 1224059 w 7120160"/>
              <a:gd name="connsiteY5410" fmla="*/ 2251060 h 6864970"/>
              <a:gd name="connsiteX5411" fmla="*/ 1221938 w 7120160"/>
              <a:gd name="connsiteY5411" fmla="*/ 2236455 h 6864970"/>
              <a:gd name="connsiteX5412" fmla="*/ 1220525 w 7120160"/>
              <a:gd name="connsiteY5412" fmla="*/ 2236455 h 6864970"/>
              <a:gd name="connsiteX5413" fmla="*/ 6373782 w 7120160"/>
              <a:gd name="connsiteY5413" fmla="*/ 2228835 h 6864970"/>
              <a:gd name="connsiteX5414" fmla="*/ 6375196 w 7120160"/>
              <a:gd name="connsiteY5414" fmla="*/ 2228835 h 6864970"/>
              <a:gd name="connsiteX5415" fmla="*/ 6376610 w 7120160"/>
              <a:gd name="connsiteY5415" fmla="*/ 2229470 h 6864970"/>
              <a:gd name="connsiteX5416" fmla="*/ 6372369 w 7120160"/>
              <a:gd name="connsiteY5416" fmla="*/ 2256140 h 6864970"/>
              <a:gd name="connsiteX5417" fmla="*/ 6370956 w 7120160"/>
              <a:gd name="connsiteY5417" fmla="*/ 2261220 h 6864970"/>
              <a:gd name="connsiteX5418" fmla="*/ 6362474 w 7120160"/>
              <a:gd name="connsiteY5418" fmla="*/ 2273285 h 6864970"/>
              <a:gd name="connsiteX5419" fmla="*/ 6366008 w 7120160"/>
              <a:gd name="connsiteY5419" fmla="*/ 2246615 h 6864970"/>
              <a:gd name="connsiteX5420" fmla="*/ 6373782 w 7120160"/>
              <a:gd name="connsiteY5420" fmla="*/ 2228835 h 6864970"/>
              <a:gd name="connsiteX5421" fmla="*/ 1224765 w 7120160"/>
              <a:gd name="connsiteY5421" fmla="*/ 2221215 h 6864970"/>
              <a:gd name="connsiteX5422" fmla="*/ 1221938 w 7120160"/>
              <a:gd name="connsiteY5422" fmla="*/ 2226930 h 6864970"/>
              <a:gd name="connsiteX5423" fmla="*/ 1225472 w 7120160"/>
              <a:gd name="connsiteY5423" fmla="*/ 2225660 h 6864970"/>
              <a:gd name="connsiteX5424" fmla="*/ 1225472 w 7120160"/>
              <a:gd name="connsiteY5424" fmla="*/ 2221215 h 6864970"/>
              <a:gd name="connsiteX5425" fmla="*/ 1224765 w 7120160"/>
              <a:gd name="connsiteY5425" fmla="*/ 2221215 h 6864970"/>
              <a:gd name="connsiteX5426" fmla="*/ 6375903 w 7120160"/>
              <a:gd name="connsiteY5426" fmla="*/ 2210420 h 6864970"/>
              <a:gd name="connsiteX5427" fmla="*/ 6378024 w 7120160"/>
              <a:gd name="connsiteY5427" fmla="*/ 2211055 h 6864970"/>
              <a:gd name="connsiteX5428" fmla="*/ 6380144 w 7120160"/>
              <a:gd name="connsiteY5428" fmla="*/ 2216770 h 6864970"/>
              <a:gd name="connsiteX5429" fmla="*/ 6374490 w 7120160"/>
              <a:gd name="connsiteY5429" fmla="*/ 2219310 h 6864970"/>
              <a:gd name="connsiteX5430" fmla="*/ 6371662 w 7120160"/>
              <a:gd name="connsiteY5430" fmla="*/ 2213595 h 6864970"/>
              <a:gd name="connsiteX5431" fmla="*/ 6375903 w 7120160"/>
              <a:gd name="connsiteY5431" fmla="*/ 2210420 h 6864970"/>
              <a:gd name="connsiteX5432" fmla="*/ 6389332 w 7120160"/>
              <a:gd name="connsiteY5432" fmla="*/ 2186290 h 6864970"/>
              <a:gd name="connsiteX5433" fmla="*/ 6390039 w 7120160"/>
              <a:gd name="connsiteY5433" fmla="*/ 2186290 h 6864970"/>
              <a:gd name="connsiteX5434" fmla="*/ 6390039 w 7120160"/>
              <a:gd name="connsiteY5434" fmla="*/ 2190735 h 6864970"/>
              <a:gd name="connsiteX5435" fmla="*/ 6386505 w 7120160"/>
              <a:gd name="connsiteY5435" fmla="*/ 2192005 h 6864970"/>
              <a:gd name="connsiteX5436" fmla="*/ 6389332 w 7120160"/>
              <a:gd name="connsiteY5436" fmla="*/ 2186290 h 6864970"/>
              <a:gd name="connsiteX5437" fmla="*/ 886210 w 7120160"/>
              <a:gd name="connsiteY5437" fmla="*/ 2134220 h 6864970"/>
              <a:gd name="connsiteX5438" fmla="*/ 887623 w 7120160"/>
              <a:gd name="connsiteY5438" fmla="*/ 2145650 h 6864970"/>
              <a:gd name="connsiteX5439" fmla="*/ 874194 w 7120160"/>
              <a:gd name="connsiteY5439" fmla="*/ 2173590 h 6864970"/>
              <a:gd name="connsiteX5440" fmla="*/ 869246 w 7120160"/>
              <a:gd name="connsiteY5440" fmla="*/ 2178670 h 6864970"/>
              <a:gd name="connsiteX5441" fmla="*/ 869953 w 7120160"/>
              <a:gd name="connsiteY5441" fmla="*/ 2190100 h 6864970"/>
              <a:gd name="connsiteX5442" fmla="*/ 869953 w 7120160"/>
              <a:gd name="connsiteY5442" fmla="*/ 2207880 h 6864970"/>
              <a:gd name="connsiteX5443" fmla="*/ 856523 w 7120160"/>
              <a:gd name="connsiteY5443" fmla="*/ 2262490 h 6864970"/>
              <a:gd name="connsiteX5444" fmla="*/ 840974 w 7120160"/>
              <a:gd name="connsiteY5444" fmla="*/ 2313290 h 6864970"/>
              <a:gd name="connsiteX5445" fmla="*/ 835320 w 7120160"/>
              <a:gd name="connsiteY5445" fmla="*/ 2336785 h 6864970"/>
              <a:gd name="connsiteX5446" fmla="*/ 804928 w 7120160"/>
              <a:gd name="connsiteY5446" fmla="*/ 2440925 h 6864970"/>
              <a:gd name="connsiteX5447" fmla="*/ 792205 w 7120160"/>
              <a:gd name="connsiteY5447" fmla="*/ 2486010 h 6864970"/>
              <a:gd name="connsiteX5448" fmla="*/ 769587 w 7120160"/>
              <a:gd name="connsiteY5448" fmla="*/ 2564115 h 6864970"/>
              <a:gd name="connsiteX5449" fmla="*/ 757572 w 7120160"/>
              <a:gd name="connsiteY5449" fmla="*/ 2602850 h 6864970"/>
              <a:gd name="connsiteX5450" fmla="*/ 744850 w 7120160"/>
              <a:gd name="connsiteY5450" fmla="*/ 2651745 h 6864970"/>
              <a:gd name="connsiteX5451" fmla="*/ 732128 w 7120160"/>
              <a:gd name="connsiteY5451" fmla="*/ 2693020 h 6864970"/>
              <a:gd name="connsiteX5452" fmla="*/ 724353 w 7120160"/>
              <a:gd name="connsiteY5452" fmla="*/ 2724135 h 6864970"/>
              <a:gd name="connsiteX5453" fmla="*/ 722232 w 7120160"/>
              <a:gd name="connsiteY5453" fmla="*/ 2740010 h 6864970"/>
              <a:gd name="connsiteX5454" fmla="*/ 691133 w 7120160"/>
              <a:gd name="connsiteY5454" fmla="*/ 2849230 h 6864970"/>
              <a:gd name="connsiteX5455" fmla="*/ 676998 w 7120160"/>
              <a:gd name="connsiteY5455" fmla="*/ 2911460 h 6864970"/>
              <a:gd name="connsiteX5456" fmla="*/ 664275 w 7120160"/>
              <a:gd name="connsiteY5456" fmla="*/ 2964165 h 6864970"/>
              <a:gd name="connsiteX5457" fmla="*/ 653673 w 7120160"/>
              <a:gd name="connsiteY5457" fmla="*/ 3000360 h 6864970"/>
              <a:gd name="connsiteX5458" fmla="*/ 654380 w 7120160"/>
              <a:gd name="connsiteY5458" fmla="*/ 2999725 h 6864970"/>
              <a:gd name="connsiteX5459" fmla="*/ 648726 w 7120160"/>
              <a:gd name="connsiteY5459" fmla="*/ 3014330 h 6864970"/>
              <a:gd name="connsiteX5460" fmla="*/ 640244 w 7120160"/>
              <a:gd name="connsiteY5460" fmla="*/ 3024490 h 6864970"/>
              <a:gd name="connsiteX5461" fmla="*/ 654380 w 7120160"/>
              <a:gd name="connsiteY5461" fmla="*/ 2919080 h 6864970"/>
              <a:gd name="connsiteX5462" fmla="*/ 659328 w 7120160"/>
              <a:gd name="connsiteY5462" fmla="*/ 2895585 h 6864970"/>
              <a:gd name="connsiteX5463" fmla="*/ 667102 w 7120160"/>
              <a:gd name="connsiteY5463" fmla="*/ 2860660 h 6864970"/>
              <a:gd name="connsiteX5464" fmla="*/ 681945 w 7120160"/>
              <a:gd name="connsiteY5464" fmla="*/ 2802875 h 6864970"/>
              <a:gd name="connsiteX5465" fmla="*/ 693253 w 7120160"/>
              <a:gd name="connsiteY5465" fmla="*/ 2755885 h 6864970"/>
              <a:gd name="connsiteX5466" fmla="*/ 698201 w 7120160"/>
              <a:gd name="connsiteY5466" fmla="*/ 2733025 h 6864970"/>
              <a:gd name="connsiteX5467" fmla="*/ 704562 w 7120160"/>
              <a:gd name="connsiteY5467" fmla="*/ 2712070 h 6864970"/>
              <a:gd name="connsiteX5468" fmla="*/ 718699 w 7120160"/>
              <a:gd name="connsiteY5468" fmla="*/ 2660000 h 6864970"/>
              <a:gd name="connsiteX5469" fmla="*/ 760399 w 7120160"/>
              <a:gd name="connsiteY5469" fmla="*/ 2503155 h 6864970"/>
              <a:gd name="connsiteX5470" fmla="*/ 791498 w 7120160"/>
              <a:gd name="connsiteY5470" fmla="*/ 2394570 h 6864970"/>
              <a:gd name="connsiteX5471" fmla="*/ 814822 w 7120160"/>
              <a:gd name="connsiteY5471" fmla="*/ 2314560 h 6864970"/>
              <a:gd name="connsiteX5472" fmla="*/ 831786 w 7120160"/>
              <a:gd name="connsiteY5472" fmla="*/ 2261220 h 6864970"/>
              <a:gd name="connsiteX5473" fmla="*/ 880555 w 7120160"/>
              <a:gd name="connsiteY5473" fmla="*/ 2141840 h 6864970"/>
              <a:gd name="connsiteX5474" fmla="*/ 886210 w 7120160"/>
              <a:gd name="connsiteY5474" fmla="*/ 2115170 h 6864970"/>
              <a:gd name="connsiteX5475" fmla="*/ 886916 w 7120160"/>
              <a:gd name="connsiteY5475" fmla="*/ 2115170 h 6864970"/>
              <a:gd name="connsiteX5476" fmla="*/ 892571 w 7120160"/>
              <a:gd name="connsiteY5476" fmla="*/ 2121520 h 6864970"/>
              <a:gd name="connsiteX5477" fmla="*/ 893277 w 7120160"/>
              <a:gd name="connsiteY5477" fmla="*/ 2125965 h 6864970"/>
              <a:gd name="connsiteX5478" fmla="*/ 890450 w 7120160"/>
              <a:gd name="connsiteY5478" fmla="*/ 2129140 h 6864970"/>
              <a:gd name="connsiteX5479" fmla="*/ 884089 w 7120160"/>
              <a:gd name="connsiteY5479" fmla="*/ 2122790 h 6864970"/>
              <a:gd name="connsiteX5480" fmla="*/ 886210 w 7120160"/>
              <a:gd name="connsiteY5480" fmla="*/ 2115170 h 6864970"/>
              <a:gd name="connsiteX5481" fmla="*/ 1093301 w 7120160"/>
              <a:gd name="connsiteY5481" fmla="*/ 2111360 h 6864970"/>
              <a:gd name="connsiteX5482" fmla="*/ 1095422 w 7120160"/>
              <a:gd name="connsiteY5482" fmla="*/ 2111360 h 6864970"/>
              <a:gd name="connsiteX5483" fmla="*/ 1096835 w 7120160"/>
              <a:gd name="connsiteY5483" fmla="*/ 2111360 h 6864970"/>
              <a:gd name="connsiteX5484" fmla="*/ 1100368 w 7120160"/>
              <a:gd name="connsiteY5484" fmla="*/ 2120885 h 6864970"/>
              <a:gd name="connsiteX5485" fmla="*/ 1099662 w 7120160"/>
              <a:gd name="connsiteY5485" fmla="*/ 2123425 h 6864970"/>
              <a:gd name="connsiteX5486" fmla="*/ 1094714 w 7120160"/>
              <a:gd name="connsiteY5486" fmla="*/ 2130410 h 6864970"/>
              <a:gd name="connsiteX5487" fmla="*/ 1086233 w 7120160"/>
              <a:gd name="connsiteY5487" fmla="*/ 2126600 h 6864970"/>
              <a:gd name="connsiteX5488" fmla="*/ 1093301 w 7120160"/>
              <a:gd name="connsiteY5488" fmla="*/ 2111360 h 6864970"/>
              <a:gd name="connsiteX5489" fmla="*/ 1133589 w 7120160"/>
              <a:gd name="connsiteY5489" fmla="*/ 2053575 h 6864970"/>
              <a:gd name="connsiteX5490" fmla="*/ 1135002 w 7120160"/>
              <a:gd name="connsiteY5490" fmla="*/ 2054210 h 6864970"/>
              <a:gd name="connsiteX5491" fmla="*/ 1134295 w 7120160"/>
              <a:gd name="connsiteY5491" fmla="*/ 2058655 h 6864970"/>
              <a:gd name="connsiteX5492" fmla="*/ 1131468 w 7120160"/>
              <a:gd name="connsiteY5492" fmla="*/ 2059290 h 6864970"/>
              <a:gd name="connsiteX5493" fmla="*/ 1133589 w 7120160"/>
              <a:gd name="connsiteY5493" fmla="*/ 2053575 h 6864970"/>
              <a:gd name="connsiteX5494" fmla="*/ 908826 w 7120160"/>
              <a:gd name="connsiteY5494" fmla="*/ 2051670 h 6864970"/>
              <a:gd name="connsiteX5495" fmla="*/ 910241 w 7120160"/>
              <a:gd name="connsiteY5495" fmla="*/ 2051670 h 6864970"/>
              <a:gd name="connsiteX5496" fmla="*/ 913068 w 7120160"/>
              <a:gd name="connsiteY5496" fmla="*/ 2053575 h 6864970"/>
              <a:gd name="connsiteX5497" fmla="*/ 908826 w 7120160"/>
              <a:gd name="connsiteY5497" fmla="*/ 2077070 h 6864970"/>
              <a:gd name="connsiteX5498" fmla="*/ 904586 w 7120160"/>
              <a:gd name="connsiteY5498" fmla="*/ 2084055 h 6864970"/>
              <a:gd name="connsiteX5499" fmla="*/ 898931 w 7120160"/>
              <a:gd name="connsiteY5499" fmla="*/ 2095485 h 6864970"/>
              <a:gd name="connsiteX5500" fmla="*/ 899638 w 7120160"/>
              <a:gd name="connsiteY5500" fmla="*/ 2096120 h 6864970"/>
              <a:gd name="connsiteX5501" fmla="*/ 893277 w 7120160"/>
              <a:gd name="connsiteY5501" fmla="*/ 2100565 h 6864970"/>
              <a:gd name="connsiteX5502" fmla="*/ 897518 w 7120160"/>
              <a:gd name="connsiteY5502" fmla="*/ 2073260 h 6864970"/>
              <a:gd name="connsiteX5503" fmla="*/ 908826 w 7120160"/>
              <a:gd name="connsiteY5503" fmla="*/ 2051670 h 6864970"/>
              <a:gd name="connsiteX5504" fmla="*/ 930738 w 7120160"/>
              <a:gd name="connsiteY5504" fmla="*/ 2001505 h 6864970"/>
              <a:gd name="connsiteX5505" fmla="*/ 931444 w 7120160"/>
              <a:gd name="connsiteY5505" fmla="*/ 2001505 h 6864970"/>
              <a:gd name="connsiteX5506" fmla="*/ 931444 w 7120160"/>
              <a:gd name="connsiteY5506" fmla="*/ 2018650 h 6864970"/>
              <a:gd name="connsiteX5507" fmla="*/ 930738 w 7120160"/>
              <a:gd name="connsiteY5507" fmla="*/ 2021190 h 6864970"/>
              <a:gd name="connsiteX5508" fmla="*/ 922256 w 7120160"/>
              <a:gd name="connsiteY5508" fmla="*/ 2028810 h 6864970"/>
              <a:gd name="connsiteX5509" fmla="*/ 925083 w 7120160"/>
              <a:gd name="connsiteY5509" fmla="*/ 2005315 h 6864970"/>
              <a:gd name="connsiteX5510" fmla="*/ 930738 w 7120160"/>
              <a:gd name="connsiteY5510" fmla="*/ 2001505 h 6864970"/>
              <a:gd name="connsiteX5511" fmla="*/ 1135002 w 7120160"/>
              <a:gd name="connsiteY5511" fmla="*/ 1992615 h 6864970"/>
              <a:gd name="connsiteX5512" fmla="*/ 1135709 w 7120160"/>
              <a:gd name="connsiteY5512" fmla="*/ 1997695 h 6864970"/>
              <a:gd name="connsiteX5513" fmla="*/ 1130055 w 7120160"/>
              <a:gd name="connsiteY5513" fmla="*/ 1998965 h 6864970"/>
              <a:gd name="connsiteX5514" fmla="*/ 1129347 w 7120160"/>
              <a:gd name="connsiteY5514" fmla="*/ 1997695 h 6864970"/>
              <a:gd name="connsiteX5515" fmla="*/ 1130055 w 7120160"/>
              <a:gd name="connsiteY5515" fmla="*/ 1993250 h 6864970"/>
              <a:gd name="connsiteX5516" fmla="*/ 1135002 w 7120160"/>
              <a:gd name="connsiteY5516" fmla="*/ 1992615 h 6864970"/>
              <a:gd name="connsiteX5517" fmla="*/ 6457892 w 7120160"/>
              <a:gd name="connsiteY5517" fmla="*/ 1991980 h 6864970"/>
              <a:gd name="connsiteX5518" fmla="*/ 6456478 w 7120160"/>
              <a:gd name="connsiteY5518" fmla="*/ 1995155 h 6864970"/>
              <a:gd name="connsiteX5519" fmla="*/ 6445169 w 7120160"/>
              <a:gd name="connsiteY5519" fmla="*/ 2006585 h 6864970"/>
              <a:gd name="connsiteX5520" fmla="*/ 6444462 w 7120160"/>
              <a:gd name="connsiteY5520" fmla="*/ 2005950 h 6864970"/>
              <a:gd name="connsiteX5521" fmla="*/ 6446583 w 7120160"/>
              <a:gd name="connsiteY5521" fmla="*/ 2002140 h 6864970"/>
              <a:gd name="connsiteX5522" fmla="*/ 6457892 w 7120160"/>
              <a:gd name="connsiteY5522" fmla="*/ 1991980 h 6864970"/>
              <a:gd name="connsiteX5523" fmla="*/ 941340 w 7120160"/>
              <a:gd name="connsiteY5523" fmla="*/ 1978010 h 6864970"/>
              <a:gd name="connsiteX5524" fmla="*/ 942046 w 7120160"/>
              <a:gd name="connsiteY5524" fmla="*/ 1978010 h 6864970"/>
              <a:gd name="connsiteX5525" fmla="*/ 944167 w 7120160"/>
              <a:gd name="connsiteY5525" fmla="*/ 1983725 h 6864970"/>
              <a:gd name="connsiteX5526" fmla="*/ 937098 w 7120160"/>
              <a:gd name="connsiteY5526" fmla="*/ 1990075 h 6864970"/>
              <a:gd name="connsiteX5527" fmla="*/ 934271 w 7120160"/>
              <a:gd name="connsiteY5527" fmla="*/ 1984360 h 6864970"/>
              <a:gd name="connsiteX5528" fmla="*/ 941340 w 7120160"/>
              <a:gd name="connsiteY5528" fmla="*/ 1978010 h 6864970"/>
              <a:gd name="connsiteX5529" fmla="*/ 945580 w 7120160"/>
              <a:gd name="connsiteY5529" fmla="*/ 1964040 h 6864970"/>
              <a:gd name="connsiteX5530" fmla="*/ 946994 w 7120160"/>
              <a:gd name="connsiteY5530" fmla="*/ 1964040 h 6864970"/>
              <a:gd name="connsiteX5531" fmla="*/ 947701 w 7120160"/>
              <a:gd name="connsiteY5531" fmla="*/ 1967215 h 6864970"/>
              <a:gd name="connsiteX5532" fmla="*/ 942753 w 7120160"/>
              <a:gd name="connsiteY5532" fmla="*/ 1969120 h 6864970"/>
              <a:gd name="connsiteX5533" fmla="*/ 941340 w 7120160"/>
              <a:gd name="connsiteY5533" fmla="*/ 1965310 h 6864970"/>
              <a:gd name="connsiteX5534" fmla="*/ 945580 w 7120160"/>
              <a:gd name="connsiteY5534" fmla="*/ 1964040 h 6864970"/>
              <a:gd name="connsiteX5535" fmla="*/ 1220525 w 7120160"/>
              <a:gd name="connsiteY5535" fmla="*/ 1951340 h 6864970"/>
              <a:gd name="connsiteX5536" fmla="*/ 1216283 w 7120160"/>
              <a:gd name="connsiteY5536" fmla="*/ 1952610 h 6864970"/>
              <a:gd name="connsiteX5537" fmla="*/ 1216283 w 7120160"/>
              <a:gd name="connsiteY5537" fmla="*/ 1956420 h 6864970"/>
              <a:gd name="connsiteX5538" fmla="*/ 1216991 w 7120160"/>
              <a:gd name="connsiteY5538" fmla="*/ 1956420 h 6864970"/>
              <a:gd name="connsiteX5539" fmla="*/ 1222645 w 7120160"/>
              <a:gd name="connsiteY5539" fmla="*/ 1955150 h 6864970"/>
              <a:gd name="connsiteX5540" fmla="*/ 1221938 w 7120160"/>
              <a:gd name="connsiteY5540" fmla="*/ 1951975 h 6864970"/>
              <a:gd name="connsiteX5541" fmla="*/ 1220525 w 7120160"/>
              <a:gd name="connsiteY5541" fmla="*/ 1951340 h 6864970"/>
              <a:gd name="connsiteX5542" fmla="*/ 1168928 w 7120160"/>
              <a:gd name="connsiteY5542" fmla="*/ 1908160 h 6864970"/>
              <a:gd name="connsiteX5543" fmla="*/ 1171049 w 7120160"/>
              <a:gd name="connsiteY5543" fmla="*/ 1908795 h 6864970"/>
              <a:gd name="connsiteX5544" fmla="*/ 1173169 w 7120160"/>
              <a:gd name="connsiteY5544" fmla="*/ 1909430 h 6864970"/>
              <a:gd name="connsiteX5545" fmla="*/ 1179530 w 7120160"/>
              <a:gd name="connsiteY5545" fmla="*/ 1914510 h 6864970"/>
              <a:gd name="connsiteX5546" fmla="*/ 1175996 w 7120160"/>
              <a:gd name="connsiteY5546" fmla="*/ 1919590 h 6864970"/>
              <a:gd name="connsiteX5547" fmla="*/ 1154792 w 7120160"/>
              <a:gd name="connsiteY5547" fmla="*/ 1969755 h 6864970"/>
              <a:gd name="connsiteX5548" fmla="*/ 1150552 w 7120160"/>
              <a:gd name="connsiteY5548" fmla="*/ 1975470 h 6864970"/>
              <a:gd name="connsiteX5549" fmla="*/ 1149844 w 7120160"/>
              <a:gd name="connsiteY5549" fmla="*/ 1964675 h 6864970"/>
              <a:gd name="connsiteX5550" fmla="*/ 1149138 w 7120160"/>
              <a:gd name="connsiteY5550" fmla="*/ 1954515 h 6864970"/>
              <a:gd name="connsiteX5551" fmla="*/ 1148431 w 7120160"/>
              <a:gd name="connsiteY5551" fmla="*/ 1944990 h 6864970"/>
              <a:gd name="connsiteX5552" fmla="*/ 1155499 w 7120160"/>
              <a:gd name="connsiteY5552" fmla="*/ 1927210 h 6864970"/>
              <a:gd name="connsiteX5553" fmla="*/ 1168928 w 7120160"/>
              <a:gd name="connsiteY5553" fmla="*/ 1908160 h 6864970"/>
              <a:gd name="connsiteX5554" fmla="*/ 969611 w 7120160"/>
              <a:gd name="connsiteY5554" fmla="*/ 1904985 h 6864970"/>
              <a:gd name="connsiteX5555" fmla="*/ 970318 w 7120160"/>
              <a:gd name="connsiteY5555" fmla="*/ 1905620 h 6864970"/>
              <a:gd name="connsiteX5556" fmla="*/ 971731 w 7120160"/>
              <a:gd name="connsiteY5556" fmla="*/ 1909430 h 6864970"/>
              <a:gd name="connsiteX5557" fmla="*/ 968198 w 7120160"/>
              <a:gd name="connsiteY5557" fmla="*/ 1930385 h 6864970"/>
              <a:gd name="connsiteX5558" fmla="*/ 962544 w 7120160"/>
              <a:gd name="connsiteY5558" fmla="*/ 1941815 h 6864970"/>
              <a:gd name="connsiteX5559" fmla="*/ 953355 w 7120160"/>
              <a:gd name="connsiteY5559" fmla="*/ 1948165 h 6864970"/>
              <a:gd name="connsiteX5560" fmla="*/ 964664 w 7120160"/>
              <a:gd name="connsiteY5560" fmla="*/ 1911335 h 6864970"/>
              <a:gd name="connsiteX5561" fmla="*/ 969611 w 7120160"/>
              <a:gd name="connsiteY5561" fmla="*/ 1904985 h 6864970"/>
              <a:gd name="connsiteX5562" fmla="*/ 973852 w 7120160"/>
              <a:gd name="connsiteY5562" fmla="*/ 1875775 h 6864970"/>
              <a:gd name="connsiteX5563" fmla="*/ 975265 w 7120160"/>
              <a:gd name="connsiteY5563" fmla="*/ 1875775 h 6864970"/>
              <a:gd name="connsiteX5564" fmla="*/ 977386 w 7120160"/>
              <a:gd name="connsiteY5564" fmla="*/ 1877045 h 6864970"/>
              <a:gd name="connsiteX5565" fmla="*/ 977386 w 7120160"/>
              <a:gd name="connsiteY5565" fmla="*/ 1877680 h 6864970"/>
              <a:gd name="connsiteX5566" fmla="*/ 981627 w 7120160"/>
              <a:gd name="connsiteY5566" fmla="*/ 1889110 h 6864970"/>
              <a:gd name="connsiteX5567" fmla="*/ 975265 w 7120160"/>
              <a:gd name="connsiteY5567" fmla="*/ 1896730 h 6864970"/>
              <a:gd name="connsiteX5568" fmla="*/ 972438 w 7120160"/>
              <a:gd name="connsiteY5568" fmla="*/ 1893555 h 6864970"/>
              <a:gd name="connsiteX5569" fmla="*/ 973146 w 7120160"/>
              <a:gd name="connsiteY5569" fmla="*/ 1879585 h 6864970"/>
              <a:gd name="connsiteX5570" fmla="*/ 973852 w 7120160"/>
              <a:gd name="connsiteY5570" fmla="*/ 1875775 h 6864970"/>
              <a:gd name="connsiteX5571" fmla="*/ 1191546 w 7120160"/>
              <a:gd name="connsiteY5571" fmla="*/ 1861170 h 6864970"/>
              <a:gd name="connsiteX5572" fmla="*/ 1192959 w 7120160"/>
              <a:gd name="connsiteY5572" fmla="*/ 1862440 h 6864970"/>
              <a:gd name="connsiteX5573" fmla="*/ 1190839 w 7120160"/>
              <a:gd name="connsiteY5573" fmla="*/ 1878950 h 6864970"/>
              <a:gd name="connsiteX5574" fmla="*/ 1180237 w 7120160"/>
              <a:gd name="connsiteY5574" fmla="*/ 1892285 h 6864970"/>
              <a:gd name="connsiteX5575" fmla="*/ 1183064 w 7120160"/>
              <a:gd name="connsiteY5575" fmla="*/ 1874505 h 6864970"/>
              <a:gd name="connsiteX5576" fmla="*/ 1183064 w 7120160"/>
              <a:gd name="connsiteY5576" fmla="*/ 1875140 h 6864970"/>
              <a:gd name="connsiteX5577" fmla="*/ 1191546 w 7120160"/>
              <a:gd name="connsiteY5577" fmla="*/ 1861170 h 6864970"/>
              <a:gd name="connsiteX5578" fmla="*/ 985161 w 7120160"/>
              <a:gd name="connsiteY5578" fmla="*/ 1854820 h 6864970"/>
              <a:gd name="connsiteX5579" fmla="*/ 986574 w 7120160"/>
              <a:gd name="connsiteY5579" fmla="*/ 1854820 h 6864970"/>
              <a:gd name="connsiteX5580" fmla="*/ 992229 w 7120160"/>
              <a:gd name="connsiteY5580" fmla="*/ 1860535 h 6864970"/>
              <a:gd name="connsiteX5581" fmla="*/ 992229 w 7120160"/>
              <a:gd name="connsiteY5581" fmla="*/ 1861805 h 6864970"/>
              <a:gd name="connsiteX5582" fmla="*/ 987281 w 7120160"/>
              <a:gd name="connsiteY5582" fmla="*/ 1861805 h 6864970"/>
              <a:gd name="connsiteX5583" fmla="*/ 981627 w 7120160"/>
              <a:gd name="connsiteY5583" fmla="*/ 1856725 h 6864970"/>
              <a:gd name="connsiteX5584" fmla="*/ 985161 w 7120160"/>
              <a:gd name="connsiteY5584" fmla="*/ 1854820 h 6864970"/>
              <a:gd name="connsiteX5585" fmla="*/ 991522 w 7120160"/>
              <a:gd name="connsiteY5585" fmla="*/ 1838310 h 6864970"/>
              <a:gd name="connsiteX5586" fmla="*/ 992229 w 7120160"/>
              <a:gd name="connsiteY5586" fmla="*/ 1838945 h 6864970"/>
              <a:gd name="connsiteX5587" fmla="*/ 993643 w 7120160"/>
              <a:gd name="connsiteY5587" fmla="*/ 1839580 h 6864970"/>
              <a:gd name="connsiteX5588" fmla="*/ 995763 w 7120160"/>
              <a:gd name="connsiteY5588" fmla="*/ 1845930 h 6864970"/>
              <a:gd name="connsiteX5589" fmla="*/ 990816 w 7120160"/>
              <a:gd name="connsiteY5589" fmla="*/ 1847200 h 6864970"/>
              <a:gd name="connsiteX5590" fmla="*/ 988695 w 7120160"/>
              <a:gd name="connsiteY5590" fmla="*/ 1840850 h 6864970"/>
              <a:gd name="connsiteX5591" fmla="*/ 991522 w 7120160"/>
              <a:gd name="connsiteY5591" fmla="*/ 1838310 h 6864970"/>
              <a:gd name="connsiteX5592" fmla="*/ 1283429 w 7120160"/>
              <a:gd name="connsiteY5592" fmla="*/ 1829420 h 6864970"/>
              <a:gd name="connsiteX5593" fmla="*/ 1286964 w 7120160"/>
              <a:gd name="connsiteY5593" fmla="*/ 1835135 h 6864970"/>
              <a:gd name="connsiteX5594" fmla="*/ 1285549 w 7120160"/>
              <a:gd name="connsiteY5594" fmla="*/ 1847835 h 6864970"/>
              <a:gd name="connsiteX5595" fmla="*/ 1272121 w 7120160"/>
              <a:gd name="connsiteY5595" fmla="*/ 1865615 h 6864970"/>
              <a:gd name="connsiteX5596" fmla="*/ 1261519 w 7120160"/>
              <a:gd name="connsiteY5596" fmla="*/ 1876410 h 6864970"/>
              <a:gd name="connsiteX5597" fmla="*/ 1263639 w 7120160"/>
              <a:gd name="connsiteY5597" fmla="*/ 1863710 h 6864970"/>
              <a:gd name="connsiteX5598" fmla="*/ 1278482 w 7120160"/>
              <a:gd name="connsiteY5598" fmla="*/ 1831325 h 6864970"/>
              <a:gd name="connsiteX5599" fmla="*/ 1283429 w 7120160"/>
              <a:gd name="connsiteY5599" fmla="*/ 1829420 h 6864970"/>
              <a:gd name="connsiteX5600" fmla="*/ 1222645 w 7120160"/>
              <a:gd name="connsiteY5600" fmla="*/ 1817990 h 6864970"/>
              <a:gd name="connsiteX5601" fmla="*/ 1221938 w 7120160"/>
              <a:gd name="connsiteY5601" fmla="*/ 1826245 h 6864970"/>
              <a:gd name="connsiteX5602" fmla="*/ 1226886 w 7120160"/>
              <a:gd name="connsiteY5602" fmla="*/ 1827515 h 6864970"/>
              <a:gd name="connsiteX5603" fmla="*/ 1225472 w 7120160"/>
              <a:gd name="connsiteY5603" fmla="*/ 1819260 h 6864970"/>
              <a:gd name="connsiteX5604" fmla="*/ 1222645 w 7120160"/>
              <a:gd name="connsiteY5604" fmla="*/ 1817990 h 6864970"/>
              <a:gd name="connsiteX5605" fmla="*/ 1005658 w 7120160"/>
              <a:gd name="connsiteY5605" fmla="*/ 1817355 h 6864970"/>
              <a:gd name="connsiteX5606" fmla="*/ 1007779 w 7120160"/>
              <a:gd name="connsiteY5606" fmla="*/ 1817355 h 6864970"/>
              <a:gd name="connsiteX5607" fmla="*/ 1009898 w 7120160"/>
              <a:gd name="connsiteY5607" fmla="*/ 1823705 h 6864970"/>
              <a:gd name="connsiteX5608" fmla="*/ 1004244 w 7120160"/>
              <a:gd name="connsiteY5608" fmla="*/ 1826245 h 6864970"/>
              <a:gd name="connsiteX5609" fmla="*/ 1002124 w 7120160"/>
              <a:gd name="connsiteY5609" fmla="*/ 1820530 h 6864970"/>
              <a:gd name="connsiteX5610" fmla="*/ 1005658 w 7120160"/>
              <a:gd name="connsiteY5610" fmla="*/ 1817355 h 6864970"/>
              <a:gd name="connsiteX5611" fmla="*/ 1016967 w 7120160"/>
              <a:gd name="connsiteY5611" fmla="*/ 1788780 h 6864970"/>
              <a:gd name="connsiteX5612" fmla="*/ 1019087 w 7120160"/>
              <a:gd name="connsiteY5612" fmla="*/ 1790685 h 6864970"/>
              <a:gd name="connsiteX5613" fmla="*/ 1020501 w 7120160"/>
              <a:gd name="connsiteY5613" fmla="*/ 1795130 h 6864970"/>
              <a:gd name="connsiteX5614" fmla="*/ 1013432 w 7120160"/>
              <a:gd name="connsiteY5614" fmla="*/ 1801480 h 6864970"/>
              <a:gd name="connsiteX5615" fmla="*/ 1012019 w 7120160"/>
              <a:gd name="connsiteY5615" fmla="*/ 1796400 h 6864970"/>
              <a:gd name="connsiteX5616" fmla="*/ 1016967 w 7120160"/>
              <a:gd name="connsiteY5616" fmla="*/ 1788780 h 6864970"/>
              <a:gd name="connsiteX5617" fmla="*/ 1307461 w 7120160"/>
              <a:gd name="connsiteY5617" fmla="*/ 1780525 h 6864970"/>
              <a:gd name="connsiteX5618" fmla="*/ 1304634 w 7120160"/>
              <a:gd name="connsiteY5618" fmla="*/ 1825610 h 6864970"/>
              <a:gd name="connsiteX5619" fmla="*/ 1290498 w 7120160"/>
              <a:gd name="connsiteY5619" fmla="*/ 1809100 h 6864970"/>
              <a:gd name="connsiteX5620" fmla="*/ 1301806 w 7120160"/>
              <a:gd name="connsiteY5620" fmla="*/ 1788780 h 6864970"/>
              <a:gd name="connsiteX5621" fmla="*/ 1307461 w 7120160"/>
              <a:gd name="connsiteY5621" fmla="*/ 1780525 h 6864970"/>
              <a:gd name="connsiteX5622" fmla="*/ 1241728 w 7120160"/>
              <a:gd name="connsiteY5622" fmla="*/ 1776080 h 6864970"/>
              <a:gd name="connsiteX5623" fmla="*/ 1236074 w 7120160"/>
              <a:gd name="connsiteY5623" fmla="*/ 1792590 h 6864970"/>
              <a:gd name="connsiteX5624" fmla="*/ 1242435 w 7120160"/>
              <a:gd name="connsiteY5624" fmla="*/ 1789415 h 6864970"/>
              <a:gd name="connsiteX5625" fmla="*/ 1243142 w 7120160"/>
              <a:gd name="connsiteY5625" fmla="*/ 1789415 h 6864970"/>
              <a:gd name="connsiteX5626" fmla="*/ 1244555 w 7120160"/>
              <a:gd name="connsiteY5626" fmla="*/ 1786240 h 6864970"/>
              <a:gd name="connsiteX5627" fmla="*/ 1243142 w 7120160"/>
              <a:gd name="connsiteY5627" fmla="*/ 1776715 h 6864970"/>
              <a:gd name="connsiteX5628" fmla="*/ 1241728 w 7120160"/>
              <a:gd name="connsiteY5628" fmla="*/ 1776080 h 6864970"/>
              <a:gd name="connsiteX5629" fmla="*/ 1023328 w 7120160"/>
              <a:gd name="connsiteY5629" fmla="*/ 1753220 h 6864970"/>
              <a:gd name="connsiteX5630" fmla="*/ 1026155 w 7120160"/>
              <a:gd name="connsiteY5630" fmla="*/ 1753220 h 6864970"/>
              <a:gd name="connsiteX5631" fmla="*/ 1028983 w 7120160"/>
              <a:gd name="connsiteY5631" fmla="*/ 1753855 h 6864970"/>
              <a:gd name="connsiteX5632" fmla="*/ 1032516 w 7120160"/>
              <a:gd name="connsiteY5632" fmla="*/ 1757030 h 6864970"/>
              <a:gd name="connsiteX5633" fmla="*/ 1033223 w 7120160"/>
              <a:gd name="connsiteY5633" fmla="*/ 1756395 h 6864970"/>
              <a:gd name="connsiteX5634" fmla="*/ 1033930 w 7120160"/>
              <a:gd name="connsiteY5634" fmla="*/ 1760840 h 6864970"/>
              <a:gd name="connsiteX5635" fmla="*/ 1030396 w 7120160"/>
              <a:gd name="connsiteY5635" fmla="*/ 1762110 h 6864970"/>
              <a:gd name="connsiteX5636" fmla="*/ 1023328 w 7120160"/>
              <a:gd name="connsiteY5636" fmla="*/ 1753220 h 6864970"/>
              <a:gd name="connsiteX5637" fmla="*/ 1265052 w 7120160"/>
              <a:gd name="connsiteY5637" fmla="*/ 1722740 h 6864970"/>
              <a:gd name="connsiteX5638" fmla="*/ 1255865 w 7120160"/>
              <a:gd name="connsiteY5638" fmla="*/ 1735440 h 6864970"/>
              <a:gd name="connsiteX5639" fmla="*/ 1252331 w 7120160"/>
              <a:gd name="connsiteY5639" fmla="*/ 1753855 h 6864970"/>
              <a:gd name="connsiteX5640" fmla="*/ 1253037 w 7120160"/>
              <a:gd name="connsiteY5640" fmla="*/ 1754490 h 6864970"/>
              <a:gd name="connsiteX5641" fmla="*/ 1262932 w 7120160"/>
              <a:gd name="connsiteY5641" fmla="*/ 1741790 h 6864970"/>
              <a:gd name="connsiteX5642" fmla="*/ 1265052 w 7120160"/>
              <a:gd name="connsiteY5642" fmla="*/ 1737345 h 6864970"/>
              <a:gd name="connsiteX5643" fmla="*/ 1265759 w 7120160"/>
              <a:gd name="connsiteY5643" fmla="*/ 1722740 h 6864970"/>
              <a:gd name="connsiteX5644" fmla="*/ 1265052 w 7120160"/>
              <a:gd name="connsiteY5644" fmla="*/ 1722740 h 6864970"/>
              <a:gd name="connsiteX5645" fmla="*/ 1037464 w 7120160"/>
              <a:gd name="connsiteY5645" fmla="*/ 1717025 h 6864970"/>
              <a:gd name="connsiteX5646" fmla="*/ 1038877 w 7120160"/>
              <a:gd name="connsiteY5646" fmla="*/ 1717025 h 6864970"/>
              <a:gd name="connsiteX5647" fmla="*/ 1040998 w 7120160"/>
              <a:gd name="connsiteY5647" fmla="*/ 1717660 h 6864970"/>
              <a:gd name="connsiteX5648" fmla="*/ 1042411 w 7120160"/>
              <a:gd name="connsiteY5648" fmla="*/ 1729090 h 6864970"/>
              <a:gd name="connsiteX5649" fmla="*/ 1035343 w 7120160"/>
              <a:gd name="connsiteY5649" fmla="*/ 1737980 h 6864970"/>
              <a:gd name="connsiteX5650" fmla="*/ 1036050 w 7120160"/>
              <a:gd name="connsiteY5650" fmla="*/ 1737980 h 6864970"/>
              <a:gd name="connsiteX5651" fmla="*/ 1029689 w 7120160"/>
              <a:gd name="connsiteY5651" fmla="*/ 1726550 h 6864970"/>
              <a:gd name="connsiteX5652" fmla="*/ 1037464 w 7120160"/>
              <a:gd name="connsiteY5652" fmla="*/ 1717025 h 6864970"/>
              <a:gd name="connsiteX5653" fmla="*/ 1210629 w 7120160"/>
              <a:gd name="connsiteY5653" fmla="*/ 1700515 h 6864970"/>
              <a:gd name="connsiteX5654" fmla="*/ 1210629 w 7120160"/>
              <a:gd name="connsiteY5654" fmla="*/ 1704960 h 6864970"/>
              <a:gd name="connsiteX5655" fmla="*/ 1209922 w 7120160"/>
              <a:gd name="connsiteY5655" fmla="*/ 1704325 h 6864970"/>
              <a:gd name="connsiteX5656" fmla="*/ 1204268 w 7120160"/>
              <a:gd name="connsiteY5656" fmla="*/ 1709405 h 6864970"/>
              <a:gd name="connsiteX5657" fmla="*/ 1204268 w 7120160"/>
              <a:gd name="connsiteY5657" fmla="*/ 1704325 h 6864970"/>
              <a:gd name="connsiteX5658" fmla="*/ 1210629 w 7120160"/>
              <a:gd name="connsiteY5658" fmla="*/ 1700515 h 6864970"/>
              <a:gd name="connsiteX5659" fmla="*/ 1046653 w 7120160"/>
              <a:gd name="connsiteY5659" fmla="*/ 1682735 h 6864970"/>
              <a:gd name="connsiteX5660" fmla="*/ 1047359 w 7120160"/>
              <a:gd name="connsiteY5660" fmla="*/ 1682735 h 6864970"/>
              <a:gd name="connsiteX5661" fmla="*/ 1048065 w 7120160"/>
              <a:gd name="connsiteY5661" fmla="*/ 1690355 h 6864970"/>
              <a:gd name="connsiteX5662" fmla="*/ 1045946 w 7120160"/>
              <a:gd name="connsiteY5662" fmla="*/ 1702420 h 6864970"/>
              <a:gd name="connsiteX5663" fmla="*/ 1045946 w 7120160"/>
              <a:gd name="connsiteY5663" fmla="*/ 1701785 h 6864970"/>
              <a:gd name="connsiteX5664" fmla="*/ 1045238 w 7120160"/>
              <a:gd name="connsiteY5664" fmla="*/ 1705595 h 6864970"/>
              <a:gd name="connsiteX5665" fmla="*/ 1042411 w 7120160"/>
              <a:gd name="connsiteY5665" fmla="*/ 1708135 h 6864970"/>
              <a:gd name="connsiteX5666" fmla="*/ 1033930 w 7120160"/>
              <a:gd name="connsiteY5666" fmla="*/ 1692895 h 6864970"/>
              <a:gd name="connsiteX5667" fmla="*/ 1046653 w 7120160"/>
              <a:gd name="connsiteY5667" fmla="*/ 1682735 h 6864970"/>
              <a:gd name="connsiteX5668" fmla="*/ 1219818 w 7120160"/>
              <a:gd name="connsiteY5668" fmla="*/ 1678290 h 6864970"/>
              <a:gd name="connsiteX5669" fmla="*/ 1219818 w 7120160"/>
              <a:gd name="connsiteY5669" fmla="*/ 1682100 h 6864970"/>
              <a:gd name="connsiteX5670" fmla="*/ 1219110 w 7120160"/>
              <a:gd name="connsiteY5670" fmla="*/ 1684640 h 6864970"/>
              <a:gd name="connsiteX5671" fmla="*/ 1210629 w 7120160"/>
              <a:gd name="connsiteY5671" fmla="*/ 1692260 h 6864970"/>
              <a:gd name="connsiteX5672" fmla="*/ 1210629 w 7120160"/>
              <a:gd name="connsiteY5672" fmla="*/ 1691625 h 6864970"/>
              <a:gd name="connsiteX5673" fmla="*/ 1216283 w 7120160"/>
              <a:gd name="connsiteY5673" fmla="*/ 1679560 h 6864970"/>
              <a:gd name="connsiteX5674" fmla="*/ 1219818 w 7120160"/>
              <a:gd name="connsiteY5674" fmla="*/ 1678290 h 6864970"/>
              <a:gd name="connsiteX5675" fmla="*/ 1284843 w 7120160"/>
              <a:gd name="connsiteY5675" fmla="*/ 1663685 h 6864970"/>
              <a:gd name="connsiteX5676" fmla="*/ 1276361 w 7120160"/>
              <a:gd name="connsiteY5676" fmla="*/ 1675115 h 6864970"/>
              <a:gd name="connsiteX5677" fmla="*/ 1277068 w 7120160"/>
              <a:gd name="connsiteY5677" fmla="*/ 1698610 h 6864970"/>
              <a:gd name="connsiteX5678" fmla="*/ 1284843 w 7120160"/>
              <a:gd name="connsiteY5678" fmla="*/ 1687180 h 6864970"/>
              <a:gd name="connsiteX5679" fmla="*/ 1286964 w 7120160"/>
              <a:gd name="connsiteY5679" fmla="*/ 1664320 h 6864970"/>
              <a:gd name="connsiteX5680" fmla="*/ 1285549 w 7120160"/>
              <a:gd name="connsiteY5680" fmla="*/ 1663685 h 6864970"/>
              <a:gd name="connsiteX5681" fmla="*/ 1284843 w 7120160"/>
              <a:gd name="connsiteY5681" fmla="*/ 1663685 h 6864970"/>
              <a:gd name="connsiteX5682" fmla="*/ 1055840 w 7120160"/>
              <a:gd name="connsiteY5682" fmla="*/ 1650985 h 6864970"/>
              <a:gd name="connsiteX5683" fmla="*/ 1056547 w 7120160"/>
              <a:gd name="connsiteY5683" fmla="*/ 1650985 h 6864970"/>
              <a:gd name="connsiteX5684" fmla="*/ 1057961 w 7120160"/>
              <a:gd name="connsiteY5684" fmla="*/ 1651620 h 6864970"/>
              <a:gd name="connsiteX5685" fmla="*/ 1057961 w 7120160"/>
              <a:gd name="connsiteY5685" fmla="*/ 1661145 h 6864970"/>
              <a:gd name="connsiteX5686" fmla="*/ 1050893 w 7120160"/>
              <a:gd name="connsiteY5686" fmla="*/ 1666860 h 6864970"/>
              <a:gd name="connsiteX5687" fmla="*/ 1050186 w 7120160"/>
              <a:gd name="connsiteY5687" fmla="*/ 1656700 h 6864970"/>
              <a:gd name="connsiteX5688" fmla="*/ 1055840 w 7120160"/>
              <a:gd name="connsiteY5688" fmla="*/ 1650985 h 6864970"/>
              <a:gd name="connsiteX5689" fmla="*/ 1711042 w 7120160"/>
              <a:gd name="connsiteY5689" fmla="*/ 1645270 h 6864970"/>
              <a:gd name="connsiteX5690" fmla="*/ 1710335 w 7120160"/>
              <a:gd name="connsiteY5690" fmla="*/ 1646540 h 6864970"/>
              <a:gd name="connsiteX5691" fmla="*/ 1709628 w 7120160"/>
              <a:gd name="connsiteY5691" fmla="*/ 1647810 h 6864970"/>
              <a:gd name="connsiteX5692" fmla="*/ 1709628 w 7120160"/>
              <a:gd name="connsiteY5692" fmla="*/ 1649080 h 6864970"/>
              <a:gd name="connsiteX5693" fmla="*/ 1710335 w 7120160"/>
              <a:gd name="connsiteY5693" fmla="*/ 1649715 h 6864970"/>
              <a:gd name="connsiteX5694" fmla="*/ 1710335 w 7120160"/>
              <a:gd name="connsiteY5694" fmla="*/ 1649080 h 6864970"/>
              <a:gd name="connsiteX5695" fmla="*/ 1711042 w 7120160"/>
              <a:gd name="connsiteY5695" fmla="*/ 1647810 h 6864970"/>
              <a:gd name="connsiteX5696" fmla="*/ 1711042 w 7120160"/>
              <a:gd name="connsiteY5696" fmla="*/ 1647175 h 6864970"/>
              <a:gd name="connsiteX5697" fmla="*/ 1296858 w 7120160"/>
              <a:gd name="connsiteY5697" fmla="*/ 1642095 h 6864970"/>
              <a:gd name="connsiteX5698" fmla="*/ 1294738 w 7120160"/>
              <a:gd name="connsiteY5698" fmla="*/ 1647175 h 6864970"/>
              <a:gd name="connsiteX5699" fmla="*/ 1297565 w 7120160"/>
              <a:gd name="connsiteY5699" fmla="*/ 1646540 h 6864970"/>
              <a:gd name="connsiteX5700" fmla="*/ 1298272 w 7120160"/>
              <a:gd name="connsiteY5700" fmla="*/ 1642095 h 6864970"/>
              <a:gd name="connsiteX5701" fmla="*/ 1296858 w 7120160"/>
              <a:gd name="connsiteY5701" fmla="*/ 1642095 h 6864970"/>
              <a:gd name="connsiteX5702" fmla="*/ 1708215 w 7120160"/>
              <a:gd name="connsiteY5702" fmla="*/ 1637015 h 6864970"/>
              <a:gd name="connsiteX5703" fmla="*/ 1706801 w 7120160"/>
              <a:gd name="connsiteY5703" fmla="*/ 1641460 h 6864970"/>
              <a:gd name="connsiteX5704" fmla="*/ 1705388 w 7120160"/>
              <a:gd name="connsiteY5704" fmla="*/ 1645270 h 6864970"/>
              <a:gd name="connsiteX5705" fmla="*/ 1707508 w 7120160"/>
              <a:gd name="connsiteY5705" fmla="*/ 1641460 h 6864970"/>
              <a:gd name="connsiteX5706" fmla="*/ 1709628 w 7120160"/>
              <a:gd name="connsiteY5706" fmla="*/ 1637015 h 6864970"/>
              <a:gd name="connsiteX5707" fmla="*/ 1708922 w 7120160"/>
              <a:gd name="connsiteY5707" fmla="*/ 1637015 h 6864970"/>
              <a:gd name="connsiteX5708" fmla="*/ 1360471 w 7120160"/>
              <a:gd name="connsiteY5708" fmla="*/ 1631935 h 6864970"/>
              <a:gd name="connsiteX5709" fmla="*/ 1361883 w 7120160"/>
              <a:gd name="connsiteY5709" fmla="*/ 1632570 h 6864970"/>
              <a:gd name="connsiteX5710" fmla="*/ 1363298 w 7120160"/>
              <a:gd name="connsiteY5710" fmla="*/ 1633840 h 6864970"/>
              <a:gd name="connsiteX5711" fmla="*/ 1364711 w 7120160"/>
              <a:gd name="connsiteY5711" fmla="*/ 1645905 h 6864970"/>
              <a:gd name="connsiteX5712" fmla="*/ 1352695 w 7120160"/>
              <a:gd name="connsiteY5712" fmla="*/ 1661145 h 6864970"/>
              <a:gd name="connsiteX5713" fmla="*/ 1338559 w 7120160"/>
              <a:gd name="connsiteY5713" fmla="*/ 1678290 h 6864970"/>
              <a:gd name="connsiteX5714" fmla="*/ 1332905 w 7120160"/>
              <a:gd name="connsiteY5714" fmla="*/ 1684005 h 6864970"/>
              <a:gd name="connsiteX5715" fmla="*/ 1353403 w 7120160"/>
              <a:gd name="connsiteY5715" fmla="*/ 1637650 h 6864970"/>
              <a:gd name="connsiteX5716" fmla="*/ 1360471 w 7120160"/>
              <a:gd name="connsiteY5716" fmla="*/ 1631935 h 6864970"/>
              <a:gd name="connsiteX5717" fmla="*/ 1723764 w 7120160"/>
              <a:gd name="connsiteY5717" fmla="*/ 1597645 h 6864970"/>
              <a:gd name="connsiteX5718" fmla="*/ 1723058 w 7120160"/>
              <a:gd name="connsiteY5718" fmla="*/ 1598280 h 6864970"/>
              <a:gd name="connsiteX5719" fmla="*/ 1720422 w 7120160"/>
              <a:gd name="connsiteY5719" fmla="*/ 1603533 h 6864970"/>
              <a:gd name="connsiteX5720" fmla="*/ 1720230 w 7120160"/>
              <a:gd name="connsiteY5720" fmla="*/ 1603360 h 6864970"/>
              <a:gd name="connsiteX5721" fmla="*/ 1720230 w 7120160"/>
              <a:gd name="connsiteY5721" fmla="*/ 1603915 h 6864970"/>
              <a:gd name="connsiteX5722" fmla="*/ 1718198 w 7120160"/>
              <a:gd name="connsiteY5722" fmla="*/ 1607964 h 6864970"/>
              <a:gd name="connsiteX5723" fmla="*/ 1711749 w 7120160"/>
              <a:gd name="connsiteY5723" fmla="*/ 1626220 h 6864970"/>
              <a:gd name="connsiteX5724" fmla="*/ 1711749 w 7120160"/>
              <a:gd name="connsiteY5724" fmla="*/ 1628125 h 6864970"/>
              <a:gd name="connsiteX5725" fmla="*/ 1712455 w 7120160"/>
              <a:gd name="connsiteY5725" fmla="*/ 1626855 h 6864970"/>
              <a:gd name="connsiteX5726" fmla="*/ 1713869 w 7120160"/>
              <a:gd name="connsiteY5726" fmla="*/ 1624315 h 6864970"/>
              <a:gd name="connsiteX5727" fmla="*/ 1715989 w 7120160"/>
              <a:gd name="connsiteY5727" fmla="*/ 1624950 h 6864970"/>
              <a:gd name="connsiteX5728" fmla="*/ 1718109 w 7120160"/>
              <a:gd name="connsiteY5728" fmla="*/ 1621140 h 6864970"/>
              <a:gd name="connsiteX5729" fmla="*/ 1718109 w 7120160"/>
              <a:gd name="connsiteY5729" fmla="*/ 1617330 h 6864970"/>
              <a:gd name="connsiteX5730" fmla="*/ 1719524 w 7120160"/>
              <a:gd name="connsiteY5730" fmla="*/ 1615425 h 6864970"/>
              <a:gd name="connsiteX5731" fmla="*/ 1720230 w 7120160"/>
              <a:gd name="connsiteY5731" fmla="*/ 1615425 h 6864970"/>
              <a:gd name="connsiteX5732" fmla="*/ 1719524 w 7120160"/>
              <a:gd name="connsiteY5732" fmla="*/ 1614155 h 6864970"/>
              <a:gd name="connsiteX5733" fmla="*/ 1719524 w 7120160"/>
              <a:gd name="connsiteY5733" fmla="*/ 1611615 h 6864970"/>
              <a:gd name="connsiteX5734" fmla="*/ 1719524 w 7120160"/>
              <a:gd name="connsiteY5734" fmla="*/ 1610980 h 6864970"/>
              <a:gd name="connsiteX5735" fmla="*/ 1720230 w 7120160"/>
              <a:gd name="connsiteY5735" fmla="*/ 1609075 h 6864970"/>
              <a:gd name="connsiteX5736" fmla="*/ 1720230 w 7120160"/>
              <a:gd name="connsiteY5736" fmla="*/ 1607805 h 6864970"/>
              <a:gd name="connsiteX5737" fmla="*/ 1720230 w 7120160"/>
              <a:gd name="connsiteY5737" fmla="*/ 1603915 h 6864970"/>
              <a:gd name="connsiteX5738" fmla="*/ 1720422 w 7120160"/>
              <a:gd name="connsiteY5738" fmla="*/ 1603533 h 6864970"/>
              <a:gd name="connsiteX5739" fmla="*/ 1720936 w 7120160"/>
              <a:gd name="connsiteY5739" fmla="*/ 1603995 h 6864970"/>
              <a:gd name="connsiteX5740" fmla="*/ 1722351 w 7120160"/>
              <a:gd name="connsiteY5740" fmla="*/ 1600185 h 6864970"/>
              <a:gd name="connsiteX5741" fmla="*/ 1106730 w 7120160"/>
              <a:gd name="connsiteY5741" fmla="*/ 1510650 h 6864970"/>
              <a:gd name="connsiteX5742" fmla="*/ 1108143 w 7120160"/>
              <a:gd name="connsiteY5742" fmla="*/ 1510650 h 6864970"/>
              <a:gd name="connsiteX5743" fmla="*/ 1113798 w 7120160"/>
              <a:gd name="connsiteY5743" fmla="*/ 1516365 h 6864970"/>
              <a:gd name="connsiteX5744" fmla="*/ 1106730 w 7120160"/>
              <a:gd name="connsiteY5744" fmla="*/ 1555735 h 6864970"/>
              <a:gd name="connsiteX5745" fmla="*/ 1101076 w 7120160"/>
              <a:gd name="connsiteY5745" fmla="*/ 1572880 h 6864970"/>
              <a:gd name="connsiteX5746" fmla="*/ 1093301 w 7120160"/>
              <a:gd name="connsiteY5746" fmla="*/ 1588755 h 6864970"/>
              <a:gd name="connsiteX5747" fmla="*/ 1078458 w 7120160"/>
              <a:gd name="connsiteY5747" fmla="*/ 1616695 h 6864970"/>
              <a:gd name="connsiteX5748" fmla="*/ 1077752 w 7120160"/>
              <a:gd name="connsiteY5748" fmla="*/ 1615425 h 6864970"/>
              <a:gd name="connsiteX5749" fmla="*/ 1059374 w 7120160"/>
              <a:gd name="connsiteY5749" fmla="*/ 1640825 h 6864970"/>
              <a:gd name="connsiteX5750" fmla="*/ 1059374 w 7120160"/>
              <a:gd name="connsiteY5750" fmla="*/ 1623045 h 6864970"/>
              <a:gd name="connsiteX5751" fmla="*/ 1074217 w 7120160"/>
              <a:gd name="connsiteY5751" fmla="*/ 1580500 h 6864970"/>
              <a:gd name="connsiteX5752" fmla="*/ 1106730 w 7120160"/>
              <a:gd name="connsiteY5752" fmla="*/ 1510650 h 6864970"/>
              <a:gd name="connsiteX5753" fmla="*/ 1822009 w 7120160"/>
              <a:gd name="connsiteY5753" fmla="*/ 1500490 h 6864970"/>
              <a:gd name="connsiteX5754" fmla="*/ 1823422 w 7120160"/>
              <a:gd name="connsiteY5754" fmla="*/ 1504300 h 6864970"/>
              <a:gd name="connsiteX5755" fmla="*/ 1822715 w 7120160"/>
              <a:gd name="connsiteY5755" fmla="*/ 1500490 h 6864970"/>
              <a:gd name="connsiteX5756" fmla="*/ 1822009 w 7120160"/>
              <a:gd name="connsiteY5756" fmla="*/ 1500490 h 6864970"/>
              <a:gd name="connsiteX5757" fmla="*/ 1822715 w 7120160"/>
              <a:gd name="connsiteY5757" fmla="*/ 1485250 h 6864970"/>
              <a:gd name="connsiteX5758" fmla="*/ 1822009 w 7120160"/>
              <a:gd name="connsiteY5758" fmla="*/ 1487790 h 6864970"/>
              <a:gd name="connsiteX5759" fmla="*/ 1820595 w 7120160"/>
              <a:gd name="connsiteY5759" fmla="*/ 1489060 h 6864970"/>
              <a:gd name="connsiteX5760" fmla="*/ 1819888 w 7120160"/>
              <a:gd name="connsiteY5760" fmla="*/ 1489695 h 6864970"/>
              <a:gd name="connsiteX5761" fmla="*/ 1820595 w 7120160"/>
              <a:gd name="connsiteY5761" fmla="*/ 1489695 h 6864970"/>
              <a:gd name="connsiteX5762" fmla="*/ 1820595 w 7120160"/>
              <a:gd name="connsiteY5762" fmla="*/ 1489060 h 6864970"/>
              <a:gd name="connsiteX5763" fmla="*/ 1822715 w 7120160"/>
              <a:gd name="connsiteY5763" fmla="*/ 1490330 h 6864970"/>
              <a:gd name="connsiteX5764" fmla="*/ 1823422 w 7120160"/>
              <a:gd name="connsiteY5764" fmla="*/ 1488425 h 6864970"/>
              <a:gd name="connsiteX5765" fmla="*/ 1824130 w 7120160"/>
              <a:gd name="connsiteY5765" fmla="*/ 1485885 h 6864970"/>
              <a:gd name="connsiteX5766" fmla="*/ 1127934 w 7120160"/>
              <a:gd name="connsiteY5766" fmla="*/ 1475090 h 6864970"/>
              <a:gd name="connsiteX5767" fmla="*/ 1128640 w 7120160"/>
              <a:gd name="connsiteY5767" fmla="*/ 1484615 h 6864970"/>
              <a:gd name="connsiteX5768" fmla="*/ 1125107 w 7120160"/>
              <a:gd name="connsiteY5768" fmla="*/ 1499855 h 6864970"/>
              <a:gd name="connsiteX5769" fmla="*/ 1115919 w 7120160"/>
              <a:gd name="connsiteY5769" fmla="*/ 1504935 h 6864970"/>
              <a:gd name="connsiteX5770" fmla="*/ 1125107 w 7120160"/>
              <a:gd name="connsiteY5770" fmla="*/ 1476995 h 6864970"/>
              <a:gd name="connsiteX5771" fmla="*/ 1127934 w 7120160"/>
              <a:gd name="connsiteY5771" fmla="*/ 1475090 h 6864970"/>
              <a:gd name="connsiteX5772" fmla="*/ 1838265 w 7120160"/>
              <a:gd name="connsiteY5772" fmla="*/ 1466200 h 6864970"/>
              <a:gd name="connsiteX5773" fmla="*/ 1837558 w 7120160"/>
              <a:gd name="connsiteY5773" fmla="*/ 1466835 h 6864970"/>
              <a:gd name="connsiteX5774" fmla="*/ 1836851 w 7120160"/>
              <a:gd name="connsiteY5774" fmla="*/ 1468105 h 6864970"/>
              <a:gd name="connsiteX5775" fmla="*/ 1836145 w 7120160"/>
              <a:gd name="connsiteY5775" fmla="*/ 1469375 h 6864970"/>
              <a:gd name="connsiteX5776" fmla="*/ 1836851 w 7120160"/>
              <a:gd name="connsiteY5776" fmla="*/ 1469375 h 6864970"/>
              <a:gd name="connsiteX5777" fmla="*/ 1836851 w 7120160"/>
              <a:gd name="connsiteY5777" fmla="*/ 1468105 h 6864970"/>
              <a:gd name="connsiteX5778" fmla="*/ 1846040 w 7120160"/>
              <a:gd name="connsiteY5778" fmla="*/ 1440800 h 6864970"/>
              <a:gd name="connsiteX5779" fmla="*/ 1841799 w 7120160"/>
              <a:gd name="connsiteY5779" fmla="*/ 1448420 h 6864970"/>
              <a:gd name="connsiteX5780" fmla="*/ 1839678 w 7120160"/>
              <a:gd name="connsiteY5780" fmla="*/ 1447785 h 6864970"/>
              <a:gd name="connsiteX5781" fmla="*/ 1844627 w 7120160"/>
              <a:gd name="connsiteY5781" fmla="*/ 1441435 h 6864970"/>
              <a:gd name="connsiteX5782" fmla="*/ 1853108 w 7120160"/>
              <a:gd name="connsiteY5782" fmla="*/ 1431910 h 6864970"/>
              <a:gd name="connsiteX5783" fmla="*/ 1849574 w 7120160"/>
              <a:gd name="connsiteY5783" fmla="*/ 1436355 h 6864970"/>
              <a:gd name="connsiteX5784" fmla="*/ 1849574 w 7120160"/>
              <a:gd name="connsiteY5784" fmla="*/ 1438260 h 6864970"/>
              <a:gd name="connsiteX5785" fmla="*/ 1850281 w 7120160"/>
              <a:gd name="connsiteY5785" fmla="*/ 1438260 h 6864970"/>
              <a:gd name="connsiteX5786" fmla="*/ 1853815 w 7120160"/>
              <a:gd name="connsiteY5786" fmla="*/ 1431910 h 6864970"/>
              <a:gd name="connsiteX5787" fmla="*/ 1775361 w 7120160"/>
              <a:gd name="connsiteY5787" fmla="*/ 1424290 h 6864970"/>
              <a:gd name="connsiteX5788" fmla="*/ 1773239 w 7120160"/>
              <a:gd name="connsiteY5788" fmla="*/ 1427465 h 6864970"/>
              <a:gd name="connsiteX5789" fmla="*/ 1773946 w 7120160"/>
              <a:gd name="connsiteY5789" fmla="*/ 1426195 h 6864970"/>
              <a:gd name="connsiteX5790" fmla="*/ 1773946 w 7120160"/>
              <a:gd name="connsiteY5790" fmla="*/ 1424290 h 6864970"/>
              <a:gd name="connsiteX5791" fmla="*/ 1771119 w 7120160"/>
              <a:gd name="connsiteY5791" fmla="*/ 1428100 h 6864970"/>
              <a:gd name="connsiteX5792" fmla="*/ 1770412 w 7120160"/>
              <a:gd name="connsiteY5792" fmla="*/ 1429370 h 6864970"/>
              <a:gd name="connsiteX5793" fmla="*/ 1771827 w 7120160"/>
              <a:gd name="connsiteY5793" fmla="*/ 1429370 h 6864970"/>
              <a:gd name="connsiteX5794" fmla="*/ 1773239 w 7120160"/>
              <a:gd name="connsiteY5794" fmla="*/ 1427465 h 6864970"/>
              <a:gd name="connsiteX5795" fmla="*/ 1770412 w 7120160"/>
              <a:gd name="connsiteY5795" fmla="*/ 1432545 h 6864970"/>
              <a:gd name="connsiteX5796" fmla="*/ 1770412 w 7120160"/>
              <a:gd name="connsiteY5796" fmla="*/ 1433815 h 6864970"/>
              <a:gd name="connsiteX5797" fmla="*/ 1770412 w 7120160"/>
              <a:gd name="connsiteY5797" fmla="*/ 1434450 h 6864970"/>
              <a:gd name="connsiteX5798" fmla="*/ 1773239 w 7120160"/>
              <a:gd name="connsiteY5798" fmla="*/ 1442070 h 6864970"/>
              <a:gd name="connsiteX5799" fmla="*/ 1773946 w 7120160"/>
              <a:gd name="connsiteY5799" fmla="*/ 1442705 h 6864970"/>
              <a:gd name="connsiteX5800" fmla="*/ 1775361 w 7120160"/>
              <a:gd name="connsiteY5800" fmla="*/ 1440800 h 6864970"/>
              <a:gd name="connsiteX5801" fmla="*/ 1777481 w 7120160"/>
              <a:gd name="connsiteY5801" fmla="*/ 1436355 h 6864970"/>
              <a:gd name="connsiteX5802" fmla="*/ 1780308 w 7120160"/>
              <a:gd name="connsiteY5802" fmla="*/ 1430005 h 6864970"/>
              <a:gd name="connsiteX5803" fmla="*/ 1780308 w 7120160"/>
              <a:gd name="connsiteY5803" fmla="*/ 1429370 h 6864970"/>
              <a:gd name="connsiteX5804" fmla="*/ 1776067 w 7120160"/>
              <a:gd name="connsiteY5804" fmla="*/ 1424290 h 6864970"/>
              <a:gd name="connsiteX5805" fmla="*/ 1775361 w 7120160"/>
              <a:gd name="connsiteY5805" fmla="*/ 1424290 h 6864970"/>
              <a:gd name="connsiteX5806" fmla="*/ 1869364 w 7120160"/>
              <a:gd name="connsiteY5806" fmla="*/ 1370950 h 6864970"/>
              <a:gd name="connsiteX5807" fmla="*/ 1870071 w 7120160"/>
              <a:gd name="connsiteY5807" fmla="*/ 1370950 h 6864970"/>
              <a:gd name="connsiteX5808" fmla="*/ 1869364 w 7120160"/>
              <a:gd name="connsiteY5808" fmla="*/ 1371585 h 6864970"/>
              <a:gd name="connsiteX5809" fmla="*/ 1869364 w 7120160"/>
              <a:gd name="connsiteY5809" fmla="*/ 1370950 h 6864970"/>
              <a:gd name="connsiteX5810" fmla="*/ 1875018 w 7120160"/>
              <a:gd name="connsiteY5810" fmla="*/ 1358250 h 6864970"/>
              <a:gd name="connsiteX5811" fmla="*/ 1874312 w 7120160"/>
              <a:gd name="connsiteY5811" fmla="*/ 1359520 h 6864970"/>
              <a:gd name="connsiteX5812" fmla="*/ 1874312 w 7120160"/>
              <a:gd name="connsiteY5812" fmla="*/ 1359171 h 6864970"/>
              <a:gd name="connsiteX5813" fmla="*/ 1874312 w 7120160"/>
              <a:gd name="connsiteY5813" fmla="*/ 1351900 h 6864970"/>
              <a:gd name="connsiteX5814" fmla="*/ 1847454 w 7120160"/>
              <a:gd name="connsiteY5814" fmla="*/ 1401430 h 6864970"/>
              <a:gd name="connsiteX5815" fmla="*/ 1837558 w 7120160"/>
              <a:gd name="connsiteY5815" fmla="*/ 1418575 h 6864970"/>
              <a:gd name="connsiteX5816" fmla="*/ 1836145 w 7120160"/>
              <a:gd name="connsiteY5816" fmla="*/ 1423020 h 6864970"/>
              <a:gd name="connsiteX5817" fmla="*/ 1836145 w 7120160"/>
              <a:gd name="connsiteY5817" fmla="*/ 1423655 h 6864970"/>
              <a:gd name="connsiteX5818" fmla="*/ 1835438 w 7120160"/>
              <a:gd name="connsiteY5818" fmla="*/ 1426195 h 6864970"/>
              <a:gd name="connsiteX5819" fmla="*/ 1834731 w 7120160"/>
              <a:gd name="connsiteY5819" fmla="*/ 1426195 h 6864970"/>
              <a:gd name="connsiteX5820" fmla="*/ 1834024 w 7120160"/>
              <a:gd name="connsiteY5820" fmla="*/ 1428735 h 6864970"/>
              <a:gd name="connsiteX5821" fmla="*/ 1832774 w 7120160"/>
              <a:gd name="connsiteY5821" fmla="*/ 1434353 h 6864970"/>
              <a:gd name="connsiteX5822" fmla="*/ 1832611 w 7120160"/>
              <a:gd name="connsiteY5822" fmla="*/ 1434450 h 6864970"/>
              <a:gd name="connsiteX5823" fmla="*/ 1832611 w 7120160"/>
              <a:gd name="connsiteY5823" fmla="*/ 1435085 h 6864970"/>
              <a:gd name="connsiteX5824" fmla="*/ 1832774 w 7120160"/>
              <a:gd name="connsiteY5824" fmla="*/ 1434353 h 6864970"/>
              <a:gd name="connsiteX5825" fmla="*/ 1834731 w 7120160"/>
              <a:gd name="connsiteY5825" fmla="*/ 1433180 h 6864970"/>
              <a:gd name="connsiteX5826" fmla="*/ 1835438 w 7120160"/>
              <a:gd name="connsiteY5826" fmla="*/ 1438895 h 6864970"/>
              <a:gd name="connsiteX5827" fmla="*/ 1830491 w 7120160"/>
              <a:gd name="connsiteY5827" fmla="*/ 1444610 h 6864970"/>
              <a:gd name="connsiteX5828" fmla="*/ 1834024 w 7120160"/>
              <a:gd name="connsiteY5828" fmla="*/ 1452230 h 6864970"/>
              <a:gd name="connsiteX5829" fmla="*/ 1819888 w 7120160"/>
              <a:gd name="connsiteY5829" fmla="*/ 1477630 h 6864970"/>
              <a:gd name="connsiteX5830" fmla="*/ 1829076 w 7120160"/>
              <a:gd name="connsiteY5830" fmla="*/ 1476995 h 6864970"/>
              <a:gd name="connsiteX5831" fmla="*/ 1825542 w 7120160"/>
              <a:gd name="connsiteY5831" fmla="*/ 1473820 h 6864970"/>
              <a:gd name="connsiteX5832" fmla="*/ 1831197 w 7120160"/>
              <a:gd name="connsiteY5832" fmla="*/ 1463660 h 6864970"/>
              <a:gd name="connsiteX5833" fmla="*/ 1830491 w 7120160"/>
              <a:gd name="connsiteY5833" fmla="*/ 1471915 h 6864970"/>
              <a:gd name="connsiteX5834" fmla="*/ 1831197 w 7120160"/>
              <a:gd name="connsiteY5834" fmla="*/ 1472550 h 6864970"/>
              <a:gd name="connsiteX5835" fmla="*/ 1834024 w 7120160"/>
              <a:gd name="connsiteY5835" fmla="*/ 1466200 h 6864970"/>
              <a:gd name="connsiteX5836" fmla="*/ 1833318 w 7120160"/>
              <a:gd name="connsiteY5836" fmla="*/ 1465565 h 6864970"/>
              <a:gd name="connsiteX5837" fmla="*/ 1831904 w 7120160"/>
              <a:gd name="connsiteY5837" fmla="*/ 1462390 h 6864970"/>
              <a:gd name="connsiteX5838" fmla="*/ 1836851 w 7120160"/>
              <a:gd name="connsiteY5838" fmla="*/ 1457945 h 6864970"/>
              <a:gd name="connsiteX5839" fmla="*/ 1837558 w 7120160"/>
              <a:gd name="connsiteY5839" fmla="*/ 1457310 h 6864970"/>
              <a:gd name="connsiteX5840" fmla="*/ 1838265 w 7120160"/>
              <a:gd name="connsiteY5840" fmla="*/ 1457310 h 6864970"/>
              <a:gd name="connsiteX5841" fmla="*/ 1841799 w 7120160"/>
              <a:gd name="connsiteY5841" fmla="*/ 1449055 h 6864970"/>
              <a:gd name="connsiteX5842" fmla="*/ 1841799 w 7120160"/>
              <a:gd name="connsiteY5842" fmla="*/ 1448420 h 6864970"/>
              <a:gd name="connsiteX5843" fmla="*/ 1842506 w 7120160"/>
              <a:gd name="connsiteY5843" fmla="*/ 1449055 h 6864970"/>
              <a:gd name="connsiteX5844" fmla="*/ 1846746 w 7120160"/>
              <a:gd name="connsiteY5844" fmla="*/ 1450325 h 6864970"/>
              <a:gd name="connsiteX5845" fmla="*/ 1846746 w 7120160"/>
              <a:gd name="connsiteY5845" fmla="*/ 1449690 h 6864970"/>
              <a:gd name="connsiteX5846" fmla="*/ 1847454 w 7120160"/>
              <a:gd name="connsiteY5846" fmla="*/ 1447785 h 6864970"/>
              <a:gd name="connsiteX5847" fmla="*/ 1848161 w 7120160"/>
              <a:gd name="connsiteY5847" fmla="*/ 1441435 h 6864970"/>
              <a:gd name="connsiteX5848" fmla="*/ 1848867 w 7120160"/>
              <a:gd name="connsiteY5848" fmla="*/ 1439530 h 6864970"/>
              <a:gd name="connsiteX5849" fmla="*/ 1846746 w 7120160"/>
              <a:gd name="connsiteY5849" fmla="*/ 1440165 h 6864970"/>
              <a:gd name="connsiteX5850" fmla="*/ 1846040 w 7120160"/>
              <a:gd name="connsiteY5850" fmla="*/ 1440800 h 6864970"/>
              <a:gd name="connsiteX5851" fmla="*/ 1848867 w 7120160"/>
              <a:gd name="connsiteY5851" fmla="*/ 1433815 h 6864970"/>
              <a:gd name="connsiteX5852" fmla="*/ 1858763 w 7120160"/>
              <a:gd name="connsiteY5852" fmla="*/ 1411590 h 6864970"/>
              <a:gd name="connsiteX5853" fmla="*/ 1858763 w 7120160"/>
              <a:gd name="connsiteY5853" fmla="*/ 1410320 h 6864970"/>
              <a:gd name="connsiteX5854" fmla="*/ 1859469 w 7120160"/>
              <a:gd name="connsiteY5854" fmla="*/ 1407780 h 6864970"/>
              <a:gd name="connsiteX5855" fmla="*/ 1863003 w 7120160"/>
              <a:gd name="connsiteY5855" fmla="*/ 1398890 h 6864970"/>
              <a:gd name="connsiteX5856" fmla="*/ 1863003 w 7120160"/>
              <a:gd name="connsiteY5856" fmla="*/ 1397620 h 6864970"/>
              <a:gd name="connsiteX5857" fmla="*/ 1863710 w 7120160"/>
              <a:gd name="connsiteY5857" fmla="*/ 1396350 h 6864970"/>
              <a:gd name="connsiteX5858" fmla="*/ 1869364 w 7120160"/>
              <a:gd name="connsiteY5858" fmla="*/ 1371585 h 6864970"/>
              <a:gd name="connsiteX5859" fmla="*/ 1869364 w 7120160"/>
              <a:gd name="connsiteY5859" fmla="*/ 1372220 h 6864970"/>
              <a:gd name="connsiteX5860" fmla="*/ 1870071 w 7120160"/>
              <a:gd name="connsiteY5860" fmla="*/ 1370950 h 6864970"/>
              <a:gd name="connsiteX5861" fmla="*/ 1870071 w 7120160"/>
              <a:gd name="connsiteY5861" fmla="*/ 1369680 h 6864970"/>
              <a:gd name="connsiteX5862" fmla="*/ 1870778 w 7120160"/>
              <a:gd name="connsiteY5862" fmla="*/ 1369045 h 6864970"/>
              <a:gd name="connsiteX5863" fmla="*/ 1872191 w 7120160"/>
              <a:gd name="connsiteY5863" fmla="*/ 1367140 h 6864970"/>
              <a:gd name="connsiteX5864" fmla="*/ 1873605 w 7120160"/>
              <a:gd name="connsiteY5864" fmla="*/ 1364600 h 6864970"/>
              <a:gd name="connsiteX5865" fmla="*/ 1874312 w 7120160"/>
              <a:gd name="connsiteY5865" fmla="*/ 1362695 h 6864970"/>
              <a:gd name="connsiteX5866" fmla="*/ 1872898 w 7120160"/>
              <a:gd name="connsiteY5866" fmla="*/ 1363330 h 6864970"/>
              <a:gd name="connsiteX5867" fmla="*/ 1870778 w 7120160"/>
              <a:gd name="connsiteY5867" fmla="*/ 1368410 h 6864970"/>
              <a:gd name="connsiteX5868" fmla="*/ 1870778 w 7120160"/>
              <a:gd name="connsiteY5868" fmla="*/ 1367775 h 6864970"/>
              <a:gd name="connsiteX5869" fmla="*/ 1873605 w 7120160"/>
              <a:gd name="connsiteY5869" fmla="*/ 1361425 h 6864970"/>
              <a:gd name="connsiteX5870" fmla="*/ 1873605 w 7120160"/>
              <a:gd name="connsiteY5870" fmla="*/ 1360790 h 6864970"/>
              <a:gd name="connsiteX5871" fmla="*/ 1875018 w 7120160"/>
              <a:gd name="connsiteY5871" fmla="*/ 1360790 h 6864970"/>
              <a:gd name="connsiteX5872" fmla="*/ 1875018 w 7120160"/>
              <a:gd name="connsiteY5872" fmla="*/ 1358885 h 6864970"/>
              <a:gd name="connsiteX5873" fmla="*/ 1875018 w 7120160"/>
              <a:gd name="connsiteY5873" fmla="*/ 1358250 h 6864970"/>
              <a:gd name="connsiteX5874" fmla="*/ 1874312 w 7120160"/>
              <a:gd name="connsiteY5874" fmla="*/ 1358885 h 6864970"/>
              <a:gd name="connsiteX5875" fmla="*/ 1874312 w 7120160"/>
              <a:gd name="connsiteY5875" fmla="*/ 1359171 h 6864970"/>
              <a:gd name="connsiteX5876" fmla="*/ 1873252 w 7120160"/>
              <a:gd name="connsiteY5876" fmla="*/ 1360552 h 6864970"/>
              <a:gd name="connsiteX5877" fmla="*/ 1871485 w 7120160"/>
              <a:gd name="connsiteY5877" fmla="*/ 1361425 h 6864970"/>
              <a:gd name="connsiteX5878" fmla="*/ 1872898 w 7120160"/>
              <a:gd name="connsiteY5878" fmla="*/ 1356345 h 6864970"/>
              <a:gd name="connsiteX5879" fmla="*/ 1876433 w 7120160"/>
              <a:gd name="connsiteY5879" fmla="*/ 1352535 h 6864970"/>
              <a:gd name="connsiteX5880" fmla="*/ 1876433 w 7120160"/>
              <a:gd name="connsiteY5880" fmla="*/ 1351900 h 6864970"/>
              <a:gd name="connsiteX5881" fmla="*/ 1465783 w 7120160"/>
              <a:gd name="connsiteY5881" fmla="*/ 1346820 h 6864970"/>
              <a:gd name="connsiteX5882" fmla="*/ 1466490 w 7120160"/>
              <a:gd name="connsiteY5882" fmla="*/ 1346820 h 6864970"/>
              <a:gd name="connsiteX5883" fmla="*/ 1468610 w 7120160"/>
              <a:gd name="connsiteY5883" fmla="*/ 1353805 h 6864970"/>
              <a:gd name="connsiteX5884" fmla="*/ 1467197 w 7120160"/>
              <a:gd name="connsiteY5884" fmla="*/ 1363965 h 6864970"/>
              <a:gd name="connsiteX5885" fmla="*/ 1467197 w 7120160"/>
              <a:gd name="connsiteY5885" fmla="*/ 1367775 h 6864970"/>
              <a:gd name="connsiteX5886" fmla="*/ 1464370 w 7120160"/>
              <a:gd name="connsiteY5886" fmla="*/ 1370315 h 6864970"/>
              <a:gd name="connsiteX5887" fmla="*/ 1458009 w 7120160"/>
              <a:gd name="connsiteY5887" fmla="*/ 1356980 h 6864970"/>
              <a:gd name="connsiteX5888" fmla="*/ 1465783 w 7120160"/>
              <a:gd name="connsiteY5888" fmla="*/ 1346820 h 6864970"/>
              <a:gd name="connsiteX5889" fmla="*/ 1889861 w 7120160"/>
              <a:gd name="connsiteY5889" fmla="*/ 1322055 h 6864970"/>
              <a:gd name="connsiteX5890" fmla="*/ 1888448 w 7120160"/>
              <a:gd name="connsiteY5890" fmla="*/ 1325230 h 6864970"/>
              <a:gd name="connsiteX5891" fmla="*/ 1887741 w 7120160"/>
              <a:gd name="connsiteY5891" fmla="*/ 1327770 h 6864970"/>
              <a:gd name="connsiteX5892" fmla="*/ 1888448 w 7120160"/>
              <a:gd name="connsiteY5892" fmla="*/ 1326500 h 6864970"/>
              <a:gd name="connsiteX5893" fmla="*/ 1889861 w 7120160"/>
              <a:gd name="connsiteY5893" fmla="*/ 1323325 h 6864970"/>
              <a:gd name="connsiteX5894" fmla="*/ 1499710 w 7120160"/>
              <a:gd name="connsiteY5894" fmla="*/ 1264905 h 6864970"/>
              <a:gd name="connsiteX5895" fmla="*/ 1500416 w 7120160"/>
              <a:gd name="connsiteY5895" fmla="*/ 1265540 h 6864970"/>
              <a:gd name="connsiteX5896" fmla="*/ 1494761 w 7120160"/>
              <a:gd name="connsiteY5896" fmla="*/ 1294750 h 6864970"/>
              <a:gd name="connsiteX5897" fmla="*/ 1486280 w 7120160"/>
              <a:gd name="connsiteY5897" fmla="*/ 1311260 h 6864970"/>
              <a:gd name="connsiteX5898" fmla="*/ 1479212 w 7120160"/>
              <a:gd name="connsiteY5898" fmla="*/ 1299830 h 6864970"/>
              <a:gd name="connsiteX5899" fmla="*/ 1499710 w 7120160"/>
              <a:gd name="connsiteY5899" fmla="*/ 1264905 h 6864970"/>
              <a:gd name="connsiteX5900" fmla="*/ 1877845 w 7120160"/>
              <a:gd name="connsiteY5900" fmla="*/ 1262365 h 6864970"/>
              <a:gd name="connsiteX5901" fmla="*/ 1877139 w 7120160"/>
              <a:gd name="connsiteY5901" fmla="*/ 1263635 h 6864970"/>
              <a:gd name="connsiteX5902" fmla="*/ 1878552 w 7120160"/>
              <a:gd name="connsiteY5902" fmla="*/ 1264270 h 6864970"/>
              <a:gd name="connsiteX5903" fmla="*/ 1879260 w 7120160"/>
              <a:gd name="connsiteY5903" fmla="*/ 1264270 h 6864970"/>
              <a:gd name="connsiteX5904" fmla="*/ 1879260 w 7120160"/>
              <a:gd name="connsiteY5904" fmla="*/ 1263635 h 6864970"/>
              <a:gd name="connsiteX5905" fmla="*/ 1878552 w 7120160"/>
              <a:gd name="connsiteY5905" fmla="*/ 1263635 h 6864970"/>
              <a:gd name="connsiteX5906" fmla="*/ 1877845 w 7120160"/>
              <a:gd name="connsiteY5906" fmla="*/ 1262365 h 6864970"/>
              <a:gd name="connsiteX5907" fmla="*/ 1900464 w 7120160"/>
              <a:gd name="connsiteY5907" fmla="*/ 1254110 h 6864970"/>
              <a:gd name="connsiteX5908" fmla="*/ 1898343 w 7120160"/>
              <a:gd name="connsiteY5908" fmla="*/ 1254745 h 6864970"/>
              <a:gd name="connsiteX5909" fmla="*/ 1897636 w 7120160"/>
              <a:gd name="connsiteY5909" fmla="*/ 1254745 h 6864970"/>
              <a:gd name="connsiteX5910" fmla="*/ 1897636 w 7120160"/>
              <a:gd name="connsiteY5910" fmla="*/ 1256015 h 6864970"/>
              <a:gd name="connsiteX5911" fmla="*/ 1894102 w 7120160"/>
              <a:gd name="connsiteY5911" fmla="*/ 1256650 h 6864970"/>
              <a:gd name="connsiteX5912" fmla="*/ 1893396 w 7120160"/>
              <a:gd name="connsiteY5912" fmla="*/ 1256650 h 6864970"/>
              <a:gd name="connsiteX5913" fmla="*/ 1891275 w 7120160"/>
              <a:gd name="connsiteY5913" fmla="*/ 1259190 h 6864970"/>
              <a:gd name="connsiteX5914" fmla="*/ 1894102 w 7120160"/>
              <a:gd name="connsiteY5914" fmla="*/ 1261730 h 6864970"/>
              <a:gd name="connsiteX5915" fmla="*/ 1884207 w 7120160"/>
              <a:gd name="connsiteY5915" fmla="*/ 1271255 h 6864970"/>
              <a:gd name="connsiteX5916" fmla="*/ 1881379 w 7120160"/>
              <a:gd name="connsiteY5916" fmla="*/ 1278240 h 6864970"/>
              <a:gd name="connsiteX5917" fmla="*/ 1880673 w 7120160"/>
              <a:gd name="connsiteY5917" fmla="*/ 1280145 h 6864970"/>
              <a:gd name="connsiteX5918" fmla="*/ 1880673 w 7120160"/>
              <a:gd name="connsiteY5918" fmla="*/ 1280780 h 6864970"/>
              <a:gd name="connsiteX5919" fmla="*/ 1879967 w 7120160"/>
              <a:gd name="connsiteY5919" fmla="*/ 1283320 h 6864970"/>
              <a:gd name="connsiteX5920" fmla="*/ 1880673 w 7120160"/>
              <a:gd name="connsiteY5920" fmla="*/ 1282050 h 6864970"/>
              <a:gd name="connsiteX5921" fmla="*/ 1882087 w 7120160"/>
              <a:gd name="connsiteY5921" fmla="*/ 1279510 h 6864970"/>
              <a:gd name="connsiteX5922" fmla="*/ 1882794 w 7120160"/>
              <a:gd name="connsiteY5922" fmla="*/ 1282685 h 6864970"/>
              <a:gd name="connsiteX5923" fmla="*/ 1881379 w 7120160"/>
              <a:gd name="connsiteY5923" fmla="*/ 1285860 h 6864970"/>
              <a:gd name="connsiteX5924" fmla="*/ 1880673 w 7120160"/>
              <a:gd name="connsiteY5924" fmla="*/ 1287765 h 6864970"/>
              <a:gd name="connsiteX5925" fmla="*/ 1880673 w 7120160"/>
              <a:gd name="connsiteY5925" fmla="*/ 1289035 h 6864970"/>
              <a:gd name="connsiteX5926" fmla="*/ 1879967 w 7120160"/>
              <a:gd name="connsiteY5926" fmla="*/ 1289035 h 6864970"/>
              <a:gd name="connsiteX5927" fmla="*/ 1879967 w 7120160"/>
              <a:gd name="connsiteY5927" fmla="*/ 1289670 h 6864970"/>
              <a:gd name="connsiteX5928" fmla="*/ 1871485 w 7120160"/>
              <a:gd name="connsiteY5928" fmla="*/ 1302370 h 6864970"/>
              <a:gd name="connsiteX5929" fmla="*/ 1871485 w 7120160"/>
              <a:gd name="connsiteY5929" fmla="*/ 1294750 h 6864970"/>
              <a:gd name="connsiteX5930" fmla="*/ 1871485 w 7120160"/>
              <a:gd name="connsiteY5930" fmla="*/ 1294115 h 6864970"/>
              <a:gd name="connsiteX5931" fmla="*/ 1870778 w 7120160"/>
              <a:gd name="connsiteY5931" fmla="*/ 1297290 h 6864970"/>
              <a:gd name="connsiteX5932" fmla="*/ 1870071 w 7120160"/>
              <a:gd name="connsiteY5932" fmla="*/ 1301100 h 6864970"/>
              <a:gd name="connsiteX5933" fmla="*/ 1870778 w 7120160"/>
              <a:gd name="connsiteY5933" fmla="*/ 1303005 h 6864970"/>
              <a:gd name="connsiteX5934" fmla="*/ 1871485 w 7120160"/>
              <a:gd name="connsiteY5934" fmla="*/ 1307450 h 6864970"/>
              <a:gd name="connsiteX5935" fmla="*/ 1872191 w 7120160"/>
              <a:gd name="connsiteY5935" fmla="*/ 1309355 h 6864970"/>
              <a:gd name="connsiteX5936" fmla="*/ 1870778 w 7120160"/>
              <a:gd name="connsiteY5936" fmla="*/ 1311260 h 6864970"/>
              <a:gd name="connsiteX5937" fmla="*/ 1868658 w 7120160"/>
              <a:gd name="connsiteY5937" fmla="*/ 1315070 h 6864970"/>
              <a:gd name="connsiteX5938" fmla="*/ 1867951 w 7120160"/>
              <a:gd name="connsiteY5938" fmla="*/ 1315070 h 6864970"/>
              <a:gd name="connsiteX5939" fmla="*/ 1867244 w 7120160"/>
              <a:gd name="connsiteY5939" fmla="*/ 1314435 h 6864970"/>
              <a:gd name="connsiteX5940" fmla="*/ 1863003 w 7120160"/>
              <a:gd name="connsiteY5940" fmla="*/ 1315070 h 6864970"/>
              <a:gd name="connsiteX5941" fmla="*/ 1862297 w 7120160"/>
              <a:gd name="connsiteY5941" fmla="*/ 1315705 h 6864970"/>
              <a:gd name="connsiteX5942" fmla="*/ 1860176 w 7120160"/>
              <a:gd name="connsiteY5942" fmla="*/ 1321420 h 6864970"/>
              <a:gd name="connsiteX5943" fmla="*/ 1848867 w 7120160"/>
              <a:gd name="connsiteY5943" fmla="*/ 1349360 h 6864970"/>
              <a:gd name="connsiteX5944" fmla="*/ 1848161 w 7120160"/>
              <a:gd name="connsiteY5944" fmla="*/ 1349995 h 6864970"/>
              <a:gd name="connsiteX5945" fmla="*/ 1847454 w 7120160"/>
              <a:gd name="connsiteY5945" fmla="*/ 1353170 h 6864970"/>
              <a:gd name="connsiteX5946" fmla="*/ 1846040 w 7120160"/>
              <a:gd name="connsiteY5946" fmla="*/ 1360155 h 6864970"/>
              <a:gd name="connsiteX5947" fmla="*/ 1848867 w 7120160"/>
              <a:gd name="connsiteY5947" fmla="*/ 1363330 h 6864970"/>
              <a:gd name="connsiteX5948" fmla="*/ 1843919 w 7120160"/>
              <a:gd name="connsiteY5948" fmla="*/ 1370315 h 6864970"/>
              <a:gd name="connsiteX5949" fmla="*/ 1841093 w 7120160"/>
              <a:gd name="connsiteY5949" fmla="*/ 1383650 h 6864970"/>
              <a:gd name="connsiteX5950" fmla="*/ 1841093 w 7120160"/>
              <a:gd name="connsiteY5950" fmla="*/ 1377935 h 6864970"/>
              <a:gd name="connsiteX5951" fmla="*/ 1836851 w 7120160"/>
              <a:gd name="connsiteY5951" fmla="*/ 1383650 h 6864970"/>
              <a:gd name="connsiteX5952" fmla="*/ 1836851 w 7120160"/>
              <a:gd name="connsiteY5952" fmla="*/ 1384920 h 6864970"/>
              <a:gd name="connsiteX5953" fmla="*/ 1836851 w 7120160"/>
              <a:gd name="connsiteY5953" fmla="*/ 1390635 h 6864970"/>
              <a:gd name="connsiteX5954" fmla="*/ 1839678 w 7120160"/>
              <a:gd name="connsiteY5954" fmla="*/ 1386190 h 6864970"/>
              <a:gd name="connsiteX5955" fmla="*/ 1840385 w 7120160"/>
              <a:gd name="connsiteY5955" fmla="*/ 1390000 h 6864970"/>
              <a:gd name="connsiteX5956" fmla="*/ 1840385 w 7120160"/>
              <a:gd name="connsiteY5956" fmla="*/ 1391905 h 6864970"/>
              <a:gd name="connsiteX5957" fmla="*/ 1841093 w 7120160"/>
              <a:gd name="connsiteY5957" fmla="*/ 1390635 h 6864970"/>
              <a:gd name="connsiteX5958" fmla="*/ 1842506 w 7120160"/>
              <a:gd name="connsiteY5958" fmla="*/ 1387460 h 6864970"/>
              <a:gd name="connsiteX5959" fmla="*/ 1848161 w 7120160"/>
              <a:gd name="connsiteY5959" fmla="*/ 1372220 h 6864970"/>
              <a:gd name="connsiteX5960" fmla="*/ 1848867 w 7120160"/>
              <a:gd name="connsiteY5960" fmla="*/ 1370315 h 6864970"/>
              <a:gd name="connsiteX5961" fmla="*/ 1849574 w 7120160"/>
              <a:gd name="connsiteY5961" fmla="*/ 1369680 h 6864970"/>
              <a:gd name="connsiteX5962" fmla="*/ 1849574 w 7120160"/>
              <a:gd name="connsiteY5962" fmla="*/ 1369045 h 6864970"/>
              <a:gd name="connsiteX5963" fmla="*/ 1849574 w 7120160"/>
              <a:gd name="connsiteY5963" fmla="*/ 1368410 h 6864970"/>
              <a:gd name="connsiteX5964" fmla="*/ 1850281 w 7120160"/>
              <a:gd name="connsiteY5964" fmla="*/ 1367775 h 6864970"/>
              <a:gd name="connsiteX5965" fmla="*/ 1850281 w 7120160"/>
              <a:gd name="connsiteY5965" fmla="*/ 1367140 h 6864970"/>
              <a:gd name="connsiteX5966" fmla="*/ 1850281 w 7120160"/>
              <a:gd name="connsiteY5966" fmla="*/ 1366505 h 6864970"/>
              <a:gd name="connsiteX5967" fmla="*/ 1850988 w 7120160"/>
              <a:gd name="connsiteY5967" fmla="*/ 1366505 h 6864970"/>
              <a:gd name="connsiteX5968" fmla="*/ 1850988 w 7120160"/>
              <a:gd name="connsiteY5968" fmla="*/ 1365870 h 6864970"/>
              <a:gd name="connsiteX5969" fmla="*/ 1850988 w 7120160"/>
              <a:gd name="connsiteY5969" fmla="*/ 1365235 h 6864970"/>
              <a:gd name="connsiteX5970" fmla="*/ 1865830 w 7120160"/>
              <a:gd name="connsiteY5970" fmla="*/ 1321420 h 6864970"/>
              <a:gd name="connsiteX5971" fmla="*/ 1868658 w 7120160"/>
              <a:gd name="connsiteY5971" fmla="*/ 1315070 h 6864970"/>
              <a:gd name="connsiteX5972" fmla="*/ 1869364 w 7120160"/>
              <a:gd name="connsiteY5972" fmla="*/ 1315070 h 6864970"/>
              <a:gd name="connsiteX5973" fmla="*/ 1872191 w 7120160"/>
              <a:gd name="connsiteY5973" fmla="*/ 1311260 h 6864970"/>
              <a:gd name="connsiteX5974" fmla="*/ 1872191 w 7120160"/>
              <a:gd name="connsiteY5974" fmla="*/ 1309355 h 6864970"/>
              <a:gd name="connsiteX5975" fmla="*/ 1875725 w 7120160"/>
              <a:gd name="connsiteY5975" fmla="*/ 1301100 h 6864970"/>
              <a:gd name="connsiteX5976" fmla="*/ 1880673 w 7120160"/>
              <a:gd name="connsiteY5976" fmla="*/ 1289035 h 6864970"/>
              <a:gd name="connsiteX5977" fmla="*/ 1890568 w 7120160"/>
              <a:gd name="connsiteY5977" fmla="*/ 1292210 h 6864970"/>
              <a:gd name="connsiteX5978" fmla="*/ 1885621 w 7120160"/>
              <a:gd name="connsiteY5978" fmla="*/ 1278240 h 6864970"/>
              <a:gd name="connsiteX5979" fmla="*/ 1895515 w 7120160"/>
              <a:gd name="connsiteY5979" fmla="*/ 1269985 h 6864970"/>
              <a:gd name="connsiteX5980" fmla="*/ 1899049 w 7120160"/>
              <a:gd name="connsiteY5980" fmla="*/ 1270620 h 6864970"/>
              <a:gd name="connsiteX5981" fmla="*/ 1899049 w 7120160"/>
              <a:gd name="connsiteY5981" fmla="*/ 1269985 h 6864970"/>
              <a:gd name="connsiteX5982" fmla="*/ 1900464 w 7120160"/>
              <a:gd name="connsiteY5982" fmla="*/ 1266810 h 6864970"/>
              <a:gd name="connsiteX5983" fmla="*/ 1901877 w 7120160"/>
              <a:gd name="connsiteY5983" fmla="*/ 1263000 h 6864970"/>
              <a:gd name="connsiteX5984" fmla="*/ 1902584 w 7120160"/>
              <a:gd name="connsiteY5984" fmla="*/ 1257920 h 6864970"/>
              <a:gd name="connsiteX5985" fmla="*/ 1903291 w 7120160"/>
              <a:gd name="connsiteY5985" fmla="*/ 1256650 h 6864970"/>
              <a:gd name="connsiteX5986" fmla="*/ 1901877 w 7120160"/>
              <a:gd name="connsiteY5986" fmla="*/ 1254110 h 6864970"/>
              <a:gd name="connsiteX5987" fmla="*/ 1900464 w 7120160"/>
              <a:gd name="connsiteY5987" fmla="*/ 1254110 h 6864970"/>
              <a:gd name="connsiteX5988" fmla="*/ 1881379 w 7120160"/>
              <a:gd name="connsiteY5988" fmla="*/ 1240775 h 6864970"/>
              <a:gd name="connsiteX5989" fmla="*/ 1880673 w 7120160"/>
              <a:gd name="connsiteY5989" fmla="*/ 1244585 h 6864970"/>
              <a:gd name="connsiteX5990" fmla="*/ 1878552 w 7120160"/>
              <a:gd name="connsiteY5990" fmla="*/ 1253475 h 6864970"/>
              <a:gd name="connsiteX5991" fmla="*/ 1879260 w 7120160"/>
              <a:gd name="connsiteY5991" fmla="*/ 1254110 h 6864970"/>
              <a:gd name="connsiteX5992" fmla="*/ 1879967 w 7120160"/>
              <a:gd name="connsiteY5992" fmla="*/ 1252205 h 6864970"/>
              <a:gd name="connsiteX5993" fmla="*/ 1882087 w 7120160"/>
              <a:gd name="connsiteY5993" fmla="*/ 1241410 h 6864970"/>
              <a:gd name="connsiteX5994" fmla="*/ 1855935 w 7120160"/>
              <a:gd name="connsiteY5994" fmla="*/ 1240140 h 6864970"/>
              <a:gd name="connsiteX5995" fmla="*/ 1852401 w 7120160"/>
              <a:gd name="connsiteY5995" fmla="*/ 1242045 h 6864970"/>
              <a:gd name="connsiteX5996" fmla="*/ 1848161 w 7120160"/>
              <a:gd name="connsiteY5996" fmla="*/ 1254745 h 6864970"/>
              <a:gd name="connsiteX5997" fmla="*/ 1843212 w 7120160"/>
              <a:gd name="connsiteY5997" fmla="*/ 1258555 h 6864970"/>
              <a:gd name="connsiteX5998" fmla="*/ 1838972 w 7120160"/>
              <a:gd name="connsiteY5998" fmla="*/ 1274430 h 6864970"/>
              <a:gd name="connsiteX5999" fmla="*/ 1838265 w 7120160"/>
              <a:gd name="connsiteY5999" fmla="*/ 1275700 h 6864970"/>
              <a:gd name="connsiteX6000" fmla="*/ 1837558 w 7120160"/>
              <a:gd name="connsiteY6000" fmla="*/ 1279510 h 6864970"/>
              <a:gd name="connsiteX6001" fmla="*/ 1838265 w 7120160"/>
              <a:gd name="connsiteY6001" fmla="*/ 1278875 h 6864970"/>
              <a:gd name="connsiteX6002" fmla="*/ 1841093 w 7120160"/>
              <a:gd name="connsiteY6002" fmla="*/ 1278240 h 6864970"/>
              <a:gd name="connsiteX6003" fmla="*/ 1843212 w 7120160"/>
              <a:gd name="connsiteY6003" fmla="*/ 1270620 h 6864970"/>
              <a:gd name="connsiteX6004" fmla="*/ 1846746 w 7120160"/>
              <a:gd name="connsiteY6004" fmla="*/ 1261095 h 6864970"/>
              <a:gd name="connsiteX6005" fmla="*/ 1850988 w 7120160"/>
              <a:gd name="connsiteY6005" fmla="*/ 1257285 h 6864970"/>
              <a:gd name="connsiteX6006" fmla="*/ 1850281 w 7120160"/>
              <a:gd name="connsiteY6006" fmla="*/ 1252840 h 6864970"/>
              <a:gd name="connsiteX6007" fmla="*/ 1858763 w 7120160"/>
              <a:gd name="connsiteY6007" fmla="*/ 1243315 h 6864970"/>
              <a:gd name="connsiteX6008" fmla="*/ 1856642 w 7120160"/>
              <a:gd name="connsiteY6008" fmla="*/ 1240140 h 6864970"/>
              <a:gd name="connsiteX6009" fmla="*/ 1855935 w 7120160"/>
              <a:gd name="connsiteY6009" fmla="*/ 1240140 h 6864970"/>
              <a:gd name="connsiteX6010" fmla="*/ 1853815 w 7120160"/>
              <a:gd name="connsiteY6010" fmla="*/ 1236330 h 6864970"/>
              <a:gd name="connsiteX6011" fmla="*/ 1852401 w 7120160"/>
              <a:gd name="connsiteY6011" fmla="*/ 1238235 h 6864970"/>
              <a:gd name="connsiteX6012" fmla="*/ 1851694 w 7120160"/>
              <a:gd name="connsiteY6012" fmla="*/ 1238870 h 6864970"/>
              <a:gd name="connsiteX6013" fmla="*/ 1850988 w 7120160"/>
              <a:gd name="connsiteY6013" fmla="*/ 1238870 h 6864970"/>
              <a:gd name="connsiteX6014" fmla="*/ 1850281 w 7120160"/>
              <a:gd name="connsiteY6014" fmla="*/ 1242680 h 6864970"/>
              <a:gd name="connsiteX6015" fmla="*/ 1850281 w 7120160"/>
              <a:gd name="connsiteY6015" fmla="*/ 1243315 h 6864970"/>
              <a:gd name="connsiteX6016" fmla="*/ 1850281 w 7120160"/>
              <a:gd name="connsiteY6016" fmla="*/ 1243950 h 6864970"/>
              <a:gd name="connsiteX6017" fmla="*/ 1829076 w 7120160"/>
              <a:gd name="connsiteY6017" fmla="*/ 1235695 h 6864970"/>
              <a:gd name="connsiteX6018" fmla="*/ 1828370 w 7120160"/>
              <a:gd name="connsiteY6018" fmla="*/ 1236330 h 6864970"/>
              <a:gd name="connsiteX6019" fmla="*/ 1826957 w 7120160"/>
              <a:gd name="connsiteY6019" fmla="*/ 1240775 h 6864970"/>
              <a:gd name="connsiteX6020" fmla="*/ 1826249 w 7120160"/>
              <a:gd name="connsiteY6020" fmla="*/ 1242680 h 6864970"/>
              <a:gd name="connsiteX6021" fmla="*/ 1823422 w 7120160"/>
              <a:gd name="connsiteY6021" fmla="*/ 1248395 h 6864970"/>
              <a:gd name="connsiteX6022" fmla="*/ 1825542 w 7120160"/>
              <a:gd name="connsiteY6022" fmla="*/ 1244585 h 6864970"/>
              <a:gd name="connsiteX6023" fmla="*/ 1826249 w 7120160"/>
              <a:gd name="connsiteY6023" fmla="*/ 1242680 h 6864970"/>
              <a:gd name="connsiteX6024" fmla="*/ 1898343 w 7120160"/>
              <a:gd name="connsiteY6024" fmla="*/ 1231250 h 6864970"/>
              <a:gd name="connsiteX6025" fmla="*/ 1896930 w 7120160"/>
              <a:gd name="connsiteY6025" fmla="*/ 1239505 h 6864970"/>
              <a:gd name="connsiteX6026" fmla="*/ 1896930 w 7120160"/>
              <a:gd name="connsiteY6026" fmla="*/ 1240140 h 6864970"/>
              <a:gd name="connsiteX6027" fmla="*/ 1898343 w 7120160"/>
              <a:gd name="connsiteY6027" fmla="*/ 1245855 h 6864970"/>
              <a:gd name="connsiteX6028" fmla="*/ 1896222 w 7120160"/>
              <a:gd name="connsiteY6028" fmla="*/ 1250300 h 6864970"/>
              <a:gd name="connsiteX6029" fmla="*/ 1896930 w 7120160"/>
              <a:gd name="connsiteY6029" fmla="*/ 1250300 h 6864970"/>
              <a:gd name="connsiteX6030" fmla="*/ 1898343 w 7120160"/>
              <a:gd name="connsiteY6030" fmla="*/ 1245855 h 6864970"/>
              <a:gd name="connsiteX6031" fmla="*/ 1899049 w 7120160"/>
              <a:gd name="connsiteY6031" fmla="*/ 1252205 h 6864970"/>
              <a:gd name="connsiteX6032" fmla="*/ 1898343 w 7120160"/>
              <a:gd name="connsiteY6032" fmla="*/ 1253475 h 6864970"/>
              <a:gd name="connsiteX6033" fmla="*/ 1899049 w 7120160"/>
              <a:gd name="connsiteY6033" fmla="*/ 1252840 h 6864970"/>
              <a:gd name="connsiteX6034" fmla="*/ 1901170 w 7120160"/>
              <a:gd name="connsiteY6034" fmla="*/ 1249665 h 6864970"/>
              <a:gd name="connsiteX6035" fmla="*/ 1901170 w 7120160"/>
              <a:gd name="connsiteY6035" fmla="*/ 1238870 h 6864970"/>
              <a:gd name="connsiteX6036" fmla="*/ 1901877 w 7120160"/>
              <a:gd name="connsiteY6036" fmla="*/ 1236965 h 6864970"/>
              <a:gd name="connsiteX6037" fmla="*/ 1901170 w 7120160"/>
              <a:gd name="connsiteY6037" fmla="*/ 1235060 h 6864970"/>
              <a:gd name="connsiteX6038" fmla="*/ 1898343 w 7120160"/>
              <a:gd name="connsiteY6038" fmla="*/ 1231250 h 6864970"/>
              <a:gd name="connsiteX6039" fmla="*/ 1903997 w 7120160"/>
              <a:gd name="connsiteY6039" fmla="*/ 1215375 h 6864970"/>
              <a:gd name="connsiteX6040" fmla="*/ 1902584 w 7120160"/>
              <a:gd name="connsiteY6040" fmla="*/ 1216645 h 6864970"/>
              <a:gd name="connsiteX6041" fmla="*/ 1901170 w 7120160"/>
              <a:gd name="connsiteY6041" fmla="*/ 1219185 h 6864970"/>
              <a:gd name="connsiteX6042" fmla="*/ 1899757 w 7120160"/>
              <a:gd name="connsiteY6042" fmla="*/ 1221725 h 6864970"/>
              <a:gd name="connsiteX6043" fmla="*/ 1899049 w 7120160"/>
              <a:gd name="connsiteY6043" fmla="*/ 1224900 h 6864970"/>
              <a:gd name="connsiteX6044" fmla="*/ 1900464 w 7120160"/>
              <a:gd name="connsiteY6044" fmla="*/ 1222995 h 6864970"/>
              <a:gd name="connsiteX6045" fmla="*/ 1901877 w 7120160"/>
              <a:gd name="connsiteY6045" fmla="*/ 1221725 h 6864970"/>
              <a:gd name="connsiteX6046" fmla="*/ 1900464 w 7120160"/>
              <a:gd name="connsiteY6046" fmla="*/ 1228075 h 6864970"/>
              <a:gd name="connsiteX6047" fmla="*/ 1907531 w 7120160"/>
              <a:gd name="connsiteY6047" fmla="*/ 1223630 h 6864970"/>
              <a:gd name="connsiteX6048" fmla="*/ 1903997 w 7120160"/>
              <a:gd name="connsiteY6048" fmla="*/ 1215375 h 6864970"/>
              <a:gd name="connsiteX6049" fmla="*/ 1832611 w 7120160"/>
              <a:gd name="connsiteY6049" fmla="*/ 1211565 h 6864970"/>
              <a:gd name="connsiteX6050" fmla="*/ 1831904 w 7120160"/>
              <a:gd name="connsiteY6050" fmla="*/ 1212835 h 6864970"/>
              <a:gd name="connsiteX6051" fmla="*/ 1830491 w 7120160"/>
              <a:gd name="connsiteY6051" fmla="*/ 1218550 h 6864970"/>
              <a:gd name="connsiteX6052" fmla="*/ 1829076 w 7120160"/>
              <a:gd name="connsiteY6052" fmla="*/ 1221090 h 6864970"/>
              <a:gd name="connsiteX6053" fmla="*/ 1830491 w 7120160"/>
              <a:gd name="connsiteY6053" fmla="*/ 1222360 h 6864970"/>
              <a:gd name="connsiteX6054" fmla="*/ 1833318 w 7120160"/>
              <a:gd name="connsiteY6054" fmla="*/ 1224265 h 6864970"/>
              <a:gd name="connsiteX6055" fmla="*/ 1837558 w 7120160"/>
              <a:gd name="connsiteY6055" fmla="*/ 1212835 h 6864970"/>
              <a:gd name="connsiteX6056" fmla="*/ 1834024 w 7120160"/>
              <a:gd name="connsiteY6056" fmla="*/ 1211565 h 6864970"/>
              <a:gd name="connsiteX6057" fmla="*/ 1906118 w 7120160"/>
              <a:gd name="connsiteY6057" fmla="*/ 1210295 h 6864970"/>
              <a:gd name="connsiteX6058" fmla="*/ 1905411 w 7120160"/>
              <a:gd name="connsiteY6058" fmla="*/ 1212200 h 6864970"/>
              <a:gd name="connsiteX6059" fmla="*/ 1906118 w 7120160"/>
              <a:gd name="connsiteY6059" fmla="*/ 1212200 h 6864970"/>
              <a:gd name="connsiteX6060" fmla="*/ 1905411 w 7120160"/>
              <a:gd name="connsiteY6060" fmla="*/ 1196325 h 6864970"/>
              <a:gd name="connsiteX6061" fmla="*/ 1904704 w 7120160"/>
              <a:gd name="connsiteY6061" fmla="*/ 1198230 h 6864970"/>
              <a:gd name="connsiteX6062" fmla="*/ 1904704 w 7120160"/>
              <a:gd name="connsiteY6062" fmla="*/ 1198865 h 6864970"/>
              <a:gd name="connsiteX6063" fmla="*/ 1905411 w 7120160"/>
              <a:gd name="connsiteY6063" fmla="*/ 1198865 h 6864970"/>
              <a:gd name="connsiteX6064" fmla="*/ 1902584 w 7120160"/>
              <a:gd name="connsiteY6064" fmla="*/ 1184260 h 6864970"/>
              <a:gd name="connsiteX6065" fmla="*/ 1901170 w 7120160"/>
              <a:gd name="connsiteY6065" fmla="*/ 1185530 h 6864970"/>
              <a:gd name="connsiteX6066" fmla="*/ 1900464 w 7120160"/>
              <a:gd name="connsiteY6066" fmla="*/ 1186165 h 6864970"/>
              <a:gd name="connsiteX6067" fmla="*/ 1900464 w 7120160"/>
              <a:gd name="connsiteY6067" fmla="*/ 1187435 h 6864970"/>
              <a:gd name="connsiteX6068" fmla="*/ 1896930 w 7120160"/>
              <a:gd name="connsiteY6068" fmla="*/ 1196325 h 6864970"/>
              <a:gd name="connsiteX6069" fmla="*/ 1888448 w 7120160"/>
              <a:gd name="connsiteY6069" fmla="*/ 1217915 h 6864970"/>
              <a:gd name="connsiteX6070" fmla="*/ 1891275 w 7120160"/>
              <a:gd name="connsiteY6070" fmla="*/ 1217915 h 6864970"/>
              <a:gd name="connsiteX6071" fmla="*/ 1892688 w 7120160"/>
              <a:gd name="connsiteY6071" fmla="*/ 1217280 h 6864970"/>
              <a:gd name="connsiteX6072" fmla="*/ 1892688 w 7120160"/>
              <a:gd name="connsiteY6072" fmla="*/ 1216645 h 6864970"/>
              <a:gd name="connsiteX6073" fmla="*/ 1890568 w 7120160"/>
              <a:gd name="connsiteY6073" fmla="*/ 1217280 h 6864970"/>
              <a:gd name="connsiteX6074" fmla="*/ 1896222 w 7120160"/>
              <a:gd name="connsiteY6074" fmla="*/ 1198865 h 6864970"/>
              <a:gd name="connsiteX6075" fmla="*/ 1897636 w 7120160"/>
              <a:gd name="connsiteY6075" fmla="*/ 1196960 h 6864970"/>
              <a:gd name="connsiteX6076" fmla="*/ 1896930 w 7120160"/>
              <a:gd name="connsiteY6076" fmla="*/ 1196325 h 6864970"/>
              <a:gd name="connsiteX6077" fmla="*/ 1899049 w 7120160"/>
              <a:gd name="connsiteY6077" fmla="*/ 1195055 h 6864970"/>
              <a:gd name="connsiteX6078" fmla="*/ 1899757 w 7120160"/>
              <a:gd name="connsiteY6078" fmla="*/ 1194420 h 6864970"/>
              <a:gd name="connsiteX6079" fmla="*/ 1902584 w 7120160"/>
              <a:gd name="connsiteY6079" fmla="*/ 1184260 h 6864970"/>
              <a:gd name="connsiteX6080" fmla="*/ 1886327 w 7120160"/>
              <a:gd name="connsiteY6080" fmla="*/ 1181720 h 6864970"/>
              <a:gd name="connsiteX6081" fmla="*/ 1885621 w 7120160"/>
              <a:gd name="connsiteY6081" fmla="*/ 1182990 h 6864970"/>
              <a:gd name="connsiteX6082" fmla="*/ 1882794 w 7120160"/>
              <a:gd name="connsiteY6082" fmla="*/ 1187435 h 6864970"/>
              <a:gd name="connsiteX6083" fmla="*/ 1885621 w 7120160"/>
              <a:gd name="connsiteY6083" fmla="*/ 1184260 h 6864970"/>
              <a:gd name="connsiteX6084" fmla="*/ 1886327 w 7120160"/>
              <a:gd name="connsiteY6084" fmla="*/ 1182355 h 6864970"/>
              <a:gd name="connsiteX6085" fmla="*/ 1911772 w 7120160"/>
              <a:gd name="connsiteY6085" fmla="*/ 1179180 h 6864970"/>
              <a:gd name="connsiteX6086" fmla="*/ 1909651 w 7120160"/>
              <a:gd name="connsiteY6086" fmla="*/ 1181720 h 6864970"/>
              <a:gd name="connsiteX6087" fmla="*/ 1910358 w 7120160"/>
              <a:gd name="connsiteY6087" fmla="*/ 1185530 h 6864970"/>
              <a:gd name="connsiteX6088" fmla="*/ 1912479 w 7120160"/>
              <a:gd name="connsiteY6088" fmla="*/ 1179180 h 6864970"/>
              <a:gd name="connsiteX6089" fmla="*/ 1905411 w 7120160"/>
              <a:gd name="connsiteY6089" fmla="*/ 1174100 h 6864970"/>
              <a:gd name="connsiteX6090" fmla="*/ 1903997 w 7120160"/>
              <a:gd name="connsiteY6090" fmla="*/ 1176640 h 6864970"/>
              <a:gd name="connsiteX6091" fmla="*/ 1904704 w 7120160"/>
              <a:gd name="connsiteY6091" fmla="*/ 1176005 h 6864970"/>
              <a:gd name="connsiteX6092" fmla="*/ 1905411 w 7120160"/>
              <a:gd name="connsiteY6092" fmla="*/ 1174100 h 6864970"/>
              <a:gd name="connsiteX6093" fmla="*/ 1919547 w 7120160"/>
              <a:gd name="connsiteY6093" fmla="*/ 1156320 h 6864970"/>
              <a:gd name="connsiteX6094" fmla="*/ 1918840 w 7120160"/>
              <a:gd name="connsiteY6094" fmla="*/ 1156955 h 6864970"/>
              <a:gd name="connsiteX6095" fmla="*/ 1913893 w 7120160"/>
              <a:gd name="connsiteY6095" fmla="*/ 1169020 h 6864970"/>
              <a:gd name="connsiteX6096" fmla="*/ 1918133 w 7120160"/>
              <a:gd name="connsiteY6096" fmla="*/ 1160130 h 6864970"/>
              <a:gd name="connsiteX6097" fmla="*/ 1919547 w 7120160"/>
              <a:gd name="connsiteY6097" fmla="*/ 1156320 h 6864970"/>
              <a:gd name="connsiteX6098" fmla="*/ 1905411 w 7120160"/>
              <a:gd name="connsiteY6098" fmla="*/ 1144890 h 6864970"/>
              <a:gd name="connsiteX6099" fmla="*/ 1903997 w 7120160"/>
              <a:gd name="connsiteY6099" fmla="*/ 1148065 h 6864970"/>
              <a:gd name="connsiteX6100" fmla="*/ 1905411 w 7120160"/>
              <a:gd name="connsiteY6100" fmla="*/ 1148065 h 6864970"/>
              <a:gd name="connsiteX6101" fmla="*/ 1905411 w 7120160"/>
              <a:gd name="connsiteY6101" fmla="*/ 1146795 h 6864970"/>
              <a:gd name="connsiteX6102" fmla="*/ 1906118 w 7120160"/>
              <a:gd name="connsiteY6102" fmla="*/ 1144890 h 6864970"/>
              <a:gd name="connsiteX6103" fmla="*/ 1905411 w 7120160"/>
              <a:gd name="connsiteY6103" fmla="*/ 1144890 h 6864970"/>
              <a:gd name="connsiteX6104" fmla="*/ 1853815 w 7120160"/>
              <a:gd name="connsiteY6104" fmla="*/ 1144890 h 6864970"/>
              <a:gd name="connsiteX6105" fmla="*/ 1846746 w 7120160"/>
              <a:gd name="connsiteY6105" fmla="*/ 1151240 h 6864970"/>
              <a:gd name="connsiteX6106" fmla="*/ 1846040 w 7120160"/>
              <a:gd name="connsiteY6106" fmla="*/ 1152510 h 6864970"/>
              <a:gd name="connsiteX6107" fmla="*/ 1842506 w 7120160"/>
              <a:gd name="connsiteY6107" fmla="*/ 1170290 h 6864970"/>
              <a:gd name="connsiteX6108" fmla="*/ 1842506 w 7120160"/>
              <a:gd name="connsiteY6108" fmla="*/ 1173465 h 6864970"/>
              <a:gd name="connsiteX6109" fmla="*/ 1843212 w 7120160"/>
              <a:gd name="connsiteY6109" fmla="*/ 1172830 h 6864970"/>
              <a:gd name="connsiteX6110" fmla="*/ 1853815 w 7120160"/>
              <a:gd name="connsiteY6110" fmla="*/ 1144890 h 6864970"/>
              <a:gd name="connsiteX6111" fmla="*/ 1490521 w 7120160"/>
              <a:gd name="connsiteY6111" fmla="*/ 1143620 h 6864970"/>
              <a:gd name="connsiteX6112" fmla="*/ 1495468 w 7120160"/>
              <a:gd name="connsiteY6112" fmla="*/ 1153780 h 6864970"/>
              <a:gd name="connsiteX6113" fmla="*/ 1496882 w 7120160"/>
              <a:gd name="connsiteY6113" fmla="*/ 1172195 h 6864970"/>
              <a:gd name="connsiteX6114" fmla="*/ 1485573 w 7120160"/>
              <a:gd name="connsiteY6114" fmla="*/ 1200770 h 6864970"/>
              <a:gd name="connsiteX6115" fmla="*/ 1490521 w 7120160"/>
              <a:gd name="connsiteY6115" fmla="*/ 1212835 h 6864970"/>
              <a:gd name="connsiteX6116" fmla="*/ 1486987 w 7120160"/>
              <a:gd name="connsiteY6116" fmla="*/ 1212835 h 6864970"/>
              <a:gd name="connsiteX6117" fmla="*/ 1476385 w 7120160"/>
              <a:gd name="connsiteY6117" fmla="*/ 1205850 h 6864970"/>
              <a:gd name="connsiteX6118" fmla="*/ 1472851 w 7120160"/>
              <a:gd name="connsiteY6118" fmla="*/ 1180450 h 6864970"/>
              <a:gd name="connsiteX6119" fmla="*/ 1474264 w 7120160"/>
              <a:gd name="connsiteY6119" fmla="*/ 1158860 h 6864970"/>
              <a:gd name="connsiteX6120" fmla="*/ 1480625 w 7120160"/>
              <a:gd name="connsiteY6120" fmla="*/ 1149970 h 6864970"/>
              <a:gd name="connsiteX6121" fmla="*/ 1501522 w 7120160"/>
              <a:gd name="connsiteY6121" fmla="*/ 1141829 h 6864970"/>
              <a:gd name="connsiteX6122" fmla="*/ 1502537 w 7120160"/>
              <a:gd name="connsiteY6122" fmla="*/ 1142350 h 6864970"/>
              <a:gd name="connsiteX6123" fmla="*/ 1501123 w 7120160"/>
              <a:gd name="connsiteY6123" fmla="*/ 1142350 h 6864970"/>
              <a:gd name="connsiteX6124" fmla="*/ 1911772 w 7120160"/>
              <a:gd name="connsiteY6124" fmla="*/ 1130920 h 6864970"/>
              <a:gd name="connsiteX6125" fmla="*/ 1909651 w 7120160"/>
              <a:gd name="connsiteY6125" fmla="*/ 1134095 h 6864970"/>
              <a:gd name="connsiteX6126" fmla="*/ 1910358 w 7120160"/>
              <a:gd name="connsiteY6126" fmla="*/ 1134095 h 6864970"/>
              <a:gd name="connsiteX6127" fmla="*/ 1911066 w 7120160"/>
              <a:gd name="connsiteY6127" fmla="*/ 1134095 h 6864970"/>
              <a:gd name="connsiteX6128" fmla="*/ 1912479 w 7120160"/>
              <a:gd name="connsiteY6128" fmla="*/ 1130920 h 6864970"/>
              <a:gd name="connsiteX6129" fmla="*/ 1911772 w 7120160"/>
              <a:gd name="connsiteY6129" fmla="*/ 1130920 h 6864970"/>
              <a:gd name="connsiteX6130" fmla="*/ 1857348 w 7120160"/>
              <a:gd name="connsiteY6130" fmla="*/ 1130920 h 6864970"/>
              <a:gd name="connsiteX6131" fmla="*/ 1856642 w 7120160"/>
              <a:gd name="connsiteY6131" fmla="*/ 1133460 h 6864970"/>
              <a:gd name="connsiteX6132" fmla="*/ 1858055 w 7120160"/>
              <a:gd name="connsiteY6132" fmla="*/ 1134095 h 6864970"/>
              <a:gd name="connsiteX6133" fmla="*/ 1857348 w 7120160"/>
              <a:gd name="connsiteY6133" fmla="*/ 1131555 h 6864970"/>
              <a:gd name="connsiteX6134" fmla="*/ 1872191 w 7120160"/>
              <a:gd name="connsiteY6134" fmla="*/ 1125840 h 6864970"/>
              <a:gd name="connsiteX6135" fmla="*/ 1846040 w 7120160"/>
              <a:gd name="connsiteY6135" fmla="*/ 1191245 h 6864970"/>
              <a:gd name="connsiteX6136" fmla="*/ 1841799 w 7120160"/>
              <a:gd name="connsiteY6136" fmla="*/ 1202040 h 6864970"/>
              <a:gd name="connsiteX6137" fmla="*/ 1873605 w 7120160"/>
              <a:gd name="connsiteY6137" fmla="*/ 1139810 h 6864970"/>
              <a:gd name="connsiteX6138" fmla="*/ 1880673 w 7120160"/>
              <a:gd name="connsiteY6138" fmla="*/ 1129650 h 6864970"/>
              <a:gd name="connsiteX6139" fmla="*/ 1880673 w 7120160"/>
              <a:gd name="connsiteY6139" fmla="*/ 1129015 h 6864970"/>
              <a:gd name="connsiteX6140" fmla="*/ 1872191 w 7120160"/>
              <a:gd name="connsiteY6140" fmla="*/ 1125840 h 6864970"/>
              <a:gd name="connsiteX6141" fmla="*/ 1918840 w 7120160"/>
              <a:gd name="connsiteY6141" fmla="*/ 1109330 h 6864970"/>
              <a:gd name="connsiteX6142" fmla="*/ 1917427 w 7120160"/>
              <a:gd name="connsiteY6142" fmla="*/ 1110600 h 6864970"/>
              <a:gd name="connsiteX6143" fmla="*/ 1917427 w 7120160"/>
              <a:gd name="connsiteY6143" fmla="*/ 1112505 h 6864970"/>
              <a:gd name="connsiteX6144" fmla="*/ 1914600 w 7120160"/>
              <a:gd name="connsiteY6144" fmla="*/ 1113140 h 6864970"/>
              <a:gd name="connsiteX6145" fmla="*/ 1914600 w 7120160"/>
              <a:gd name="connsiteY6145" fmla="*/ 1113775 h 6864970"/>
              <a:gd name="connsiteX6146" fmla="*/ 1916013 w 7120160"/>
              <a:gd name="connsiteY6146" fmla="*/ 1118855 h 6864970"/>
              <a:gd name="connsiteX6147" fmla="*/ 1918840 w 7120160"/>
              <a:gd name="connsiteY6147" fmla="*/ 1109330 h 6864970"/>
              <a:gd name="connsiteX6148" fmla="*/ 1843212 w 7120160"/>
              <a:gd name="connsiteY6148" fmla="*/ 1101075 h 6864970"/>
              <a:gd name="connsiteX6149" fmla="*/ 1842506 w 7120160"/>
              <a:gd name="connsiteY6149" fmla="*/ 1101710 h 6864970"/>
              <a:gd name="connsiteX6150" fmla="*/ 1840385 w 7120160"/>
              <a:gd name="connsiteY6150" fmla="*/ 1102980 h 6864970"/>
              <a:gd name="connsiteX6151" fmla="*/ 1838972 w 7120160"/>
              <a:gd name="connsiteY6151" fmla="*/ 1102980 h 6864970"/>
              <a:gd name="connsiteX6152" fmla="*/ 1840385 w 7120160"/>
              <a:gd name="connsiteY6152" fmla="*/ 1102980 h 6864970"/>
              <a:gd name="connsiteX6153" fmla="*/ 1841093 w 7120160"/>
              <a:gd name="connsiteY6153" fmla="*/ 1102980 h 6864970"/>
              <a:gd name="connsiteX6154" fmla="*/ 1842506 w 7120160"/>
              <a:gd name="connsiteY6154" fmla="*/ 1102345 h 6864970"/>
              <a:gd name="connsiteX6155" fmla="*/ 1921667 w 7120160"/>
              <a:gd name="connsiteY6155" fmla="*/ 1088375 h 6864970"/>
              <a:gd name="connsiteX6156" fmla="*/ 1922374 w 7120160"/>
              <a:gd name="connsiteY6156" fmla="*/ 1090915 h 6864970"/>
              <a:gd name="connsiteX6157" fmla="*/ 1923081 w 7120160"/>
              <a:gd name="connsiteY6157" fmla="*/ 1089645 h 6864970"/>
              <a:gd name="connsiteX6158" fmla="*/ 1928028 w 7120160"/>
              <a:gd name="connsiteY6158" fmla="*/ 1076945 h 6864970"/>
              <a:gd name="connsiteX6159" fmla="*/ 1927852 w 7120160"/>
              <a:gd name="connsiteY6159" fmla="*/ 1078056 h 6864970"/>
              <a:gd name="connsiteX6160" fmla="*/ 1927321 w 7120160"/>
              <a:gd name="connsiteY6160" fmla="*/ 1077580 h 6864970"/>
              <a:gd name="connsiteX6161" fmla="*/ 1926615 w 7120160"/>
              <a:gd name="connsiteY6161" fmla="*/ 1083295 h 6864970"/>
              <a:gd name="connsiteX6162" fmla="*/ 1927321 w 7120160"/>
              <a:gd name="connsiteY6162" fmla="*/ 1081390 h 6864970"/>
              <a:gd name="connsiteX6163" fmla="*/ 1927852 w 7120160"/>
              <a:gd name="connsiteY6163" fmla="*/ 1078056 h 6864970"/>
              <a:gd name="connsiteX6164" fmla="*/ 1928028 w 7120160"/>
              <a:gd name="connsiteY6164" fmla="*/ 1078215 h 6864970"/>
              <a:gd name="connsiteX6165" fmla="*/ 6801257 w 7120160"/>
              <a:gd name="connsiteY6165" fmla="*/ 1026014 h 6864970"/>
              <a:gd name="connsiteX6166" fmla="*/ 6799982 w 7120160"/>
              <a:gd name="connsiteY6166" fmla="*/ 1027415 h 6864970"/>
              <a:gd name="connsiteX6167" fmla="*/ 6797861 w 7120160"/>
              <a:gd name="connsiteY6167" fmla="*/ 1029320 h 6864970"/>
              <a:gd name="connsiteX6168" fmla="*/ 6806342 w 7120160"/>
              <a:gd name="connsiteY6168" fmla="*/ 1020430 h 6864970"/>
              <a:gd name="connsiteX6169" fmla="*/ 6806342 w 7120160"/>
              <a:gd name="connsiteY6169" fmla="*/ 1021065 h 6864970"/>
              <a:gd name="connsiteX6170" fmla="*/ 6801257 w 7120160"/>
              <a:gd name="connsiteY6170" fmla="*/ 1026014 h 6864970"/>
              <a:gd name="connsiteX6171" fmla="*/ 1920960 w 7120160"/>
              <a:gd name="connsiteY6171" fmla="*/ 980425 h 6864970"/>
              <a:gd name="connsiteX6172" fmla="*/ 1918133 w 7120160"/>
              <a:gd name="connsiteY6172" fmla="*/ 990585 h 6864970"/>
              <a:gd name="connsiteX6173" fmla="*/ 1918133 w 7120160"/>
              <a:gd name="connsiteY6173" fmla="*/ 991855 h 6864970"/>
              <a:gd name="connsiteX6174" fmla="*/ 1918840 w 7120160"/>
              <a:gd name="connsiteY6174" fmla="*/ 992490 h 6864970"/>
              <a:gd name="connsiteX6175" fmla="*/ 1920254 w 7120160"/>
              <a:gd name="connsiteY6175" fmla="*/ 994395 h 6864970"/>
              <a:gd name="connsiteX6176" fmla="*/ 1920960 w 7120160"/>
              <a:gd name="connsiteY6176" fmla="*/ 994395 h 6864970"/>
              <a:gd name="connsiteX6177" fmla="*/ 1920254 w 7120160"/>
              <a:gd name="connsiteY6177" fmla="*/ 996300 h 6864970"/>
              <a:gd name="connsiteX6178" fmla="*/ 1918840 w 7120160"/>
              <a:gd name="connsiteY6178" fmla="*/ 999475 h 6864970"/>
              <a:gd name="connsiteX6179" fmla="*/ 1918133 w 7120160"/>
              <a:gd name="connsiteY6179" fmla="*/ 999475 h 6864970"/>
              <a:gd name="connsiteX6180" fmla="*/ 1916720 w 7120160"/>
              <a:gd name="connsiteY6180" fmla="*/ 998205 h 6864970"/>
              <a:gd name="connsiteX6181" fmla="*/ 1916013 w 7120160"/>
              <a:gd name="connsiteY6181" fmla="*/ 996935 h 6864970"/>
              <a:gd name="connsiteX6182" fmla="*/ 1914600 w 7120160"/>
              <a:gd name="connsiteY6182" fmla="*/ 1000745 h 6864970"/>
              <a:gd name="connsiteX6183" fmla="*/ 1911066 w 7120160"/>
              <a:gd name="connsiteY6183" fmla="*/ 999475 h 6864970"/>
              <a:gd name="connsiteX6184" fmla="*/ 1911066 w 7120160"/>
              <a:gd name="connsiteY6184" fmla="*/ 1000110 h 6864970"/>
              <a:gd name="connsiteX6185" fmla="*/ 1866537 w 7120160"/>
              <a:gd name="connsiteY6185" fmla="*/ 1087105 h 6864970"/>
              <a:gd name="connsiteX6186" fmla="*/ 1865830 w 7120160"/>
              <a:gd name="connsiteY6186" fmla="*/ 1089010 h 6864970"/>
              <a:gd name="connsiteX6187" fmla="*/ 1865830 w 7120160"/>
              <a:gd name="connsiteY6187" fmla="*/ 1092820 h 6864970"/>
              <a:gd name="connsiteX6188" fmla="*/ 1862297 w 7120160"/>
              <a:gd name="connsiteY6188" fmla="*/ 1096630 h 6864970"/>
              <a:gd name="connsiteX6189" fmla="*/ 1861590 w 7120160"/>
              <a:gd name="connsiteY6189" fmla="*/ 1097900 h 6864970"/>
              <a:gd name="connsiteX6190" fmla="*/ 1871485 w 7120160"/>
              <a:gd name="connsiteY6190" fmla="*/ 1101075 h 6864970"/>
              <a:gd name="connsiteX6191" fmla="*/ 1866537 w 7120160"/>
              <a:gd name="connsiteY6191" fmla="*/ 1087105 h 6864970"/>
              <a:gd name="connsiteX6192" fmla="*/ 1875725 w 7120160"/>
              <a:gd name="connsiteY6192" fmla="*/ 1090280 h 6864970"/>
              <a:gd name="connsiteX6193" fmla="*/ 1883500 w 7120160"/>
              <a:gd name="connsiteY6193" fmla="*/ 1090915 h 6864970"/>
              <a:gd name="connsiteX6194" fmla="*/ 1884914 w 7120160"/>
              <a:gd name="connsiteY6194" fmla="*/ 1093455 h 6864970"/>
              <a:gd name="connsiteX6195" fmla="*/ 1880673 w 7120160"/>
              <a:gd name="connsiteY6195" fmla="*/ 1104250 h 6864970"/>
              <a:gd name="connsiteX6196" fmla="*/ 1891275 w 7120160"/>
              <a:gd name="connsiteY6196" fmla="*/ 1096630 h 6864970"/>
              <a:gd name="connsiteX6197" fmla="*/ 1892688 w 7120160"/>
              <a:gd name="connsiteY6197" fmla="*/ 1091550 h 6864970"/>
              <a:gd name="connsiteX6198" fmla="*/ 1892688 w 7120160"/>
              <a:gd name="connsiteY6198" fmla="*/ 1090915 h 6864970"/>
              <a:gd name="connsiteX6199" fmla="*/ 1890568 w 7120160"/>
              <a:gd name="connsiteY6199" fmla="*/ 1091550 h 6864970"/>
              <a:gd name="connsiteX6200" fmla="*/ 1891981 w 7120160"/>
              <a:gd name="connsiteY6200" fmla="*/ 1088375 h 6864970"/>
              <a:gd name="connsiteX6201" fmla="*/ 1892688 w 7120160"/>
              <a:gd name="connsiteY6201" fmla="*/ 1086470 h 6864970"/>
              <a:gd name="connsiteX6202" fmla="*/ 1892688 w 7120160"/>
              <a:gd name="connsiteY6202" fmla="*/ 1085835 h 6864970"/>
              <a:gd name="connsiteX6203" fmla="*/ 1889154 w 7120160"/>
              <a:gd name="connsiteY6203" fmla="*/ 1082660 h 6864970"/>
              <a:gd name="connsiteX6204" fmla="*/ 1885621 w 7120160"/>
              <a:gd name="connsiteY6204" fmla="*/ 1091550 h 6864970"/>
              <a:gd name="connsiteX6205" fmla="*/ 1884914 w 7120160"/>
              <a:gd name="connsiteY6205" fmla="*/ 1093455 h 6864970"/>
              <a:gd name="connsiteX6206" fmla="*/ 1884207 w 7120160"/>
              <a:gd name="connsiteY6206" fmla="*/ 1090915 h 6864970"/>
              <a:gd name="connsiteX6207" fmla="*/ 1901170 w 7120160"/>
              <a:gd name="connsiteY6207" fmla="*/ 1035670 h 6864970"/>
              <a:gd name="connsiteX6208" fmla="*/ 1901170 w 7120160"/>
              <a:gd name="connsiteY6208" fmla="*/ 1033130 h 6864970"/>
              <a:gd name="connsiteX6209" fmla="*/ 1901170 w 7120160"/>
              <a:gd name="connsiteY6209" fmla="*/ 1031860 h 6864970"/>
              <a:gd name="connsiteX6210" fmla="*/ 1901877 w 7120160"/>
              <a:gd name="connsiteY6210" fmla="*/ 1031225 h 6864970"/>
              <a:gd name="connsiteX6211" fmla="*/ 1901877 w 7120160"/>
              <a:gd name="connsiteY6211" fmla="*/ 1028050 h 6864970"/>
              <a:gd name="connsiteX6212" fmla="*/ 1901170 w 7120160"/>
              <a:gd name="connsiteY6212" fmla="*/ 1024875 h 6864970"/>
              <a:gd name="connsiteX6213" fmla="*/ 1917427 w 7120160"/>
              <a:gd name="connsiteY6213" fmla="*/ 1003285 h 6864970"/>
              <a:gd name="connsiteX6214" fmla="*/ 1918840 w 7120160"/>
              <a:gd name="connsiteY6214" fmla="*/ 999475 h 6864970"/>
              <a:gd name="connsiteX6215" fmla="*/ 1919547 w 7120160"/>
              <a:gd name="connsiteY6215" fmla="*/ 999475 h 6864970"/>
              <a:gd name="connsiteX6216" fmla="*/ 1923081 w 7120160"/>
              <a:gd name="connsiteY6216" fmla="*/ 995665 h 6864970"/>
              <a:gd name="connsiteX6217" fmla="*/ 1920960 w 7120160"/>
              <a:gd name="connsiteY6217" fmla="*/ 994395 h 6864970"/>
              <a:gd name="connsiteX6218" fmla="*/ 1922374 w 7120160"/>
              <a:gd name="connsiteY6218" fmla="*/ 989315 h 6864970"/>
              <a:gd name="connsiteX6219" fmla="*/ 1923081 w 7120160"/>
              <a:gd name="connsiteY6219" fmla="*/ 986775 h 6864970"/>
              <a:gd name="connsiteX6220" fmla="*/ 1922374 w 7120160"/>
              <a:gd name="connsiteY6220" fmla="*/ 984235 h 6864970"/>
              <a:gd name="connsiteX6221" fmla="*/ 1920960 w 7120160"/>
              <a:gd name="connsiteY6221" fmla="*/ 980425 h 6864970"/>
              <a:gd name="connsiteX6222" fmla="*/ 1921667 w 7120160"/>
              <a:gd name="connsiteY6222" fmla="*/ 972805 h 6864970"/>
              <a:gd name="connsiteX6223" fmla="*/ 1920960 w 7120160"/>
              <a:gd name="connsiteY6223" fmla="*/ 974075 h 6864970"/>
              <a:gd name="connsiteX6224" fmla="*/ 1918840 w 7120160"/>
              <a:gd name="connsiteY6224" fmla="*/ 979790 h 6864970"/>
              <a:gd name="connsiteX6225" fmla="*/ 1917898 w 7120160"/>
              <a:gd name="connsiteY6225" fmla="*/ 981695 h 6864970"/>
              <a:gd name="connsiteX6226" fmla="*/ 1914600 w 7120160"/>
              <a:gd name="connsiteY6226" fmla="*/ 981695 h 6864970"/>
              <a:gd name="connsiteX6227" fmla="*/ 1913893 w 7120160"/>
              <a:gd name="connsiteY6227" fmla="*/ 982330 h 6864970"/>
              <a:gd name="connsiteX6228" fmla="*/ 1912479 w 7120160"/>
              <a:gd name="connsiteY6228" fmla="*/ 984235 h 6864970"/>
              <a:gd name="connsiteX6229" fmla="*/ 1912479 w 7120160"/>
              <a:gd name="connsiteY6229" fmla="*/ 984870 h 6864970"/>
              <a:gd name="connsiteX6230" fmla="*/ 1913893 w 7120160"/>
              <a:gd name="connsiteY6230" fmla="*/ 992490 h 6864970"/>
              <a:gd name="connsiteX6231" fmla="*/ 1911772 w 7120160"/>
              <a:gd name="connsiteY6231" fmla="*/ 998205 h 6864970"/>
              <a:gd name="connsiteX6232" fmla="*/ 1912479 w 7120160"/>
              <a:gd name="connsiteY6232" fmla="*/ 998205 h 6864970"/>
              <a:gd name="connsiteX6233" fmla="*/ 1914600 w 7120160"/>
              <a:gd name="connsiteY6233" fmla="*/ 997570 h 6864970"/>
              <a:gd name="connsiteX6234" fmla="*/ 1915306 w 7120160"/>
              <a:gd name="connsiteY6234" fmla="*/ 995030 h 6864970"/>
              <a:gd name="connsiteX6235" fmla="*/ 1914600 w 7120160"/>
              <a:gd name="connsiteY6235" fmla="*/ 994395 h 6864970"/>
              <a:gd name="connsiteX6236" fmla="*/ 1913893 w 7120160"/>
              <a:gd name="connsiteY6236" fmla="*/ 992490 h 6864970"/>
              <a:gd name="connsiteX6237" fmla="*/ 1916720 w 7120160"/>
              <a:gd name="connsiteY6237" fmla="*/ 988680 h 6864970"/>
              <a:gd name="connsiteX6238" fmla="*/ 1917427 w 7120160"/>
              <a:gd name="connsiteY6238" fmla="*/ 989950 h 6864970"/>
              <a:gd name="connsiteX6239" fmla="*/ 1918133 w 7120160"/>
              <a:gd name="connsiteY6239" fmla="*/ 988045 h 6864970"/>
              <a:gd name="connsiteX6240" fmla="*/ 1916013 w 7120160"/>
              <a:gd name="connsiteY6240" fmla="*/ 985505 h 6864970"/>
              <a:gd name="connsiteX6241" fmla="*/ 1917898 w 7120160"/>
              <a:gd name="connsiteY6241" fmla="*/ 981695 h 6864970"/>
              <a:gd name="connsiteX6242" fmla="*/ 1918133 w 7120160"/>
              <a:gd name="connsiteY6242" fmla="*/ 981695 h 6864970"/>
              <a:gd name="connsiteX6243" fmla="*/ 1918840 w 7120160"/>
              <a:gd name="connsiteY6243" fmla="*/ 979790 h 6864970"/>
              <a:gd name="connsiteX6244" fmla="*/ 1921667 w 7120160"/>
              <a:gd name="connsiteY6244" fmla="*/ 974075 h 6864970"/>
              <a:gd name="connsiteX6245" fmla="*/ 1944284 w 7120160"/>
              <a:gd name="connsiteY6245" fmla="*/ 936610 h 6864970"/>
              <a:gd name="connsiteX6246" fmla="*/ 1942871 w 7120160"/>
              <a:gd name="connsiteY6246" fmla="*/ 939150 h 6864970"/>
              <a:gd name="connsiteX6247" fmla="*/ 1940751 w 7120160"/>
              <a:gd name="connsiteY6247" fmla="*/ 942325 h 6864970"/>
              <a:gd name="connsiteX6248" fmla="*/ 1941457 w 7120160"/>
              <a:gd name="connsiteY6248" fmla="*/ 942960 h 6864970"/>
              <a:gd name="connsiteX6249" fmla="*/ 1942871 w 7120160"/>
              <a:gd name="connsiteY6249" fmla="*/ 940420 h 6864970"/>
              <a:gd name="connsiteX6250" fmla="*/ 1944284 w 7120160"/>
              <a:gd name="connsiteY6250" fmla="*/ 936610 h 6864970"/>
              <a:gd name="connsiteX6251" fmla="*/ 6820478 w 7120160"/>
              <a:gd name="connsiteY6251" fmla="*/ 910575 h 6864970"/>
              <a:gd name="connsiteX6252" fmla="*/ 6817652 w 7120160"/>
              <a:gd name="connsiteY6252" fmla="*/ 972805 h 6864970"/>
              <a:gd name="connsiteX6253" fmla="*/ 6820478 w 7120160"/>
              <a:gd name="connsiteY6253" fmla="*/ 910575 h 6864970"/>
              <a:gd name="connsiteX6254" fmla="*/ 1910358 w 7120160"/>
              <a:gd name="connsiteY6254" fmla="*/ 899780 h 6864970"/>
              <a:gd name="connsiteX6255" fmla="*/ 1911066 w 7120160"/>
              <a:gd name="connsiteY6255" fmla="*/ 899780 h 6864970"/>
              <a:gd name="connsiteX6256" fmla="*/ 1916013 w 7120160"/>
              <a:gd name="connsiteY6256" fmla="*/ 906765 h 6864970"/>
              <a:gd name="connsiteX6257" fmla="*/ 1910358 w 7120160"/>
              <a:gd name="connsiteY6257" fmla="*/ 904860 h 6864970"/>
              <a:gd name="connsiteX6258" fmla="*/ 1906824 w 7120160"/>
              <a:gd name="connsiteY6258" fmla="*/ 903590 h 6864970"/>
              <a:gd name="connsiteX6259" fmla="*/ 1907531 w 7120160"/>
              <a:gd name="connsiteY6259" fmla="*/ 902955 h 6864970"/>
              <a:gd name="connsiteX6260" fmla="*/ 1907885 w 7120160"/>
              <a:gd name="connsiteY6260" fmla="*/ 902003 h 6864970"/>
              <a:gd name="connsiteX6261" fmla="*/ 1930148 w 7120160"/>
              <a:gd name="connsiteY6261" fmla="*/ 869300 h 6864970"/>
              <a:gd name="connsiteX6262" fmla="*/ 1928736 w 7120160"/>
              <a:gd name="connsiteY6262" fmla="*/ 874380 h 6864970"/>
              <a:gd name="connsiteX6263" fmla="*/ 1926615 w 7120160"/>
              <a:gd name="connsiteY6263" fmla="*/ 875650 h 6864970"/>
              <a:gd name="connsiteX6264" fmla="*/ 1919547 w 7120160"/>
              <a:gd name="connsiteY6264" fmla="*/ 871205 h 6864970"/>
              <a:gd name="connsiteX6265" fmla="*/ 1929442 w 7120160"/>
              <a:gd name="connsiteY6265" fmla="*/ 869935 h 6864970"/>
              <a:gd name="connsiteX6266" fmla="*/ 1938630 w 7120160"/>
              <a:gd name="connsiteY6266" fmla="*/ 862950 h 6864970"/>
              <a:gd name="connsiteX6267" fmla="*/ 1936510 w 7120160"/>
              <a:gd name="connsiteY6267" fmla="*/ 868030 h 6864970"/>
              <a:gd name="connsiteX6268" fmla="*/ 1935803 w 7120160"/>
              <a:gd name="connsiteY6268" fmla="*/ 869935 h 6864970"/>
              <a:gd name="connsiteX6269" fmla="*/ 1936510 w 7120160"/>
              <a:gd name="connsiteY6269" fmla="*/ 869300 h 6864970"/>
              <a:gd name="connsiteX6270" fmla="*/ 1939337 w 7120160"/>
              <a:gd name="connsiteY6270" fmla="*/ 865490 h 6864970"/>
              <a:gd name="connsiteX6271" fmla="*/ 1938630 w 7120160"/>
              <a:gd name="connsiteY6271" fmla="*/ 863585 h 6864970"/>
              <a:gd name="connsiteX6272" fmla="*/ 1942871 w 7120160"/>
              <a:gd name="connsiteY6272" fmla="*/ 862315 h 6864970"/>
              <a:gd name="connsiteX6273" fmla="*/ 1940751 w 7120160"/>
              <a:gd name="connsiteY6273" fmla="*/ 867395 h 6864970"/>
              <a:gd name="connsiteX6274" fmla="*/ 1942871 w 7120160"/>
              <a:gd name="connsiteY6274" fmla="*/ 864855 h 6864970"/>
              <a:gd name="connsiteX6275" fmla="*/ 1942871 w 7120160"/>
              <a:gd name="connsiteY6275" fmla="*/ 862950 h 6864970"/>
              <a:gd name="connsiteX6276" fmla="*/ 1942871 w 7120160"/>
              <a:gd name="connsiteY6276" fmla="*/ 862315 h 6864970"/>
              <a:gd name="connsiteX6277" fmla="*/ 1935803 w 7120160"/>
              <a:gd name="connsiteY6277" fmla="*/ 848345 h 6864970"/>
              <a:gd name="connsiteX6278" fmla="*/ 1936510 w 7120160"/>
              <a:gd name="connsiteY6278" fmla="*/ 850250 h 6864970"/>
              <a:gd name="connsiteX6279" fmla="*/ 1937924 w 7120160"/>
              <a:gd name="connsiteY6279" fmla="*/ 852790 h 6864970"/>
              <a:gd name="connsiteX6280" fmla="*/ 1937217 w 7120160"/>
              <a:gd name="connsiteY6280" fmla="*/ 850885 h 6864970"/>
              <a:gd name="connsiteX6281" fmla="*/ 1936510 w 7120160"/>
              <a:gd name="connsiteY6281" fmla="*/ 850250 h 6864970"/>
              <a:gd name="connsiteX6282" fmla="*/ 1936510 w 7120160"/>
              <a:gd name="connsiteY6282" fmla="*/ 848980 h 6864970"/>
              <a:gd name="connsiteX6283" fmla="*/ 1942164 w 7120160"/>
              <a:gd name="connsiteY6283" fmla="*/ 841995 h 6864970"/>
              <a:gd name="connsiteX6284" fmla="*/ 1941457 w 7120160"/>
              <a:gd name="connsiteY6284" fmla="*/ 850885 h 6864970"/>
              <a:gd name="connsiteX6285" fmla="*/ 1940751 w 7120160"/>
              <a:gd name="connsiteY6285" fmla="*/ 852790 h 6864970"/>
              <a:gd name="connsiteX6286" fmla="*/ 1941457 w 7120160"/>
              <a:gd name="connsiteY6286" fmla="*/ 852155 h 6864970"/>
              <a:gd name="connsiteX6287" fmla="*/ 1943578 w 7120160"/>
              <a:gd name="connsiteY6287" fmla="*/ 843900 h 6864970"/>
              <a:gd name="connsiteX6288" fmla="*/ 1945699 w 7120160"/>
              <a:gd name="connsiteY6288" fmla="*/ 848345 h 6864970"/>
              <a:gd name="connsiteX6289" fmla="*/ 1947818 w 7120160"/>
              <a:gd name="connsiteY6289" fmla="*/ 844535 h 6864970"/>
              <a:gd name="connsiteX6290" fmla="*/ 1948526 w 7120160"/>
              <a:gd name="connsiteY6290" fmla="*/ 843900 h 6864970"/>
              <a:gd name="connsiteX6291" fmla="*/ 1947112 w 7120160"/>
              <a:gd name="connsiteY6291" fmla="*/ 843265 h 6864970"/>
              <a:gd name="connsiteX6292" fmla="*/ 1942164 w 7120160"/>
              <a:gd name="connsiteY6292" fmla="*/ 841995 h 6864970"/>
              <a:gd name="connsiteX6293" fmla="*/ 1937217 w 7120160"/>
              <a:gd name="connsiteY6293" fmla="*/ 828025 h 6864970"/>
              <a:gd name="connsiteX6294" fmla="*/ 1935096 w 7120160"/>
              <a:gd name="connsiteY6294" fmla="*/ 833423 h 6864970"/>
              <a:gd name="connsiteX6295" fmla="*/ 1933362 w 7120160"/>
              <a:gd name="connsiteY6295" fmla="*/ 837839 h 6864970"/>
              <a:gd name="connsiteX6296" fmla="*/ 1932976 w 7120160"/>
              <a:gd name="connsiteY6296" fmla="*/ 838185 h 6864970"/>
              <a:gd name="connsiteX6297" fmla="*/ 1933682 w 7120160"/>
              <a:gd name="connsiteY6297" fmla="*/ 836915 h 6864970"/>
              <a:gd name="connsiteX6298" fmla="*/ 1937217 w 7120160"/>
              <a:gd name="connsiteY6298" fmla="*/ 828025 h 6864970"/>
              <a:gd name="connsiteX6299" fmla="*/ 1958421 w 7120160"/>
              <a:gd name="connsiteY6299" fmla="*/ 773415 h 6864970"/>
              <a:gd name="connsiteX6300" fmla="*/ 1964782 w 7120160"/>
              <a:gd name="connsiteY6300" fmla="*/ 775320 h 6864970"/>
              <a:gd name="connsiteX6301" fmla="*/ 1966196 w 7120160"/>
              <a:gd name="connsiteY6301" fmla="*/ 775955 h 6864970"/>
              <a:gd name="connsiteX6302" fmla="*/ 1954180 w 7120160"/>
              <a:gd name="connsiteY6302" fmla="*/ 784210 h 6864970"/>
              <a:gd name="connsiteX6303" fmla="*/ 1958421 w 7120160"/>
              <a:gd name="connsiteY6303" fmla="*/ 773415 h 6864970"/>
              <a:gd name="connsiteX6304" fmla="*/ 1890568 w 7120160"/>
              <a:gd name="connsiteY6304" fmla="*/ 708645 h 6864970"/>
              <a:gd name="connsiteX6305" fmla="*/ 1884914 w 7120160"/>
              <a:gd name="connsiteY6305" fmla="*/ 723250 h 6864970"/>
              <a:gd name="connsiteX6306" fmla="*/ 1882794 w 7120160"/>
              <a:gd name="connsiteY6306" fmla="*/ 728330 h 6864970"/>
              <a:gd name="connsiteX6307" fmla="*/ 1876433 w 7120160"/>
              <a:gd name="connsiteY6307" fmla="*/ 732140 h 6864970"/>
              <a:gd name="connsiteX6308" fmla="*/ 1884207 w 7120160"/>
              <a:gd name="connsiteY6308" fmla="*/ 713725 h 6864970"/>
              <a:gd name="connsiteX6309" fmla="*/ 1890568 w 7120160"/>
              <a:gd name="connsiteY6309" fmla="*/ 708645 h 6864970"/>
              <a:gd name="connsiteX6310" fmla="*/ 1899049 w 7120160"/>
              <a:gd name="connsiteY6310" fmla="*/ 679435 h 6864970"/>
              <a:gd name="connsiteX6311" fmla="*/ 1899757 w 7120160"/>
              <a:gd name="connsiteY6311" fmla="*/ 679435 h 6864970"/>
              <a:gd name="connsiteX6312" fmla="*/ 1894102 w 7120160"/>
              <a:gd name="connsiteY6312" fmla="*/ 701025 h 6864970"/>
              <a:gd name="connsiteX6313" fmla="*/ 1893396 w 7120160"/>
              <a:gd name="connsiteY6313" fmla="*/ 703565 h 6864970"/>
              <a:gd name="connsiteX6314" fmla="*/ 1891275 w 7120160"/>
              <a:gd name="connsiteY6314" fmla="*/ 706105 h 6864970"/>
              <a:gd name="connsiteX6315" fmla="*/ 1887034 w 7120160"/>
              <a:gd name="connsiteY6315" fmla="*/ 697215 h 6864970"/>
              <a:gd name="connsiteX6316" fmla="*/ 1899049 w 7120160"/>
              <a:gd name="connsiteY6316" fmla="*/ 679435 h 6864970"/>
              <a:gd name="connsiteX6317" fmla="*/ 1720936 w 7120160"/>
              <a:gd name="connsiteY6317" fmla="*/ 679435 h 6864970"/>
              <a:gd name="connsiteX6318" fmla="*/ 1722351 w 7120160"/>
              <a:gd name="connsiteY6318" fmla="*/ 683245 h 6864970"/>
              <a:gd name="connsiteX6319" fmla="*/ 1680649 w 7120160"/>
              <a:gd name="connsiteY6319" fmla="*/ 788020 h 6864970"/>
              <a:gd name="connsiteX6320" fmla="*/ 1636828 w 7120160"/>
              <a:gd name="connsiteY6320" fmla="*/ 887080 h 6864970"/>
              <a:gd name="connsiteX6321" fmla="*/ 1589473 w 7120160"/>
              <a:gd name="connsiteY6321" fmla="*/ 986775 h 6864970"/>
              <a:gd name="connsiteX6322" fmla="*/ 1563321 w 7120160"/>
              <a:gd name="connsiteY6322" fmla="*/ 1045195 h 6864970"/>
              <a:gd name="connsiteX6323" fmla="*/ 1568976 w 7120160"/>
              <a:gd name="connsiteY6323" fmla="*/ 1045195 h 6864970"/>
              <a:gd name="connsiteX6324" fmla="*/ 1575337 w 7120160"/>
              <a:gd name="connsiteY6324" fmla="*/ 1036940 h 6864970"/>
              <a:gd name="connsiteX6325" fmla="*/ 1588059 w 7120160"/>
              <a:gd name="connsiteY6325" fmla="*/ 1020430 h 6864970"/>
              <a:gd name="connsiteX6326" fmla="*/ 1618452 w 7120160"/>
              <a:gd name="connsiteY6326" fmla="*/ 991855 h 6864970"/>
              <a:gd name="connsiteX6327" fmla="*/ 1615624 w 7120160"/>
              <a:gd name="connsiteY6327" fmla="*/ 998840 h 6864970"/>
              <a:gd name="connsiteX6328" fmla="*/ 1605729 w 7120160"/>
              <a:gd name="connsiteY6328" fmla="*/ 1019160 h 6864970"/>
              <a:gd name="connsiteX6329" fmla="*/ 1580991 w 7120160"/>
              <a:gd name="connsiteY6329" fmla="*/ 1049005 h 6864970"/>
              <a:gd name="connsiteX6330" fmla="*/ 1570389 w 7120160"/>
              <a:gd name="connsiteY6330" fmla="*/ 1056625 h 6864970"/>
              <a:gd name="connsiteX6331" fmla="*/ 1559080 w 7120160"/>
              <a:gd name="connsiteY6331" fmla="*/ 1064245 h 6864970"/>
              <a:gd name="connsiteX6332" fmla="*/ 1530101 w 7120160"/>
              <a:gd name="connsiteY6332" fmla="*/ 1092820 h 6864970"/>
              <a:gd name="connsiteX6333" fmla="*/ 1511725 w 7120160"/>
              <a:gd name="connsiteY6333" fmla="*/ 1121395 h 6864970"/>
              <a:gd name="connsiteX6334" fmla="*/ 1508897 w 7120160"/>
              <a:gd name="connsiteY6334" fmla="*/ 1132190 h 6864970"/>
              <a:gd name="connsiteX6335" fmla="*/ 1501522 w 7120160"/>
              <a:gd name="connsiteY6335" fmla="*/ 1141829 h 6864970"/>
              <a:gd name="connsiteX6336" fmla="*/ 1492641 w 7120160"/>
              <a:gd name="connsiteY6336" fmla="*/ 1137270 h 6864970"/>
              <a:gd name="connsiteX6337" fmla="*/ 1494761 w 7120160"/>
              <a:gd name="connsiteY6337" fmla="*/ 1124570 h 6864970"/>
              <a:gd name="connsiteX6338" fmla="*/ 1550598 w 7120160"/>
              <a:gd name="connsiteY6338" fmla="*/ 1017890 h 6864970"/>
              <a:gd name="connsiteX6339" fmla="*/ 1678529 w 7120160"/>
              <a:gd name="connsiteY6339" fmla="*/ 756905 h 6864970"/>
              <a:gd name="connsiteX6340" fmla="*/ 1720936 w 7120160"/>
              <a:gd name="connsiteY6340" fmla="*/ 679435 h 6864970"/>
              <a:gd name="connsiteX6341" fmla="*/ 1969023 w 7120160"/>
              <a:gd name="connsiteY6341" fmla="*/ 645780 h 6864970"/>
              <a:gd name="connsiteX6342" fmla="*/ 1968316 w 7120160"/>
              <a:gd name="connsiteY6342" fmla="*/ 646415 h 6864970"/>
              <a:gd name="connsiteX6343" fmla="*/ 1964075 w 7120160"/>
              <a:gd name="connsiteY6343" fmla="*/ 652130 h 6864970"/>
              <a:gd name="connsiteX6344" fmla="*/ 1964782 w 7120160"/>
              <a:gd name="connsiteY6344" fmla="*/ 654035 h 6864970"/>
              <a:gd name="connsiteX6345" fmla="*/ 1965488 w 7120160"/>
              <a:gd name="connsiteY6345" fmla="*/ 654670 h 6864970"/>
              <a:gd name="connsiteX6346" fmla="*/ 1967609 w 7120160"/>
              <a:gd name="connsiteY6346" fmla="*/ 649590 h 6864970"/>
              <a:gd name="connsiteX6347" fmla="*/ 1843919 w 7120160"/>
              <a:gd name="connsiteY6347" fmla="*/ 645145 h 6864970"/>
              <a:gd name="connsiteX6348" fmla="*/ 1844627 w 7120160"/>
              <a:gd name="connsiteY6348" fmla="*/ 645145 h 6864970"/>
              <a:gd name="connsiteX6349" fmla="*/ 1844627 w 7120160"/>
              <a:gd name="connsiteY6349" fmla="*/ 649590 h 6864970"/>
              <a:gd name="connsiteX6350" fmla="*/ 1841093 w 7120160"/>
              <a:gd name="connsiteY6350" fmla="*/ 650225 h 6864970"/>
              <a:gd name="connsiteX6351" fmla="*/ 1843919 w 7120160"/>
              <a:gd name="connsiteY6351" fmla="*/ 645145 h 6864970"/>
              <a:gd name="connsiteX6352" fmla="*/ 1971143 w 7120160"/>
              <a:gd name="connsiteY6352" fmla="*/ 639430 h 6864970"/>
              <a:gd name="connsiteX6353" fmla="*/ 1968316 w 7120160"/>
              <a:gd name="connsiteY6353" fmla="*/ 641335 h 6864970"/>
              <a:gd name="connsiteX6354" fmla="*/ 1969730 w 7120160"/>
              <a:gd name="connsiteY6354" fmla="*/ 641970 h 6864970"/>
              <a:gd name="connsiteX6355" fmla="*/ 1970436 w 7120160"/>
              <a:gd name="connsiteY6355" fmla="*/ 641970 h 6864970"/>
              <a:gd name="connsiteX6356" fmla="*/ 2029100 w 7120160"/>
              <a:gd name="connsiteY6356" fmla="*/ 635620 h 6864970"/>
              <a:gd name="connsiteX6357" fmla="*/ 2029100 w 7120160"/>
              <a:gd name="connsiteY6357" fmla="*/ 636255 h 6864970"/>
              <a:gd name="connsiteX6358" fmla="*/ 2029807 w 7120160"/>
              <a:gd name="connsiteY6358" fmla="*/ 636255 h 6864970"/>
              <a:gd name="connsiteX6359" fmla="*/ 1754863 w 7120160"/>
              <a:gd name="connsiteY6359" fmla="*/ 631175 h 6864970"/>
              <a:gd name="connsiteX6360" fmla="*/ 1756276 w 7120160"/>
              <a:gd name="connsiteY6360" fmla="*/ 631810 h 6864970"/>
              <a:gd name="connsiteX6361" fmla="*/ 1755570 w 7120160"/>
              <a:gd name="connsiteY6361" fmla="*/ 644510 h 6864970"/>
              <a:gd name="connsiteX6362" fmla="*/ 1754157 w 7120160"/>
              <a:gd name="connsiteY6362" fmla="*/ 648320 h 6864970"/>
              <a:gd name="connsiteX6363" fmla="*/ 1752742 w 7120160"/>
              <a:gd name="connsiteY6363" fmla="*/ 650860 h 6864970"/>
              <a:gd name="connsiteX6364" fmla="*/ 1750622 w 7120160"/>
              <a:gd name="connsiteY6364" fmla="*/ 655305 h 6864970"/>
              <a:gd name="connsiteX6365" fmla="*/ 1735779 w 7120160"/>
              <a:gd name="connsiteY6365" fmla="*/ 667370 h 6864970"/>
              <a:gd name="connsiteX6366" fmla="*/ 1748502 w 7120160"/>
              <a:gd name="connsiteY6366" fmla="*/ 632445 h 6864970"/>
              <a:gd name="connsiteX6367" fmla="*/ 1754863 w 7120160"/>
              <a:gd name="connsiteY6367" fmla="*/ 631175 h 6864970"/>
              <a:gd name="connsiteX6368" fmla="*/ 2046770 w 7120160"/>
              <a:gd name="connsiteY6368" fmla="*/ 628000 h 6864970"/>
              <a:gd name="connsiteX6369" fmla="*/ 2046770 w 7120160"/>
              <a:gd name="connsiteY6369" fmla="*/ 628969 h 6864970"/>
              <a:gd name="connsiteX6370" fmla="*/ 2046543 w 7120160"/>
              <a:gd name="connsiteY6370" fmla="*/ 629475 h 6864970"/>
              <a:gd name="connsiteX6371" fmla="*/ 2046063 w 7120160"/>
              <a:gd name="connsiteY6371" fmla="*/ 629905 h 6864970"/>
              <a:gd name="connsiteX6372" fmla="*/ 2031221 w 7120160"/>
              <a:gd name="connsiteY6372" fmla="*/ 623555 h 6864970"/>
              <a:gd name="connsiteX6373" fmla="*/ 2029807 w 7120160"/>
              <a:gd name="connsiteY6373" fmla="*/ 624825 h 6864970"/>
              <a:gd name="connsiteX6374" fmla="*/ 2029100 w 7120160"/>
              <a:gd name="connsiteY6374" fmla="*/ 624825 h 6864970"/>
              <a:gd name="connsiteX6375" fmla="*/ 2029807 w 7120160"/>
              <a:gd name="connsiteY6375" fmla="*/ 625460 h 6864970"/>
              <a:gd name="connsiteX6376" fmla="*/ 2029100 w 7120160"/>
              <a:gd name="connsiteY6376" fmla="*/ 633080 h 6864970"/>
              <a:gd name="connsiteX6377" fmla="*/ 2029100 w 7120160"/>
              <a:gd name="connsiteY6377" fmla="*/ 633715 h 6864970"/>
              <a:gd name="connsiteX6378" fmla="*/ 2029807 w 7120160"/>
              <a:gd name="connsiteY6378" fmla="*/ 633715 h 6864970"/>
              <a:gd name="connsiteX6379" fmla="*/ 2030514 w 7120160"/>
              <a:gd name="connsiteY6379" fmla="*/ 633715 h 6864970"/>
              <a:gd name="connsiteX6380" fmla="*/ 2033342 w 7120160"/>
              <a:gd name="connsiteY6380" fmla="*/ 627365 h 6864970"/>
              <a:gd name="connsiteX6381" fmla="*/ 2031927 w 7120160"/>
              <a:gd name="connsiteY6381" fmla="*/ 623555 h 6864970"/>
              <a:gd name="connsiteX6382" fmla="*/ 2031221 w 7120160"/>
              <a:gd name="connsiteY6382" fmla="*/ 623555 h 6864970"/>
              <a:gd name="connsiteX6383" fmla="*/ 2048890 w 7120160"/>
              <a:gd name="connsiteY6383" fmla="*/ 622922 h 6864970"/>
              <a:gd name="connsiteX6384" fmla="*/ 2047917 w 7120160"/>
              <a:gd name="connsiteY6384" fmla="*/ 626421 h 6864970"/>
              <a:gd name="connsiteX6385" fmla="*/ 2047206 w 7120160"/>
              <a:gd name="connsiteY6385" fmla="*/ 628000 h 6864970"/>
              <a:gd name="connsiteX6386" fmla="*/ 2046770 w 7120160"/>
              <a:gd name="connsiteY6386" fmla="*/ 628000 h 6864970"/>
              <a:gd name="connsiteX6387" fmla="*/ 2051011 w 7120160"/>
              <a:gd name="connsiteY6387" fmla="*/ 617840 h 6864970"/>
              <a:gd name="connsiteX6388" fmla="*/ 2048890 w 7120160"/>
              <a:gd name="connsiteY6388" fmla="*/ 622922 h 6864970"/>
              <a:gd name="connsiteX6389" fmla="*/ 2048890 w 7120160"/>
              <a:gd name="connsiteY6389" fmla="*/ 622920 h 6864970"/>
              <a:gd name="connsiteX6390" fmla="*/ 1967609 w 7120160"/>
              <a:gd name="connsiteY6390" fmla="*/ 616570 h 6864970"/>
              <a:gd name="connsiteX6391" fmla="*/ 1968316 w 7120160"/>
              <a:gd name="connsiteY6391" fmla="*/ 622920 h 6864970"/>
              <a:gd name="connsiteX6392" fmla="*/ 1967609 w 7120160"/>
              <a:gd name="connsiteY6392" fmla="*/ 626095 h 6864970"/>
              <a:gd name="connsiteX6393" fmla="*/ 1966903 w 7120160"/>
              <a:gd name="connsiteY6393" fmla="*/ 624825 h 6864970"/>
              <a:gd name="connsiteX6394" fmla="*/ 1967609 w 7120160"/>
              <a:gd name="connsiteY6394" fmla="*/ 616570 h 6864970"/>
              <a:gd name="connsiteX6395" fmla="*/ 1756276 w 7120160"/>
              <a:gd name="connsiteY6395" fmla="*/ 613395 h 6864970"/>
              <a:gd name="connsiteX6396" fmla="*/ 1756984 w 7120160"/>
              <a:gd name="connsiteY6396" fmla="*/ 613395 h 6864970"/>
              <a:gd name="connsiteX6397" fmla="*/ 1757691 w 7120160"/>
              <a:gd name="connsiteY6397" fmla="*/ 617205 h 6864970"/>
              <a:gd name="connsiteX6398" fmla="*/ 1756984 w 7120160"/>
              <a:gd name="connsiteY6398" fmla="*/ 619110 h 6864970"/>
              <a:gd name="connsiteX6399" fmla="*/ 1753449 w 7120160"/>
              <a:gd name="connsiteY6399" fmla="*/ 619110 h 6864970"/>
              <a:gd name="connsiteX6400" fmla="*/ 1755570 w 7120160"/>
              <a:gd name="connsiteY6400" fmla="*/ 614030 h 6864970"/>
              <a:gd name="connsiteX6401" fmla="*/ 2053132 w 7120160"/>
              <a:gd name="connsiteY6401" fmla="*/ 612125 h 6864970"/>
              <a:gd name="connsiteX6402" fmla="*/ 2053132 w 7120160"/>
              <a:gd name="connsiteY6402" fmla="*/ 612760 h 6864970"/>
              <a:gd name="connsiteX6403" fmla="*/ 2052424 w 7120160"/>
              <a:gd name="connsiteY6403" fmla="*/ 615300 h 6864970"/>
              <a:gd name="connsiteX6404" fmla="*/ 2051718 w 7120160"/>
              <a:gd name="connsiteY6404" fmla="*/ 616570 h 6864970"/>
              <a:gd name="connsiteX6405" fmla="*/ 2053839 w 7120160"/>
              <a:gd name="connsiteY6405" fmla="*/ 610220 h 6864970"/>
              <a:gd name="connsiteX6406" fmla="*/ 2053839 w 7120160"/>
              <a:gd name="connsiteY6406" fmla="*/ 610855 h 6864970"/>
              <a:gd name="connsiteX6407" fmla="*/ 2053132 w 7120160"/>
              <a:gd name="connsiteY6407" fmla="*/ 612125 h 6864970"/>
              <a:gd name="connsiteX6408" fmla="*/ 2045357 w 7120160"/>
              <a:gd name="connsiteY6408" fmla="*/ 609585 h 6864970"/>
              <a:gd name="connsiteX6409" fmla="*/ 2043236 w 7120160"/>
              <a:gd name="connsiteY6409" fmla="*/ 610855 h 6864970"/>
              <a:gd name="connsiteX6410" fmla="*/ 2042530 w 7120160"/>
              <a:gd name="connsiteY6410" fmla="*/ 612125 h 6864970"/>
              <a:gd name="connsiteX6411" fmla="*/ 2041823 w 7120160"/>
              <a:gd name="connsiteY6411" fmla="*/ 614030 h 6864970"/>
              <a:gd name="connsiteX6412" fmla="*/ 2041116 w 7120160"/>
              <a:gd name="connsiteY6412" fmla="*/ 616570 h 6864970"/>
              <a:gd name="connsiteX6413" fmla="*/ 2038288 w 7120160"/>
              <a:gd name="connsiteY6413" fmla="*/ 622920 h 6864970"/>
              <a:gd name="connsiteX6414" fmla="*/ 2037582 w 7120160"/>
              <a:gd name="connsiteY6414" fmla="*/ 624825 h 6864970"/>
              <a:gd name="connsiteX6415" fmla="*/ 2037582 w 7120160"/>
              <a:gd name="connsiteY6415" fmla="*/ 625460 h 6864970"/>
              <a:gd name="connsiteX6416" fmla="*/ 2037582 w 7120160"/>
              <a:gd name="connsiteY6416" fmla="*/ 626730 h 6864970"/>
              <a:gd name="connsiteX6417" fmla="*/ 2041116 w 7120160"/>
              <a:gd name="connsiteY6417" fmla="*/ 620380 h 6864970"/>
              <a:gd name="connsiteX6418" fmla="*/ 2043943 w 7120160"/>
              <a:gd name="connsiteY6418" fmla="*/ 613395 h 6864970"/>
              <a:gd name="connsiteX6419" fmla="*/ 2054545 w 7120160"/>
              <a:gd name="connsiteY6419" fmla="*/ 608950 h 6864970"/>
              <a:gd name="connsiteX6420" fmla="*/ 2054545 w 7120160"/>
              <a:gd name="connsiteY6420" fmla="*/ 609585 h 6864970"/>
              <a:gd name="connsiteX6421" fmla="*/ 2053839 w 7120160"/>
              <a:gd name="connsiteY6421" fmla="*/ 610220 h 6864970"/>
              <a:gd name="connsiteX6422" fmla="*/ 2035461 w 7120160"/>
              <a:gd name="connsiteY6422" fmla="*/ 601965 h 6864970"/>
              <a:gd name="connsiteX6423" fmla="*/ 2034754 w 7120160"/>
              <a:gd name="connsiteY6423" fmla="*/ 603870 h 6864970"/>
              <a:gd name="connsiteX6424" fmla="*/ 2029807 w 7120160"/>
              <a:gd name="connsiteY6424" fmla="*/ 612125 h 6864970"/>
              <a:gd name="connsiteX6425" fmla="*/ 1999415 w 7120160"/>
              <a:gd name="connsiteY6425" fmla="*/ 672450 h 6864970"/>
              <a:gd name="connsiteX6426" fmla="*/ 1998002 w 7120160"/>
              <a:gd name="connsiteY6426" fmla="*/ 676260 h 6864970"/>
              <a:gd name="connsiteX6427" fmla="*/ 1998708 w 7120160"/>
              <a:gd name="connsiteY6427" fmla="*/ 676260 h 6864970"/>
              <a:gd name="connsiteX6428" fmla="*/ 2001536 w 7120160"/>
              <a:gd name="connsiteY6428" fmla="*/ 689595 h 6864970"/>
              <a:gd name="connsiteX6429" fmla="*/ 1995881 w 7120160"/>
              <a:gd name="connsiteY6429" fmla="*/ 687690 h 6864970"/>
              <a:gd name="connsiteX6430" fmla="*/ 1993054 w 7120160"/>
              <a:gd name="connsiteY6430" fmla="*/ 686420 h 6864970"/>
              <a:gd name="connsiteX6431" fmla="*/ 1988813 w 7120160"/>
              <a:gd name="connsiteY6431" fmla="*/ 695945 h 6864970"/>
              <a:gd name="connsiteX6432" fmla="*/ 1981745 w 7120160"/>
              <a:gd name="connsiteY6432" fmla="*/ 707375 h 6864970"/>
              <a:gd name="connsiteX6433" fmla="*/ 1976090 w 7120160"/>
              <a:gd name="connsiteY6433" fmla="*/ 716900 h 6864970"/>
              <a:gd name="connsiteX6434" fmla="*/ 1974677 w 7120160"/>
              <a:gd name="connsiteY6434" fmla="*/ 720710 h 6864970"/>
              <a:gd name="connsiteX6435" fmla="*/ 1928028 w 7120160"/>
              <a:gd name="connsiteY6435" fmla="*/ 849615 h 6864970"/>
              <a:gd name="connsiteX6436" fmla="*/ 1919547 w 7120160"/>
              <a:gd name="connsiteY6436" fmla="*/ 871205 h 6864970"/>
              <a:gd name="connsiteX6437" fmla="*/ 1911066 w 7120160"/>
              <a:gd name="connsiteY6437" fmla="*/ 892795 h 6864970"/>
              <a:gd name="connsiteX6438" fmla="*/ 1911066 w 7120160"/>
              <a:gd name="connsiteY6438" fmla="*/ 893430 h 6864970"/>
              <a:gd name="connsiteX6439" fmla="*/ 1911066 w 7120160"/>
              <a:gd name="connsiteY6439" fmla="*/ 894065 h 6864970"/>
              <a:gd name="connsiteX6440" fmla="*/ 1910358 w 7120160"/>
              <a:gd name="connsiteY6440" fmla="*/ 894700 h 6864970"/>
              <a:gd name="connsiteX6441" fmla="*/ 1910358 w 7120160"/>
              <a:gd name="connsiteY6441" fmla="*/ 895335 h 6864970"/>
              <a:gd name="connsiteX6442" fmla="*/ 1910358 w 7120160"/>
              <a:gd name="connsiteY6442" fmla="*/ 895970 h 6864970"/>
              <a:gd name="connsiteX6443" fmla="*/ 1909651 w 7120160"/>
              <a:gd name="connsiteY6443" fmla="*/ 896605 h 6864970"/>
              <a:gd name="connsiteX6444" fmla="*/ 1909651 w 7120160"/>
              <a:gd name="connsiteY6444" fmla="*/ 897240 h 6864970"/>
              <a:gd name="connsiteX6445" fmla="*/ 1907885 w 7120160"/>
              <a:gd name="connsiteY6445" fmla="*/ 902003 h 6864970"/>
              <a:gd name="connsiteX6446" fmla="*/ 1907531 w 7120160"/>
              <a:gd name="connsiteY6446" fmla="*/ 902320 h 6864970"/>
              <a:gd name="connsiteX6447" fmla="*/ 1906824 w 7120160"/>
              <a:gd name="connsiteY6447" fmla="*/ 903590 h 6864970"/>
              <a:gd name="connsiteX6448" fmla="*/ 1905411 w 7120160"/>
              <a:gd name="connsiteY6448" fmla="*/ 908670 h 6864970"/>
              <a:gd name="connsiteX6449" fmla="*/ 1894102 w 7120160"/>
              <a:gd name="connsiteY6449" fmla="*/ 936610 h 6864970"/>
              <a:gd name="connsiteX6450" fmla="*/ 1889861 w 7120160"/>
              <a:gd name="connsiteY6450" fmla="*/ 947405 h 6864970"/>
              <a:gd name="connsiteX6451" fmla="*/ 1875018 w 7120160"/>
              <a:gd name="connsiteY6451" fmla="*/ 981060 h 6864970"/>
              <a:gd name="connsiteX6452" fmla="*/ 1870071 w 7120160"/>
              <a:gd name="connsiteY6452" fmla="*/ 991855 h 6864970"/>
              <a:gd name="connsiteX6453" fmla="*/ 1867951 w 7120160"/>
              <a:gd name="connsiteY6453" fmla="*/ 996935 h 6864970"/>
              <a:gd name="connsiteX6454" fmla="*/ 1865830 w 7120160"/>
              <a:gd name="connsiteY6454" fmla="*/ 1003920 h 6864970"/>
              <a:gd name="connsiteX6455" fmla="*/ 1839678 w 7120160"/>
              <a:gd name="connsiteY6455" fmla="*/ 1074405 h 6864970"/>
              <a:gd name="connsiteX6456" fmla="*/ 1841093 w 7120160"/>
              <a:gd name="connsiteY6456" fmla="*/ 1071230 h 6864970"/>
              <a:gd name="connsiteX6457" fmla="*/ 1842506 w 7120160"/>
              <a:gd name="connsiteY6457" fmla="*/ 1066785 h 6864970"/>
              <a:gd name="connsiteX6458" fmla="*/ 1843212 w 7120160"/>
              <a:gd name="connsiteY6458" fmla="*/ 1092185 h 6864970"/>
              <a:gd name="connsiteX6459" fmla="*/ 1851694 w 7120160"/>
              <a:gd name="connsiteY6459" fmla="*/ 1069960 h 6864970"/>
              <a:gd name="connsiteX6460" fmla="*/ 1843919 w 7120160"/>
              <a:gd name="connsiteY6460" fmla="*/ 1101075 h 6864970"/>
              <a:gd name="connsiteX6461" fmla="*/ 1848161 w 7120160"/>
              <a:gd name="connsiteY6461" fmla="*/ 1106155 h 6864970"/>
              <a:gd name="connsiteX6462" fmla="*/ 1865124 w 7120160"/>
              <a:gd name="connsiteY6462" fmla="*/ 1070595 h 6864970"/>
              <a:gd name="connsiteX6463" fmla="*/ 1907531 w 7120160"/>
              <a:gd name="connsiteY6463" fmla="*/ 931530 h 6864970"/>
              <a:gd name="connsiteX6464" fmla="*/ 1911066 w 7120160"/>
              <a:gd name="connsiteY6464" fmla="*/ 921370 h 6864970"/>
              <a:gd name="connsiteX6465" fmla="*/ 1912479 w 7120160"/>
              <a:gd name="connsiteY6465" fmla="*/ 916925 h 6864970"/>
              <a:gd name="connsiteX6466" fmla="*/ 1912479 w 7120160"/>
              <a:gd name="connsiteY6466" fmla="*/ 916290 h 6864970"/>
              <a:gd name="connsiteX6467" fmla="*/ 1916013 w 7120160"/>
              <a:gd name="connsiteY6467" fmla="*/ 906765 h 6864970"/>
              <a:gd name="connsiteX6468" fmla="*/ 1918840 w 7120160"/>
              <a:gd name="connsiteY6468" fmla="*/ 901050 h 6864970"/>
              <a:gd name="connsiteX6469" fmla="*/ 1918133 w 7120160"/>
              <a:gd name="connsiteY6469" fmla="*/ 901050 h 6864970"/>
              <a:gd name="connsiteX6470" fmla="*/ 1917427 w 7120160"/>
              <a:gd name="connsiteY6470" fmla="*/ 900415 h 6864970"/>
              <a:gd name="connsiteX6471" fmla="*/ 1911066 w 7120160"/>
              <a:gd name="connsiteY6471" fmla="*/ 892795 h 6864970"/>
              <a:gd name="connsiteX6472" fmla="*/ 1912479 w 7120160"/>
              <a:gd name="connsiteY6472" fmla="*/ 890255 h 6864970"/>
              <a:gd name="connsiteX6473" fmla="*/ 1915306 w 7120160"/>
              <a:gd name="connsiteY6473" fmla="*/ 882000 h 6864970"/>
              <a:gd name="connsiteX6474" fmla="*/ 1916013 w 7120160"/>
              <a:gd name="connsiteY6474" fmla="*/ 881365 h 6864970"/>
              <a:gd name="connsiteX6475" fmla="*/ 1916013 w 7120160"/>
              <a:gd name="connsiteY6475" fmla="*/ 880730 h 6864970"/>
              <a:gd name="connsiteX6476" fmla="*/ 1916013 w 7120160"/>
              <a:gd name="connsiteY6476" fmla="*/ 880095 h 6864970"/>
              <a:gd name="connsiteX6477" fmla="*/ 1916720 w 7120160"/>
              <a:gd name="connsiteY6477" fmla="*/ 879460 h 6864970"/>
              <a:gd name="connsiteX6478" fmla="*/ 1916720 w 7120160"/>
              <a:gd name="connsiteY6478" fmla="*/ 878825 h 6864970"/>
              <a:gd name="connsiteX6479" fmla="*/ 1917427 w 7120160"/>
              <a:gd name="connsiteY6479" fmla="*/ 877555 h 6864970"/>
              <a:gd name="connsiteX6480" fmla="*/ 1919547 w 7120160"/>
              <a:gd name="connsiteY6480" fmla="*/ 871205 h 6864970"/>
              <a:gd name="connsiteX6481" fmla="*/ 1921667 w 7120160"/>
              <a:gd name="connsiteY6481" fmla="*/ 892160 h 6864970"/>
              <a:gd name="connsiteX6482" fmla="*/ 1920254 w 7120160"/>
              <a:gd name="connsiteY6482" fmla="*/ 895970 h 6864970"/>
              <a:gd name="connsiteX6483" fmla="*/ 1927321 w 7120160"/>
              <a:gd name="connsiteY6483" fmla="*/ 878190 h 6864970"/>
              <a:gd name="connsiteX6484" fmla="*/ 1927321 w 7120160"/>
              <a:gd name="connsiteY6484" fmla="*/ 877555 h 6864970"/>
              <a:gd name="connsiteX6485" fmla="*/ 1928028 w 7120160"/>
              <a:gd name="connsiteY6485" fmla="*/ 876285 h 6864970"/>
              <a:gd name="connsiteX6486" fmla="*/ 1928736 w 7120160"/>
              <a:gd name="connsiteY6486" fmla="*/ 874380 h 6864970"/>
              <a:gd name="connsiteX6487" fmla="*/ 1930148 w 7120160"/>
              <a:gd name="connsiteY6487" fmla="*/ 870570 h 6864970"/>
              <a:gd name="connsiteX6488" fmla="*/ 1930148 w 7120160"/>
              <a:gd name="connsiteY6488" fmla="*/ 869300 h 6864970"/>
              <a:gd name="connsiteX6489" fmla="*/ 1930148 w 7120160"/>
              <a:gd name="connsiteY6489" fmla="*/ 867395 h 6864970"/>
              <a:gd name="connsiteX6490" fmla="*/ 1928028 w 7120160"/>
              <a:gd name="connsiteY6490" fmla="*/ 849615 h 6864970"/>
              <a:gd name="connsiteX6491" fmla="*/ 1935097 w 7120160"/>
              <a:gd name="connsiteY6491" fmla="*/ 847075 h 6864970"/>
              <a:gd name="connsiteX6492" fmla="*/ 1932976 w 7120160"/>
              <a:gd name="connsiteY6492" fmla="*/ 838820 h 6864970"/>
              <a:gd name="connsiteX6493" fmla="*/ 1933362 w 7120160"/>
              <a:gd name="connsiteY6493" fmla="*/ 837839 h 6864970"/>
              <a:gd name="connsiteX6494" fmla="*/ 1933682 w 7120160"/>
              <a:gd name="connsiteY6494" fmla="*/ 837550 h 6864970"/>
              <a:gd name="connsiteX6495" fmla="*/ 1945699 w 7120160"/>
              <a:gd name="connsiteY6495" fmla="*/ 805800 h 6864970"/>
              <a:gd name="connsiteX6496" fmla="*/ 1954887 w 7120160"/>
              <a:gd name="connsiteY6496" fmla="*/ 808975 h 6864970"/>
              <a:gd name="connsiteX6497" fmla="*/ 1964075 w 7120160"/>
              <a:gd name="connsiteY6497" fmla="*/ 785480 h 6864970"/>
              <a:gd name="connsiteX6498" fmla="*/ 1964075 w 7120160"/>
              <a:gd name="connsiteY6498" fmla="*/ 784845 h 6864970"/>
              <a:gd name="connsiteX6499" fmla="*/ 1963369 w 7120160"/>
              <a:gd name="connsiteY6499" fmla="*/ 783575 h 6864970"/>
              <a:gd name="connsiteX6500" fmla="*/ 1964782 w 7120160"/>
              <a:gd name="connsiteY6500" fmla="*/ 782305 h 6864970"/>
              <a:gd name="connsiteX6501" fmla="*/ 1966196 w 7120160"/>
              <a:gd name="connsiteY6501" fmla="*/ 781035 h 6864970"/>
              <a:gd name="connsiteX6502" fmla="*/ 1967609 w 7120160"/>
              <a:gd name="connsiteY6502" fmla="*/ 776590 h 6864970"/>
              <a:gd name="connsiteX6503" fmla="*/ 1966903 w 7120160"/>
              <a:gd name="connsiteY6503" fmla="*/ 777860 h 6864970"/>
              <a:gd name="connsiteX6504" fmla="*/ 1964782 w 7120160"/>
              <a:gd name="connsiteY6504" fmla="*/ 779130 h 6864970"/>
              <a:gd name="connsiteX6505" fmla="*/ 1966196 w 7120160"/>
              <a:gd name="connsiteY6505" fmla="*/ 776590 h 6864970"/>
              <a:gd name="connsiteX6506" fmla="*/ 1966196 w 7120160"/>
              <a:gd name="connsiteY6506" fmla="*/ 775955 h 6864970"/>
              <a:gd name="connsiteX6507" fmla="*/ 1966903 w 7120160"/>
              <a:gd name="connsiteY6507" fmla="*/ 774050 h 6864970"/>
              <a:gd name="connsiteX6508" fmla="*/ 1966903 w 7120160"/>
              <a:gd name="connsiteY6508" fmla="*/ 770875 h 6864970"/>
              <a:gd name="connsiteX6509" fmla="*/ 1984572 w 7120160"/>
              <a:gd name="connsiteY6509" fmla="*/ 732775 h 6864970"/>
              <a:gd name="connsiteX6510" fmla="*/ 1975384 w 7120160"/>
              <a:gd name="connsiteY6510" fmla="*/ 729600 h 6864970"/>
              <a:gd name="connsiteX6511" fmla="*/ 1988813 w 7120160"/>
              <a:gd name="connsiteY6511" fmla="*/ 721980 h 6864970"/>
              <a:gd name="connsiteX6512" fmla="*/ 1983866 w 7120160"/>
              <a:gd name="connsiteY6512" fmla="*/ 708010 h 6864970"/>
              <a:gd name="connsiteX6513" fmla="*/ 1997294 w 7120160"/>
              <a:gd name="connsiteY6513" fmla="*/ 700390 h 6864970"/>
              <a:gd name="connsiteX6514" fmla="*/ 1988106 w 7120160"/>
              <a:gd name="connsiteY6514" fmla="*/ 697215 h 6864970"/>
              <a:gd name="connsiteX6515" fmla="*/ 2001536 w 7120160"/>
              <a:gd name="connsiteY6515" fmla="*/ 689595 h 6864970"/>
              <a:gd name="connsiteX6516" fmla="*/ 2027687 w 7120160"/>
              <a:gd name="connsiteY6516" fmla="*/ 624190 h 6864970"/>
              <a:gd name="connsiteX6517" fmla="*/ 2028393 w 7120160"/>
              <a:gd name="connsiteY6517" fmla="*/ 624825 h 6864970"/>
              <a:gd name="connsiteX6518" fmla="*/ 2029807 w 7120160"/>
              <a:gd name="connsiteY6518" fmla="*/ 620380 h 6864970"/>
              <a:gd name="connsiteX6519" fmla="*/ 2036169 w 7120160"/>
              <a:gd name="connsiteY6519" fmla="*/ 609585 h 6864970"/>
              <a:gd name="connsiteX6520" fmla="*/ 2036875 w 7120160"/>
              <a:gd name="connsiteY6520" fmla="*/ 608950 h 6864970"/>
              <a:gd name="connsiteX6521" fmla="*/ 2036169 w 7120160"/>
              <a:gd name="connsiteY6521" fmla="*/ 606410 h 6864970"/>
              <a:gd name="connsiteX6522" fmla="*/ 2036169 w 7120160"/>
              <a:gd name="connsiteY6522" fmla="*/ 603870 h 6864970"/>
              <a:gd name="connsiteX6523" fmla="*/ 1861590 w 7120160"/>
              <a:gd name="connsiteY6523" fmla="*/ 597520 h 6864970"/>
              <a:gd name="connsiteX6524" fmla="*/ 1865124 w 7120160"/>
              <a:gd name="connsiteY6524" fmla="*/ 597520 h 6864970"/>
              <a:gd name="connsiteX6525" fmla="*/ 1867244 w 7120160"/>
              <a:gd name="connsiteY6525" fmla="*/ 598155 h 6864970"/>
              <a:gd name="connsiteX6526" fmla="*/ 1869364 w 7120160"/>
              <a:gd name="connsiteY6526" fmla="*/ 607680 h 6864970"/>
              <a:gd name="connsiteX6527" fmla="*/ 1856642 w 7120160"/>
              <a:gd name="connsiteY6527" fmla="*/ 623555 h 6864970"/>
              <a:gd name="connsiteX6528" fmla="*/ 1845333 w 7120160"/>
              <a:gd name="connsiteY6528" fmla="*/ 630540 h 6864970"/>
              <a:gd name="connsiteX6529" fmla="*/ 1861590 w 7120160"/>
              <a:gd name="connsiteY6529" fmla="*/ 597520 h 6864970"/>
              <a:gd name="connsiteX6530" fmla="*/ 2060906 w 7120160"/>
              <a:gd name="connsiteY6530" fmla="*/ 589900 h 6864970"/>
              <a:gd name="connsiteX6531" fmla="*/ 2060200 w 7120160"/>
              <a:gd name="connsiteY6531" fmla="*/ 591805 h 6864970"/>
              <a:gd name="connsiteX6532" fmla="*/ 2059493 w 7120160"/>
              <a:gd name="connsiteY6532" fmla="*/ 592440 h 6864970"/>
              <a:gd name="connsiteX6533" fmla="*/ 2058786 w 7120160"/>
              <a:gd name="connsiteY6533" fmla="*/ 597520 h 6864970"/>
              <a:gd name="connsiteX6534" fmla="*/ 2060200 w 7120160"/>
              <a:gd name="connsiteY6534" fmla="*/ 593710 h 6864970"/>
              <a:gd name="connsiteX6535" fmla="*/ 1875018 w 7120160"/>
              <a:gd name="connsiteY6535" fmla="*/ 577835 h 6864970"/>
              <a:gd name="connsiteX6536" fmla="*/ 1876433 w 7120160"/>
              <a:gd name="connsiteY6536" fmla="*/ 577835 h 6864970"/>
              <a:gd name="connsiteX6537" fmla="*/ 1877845 w 7120160"/>
              <a:gd name="connsiteY6537" fmla="*/ 579105 h 6864970"/>
              <a:gd name="connsiteX6538" fmla="*/ 1879260 w 7120160"/>
              <a:gd name="connsiteY6538" fmla="*/ 583550 h 6864970"/>
              <a:gd name="connsiteX6539" fmla="*/ 1873605 w 7120160"/>
              <a:gd name="connsiteY6539" fmla="*/ 587995 h 6864970"/>
              <a:gd name="connsiteX6540" fmla="*/ 1874312 w 7120160"/>
              <a:gd name="connsiteY6540" fmla="*/ 588630 h 6864970"/>
              <a:gd name="connsiteX6541" fmla="*/ 1867244 w 7120160"/>
              <a:gd name="connsiteY6541" fmla="*/ 586725 h 6864970"/>
              <a:gd name="connsiteX6542" fmla="*/ 1875018 w 7120160"/>
              <a:gd name="connsiteY6542" fmla="*/ 577835 h 6864970"/>
              <a:gd name="connsiteX6543" fmla="*/ 2072922 w 7120160"/>
              <a:gd name="connsiteY6543" fmla="*/ 562495 h 6864970"/>
              <a:gd name="connsiteX6544" fmla="*/ 2072922 w 7120160"/>
              <a:gd name="connsiteY6544" fmla="*/ 563230 h 6864970"/>
              <a:gd name="connsiteX6545" fmla="*/ 2072215 w 7120160"/>
              <a:gd name="connsiteY6545" fmla="*/ 564500 h 6864970"/>
              <a:gd name="connsiteX6546" fmla="*/ 1880673 w 7120160"/>
              <a:gd name="connsiteY6546" fmla="*/ 561960 h 6864970"/>
              <a:gd name="connsiteX6547" fmla="*/ 1881379 w 7120160"/>
              <a:gd name="connsiteY6547" fmla="*/ 561960 h 6864970"/>
              <a:gd name="connsiteX6548" fmla="*/ 1880673 w 7120160"/>
              <a:gd name="connsiteY6548" fmla="*/ 562595 h 6864970"/>
              <a:gd name="connsiteX6549" fmla="*/ 2073198 w 7120160"/>
              <a:gd name="connsiteY6549" fmla="*/ 561713 h 6864970"/>
              <a:gd name="connsiteX6550" fmla="*/ 2072922 w 7120160"/>
              <a:gd name="connsiteY6550" fmla="*/ 562495 h 6864970"/>
              <a:gd name="connsiteX6551" fmla="*/ 2072922 w 7120160"/>
              <a:gd name="connsiteY6551" fmla="*/ 561960 h 6864970"/>
              <a:gd name="connsiteX6552" fmla="*/ 2073629 w 7120160"/>
              <a:gd name="connsiteY6552" fmla="*/ 560690 h 6864970"/>
              <a:gd name="connsiteX6553" fmla="*/ 2073629 w 7120160"/>
              <a:gd name="connsiteY6553" fmla="*/ 561325 h 6864970"/>
              <a:gd name="connsiteX6554" fmla="*/ 2073198 w 7120160"/>
              <a:gd name="connsiteY6554" fmla="*/ 561713 h 6864970"/>
              <a:gd name="connsiteX6555" fmla="*/ 2073436 w 7120160"/>
              <a:gd name="connsiteY6555" fmla="*/ 561037 h 6864970"/>
              <a:gd name="connsiteX6556" fmla="*/ 2060200 w 7120160"/>
              <a:gd name="connsiteY6556" fmla="*/ 558785 h 6864970"/>
              <a:gd name="connsiteX6557" fmla="*/ 2058786 w 7120160"/>
              <a:gd name="connsiteY6557" fmla="*/ 568945 h 6864970"/>
              <a:gd name="connsiteX6558" fmla="*/ 2062320 w 7120160"/>
              <a:gd name="connsiteY6558" fmla="*/ 562595 h 6864970"/>
              <a:gd name="connsiteX6559" fmla="*/ 2063027 w 7120160"/>
              <a:gd name="connsiteY6559" fmla="*/ 559420 h 6864970"/>
              <a:gd name="connsiteX6560" fmla="*/ 1959127 w 7120160"/>
              <a:gd name="connsiteY6560" fmla="*/ 556880 h 6864970"/>
              <a:gd name="connsiteX6561" fmla="*/ 1959834 w 7120160"/>
              <a:gd name="connsiteY6561" fmla="*/ 556880 h 6864970"/>
              <a:gd name="connsiteX6562" fmla="*/ 1960541 w 7120160"/>
              <a:gd name="connsiteY6562" fmla="*/ 556880 h 6864970"/>
              <a:gd name="connsiteX6563" fmla="*/ 1952767 w 7120160"/>
              <a:gd name="connsiteY6563" fmla="*/ 584185 h 6864970"/>
              <a:gd name="connsiteX6564" fmla="*/ 1925908 w 7120160"/>
              <a:gd name="connsiteY6564" fmla="*/ 641335 h 6864970"/>
              <a:gd name="connsiteX6565" fmla="*/ 1901170 w 7120160"/>
              <a:gd name="connsiteY6565" fmla="*/ 672450 h 6864970"/>
              <a:gd name="connsiteX6566" fmla="*/ 1901170 w 7120160"/>
              <a:gd name="connsiteY6566" fmla="*/ 671815 h 6864970"/>
              <a:gd name="connsiteX6567" fmla="*/ 1921667 w 7120160"/>
              <a:gd name="connsiteY6567" fmla="*/ 619110 h 6864970"/>
              <a:gd name="connsiteX6568" fmla="*/ 1959127 w 7120160"/>
              <a:gd name="connsiteY6568" fmla="*/ 556880 h 6864970"/>
              <a:gd name="connsiteX6569" fmla="*/ 2075749 w 7120160"/>
              <a:gd name="connsiteY6569" fmla="*/ 554975 h 6864970"/>
              <a:gd name="connsiteX6570" fmla="*/ 2075042 w 7120160"/>
              <a:gd name="connsiteY6570" fmla="*/ 556880 h 6864970"/>
              <a:gd name="connsiteX6571" fmla="*/ 2074336 w 7120160"/>
              <a:gd name="connsiteY6571" fmla="*/ 558785 h 6864970"/>
              <a:gd name="connsiteX6572" fmla="*/ 2060200 w 7120160"/>
              <a:gd name="connsiteY6572" fmla="*/ 554340 h 6864970"/>
              <a:gd name="connsiteX6573" fmla="*/ 2058786 w 7120160"/>
              <a:gd name="connsiteY6573" fmla="*/ 557515 h 6864970"/>
              <a:gd name="connsiteX6574" fmla="*/ 2052424 w 7120160"/>
              <a:gd name="connsiteY6574" fmla="*/ 569580 h 6864970"/>
              <a:gd name="connsiteX6575" fmla="*/ 2049597 w 7120160"/>
              <a:gd name="connsiteY6575" fmla="*/ 575295 h 6864970"/>
              <a:gd name="connsiteX6576" fmla="*/ 2049597 w 7120160"/>
              <a:gd name="connsiteY6576" fmla="*/ 575930 h 6864970"/>
              <a:gd name="connsiteX6577" fmla="*/ 2051011 w 7120160"/>
              <a:gd name="connsiteY6577" fmla="*/ 580375 h 6864970"/>
              <a:gd name="connsiteX6578" fmla="*/ 2047477 w 7120160"/>
              <a:gd name="connsiteY6578" fmla="*/ 589900 h 6864970"/>
              <a:gd name="connsiteX6579" fmla="*/ 2055959 w 7120160"/>
              <a:gd name="connsiteY6579" fmla="*/ 577835 h 6864970"/>
              <a:gd name="connsiteX6580" fmla="*/ 2057373 w 7120160"/>
              <a:gd name="connsiteY6580" fmla="*/ 575295 h 6864970"/>
              <a:gd name="connsiteX6581" fmla="*/ 2058079 w 7120160"/>
              <a:gd name="connsiteY6581" fmla="*/ 572755 h 6864970"/>
              <a:gd name="connsiteX6582" fmla="*/ 2059493 w 7120160"/>
              <a:gd name="connsiteY6582" fmla="*/ 570850 h 6864970"/>
              <a:gd name="connsiteX6583" fmla="*/ 2058786 w 7120160"/>
              <a:gd name="connsiteY6583" fmla="*/ 570850 h 6864970"/>
              <a:gd name="connsiteX6584" fmla="*/ 2055252 w 7120160"/>
              <a:gd name="connsiteY6584" fmla="*/ 567675 h 6864970"/>
              <a:gd name="connsiteX6585" fmla="*/ 2059493 w 7120160"/>
              <a:gd name="connsiteY6585" fmla="*/ 558785 h 6864970"/>
              <a:gd name="connsiteX6586" fmla="*/ 2076456 w 7120160"/>
              <a:gd name="connsiteY6586" fmla="*/ 553070 h 6864970"/>
              <a:gd name="connsiteX6587" fmla="*/ 2076456 w 7120160"/>
              <a:gd name="connsiteY6587" fmla="*/ 553705 h 6864970"/>
              <a:gd name="connsiteX6588" fmla="*/ 2075749 w 7120160"/>
              <a:gd name="connsiteY6588" fmla="*/ 554975 h 6864970"/>
              <a:gd name="connsiteX6589" fmla="*/ 1879260 w 7120160"/>
              <a:gd name="connsiteY6589" fmla="*/ 552435 h 6864970"/>
              <a:gd name="connsiteX6590" fmla="*/ 1880673 w 7120160"/>
              <a:gd name="connsiteY6590" fmla="*/ 553070 h 6864970"/>
              <a:gd name="connsiteX6591" fmla="*/ 1882087 w 7120160"/>
              <a:gd name="connsiteY6591" fmla="*/ 558785 h 6864970"/>
              <a:gd name="connsiteX6592" fmla="*/ 1880673 w 7120160"/>
              <a:gd name="connsiteY6592" fmla="*/ 561960 h 6864970"/>
              <a:gd name="connsiteX6593" fmla="*/ 1879967 w 7120160"/>
              <a:gd name="connsiteY6593" fmla="*/ 563865 h 6864970"/>
              <a:gd name="connsiteX6594" fmla="*/ 1867244 w 7120160"/>
              <a:gd name="connsiteY6594" fmla="*/ 567040 h 6864970"/>
              <a:gd name="connsiteX6595" fmla="*/ 1872191 w 7120160"/>
              <a:gd name="connsiteY6595" fmla="*/ 556245 h 6864970"/>
              <a:gd name="connsiteX6596" fmla="*/ 1879260 w 7120160"/>
              <a:gd name="connsiteY6596" fmla="*/ 552435 h 6864970"/>
              <a:gd name="connsiteX6597" fmla="*/ 2077869 w 7120160"/>
              <a:gd name="connsiteY6597" fmla="*/ 550530 h 6864970"/>
              <a:gd name="connsiteX6598" fmla="*/ 2076456 w 7120160"/>
              <a:gd name="connsiteY6598" fmla="*/ 553070 h 6864970"/>
              <a:gd name="connsiteX6599" fmla="*/ 2076456 w 7120160"/>
              <a:gd name="connsiteY6599" fmla="*/ 552435 h 6864970"/>
              <a:gd name="connsiteX6600" fmla="*/ 2079990 w 7120160"/>
              <a:gd name="connsiteY6600" fmla="*/ 543545 h 6864970"/>
              <a:gd name="connsiteX6601" fmla="*/ 2079902 w 7120160"/>
              <a:gd name="connsiteY6601" fmla="*/ 544339 h 6864970"/>
              <a:gd name="connsiteX6602" fmla="*/ 2079283 w 7120160"/>
              <a:gd name="connsiteY6602" fmla="*/ 545450 h 6864970"/>
              <a:gd name="connsiteX6603" fmla="*/ 2080696 w 7120160"/>
              <a:gd name="connsiteY6603" fmla="*/ 542910 h 6864970"/>
              <a:gd name="connsiteX6604" fmla="*/ 2077869 w 7120160"/>
              <a:gd name="connsiteY6604" fmla="*/ 545450 h 6864970"/>
              <a:gd name="connsiteX6605" fmla="*/ 2075573 w 7120160"/>
              <a:gd name="connsiteY6605" fmla="*/ 554975 h 6864970"/>
              <a:gd name="connsiteX6606" fmla="*/ 2073436 w 7120160"/>
              <a:gd name="connsiteY6606" fmla="*/ 561037 h 6864970"/>
              <a:gd name="connsiteX6607" fmla="*/ 2072922 w 7120160"/>
              <a:gd name="connsiteY6607" fmla="*/ 561960 h 6864970"/>
              <a:gd name="connsiteX6608" fmla="*/ 2072215 w 7120160"/>
              <a:gd name="connsiteY6608" fmla="*/ 564500 h 6864970"/>
              <a:gd name="connsiteX6609" fmla="*/ 2072215 w 7120160"/>
              <a:gd name="connsiteY6609" fmla="*/ 565135 h 6864970"/>
              <a:gd name="connsiteX6610" fmla="*/ 2074336 w 7120160"/>
              <a:gd name="connsiteY6610" fmla="*/ 563230 h 6864970"/>
              <a:gd name="connsiteX6611" fmla="*/ 2070802 w 7120160"/>
              <a:gd name="connsiteY6611" fmla="*/ 570850 h 6864970"/>
              <a:gd name="connsiteX6612" fmla="*/ 2070094 w 7120160"/>
              <a:gd name="connsiteY6612" fmla="*/ 570850 h 6864970"/>
              <a:gd name="connsiteX6613" fmla="*/ 2069388 w 7120160"/>
              <a:gd name="connsiteY6613" fmla="*/ 570850 h 6864970"/>
              <a:gd name="connsiteX6614" fmla="*/ 2054545 w 7120160"/>
              <a:gd name="connsiteY6614" fmla="*/ 608950 h 6864970"/>
              <a:gd name="connsiteX6615" fmla="*/ 2052424 w 7120160"/>
              <a:gd name="connsiteY6615" fmla="*/ 608315 h 6864970"/>
              <a:gd name="connsiteX6616" fmla="*/ 2051718 w 7120160"/>
              <a:gd name="connsiteY6616" fmla="*/ 612125 h 6864970"/>
              <a:gd name="connsiteX6617" fmla="*/ 2049597 w 7120160"/>
              <a:gd name="connsiteY6617" fmla="*/ 611490 h 6864970"/>
              <a:gd name="connsiteX6618" fmla="*/ 2049597 w 7120160"/>
              <a:gd name="connsiteY6618" fmla="*/ 616570 h 6864970"/>
              <a:gd name="connsiteX6619" fmla="*/ 2047477 w 7120160"/>
              <a:gd name="connsiteY6619" fmla="*/ 615935 h 6864970"/>
              <a:gd name="connsiteX6620" fmla="*/ 2041823 w 7120160"/>
              <a:gd name="connsiteY6620" fmla="*/ 636255 h 6864970"/>
              <a:gd name="connsiteX6621" fmla="*/ 2037582 w 7120160"/>
              <a:gd name="connsiteY6621" fmla="*/ 641335 h 6864970"/>
              <a:gd name="connsiteX6622" fmla="*/ 2038288 w 7120160"/>
              <a:gd name="connsiteY6622" fmla="*/ 644510 h 6864970"/>
              <a:gd name="connsiteX6623" fmla="*/ 2038996 w 7120160"/>
              <a:gd name="connsiteY6623" fmla="*/ 644510 h 6864970"/>
              <a:gd name="connsiteX6624" fmla="*/ 2046063 w 7120160"/>
              <a:gd name="connsiteY6624" fmla="*/ 630540 h 6864970"/>
              <a:gd name="connsiteX6625" fmla="*/ 2041823 w 7120160"/>
              <a:gd name="connsiteY6625" fmla="*/ 641335 h 6864970"/>
              <a:gd name="connsiteX6626" fmla="*/ 2045357 w 7120160"/>
              <a:gd name="connsiteY6626" fmla="*/ 641970 h 6864970"/>
              <a:gd name="connsiteX6627" fmla="*/ 2046063 w 7120160"/>
              <a:gd name="connsiteY6627" fmla="*/ 641970 h 6864970"/>
              <a:gd name="connsiteX6628" fmla="*/ 2046063 w 7120160"/>
              <a:gd name="connsiteY6628" fmla="*/ 640065 h 6864970"/>
              <a:gd name="connsiteX6629" fmla="*/ 2046770 w 7120160"/>
              <a:gd name="connsiteY6629" fmla="*/ 637525 h 6864970"/>
              <a:gd name="connsiteX6630" fmla="*/ 2048890 w 7120160"/>
              <a:gd name="connsiteY6630" fmla="*/ 639430 h 6864970"/>
              <a:gd name="connsiteX6631" fmla="*/ 2049597 w 7120160"/>
              <a:gd name="connsiteY6631" fmla="*/ 635620 h 6864970"/>
              <a:gd name="connsiteX6632" fmla="*/ 2049597 w 7120160"/>
              <a:gd name="connsiteY6632" fmla="*/ 632445 h 6864970"/>
              <a:gd name="connsiteX6633" fmla="*/ 2048890 w 7120160"/>
              <a:gd name="connsiteY6633" fmla="*/ 631810 h 6864970"/>
              <a:gd name="connsiteX6634" fmla="*/ 2046063 w 7120160"/>
              <a:gd name="connsiteY6634" fmla="*/ 630540 h 6864970"/>
              <a:gd name="connsiteX6635" fmla="*/ 2046543 w 7120160"/>
              <a:gd name="connsiteY6635" fmla="*/ 629475 h 6864970"/>
              <a:gd name="connsiteX6636" fmla="*/ 2046770 w 7120160"/>
              <a:gd name="connsiteY6636" fmla="*/ 629270 h 6864970"/>
              <a:gd name="connsiteX6637" fmla="*/ 2046770 w 7120160"/>
              <a:gd name="connsiteY6637" fmla="*/ 628969 h 6864970"/>
              <a:gd name="connsiteX6638" fmla="*/ 2047206 w 7120160"/>
              <a:gd name="connsiteY6638" fmla="*/ 628000 h 6864970"/>
              <a:gd name="connsiteX6639" fmla="*/ 2047477 w 7120160"/>
              <a:gd name="connsiteY6639" fmla="*/ 628000 h 6864970"/>
              <a:gd name="connsiteX6640" fmla="*/ 2047917 w 7120160"/>
              <a:gd name="connsiteY6640" fmla="*/ 626421 h 6864970"/>
              <a:gd name="connsiteX6641" fmla="*/ 2057516 w 7120160"/>
              <a:gd name="connsiteY6641" fmla="*/ 605081 h 6864970"/>
              <a:gd name="connsiteX6642" fmla="*/ 2079283 w 7120160"/>
              <a:gd name="connsiteY6642" fmla="*/ 549895 h 6864970"/>
              <a:gd name="connsiteX6643" fmla="*/ 2079902 w 7120160"/>
              <a:gd name="connsiteY6643" fmla="*/ 544339 h 6864970"/>
              <a:gd name="connsiteX6644" fmla="*/ 2079990 w 7120160"/>
              <a:gd name="connsiteY6644" fmla="*/ 544180 h 6864970"/>
              <a:gd name="connsiteX6645" fmla="*/ 2079990 w 7120160"/>
              <a:gd name="connsiteY6645" fmla="*/ 543545 h 6864970"/>
              <a:gd name="connsiteX6646" fmla="*/ 2078576 w 7120160"/>
              <a:gd name="connsiteY6646" fmla="*/ 536560 h 6864970"/>
              <a:gd name="connsiteX6647" fmla="*/ 2077869 w 7120160"/>
              <a:gd name="connsiteY6647" fmla="*/ 537195 h 6864970"/>
              <a:gd name="connsiteX6648" fmla="*/ 2077163 w 7120160"/>
              <a:gd name="connsiteY6648" fmla="*/ 537195 h 6864970"/>
              <a:gd name="connsiteX6649" fmla="*/ 2077163 w 7120160"/>
              <a:gd name="connsiteY6649" fmla="*/ 537830 h 6864970"/>
              <a:gd name="connsiteX6650" fmla="*/ 2077163 w 7120160"/>
              <a:gd name="connsiteY6650" fmla="*/ 538465 h 6864970"/>
              <a:gd name="connsiteX6651" fmla="*/ 2076456 w 7120160"/>
              <a:gd name="connsiteY6651" fmla="*/ 541640 h 6864970"/>
              <a:gd name="connsiteX6652" fmla="*/ 2077869 w 7120160"/>
              <a:gd name="connsiteY6652" fmla="*/ 541640 h 6864970"/>
              <a:gd name="connsiteX6653" fmla="*/ 2079990 w 7120160"/>
              <a:gd name="connsiteY6653" fmla="*/ 537195 h 6864970"/>
              <a:gd name="connsiteX6654" fmla="*/ 2079283 w 7120160"/>
              <a:gd name="connsiteY6654" fmla="*/ 536560 h 6864970"/>
              <a:gd name="connsiteX6655" fmla="*/ 2078576 w 7120160"/>
              <a:gd name="connsiteY6655" fmla="*/ 536560 h 6864970"/>
              <a:gd name="connsiteX6656" fmla="*/ 2072922 w 7120160"/>
              <a:gd name="connsiteY6656" fmla="*/ 529575 h 6864970"/>
              <a:gd name="connsiteX6657" fmla="*/ 2072215 w 7120160"/>
              <a:gd name="connsiteY6657" fmla="*/ 531480 h 6864970"/>
              <a:gd name="connsiteX6658" fmla="*/ 2065854 w 7120160"/>
              <a:gd name="connsiteY6658" fmla="*/ 544180 h 6864970"/>
              <a:gd name="connsiteX6659" fmla="*/ 2065147 w 7120160"/>
              <a:gd name="connsiteY6659" fmla="*/ 545450 h 6864970"/>
              <a:gd name="connsiteX6660" fmla="*/ 2065147 w 7120160"/>
              <a:gd name="connsiteY6660" fmla="*/ 545450 h 6864970"/>
              <a:gd name="connsiteX6661" fmla="*/ 2064440 w 7120160"/>
              <a:gd name="connsiteY6661" fmla="*/ 546720 h 6864970"/>
              <a:gd name="connsiteX6662" fmla="*/ 2065147 w 7120160"/>
              <a:gd name="connsiteY6662" fmla="*/ 545450 h 6864970"/>
              <a:gd name="connsiteX6663" fmla="*/ 2067267 w 7120160"/>
              <a:gd name="connsiteY6663" fmla="*/ 545450 h 6864970"/>
              <a:gd name="connsiteX6664" fmla="*/ 2072922 w 7120160"/>
              <a:gd name="connsiteY6664" fmla="*/ 534655 h 6864970"/>
              <a:gd name="connsiteX6665" fmla="*/ 2073629 w 7120160"/>
              <a:gd name="connsiteY6665" fmla="*/ 534020 h 6864970"/>
              <a:gd name="connsiteX6666" fmla="*/ 2073629 w 7120160"/>
              <a:gd name="connsiteY6666" fmla="*/ 530210 h 6864970"/>
              <a:gd name="connsiteX6667" fmla="*/ 1893396 w 7120160"/>
              <a:gd name="connsiteY6667" fmla="*/ 523225 h 6864970"/>
              <a:gd name="connsiteX6668" fmla="*/ 1892688 w 7120160"/>
              <a:gd name="connsiteY6668" fmla="*/ 535290 h 6864970"/>
              <a:gd name="connsiteX6669" fmla="*/ 1887034 w 7120160"/>
              <a:gd name="connsiteY6669" fmla="*/ 542910 h 6864970"/>
              <a:gd name="connsiteX6670" fmla="*/ 1893396 w 7120160"/>
              <a:gd name="connsiteY6670" fmla="*/ 523225 h 6864970"/>
              <a:gd name="connsiteX6671" fmla="*/ 2077163 w 7120160"/>
              <a:gd name="connsiteY6671" fmla="*/ 521320 h 6864970"/>
              <a:gd name="connsiteX6672" fmla="*/ 2075042 w 7120160"/>
              <a:gd name="connsiteY6672" fmla="*/ 525130 h 6864970"/>
              <a:gd name="connsiteX6673" fmla="*/ 2073629 w 7120160"/>
              <a:gd name="connsiteY6673" fmla="*/ 528940 h 6864970"/>
              <a:gd name="connsiteX6674" fmla="*/ 2074336 w 7120160"/>
              <a:gd name="connsiteY6674" fmla="*/ 528940 h 6864970"/>
              <a:gd name="connsiteX6675" fmla="*/ 2075042 w 7120160"/>
              <a:gd name="connsiteY6675" fmla="*/ 527670 h 6864970"/>
              <a:gd name="connsiteX6676" fmla="*/ 2076456 w 7120160"/>
              <a:gd name="connsiteY6676" fmla="*/ 524495 h 6864970"/>
              <a:gd name="connsiteX6677" fmla="*/ 1980331 w 7120160"/>
              <a:gd name="connsiteY6677" fmla="*/ 514970 h 6864970"/>
              <a:gd name="connsiteX6678" fmla="*/ 1981039 w 7120160"/>
              <a:gd name="connsiteY6678" fmla="*/ 514970 h 6864970"/>
              <a:gd name="connsiteX6679" fmla="*/ 1980331 w 7120160"/>
              <a:gd name="connsiteY6679" fmla="*/ 520050 h 6864970"/>
              <a:gd name="connsiteX6680" fmla="*/ 1978918 w 7120160"/>
              <a:gd name="connsiteY6680" fmla="*/ 523225 h 6864970"/>
              <a:gd name="connsiteX6681" fmla="*/ 1970436 w 7120160"/>
              <a:gd name="connsiteY6681" fmla="*/ 532115 h 6864970"/>
              <a:gd name="connsiteX6682" fmla="*/ 1976797 w 7120160"/>
              <a:gd name="connsiteY6682" fmla="*/ 516875 h 6864970"/>
              <a:gd name="connsiteX6683" fmla="*/ 1980331 w 7120160"/>
              <a:gd name="connsiteY6683" fmla="*/ 514970 h 6864970"/>
              <a:gd name="connsiteX6684" fmla="*/ 2082111 w 7120160"/>
              <a:gd name="connsiteY6684" fmla="*/ 511795 h 6864970"/>
              <a:gd name="connsiteX6685" fmla="*/ 2081403 w 7120160"/>
              <a:gd name="connsiteY6685" fmla="*/ 513065 h 6864970"/>
              <a:gd name="connsiteX6686" fmla="*/ 2077869 w 7120160"/>
              <a:gd name="connsiteY6686" fmla="*/ 520050 h 6864970"/>
              <a:gd name="connsiteX6687" fmla="*/ 2077869 w 7120160"/>
              <a:gd name="connsiteY6687" fmla="*/ 520685 h 6864970"/>
              <a:gd name="connsiteX6688" fmla="*/ 2079283 w 7120160"/>
              <a:gd name="connsiteY6688" fmla="*/ 520050 h 6864970"/>
              <a:gd name="connsiteX6689" fmla="*/ 2079990 w 7120160"/>
              <a:gd name="connsiteY6689" fmla="*/ 518780 h 6864970"/>
              <a:gd name="connsiteX6690" fmla="*/ 2081403 w 7120160"/>
              <a:gd name="connsiteY6690" fmla="*/ 513700 h 6864970"/>
              <a:gd name="connsiteX6691" fmla="*/ 2087764 w 7120160"/>
              <a:gd name="connsiteY6691" fmla="*/ 509890 h 6864970"/>
              <a:gd name="connsiteX6692" fmla="*/ 2085645 w 7120160"/>
              <a:gd name="connsiteY6692" fmla="*/ 515605 h 6864970"/>
              <a:gd name="connsiteX6693" fmla="*/ 2087057 w 7120160"/>
              <a:gd name="connsiteY6693" fmla="*/ 518145 h 6864970"/>
              <a:gd name="connsiteX6694" fmla="*/ 2082817 w 7120160"/>
              <a:gd name="connsiteY6694" fmla="*/ 530845 h 6864970"/>
              <a:gd name="connsiteX6695" fmla="*/ 2084937 w 7120160"/>
              <a:gd name="connsiteY6695" fmla="*/ 531480 h 6864970"/>
              <a:gd name="connsiteX6696" fmla="*/ 2085645 w 7120160"/>
              <a:gd name="connsiteY6696" fmla="*/ 529575 h 6864970"/>
              <a:gd name="connsiteX6697" fmla="*/ 2089179 w 7120160"/>
              <a:gd name="connsiteY6697" fmla="*/ 521955 h 6864970"/>
              <a:gd name="connsiteX6698" fmla="*/ 2089885 w 7120160"/>
              <a:gd name="connsiteY6698" fmla="*/ 519415 h 6864970"/>
              <a:gd name="connsiteX6699" fmla="*/ 2089179 w 7120160"/>
              <a:gd name="connsiteY6699" fmla="*/ 519415 h 6864970"/>
              <a:gd name="connsiteX6700" fmla="*/ 2087057 w 7120160"/>
              <a:gd name="connsiteY6700" fmla="*/ 518145 h 6864970"/>
              <a:gd name="connsiteX6701" fmla="*/ 2087764 w 7120160"/>
              <a:gd name="connsiteY6701" fmla="*/ 509890 h 6864970"/>
              <a:gd name="connsiteX6702" fmla="*/ 2093419 w 7120160"/>
              <a:gd name="connsiteY6702" fmla="*/ 509255 h 6864970"/>
              <a:gd name="connsiteX6703" fmla="*/ 2091299 w 7120160"/>
              <a:gd name="connsiteY6703" fmla="*/ 511160 h 6864970"/>
              <a:gd name="connsiteX6704" fmla="*/ 2092006 w 7120160"/>
              <a:gd name="connsiteY6704" fmla="*/ 512430 h 6864970"/>
              <a:gd name="connsiteX6705" fmla="*/ 2092006 w 7120160"/>
              <a:gd name="connsiteY6705" fmla="*/ 513700 h 6864970"/>
              <a:gd name="connsiteX6706" fmla="*/ 2093419 w 7120160"/>
              <a:gd name="connsiteY6706" fmla="*/ 510525 h 6864970"/>
              <a:gd name="connsiteX6707" fmla="*/ 5028040 w 7120160"/>
              <a:gd name="connsiteY6707" fmla="*/ 507985 h 6864970"/>
              <a:gd name="connsiteX6708" fmla="*/ 5027334 w 7120160"/>
              <a:gd name="connsiteY6708" fmla="*/ 511795 h 6864970"/>
              <a:gd name="connsiteX6709" fmla="*/ 5028040 w 7120160"/>
              <a:gd name="connsiteY6709" fmla="*/ 509255 h 6864970"/>
              <a:gd name="connsiteX6710" fmla="*/ 1896930 w 7120160"/>
              <a:gd name="connsiteY6710" fmla="*/ 502270 h 6864970"/>
              <a:gd name="connsiteX6711" fmla="*/ 1898343 w 7120160"/>
              <a:gd name="connsiteY6711" fmla="*/ 502270 h 6864970"/>
              <a:gd name="connsiteX6712" fmla="*/ 1899757 w 7120160"/>
              <a:gd name="connsiteY6712" fmla="*/ 502270 h 6864970"/>
              <a:gd name="connsiteX6713" fmla="*/ 1905411 w 7120160"/>
              <a:gd name="connsiteY6713" fmla="*/ 507350 h 6864970"/>
              <a:gd name="connsiteX6714" fmla="*/ 1894809 w 7120160"/>
              <a:gd name="connsiteY6714" fmla="*/ 507350 h 6864970"/>
              <a:gd name="connsiteX6715" fmla="*/ 1896930 w 7120160"/>
              <a:gd name="connsiteY6715" fmla="*/ 502270 h 6864970"/>
              <a:gd name="connsiteX6716" fmla="*/ 2099781 w 7120160"/>
              <a:gd name="connsiteY6716" fmla="*/ 493380 h 6864970"/>
              <a:gd name="connsiteX6717" fmla="*/ 2099073 w 7120160"/>
              <a:gd name="connsiteY6717" fmla="*/ 495285 h 6864970"/>
              <a:gd name="connsiteX6718" fmla="*/ 2097660 w 7120160"/>
              <a:gd name="connsiteY6718" fmla="*/ 499095 h 6864970"/>
              <a:gd name="connsiteX6719" fmla="*/ 2096953 w 7120160"/>
              <a:gd name="connsiteY6719" fmla="*/ 501635 h 6864970"/>
              <a:gd name="connsiteX6720" fmla="*/ 2099073 w 7120160"/>
              <a:gd name="connsiteY6720" fmla="*/ 495920 h 6864970"/>
              <a:gd name="connsiteX6721" fmla="*/ 2045357 w 7120160"/>
              <a:gd name="connsiteY6721" fmla="*/ 490840 h 6864970"/>
              <a:gd name="connsiteX6722" fmla="*/ 2041823 w 7120160"/>
              <a:gd name="connsiteY6722" fmla="*/ 497825 h 6864970"/>
              <a:gd name="connsiteX6723" fmla="*/ 2026273 w 7120160"/>
              <a:gd name="connsiteY6723" fmla="*/ 533385 h 6864970"/>
              <a:gd name="connsiteX6724" fmla="*/ 2017791 w 7120160"/>
              <a:gd name="connsiteY6724" fmla="*/ 551165 h 6864970"/>
              <a:gd name="connsiteX6725" fmla="*/ 2019206 w 7120160"/>
              <a:gd name="connsiteY6725" fmla="*/ 548625 h 6864970"/>
              <a:gd name="connsiteX6726" fmla="*/ 2038288 w 7120160"/>
              <a:gd name="connsiteY6726" fmla="*/ 508620 h 6864970"/>
              <a:gd name="connsiteX6727" fmla="*/ 2043943 w 7120160"/>
              <a:gd name="connsiteY6727" fmla="*/ 494650 h 6864970"/>
              <a:gd name="connsiteX6728" fmla="*/ 2094126 w 7120160"/>
              <a:gd name="connsiteY6728" fmla="*/ 488935 h 6864970"/>
              <a:gd name="connsiteX6729" fmla="*/ 2093419 w 7120160"/>
              <a:gd name="connsiteY6729" fmla="*/ 490205 h 6864970"/>
              <a:gd name="connsiteX6730" fmla="*/ 2092006 w 7120160"/>
              <a:gd name="connsiteY6730" fmla="*/ 492745 h 6864970"/>
              <a:gd name="connsiteX6731" fmla="*/ 2092006 w 7120160"/>
              <a:gd name="connsiteY6731" fmla="*/ 493380 h 6864970"/>
              <a:gd name="connsiteX6732" fmla="*/ 2089885 w 7120160"/>
              <a:gd name="connsiteY6732" fmla="*/ 502270 h 6864970"/>
              <a:gd name="connsiteX6733" fmla="*/ 2089885 w 7120160"/>
              <a:gd name="connsiteY6733" fmla="*/ 502905 h 6864970"/>
              <a:gd name="connsiteX6734" fmla="*/ 2090591 w 7120160"/>
              <a:gd name="connsiteY6734" fmla="*/ 502270 h 6864970"/>
              <a:gd name="connsiteX6735" fmla="*/ 2093419 w 7120160"/>
              <a:gd name="connsiteY6735" fmla="*/ 497825 h 6864970"/>
              <a:gd name="connsiteX6736" fmla="*/ 2093419 w 7120160"/>
              <a:gd name="connsiteY6736" fmla="*/ 491475 h 6864970"/>
              <a:gd name="connsiteX6737" fmla="*/ 1995174 w 7120160"/>
              <a:gd name="connsiteY6737" fmla="*/ 482585 h 6864970"/>
              <a:gd name="connsiteX6738" fmla="*/ 1995881 w 7120160"/>
              <a:gd name="connsiteY6738" fmla="*/ 483220 h 6864970"/>
              <a:gd name="connsiteX6739" fmla="*/ 1998002 w 7120160"/>
              <a:gd name="connsiteY6739" fmla="*/ 490205 h 6864970"/>
              <a:gd name="connsiteX6740" fmla="*/ 1990933 w 7120160"/>
              <a:gd name="connsiteY6740" fmla="*/ 495920 h 6864970"/>
              <a:gd name="connsiteX6741" fmla="*/ 1988813 w 7120160"/>
              <a:gd name="connsiteY6741" fmla="*/ 488300 h 6864970"/>
              <a:gd name="connsiteX6742" fmla="*/ 1995174 w 7120160"/>
              <a:gd name="connsiteY6742" fmla="*/ 482585 h 6864970"/>
              <a:gd name="connsiteX6743" fmla="*/ 5084584 w 7120160"/>
              <a:gd name="connsiteY6743" fmla="*/ 480680 h 6864970"/>
              <a:gd name="connsiteX6744" fmla="*/ 5079637 w 7120160"/>
              <a:gd name="connsiteY6744" fmla="*/ 488300 h 6864970"/>
              <a:gd name="connsiteX6745" fmla="*/ 5070448 w 7120160"/>
              <a:gd name="connsiteY6745" fmla="*/ 515605 h 6864970"/>
              <a:gd name="connsiteX6746" fmla="*/ 5065501 w 7120160"/>
              <a:gd name="connsiteY6746" fmla="*/ 526400 h 6864970"/>
              <a:gd name="connsiteX6747" fmla="*/ 5061967 w 7120160"/>
              <a:gd name="connsiteY6747" fmla="*/ 536560 h 6864970"/>
              <a:gd name="connsiteX6748" fmla="*/ 5066208 w 7120160"/>
              <a:gd name="connsiteY6748" fmla="*/ 535290 h 6864970"/>
              <a:gd name="connsiteX6749" fmla="*/ 5068328 w 7120160"/>
              <a:gd name="connsiteY6749" fmla="*/ 533385 h 6864970"/>
              <a:gd name="connsiteX6750" fmla="*/ 5071156 w 7120160"/>
              <a:gd name="connsiteY6750" fmla="*/ 524495 h 6864970"/>
              <a:gd name="connsiteX6751" fmla="*/ 5081758 w 7120160"/>
              <a:gd name="connsiteY6751" fmla="*/ 489570 h 6864970"/>
              <a:gd name="connsiteX6752" fmla="*/ 1923081 w 7120160"/>
              <a:gd name="connsiteY6752" fmla="*/ 466075 h 6864970"/>
              <a:gd name="connsiteX6753" fmla="*/ 1925908 w 7120160"/>
              <a:gd name="connsiteY6753" fmla="*/ 466075 h 6864970"/>
              <a:gd name="connsiteX6754" fmla="*/ 1928736 w 7120160"/>
              <a:gd name="connsiteY6754" fmla="*/ 473695 h 6864970"/>
              <a:gd name="connsiteX6755" fmla="*/ 1910358 w 7120160"/>
              <a:gd name="connsiteY6755" fmla="*/ 485760 h 6864970"/>
              <a:gd name="connsiteX6756" fmla="*/ 1917427 w 7120160"/>
              <a:gd name="connsiteY6756" fmla="*/ 469250 h 6864970"/>
              <a:gd name="connsiteX6757" fmla="*/ 1923081 w 7120160"/>
              <a:gd name="connsiteY6757" fmla="*/ 466075 h 6864970"/>
              <a:gd name="connsiteX6758" fmla="*/ 5523141 w 7120160"/>
              <a:gd name="connsiteY6758" fmla="*/ 460811 h 6864970"/>
              <a:gd name="connsiteX6759" fmla="*/ 5523506 w 7120160"/>
              <a:gd name="connsiteY6759" fmla="*/ 461630 h 6864970"/>
              <a:gd name="connsiteX6760" fmla="*/ 5522799 w 7120160"/>
              <a:gd name="connsiteY6760" fmla="*/ 460995 h 6864970"/>
              <a:gd name="connsiteX6761" fmla="*/ 2112503 w 7120160"/>
              <a:gd name="connsiteY6761" fmla="*/ 459725 h 6864970"/>
              <a:gd name="connsiteX6762" fmla="*/ 2110382 w 7120160"/>
              <a:gd name="connsiteY6762" fmla="*/ 462265 h 6864970"/>
              <a:gd name="connsiteX6763" fmla="*/ 2106848 w 7120160"/>
              <a:gd name="connsiteY6763" fmla="*/ 473695 h 6864970"/>
              <a:gd name="connsiteX6764" fmla="*/ 2097660 w 7120160"/>
              <a:gd name="connsiteY6764" fmla="*/ 485125 h 6864970"/>
              <a:gd name="connsiteX6765" fmla="*/ 2101193 w 7120160"/>
              <a:gd name="connsiteY6765" fmla="*/ 489570 h 6864970"/>
              <a:gd name="connsiteX6766" fmla="*/ 2101193 w 7120160"/>
              <a:gd name="connsiteY6766" fmla="*/ 490205 h 6864970"/>
              <a:gd name="connsiteX6767" fmla="*/ 2101900 w 7120160"/>
              <a:gd name="connsiteY6767" fmla="*/ 488935 h 6864970"/>
              <a:gd name="connsiteX6768" fmla="*/ 2106142 w 7120160"/>
              <a:gd name="connsiteY6768" fmla="*/ 478140 h 6864970"/>
              <a:gd name="connsiteX6769" fmla="*/ 2111796 w 7120160"/>
              <a:gd name="connsiteY6769" fmla="*/ 462900 h 6864970"/>
              <a:gd name="connsiteX6770" fmla="*/ 2008603 w 7120160"/>
              <a:gd name="connsiteY6770" fmla="*/ 458455 h 6864970"/>
              <a:gd name="connsiteX6771" fmla="*/ 2009310 w 7120160"/>
              <a:gd name="connsiteY6771" fmla="*/ 458455 h 6864970"/>
              <a:gd name="connsiteX6772" fmla="*/ 2008603 w 7120160"/>
              <a:gd name="connsiteY6772" fmla="*/ 466075 h 6864970"/>
              <a:gd name="connsiteX6773" fmla="*/ 2007190 w 7120160"/>
              <a:gd name="connsiteY6773" fmla="*/ 467980 h 6864970"/>
              <a:gd name="connsiteX6774" fmla="*/ 2000829 w 7120160"/>
              <a:gd name="connsiteY6774" fmla="*/ 472425 h 6864970"/>
              <a:gd name="connsiteX6775" fmla="*/ 2008603 w 7120160"/>
              <a:gd name="connsiteY6775" fmla="*/ 458455 h 6864970"/>
              <a:gd name="connsiteX6776" fmla="*/ 2037582 w 7120160"/>
              <a:gd name="connsiteY6776" fmla="*/ 455915 h 6864970"/>
              <a:gd name="connsiteX6777" fmla="*/ 2036169 w 7120160"/>
              <a:gd name="connsiteY6777" fmla="*/ 459725 h 6864970"/>
              <a:gd name="connsiteX6778" fmla="*/ 2032634 w 7120160"/>
              <a:gd name="connsiteY6778" fmla="*/ 478140 h 6864970"/>
              <a:gd name="connsiteX6779" fmla="*/ 2035461 w 7120160"/>
              <a:gd name="connsiteY6779" fmla="*/ 459090 h 6864970"/>
              <a:gd name="connsiteX6780" fmla="*/ 2037823 w 7120160"/>
              <a:gd name="connsiteY6780" fmla="*/ 454940 h 6864970"/>
              <a:gd name="connsiteX6781" fmla="*/ 2037582 w 7120160"/>
              <a:gd name="connsiteY6781" fmla="*/ 455915 h 6864970"/>
              <a:gd name="connsiteX6782" fmla="*/ 2037582 w 7120160"/>
              <a:gd name="connsiteY6782" fmla="*/ 455280 h 6864970"/>
              <a:gd name="connsiteX6783" fmla="*/ 5524212 w 7120160"/>
              <a:gd name="connsiteY6783" fmla="*/ 451470 h 6864970"/>
              <a:gd name="connsiteX6784" fmla="*/ 5526333 w 7120160"/>
              <a:gd name="connsiteY6784" fmla="*/ 457185 h 6864970"/>
              <a:gd name="connsiteX6785" fmla="*/ 5526333 w 7120160"/>
              <a:gd name="connsiteY6785" fmla="*/ 459090 h 6864970"/>
              <a:gd name="connsiteX6786" fmla="*/ 5523141 w 7120160"/>
              <a:gd name="connsiteY6786" fmla="*/ 460811 h 6864970"/>
              <a:gd name="connsiteX6787" fmla="*/ 5520678 w 7120160"/>
              <a:gd name="connsiteY6787" fmla="*/ 455280 h 6864970"/>
              <a:gd name="connsiteX6788" fmla="*/ 5524212 w 7120160"/>
              <a:gd name="connsiteY6788" fmla="*/ 451470 h 6864970"/>
              <a:gd name="connsiteX6789" fmla="*/ 6033813 w 7120160"/>
              <a:gd name="connsiteY6789" fmla="*/ 448295 h 6864970"/>
              <a:gd name="connsiteX6790" fmla="*/ 6030279 w 7120160"/>
              <a:gd name="connsiteY6790" fmla="*/ 454645 h 6864970"/>
              <a:gd name="connsiteX6791" fmla="*/ 6026746 w 7120160"/>
              <a:gd name="connsiteY6791" fmla="*/ 461630 h 6864970"/>
              <a:gd name="connsiteX6792" fmla="*/ 6025332 w 7120160"/>
              <a:gd name="connsiteY6792" fmla="*/ 464170 h 6864970"/>
              <a:gd name="connsiteX6793" fmla="*/ 6027452 w 7120160"/>
              <a:gd name="connsiteY6793" fmla="*/ 464805 h 6864970"/>
              <a:gd name="connsiteX6794" fmla="*/ 6040174 w 7120160"/>
              <a:gd name="connsiteY6794" fmla="*/ 458455 h 6864970"/>
              <a:gd name="connsiteX6795" fmla="*/ 6043002 w 7120160"/>
              <a:gd name="connsiteY6795" fmla="*/ 448930 h 6864970"/>
              <a:gd name="connsiteX6796" fmla="*/ 6041588 w 7120160"/>
              <a:gd name="connsiteY6796" fmla="*/ 448295 h 6864970"/>
              <a:gd name="connsiteX6797" fmla="*/ 6038054 w 7120160"/>
              <a:gd name="connsiteY6797" fmla="*/ 448295 h 6864970"/>
              <a:gd name="connsiteX6798" fmla="*/ 6033813 w 7120160"/>
              <a:gd name="connsiteY6798" fmla="*/ 448295 h 6864970"/>
              <a:gd name="connsiteX6799" fmla="*/ 5534814 w 7120160"/>
              <a:gd name="connsiteY6799" fmla="*/ 424800 h 6864970"/>
              <a:gd name="connsiteX6800" fmla="*/ 5535521 w 7120160"/>
              <a:gd name="connsiteY6800" fmla="*/ 424800 h 6864970"/>
              <a:gd name="connsiteX6801" fmla="*/ 5534108 w 7120160"/>
              <a:gd name="connsiteY6801" fmla="*/ 434960 h 6864970"/>
              <a:gd name="connsiteX6802" fmla="*/ 5533401 w 7120160"/>
              <a:gd name="connsiteY6802" fmla="*/ 437500 h 6864970"/>
              <a:gd name="connsiteX6803" fmla="*/ 5526333 w 7120160"/>
              <a:gd name="connsiteY6803" fmla="*/ 451470 h 6864970"/>
              <a:gd name="connsiteX6804" fmla="*/ 5527746 w 7120160"/>
              <a:gd name="connsiteY6804" fmla="*/ 438770 h 6864970"/>
              <a:gd name="connsiteX6805" fmla="*/ 5534814 w 7120160"/>
              <a:gd name="connsiteY6805" fmla="*/ 424800 h 6864970"/>
              <a:gd name="connsiteX6806" fmla="*/ 5076810 w 7120160"/>
              <a:gd name="connsiteY6806" fmla="*/ 424800 h 6864970"/>
              <a:gd name="connsiteX6807" fmla="*/ 5071862 w 7120160"/>
              <a:gd name="connsiteY6807" fmla="*/ 463535 h 6864970"/>
              <a:gd name="connsiteX6808" fmla="*/ 5083171 w 7120160"/>
              <a:gd name="connsiteY6808" fmla="*/ 426705 h 6864970"/>
              <a:gd name="connsiteX6809" fmla="*/ 5076810 w 7120160"/>
              <a:gd name="connsiteY6809" fmla="*/ 424800 h 6864970"/>
              <a:gd name="connsiteX6810" fmla="*/ 5130526 w 7120160"/>
              <a:gd name="connsiteY6810" fmla="*/ 413794 h 6864970"/>
              <a:gd name="connsiteX6811" fmla="*/ 5130526 w 7120160"/>
              <a:gd name="connsiteY6811" fmla="*/ 414005 h 6864970"/>
              <a:gd name="connsiteX6812" fmla="*/ 5130438 w 7120160"/>
              <a:gd name="connsiteY6812" fmla="*/ 414085 h 6864970"/>
              <a:gd name="connsiteX6813" fmla="*/ 5131940 w 7120160"/>
              <a:gd name="connsiteY6813" fmla="*/ 409560 h 6864970"/>
              <a:gd name="connsiteX6814" fmla="*/ 5131233 w 7120160"/>
              <a:gd name="connsiteY6814" fmla="*/ 411465 h 6864970"/>
              <a:gd name="connsiteX6815" fmla="*/ 5131637 w 7120160"/>
              <a:gd name="connsiteY6815" fmla="*/ 410105 h 6864970"/>
              <a:gd name="connsiteX6816" fmla="*/ 5132646 w 7120160"/>
              <a:gd name="connsiteY6816" fmla="*/ 406705 h 6864970"/>
              <a:gd name="connsiteX6817" fmla="*/ 5132646 w 7120160"/>
              <a:gd name="connsiteY6817" fmla="*/ 407020 h 6864970"/>
              <a:gd name="connsiteX6818" fmla="*/ 5132518 w 7120160"/>
              <a:gd name="connsiteY6818" fmla="*/ 407135 h 6864970"/>
              <a:gd name="connsiteX6819" fmla="*/ 5544498 w 7120160"/>
              <a:gd name="connsiteY6819" fmla="*/ 402994 h 6864970"/>
              <a:gd name="connsiteX6820" fmla="*/ 5544002 w 7120160"/>
              <a:gd name="connsiteY6820" fmla="*/ 404480 h 6864970"/>
              <a:gd name="connsiteX6821" fmla="*/ 5543296 w 7120160"/>
              <a:gd name="connsiteY6821" fmla="*/ 403210 h 6864970"/>
              <a:gd name="connsiteX6822" fmla="*/ 5134059 w 7120160"/>
              <a:gd name="connsiteY6822" fmla="*/ 401945 h 6864970"/>
              <a:gd name="connsiteX6823" fmla="*/ 5132646 w 7120160"/>
              <a:gd name="connsiteY6823" fmla="*/ 406705 h 6864970"/>
              <a:gd name="connsiteX6824" fmla="*/ 5132646 w 7120160"/>
              <a:gd name="connsiteY6824" fmla="*/ 406385 h 6864970"/>
              <a:gd name="connsiteX6825" fmla="*/ 5133354 w 7120160"/>
              <a:gd name="connsiteY6825" fmla="*/ 403845 h 6864970"/>
              <a:gd name="connsiteX6826" fmla="*/ 5134061 w 7120160"/>
              <a:gd name="connsiteY6826" fmla="*/ 401938 h 6864970"/>
              <a:gd name="connsiteX6827" fmla="*/ 5134059 w 7120160"/>
              <a:gd name="connsiteY6827" fmla="*/ 401945 h 6864970"/>
              <a:gd name="connsiteX6828" fmla="*/ 5134060 w 7120160"/>
              <a:gd name="connsiteY6828" fmla="*/ 401940 h 6864970"/>
              <a:gd name="connsiteX6829" fmla="*/ 5134767 w 7120160"/>
              <a:gd name="connsiteY6829" fmla="*/ 400035 h 6864970"/>
              <a:gd name="connsiteX6830" fmla="*/ 5134767 w 7120160"/>
              <a:gd name="connsiteY6830" fmla="*/ 400670 h 6864970"/>
              <a:gd name="connsiteX6831" fmla="*/ 5134061 w 7120160"/>
              <a:gd name="connsiteY6831" fmla="*/ 401938 h 6864970"/>
              <a:gd name="connsiteX6832" fmla="*/ 5546123 w 7120160"/>
              <a:gd name="connsiteY6832" fmla="*/ 398130 h 6864970"/>
              <a:gd name="connsiteX6833" fmla="*/ 5547536 w 7120160"/>
              <a:gd name="connsiteY6833" fmla="*/ 398130 h 6864970"/>
              <a:gd name="connsiteX6834" fmla="*/ 5546830 w 7120160"/>
              <a:gd name="connsiteY6834" fmla="*/ 402575 h 6864970"/>
              <a:gd name="connsiteX6835" fmla="*/ 5544498 w 7120160"/>
              <a:gd name="connsiteY6835" fmla="*/ 402994 h 6864970"/>
              <a:gd name="connsiteX6836" fmla="*/ 5154558 w 7120160"/>
              <a:gd name="connsiteY6836" fmla="*/ 382890 h 6864970"/>
              <a:gd name="connsiteX6837" fmla="*/ 5153850 w 7120160"/>
              <a:gd name="connsiteY6837" fmla="*/ 384160 h 6864970"/>
              <a:gd name="connsiteX6838" fmla="*/ 5153850 w 7120160"/>
              <a:gd name="connsiteY6838" fmla="*/ 383525 h 6864970"/>
              <a:gd name="connsiteX6839" fmla="*/ 2477916 w 7120160"/>
              <a:gd name="connsiteY6839" fmla="*/ 381620 h 6864970"/>
              <a:gd name="connsiteX6840" fmla="*/ 2477210 w 7120160"/>
              <a:gd name="connsiteY6840" fmla="*/ 384160 h 6864970"/>
              <a:gd name="connsiteX6841" fmla="*/ 2477210 w 7120160"/>
              <a:gd name="connsiteY6841" fmla="*/ 387335 h 6864970"/>
              <a:gd name="connsiteX6842" fmla="*/ 2480037 w 7120160"/>
              <a:gd name="connsiteY6842" fmla="*/ 382255 h 6864970"/>
              <a:gd name="connsiteX6843" fmla="*/ 2479330 w 7120160"/>
              <a:gd name="connsiteY6843" fmla="*/ 382255 h 6864970"/>
              <a:gd name="connsiteX6844" fmla="*/ 2475089 w 7120160"/>
              <a:gd name="connsiteY6844" fmla="*/ 380985 h 6864970"/>
              <a:gd name="connsiteX6845" fmla="*/ 2475089 w 7120160"/>
              <a:gd name="connsiteY6845" fmla="*/ 382890 h 6864970"/>
              <a:gd name="connsiteX6846" fmla="*/ 2476503 w 7120160"/>
              <a:gd name="connsiteY6846" fmla="*/ 381620 h 6864970"/>
              <a:gd name="connsiteX6847" fmla="*/ 2476503 w 7120160"/>
              <a:gd name="connsiteY6847" fmla="*/ 380985 h 6864970"/>
              <a:gd name="connsiteX6848" fmla="*/ 2475796 w 7120160"/>
              <a:gd name="connsiteY6848" fmla="*/ 380985 h 6864970"/>
              <a:gd name="connsiteX6849" fmla="*/ 2475089 w 7120160"/>
              <a:gd name="connsiteY6849" fmla="*/ 380985 h 6864970"/>
              <a:gd name="connsiteX6850" fmla="*/ 5979390 w 7120160"/>
              <a:gd name="connsiteY6850" fmla="*/ 380350 h 6864970"/>
              <a:gd name="connsiteX6851" fmla="*/ 5980804 w 7120160"/>
              <a:gd name="connsiteY6851" fmla="*/ 382890 h 6864970"/>
              <a:gd name="connsiteX6852" fmla="*/ 5980096 w 7120160"/>
              <a:gd name="connsiteY6852" fmla="*/ 394955 h 6864970"/>
              <a:gd name="connsiteX6853" fmla="*/ 5973028 w 7120160"/>
              <a:gd name="connsiteY6853" fmla="*/ 400035 h 6864970"/>
              <a:gd name="connsiteX6854" fmla="*/ 5973736 w 7120160"/>
              <a:gd name="connsiteY6854" fmla="*/ 387335 h 6864970"/>
              <a:gd name="connsiteX6855" fmla="*/ 5975149 w 7120160"/>
              <a:gd name="connsiteY6855" fmla="*/ 387335 h 6864970"/>
              <a:gd name="connsiteX6856" fmla="*/ 5979390 w 7120160"/>
              <a:gd name="connsiteY6856" fmla="*/ 380350 h 6864970"/>
              <a:gd name="connsiteX6857" fmla="*/ 5155264 w 7120160"/>
              <a:gd name="connsiteY6857" fmla="*/ 379715 h 6864970"/>
              <a:gd name="connsiteX6858" fmla="*/ 5155264 w 7120160"/>
              <a:gd name="connsiteY6858" fmla="*/ 380350 h 6864970"/>
              <a:gd name="connsiteX6859" fmla="*/ 5154558 w 7120160"/>
              <a:gd name="connsiteY6859" fmla="*/ 381620 h 6864970"/>
              <a:gd name="connsiteX6860" fmla="*/ 5154558 w 7120160"/>
              <a:gd name="connsiteY6860" fmla="*/ 380985 h 6864970"/>
              <a:gd name="connsiteX6861" fmla="*/ 5155264 w 7120160"/>
              <a:gd name="connsiteY6861" fmla="*/ 379080 h 6864970"/>
              <a:gd name="connsiteX6862" fmla="*/ 5155971 w 7120160"/>
              <a:gd name="connsiteY6862" fmla="*/ 379080 h 6864970"/>
              <a:gd name="connsiteX6863" fmla="*/ 5155264 w 7120160"/>
              <a:gd name="connsiteY6863" fmla="*/ 379715 h 6864970"/>
              <a:gd name="connsiteX6864" fmla="*/ 4963088 w 7120160"/>
              <a:gd name="connsiteY6864" fmla="*/ 374608 h 6864970"/>
              <a:gd name="connsiteX6865" fmla="*/ 4963067 w 7120160"/>
              <a:gd name="connsiteY6865" fmla="*/ 374677 h 6864970"/>
              <a:gd name="connsiteX6866" fmla="*/ 4963016 w 7120160"/>
              <a:gd name="connsiteY6866" fmla="*/ 374635 h 6864970"/>
              <a:gd name="connsiteX6867" fmla="*/ 5157384 w 7120160"/>
              <a:gd name="connsiteY6867" fmla="*/ 372095 h 6864970"/>
              <a:gd name="connsiteX6868" fmla="*/ 5157384 w 7120160"/>
              <a:gd name="connsiteY6868" fmla="*/ 372730 h 6864970"/>
              <a:gd name="connsiteX6869" fmla="*/ 5156678 w 7120160"/>
              <a:gd name="connsiteY6869" fmla="*/ 375905 h 6864970"/>
              <a:gd name="connsiteX6870" fmla="*/ 5159505 w 7120160"/>
              <a:gd name="connsiteY6870" fmla="*/ 366380 h 6864970"/>
              <a:gd name="connsiteX6871" fmla="*/ 5158798 w 7120160"/>
              <a:gd name="connsiteY6871" fmla="*/ 369555 h 6864970"/>
              <a:gd name="connsiteX6872" fmla="*/ 5158092 w 7120160"/>
              <a:gd name="connsiteY6872" fmla="*/ 371460 h 6864970"/>
              <a:gd name="connsiteX6873" fmla="*/ 5994940 w 7120160"/>
              <a:gd name="connsiteY6873" fmla="*/ 365745 h 6864970"/>
              <a:gd name="connsiteX6874" fmla="*/ 5993526 w 7120160"/>
              <a:gd name="connsiteY6874" fmla="*/ 368285 h 6864970"/>
              <a:gd name="connsiteX6875" fmla="*/ 5992819 w 7120160"/>
              <a:gd name="connsiteY6875" fmla="*/ 370825 h 6864970"/>
              <a:gd name="connsiteX6876" fmla="*/ 5996353 w 7120160"/>
              <a:gd name="connsiteY6876" fmla="*/ 379080 h 6864970"/>
              <a:gd name="connsiteX6877" fmla="*/ 5997766 w 7120160"/>
              <a:gd name="connsiteY6877" fmla="*/ 382255 h 6864970"/>
              <a:gd name="connsiteX6878" fmla="*/ 5998474 w 7120160"/>
              <a:gd name="connsiteY6878" fmla="*/ 379080 h 6864970"/>
              <a:gd name="connsiteX6879" fmla="*/ 5995646 w 7120160"/>
              <a:gd name="connsiteY6879" fmla="*/ 366380 h 6864970"/>
              <a:gd name="connsiteX6880" fmla="*/ 2492759 w 7120160"/>
              <a:gd name="connsiteY6880" fmla="*/ 363840 h 6864970"/>
              <a:gd name="connsiteX6881" fmla="*/ 2491345 w 7120160"/>
              <a:gd name="connsiteY6881" fmla="*/ 366380 h 6864970"/>
              <a:gd name="connsiteX6882" fmla="*/ 2491345 w 7120160"/>
              <a:gd name="connsiteY6882" fmla="*/ 367015 h 6864970"/>
              <a:gd name="connsiteX6883" fmla="*/ 2492052 w 7120160"/>
              <a:gd name="connsiteY6883" fmla="*/ 365110 h 6864970"/>
              <a:gd name="connsiteX6884" fmla="*/ 5594892 w 7120160"/>
              <a:gd name="connsiteY6884" fmla="*/ 363205 h 6864970"/>
              <a:gd name="connsiteX6885" fmla="*/ 5593478 w 7120160"/>
              <a:gd name="connsiteY6885" fmla="*/ 377175 h 6864970"/>
              <a:gd name="connsiteX6886" fmla="*/ 5589238 w 7120160"/>
              <a:gd name="connsiteY6886" fmla="*/ 382890 h 6864970"/>
              <a:gd name="connsiteX6887" fmla="*/ 5589238 w 7120160"/>
              <a:gd name="connsiteY6887" fmla="*/ 372730 h 6864970"/>
              <a:gd name="connsiteX6888" fmla="*/ 5594892 w 7120160"/>
              <a:gd name="connsiteY6888" fmla="*/ 363205 h 6864970"/>
              <a:gd name="connsiteX6889" fmla="*/ 2496293 w 7120160"/>
              <a:gd name="connsiteY6889" fmla="*/ 363205 h 6864970"/>
              <a:gd name="connsiteX6890" fmla="*/ 2496293 w 7120160"/>
              <a:gd name="connsiteY6890" fmla="*/ 363840 h 6864970"/>
              <a:gd name="connsiteX6891" fmla="*/ 2492052 w 7120160"/>
              <a:gd name="connsiteY6891" fmla="*/ 379080 h 6864970"/>
              <a:gd name="connsiteX6892" fmla="*/ 2493466 w 7120160"/>
              <a:gd name="connsiteY6892" fmla="*/ 379715 h 6864970"/>
              <a:gd name="connsiteX6893" fmla="*/ 2493466 w 7120160"/>
              <a:gd name="connsiteY6893" fmla="*/ 381620 h 6864970"/>
              <a:gd name="connsiteX6894" fmla="*/ 2494173 w 7120160"/>
              <a:gd name="connsiteY6894" fmla="*/ 379715 h 6864970"/>
              <a:gd name="connsiteX6895" fmla="*/ 2498413 w 7120160"/>
              <a:gd name="connsiteY6895" fmla="*/ 367015 h 6864970"/>
              <a:gd name="connsiteX6896" fmla="*/ 2499120 w 7120160"/>
              <a:gd name="connsiteY6896" fmla="*/ 367650 h 6864970"/>
              <a:gd name="connsiteX6897" fmla="*/ 2497707 w 7120160"/>
              <a:gd name="connsiteY6897" fmla="*/ 365745 h 6864970"/>
              <a:gd name="connsiteX6898" fmla="*/ 2497000 w 7120160"/>
              <a:gd name="connsiteY6898" fmla="*/ 363840 h 6864970"/>
              <a:gd name="connsiteX6899" fmla="*/ 5984338 w 7120160"/>
              <a:gd name="connsiteY6899" fmla="*/ 360665 h 6864970"/>
              <a:gd name="connsiteX6900" fmla="*/ 5968081 w 7120160"/>
              <a:gd name="connsiteY6900" fmla="*/ 384795 h 6864970"/>
              <a:gd name="connsiteX6901" fmla="*/ 5979390 w 7120160"/>
              <a:gd name="connsiteY6901" fmla="*/ 408925 h 6864970"/>
              <a:gd name="connsiteX6902" fmla="*/ 5984338 w 7120160"/>
              <a:gd name="connsiteY6902" fmla="*/ 360665 h 6864970"/>
              <a:gd name="connsiteX6903" fmla="*/ 5602667 w 7120160"/>
              <a:gd name="connsiteY6903" fmla="*/ 347965 h 6864970"/>
              <a:gd name="connsiteX6904" fmla="*/ 5604788 w 7120160"/>
              <a:gd name="connsiteY6904" fmla="*/ 353680 h 6864970"/>
              <a:gd name="connsiteX6905" fmla="*/ 5604788 w 7120160"/>
              <a:gd name="connsiteY6905" fmla="*/ 355585 h 6864970"/>
              <a:gd name="connsiteX6906" fmla="*/ 5600546 w 7120160"/>
              <a:gd name="connsiteY6906" fmla="*/ 358760 h 6864970"/>
              <a:gd name="connsiteX6907" fmla="*/ 5600546 w 7120160"/>
              <a:gd name="connsiteY6907" fmla="*/ 358125 h 6864970"/>
              <a:gd name="connsiteX6908" fmla="*/ 5598426 w 7120160"/>
              <a:gd name="connsiteY6908" fmla="*/ 353045 h 6864970"/>
              <a:gd name="connsiteX6909" fmla="*/ 5602667 w 7120160"/>
              <a:gd name="connsiteY6909" fmla="*/ 347965 h 6864970"/>
              <a:gd name="connsiteX6910" fmla="*/ 2079283 w 7120160"/>
              <a:gd name="connsiteY6910" fmla="*/ 347965 h 6864970"/>
              <a:gd name="connsiteX6911" fmla="*/ 2079990 w 7120160"/>
              <a:gd name="connsiteY6911" fmla="*/ 347965 h 6864970"/>
              <a:gd name="connsiteX6912" fmla="*/ 2077869 w 7120160"/>
              <a:gd name="connsiteY6912" fmla="*/ 351140 h 6864970"/>
              <a:gd name="connsiteX6913" fmla="*/ 2072922 w 7120160"/>
              <a:gd name="connsiteY6913" fmla="*/ 360030 h 6864970"/>
              <a:gd name="connsiteX6914" fmla="*/ 2070802 w 7120160"/>
              <a:gd name="connsiteY6914" fmla="*/ 365110 h 6864970"/>
              <a:gd name="connsiteX6915" fmla="*/ 2070802 w 7120160"/>
              <a:gd name="connsiteY6915" fmla="*/ 363840 h 6864970"/>
              <a:gd name="connsiteX6916" fmla="*/ 2070802 w 7120160"/>
              <a:gd name="connsiteY6916" fmla="*/ 360030 h 6864970"/>
              <a:gd name="connsiteX6917" fmla="*/ 2070802 w 7120160"/>
              <a:gd name="connsiteY6917" fmla="*/ 355585 h 6864970"/>
              <a:gd name="connsiteX6918" fmla="*/ 2072922 w 7120160"/>
              <a:gd name="connsiteY6918" fmla="*/ 355585 h 6864970"/>
              <a:gd name="connsiteX6919" fmla="*/ 2079283 w 7120160"/>
              <a:gd name="connsiteY6919" fmla="*/ 347965 h 6864970"/>
              <a:gd name="connsiteX6920" fmla="*/ 2079990 w 7120160"/>
              <a:gd name="connsiteY6920" fmla="*/ 347330 h 6864970"/>
              <a:gd name="connsiteX6921" fmla="*/ 2080304 w 7120160"/>
              <a:gd name="connsiteY6921" fmla="*/ 347330 h 6864970"/>
              <a:gd name="connsiteX6922" fmla="*/ 2079990 w 7120160"/>
              <a:gd name="connsiteY6922" fmla="*/ 347965 h 6864970"/>
              <a:gd name="connsiteX6923" fmla="*/ 2084937 w 7120160"/>
              <a:gd name="connsiteY6923" fmla="*/ 338440 h 6864970"/>
              <a:gd name="connsiteX6924" fmla="*/ 2085645 w 7120160"/>
              <a:gd name="connsiteY6924" fmla="*/ 340980 h 6864970"/>
              <a:gd name="connsiteX6925" fmla="*/ 2084230 w 7120160"/>
              <a:gd name="connsiteY6925" fmla="*/ 347330 h 6864970"/>
              <a:gd name="connsiteX6926" fmla="*/ 2080304 w 7120160"/>
              <a:gd name="connsiteY6926" fmla="*/ 347330 h 6864970"/>
              <a:gd name="connsiteX6927" fmla="*/ 2082817 w 7120160"/>
              <a:gd name="connsiteY6927" fmla="*/ 342250 h 6864970"/>
              <a:gd name="connsiteX6928" fmla="*/ 5168694 w 7120160"/>
              <a:gd name="connsiteY6928" fmla="*/ 337170 h 6864970"/>
              <a:gd name="connsiteX6929" fmla="*/ 5167280 w 7120160"/>
              <a:gd name="connsiteY6929" fmla="*/ 340345 h 6864970"/>
              <a:gd name="connsiteX6930" fmla="*/ 5165160 w 7120160"/>
              <a:gd name="connsiteY6930" fmla="*/ 347330 h 6864970"/>
              <a:gd name="connsiteX6931" fmla="*/ 5158798 w 7120160"/>
              <a:gd name="connsiteY6931" fmla="*/ 346060 h 6864970"/>
              <a:gd name="connsiteX6932" fmla="*/ 5153144 w 7120160"/>
              <a:gd name="connsiteY6932" fmla="*/ 364475 h 6864970"/>
              <a:gd name="connsiteX6933" fmla="*/ 5165160 w 7120160"/>
              <a:gd name="connsiteY6933" fmla="*/ 347330 h 6864970"/>
              <a:gd name="connsiteX6934" fmla="*/ 5159505 w 7120160"/>
              <a:gd name="connsiteY6934" fmla="*/ 366380 h 6864970"/>
              <a:gd name="connsiteX6935" fmla="*/ 5137594 w 7120160"/>
              <a:gd name="connsiteY6935" fmla="*/ 418450 h 6864970"/>
              <a:gd name="connsiteX6936" fmla="*/ 5137594 w 7120160"/>
              <a:gd name="connsiteY6936" fmla="*/ 420355 h 6864970"/>
              <a:gd name="connsiteX6937" fmla="*/ 5139714 w 7120160"/>
              <a:gd name="connsiteY6937" fmla="*/ 415275 h 6864970"/>
              <a:gd name="connsiteX6938" fmla="*/ 5153850 w 7120160"/>
              <a:gd name="connsiteY6938" fmla="*/ 384702 h 6864970"/>
              <a:gd name="connsiteX6939" fmla="*/ 5158798 w 7120160"/>
              <a:gd name="connsiteY6939" fmla="*/ 374000 h 6864970"/>
              <a:gd name="connsiteX6940" fmla="*/ 5168694 w 7120160"/>
              <a:gd name="connsiteY6940" fmla="*/ 340980 h 6864970"/>
              <a:gd name="connsiteX6941" fmla="*/ 6008368 w 7120160"/>
              <a:gd name="connsiteY6941" fmla="*/ 333995 h 6864970"/>
              <a:gd name="connsiteX6942" fmla="*/ 6007662 w 7120160"/>
              <a:gd name="connsiteY6942" fmla="*/ 336535 h 6864970"/>
              <a:gd name="connsiteX6943" fmla="*/ 6006248 w 7120160"/>
              <a:gd name="connsiteY6943" fmla="*/ 342250 h 6864970"/>
              <a:gd name="connsiteX6944" fmla="*/ 6004834 w 7120160"/>
              <a:gd name="connsiteY6944" fmla="*/ 345425 h 6864970"/>
              <a:gd name="connsiteX6945" fmla="*/ 6005542 w 7120160"/>
              <a:gd name="connsiteY6945" fmla="*/ 347330 h 6864970"/>
              <a:gd name="connsiteX6946" fmla="*/ 6015436 w 7120160"/>
              <a:gd name="connsiteY6946" fmla="*/ 356855 h 6864970"/>
              <a:gd name="connsiteX6947" fmla="*/ 6016144 w 7120160"/>
              <a:gd name="connsiteY6947" fmla="*/ 357490 h 6864970"/>
              <a:gd name="connsiteX6948" fmla="*/ 6013316 w 7120160"/>
              <a:gd name="connsiteY6948" fmla="*/ 356855 h 6864970"/>
              <a:gd name="connsiteX6949" fmla="*/ 6005542 w 7120160"/>
              <a:gd name="connsiteY6949" fmla="*/ 357490 h 6864970"/>
              <a:gd name="connsiteX6950" fmla="*/ 6009076 w 7120160"/>
              <a:gd name="connsiteY6950" fmla="*/ 358125 h 6864970"/>
              <a:gd name="connsiteX6951" fmla="*/ 6014023 w 7120160"/>
              <a:gd name="connsiteY6951" fmla="*/ 359395 h 6864970"/>
              <a:gd name="connsiteX6952" fmla="*/ 6015436 w 7120160"/>
              <a:gd name="connsiteY6952" fmla="*/ 359395 h 6864970"/>
              <a:gd name="connsiteX6953" fmla="*/ 6016144 w 7120160"/>
              <a:gd name="connsiteY6953" fmla="*/ 357490 h 6864970"/>
              <a:gd name="connsiteX6954" fmla="*/ 6016144 w 7120160"/>
              <a:gd name="connsiteY6954" fmla="*/ 355585 h 6864970"/>
              <a:gd name="connsiteX6955" fmla="*/ 6016850 w 7120160"/>
              <a:gd name="connsiteY6955" fmla="*/ 349870 h 6864970"/>
              <a:gd name="connsiteX6956" fmla="*/ 6016850 w 7120160"/>
              <a:gd name="connsiteY6956" fmla="*/ 349235 h 6864970"/>
              <a:gd name="connsiteX6957" fmla="*/ 6014023 w 7120160"/>
              <a:gd name="connsiteY6957" fmla="*/ 340980 h 6864970"/>
              <a:gd name="connsiteX6958" fmla="*/ 6015436 w 7120160"/>
              <a:gd name="connsiteY6958" fmla="*/ 340345 h 6864970"/>
              <a:gd name="connsiteX6959" fmla="*/ 6014730 w 7120160"/>
              <a:gd name="connsiteY6959" fmla="*/ 339710 h 6864970"/>
              <a:gd name="connsiteX6960" fmla="*/ 6009076 w 7120160"/>
              <a:gd name="connsiteY6960" fmla="*/ 334630 h 6864970"/>
              <a:gd name="connsiteX6961" fmla="*/ 4994114 w 7120160"/>
              <a:gd name="connsiteY6961" fmla="*/ 333360 h 6864970"/>
              <a:gd name="connsiteX6962" fmla="*/ 4993408 w 7120160"/>
              <a:gd name="connsiteY6962" fmla="*/ 335265 h 6864970"/>
              <a:gd name="connsiteX6963" fmla="*/ 4989874 w 7120160"/>
              <a:gd name="connsiteY6963" fmla="*/ 347330 h 6864970"/>
              <a:gd name="connsiteX6964" fmla="*/ 4989874 w 7120160"/>
              <a:gd name="connsiteY6964" fmla="*/ 349870 h 6864970"/>
              <a:gd name="connsiteX6965" fmla="*/ 4990580 w 7120160"/>
              <a:gd name="connsiteY6965" fmla="*/ 349235 h 6864970"/>
              <a:gd name="connsiteX6966" fmla="*/ 4993408 w 7120160"/>
              <a:gd name="connsiteY6966" fmla="*/ 346695 h 6864970"/>
              <a:gd name="connsiteX6967" fmla="*/ 4993408 w 7120160"/>
              <a:gd name="connsiteY6967" fmla="*/ 346060 h 6864970"/>
              <a:gd name="connsiteX6968" fmla="*/ 4994821 w 7120160"/>
              <a:gd name="connsiteY6968" fmla="*/ 342885 h 6864970"/>
              <a:gd name="connsiteX6969" fmla="*/ 4994114 w 7120160"/>
              <a:gd name="connsiteY6969" fmla="*/ 340345 h 6864970"/>
              <a:gd name="connsiteX6970" fmla="*/ 4994821 w 7120160"/>
              <a:gd name="connsiteY6970" fmla="*/ 334630 h 6864970"/>
              <a:gd name="connsiteX6971" fmla="*/ 4994821 w 7120160"/>
              <a:gd name="connsiteY6971" fmla="*/ 333360 h 6864970"/>
              <a:gd name="connsiteX6972" fmla="*/ 2092447 w 7120160"/>
              <a:gd name="connsiteY6972" fmla="*/ 325985 h 6864970"/>
              <a:gd name="connsiteX6973" fmla="*/ 2092233 w 7120160"/>
              <a:gd name="connsiteY6973" fmla="*/ 326541 h 6864970"/>
              <a:gd name="connsiteX6974" fmla="*/ 2087764 w 7120160"/>
              <a:gd name="connsiteY6974" fmla="*/ 333995 h 6864970"/>
              <a:gd name="connsiteX6975" fmla="*/ 2084937 w 7120160"/>
              <a:gd name="connsiteY6975" fmla="*/ 338440 h 6864970"/>
              <a:gd name="connsiteX6976" fmla="*/ 2084937 w 7120160"/>
              <a:gd name="connsiteY6976" fmla="*/ 337805 h 6864970"/>
              <a:gd name="connsiteX6977" fmla="*/ 2085644 w 7120160"/>
              <a:gd name="connsiteY6977" fmla="*/ 332249 h 6864970"/>
              <a:gd name="connsiteX6978" fmla="*/ 5163746 w 7120160"/>
              <a:gd name="connsiteY6978" fmla="*/ 306690 h 6864970"/>
              <a:gd name="connsiteX6979" fmla="*/ 5146076 w 7120160"/>
              <a:gd name="connsiteY6979" fmla="*/ 362570 h 6864970"/>
              <a:gd name="connsiteX6980" fmla="*/ 5134767 w 7120160"/>
              <a:gd name="connsiteY6980" fmla="*/ 400035 h 6864970"/>
              <a:gd name="connsiteX6981" fmla="*/ 5133354 w 7120160"/>
              <a:gd name="connsiteY6981" fmla="*/ 403210 h 6864970"/>
              <a:gd name="connsiteX6982" fmla="*/ 5133354 w 7120160"/>
              <a:gd name="connsiteY6982" fmla="*/ 403845 h 6864970"/>
              <a:gd name="connsiteX6983" fmla="*/ 5132646 w 7120160"/>
              <a:gd name="connsiteY6983" fmla="*/ 405750 h 6864970"/>
              <a:gd name="connsiteX6984" fmla="*/ 5132646 w 7120160"/>
              <a:gd name="connsiteY6984" fmla="*/ 406385 h 6864970"/>
              <a:gd name="connsiteX6985" fmla="*/ 5131940 w 7120160"/>
              <a:gd name="connsiteY6985" fmla="*/ 407655 h 6864970"/>
              <a:gd name="connsiteX6986" fmla="*/ 5132518 w 7120160"/>
              <a:gd name="connsiteY6986" fmla="*/ 407135 h 6864970"/>
              <a:gd name="connsiteX6987" fmla="*/ 5131940 w 7120160"/>
              <a:gd name="connsiteY6987" fmla="*/ 409083 h 6864970"/>
              <a:gd name="connsiteX6988" fmla="*/ 5131637 w 7120160"/>
              <a:gd name="connsiteY6988" fmla="*/ 410105 h 6864970"/>
              <a:gd name="connsiteX6989" fmla="*/ 5131233 w 7120160"/>
              <a:gd name="connsiteY6989" fmla="*/ 410830 h 6864970"/>
              <a:gd name="connsiteX6990" fmla="*/ 5131233 w 7120160"/>
              <a:gd name="connsiteY6990" fmla="*/ 411465 h 6864970"/>
              <a:gd name="connsiteX6991" fmla="*/ 5130526 w 7120160"/>
              <a:gd name="connsiteY6991" fmla="*/ 413794 h 6864970"/>
              <a:gd name="connsiteX6992" fmla="*/ 5130526 w 7120160"/>
              <a:gd name="connsiteY6992" fmla="*/ 413370 h 6864970"/>
              <a:gd name="connsiteX6993" fmla="*/ 5129820 w 7120160"/>
              <a:gd name="connsiteY6993" fmla="*/ 414640 h 6864970"/>
              <a:gd name="connsiteX6994" fmla="*/ 5130438 w 7120160"/>
              <a:gd name="connsiteY6994" fmla="*/ 414085 h 6864970"/>
              <a:gd name="connsiteX6995" fmla="*/ 5129112 w 7120160"/>
              <a:gd name="connsiteY6995" fmla="*/ 418450 h 6864970"/>
              <a:gd name="connsiteX6996" fmla="*/ 5128406 w 7120160"/>
              <a:gd name="connsiteY6996" fmla="*/ 419720 h 6864970"/>
              <a:gd name="connsiteX6997" fmla="*/ 5122752 w 7120160"/>
              <a:gd name="connsiteY6997" fmla="*/ 436865 h 6864970"/>
              <a:gd name="connsiteX6998" fmla="*/ 5124872 w 7120160"/>
              <a:gd name="connsiteY6998" fmla="*/ 439405 h 6864970"/>
              <a:gd name="connsiteX6999" fmla="*/ 5124872 w 7120160"/>
              <a:gd name="connsiteY6999" fmla="*/ 440675 h 6864970"/>
              <a:gd name="connsiteX7000" fmla="*/ 5125578 w 7120160"/>
              <a:gd name="connsiteY7000" fmla="*/ 439405 h 6864970"/>
              <a:gd name="connsiteX7001" fmla="*/ 5129820 w 7120160"/>
              <a:gd name="connsiteY7001" fmla="*/ 433690 h 6864970"/>
              <a:gd name="connsiteX7002" fmla="*/ 5131233 w 7120160"/>
              <a:gd name="connsiteY7002" fmla="*/ 431785 h 6864970"/>
              <a:gd name="connsiteX7003" fmla="*/ 5131940 w 7120160"/>
              <a:gd name="connsiteY7003" fmla="*/ 429245 h 6864970"/>
              <a:gd name="connsiteX7004" fmla="*/ 5134767 w 7120160"/>
              <a:gd name="connsiteY7004" fmla="*/ 407020 h 6864970"/>
              <a:gd name="connsiteX7005" fmla="*/ 5134767 w 7120160"/>
              <a:gd name="connsiteY7005" fmla="*/ 400670 h 6864970"/>
              <a:gd name="connsiteX7006" fmla="*/ 5135474 w 7120160"/>
              <a:gd name="connsiteY7006" fmla="*/ 399400 h 6864970"/>
              <a:gd name="connsiteX7007" fmla="*/ 5141128 w 7120160"/>
              <a:gd name="connsiteY7007" fmla="*/ 401305 h 6864970"/>
              <a:gd name="connsiteX7008" fmla="*/ 5146076 w 7120160"/>
              <a:gd name="connsiteY7008" fmla="*/ 362570 h 6864970"/>
              <a:gd name="connsiteX7009" fmla="*/ 5163746 w 7120160"/>
              <a:gd name="connsiteY7009" fmla="*/ 306690 h 6864970"/>
              <a:gd name="connsiteX7010" fmla="*/ 5131940 w 7120160"/>
              <a:gd name="connsiteY7010" fmla="*/ 306055 h 6864970"/>
              <a:gd name="connsiteX7011" fmla="*/ 5131728 w 7120160"/>
              <a:gd name="connsiteY7011" fmla="*/ 306881 h 6864970"/>
              <a:gd name="connsiteX7012" fmla="*/ 5130526 w 7120160"/>
              <a:gd name="connsiteY7012" fmla="*/ 307960 h 6864970"/>
              <a:gd name="connsiteX7013" fmla="*/ 5116390 w 7120160"/>
              <a:gd name="connsiteY7013" fmla="*/ 333360 h 6864970"/>
              <a:gd name="connsiteX7014" fmla="*/ 5114977 w 7120160"/>
              <a:gd name="connsiteY7014" fmla="*/ 335265 h 6864970"/>
              <a:gd name="connsiteX7015" fmla="*/ 5101548 w 7120160"/>
              <a:gd name="connsiteY7015" fmla="*/ 391145 h 6864970"/>
              <a:gd name="connsiteX7016" fmla="*/ 5083171 w 7120160"/>
              <a:gd name="connsiteY7016" fmla="*/ 448930 h 6864970"/>
              <a:gd name="connsiteX7017" fmla="*/ 5083171 w 7120160"/>
              <a:gd name="connsiteY7017" fmla="*/ 450835 h 6864970"/>
              <a:gd name="connsiteX7018" fmla="*/ 5083878 w 7120160"/>
              <a:gd name="connsiteY7018" fmla="*/ 448295 h 6864970"/>
              <a:gd name="connsiteX7019" fmla="*/ 5093773 w 7120160"/>
              <a:gd name="connsiteY7019" fmla="*/ 439405 h 6864970"/>
              <a:gd name="connsiteX7020" fmla="*/ 5096600 w 7120160"/>
              <a:gd name="connsiteY7020" fmla="*/ 440040 h 6864970"/>
              <a:gd name="connsiteX7021" fmla="*/ 5099427 w 7120160"/>
              <a:gd name="connsiteY7021" fmla="*/ 429880 h 6864970"/>
              <a:gd name="connsiteX7022" fmla="*/ 5107909 w 7120160"/>
              <a:gd name="connsiteY7022" fmla="*/ 393050 h 6864970"/>
              <a:gd name="connsiteX7023" fmla="*/ 5119924 w 7120160"/>
              <a:gd name="connsiteY7023" fmla="*/ 355585 h 6864970"/>
              <a:gd name="connsiteX7024" fmla="*/ 5129820 w 7120160"/>
              <a:gd name="connsiteY7024" fmla="*/ 314310 h 6864970"/>
              <a:gd name="connsiteX7025" fmla="*/ 5131728 w 7120160"/>
              <a:gd name="connsiteY7025" fmla="*/ 306881 h 6864970"/>
              <a:gd name="connsiteX7026" fmla="*/ 5131940 w 7120160"/>
              <a:gd name="connsiteY7026" fmla="*/ 306690 h 6864970"/>
              <a:gd name="connsiteX7027" fmla="*/ 4992701 w 7120160"/>
              <a:gd name="connsiteY7027" fmla="*/ 303515 h 6864970"/>
              <a:gd name="connsiteX7028" fmla="*/ 4991994 w 7120160"/>
              <a:gd name="connsiteY7028" fmla="*/ 304150 h 6864970"/>
              <a:gd name="connsiteX7029" fmla="*/ 4992701 w 7120160"/>
              <a:gd name="connsiteY7029" fmla="*/ 304150 h 6864970"/>
              <a:gd name="connsiteX7030" fmla="*/ 4993408 w 7120160"/>
              <a:gd name="connsiteY7030" fmla="*/ 300975 h 6864970"/>
              <a:gd name="connsiteX7031" fmla="*/ 4992701 w 7120160"/>
              <a:gd name="connsiteY7031" fmla="*/ 301610 h 6864970"/>
              <a:gd name="connsiteX7032" fmla="*/ 4993408 w 7120160"/>
              <a:gd name="connsiteY7032" fmla="*/ 301610 h 6864970"/>
              <a:gd name="connsiteX7033" fmla="*/ 5040763 w 7120160"/>
              <a:gd name="connsiteY7033" fmla="*/ 297165 h 6864970"/>
              <a:gd name="connsiteX7034" fmla="*/ 5037936 w 7120160"/>
              <a:gd name="connsiteY7034" fmla="*/ 299705 h 6864970"/>
              <a:gd name="connsiteX7035" fmla="*/ 5030161 w 7120160"/>
              <a:gd name="connsiteY7035" fmla="*/ 313040 h 6864970"/>
              <a:gd name="connsiteX7036" fmla="*/ 5032988 w 7120160"/>
              <a:gd name="connsiteY7036" fmla="*/ 327645 h 6864970"/>
              <a:gd name="connsiteX7037" fmla="*/ 5033695 w 7120160"/>
              <a:gd name="connsiteY7037" fmla="*/ 328280 h 6864970"/>
              <a:gd name="connsiteX7038" fmla="*/ 5035816 w 7120160"/>
              <a:gd name="connsiteY7038" fmla="*/ 323200 h 6864970"/>
              <a:gd name="connsiteX7039" fmla="*/ 5040763 w 7120160"/>
              <a:gd name="connsiteY7039" fmla="*/ 309865 h 6864970"/>
              <a:gd name="connsiteX7040" fmla="*/ 5045004 w 7120160"/>
              <a:gd name="connsiteY7040" fmla="*/ 297165 h 6864970"/>
              <a:gd name="connsiteX7041" fmla="*/ 5044297 w 7120160"/>
              <a:gd name="connsiteY7041" fmla="*/ 297800 h 6864970"/>
              <a:gd name="connsiteX7042" fmla="*/ 5032988 w 7120160"/>
              <a:gd name="connsiteY7042" fmla="*/ 313040 h 6864970"/>
              <a:gd name="connsiteX7043" fmla="*/ 5040056 w 7120160"/>
              <a:gd name="connsiteY7043" fmla="*/ 298435 h 6864970"/>
              <a:gd name="connsiteX7044" fmla="*/ 6018970 w 7120160"/>
              <a:gd name="connsiteY7044" fmla="*/ 295260 h 6864970"/>
              <a:gd name="connsiteX7045" fmla="*/ 5994940 w 7120160"/>
              <a:gd name="connsiteY7045" fmla="*/ 339075 h 6864970"/>
              <a:gd name="connsiteX7046" fmla="*/ 5995646 w 7120160"/>
              <a:gd name="connsiteY7046" fmla="*/ 342250 h 6864970"/>
              <a:gd name="connsiteX7047" fmla="*/ 5995646 w 7120160"/>
              <a:gd name="connsiteY7047" fmla="*/ 341615 h 6864970"/>
              <a:gd name="connsiteX7048" fmla="*/ 5999887 w 7120160"/>
              <a:gd name="connsiteY7048" fmla="*/ 333995 h 6864970"/>
              <a:gd name="connsiteX7049" fmla="*/ 6012610 w 7120160"/>
              <a:gd name="connsiteY7049" fmla="*/ 313675 h 6864970"/>
              <a:gd name="connsiteX7050" fmla="*/ 6011902 w 7120160"/>
              <a:gd name="connsiteY7050" fmla="*/ 316215 h 6864970"/>
              <a:gd name="connsiteX7051" fmla="*/ 4994821 w 7120160"/>
              <a:gd name="connsiteY7051" fmla="*/ 295260 h 6864970"/>
              <a:gd name="connsiteX7052" fmla="*/ 4993408 w 7120160"/>
              <a:gd name="connsiteY7052" fmla="*/ 299705 h 6864970"/>
              <a:gd name="connsiteX7053" fmla="*/ 4994114 w 7120160"/>
              <a:gd name="connsiteY7053" fmla="*/ 299705 h 6864970"/>
              <a:gd name="connsiteX7054" fmla="*/ 4994821 w 7120160"/>
              <a:gd name="connsiteY7054" fmla="*/ 297165 h 6864970"/>
              <a:gd name="connsiteX7055" fmla="*/ 5047124 w 7120160"/>
              <a:gd name="connsiteY7055" fmla="*/ 288910 h 6864970"/>
              <a:gd name="connsiteX7056" fmla="*/ 5046418 w 7120160"/>
              <a:gd name="connsiteY7056" fmla="*/ 290180 h 6864970"/>
              <a:gd name="connsiteX7057" fmla="*/ 5045004 w 7120160"/>
              <a:gd name="connsiteY7057" fmla="*/ 295895 h 6864970"/>
              <a:gd name="connsiteX7058" fmla="*/ 5047124 w 7120160"/>
              <a:gd name="connsiteY7058" fmla="*/ 288910 h 6864970"/>
              <a:gd name="connsiteX7059" fmla="*/ 6120750 w 7120160"/>
              <a:gd name="connsiteY7059" fmla="*/ 283195 h 6864970"/>
              <a:gd name="connsiteX7060" fmla="*/ 6117216 w 7120160"/>
              <a:gd name="connsiteY7060" fmla="*/ 289545 h 6864970"/>
              <a:gd name="connsiteX7061" fmla="*/ 6113682 w 7120160"/>
              <a:gd name="connsiteY7061" fmla="*/ 294625 h 6864970"/>
              <a:gd name="connsiteX7062" fmla="*/ 6114388 w 7120160"/>
              <a:gd name="connsiteY7062" fmla="*/ 294625 h 6864970"/>
              <a:gd name="connsiteX7063" fmla="*/ 6120750 w 7120160"/>
              <a:gd name="connsiteY7063" fmla="*/ 284465 h 6864970"/>
              <a:gd name="connsiteX7064" fmla="*/ 5182122 w 7120160"/>
              <a:gd name="connsiteY7064" fmla="*/ 282560 h 6864970"/>
              <a:gd name="connsiteX7065" fmla="*/ 5176468 w 7120160"/>
              <a:gd name="connsiteY7065" fmla="*/ 290180 h 6864970"/>
              <a:gd name="connsiteX7066" fmla="*/ 5170814 w 7120160"/>
              <a:gd name="connsiteY7066" fmla="*/ 307325 h 6864970"/>
              <a:gd name="connsiteX7067" fmla="*/ 5170107 w 7120160"/>
              <a:gd name="connsiteY7067" fmla="*/ 308595 h 6864970"/>
              <a:gd name="connsiteX7068" fmla="*/ 5168694 w 7120160"/>
              <a:gd name="connsiteY7068" fmla="*/ 313675 h 6864970"/>
              <a:gd name="connsiteX7069" fmla="*/ 5164452 w 7120160"/>
              <a:gd name="connsiteY7069" fmla="*/ 327010 h 6864970"/>
              <a:gd name="connsiteX7070" fmla="*/ 5171520 w 7120160"/>
              <a:gd name="connsiteY7070" fmla="*/ 309230 h 6864970"/>
              <a:gd name="connsiteX7071" fmla="*/ 5172934 w 7120160"/>
              <a:gd name="connsiteY7071" fmla="*/ 313040 h 6864970"/>
              <a:gd name="connsiteX7072" fmla="*/ 5173641 w 7120160"/>
              <a:gd name="connsiteY7072" fmla="*/ 313675 h 6864970"/>
              <a:gd name="connsiteX7073" fmla="*/ 5175054 w 7120160"/>
              <a:gd name="connsiteY7073" fmla="*/ 307960 h 6864970"/>
              <a:gd name="connsiteX7074" fmla="*/ 5180002 w 7120160"/>
              <a:gd name="connsiteY7074" fmla="*/ 295260 h 6864970"/>
              <a:gd name="connsiteX7075" fmla="*/ 5182122 w 7120160"/>
              <a:gd name="connsiteY7075" fmla="*/ 291450 h 6864970"/>
              <a:gd name="connsiteX7076" fmla="*/ 5182122 w 7120160"/>
              <a:gd name="connsiteY7076" fmla="*/ 282560 h 6864970"/>
              <a:gd name="connsiteX7077" fmla="*/ 2531633 w 7120160"/>
              <a:gd name="connsiteY7077" fmla="*/ 276845 h 6864970"/>
              <a:gd name="connsiteX7078" fmla="*/ 2529513 w 7120160"/>
              <a:gd name="connsiteY7078" fmla="*/ 283830 h 6864970"/>
              <a:gd name="connsiteX7079" fmla="*/ 2530926 w 7120160"/>
              <a:gd name="connsiteY7079" fmla="*/ 284465 h 6864970"/>
              <a:gd name="connsiteX7080" fmla="*/ 2530926 w 7120160"/>
              <a:gd name="connsiteY7080" fmla="*/ 285735 h 6864970"/>
              <a:gd name="connsiteX7081" fmla="*/ 2532340 w 7120160"/>
              <a:gd name="connsiteY7081" fmla="*/ 287640 h 6864970"/>
              <a:gd name="connsiteX7082" fmla="*/ 2533046 w 7120160"/>
              <a:gd name="connsiteY7082" fmla="*/ 288910 h 6864970"/>
              <a:gd name="connsiteX7083" fmla="*/ 2533753 w 7120160"/>
              <a:gd name="connsiteY7083" fmla="*/ 289545 h 6864970"/>
              <a:gd name="connsiteX7084" fmla="*/ 2533753 w 7120160"/>
              <a:gd name="connsiteY7084" fmla="*/ 291450 h 6864970"/>
              <a:gd name="connsiteX7085" fmla="*/ 2533753 w 7120160"/>
              <a:gd name="connsiteY7085" fmla="*/ 292720 h 6864970"/>
              <a:gd name="connsiteX7086" fmla="*/ 2534460 w 7120160"/>
              <a:gd name="connsiteY7086" fmla="*/ 292085 h 6864970"/>
              <a:gd name="connsiteX7087" fmla="*/ 2535167 w 7120160"/>
              <a:gd name="connsiteY7087" fmla="*/ 290180 h 6864970"/>
              <a:gd name="connsiteX7088" fmla="*/ 2534460 w 7120160"/>
              <a:gd name="connsiteY7088" fmla="*/ 289545 h 6864970"/>
              <a:gd name="connsiteX7089" fmla="*/ 2533753 w 7120160"/>
              <a:gd name="connsiteY7089" fmla="*/ 288910 h 6864970"/>
              <a:gd name="connsiteX7090" fmla="*/ 2533046 w 7120160"/>
              <a:gd name="connsiteY7090" fmla="*/ 288910 h 6864970"/>
              <a:gd name="connsiteX7091" fmla="*/ 2533046 w 7120160"/>
              <a:gd name="connsiteY7091" fmla="*/ 287640 h 6864970"/>
              <a:gd name="connsiteX7092" fmla="*/ 2530926 w 7120160"/>
              <a:gd name="connsiteY7092" fmla="*/ 284465 h 6864970"/>
              <a:gd name="connsiteX7093" fmla="*/ 2530219 w 7120160"/>
              <a:gd name="connsiteY7093" fmla="*/ 283195 h 6864970"/>
              <a:gd name="connsiteX7094" fmla="*/ 2531633 w 7120160"/>
              <a:gd name="connsiteY7094" fmla="*/ 276845 h 6864970"/>
              <a:gd name="connsiteX7095" fmla="*/ 5773712 w 7120160"/>
              <a:gd name="connsiteY7095" fmla="*/ 275575 h 6864970"/>
              <a:gd name="connsiteX7096" fmla="*/ 5768058 w 7120160"/>
              <a:gd name="connsiteY7096" fmla="*/ 287640 h 6864970"/>
              <a:gd name="connsiteX7097" fmla="*/ 5775832 w 7120160"/>
              <a:gd name="connsiteY7097" fmla="*/ 286370 h 6864970"/>
              <a:gd name="connsiteX7098" fmla="*/ 5775126 w 7120160"/>
              <a:gd name="connsiteY7098" fmla="*/ 285735 h 6864970"/>
              <a:gd name="connsiteX7099" fmla="*/ 5775832 w 7120160"/>
              <a:gd name="connsiteY7099" fmla="*/ 275575 h 6864970"/>
              <a:gd name="connsiteX7100" fmla="*/ 5773712 w 7120160"/>
              <a:gd name="connsiteY7100" fmla="*/ 275575 h 6864970"/>
              <a:gd name="connsiteX7101" fmla="*/ 2489932 w 7120160"/>
              <a:gd name="connsiteY7101" fmla="*/ 274940 h 6864970"/>
              <a:gd name="connsiteX7102" fmla="*/ 2490639 w 7120160"/>
              <a:gd name="connsiteY7102" fmla="*/ 299705 h 6864970"/>
              <a:gd name="connsiteX7103" fmla="*/ 2489932 w 7120160"/>
              <a:gd name="connsiteY7103" fmla="*/ 274940 h 6864970"/>
              <a:gd name="connsiteX7104" fmla="*/ 2117450 w 7120160"/>
              <a:gd name="connsiteY7104" fmla="*/ 274305 h 6864970"/>
              <a:gd name="connsiteX7105" fmla="*/ 2114623 w 7120160"/>
              <a:gd name="connsiteY7105" fmla="*/ 279385 h 6864970"/>
              <a:gd name="connsiteX7106" fmla="*/ 2113209 w 7120160"/>
              <a:gd name="connsiteY7106" fmla="*/ 281925 h 6864970"/>
              <a:gd name="connsiteX7107" fmla="*/ 2113916 w 7120160"/>
              <a:gd name="connsiteY7107" fmla="*/ 281925 h 6864970"/>
              <a:gd name="connsiteX7108" fmla="*/ 2123105 w 7120160"/>
              <a:gd name="connsiteY7108" fmla="*/ 274305 h 6864970"/>
              <a:gd name="connsiteX7109" fmla="*/ 2121690 w 7120160"/>
              <a:gd name="connsiteY7109" fmla="*/ 274305 h 6864970"/>
              <a:gd name="connsiteX7110" fmla="*/ 2120278 w 7120160"/>
              <a:gd name="connsiteY7110" fmla="*/ 274305 h 6864970"/>
              <a:gd name="connsiteX7111" fmla="*/ 5186364 w 7120160"/>
              <a:gd name="connsiteY7111" fmla="*/ 258430 h 6864970"/>
              <a:gd name="connsiteX7112" fmla="*/ 5185656 w 7120160"/>
              <a:gd name="connsiteY7112" fmla="*/ 259700 h 6864970"/>
              <a:gd name="connsiteX7113" fmla="*/ 5186364 w 7120160"/>
              <a:gd name="connsiteY7113" fmla="*/ 259065 h 6864970"/>
              <a:gd name="connsiteX7114" fmla="*/ 5187777 w 7120160"/>
              <a:gd name="connsiteY7114" fmla="*/ 254620 h 6864970"/>
              <a:gd name="connsiteX7115" fmla="*/ 5187070 w 7120160"/>
              <a:gd name="connsiteY7115" fmla="*/ 255255 h 6864970"/>
              <a:gd name="connsiteX7116" fmla="*/ 5187070 w 7120160"/>
              <a:gd name="connsiteY7116" fmla="*/ 256525 h 6864970"/>
              <a:gd name="connsiteX7117" fmla="*/ 5161626 w 7120160"/>
              <a:gd name="connsiteY7117" fmla="*/ 250175 h 6864970"/>
              <a:gd name="connsiteX7118" fmla="*/ 5159505 w 7120160"/>
              <a:gd name="connsiteY7118" fmla="*/ 253985 h 6864970"/>
              <a:gd name="connsiteX7119" fmla="*/ 5158092 w 7120160"/>
              <a:gd name="connsiteY7119" fmla="*/ 256525 h 6864970"/>
              <a:gd name="connsiteX7120" fmla="*/ 5157384 w 7120160"/>
              <a:gd name="connsiteY7120" fmla="*/ 258430 h 6864970"/>
              <a:gd name="connsiteX7121" fmla="*/ 5155264 w 7120160"/>
              <a:gd name="connsiteY7121" fmla="*/ 264780 h 6864970"/>
              <a:gd name="connsiteX7122" fmla="*/ 5155264 w 7120160"/>
              <a:gd name="connsiteY7122" fmla="*/ 261605 h 6864970"/>
              <a:gd name="connsiteX7123" fmla="*/ 5153850 w 7120160"/>
              <a:gd name="connsiteY7123" fmla="*/ 264780 h 6864970"/>
              <a:gd name="connsiteX7124" fmla="*/ 5151024 w 7120160"/>
              <a:gd name="connsiteY7124" fmla="*/ 270495 h 6864970"/>
              <a:gd name="connsiteX7125" fmla="*/ 5139714 w 7120160"/>
              <a:gd name="connsiteY7125" fmla="*/ 293355 h 6864970"/>
              <a:gd name="connsiteX7126" fmla="*/ 5136888 w 7120160"/>
              <a:gd name="connsiteY7126" fmla="*/ 303515 h 6864970"/>
              <a:gd name="connsiteX7127" fmla="*/ 5102961 w 7120160"/>
              <a:gd name="connsiteY7127" fmla="*/ 431785 h 6864970"/>
              <a:gd name="connsiteX7128" fmla="*/ 5100841 w 7120160"/>
              <a:gd name="connsiteY7128" fmla="*/ 441310 h 6864970"/>
              <a:gd name="connsiteX7129" fmla="*/ 5104375 w 7120160"/>
              <a:gd name="connsiteY7129" fmla="*/ 442580 h 6864970"/>
              <a:gd name="connsiteX7130" fmla="*/ 5105788 w 7120160"/>
              <a:gd name="connsiteY7130" fmla="*/ 443215 h 6864970"/>
              <a:gd name="connsiteX7131" fmla="*/ 5107909 w 7120160"/>
              <a:gd name="connsiteY7131" fmla="*/ 434960 h 6864970"/>
              <a:gd name="connsiteX7132" fmla="*/ 5119218 w 7120160"/>
              <a:gd name="connsiteY7132" fmla="*/ 390510 h 6864970"/>
              <a:gd name="connsiteX7133" fmla="*/ 5119740 w 7120160"/>
              <a:gd name="connsiteY7133" fmla="*/ 387225 h 6864970"/>
              <a:gd name="connsiteX7134" fmla="*/ 5119924 w 7120160"/>
              <a:gd name="connsiteY7134" fmla="*/ 387335 h 6864970"/>
              <a:gd name="connsiteX7135" fmla="*/ 5119748 w 7120160"/>
              <a:gd name="connsiteY7135" fmla="*/ 387177 h 6864970"/>
              <a:gd name="connsiteX7136" fmla="*/ 5119924 w 7120160"/>
              <a:gd name="connsiteY7136" fmla="*/ 386065 h 6864970"/>
              <a:gd name="connsiteX7137" fmla="*/ 5119218 w 7120160"/>
              <a:gd name="connsiteY7137" fmla="*/ 386700 h 6864970"/>
              <a:gd name="connsiteX7138" fmla="*/ 5119748 w 7120160"/>
              <a:gd name="connsiteY7138" fmla="*/ 387177 h 6864970"/>
              <a:gd name="connsiteX7139" fmla="*/ 5119740 w 7120160"/>
              <a:gd name="connsiteY7139" fmla="*/ 387225 h 6864970"/>
              <a:gd name="connsiteX7140" fmla="*/ 5115684 w 7120160"/>
              <a:gd name="connsiteY7140" fmla="*/ 384795 h 6864970"/>
              <a:gd name="connsiteX7141" fmla="*/ 5119924 w 7120160"/>
              <a:gd name="connsiteY7141" fmla="*/ 380350 h 6864970"/>
              <a:gd name="connsiteX7142" fmla="*/ 5122045 w 7120160"/>
              <a:gd name="connsiteY7142" fmla="*/ 380350 h 6864970"/>
              <a:gd name="connsiteX7143" fmla="*/ 5122045 w 7120160"/>
              <a:gd name="connsiteY7143" fmla="*/ 377810 h 6864970"/>
              <a:gd name="connsiteX7144" fmla="*/ 5155264 w 7120160"/>
              <a:gd name="connsiteY7144" fmla="*/ 264780 h 6864970"/>
              <a:gd name="connsiteX7145" fmla="*/ 5156678 w 7120160"/>
              <a:gd name="connsiteY7145" fmla="*/ 285100 h 6864970"/>
              <a:gd name="connsiteX7146" fmla="*/ 5160918 w 7120160"/>
              <a:gd name="connsiteY7146" fmla="*/ 253350 h 6864970"/>
              <a:gd name="connsiteX7147" fmla="*/ 5089532 w 7120160"/>
              <a:gd name="connsiteY7147" fmla="*/ 247000 h 6864970"/>
              <a:gd name="connsiteX7148" fmla="*/ 5088118 w 7120160"/>
              <a:gd name="connsiteY7148" fmla="*/ 250810 h 6864970"/>
              <a:gd name="connsiteX7149" fmla="*/ 5089532 w 7120160"/>
              <a:gd name="connsiteY7149" fmla="*/ 247635 h 6864970"/>
              <a:gd name="connsiteX7150" fmla="*/ 5077516 w 7120160"/>
              <a:gd name="connsiteY7150" fmla="*/ 230490 h 6864970"/>
              <a:gd name="connsiteX7151" fmla="*/ 5076103 w 7120160"/>
              <a:gd name="connsiteY7151" fmla="*/ 233030 h 6864970"/>
              <a:gd name="connsiteX7152" fmla="*/ 5065501 w 7120160"/>
              <a:gd name="connsiteY7152" fmla="*/ 255255 h 6864970"/>
              <a:gd name="connsiteX7153" fmla="*/ 5064088 w 7120160"/>
              <a:gd name="connsiteY7153" fmla="*/ 258430 h 6864970"/>
              <a:gd name="connsiteX7154" fmla="*/ 5064088 w 7120160"/>
              <a:gd name="connsiteY7154" fmla="*/ 259065 h 6864970"/>
              <a:gd name="connsiteX7155" fmla="*/ 5063380 w 7120160"/>
              <a:gd name="connsiteY7155" fmla="*/ 259700 h 6864970"/>
              <a:gd name="connsiteX7156" fmla="*/ 5063380 w 7120160"/>
              <a:gd name="connsiteY7156" fmla="*/ 260335 h 6864970"/>
              <a:gd name="connsiteX7157" fmla="*/ 5045710 w 7120160"/>
              <a:gd name="connsiteY7157" fmla="*/ 328280 h 6864970"/>
              <a:gd name="connsiteX7158" fmla="*/ 5045004 w 7120160"/>
              <a:gd name="connsiteY7158" fmla="*/ 332725 h 6864970"/>
              <a:gd name="connsiteX7159" fmla="*/ 5057726 w 7120160"/>
              <a:gd name="connsiteY7159" fmla="*/ 313675 h 6864970"/>
              <a:gd name="connsiteX7160" fmla="*/ 5060554 w 7120160"/>
              <a:gd name="connsiteY7160" fmla="*/ 307960 h 6864970"/>
              <a:gd name="connsiteX7161" fmla="*/ 5062674 w 7120160"/>
              <a:gd name="connsiteY7161" fmla="*/ 300340 h 6864970"/>
              <a:gd name="connsiteX7162" fmla="*/ 5076810 w 7120160"/>
              <a:gd name="connsiteY7162" fmla="*/ 264145 h 6864970"/>
              <a:gd name="connsiteX7163" fmla="*/ 5076103 w 7120160"/>
              <a:gd name="connsiteY7163" fmla="*/ 243825 h 6864970"/>
              <a:gd name="connsiteX7164" fmla="*/ 5069742 w 7120160"/>
              <a:gd name="connsiteY7164" fmla="*/ 262240 h 6864970"/>
              <a:gd name="connsiteX7165" fmla="*/ 5076103 w 7120160"/>
              <a:gd name="connsiteY7165" fmla="*/ 236205 h 6864970"/>
              <a:gd name="connsiteX7166" fmla="*/ 6015436 w 7120160"/>
              <a:gd name="connsiteY7166" fmla="*/ 227315 h 6864970"/>
              <a:gd name="connsiteX7167" fmla="*/ 5998474 w 7120160"/>
              <a:gd name="connsiteY7167" fmla="*/ 233665 h 6864970"/>
              <a:gd name="connsiteX7168" fmla="*/ 5997060 w 7120160"/>
              <a:gd name="connsiteY7168" fmla="*/ 233030 h 6864970"/>
              <a:gd name="connsiteX7169" fmla="*/ 5974442 w 7120160"/>
              <a:gd name="connsiteY7169" fmla="*/ 264780 h 6864970"/>
              <a:gd name="connsiteX7170" fmla="*/ 5932741 w 7120160"/>
              <a:gd name="connsiteY7170" fmla="*/ 363205 h 6864970"/>
              <a:gd name="connsiteX7171" fmla="*/ 5943343 w 7120160"/>
              <a:gd name="connsiteY7171" fmla="*/ 368920 h 6864970"/>
              <a:gd name="connsiteX7172" fmla="*/ 5944757 w 7120160"/>
              <a:gd name="connsiteY7172" fmla="*/ 368285 h 6864970"/>
              <a:gd name="connsiteX7173" fmla="*/ 5930621 w 7120160"/>
              <a:gd name="connsiteY7173" fmla="*/ 424800 h 6864970"/>
              <a:gd name="connsiteX7174" fmla="*/ 5913658 w 7120160"/>
              <a:gd name="connsiteY7174" fmla="*/ 478775 h 6864970"/>
              <a:gd name="connsiteX7175" fmla="*/ 5922140 w 7120160"/>
              <a:gd name="connsiteY7175" fmla="*/ 481315 h 6864970"/>
              <a:gd name="connsiteX7176" fmla="*/ 5939054 w 7120160"/>
              <a:gd name="connsiteY7176" fmla="*/ 458520 h 6864970"/>
              <a:gd name="connsiteX7177" fmla="*/ 5941223 w 7120160"/>
              <a:gd name="connsiteY7177" fmla="*/ 460360 h 6864970"/>
              <a:gd name="connsiteX7178" fmla="*/ 5948477 w 7120160"/>
              <a:gd name="connsiteY7178" fmla="*/ 445822 h 6864970"/>
              <a:gd name="connsiteX7179" fmla="*/ 5950411 w 7120160"/>
              <a:gd name="connsiteY7179" fmla="*/ 443215 h 6864970"/>
              <a:gd name="connsiteX7180" fmla="*/ 5951824 w 7120160"/>
              <a:gd name="connsiteY7180" fmla="*/ 440675 h 6864970"/>
              <a:gd name="connsiteX7181" fmla="*/ 5950411 w 7120160"/>
              <a:gd name="connsiteY7181" fmla="*/ 441945 h 6864970"/>
              <a:gd name="connsiteX7182" fmla="*/ 5948477 w 7120160"/>
              <a:gd name="connsiteY7182" fmla="*/ 445822 h 6864970"/>
              <a:gd name="connsiteX7183" fmla="*/ 5939054 w 7120160"/>
              <a:gd name="connsiteY7183" fmla="*/ 458520 h 6864970"/>
              <a:gd name="connsiteX7184" fmla="*/ 5934873 w 7120160"/>
              <a:gd name="connsiteY7184" fmla="*/ 454973 h 6864970"/>
              <a:gd name="connsiteX7185" fmla="*/ 5948291 w 7120160"/>
              <a:gd name="connsiteY7185" fmla="*/ 441310 h 6864970"/>
              <a:gd name="connsiteX7186" fmla="*/ 5974442 w 7120160"/>
              <a:gd name="connsiteY7186" fmla="*/ 365745 h 6864970"/>
              <a:gd name="connsiteX7187" fmla="*/ 5956772 w 7120160"/>
              <a:gd name="connsiteY7187" fmla="*/ 360665 h 6864970"/>
              <a:gd name="connsiteX7188" fmla="*/ 5994940 w 7120160"/>
              <a:gd name="connsiteY7188" fmla="*/ 309230 h 6864970"/>
              <a:gd name="connsiteX7189" fmla="*/ 6014730 w 7120160"/>
              <a:gd name="connsiteY7189" fmla="*/ 252715 h 6864970"/>
              <a:gd name="connsiteX7190" fmla="*/ 6015436 w 7120160"/>
              <a:gd name="connsiteY7190" fmla="*/ 227950 h 6864970"/>
              <a:gd name="connsiteX7191" fmla="*/ 5630232 w 7120160"/>
              <a:gd name="connsiteY7191" fmla="*/ 224775 h 6864970"/>
              <a:gd name="connsiteX7192" fmla="*/ 5630232 w 7120160"/>
              <a:gd name="connsiteY7192" fmla="*/ 230490 h 6864970"/>
              <a:gd name="connsiteX7193" fmla="*/ 5625284 w 7120160"/>
              <a:gd name="connsiteY7193" fmla="*/ 237475 h 6864970"/>
              <a:gd name="connsiteX7194" fmla="*/ 5628112 w 7120160"/>
              <a:gd name="connsiteY7194" fmla="*/ 225410 h 6864970"/>
              <a:gd name="connsiteX7195" fmla="*/ 5630232 w 7120160"/>
              <a:gd name="connsiteY7195" fmla="*/ 224775 h 6864970"/>
              <a:gd name="connsiteX7196" fmla="*/ 2050305 w 7120160"/>
              <a:gd name="connsiteY7196" fmla="*/ 220965 h 6864970"/>
              <a:gd name="connsiteX7197" fmla="*/ 2051718 w 7120160"/>
              <a:gd name="connsiteY7197" fmla="*/ 220965 h 6864970"/>
              <a:gd name="connsiteX7198" fmla="*/ 2050305 w 7120160"/>
              <a:gd name="connsiteY7198" fmla="*/ 238110 h 6864970"/>
              <a:gd name="connsiteX7199" fmla="*/ 2040409 w 7120160"/>
              <a:gd name="connsiteY7199" fmla="*/ 262240 h 6864970"/>
              <a:gd name="connsiteX7200" fmla="*/ 2038288 w 7120160"/>
              <a:gd name="connsiteY7200" fmla="*/ 269860 h 6864970"/>
              <a:gd name="connsiteX7201" fmla="*/ 2026273 w 7120160"/>
              <a:gd name="connsiteY7201" fmla="*/ 292085 h 6864970"/>
              <a:gd name="connsiteX7202" fmla="*/ 1990933 w 7120160"/>
              <a:gd name="connsiteY7202" fmla="*/ 359395 h 6864970"/>
              <a:gd name="connsiteX7203" fmla="*/ 1964075 w 7120160"/>
              <a:gd name="connsiteY7203" fmla="*/ 408290 h 6864970"/>
              <a:gd name="connsiteX7204" fmla="*/ 1950646 w 7120160"/>
              <a:gd name="connsiteY7204" fmla="*/ 433055 h 6864970"/>
              <a:gd name="connsiteX7205" fmla="*/ 1951352 w 7120160"/>
              <a:gd name="connsiteY7205" fmla="*/ 433055 h 6864970"/>
              <a:gd name="connsiteX7206" fmla="*/ 1935097 w 7120160"/>
              <a:gd name="connsiteY7206" fmla="*/ 455280 h 6864970"/>
              <a:gd name="connsiteX7207" fmla="*/ 1969730 w 7120160"/>
              <a:gd name="connsiteY7207" fmla="*/ 370190 h 6864970"/>
              <a:gd name="connsiteX7208" fmla="*/ 2044650 w 7120160"/>
              <a:gd name="connsiteY7208" fmla="*/ 223505 h 6864970"/>
              <a:gd name="connsiteX7209" fmla="*/ 2050305 w 7120160"/>
              <a:gd name="connsiteY7209" fmla="*/ 220965 h 6864970"/>
              <a:gd name="connsiteX7210" fmla="*/ 4998355 w 7120160"/>
              <a:gd name="connsiteY7210" fmla="*/ 208900 h 6864970"/>
              <a:gd name="connsiteX7211" fmla="*/ 4999062 w 7120160"/>
              <a:gd name="connsiteY7211" fmla="*/ 208900 h 6864970"/>
              <a:gd name="connsiteX7212" fmla="*/ 5002596 w 7120160"/>
              <a:gd name="connsiteY7212" fmla="*/ 215885 h 6864970"/>
              <a:gd name="connsiteX7213" fmla="*/ 5003303 w 7120160"/>
              <a:gd name="connsiteY7213" fmla="*/ 216520 h 6864970"/>
              <a:gd name="connsiteX7214" fmla="*/ 5003303 w 7120160"/>
              <a:gd name="connsiteY7214" fmla="*/ 229855 h 6864970"/>
              <a:gd name="connsiteX7215" fmla="*/ 4988460 w 7120160"/>
              <a:gd name="connsiteY7215" fmla="*/ 246365 h 6864970"/>
              <a:gd name="connsiteX7216" fmla="*/ 4972910 w 7120160"/>
              <a:gd name="connsiteY7216" fmla="*/ 255255 h 6864970"/>
              <a:gd name="connsiteX7217" fmla="*/ 4996235 w 7120160"/>
              <a:gd name="connsiteY7217" fmla="*/ 210170 h 6864970"/>
              <a:gd name="connsiteX7218" fmla="*/ 4998355 w 7120160"/>
              <a:gd name="connsiteY7218" fmla="*/ 208900 h 6864970"/>
              <a:gd name="connsiteX7219" fmla="*/ 5263718 w 7120160"/>
              <a:gd name="connsiteY7219" fmla="*/ 208406 h 6864970"/>
              <a:gd name="connsiteX7220" fmla="*/ 5263404 w 7120160"/>
              <a:gd name="connsiteY7220" fmla="*/ 209535 h 6864970"/>
              <a:gd name="connsiteX7221" fmla="*/ 5263404 w 7120160"/>
              <a:gd name="connsiteY7221" fmla="*/ 208900 h 6864970"/>
              <a:gd name="connsiteX7222" fmla="*/ 5051365 w 7120160"/>
              <a:gd name="connsiteY7222" fmla="*/ 207630 h 6864970"/>
              <a:gd name="connsiteX7223" fmla="*/ 5049952 w 7120160"/>
              <a:gd name="connsiteY7223" fmla="*/ 211440 h 6864970"/>
              <a:gd name="connsiteX7224" fmla="*/ 5049952 w 7120160"/>
              <a:gd name="connsiteY7224" fmla="*/ 212075 h 6864970"/>
              <a:gd name="connsiteX7225" fmla="*/ 5048538 w 7120160"/>
              <a:gd name="connsiteY7225" fmla="*/ 215885 h 6864970"/>
              <a:gd name="connsiteX7226" fmla="*/ 5047831 w 7120160"/>
              <a:gd name="connsiteY7226" fmla="*/ 218425 h 6864970"/>
              <a:gd name="connsiteX7227" fmla="*/ 5047831 w 7120160"/>
              <a:gd name="connsiteY7227" fmla="*/ 219060 h 6864970"/>
              <a:gd name="connsiteX7228" fmla="*/ 5048538 w 7120160"/>
              <a:gd name="connsiteY7228" fmla="*/ 215885 h 6864970"/>
              <a:gd name="connsiteX7229" fmla="*/ 5049952 w 7120160"/>
              <a:gd name="connsiteY7229" fmla="*/ 212710 h 6864970"/>
              <a:gd name="connsiteX7230" fmla="*/ 5049952 w 7120160"/>
              <a:gd name="connsiteY7230" fmla="*/ 212075 h 6864970"/>
              <a:gd name="connsiteX7231" fmla="*/ 2062320 w 7120160"/>
              <a:gd name="connsiteY7231" fmla="*/ 203820 h 6864970"/>
              <a:gd name="connsiteX7232" fmla="*/ 2063027 w 7120160"/>
              <a:gd name="connsiteY7232" fmla="*/ 203820 h 6864970"/>
              <a:gd name="connsiteX7233" fmla="*/ 2065854 w 7120160"/>
              <a:gd name="connsiteY7233" fmla="*/ 209535 h 6864970"/>
              <a:gd name="connsiteX7234" fmla="*/ 2065147 w 7120160"/>
              <a:gd name="connsiteY7234" fmla="*/ 209535 h 6864970"/>
              <a:gd name="connsiteX7235" fmla="*/ 2058786 w 7120160"/>
              <a:gd name="connsiteY7235" fmla="*/ 213345 h 6864970"/>
              <a:gd name="connsiteX7236" fmla="*/ 2056666 w 7120160"/>
              <a:gd name="connsiteY7236" fmla="*/ 207630 h 6864970"/>
              <a:gd name="connsiteX7237" fmla="*/ 2062320 w 7120160"/>
              <a:gd name="connsiteY7237" fmla="*/ 203820 h 6864970"/>
              <a:gd name="connsiteX7238" fmla="*/ 6033106 w 7120160"/>
              <a:gd name="connsiteY7238" fmla="*/ 201280 h 6864970"/>
              <a:gd name="connsiteX7239" fmla="*/ 6032400 w 7120160"/>
              <a:gd name="connsiteY7239" fmla="*/ 201915 h 6864970"/>
              <a:gd name="connsiteX7240" fmla="*/ 6031870 w 7120160"/>
              <a:gd name="connsiteY7240" fmla="*/ 203502 h 6864970"/>
              <a:gd name="connsiteX7241" fmla="*/ 6031693 w 7120160"/>
              <a:gd name="connsiteY7241" fmla="*/ 203820 h 6864970"/>
              <a:gd name="connsiteX7242" fmla="*/ 6027452 w 7120160"/>
              <a:gd name="connsiteY7242" fmla="*/ 211440 h 6864970"/>
              <a:gd name="connsiteX7243" fmla="*/ 6025332 w 7120160"/>
              <a:gd name="connsiteY7243" fmla="*/ 214615 h 6864970"/>
              <a:gd name="connsiteX7244" fmla="*/ 6028159 w 7120160"/>
              <a:gd name="connsiteY7244" fmla="*/ 214615 h 6864970"/>
              <a:gd name="connsiteX7245" fmla="*/ 6031870 w 7120160"/>
              <a:gd name="connsiteY7245" fmla="*/ 203502 h 6864970"/>
              <a:gd name="connsiteX7246" fmla="*/ 5060554 w 7120160"/>
              <a:gd name="connsiteY7246" fmla="*/ 200645 h 6864970"/>
              <a:gd name="connsiteX7247" fmla="*/ 5059140 w 7120160"/>
              <a:gd name="connsiteY7247" fmla="*/ 206360 h 6864970"/>
              <a:gd name="connsiteX7248" fmla="*/ 5057020 w 7120160"/>
              <a:gd name="connsiteY7248" fmla="*/ 214615 h 6864970"/>
              <a:gd name="connsiteX7249" fmla="*/ 5055606 w 7120160"/>
              <a:gd name="connsiteY7249" fmla="*/ 220330 h 6864970"/>
              <a:gd name="connsiteX7250" fmla="*/ 5059140 w 7120160"/>
              <a:gd name="connsiteY7250" fmla="*/ 213980 h 6864970"/>
              <a:gd name="connsiteX7251" fmla="*/ 5061260 w 7120160"/>
              <a:gd name="connsiteY7251" fmla="*/ 206995 h 6864970"/>
              <a:gd name="connsiteX7252" fmla="*/ 5060554 w 7120160"/>
              <a:gd name="connsiteY7252" fmla="*/ 200645 h 6864970"/>
              <a:gd name="connsiteX7253" fmla="*/ 5644368 w 7120160"/>
              <a:gd name="connsiteY7253" fmla="*/ 195565 h 6864970"/>
              <a:gd name="connsiteX7254" fmla="*/ 5645074 w 7120160"/>
              <a:gd name="connsiteY7254" fmla="*/ 196200 h 6864970"/>
              <a:gd name="connsiteX7255" fmla="*/ 5647195 w 7120160"/>
              <a:gd name="connsiteY7255" fmla="*/ 200645 h 6864970"/>
              <a:gd name="connsiteX7256" fmla="*/ 5640127 w 7120160"/>
              <a:gd name="connsiteY7256" fmla="*/ 206995 h 6864970"/>
              <a:gd name="connsiteX7257" fmla="*/ 5638007 w 7120160"/>
              <a:gd name="connsiteY7257" fmla="*/ 201915 h 6864970"/>
              <a:gd name="connsiteX7258" fmla="*/ 5644368 w 7120160"/>
              <a:gd name="connsiteY7258" fmla="*/ 195565 h 6864970"/>
              <a:gd name="connsiteX7259" fmla="*/ 5271179 w 7120160"/>
              <a:gd name="connsiteY7259" fmla="*/ 194295 h 6864970"/>
              <a:gd name="connsiteX7260" fmla="*/ 5269058 w 7120160"/>
              <a:gd name="connsiteY7260" fmla="*/ 200010 h 6864970"/>
              <a:gd name="connsiteX7261" fmla="*/ 5263718 w 7120160"/>
              <a:gd name="connsiteY7261" fmla="*/ 208406 h 6864970"/>
              <a:gd name="connsiteX7262" fmla="*/ 5264111 w 7120160"/>
              <a:gd name="connsiteY7262" fmla="*/ 206995 h 6864970"/>
              <a:gd name="connsiteX7263" fmla="*/ 5271179 w 7120160"/>
              <a:gd name="connsiteY7263" fmla="*/ 194295 h 6864970"/>
              <a:gd name="connsiteX7264" fmla="*/ 5106495 w 7120160"/>
              <a:gd name="connsiteY7264" fmla="*/ 191755 h 6864970"/>
              <a:gd name="connsiteX7265" fmla="*/ 5095186 w 7120160"/>
              <a:gd name="connsiteY7265" fmla="*/ 228585 h 6864970"/>
              <a:gd name="connsiteX7266" fmla="*/ 5106495 w 7120160"/>
              <a:gd name="connsiteY7266" fmla="*/ 191755 h 6864970"/>
              <a:gd name="connsiteX7267" fmla="*/ 6026746 w 7120160"/>
              <a:gd name="connsiteY7267" fmla="*/ 187945 h 6864970"/>
              <a:gd name="connsiteX7268" fmla="*/ 6021798 w 7120160"/>
              <a:gd name="connsiteY7268" fmla="*/ 190485 h 6864970"/>
              <a:gd name="connsiteX7269" fmla="*/ 6020384 w 7120160"/>
              <a:gd name="connsiteY7269" fmla="*/ 192390 h 6864970"/>
              <a:gd name="connsiteX7270" fmla="*/ 6021798 w 7120160"/>
              <a:gd name="connsiteY7270" fmla="*/ 192390 h 6864970"/>
              <a:gd name="connsiteX7271" fmla="*/ 6028159 w 7120160"/>
              <a:gd name="connsiteY7271" fmla="*/ 189215 h 6864970"/>
              <a:gd name="connsiteX7272" fmla="*/ 6028866 w 7120160"/>
              <a:gd name="connsiteY7272" fmla="*/ 188580 h 6864970"/>
              <a:gd name="connsiteX7273" fmla="*/ 6028159 w 7120160"/>
              <a:gd name="connsiteY7273" fmla="*/ 188580 h 6864970"/>
              <a:gd name="connsiteX7274" fmla="*/ 6026746 w 7120160"/>
              <a:gd name="connsiteY7274" fmla="*/ 187945 h 6864970"/>
              <a:gd name="connsiteX7275" fmla="*/ 4993477 w 7120160"/>
              <a:gd name="connsiteY7275" fmla="*/ 175832 h 6864970"/>
              <a:gd name="connsiteX7276" fmla="*/ 4993408 w 7120160"/>
              <a:gd name="connsiteY7276" fmla="*/ 176515 h 6864970"/>
              <a:gd name="connsiteX7277" fmla="*/ 4993408 w 7120160"/>
              <a:gd name="connsiteY7277" fmla="*/ 175880 h 6864970"/>
              <a:gd name="connsiteX7278" fmla="*/ 2152790 w 7120160"/>
              <a:gd name="connsiteY7278" fmla="*/ 173340 h 6864970"/>
              <a:gd name="connsiteX7279" fmla="*/ 2151376 w 7120160"/>
              <a:gd name="connsiteY7279" fmla="*/ 177785 h 6864970"/>
              <a:gd name="connsiteX7280" fmla="*/ 2151376 w 7120160"/>
              <a:gd name="connsiteY7280" fmla="*/ 180325 h 6864970"/>
              <a:gd name="connsiteX7281" fmla="*/ 2152790 w 7120160"/>
              <a:gd name="connsiteY7281" fmla="*/ 177785 h 6864970"/>
              <a:gd name="connsiteX7282" fmla="*/ 5093066 w 7120160"/>
              <a:gd name="connsiteY7282" fmla="*/ 172070 h 6864970"/>
              <a:gd name="connsiteX7283" fmla="*/ 5092360 w 7120160"/>
              <a:gd name="connsiteY7283" fmla="*/ 173975 h 6864970"/>
              <a:gd name="connsiteX7284" fmla="*/ 5091652 w 7120160"/>
              <a:gd name="connsiteY7284" fmla="*/ 175880 h 6864970"/>
              <a:gd name="connsiteX7285" fmla="*/ 5091652 w 7120160"/>
              <a:gd name="connsiteY7285" fmla="*/ 177150 h 6864970"/>
              <a:gd name="connsiteX7286" fmla="*/ 5092360 w 7120160"/>
              <a:gd name="connsiteY7286" fmla="*/ 175245 h 6864970"/>
              <a:gd name="connsiteX7287" fmla="*/ 5093773 w 7120160"/>
              <a:gd name="connsiteY7287" fmla="*/ 172070 h 6864970"/>
              <a:gd name="connsiteX7288" fmla="*/ 5000476 w 7120160"/>
              <a:gd name="connsiteY7288" fmla="*/ 165085 h 6864970"/>
              <a:gd name="connsiteX7289" fmla="*/ 4999769 w 7120160"/>
              <a:gd name="connsiteY7289" fmla="*/ 171435 h 6864970"/>
              <a:gd name="connsiteX7290" fmla="*/ 4993477 w 7120160"/>
              <a:gd name="connsiteY7290" fmla="*/ 175832 h 6864970"/>
              <a:gd name="connsiteX7291" fmla="*/ 4994114 w 7120160"/>
              <a:gd name="connsiteY7291" fmla="*/ 169530 h 6864970"/>
              <a:gd name="connsiteX7292" fmla="*/ 5000476 w 7120160"/>
              <a:gd name="connsiteY7292" fmla="*/ 165085 h 6864970"/>
              <a:gd name="connsiteX7293" fmla="*/ 4994821 w 7120160"/>
              <a:gd name="connsiteY7293" fmla="*/ 152385 h 6864970"/>
              <a:gd name="connsiteX7294" fmla="*/ 4982099 w 7120160"/>
              <a:gd name="connsiteY7294" fmla="*/ 165085 h 6864970"/>
              <a:gd name="connsiteX7295" fmla="*/ 4979978 w 7120160"/>
              <a:gd name="connsiteY7295" fmla="*/ 180325 h 6864970"/>
              <a:gd name="connsiteX7296" fmla="*/ 4981392 w 7120160"/>
              <a:gd name="connsiteY7296" fmla="*/ 185405 h 6864970"/>
              <a:gd name="connsiteX7297" fmla="*/ 4982806 w 7120160"/>
              <a:gd name="connsiteY7297" fmla="*/ 189215 h 6864970"/>
              <a:gd name="connsiteX7298" fmla="*/ 4981392 w 7120160"/>
              <a:gd name="connsiteY7298" fmla="*/ 199375 h 6864970"/>
              <a:gd name="connsiteX7299" fmla="*/ 4963722 w 7120160"/>
              <a:gd name="connsiteY7299" fmla="*/ 227950 h 6864970"/>
              <a:gd name="connsiteX7300" fmla="*/ 4970790 w 7120160"/>
              <a:gd name="connsiteY7300" fmla="*/ 264780 h 6864970"/>
              <a:gd name="connsiteX7301" fmla="*/ 4972910 w 7120160"/>
              <a:gd name="connsiteY7301" fmla="*/ 281290 h 6864970"/>
              <a:gd name="connsiteX7302" fmla="*/ 4953827 w 7120160"/>
              <a:gd name="connsiteY7302" fmla="*/ 330820 h 6864970"/>
              <a:gd name="connsiteX7303" fmla="*/ 4936864 w 7120160"/>
              <a:gd name="connsiteY7303" fmla="*/ 365110 h 6864970"/>
              <a:gd name="connsiteX7304" fmla="*/ 4935450 w 7120160"/>
              <a:gd name="connsiteY7304" fmla="*/ 368920 h 6864970"/>
              <a:gd name="connsiteX7305" fmla="*/ 4889508 w 7120160"/>
              <a:gd name="connsiteY7305" fmla="*/ 480680 h 6864970"/>
              <a:gd name="connsiteX7306" fmla="*/ 4893042 w 7120160"/>
              <a:gd name="connsiteY7306" fmla="*/ 495285 h 6864970"/>
              <a:gd name="connsiteX7307" fmla="*/ 4900817 w 7120160"/>
              <a:gd name="connsiteY7307" fmla="*/ 495920 h 6864970"/>
              <a:gd name="connsiteX7308" fmla="*/ 4913540 w 7120160"/>
              <a:gd name="connsiteY7308" fmla="*/ 488935 h 6864970"/>
              <a:gd name="connsiteX7309" fmla="*/ 4919900 w 7120160"/>
              <a:gd name="connsiteY7309" fmla="*/ 481315 h 6864970"/>
              <a:gd name="connsiteX7310" fmla="*/ 4938984 w 7120160"/>
              <a:gd name="connsiteY7310" fmla="*/ 454010 h 6864970"/>
              <a:gd name="connsiteX7311" fmla="*/ 4939691 w 7120160"/>
              <a:gd name="connsiteY7311" fmla="*/ 445120 h 6864970"/>
              <a:gd name="connsiteX7312" fmla="*/ 4946759 w 7120160"/>
              <a:gd name="connsiteY7312" fmla="*/ 430515 h 6864970"/>
              <a:gd name="connsiteX7313" fmla="*/ 4947466 w 7120160"/>
              <a:gd name="connsiteY7313" fmla="*/ 429880 h 6864970"/>
              <a:gd name="connsiteX7314" fmla="*/ 4948880 w 7120160"/>
              <a:gd name="connsiteY7314" fmla="*/ 422895 h 6864970"/>
              <a:gd name="connsiteX7315" fmla="*/ 4957361 w 7120160"/>
              <a:gd name="connsiteY7315" fmla="*/ 393685 h 6864970"/>
              <a:gd name="connsiteX7316" fmla="*/ 4963067 w 7120160"/>
              <a:gd name="connsiteY7316" fmla="*/ 374677 h 6864970"/>
              <a:gd name="connsiteX7317" fmla="*/ 4967874 w 7120160"/>
              <a:gd name="connsiteY7317" fmla="*/ 378604 h 6864970"/>
              <a:gd name="connsiteX7318" fmla="*/ 4963722 w 7120160"/>
              <a:gd name="connsiteY7318" fmla="*/ 394955 h 6864970"/>
              <a:gd name="connsiteX7319" fmla="*/ 4963016 w 7120160"/>
              <a:gd name="connsiteY7319" fmla="*/ 398130 h 6864970"/>
              <a:gd name="connsiteX7320" fmla="*/ 4967256 w 7120160"/>
              <a:gd name="connsiteY7320" fmla="*/ 387970 h 6864970"/>
              <a:gd name="connsiteX7321" fmla="*/ 4969376 w 7120160"/>
              <a:gd name="connsiteY7321" fmla="*/ 376540 h 6864970"/>
              <a:gd name="connsiteX7322" fmla="*/ 4970790 w 7120160"/>
              <a:gd name="connsiteY7322" fmla="*/ 377175 h 6864970"/>
              <a:gd name="connsiteX7323" fmla="*/ 4972910 w 7120160"/>
              <a:gd name="connsiteY7323" fmla="*/ 372095 h 6864970"/>
              <a:gd name="connsiteX7324" fmla="*/ 4981392 w 7120160"/>
              <a:gd name="connsiteY7324" fmla="*/ 358760 h 6864970"/>
              <a:gd name="connsiteX7325" fmla="*/ 4982806 w 7120160"/>
              <a:gd name="connsiteY7325" fmla="*/ 356220 h 6864970"/>
              <a:gd name="connsiteX7326" fmla="*/ 4984220 w 7120160"/>
              <a:gd name="connsiteY7326" fmla="*/ 353045 h 6864970"/>
              <a:gd name="connsiteX7327" fmla="*/ 4989874 w 7120160"/>
              <a:gd name="connsiteY7327" fmla="*/ 333995 h 6864970"/>
              <a:gd name="connsiteX7328" fmla="*/ 4990580 w 7120160"/>
              <a:gd name="connsiteY7328" fmla="*/ 332725 h 6864970"/>
              <a:gd name="connsiteX7329" fmla="*/ 4987754 w 7120160"/>
              <a:gd name="connsiteY7329" fmla="*/ 332725 h 6864970"/>
              <a:gd name="connsiteX7330" fmla="*/ 4989167 w 7120160"/>
              <a:gd name="connsiteY7330" fmla="*/ 326375 h 6864970"/>
              <a:gd name="connsiteX7331" fmla="*/ 4992701 w 7120160"/>
              <a:gd name="connsiteY7331" fmla="*/ 325740 h 6864970"/>
              <a:gd name="connsiteX7332" fmla="*/ 4993408 w 7120160"/>
              <a:gd name="connsiteY7332" fmla="*/ 324470 h 6864970"/>
              <a:gd name="connsiteX7333" fmla="*/ 4993408 w 7120160"/>
              <a:gd name="connsiteY7333" fmla="*/ 322565 h 6864970"/>
              <a:gd name="connsiteX7334" fmla="*/ 4994821 w 7120160"/>
              <a:gd name="connsiteY7334" fmla="*/ 323200 h 6864970"/>
              <a:gd name="connsiteX7335" fmla="*/ 4995528 w 7120160"/>
              <a:gd name="connsiteY7335" fmla="*/ 323835 h 6864970"/>
              <a:gd name="connsiteX7336" fmla="*/ 4999062 w 7120160"/>
              <a:gd name="connsiteY7336" fmla="*/ 321295 h 6864970"/>
              <a:gd name="connsiteX7337" fmla="*/ 5011078 w 7120160"/>
              <a:gd name="connsiteY7337" fmla="*/ 306055 h 6864970"/>
              <a:gd name="connsiteX7338" fmla="*/ 5016025 w 7120160"/>
              <a:gd name="connsiteY7338" fmla="*/ 295895 h 6864970"/>
              <a:gd name="connsiteX7339" fmla="*/ 5011784 w 7120160"/>
              <a:gd name="connsiteY7339" fmla="*/ 286370 h 6864970"/>
              <a:gd name="connsiteX7340" fmla="*/ 5008957 w 7120160"/>
              <a:gd name="connsiteY7340" fmla="*/ 285735 h 6864970"/>
              <a:gd name="connsiteX7341" fmla="*/ 5006837 w 7120160"/>
              <a:gd name="connsiteY7341" fmla="*/ 285100 h 6864970"/>
              <a:gd name="connsiteX7342" fmla="*/ 5005423 w 7120160"/>
              <a:gd name="connsiteY7342" fmla="*/ 290180 h 6864970"/>
              <a:gd name="connsiteX7343" fmla="*/ 4993408 w 7120160"/>
              <a:gd name="connsiteY7343" fmla="*/ 322565 h 6864970"/>
              <a:gd name="connsiteX7344" fmla="*/ 4980686 w 7120160"/>
              <a:gd name="connsiteY7344" fmla="*/ 319390 h 6864970"/>
              <a:gd name="connsiteX7345" fmla="*/ 4975738 w 7120160"/>
              <a:gd name="connsiteY7345" fmla="*/ 358125 h 6864970"/>
              <a:gd name="connsiteX7346" fmla="*/ 4967687 w 7120160"/>
              <a:gd name="connsiteY7346" fmla="*/ 372859 h 6864970"/>
              <a:gd name="connsiteX7347" fmla="*/ 4963088 w 7120160"/>
              <a:gd name="connsiteY7347" fmla="*/ 374608 h 6864970"/>
              <a:gd name="connsiteX7348" fmla="*/ 4977328 w 7120160"/>
              <a:gd name="connsiteY7348" fmla="*/ 327169 h 6864970"/>
              <a:gd name="connsiteX7349" fmla="*/ 4998355 w 7120160"/>
              <a:gd name="connsiteY7349" fmla="*/ 255890 h 6864970"/>
              <a:gd name="connsiteX7350" fmla="*/ 5001889 w 7120160"/>
              <a:gd name="connsiteY7350" fmla="*/ 242555 h 6864970"/>
              <a:gd name="connsiteX7351" fmla="*/ 5001182 w 7120160"/>
              <a:gd name="connsiteY7351" fmla="*/ 241285 h 6864970"/>
              <a:gd name="connsiteX7352" fmla="*/ 5000476 w 7120160"/>
              <a:gd name="connsiteY7352" fmla="*/ 238110 h 6864970"/>
              <a:gd name="connsiteX7353" fmla="*/ 5002596 w 7120160"/>
              <a:gd name="connsiteY7353" fmla="*/ 236840 h 6864970"/>
              <a:gd name="connsiteX7354" fmla="*/ 5003303 w 7120160"/>
              <a:gd name="connsiteY7354" fmla="*/ 236840 h 6864970"/>
              <a:gd name="connsiteX7355" fmla="*/ 5011784 w 7120160"/>
              <a:gd name="connsiteY7355" fmla="*/ 206995 h 6864970"/>
              <a:gd name="connsiteX7356" fmla="*/ 5022386 w 7120160"/>
              <a:gd name="connsiteY7356" fmla="*/ 172070 h 6864970"/>
              <a:gd name="connsiteX7357" fmla="*/ 5021680 w 7120160"/>
              <a:gd name="connsiteY7357" fmla="*/ 172070 h 6864970"/>
              <a:gd name="connsiteX7358" fmla="*/ 5001889 w 7120160"/>
              <a:gd name="connsiteY7358" fmla="*/ 157465 h 6864970"/>
              <a:gd name="connsiteX7359" fmla="*/ 4996235 w 7120160"/>
              <a:gd name="connsiteY7359" fmla="*/ 152385 h 6864970"/>
              <a:gd name="connsiteX7360" fmla="*/ 4994821 w 7120160"/>
              <a:gd name="connsiteY7360" fmla="*/ 152385 h 6864970"/>
              <a:gd name="connsiteX7361" fmla="*/ 5076810 w 7120160"/>
              <a:gd name="connsiteY7361" fmla="*/ 150480 h 6864970"/>
              <a:gd name="connsiteX7362" fmla="*/ 5076103 w 7120160"/>
              <a:gd name="connsiteY7362" fmla="*/ 152385 h 6864970"/>
              <a:gd name="connsiteX7363" fmla="*/ 5075396 w 7120160"/>
              <a:gd name="connsiteY7363" fmla="*/ 153655 h 6864970"/>
              <a:gd name="connsiteX7364" fmla="*/ 5664158 w 7120160"/>
              <a:gd name="connsiteY7364" fmla="*/ 146670 h 6864970"/>
              <a:gd name="connsiteX7365" fmla="*/ 5664865 w 7120160"/>
              <a:gd name="connsiteY7365" fmla="*/ 146670 h 6864970"/>
              <a:gd name="connsiteX7366" fmla="*/ 5659918 w 7120160"/>
              <a:gd name="connsiteY7366" fmla="*/ 172705 h 6864970"/>
              <a:gd name="connsiteX7367" fmla="*/ 5655676 w 7120160"/>
              <a:gd name="connsiteY7367" fmla="*/ 180960 h 6864970"/>
              <a:gd name="connsiteX7368" fmla="*/ 5647902 w 7120160"/>
              <a:gd name="connsiteY7368" fmla="*/ 172070 h 6864970"/>
              <a:gd name="connsiteX7369" fmla="*/ 5664158 w 7120160"/>
              <a:gd name="connsiteY7369" fmla="*/ 146670 h 6864970"/>
              <a:gd name="connsiteX7370" fmla="*/ 5078224 w 7120160"/>
              <a:gd name="connsiteY7370" fmla="*/ 144130 h 6864970"/>
              <a:gd name="connsiteX7371" fmla="*/ 5077516 w 7120160"/>
              <a:gd name="connsiteY7371" fmla="*/ 147305 h 6864970"/>
              <a:gd name="connsiteX7372" fmla="*/ 5076810 w 7120160"/>
              <a:gd name="connsiteY7372" fmla="*/ 148575 h 6864970"/>
              <a:gd name="connsiteX7373" fmla="*/ 5225237 w 7120160"/>
              <a:gd name="connsiteY7373" fmla="*/ 142860 h 6864970"/>
              <a:gd name="connsiteX7374" fmla="*/ 5221703 w 7120160"/>
              <a:gd name="connsiteY7374" fmla="*/ 149845 h 6864970"/>
              <a:gd name="connsiteX7375" fmla="*/ 5216756 w 7120160"/>
              <a:gd name="connsiteY7375" fmla="*/ 160005 h 6864970"/>
              <a:gd name="connsiteX7376" fmla="*/ 5214635 w 7120160"/>
              <a:gd name="connsiteY7376" fmla="*/ 163180 h 6864970"/>
              <a:gd name="connsiteX7377" fmla="*/ 5213928 w 7120160"/>
              <a:gd name="connsiteY7377" fmla="*/ 164450 h 6864970"/>
              <a:gd name="connsiteX7378" fmla="*/ 5213928 w 7120160"/>
              <a:gd name="connsiteY7378" fmla="*/ 165085 h 6864970"/>
              <a:gd name="connsiteX7379" fmla="*/ 5211101 w 7120160"/>
              <a:gd name="connsiteY7379" fmla="*/ 170800 h 6864970"/>
              <a:gd name="connsiteX7380" fmla="*/ 5209688 w 7120160"/>
              <a:gd name="connsiteY7380" fmla="*/ 173975 h 6864970"/>
              <a:gd name="connsiteX7381" fmla="*/ 5193432 w 7120160"/>
              <a:gd name="connsiteY7381" fmla="*/ 234300 h 6864970"/>
              <a:gd name="connsiteX7382" fmla="*/ 5187777 w 7120160"/>
              <a:gd name="connsiteY7382" fmla="*/ 252715 h 6864970"/>
              <a:gd name="connsiteX7383" fmla="*/ 5194845 w 7120160"/>
              <a:gd name="connsiteY7383" fmla="*/ 254620 h 6864970"/>
              <a:gd name="connsiteX7384" fmla="*/ 5182122 w 7120160"/>
              <a:gd name="connsiteY7384" fmla="*/ 271765 h 6864970"/>
              <a:gd name="connsiteX7385" fmla="*/ 5188484 w 7120160"/>
              <a:gd name="connsiteY7385" fmla="*/ 273035 h 6864970"/>
              <a:gd name="connsiteX7386" fmla="*/ 5187070 w 7120160"/>
              <a:gd name="connsiteY7386" fmla="*/ 279385 h 6864970"/>
              <a:gd name="connsiteX7387" fmla="*/ 5185656 w 7120160"/>
              <a:gd name="connsiteY7387" fmla="*/ 281925 h 6864970"/>
              <a:gd name="connsiteX7388" fmla="*/ 5186364 w 7120160"/>
              <a:gd name="connsiteY7388" fmla="*/ 281290 h 6864970"/>
              <a:gd name="connsiteX7389" fmla="*/ 5187070 w 7120160"/>
              <a:gd name="connsiteY7389" fmla="*/ 280020 h 6864970"/>
              <a:gd name="connsiteX7390" fmla="*/ 5194845 w 7120160"/>
              <a:gd name="connsiteY7390" fmla="*/ 254620 h 6864970"/>
              <a:gd name="connsiteX7391" fmla="*/ 5200499 w 7120160"/>
              <a:gd name="connsiteY7391" fmla="*/ 236205 h 6864970"/>
              <a:gd name="connsiteX7392" fmla="*/ 5193432 w 7120160"/>
              <a:gd name="connsiteY7392" fmla="*/ 234300 h 6864970"/>
              <a:gd name="connsiteX7393" fmla="*/ 5199792 w 7120160"/>
              <a:gd name="connsiteY7393" fmla="*/ 215885 h 6864970"/>
              <a:gd name="connsiteX7394" fmla="*/ 5206154 w 7120160"/>
              <a:gd name="connsiteY7394" fmla="*/ 217790 h 6864970"/>
              <a:gd name="connsiteX7395" fmla="*/ 5216756 w 7120160"/>
              <a:gd name="connsiteY7395" fmla="*/ 160005 h 6864970"/>
              <a:gd name="connsiteX7396" fmla="*/ 5223117 w 7120160"/>
              <a:gd name="connsiteY7396" fmla="*/ 149210 h 6864970"/>
              <a:gd name="connsiteX7397" fmla="*/ 5129112 w 7120160"/>
              <a:gd name="connsiteY7397" fmla="*/ 139685 h 6864970"/>
              <a:gd name="connsiteX7398" fmla="*/ 5124872 w 7120160"/>
              <a:gd name="connsiteY7398" fmla="*/ 147940 h 6864970"/>
              <a:gd name="connsiteX7399" fmla="*/ 5110736 w 7120160"/>
              <a:gd name="connsiteY7399" fmla="*/ 171435 h 6864970"/>
              <a:gd name="connsiteX7400" fmla="*/ 5110029 w 7120160"/>
              <a:gd name="connsiteY7400" fmla="*/ 172705 h 6864970"/>
              <a:gd name="connsiteX7401" fmla="*/ 5110736 w 7120160"/>
              <a:gd name="connsiteY7401" fmla="*/ 172705 h 6864970"/>
              <a:gd name="connsiteX7402" fmla="*/ 5112150 w 7120160"/>
              <a:gd name="connsiteY7402" fmla="*/ 172705 h 6864970"/>
              <a:gd name="connsiteX7403" fmla="*/ 5101548 w 7120160"/>
              <a:gd name="connsiteY7403" fmla="*/ 214615 h 6864970"/>
              <a:gd name="connsiteX7404" fmla="*/ 5099427 w 7120160"/>
              <a:gd name="connsiteY7404" fmla="*/ 225410 h 6864970"/>
              <a:gd name="connsiteX7405" fmla="*/ 5101548 w 7120160"/>
              <a:gd name="connsiteY7405" fmla="*/ 220330 h 6864970"/>
              <a:gd name="connsiteX7406" fmla="*/ 5107909 w 7120160"/>
              <a:gd name="connsiteY7406" fmla="*/ 205725 h 6864970"/>
              <a:gd name="connsiteX7407" fmla="*/ 5114270 w 7120160"/>
              <a:gd name="connsiteY7407" fmla="*/ 192390 h 6864970"/>
              <a:gd name="connsiteX7408" fmla="*/ 5117097 w 7120160"/>
              <a:gd name="connsiteY7408" fmla="*/ 187310 h 6864970"/>
              <a:gd name="connsiteX7409" fmla="*/ 5118511 w 7120160"/>
              <a:gd name="connsiteY7409" fmla="*/ 182230 h 6864970"/>
              <a:gd name="connsiteX7410" fmla="*/ 5126286 w 7120160"/>
              <a:gd name="connsiteY7410" fmla="*/ 152385 h 6864970"/>
              <a:gd name="connsiteX7411" fmla="*/ 5058433 w 7120160"/>
              <a:gd name="connsiteY7411" fmla="*/ 138415 h 6864970"/>
              <a:gd name="connsiteX7412" fmla="*/ 5057020 w 7120160"/>
              <a:gd name="connsiteY7412" fmla="*/ 143495 h 6864970"/>
              <a:gd name="connsiteX7413" fmla="*/ 5052778 w 7120160"/>
              <a:gd name="connsiteY7413" fmla="*/ 157465 h 6864970"/>
              <a:gd name="connsiteX7414" fmla="*/ 5046418 w 7120160"/>
              <a:gd name="connsiteY7414" fmla="*/ 155560 h 6864970"/>
              <a:gd name="connsiteX7415" fmla="*/ 5047416 w 7120160"/>
              <a:gd name="connsiteY7415" fmla="*/ 151884 h 6864970"/>
              <a:gd name="connsiteX7416" fmla="*/ 5054104 w 7120160"/>
              <a:gd name="connsiteY7416" fmla="*/ 140400 h 6864970"/>
              <a:gd name="connsiteX7417" fmla="*/ 5058433 w 7120160"/>
              <a:gd name="connsiteY7417" fmla="*/ 138415 h 6864970"/>
              <a:gd name="connsiteX7418" fmla="*/ 4996942 w 7120160"/>
              <a:gd name="connsiteY7418" fmla="*/ 135875 h 6864970"/>
              <a:gd name="connsiteX7419" fmla="*/ 4994821 w 7120160"/>
              <a:gd name="connsiteY7419" fmla="*/ 136510 h 6864970"/>
              <a:gd name="connsiteX7420" fmla="*/ 4997648 w 7120160"/>
              <a:gd name="connsiteY7420" fmla="*/ 142860 h 6864970"/>
              <a:gd name="connsiteX7421" fmla="*/ 5001889 w 7120160"/>
              <a:gd name="connsiteY7421" fmla="*/ 143495 h 6864970"/>
              <a:gd name="connsiteX7422" fmla="*/ 4999769 w 7120160"/>
              <a:gd name="connsiteY7422" fmla="*/ 137145 h 6864970"/>
              <a:gd name="connsiteX7423" fmla="*/ 4998355 w 7120160"/>
              <a:gd name="connsiteY7423" fmla="*/ 136510 h 6864970"/>
              <a:gd name="connsiteX7424" fmla="*/ 4996942 w 7120160"/>
              <a:gd name="connsiteY7424" fmla="*/ 135875 h 6864970"/>
              <a:gd name="connsiteX7425" fmla="*/ 5286728 w 7120160"/>
              <a:gd name="connsiteY7425" fmla="*/ 121270 h 6864970"/>
              <a:gd name="connsiteX7426" fmla="*/ 5286728 w 7120160"/>
              <a:gd name="connsiteY7426" fmla="*/ 121517 h 6864970"/>
              <a:gd name="connsiteX7427" fmla="*/ 5286547 w 7120160"/>
              <a:gd name="connsiteY7427" fmla="*/ 122231 h 6864970"/>
              <a:gd name="connsiteX7428" fmla="*/ 5286022 w 7120160"/>
              <a:gd name="connsiteY7428" fmla="*/ 123175 h 6864970"/>
              <a:gd name="connsiteX7429" fmla="*/ 5064088 w 7120160"/>
              <a:gd name="connsiteY7429" fmla="*/ 120000 h 6864970"/>
              <a:gd name="connsiteX7430" fmla="*/ 5059140 w 7120160"/>
              <a:gd name="connsiteY7430" fmla="*/ 137145 h 6864970"/>
              <a:gd name="connsiteX7431" fmla="*/ 5058433 w 7120160"/>
              <a:gd name="connsiteY7431" fmla="*/ 138415 h 6864970"/>
              <a:gd name="connsiteX7432" fmla="*/ 5057726 w 7120160"/>
              <a:gd name="connsiteY7432" fmla="*/ 138415 h 6864970"/>
              <a:gd name="connsiteX7433" fmla="*/ 5064088 w 7120160"/>
              <a:gd name="connsiteY7433" fmla="*/ 120000 h 6864970"/>
              <a:gd name="connsiteX7434" fmla="*/ 5859941 w 7120160"/>
              <a:gd name="connsiteY7434" fmla="*/ 102855 h 6864970"/>
              <a:gd name="connsiteX7435" fmla="*/ 5861354 w 7120160"/>
              <a:gd name="connsiteY7435" fmla="*/ 102855 h 6864970"/>
              <a:gd name="connsiteX7436" fmla="*/ 5860648 w 7120160"/>
              <a:gd name="connsiteY7436" fmla="*/ 107300 h 6864970"/>
              <a:gd name="connsiteX7437" fmla="*/ 5857114 w 7120160"/>
              <a:gd name="connsiteY7437" fmla="*/ 108570 h 6864970"/>
              <a:gd name="connsiteX7438" fmla="*/ 5859234 w 7120160"/>
              <a:gd name="connsiteY7438" fmla="*/ 107300 h 6864970"/>
              <a:gd name="connsiteX7439" fmla="*/ 5859941 w 7120160"/>
              <a:gd name="connsiteY7439" fmla="*/ 102855 h 6864970"/>
              <a:gd name="connsiteX7440" fmla="*/ 2214281 w 7120160"/>
              <a:gd name="connsiteY7440" fmla="*/ 101585 h 6864970"/>
              <a:gd name="connsiteX7441" fmla="*/ 2212868 w 7120160"/>
              <a:gd name="connsiteY7441" fmla="*/ 104760 h 6864970"/>
              <a:gd name="connsiteX7442" fmla="*/ 2199439 w 7120160"/>
              <a:gd name="connsiteY7442" fmla="*/ 127620 h 6864970"/>
              <a:gd name="connsiteX7443" fmla="*/ 2164806 w 7120160"/>
              <a:gd name="connsiteY7443" fmla="*/ 186675 h 6864970"/>
              <a:gd name="connsiteX7444" fmla="*/ 2163392 w 7120160"/>
              <a:gd name="connsiteY7444" fmla="*/ 189215 h 6864970"/>
              <a:gd name="connsiteX7445" fmla="*/ 2161978 w 7120160"/>
              <a:gd name="connsiteY7445" fmla="*/ 194295 h 6864970"/>
              <a:gd name="connsiteX7446" fmla="*/ 2132293 w 7120160"/>
              <a:gd name="connsiteY7446" fmla="*/ 277480 h 6864970"/>
              <a:gd name="connsiteX7447" fmla="*/ 2111089 w 7120160"/>
              <a:gd name="connsiteY7447" fmla="*/ 332090 h 6864970"/>
              <a:gd name="connsiteX7448" fmla="*/ 2096246 w 7120160"/>
              <a:gd name="connsiteY7448" fmla="*/ 370190 h 6864970"/>
              <a:gd name="connsiteX7449" fmla="*/ 2094126 w 7120160"/>
              <a:gd name="connsiteY7449" fmla="*/ 375905 h 6864970"/>
              <a:gd name="connsiteX7450" fmla="*/ 2089179 w 7120160"/>
              <a:gd name="connsiteY7450" fmla="*/ 388605 h 6864970"/>
              <a:gd name="connsiteX7451" fmla="*/ 2081403 w 7120160"/>
              <a:gd name="connsiteY7451" fmla="*/ 407020 h 6864970"/>
              <a:gd name="connsiteX7452" fmla="*/ 2081403 w 7120160"/>
              <a:gd name="connsiteY7452" fmla="*/ 408290 h 6864970"/>
              <a:gd name="connsiteX7453" fmla="*/ 2079283 w 7120160"/>
              <a:gd name="connsiteY7453" fmla="*/ 413370 h 6864970"/>
              <a:gd name="connsiteX7454" fmla="*/ 2077163 w 7120160"/>
              <a:gd name="connsiteY7454" fmla="*/ 419085 h 6864970"/>
              <a:gd name="connsiteX7455" fmla="*/ 2072639 w 7120160"/>
              <a:gd name="connsiteY7455" fmla="*/ 429754 h 6864970"/>
              <a:gd name="connsiteX7456" fmla="*/ 2071509 w 7120160"/>
              <a:gd name="connsiteY7456" fmla="*/ 431785 h 6864970"/>
              <a:gd name="connsiteX7457" fmla="*/ 2071509 w 7120160"/>
              <a:gd name="connsiteY7457" fmla="*/ 432420 h 6864970"/>
              <a:gd name="connsiteX7458" fmla="*/ 2072639 w 7120160"/>
              <a:gd name="connsiteY7458" fmla="*/ 429754 h 6864970"/>
              <a:gd name="connsiteX7459" fmla="*/ 2079990 w 7120160"/>
              <a:gd name="connsiteY7459" fmla="*/ 416545 h 6864970"/>
              <a:gd name="connsiteX7460" fmla="*/ 2082111 w 7120160"/>
              <a:gd name="connsiteY7460" fmla="*/ 413370 h 6864970"/>
              <a:gd name="connsiteX7461" fmla="*/ 2082111 w 7120160"/>
              <a:gd name="connsiteY7461" fmla="*/ 410830 h 6864970"/>
              <a:gd name="connsiteX7462" fmla="*/ 2081403 w 7120160"/>
              <a:gd name="connsiteY7462" fmla="*/ 408290 h 6864970"/>
              <a:gd name="connsiteX7463" fmla="*/ 2082817 w 7120160"/>
              <a:gd name="connsiteY7463" fmla="*/ 408290 h 6864970"/>
              <a:gd name="connsiteX7464" fmla="*/ 2092712 w 7120160"/>
              <a:gd name="connsiteY7464" fmla="*/ 379715 h 6864970"/>
              <a:gd name="connsiteX7465" fmla="*/ 2094126 w 7120160"/>
              <a:gd name="connsiteY7465" fmla="*/ 375905 h 6864970"/>
              <a:gd name="connsiteX7466" fmla="*/ 2095539 w 7120160"/>
              <a:gd name="connsiteY7466" fmla="*/ 375905 h 6864970"/>
              <a:gd name="connsiteX7467" fmla="*/ 2111796 w 7120160"/>
              <a:gd name="connsiteY7467" fmla="*/ 356855 h 6864970"/>
              <a:gd name="connsiteX7468" fmla="*/ 2111089 w 7120160"/>
              <a:gd name="connsiteY7468" fmla="*/ 332090 h 6864970"/>
              <a:gd name="connsiteX7469" fmla="*/ 2128759 w 7120160"/>
              <a:gd name="connsiteY7469" fmla="*/ 313675 h 6864970"/>
              <a:gd name="connsiteX7470" fmla="*/ 2154911 w 7120160"/>
              <a:gd name="connsiteY7470" fmla="*/ 248270 h 6864970"/>
              <a:gd name="connsiteX7471" fmla="*/ 2170460 w 7120160"/>
              <a:gd name="connsiteY7471" fmla="*/ 219060 h 6864970"/>
              <a:gd name="connsiteX7472" fmla="*/ 2188836 w 7120160"/>
              <a:gd name="connsiteY7472" fmla="*/ 161275 h 6864970"/>
              <a:gd name="connsiteX7473" fmla="*/ 2212161 w 7120160"/>
              <a:gd name="connsiteY7473" fmla="*/ 108570 h 6864970"/>
              <a:gd name="connsiteX7474" fmla="*/ 5563086 w 7120160"/>
              <a:gd name="connsiteY7474" fmla="*/ 92060 h 6864970"/>
              <a:gd name="connsiteX7475" fmla="*/ 5554604 w 7120160"/>
              <a:gd name="connsiteY7475" fmla="*/ 109205 h 6864970"/>
              <a:gd name="connsiteX7476" fmla="*/ 5572274 w 7120160"/>
              <a:gd name="connsiteY7476" fmla="*/ 135240 h 6864970"/>
              <a:gd name="connsiteX7477" fmla="*/ 5573688 w 7120160"/>
              <a:gd name="connsiteY7477" fmla="*/ 132700 h 6864970"/>
              <a:gd name="connsiteX7478" fmla="*/ 5574395 w 7120160"/>
              <a:gd name="connsiteY7478" fmla="*/ 130160 h 6864970"/>
              <a:gd name="connsiteX7479" fmla="*/ 5572274 w 7120160"/>
              <a:gd name="connsiteY7479" fmla="*/ 124445 h 6864970"/>
              <a:gd name="connsiteX7480" fmla="*/ 5575808 w 7120160"/>
              <a:gd name="connsiteY7480" fmla="*/ 111745 h 6864970"/>
              <a:gd name="connsiteX7481" fmla="*/ 5579342 w 7120160"/>
              <a:gd name="connsiteY7481" fmla="*/ 101585 h 6864970"/>
              <a:gd name="connsiteX7482" fmla="*/ 5570154 w 7120160"/>
              <a:gd name="connsiteY7482" fmla="*/ 96505 h 6864970"/>
              <a:gd name="connsiteX7483" fmla="*/ 5565206 w 7120160"/>
              <a:gd name="connsiteY7483" fmla="*/ 92060 h 6864970"/>
              <a:gd name="connsiteX7484" fmla="*/ 5563086 w 7120160"/>
              <a:gd name="connsiteY7484" fmla="*/ 92060 h 6864970"/>
              <a:gd name="connsiteX7485" fmla="*/ 5339032 w 7120160"/>
              <a:gd name="connsiteY7485" fmla="*/ 92060 h 6864970"/>
              <a:gd name="connsiteX7486" fmla="*/ 5338324 w 7120160"/>
              <a:gd name="connsiteY7486" fmla="*/ 93330 h 6864970"/>
              <a:gd name="connsiteX7487" fmla="*/ 5338324 w 7120160"/>
              <a:gd name="connsiteY7487" fmla="*/ 92695 h 6864970"/>
              <a:gd name="connsiteX7488" fmla="*/ 6052897 w 7120160"/>
              <a:gd name="connsiteY7488" fmla="*/ 91425 h 6864970"/>
              <a:gd name="connsiteX7489" fmla="*/ 6050776 w 7120160"/>
              <a:gd name="connsiteY7489" fmla="*/ 95870 h 6864970"/>
              <a:gd name="connsiteX7490" fmla="*/ 6033813 w 7120160"/>
              <a:gd name="connsiteY7490" fmla="*/ 120635 h 6864970"/>
              <a:gd name="connsiteX7491" fmla="*/ 6015436 w 7120160"/>
              <a:gd name="connsiteY7491" fmla="*/ 160005 h 6864970"/>
              <a:gd name="connsiteX7492" fmla="*/ 6015436 w 7120160"/>
              <a:gd name="connsiteY7492" fmla="*/ 161275 h 6864970"/>
              <a:gd name="connsiteX7493" fmla="*/ 6028866 w 7120160"/>
              <a:gd name="connsiteY7493" fmla="*/ 149845 h 6864970"/>
              <a:gd name="connsiteX7494" fmla="*/ 6056430 w 7120160"/>
              <a:gd name="connsiteY7494" fmla="*/ 123810 h 6864970"/>
              <a:gd name="connsiteX7495" fmla="*/ 6057138 w 7120160"/>
              <a:gd name="connsiteY7495" fmla="*/ 123175 h 6864970"/>
              <a:gd name="connsiteX7496" fmla="*/ 6058551 w 7120160"/>
              <a:gd name="connsiteY7496" fmla="*/ 119365 h 6864970"/>
              <a:gd name="connsiteX7497" fmla="*/ 6052190 w 7120160"/>
              <a:gd name="connsiteY7497" fmla="*/ 93330 h 6864970"/>
              <a:gd name="connsiteX7498" fmla="*/ 5093066 w 7120160"/>
              <a:gd name="connsiteY7498" fmla="*/ 74915 h 6864970"/>
              <a:gd name="connsiteX7499" fmla="*/ 5092360 w 7120160"/>
              <a:gd name="connsiteY7499" fmla="*/ 76185 h 6864970"/>
              <a:gd name="connsiteX7500" fmla="*/ 5093066 w 7120160"/>
              <a:gd name="connsiteY7500" fmla="*/ 75550 h 6864970"/>
              <a:gd name="connsiteX7501" fmla="*/ 5050658 w 7120160"/>
              <a:gd name="connsiteY7501" fmla="*/ 73645 h 6864970"/>
              <a:gd name="connsiteX7502" fmla="*/ 5049952 w 7120160"/>
              <a:gd name="connsiteY7502" fmla="*/ 76185 h 6864970"/>
              <a:gd name="connsiteX7503" fmla="*/ 5049244 w 7120160"/>
              <a:gd name="connsiteY7503" fmla="*/ 76185 h 6864970"/>
              <a:gd name="connsiteX7504" fmla="*/ 5114977 w 7120160"/>
              <a:gd name="connsiteY7504" fmla="*/ 73010 h 6864970"/>
              <a:gd name="connsiteX7505" fmla="*/ 5097307 w 7120160"/>
              <a:gd name="connsiteY7505" fmla="*/ 146035 h 6864970"/>
              <a:gd name="connsiteX7506" fmla="*/ 5093773 w 7120160"/>
              <a:gd name="connsiteY7506" fmla="*/ 159370 h 6864970"/>
              <a:gd name="connsiteX7507" fmla="*/ 5095186 w 7120160"/>
              <a:gd name="connsiteY7507" fmla="*/ 159370 h 6864970"/>
              <a:gd name="connsiteX7508" fmla="*/ 5099427 w 7120160"/>
              <a:gd name="connsiteY7508" fmla="*/ 158735 h 6864970"/>
              <a:gd name="connsiteX7509" fmla="*/ 5100134 w 7120160"/>
              <a:gd name="connsiteY7509" fmla="*/ 158735 h 6864970"/>
              <a:gd name="connsiteX7510" fmla="*/ 5100134 w 7120160"/>
              <a:gd name="connsiteY7510" fmla="*/ 158100 h 6864970"/>
              <a:gd name="connsiteX7511" fmla="*/ 5102961 w 7120160"/>
              <a:gd name="connsiteY7511" fmla="*/ 154290 h 6864970"/>
              <a:gd name="connsiteX7512" fmla="*/ 5105082 w 7120160"/>
              <a:gd name="connsiteY7512" fmla="*/ 151115 h 6864970"/>
              <a:gd name="connsiteX7513" fmla="*/ 5102961 w 7120160"/>
              <a:gd name="connsiteY7513" fmla="*/ 156195 h 6864970"/>
              <a:gd name="connsiteX7514" fmla="*/ 5102254 w 7120160"/>
              <a:gd name="connsiteY7514" fmla="*/ 158735 h 6864970"/>
              <a:gd name="connsiteX7515" fmla="*/ 5102961 w 7120160"/>
              <a:gd name="connsiteY7515" fmla="*/ 156830 h 6864970"/>
              <a:gd name="connsiteX7516" fmla="*/ 5105082 w 7120160"/>
              <a:gd name="connsiteY7516" fmla="*/ 151115 h 6864970"/>
              <a:gd name="connsiteX7517" fmla="*/ 5105082 w 7120160"/>
              <a:gd name="connsiteY7517" fmla="*/ 150480 h 6864970"/>
              <a:gd name="connsiteX7518" fmla="*/ 5112591 w 7120160"/>
              <a:gd name="connsiteY7518" fmla="*/ 122540 h 6864970"/>
              <a:gd name="connsiteX7519" fmla="*/ 5111763 w 7120160"/>
              <a:gd name="connsiteY7519" fmla="*/ 119050 h 6864970"/>
              <a:gd name="connsiteX7520" fmla="*/ 5111840 w 7120160"/>
              <a:gd name="connsiteY7520" fmla="*/ 118671 h 6864970"/>
              <a:gd name="connsiteX7521" fmla="*/ 5110029 w 7120160"/>
              <a:gd name="connsiteY7521" fmla="*/ 111745 h 6864970"/>
              <a:gd name="connsiteX7522" fmla="*/ 5111763 w 7120160"/>
              <a:gd name="connsiteY7522" fmla="*/ 119050 h 6864970"/>
              <a:gd name="connsiteX7523" fmla="*/ 5109146 w 7120160"/>
              <a:gd name="connsiteY7523" fmla="*/ 131907 h 6864970"/>
              <a:gd name="connsiteX7524" fmla="*/ 5098720 w 7120160"/>
              <a:gd name="connsiteY7524" fmla="*/ 149210 h 6864970"/>
              <a:gd name="connsiteX7525" fmla="*/ 5114977 w 7120160"/>
              <a:gd name="connsiteY7525" fmla="*/ 73010 h 6864970"/>
              <a:gd name="connsiteX7526" fmla="*/ 5074690 w 7120160"/>
              <a:gd name="connsiteY7526" fmla="*/ 73010 h 6864970"/>
              <a:gd name="connsiteX7527" fmla="*/ 5073982 w 7120160"/>
              <a:gd name="connsiteY7527" fmla="*/ 78725 h 6864970"/>
              <a:gd name="connsiteX7528" fmla="*/ 5073982 w 7120160"/>
              <a:gd name="connsiteY7528" fmla="*/ 79995 h 6864970"/>
              <a:gd name="connsiteX7529" fmla="*/ 5073276 w 7120160"/>
              <a:gd name="connsiteY7529" fmla="*/ 80630 h 6864970"/>
              <a:gd name="connsiteX7530" fmla="*/ 5069742 w 7120160"/>
              <a:gd name="connsiteY7530" fmla="*/ 81265 h 6864970"/>
              <a:gd name="connsiteX7531" fmla="*/ 5074690 w 7120160"/>
              <a:gd name="connsiteY7531" fmla="*/ 73010 h 6864970"/>
              <a:gd name="connsiteX7532" fmla="*/ 6099546 w 7120160"/>
              <a:gd name="connsiteY7532" fmla="*/ 66025 h 6864970"/>
              <a:gd name="connsiteX7533" fmla="*/ 6088236 w 7120160"/>
              <a:gd name="connsiteY7533" fmla="*/ 77455 h 6864970"/>
              <a:gd name="connsiteX7534" fmla="*/ 6086823 w 7120160"/>
              <a:gd name="connsiteY7534" fmla="*/ 78725 h 6864970"/>
              <a:gd name="connsiteX7535" fmla="*/ 6083289 w 7120160"/>
              <a:gd name="connsiteY7535" fmla="*/ 86345 h 6864970"/>
              <a:gd name="connsiteX7536" fmla="*/ 6076928 w 7120160"/>
              <a:gd name="connsiteY7536" fmla="*/ 100315 h 6864970"/>
              <a:gd name="connsiteX7537" fmla="*/ 6082582 w 7120160"/>
              <a:gd name="connsiteY7537" fmla="*/ 93330 h 6864970"/>
              <a:gd name="connsiteX7538" fmla="*/ 6098838 w 7120160"/>
              <a:gd name="connsiteY7538" fmla="*/ 69200 h 6864970"/>
              <a:gd name="connsiteX7539" fmla="*/ 6099546 w 7120160"/>
              <a:gd name="connsiteY7539" fmla="*/ 66025 h 6864970"/>
              <a:gd name="connsiteX7540" fmla="*/ 6080462 w 7120160"/>
              <a:gd name="connsiteY7540" fmla="*/ 64755 h 6864970"/>
              <a:gd name="connsiteX7541" fmla="*/ 6076221 w 7120160"/>
              <a:gd name="connsiteY7541" fmla="*/ 69200 h 6864970"/>
              <a:gd name="connsiteX7542" fmla="*/ 6062792 w 7120160"/>
              <a:gd name="connsiteY7542" fmla="*/ 107935 h 6864970"/>
              <a:gd name="connsiteX7543" fmla="*/ 6062792 w 7120160"/>
              <a:gd name="connsiteY7543" fmla="*/ 108570 h 6864970"/>
              <a:gd name="connsiteX7544" fmla="*/ 6066326 w 7120160"/>
              <a:gd name="connsiteY7544" fmla="*/ 99680 h 6864970"/>
              <a:gd name="connsiteX7545" fmla="*/ 6079048 w 7120160"/>
              <a:gd name="connsiteY7545" fmla="*/ 68565 h 6864970"/>
              <a:gd name="connsiteX7546" fmla="*/ 5577929 w 7120160"/>
              <a:gd name="connsiteY7546" fmla="*/ 63485 h 6864970"/>
              <a:gd name="connsiteX7547" fmla="*/ 5574395 w 7120160"/>
              <a:gd name="connsiteY7547" fmla="*/ 64120 h 6864970"/>
              <a:gd name="connsiteX7548" fmla="*/ 5566620 w 7120160"/>
              <a:gd name="connsiteY7548" fmla="*/ 85075 h 6864970"/>
              <a:gd name="connsiteX7549" fmla="*/ 5566620 w 7120160"/>
              <a:gd name="connsiteY7549" fmla="*/ 85710 h 6864970"/>
              <a:gd name="connsiteX7550" fmla="*/ 5575808 w 7120160"/>
              <a:gd name="connsiteY7550" fmla="*/ 78090 h 6864970"/>
              <a:gd name="connsiteX7551" fmla="*/ 5577222 w 7120160"/>
              <a:gd name="connsiteY7551" fmla="*/ 74915 h 6864970"/>
              <a:gd name="connsiteX7552" fmla="*/ 5579342 w 7120160"/>
              <a:gd name="connsiteY7552" fmla="*/ 64120 h 6864970"/>
              <a:gd name="connsiteX7553" fmla="*/ 5577929 w 7120160"/>
              <a:gd name="connsiteY7553" fmla="*/ 63485 h 6864970"/>
              <a:gd name="connsiteX7554" fmla="*/ 5192018 w 7120160"/>
              <a:gd name="connsiteY7554" fmla="*/ 63485 h 6864970"/>
              <a:gd name="connsiteX7555" fmla="*/ 5187070 w 7120160"/>
              <a:gd name="connsiteY7555" fmla="*/ 71740 h 6864970"/>
              <a:gd name="connsiteX7556" fmla="*/ 5184950 w 7120160"/>
              <a:gd name="connsiteY7556" fmla="*/ 81265 h 6864970"/>
              <a:gd name="connsiteX7557" fmla="*/ 5185656 w 7120160"/>
              <a:gd name="connsiteY7557" fmla="*/ 81900 h 6864970"/>
              <a:gd name="connsiteX7558" fmla="*/ 5188484 w 7120160"/>
              <a:gd name="connsiteY7558" fmla="*/ 76185 h 6864970"/>
              <a:gd name="connsiteX7559" fmla="*/ 5192018 w 7120160"/>
              <a:gd name="connsiteY7559" fmla="*/ 69835 h 6864970"/>
              <a:gd name="connsiteX7560" fmla="*/ 5195552 w 7120160"/>
              <a:gd name="connsiteY7560" fmla="*/ 63485 h 6864970"/>
              <a:gd name="connsiteX7561" fmla="*/ 5194845 w 7120160"/>
              <a:gd name="connsiteY7561" fmla="*/ 63485 h 6864970"/>
              <a:gd name="connsiteX7562" fmla="*/ 5192018 w 7120160"/>
              <a:gd name="connsiteY7562" fmla="*/ 63485 h 6864970"/>
              <a:gd name="connsiteX7563" fmla="*/ 5076810 w 7120160"/>
              <a:gd name="connsiteY7563" fmla="*/ 63485 h 6864970"/>
              <a:gd name="connsiteX7564" fmla="*/ 5081758 w 7120160"/>
              <a:gd name="connsiteY7564" fmla="*/ 64755 h 6864970"/>
              <a:gd name="connsiteX7565" fmla="*/ 5081050 w 7120160"/>
              <a:gd name="connsiteY7565" fmla="*/ 67295 h 6864970"/>
              <a:gd name="connsiteX7566" fmla="*/ 5075396 w 7120160"/>
              <a:gd name="connsiteY7566" fmla="*/ 73010 h 6864970"/>
              <a:gd name="connsiteX7567" fmla="*/ 5074690 w 7120160"/>
              <a:gd name="connsiteY7567" fmla="*/ 73010 h 6864970"/>
              <a:gd name="connsiteX7568" fmla="*/ 5075396 w 7120160"/>
              <a:gd name="connsiteY7568" fmla="*/ 69835 h 6864970"/>
              <a:gd name="connsiteX7569" fmla="*/ 5076810 w 7120160"/>
              <a:gd name="connsiteY7569" fmla="*/ 63485 h 6864970"/>
              <a:gd name="connsiteX7570" fmla="*/ 2219229 w 7120160"/>
              <a:gd name="connsiteY7570" fmla="*/ 59675 h 6864970"/>
              <a:gd name="connsiteX7571" fmla="*/ 2218522 w 7120160"/>
              <a:gd name="connsiteY7571" fmla="*/ 60310 h 6864970"/>
              <a:gd name="connsiteX7572" fmla="*/ 2218522 w 7120160"/>
              <a:gd name="connsiteY7572" fmla="*/ 60945 h 6864970"/>
              <a:gd name="connsiteX7573" fmla="*/ 2199439 w 7120160"/>
              <a:gd name="connsiteY7573" fmla="*/ 53960 h 6864970"/>
              <a:gd name="connsiteX7574" fmla="*/ 2195905 w 7120160"/>
              <a:gd name="connsiteY7574" fmla="*/ 89520 h 6864970"/>
              <a:gd name="connsiteX7575" fmla="*/ 2182475 w 7120160"/>
              <a:gd name="connsiteY7575" fmla="*/ 97775 h 6864970"/>
              <a:gd name="connsiteX7576" fmla="*/ 2199439 w 7120160"/>
              <a:gd name="connsiteY7576" fmla="*/ 53960 h 6864970"/>
              <a:gd name="connsiteX7577" fmla="*/ 5345392 w 7120160"/>
              <a:gd name="connsiteY7577" fmla="*/ 47610 h 6864970"/>
              <a:gd name="connsiteX7578" fmla="*/ 5343979 w 7120160"/>
              <a:gd name="connsiteY7578" fmla="*/ 52690 h 6864970"/>
              <a:gd name="connsiteX7579" fmla="*/ 5332670 w 7120160"/>
              <a:gd name="connsiteY7579" fmla="*/ 90155 h 6864970"/>
              <a:gd name="connsiteX7580" fmla="*/ 5320655 w 7120160"/>
              <a:gd name="connsiteY7580" fmla="*/ 126985 h 6864970"/>
              <a:gd name="connsiteX7581" fmla="*/ 5315000 w 7120160"/>
              <a:gd name="connsiteY7581" fmla="*/ 146035 h 6864970"/>
              <a:gd name="connsiteX7582" fmla="*/ 5309346 w 7120160"/>
              <a:gd name="connsiteY7582" fmla="*/ 164450 h 6864970"/>
              <a:gd name="connsiteX7583" fmla="*/ 5321362 w 7120160"/>
              <a:gd name="connsiteY7583" fmla="*/ 147305 h 6864970"/>
              <a:gd name="connsiteX7584" fmla="*/ 5317121 w 7120160"/>
              <a:gd name="connsiteY7584" fmla="*/ 161275 h 6864970"/>
              <a:gd name="connsiteX7585" fmla="*/ 5315707 w 7120160"/>
              <a:gd name="connsiteY7585" fmla="*/ 166990 h 6864970"/>
              <a:gd name="connsiteX7586" fmla="*/ 5317121 w 7120160"/>
              <a:gd name="connsiteY7586" fmla="*/ 165720 h 6864970"/>
              <a:gd name="connsiteX7587" fmla="*/ 5318534 w 7120160"/>
              <a:gd name="connsiteY7587" fmla="*/ 163180 h 6864970"/>
              <a:gd name="connsiteX7588" fmla="*/ 5320655 w 7120160"/>
              <a:gd name="connsiteY7588" fmla="*/ 157465 h 6864970"/>
              <a:gd name="connsiteX7589" fmla="*/ 5334084 w 7120160"/>
              <a:gd name="connsiteY7589" fmla="*/ 130795 h 6864970"/>
              <a:gd name="connsiteX7590" fmla="*/ 5333377 w 7120160"/>
              <a:gd name="connsiteY7590" fmla="*/ 110475 h 6864970"/>
              <a:gd name="connsiteX7591" fmla="*/ 5339032 w 7120160"/>
              <a:gd name="connsiteY7591" fmla="*/ 92060 h 6864970"/>
              <a:gd name="connsiteX7592" fmla="*/ 5344686 w 7120160"/>
              <a:gd name="connsiteY7592" fmla="*/ 73010 h 6864970"/>
              <a:gd name="connsiteX7593" fmla="*/ 5345392 w 7120160"/>
              <a:gd name="connsiteY7593" fmla="*/ 47610 h 6864970"/>
              <a:gd name="connsiteX7594" fmla="*/ 5087412 w 7120160"/>
              <a:gd name="connsiteY7594" fmla="*/ 45705 h 6864970"/>
              <a:gd name="connsiteX7595" fmla="*/ 5086705 w 7120160"/>
              <a:gd name="connsiteY7595" fmla="*/ 46340 h 6864970"/>
              <a:gd name="connsiteX7596" fmla="*/ 5079637 w 7120160"/>
              <a:gd name="connsiteY7596" fmla="*/ 56500 h 6864970"/>
              <a:gd name="connsiteX7597" fmla="*/ 5076810 w 7120160"/>
              <a:gd name="connsiteY7597" fmla="*/ 63485 h 6864970"/>
              <a:gd name="connsiteX7598" fmla="*/ 5076103 w 7120160"/>
              <a:gd name="connsiteY7598" fmla="*/ 62850 h 6864970"/>
              <a:gd name="connsiteX7599" fmla="*/ 5075396 w 7120160"/>
              <a:gd name="connsiteY7599" fmla="*/ 62850 h 6864970"/>
              <a:gd name="connsiteX7600" fmla="*/ 5087412 w 7120160"/>
              <a:gd name="connsiteY7600" fmla="*/ 45705 h 6864970"/>
              <a:gd name="connsiteX7601" fmla="*/ 5881145 w 7120160"/>
              <a:gd name="connsiteY7601" fmla="*/ 44435 h 6864970"/>
              <a:gd name="connsiteX7602" fmla="*/ 5879024 w 7120160"/>
              <a:gd name="connsiteY7602" fmla="*/ 45070 h 6864970"/>
              <a:gd name="connsiteX7603" fmla="*/ 5869836 w 7120160"/>
              <a:gd name="connsiteY7603" fmla="*/ 66660 h 6864970"/>
              <a:gd name="connsiteX7604" fmla="*/ 5878318 w 7120160"/>
              <a:gd name="connsiteY7604" fmla="*/ 57770 h 6864970"/>
              <a:gd name="connsiteX7605" fmla="*/ 5879732 w 7120160"/>
              <a:gd name="connsiteY7605" fmla="*/ 54595 h 6864970"/>
              <a:gd name="connsiteX7606" fmla="*/ 5881145 w 7120160"/>
              <a:gd name="connsiteY7606" fmla="*/ 44435 h 6864970"/>
              <a:gd name="connsiteX7607" fmla="*/ 2245381 w 7120160"/>
              <a:gd name="connsiteY7607" fmla="*/ 36815 h 6864970"/>
              <a:gd name="connsiteX7608" fmla="*/ 2240432 w 7120160"/>
              <a:gd name="connsiteY7608" fmla="*/ 48245 h 6864970"/>
              <a:gd name="connsiteX7609" fmla="*/ 2234778 w 7120160"/>
              <a:gd name="connsiteY7609" fmla="*/ 59675 h 6864970"/>
              <a:gd name="connsiteX7610" fmla="*/ 2236899 w 7120160"/>
              <a:gd name="connsiteY7610" fmla="*/ 55865 h 6864970"/>
              <a:gd name="connsiteX7611" fmla="*/ 2245381 w 7120160"/>
              <a:gd name="connsiteY7611" fmla="*/ 38720 h 6864970"/>
              <a:gd name="connsiteX7612" fmla="*/ 5202620 w 7120160"/>
              <a:gd name="connsiteY7612" fmla="*/ 36180 h 6864970"/>
              <a:gd name="connsiteX7613" fmla="*/ 5203326 w 7120160"/>
              <a:gd name="connsiteY7613" fmla="*/ 36180 h 6864970"/>
              <a:gd name="connsiteX7614" fmla="*/ 5205447 w 7120160"/>
              <a:gd name="connsiteY7614" fmla="*/ 36815 h 6864970"/>
              <a:gd name="connsiteX7615" fmla="*/ 5203326 w 7120160"/>
              <a:gd name="connsiteY7615" fmla="*/ 42530 h 6864970"/>
              <a:gd name="connsiteX7616" fmla="*/ 5192724 w 7120160"/>
              <a:gd name="connsiteY7616" fmla="*/ 53325 h 6864970"/>
              <a:gd name="connsiteX7617" fmla="*/ 5201913 w 7120160"/>
              <a:gd name="connsiteY7617" fmla="*/ 38085 h 6864970"/>
              <a:gd name="connsiteX7618" fmla="*/ 5160212 w 7120160"/>
              <a:gd name="connsiteY7618" fmla="*/ 33005 h 6864970"/>
              <a:gd name="connsiteX7619" fmla="*/ 5155971 w 7120160"/>
              <a:gd name="connsiteY7619" fmla="*/ 36180 h 6864970"/>
              <a:gd name="connsiteX7620" fmla="*/ 5151730 w 7120160"/>
              <a:gd name="connsiteY7620" fmla="*/ 50150 h 6864970"/>
              <a:gd name="connsiteX7621" fmla="*/ 5146782 w 7120160"/>
              <a:gd name="connsiteY7621" fmla="*/ 68565 h 6864970"/>
              <a:gd name="connsiteX7622" fmla="*/ 5148903 w 7120160"/>
              <a:gd name="connsiteY7622" fmla="*/ 66660 h 6864970"/>
              <a:gd name="connsiteX7623" fmla="*/ 5151024 w 7120160"/>
              <a:gd name="connsiteY7623" fmla="*/ 60945 h 6864970"/>
              <a:gd name="connsiteX7624" fmla="*/ 5160212 w 7120160"/>
              <a:gd name="connsiteY7624" fmla="*/ 45070 h 6864970"/>
              <a:gd name="connsiteX7625" fmla="*/ 5160212 w 7120160"/>
              <a:gd name="connsiteY7625" fmla="*/ 35545 h 6864970"/>
              <a:gd name="connsiteX7626" fmla="*/ 5841564 w 7120160"/>
              <a:gd name="connsiteY7626" fmla="*/ 18400 h 6864970"/>
              <a:gd name="connsiteX7627" fmla="*/ 5828842 w 7120160"/>
              <a:gd name="connsiteY7627" fmla="*/ 38085 h 6864970"/>
              <a:gd name="connsiteX7628" fmla="*/ 5832376 w 7120160"/>
              <a:gd name="connsiteY7628" fmla="*/ 63485 h 6864970"/>
              <a:gd name="connsiteX7629" fmla="*/ 5843685 w 7120160"/>
              <a:gd name="connsiteY7629" fmla="*/ 43165 h 6864970"/>
              <a:gd name="connsiteX7630" fmla="*/ 5850046 w 7120160"/>
              <a:gd name="connsiteY7630" fmla="*/ 21575 h 6864970"/>
              <a:gd name="connsiteX7631" fmla="*/ 5845805 w 7120160"/>
              <a:gd name="connsiteY7631" fmla="*/ 19670 h 6864970"/>
              <a:gd name="connsiteX7632" fmla="*/ 5842978 w 7120160"/>
              <a:gd name="connsiteY7632" fmla="*/ 18400 h 6864970"/>
              <a:gd name="connsiteX7633" fmla="*/ 5841564 w 7120160"/>
              <a:gd name="connsiteY7633" fmla="*/ 18400 h 6864970"/>
              <a:gd name="connsiteX7634" fmla="*/ 6137006 w 7120160"/>
              <a:gd name="connsiteY7634" fmla="*/ 17765 h 6864970"/>
              <a:gd name="connsiteX7635" fmla="*/ 6105906 w 7120160"/>
              <a:gd name="connsiteY7635" fmla="*/ 50150 h 6864970"/>
              <a:gd name="connsiteX7636" fmla="*/ 6120750 w 7120160"/>
              <a:gd name="connsiteY7636" fmla="*/ 60310 h 6864970"/>
              <a:gd name="connsiteX7637" fmla="*/ 6122870 w 7120160"/>
              <a:gd name="connsiteY7637" fmla="*/ 59675 h 6864970"/>
              <a:gd name="connsiteX7638" fmla="*/ 6127110 w 7120160"/>
              <a:gd name="connsiteY7638" fmla="*/ 50785 h 6864970"/>
              <a:gd name="connsiteX7639" fmla="*/ 6139126 w 7120160"/>
              <a:gd name="connsiteY7639" fmla="*/ 26020 h 6864970"/>
              <a:gd name="connsiteX7640" fmla="*/ 6141246 w 7120160"/>
              <a:gd name="connsiteY7640" fmla="*/ 20940 h 6864970"/>
              <a:gd name="connsiteX7641" fmla="*/ 6137006 w 7120160"/>
              <a:gd name="connsiteY7641" fmla="*/ 17765 h 6864970"/>
              <a:gd name="connsiteX7642" fmla="*/ 5355994 w 7120160"/>
              <a:gd name="connsiteY7642" fmla="*/ 15860 h 6864970"/>
              <a:gd name="connsiteX7643" fmla="*/ 5351047 w 7120160"/>
              <a:gd name="connsiteY7643" fmla="*/ 54595 h 6864970"/>
              <a:gd name="connsiteX7644" fmla="*/ 5355994 w 7120160"/>
              <a:gd name="connsiteY7644" fmla="*/ 15860 h 6864970"/>
              <a:gd name="connsiteX7645" fmla="*/ 5122045 w 7120160"/>
              <a:gd name="connsiteY7645" fmla="*/ 10145 h 6864970"/>
              <a:gd name="connsiteX7646" fmla="*/ 5122045 w 7120160"/>
              <a:gd name="connsiteY7646" fmla="*/ 11415 h 6864970"/>
              <a:gd name="connsiteX7647" fmla="*/ 5125578 w 7120160"/>
              <a:gd name="connsiteY7647" fmla="*/ 15860 h 6864970"/>
              <a:gd name="connsiteX7648" fmla="*/ 5114270 w 7120160"/>
              <a:gd name="connsiteY7648" fmla="*/ 52690 h 6864970"/>
              <a:gd name="connsiteX7649" fmla="*/ 5119218 w 7120160"/>
              <a:gd name="connsiteY7649" fmla="*/ 13955 h 6864970"/>
              <a:gd name="connsiteX7650" fmla="*/ 5121338 w 7120160"/>
              <a:gd name="connsiteY7650" fmla="*/ 11415 h 6864970"/>
              <a:gd name="connsiteX7651" fmla="*/ 5213222 w 7120160"/>
              <a:gd name="connsiteY7651" fmla="*/ 9510 h 6864970"/>
              <a:gd name="connsiteX7652" fmla="*/ 5210394 w 7120160"/>
              <a:gd name="connsiteY7652" fmla="*/ 18400 h 6864970"/>
              <a:gd name="connsiteX7653" fmla="*/ 5206154 w 7120160"/>
              <a:gd name="connsiteY7653" fmla="*/ 28560 h 6864970"/>
              <a:gd name="connsiteX7654" fmla="*/ 5202620 w 7120160"/>
              <a:gd name="connsiteY7654" fmla="*/ 36180 h 6864970"/>
              <a:gd name="connsiteX7655" fmla="*/ 5201913 w 7120160"/>
              <a:gd name="connsiteY7655" fmla="*/ 35545 h 6864970"/>
              <a:gd name="connsiteX7656" fmla="*/ 5199086 w 7120160"/>
              <a:gd name="connsiteY7656" fmla="*/ 34910 h 6864970"/>
              <a:gd name="connsiteX7657" fmla="*/ 5192724 w 7120160"/>
              <a:gd name="connsiteY7657" fmla="*/ 53325 h 6864970"/>
              <a:gd name="connsiteX7658" fmla="*/ 5199086 w 7120160"/>
              <a:gd name="connsiteY7658" fmla="*/ 55230 h 6864970"/>
              <a:gd name="connsiteX7659" fmla="*/ 5201913 w 7120160"/>
              <a:gd name="connsiteY7659" fmla="*/ 48880 h 6864970"/>
              <a:gd name="connsiteX7660" fmla="*/ 5207567 w 7120160"/>
              <a:gd name="connsiteY7660" fmla="*/ 34275 h 6864970"/>
              <a:gd name="connsiteX7661" fmla="*/ 5209688 w 7120160"/>
              <a:gd name="connsiteY7661" fmla="*/ 28560 h 6864970"/>
              <a:gd name="connsiteX7662" fmla="*/ 5211808 w 7120160"/>
              <a:gd name="connsiteY7662" fmla="*/ 19670 h 6864970"/>
              <a:gd name="connsiteX7663" fmla="*/ 5212515 w 7120160"/>
              <a:gd name="connsiteY7663" fmla="*/ 19035 h 6864970"/>
              <a:gd name="connsiteX7664" fmla="*/ 5213222 w 7120160"/>
              <a:gd name="connsiteY7664" fmla="*/ 9510 h 6864970"/>
              <a:gd name="connsiteX7665" fmla="*/ 5158092 w 7120160"/>
              <a:gd name="connsiteY7665" fmla="*/ 3795 h 6864970"/>
              <a:gd name="connsiteX7666" fmla="*/ 5158092 w 7120160"/>
              <a:gd name="connsiteY7666" fmla="*/ 4430 h 6864970"/>
              <a:gd name="connsiteX7667" fmla="*/ 5157223 w 7120160"/>
              <a:gd name="connsiteY7667" fmla="*/ 7260 h 6864970"/>
              <a:gd name="connsiteX7668" fmla="*/ 5156678 w 7120160"/>
              <a:gd name="connsiteY7668" fmla="*/ 8240 h 6864970"/>
              <a:gd name="connsiteX7669" fmla="*/ 5144662 w 7120160"/>
              <a:gd name="connsiteY7669" fmla="*/ 620 h 6864970"/>
              <a:gd name="connsiteX7670" fmla="*/ 5146076 w 7120160"/>
              <a:gd name="connsiteY7670" fmla="*/ 620 h 6864970"/>
              <a:gd name="connsiteX7671" fmla="*/ 5146782 w 7120160"/>
              <a:gd name="connsiteY7671" fmla="*/ 620 h 6864970"/>
              <a:gd name="connsiteX7672" fmla="*/ 5146782 w 7120160"/>
              <a:gd name="connsiteY7672" fmla="*/ 1255 h 6864970"/>
              <a:gd name="connsiteX7673" fmla="*/ 5766585 w 7120160"/>
              <a:gd name="connsiteY7673" fmla="*/ 0 h 6864970"/>
              <a:gd name="connsiteX7674" fmla="*/ 5783077 w 7120160"/>
              <a:gd name="connsiteY7674" fmla="*/ 0 h 6864970"/>
              <a:gd name="connsiteX7675" fmla="*/ 5776097 w 7120160"/>
              <a:gd name="connsiteY7675" fmla="*/ 12288 h 6864970"/>
              <a:gd name="connsiteX7676" fmla="*/ 5762403 w 7120160"/>
              <a:gd name="connsiteY7676" fmla="*/ 36815 h 6864970"/>
              <a:gd name="connsiteX7677" fmla="*/ 5735545 w 7120160"/>
              <a:gd name="connsiteY7677" fmla="*/ 88885 h 6864970"/>
              <a:gd name="connsiteX7678" fmla="*/ 5711514 w 7120160"/>
              <a:gd name="connsiteY7678" fmla="*/ 111110 h 6864970"/>
              <a:gd name="connsiteX7679" fmla="*/ 5712220 w 7120160"/>
              <a:gd name="connsiteY7679" fmla="*/ 110475 h 6864970"/>
              <a:gd name="connsiteX7680" fmla="*/ 5157670 w 7120160"/>
              <a:gd name="connsiteY7680" fmla="*/ 0 h 6864970"/>
              <a:gd name="connsiteX7681" fmla="*/ 5159142 w 7120160"/>
              <a:gd name="connsiteY7681" fmla="*/ 0 h 6864970"/>
              <a:gd name="connsiteX7682" fmla="*/ 5158798 w 7120160"/>
              <a:gd name="connsiteY7682" fmla="*/ 1255 h 6864970"/>
              <a:gd name="connsiteX7683" fmla="*/ 5158092 w 7120160"/>
              <a:gd name="connsiteY7683" fmla="*/ 3795 h 6864970"/>
              <a:gd name="connsiteX7684" fmla="*/ 5157384 w 7120160"/>
              <a:gd name="connsiteY7684" fmla="*/ 3795 h 6864970"/>
              <a:gd name="connsiteX7685" fmla="*/ 5146782 w 7120160"/>
              <a:gd name="connsiteY7685" fmla="*/ 0 h 6864970"/>
              <a:gd name="connsiteX7686" fmla="*/ 5147966 w 7120160"/>
              <a:gd name="connsiteY7686" fmla="*/ 0 h 6864970"/>
              <a:gd name="connsiteX7687" fmla="*/ 5147490 w 7120160"/>
              <a:gd name="connsiteY7687" fmla="*/ 620 h 6864970"/>
              <a:gd name="connsiteX7688" fmla="*/ 5146782 w 7120160"/>
              <a:gd name="connsiteY7688" fmla="*/ 620 h 6864970"/>
              <a:gd name="connsiteX7689" fmla="*/ 2224897 w 7120160"/>
              <a:gd name="connsiteY7689" fmla="*/ 0 h 6864970"/>
              <a:gd name="connsiteX7690" fmla="*/ 2247913 w 7120160"/>
              <a:gd name="connsiteY7690" fmla="*/ 0 h 6864970"/>
              <a:gd name="connsiteX7691" fmla="*/ 2246794 w 7120160"/>
              <a:gd name="connsiteY7691" fmla="*/ 9510 h 6864970"/>
              <a:gd name="connsiteX7692" fmla="*/ 2246794 w 7120160"/>
              <a:gd name="connsiteY7692" fmla="*/ 11415 h 6864970"/>
              <a:gd name="connsiteX7693" fmla="*/ 2250328 w 7120160"/>
              <a:gd name="connsiteY7693" fmla="*/ 5065 h 6864970"/>
              <a:gd name="connsiteX7694" fmla="*/ 2253852 w 7120160"/>
              <a:gd name="connsiteY7694" fmla="*/ 0 h 6864970"/>
              <a:gd name="connsiteX7695" fmla="*/ 2274349 w 7120160"/>
              <a:gd name="connsiteY7695" fmla="*/ 0 h 6864970"/>
              <a:gd name="connsiteX7696" fmla="*/ 2271532 w 7120160"/>
              <a:gd name="connsiteY7696" fmla="*/ 4430 h 6864970"/>
              <a:gd name="connsiteX7697" fmla="*/ 2188129 w 7120160"/>
              <a:gd name="connsiteY7697" fmla="*/ 206995 h 6864970"/>
              <a:gd name="connsiteX7698" fmla="*/ 2181062 w 7120160"/>
              <a:gd name="connsiteY7698" fmla="*/ 224140 h 6864970"/>
              <a:gd name="connsiteX7699" fmla="*/ 2183182 w 7120160"/>
              <a:gd name="connsiteY7699" fmla="*/ 220330 h 6864970"/>
              <a:gd name="connsiteX7700" fmla="*/ 2231245 w 7120160"/>
              <a:gd name="connsiteY7700" fmla="*/ 128255 h 6864970"/>
              <a:gd name="connsiteX7701" fmla="*/ 2253155 w 7120160"/>
              <a:gd name="connsiteY7701" fmla="*/ 83170 h 6864970"/>
              <a:gd name="connsiteX7702" fmla="*/ 2258102 w 7120160"/>
              <a:gd name="connsiteY7702" fmla="*/ 72375 h 6864970"/>
              <a:gd name="connsiteX7703" fmla="*/ 2258809 w 7120160"/>
              <a:gd name="connsiteY7703" fmla="*/ 67930 h 6864970"/>
              <a:gd name="connsiteX7704" fmla="*/ 2259517 w 7120160"/>
              <a:gd name="connsiteY7704" fmla="*/ 61580 h 6864970"/>
              <a:gd name="connsiteX7705" fmla="*/ 2263757 w 7120160"/>
              <a:gd name="connsiteY7705" fmla="*/ 50785 h 6864970"/>
              <a:gd name="connsiteX7706" fmla="*/ 2274889 w 7120160"/>
              <a:gd name="connsiteY7706" fmla="*/ 22369 h 6864970"/>
              <a:gd name="connsiteX7707" fmla="*/ 2283545 w 7120160"/>
              <a:gd name="connsiteY7707" fmla="*/ 0 h 6864970"/>
              <a:gd name="connsiteX7708" fmla="*/ 5034250 w 7120160"/>
              <a:gd name="connsiteY7708" fmla="*/ 0 h 6864970"/>
              <a:gd name="connsiteX7709" fmla="*/ 5031574 w 7120160"/>
              <a:gd name="connsiteY7709" fmla="*/ 8875 h 6864970"/>
              <a:gd name="connsiteX7710" fmla="*/ 5017439 w 7120160"/>
              <a:gd name="connsiteY7710" fmla="*/ 56500 h 6864970"/>
              <a:gd name="connsiteX7711" fmla="*/ 5008957 w 7120160"/>
              <a:gd name="connsiteY7711" fmla="*/ 86345 h 6864970"/>
              <a:gd name="connsiteX7712" fmla="*/ 5020972 w 7120160"/>
              <a:gd name="connsiteY7712" fmla="*/ 139050 h 6864970"/>
              <a:gd name="connsiteX7713" fmla="*/ 5028040 w 7120160"/>
              <a:gd name="connsiteY7713" fmla="*/ 147305 h 6864970"/>
              <a:gd name="connsiteX7714" fmla="*/ 5028748 w 7120160"/>
              <a:gd name="connsiteY7714" fmla="*/ 148575 h 6864970"/>
              <a:gd name="connsiteX7715" fmla="*/ 5032988 w 7120160"/>
              <a:gd name="connsiteY7715" fmla="*/ 133970 h 6864970"/>
              <a:gd name="connsiteX7716" fmla="*/ 5035816 w 7120160"/>
              <a:gd name="connsiteY7716" fmla="*/ 125080 h 6864970"/>
              <a:gd name="connsiteX7717" fmla="*/ 5035108 w 7120160"/>
              <a:gd name="connsiteY7717" fmla="*/ 125080 h 6864970"/>
              <a:gd name="connsiteX7718" fmla="*/ 5035816 w 7120160"/>
              <a:gd name="connsiteY7718" fmla="*/ 121270 h 6864970"/>
              <a:gd name="connsiteX7719" fmla="*/ 5036522 w 7120160"/>
              <a:gd name="connsiteY7719" fmla="*/ 120000 h 6864970"/>
              <a:gd name="connsiteX7720" fmla="*/ 5037229 w 7120160"/>
              <a:gd name="connsiteY7720" fmla="*/ 119365 h 6864970"/>
              <a:gd name="connsiteX7721" fmla="*/ 5040056 w 7120160"/>
              <a:gd name="connsiteY7721" fmla="*/ 109840 h 6864970"/>
              <a:gd name="connsiteX7722" fmla="*/ 5047124 w 7120160"/>
              <a:gd name="connsiteY7722" fmla="*/ 86345 h 6864970"/>
              <a:gd name="connsiteX7723" fmla="*/ 5049952 w 7120160"/>
              <a:gd name="connsiteY7723" fmla="*/ 76185 h 6864970"/>
              <a:gd name="connsiteX7724" fmla="*/ 5050658 w 7120160"/>
              <a:gd name="connsiteY7724" fmla="*/ 76820 h 6864970"/>
              <a:gd name="connsiteX7725" fmla="*/ 5041470 w 7120160"/>
              <a:gd name="connsiteY7725" fmla="*/ 119365 h 6864970"/>
              <a:gd name="connsiteX7726" fmla="*/ 5040763 w 7120160"/>
              <a:gd name="connsiteY7726" fmla="*/ 120635 h 6864970"/>
              <a:gd name="connsiteX7727" fmla="*/ 5041470 w 7120160"/>
              <a:gd name="connsiteY7727" fmla="*/ 120635 h 6864970"/>
              <a:gd name="connsiteX7728" fmla="*/ 5044297 w 7120160"/>
              <a:gd name="connsiteY7728" fmla="*/ 114920 h 6864970"/>
              <a:gd name="connsiteX7729" fmla="*/ 5042884 w 7120160"/>
              <a:gd name="connsiteY7729" fmla="*/ 123175 h 6864970"/>
              <a:gd name="connsiteX7730" fmla="*/ 5042884 w 7120160"/>
              <a:gd name="connsiteY7730" fmla="*/ 124915 h 6864970"/>
              <a:gd name="connsiteX7731" fmla="*/ 5042424 w 7120160"/>
              <a:gd name="connsiteY7731" fmla="*/ 126762 h 6864970"/>
              <a:gd name="connsiteX7732" fmla="*/ 5042176 w 7120160"/>
              <a:gd name="connsiteY7732" fmla="*/ 126985 h 6864970"/>
              <a:gd name="connsiteX7733" fmla="*/ 5042176 w 7120160"/>
              <a:gd name="connsiteY7733" fmla="*/ 127620 h 6864970"/>
              <a:gd name="connsiteX7734" fmla="*/ 5039350 w 7120160"/>
              <a:gd name="connsiteY7734" fmla="*/ 137145 h 6864970"/>
              <a:gd name="connsiteX7735" fmla="*/ 5009664 w 7120160"/>
              <a:gd name="connsiteY7735" fmla="*/ 238745 h 6864970"/>
              <a:gd name="connsiteX7736" fmla="*/ 5008957 w 7120160"/>
              <a:gd name="connsiteY7736" fmla="*/ 241285 h 6864970"/>
              <a:gd name="connsiteX7737" fmla="*/ 5008250 w 7120160"/>
              <a:gd name="connsiteY7737" fmla="*/ 243190 h 6864970"/>
              <a:gd name="connsiteX7738" fmla="*/ 5007544 w 7120160"/>
              <a:gd name="connsiteY7738" fmla="*/ 243825 h 6864970"/>
              <a:gd name="connsiteX7739" fmla="*/ 5006130 w 7120160"/>
              <a:gd name="connsiteY7739" fmla="*/ 248905 h 6864970"/>
              <a:gd name="connsiteX7740" fmla="*/ 5004010 w 7120160"/>
              <a:gd name="connsiteY7740" fmla="*/ 258430 h 6864970"/>
              <a:gd name="connsiteX7741" fmla="*/ 5003303 w 7120160"/>
              <a:gd name="connsiteY7741" fmla="*/ 260335 h 6864970"/>
              <a:gd name="connsiteX7742" fmla="*/ 5005423 w 7120160"/>
              <a:gd name="connsiteY7742" fmla="*/ 260970 h 6864970"/>
              <a:gd name="connsiteX7743" fmla="*/ 5006130 w 7120160"/>
              <a:gd name="connsiteY7743" fmla="*/ 259065 h 6864970"/>
              <a:gd name="connsiteX7744" fmla="*/ 5027775 w 7120160"/>
              <a:gd name="connsiteY7744" fmla="*/ 185643 h 6864970"/>
              <a:gd name="connsiteX7745" fmla="*/ 5042424 w 7120160"/>
              <a:gd name="connsiteY7745" fmla="*/ 126762 h 6864970"/>
              <a:gd name="connsiteX7746" fmla="*/ 5042884 w 7120160"/>
              <a:gd name="connsiteY7746" fmla="*/ 126350 h 6864970"/>
              <a:gd name="connsiteX7747" fmla="*/ 5042884 w 7120160"/>
              <a:gd name="connsiteY7747" fmla="*/ 124915 h 6864970"/>
              <a:gd name="connsiteX7748" fmla="*/ 5049952 w 7120160"/>
              <a:gd name="connsiteY7748" fmla="*/ 96505 h 6864970"/>
              <a:gd name="connsiteX7749" fmla="*/ 5074690 w 7120160"/>
              <a:gd name="connsiteY7749" fmla="*/ 19035 h 6864970"/>
              <a:gd name="connsiteX7750" fmla="*/ 5076810 w 7120160"/>
              <a:gd name="connsiteY7750" fmla="*/ 12050 h 6864970"/>
              <a:gd name="connsiteX7751" fmla="*/ 5076103 w 7120160"/>
              <a:gd name="connsiteY7751" fmla="*/ 12685 h 6864970"/>
              <a:gd name="connsiteX7752" fmla="*/ 5075396 w 7120160"/>
              <a:gd name="connsiteY7752" fmla="*/ 13320 h 6864970"/>
              <a:gd name="connsiteX7753" fmla="*/ 5074690 w 7120160"/>
              <a:gd name="connsiteY7753" fmla="*/ 13320 h 6864970"/>
              <a:gd name="connsiteX7754" fmla="*/ 5069035 w 7120160"/>
              <a:gd name="connsiteY7754" fmla="*/ 29830 h 6864970"/>
              <a:gd name="connsiteX7755" fmla="*/ 5056312 w 7120160"/>
              <a:gd name="connsiteY7755" fmla="*/ 62215 h 6864970"/>
              <a:gd name="connsiteX7756" fmla="*/ 5054899 w 7120160"/>
              <a:gd name="connsiteY7756" fmla="*/ 65390 h 6864970"/>
              <a:gd name="connsiteX7757" fmla="*/ 5055606 w 7120160"/>
              <a:gd name="connsiteY7757" fmla="*/ 65390 h 6864970"/>
              <a:gd name="connsiteX7758" fmla="*/ 5056312 w 7120160"/>
              <a:gd name="connsiteY7758" fmla="*/ 70470 h 6864970"/>
              <a:gd name="connsiteX7759" fmla="*/ 5052778 w 7120160"/>
              <a:gd name="connsiteY7759" fmla="*/ 72375 h 6864970"/>
              <a:gd name="connsiteX7760" fmla="*/ 5051365 w 7120160"/>
              <a:gd name="connsiteY7760" fmla="*/ 71740 h 6864970"/>
              <a:gd name="connsiteX7761" fmla="*/ 5051365 w 7120160"/>
              <a:gd name="connsiteY7761" fmla="*/ 71105 h 6864970"/>
              <a:gd name="connsiteX7762" fmla="*/ 5050658 w 7120160"/>
              <a:gd name="connsiteY7762" fmla="*/ 70470 h 6864970"/>
              <a:gd name="connsiteX7763" fmla="*/ 5051365 w 7120160"/>
              <a:gd name="connsiteY7763" fmla="*/ 66660 h 6864970"/>
              <a:gd name="connsiteX7764" fmla="*/ 5052778 w 7120160"/>
              <a:gd name="connsiteY7764" fmla="*/ 65390 h 6864970"/>
              <a:gd name="connsiteX7765" fmla="*/ 5053486 w 7120160"/>
              <a:gd name="connsiteY7765" fmla="*/ 64120 h 6864970"/>
              <a:gd name="connsiteX7766" fmla="*/ 5066914 w 7120160"/>
              <a:gd name="connsiteY7766" fmla="*/ 20305 h 6864970"/>
              <a:gd name="connsiteX7767" fmla="*/ 5032282 w 7120160"/>
              <a:gd name="connsiteY7767" fmla="*/ 132065 h 6864970"/>
              <a:gd name="connsiteX7768" fmla="*/ 5030868 w 7120160"/>
              <a:gd name="connsiteY7768" fmla="*/ 111745 h 6864970"/>
              <a:gd name="connsiteX7769" fmla="*/ 5064790 w 7120160"/>
              <a:gd name="connsiteY7769" fmla="*/ 0 h 6864970"/>
              <a:gd name="connsiteX7770" fmla="*/ 5078227 w 7120160"/>
              <a:gd name="connsiteY7770" fmla="*/ 0 h 6864970"/>
              <a:gd name="connsiteX7771" fmla="*/ 5078930 w 7120160"/>
              <a:gd name="connsiteY7771" fmla="*/ 3160 h 6864970"/>
              <a:gd name="connsiteX7772" fmla="*/ 5078930 w 7120160"/>
              <a:gd name="connsiteY7772" fmla="*/ 5065 h 6864970"/>
              <a:gd name="connsiteX7773" fmla="*/ 5080467 w 7120160"/>
              <a:gd name="connsiteY7773" fmla="*/ 0 h 6864970"/>
              <a:gd name="connsiteX7774" fmla="*/ 5088789 w 7120160"/>
              <a:gd name="connsiteY7774" fmla="*/ 0 h 6864970"/>
              <a:gd name="connsiteX7775" fmla="*/ 5086087 w 7120160"/>
              <a:gd name="connsiteY7775" fmla="*/ 9113 h 6864970"/>
              <a:gd name="connsiteX7776" fmla="*/ 5066914 w 7120160"/>
              <a:gd name="connsiteY7776" fmla="*/ 79360 h 6864970"/>
              <a:gd name="connsiteX7777" fmla="*/ 5062674 w 7120160"/>
              <a:gd name="connsiteY7777" fmla="*/ 95235 h 6864970"/>
              <a:gd name="connsiteX7778" fmla="*/ 5063380 w 7120160"/>
              <a:gd name="connsiteY7778" fmla="*/ 95235 h 6864970"/>
              <a:gd name="connsiteX7779" fmla="*/ 5062674 w 7120160"/>
              <a:gd name="connsiteY7779" fmla="*/ 99680 h 6864970"/>
              <a:gd name="connsiteX7780" fmla="*/ 5061260 w 7120160"/>
              <a:gd name="connsiteY7780" fmla="*/ 100315 h 6864970"/>
              <a:gd name="connsiteX7781" fmla="*/ 5059846 w 7120160"/>
              <a:gd name="connsiteY7781" fmla="*/ 104760 h 6864970"/>
              <a:gd name="connsiteX7782" fmla="*/ 5053486 w 7120160"/>
              <a:gd name="connsiteY7782" fmla="*/ 129525 h 6864970"/>
              <a:gd name="connsiteX7783" fmla="*/ 5047416 w 7120160"/>
              <a:gd name="connsiteY7783" fmla="*/ 151884 h 6864970"/>
              <a:gd name="connsiteX7784" fmla="*/ 5047124 w 7120160"/>
              <a:gd name="connsiteY7784" fmla="*/ 152385 h 6864970"/>
              <a:gd name="connsiteX7785" fmla="*/ 5046418 w 7120160"/>
              <a:gd name="connsiteY7785" fmla="*/ 155560 h 6864970"/>
              <a:gd name="connsiteX7786" fmla="*/ 5039350 w 7120160"/>
              <a:gd name="connsiteY7786" fmla="*/ 180960 h 6864970"/>
              <a:gd name="connsiteX7787" fmla="*/ 5016732 w 7120160"/>
              <a:gd name="connsiteY7787" fmla="*/ 255255 h 6864970"/>
              <a:gd name="connsiteX7788" fmla="*/ 5010371 w 7120160"/>
              <a:gd name="connsiteY7788" fmla="*/ 276210 h 6864970"/>
              <a:gd name="connsiteX7789" fmla="*/ 5013198 w 7120160"/>
              <a:gd name="connsiteY7789" fmla="*/ 274305 h 6864970"/>
              <a:gd name="connsiteX7790" fmla="*/ 5024506 w 7120160"/>
              <a:gd name="connsiteY7790" fmla="*/ 271765 h 6864970"/>
              <a:gd name="connsiteX7791" fmla="*/ 5027334 w 7120160"/>
              <a:gd name="connsiteY7791" fmla="*/ 269860 h 6864970"/>
              <a:gd name="connsiteX7792" fmla="*/ 5028040 w 7120160"/>
              <a:gd name="connsiteY7792" fmla="*/ 262875 h 6864970"/>
              <a:gd name="connsiteX7793" fmla="*/ 5031574 w 7120160"/>
              <a:gd name="connsiteY7793" fmla="*/ 252715 h 6864970"/>
              <a:gd name="connsiteX7794" fmla="*/ 5034402 w 7120160"/>
              <a:gd name="connsiteY7794" fmla="*/ 250175 h 6864970"/>
              <a:gd name="connsiteX7795" fmla="*/ 5035108 w 7120160"/>
              <a:gd name="connsiteY7795" fmla="*/ 247000 h 6864970"/>
              <a:gd name="connsiteX7796" fmla="*/ 5041470 w 7120160"/>
              <a:gd name="connsiteY7796" fmla="*/ 224775 h 6864970"/>
              <a:gd name="connsiteX7797" fmla="*/ 5042884 w 7120160"/>
              <a:gd name="connsiteY7797" fmla="*/ 217790 h 6864970"/>
              <a:gd name="connsiteX7798" fmla="*/ 5041470 w 7120160"/>
              <a:gd name="connsiteY7798" fmla="*/ 217790 h 6864970"/>
              <a:gd name="connsiteX7799" fmla="*/ 5036522 w 7120160"/>
              <a:gd name="connsiteY7799" fmla="*/ 212710 h 6864970"/>
              <a:gd name="connsiteX7800" fmla="*/ 5035816 w 7120160"/>
              <a:gd name="connsiteY7800" fmla="*/ 212075 h 6864970"/>
              <a:gd name="connsiteX7801" fmla="*/ 5035108 w 7120160"/>
              <a:gd name="connsiteY7801" fmla="*/ 212710 h 6864970"/>
              <a:gd name="connsiteX7802" fmla="*/ 5029454 w 7120160"/>
              <a:gd name="connsiteY7802" fmla="*/ 231760 h 6864970"/>
              <a:gd name="connsiteX7803" fmla="*/ 5023800 w 7120160"/>
              <a:gd name="connsiteY7803" fmla="*/ 250175 h 6864970"/>
              <a:gd name="connsiteX7804" fmla="*/ 5034402 w 7120160"/>
              <a:gd name="connsiteY7804" fmla="*/ 210170 h 6864970"/>
              <a:gd name="connsiteX7805" fmla="*/ 5035108 w 7120160"/>
              <a:gd name="connsiteY7805" fmla="*/ 208900 h 6864970"/>
              <a:gd name="connsiteX7806" fmla="*/ 5034402 w 7120160"/>
              <a:gd name="connsiteY7806" fmla="*/ 207630 h 6864970"/>
              <a:gd name="connsiteX7807" fmla="*/ 5045710 w 7120160"/>
              <a:gd name="connsiteY7807" fmla="*/ 177785 h 6864970"/>
              <a:gd name="connsiteX7808" fmla="*/ 5046418 w 7120160"/>
              <a:gd name="connsiteY7808" fmla="*/ 177785 h 6864970"/>
              <a:gd name="connsiteX7809" fmla="*/ 5047124 w 7120160"/>
              <a:gd name="connsiteY7809" fmla="*/ 175880 h 6864970"/>
              <a:gd name="connsiteX7810" fmla="*/ 5048538 w 7120160"/>
              <a:gd name="connsiteY7810" fmla="*/ 173975 h 6864970"/>
              <a:gd name="connsiteX7811" fmla="*/ 5051365 w 7120160"/>
              <a:gd name="connsiteY7811" fmla="*/ 168895 h 6864970"/>
              <a:gd name="connsiteX7812" fmla="*/ 5054192 w 7120160"/>
              <a:gd name="connsiteY7812" fmla="*/ 165085 h 6864970"/>
              <a:gd name="connsiteX7813" fmla="*/ 5054192 w 7120160"/>
              <a:gd name="connsiteY7813" fmla="*/ 164450 h 6864970"/>
              <a:gd name="connsiteX7814" fmla="*/ 5064088 w 7120160"/>
              <a:gd name="connsiteY7814" fmla="*/ 120000 h 6864970"/>
              <a:gd name="connsiteX7815" fmla="*/ 5057726 w 7120160"/>
              <a:gd name="connsiteY7815" fmla="*/ 118730 h 6864970"/>
              <a:gd name="connsiteX7816" fmla="*/ 5076103 w 7120160"/>
              <a:gd name="connsiteY7816" fmla="*/ 83170 h 6864970"/>
              <a:gd name="connsiteX7817" fmla="*/ 5074690 w 7120160"/>
              <a:gd name="connsiteY7817" fmla="*/ 80630 h 6864970"/>
              <a:gd name="connsiteX7818" fmla="*/ 5073982 w 7120160"/>
              <a:gd name="connsiteY7818" fmla="*/ 79995 h 6864970"/>
              <a:gd name="connsiteX7819" fmla="*/ 5075396 w 7120160"/>
              <a:gd name="connsiteY7819" fmla="*/ 79360 h 6864970"/>
              <a:gd name="connsiteX7820" fmla="*/ 5081758 w 7120160"/>
              <a:gd name="connsiteY7820" fmla="*/ 64755 h 6864970"/>
              <a:gd name="connsiteX7821" fmla="*/ 5087412 w 7120160"/>
              <a:gd name="connsiteY7821" fmla="*/ 46975 h 6864970"/>
              <a:gd name="connsiteX7822" fmla="*/ 5087412 w 7120160"/>
              <a:gd name="connsiteY7822" fmla="*/ 45705 h 6864970"/>
              <a:gd name="connsiteX7823" fmla="*/ 5089532 w 7120160"/>
              <a:gd name="connsiteY7823" fmla="*/ 41260 h 6864970"/>
              <a:gd name="connsiteX7824" fmla="*/ 5093773 w 7120160"/>
              <a:gd name="connsiteY7824" fmla="*/ 27290 h 6864970"/>
              <a:gd name="connsiteX7825" fmla="*/ 5086705 w 7120160"/>
              <a:gd name="connsiteY7825" fmla="*/ 25385 h 6864970"/>
              <a:gd name="connsiteX7826" fmla="*/ 5092360 w 7120160"/>
              <a:gd name="connsiteY7826" fmla="*/ 6970 h 6864970"/>
              <a:gd name="connsiteX7827" fmla="*/ 5094436 w 7120160"/>
              <a:gd name="connsiteY7827" fmla="*/ 0 h 6864970"/>
              <a:gd name="connsiteX7828" fmla="*/ 5117563 w 7120160"/>
              <a:gd name="connsiteY7828" fmla="*/ 0 h 6864970"/>
              <a:gd name="connsiteX7829" fmla="*/ 5112150 w 7120160"/>
              <a:gd name="connsiteY7829" fmla="*/ 14590 h 6864970"/>
              <a:gd name="connsiteX7830" fmla="*/ 5111443 w 7120160"/>
              <a:gd name="connsiteY7830" fmla="*/ 15225 h 6864970"/>
              <a:gd name="connsiteX7831" fmla="*/ 5106495 w 7120160"/>
              <a:gd name="connsiteY7831" fmla="*/ 31735 h 6864970"/>
              <a:gd name="connsiteX7832" fmla="*/ 5100841 w 7120160"/>
              <a:gd name="connsiteY7832" fmla="*/ 49515 h 6864970"/>
              <a:gd name="connsiteX7833" fmla="*/ 5095186 w 7120160"/>
              <a:gd name="connsiteY7833" fmla="*/ 67930 h 6864970"/>
              <a:gd name="connsiteX7834" fmla="*/ 5095067 w 7120160"/>
              <a:gd name="connsiteY7834" fmla="*/ 68672 h 6864970"/>
              <a:gd name="connsiteX7835" fmla="*/ 5091940 w 7120160"/>
              <a:gd name="connsiteY7835" fmla="*/ 88141 h 6864970"/>
              <a:gd name="connsiteX7836" fmla="*/ 5078224 w 7120160"/>
              <a:gd name="connsiteY7836" fmla="*/ 144130 h 6864970"/>
              <a:gd name="connsiteX7837" fmla="*/ 5075396 w 7120160"/>
              <a:gd name="connsiteY7837" fmla="*/ 151115 h 6864970"/>
              <a:gd name="connsiteX7838" fmla="*/ 5073982 w 7120160"/>
              <a:gd name="connsiteY7838" fmla="*/ 154290 h 6864970"/>
              <a:gd name="connsiteX7839" fmla="*/ 5075396 w 7120160"/>
              <a:gd name="connsiteY7839" fmla="*/ 154925 h 6864970"/>
              <a:gd name="connsiteX7840" fmla="*/ 5076810 w 7120160"/>
              <a:gd name="connsiteY7840" fmla="*/ 155560 h 6864970"/>
              <a:gd name="connsiteX7841" fmla="*/ 5078930 w 7120160"/>
              <a:gd name="connsiteY7841" fmla="*/ 157465 h 6864970"/>
              <a:gd name="connsiteX7842" fmla="*/ 5080344 w 7120160"/>
              <a:gd name="connsiteY7842" fmla="*/ 158735 h 6864970"/>
              <a:gd name="connsiteX7843" fmla="*/ 5081050 w 7120160"/>
              <a:gd name="connsiteY7843" fmla="*/ 159370 h 6864970"/>
              <a:gd name="connsiteX7844" fmla="*/ 5085292 w 7120160"/>
              <a:gd name="connsiteY7844" fmla="*/ 145400 h 6864970"/>
              <a:gd name="connsiteX7845" fmla="*/ 5114270 w 7120160"/>
              <a:gd name="connsiteY7845" fmla="*/ 52690 h 6864970"/>
              <a:gd name="connsiteX7846" fmla="*/ 5087412 w 7120160"/>
              <a:gd name="connsiteY7846" fmla="*/ 158735 h 6864970"/>
              <a:gd name="connsiteX7847" fmla="*/ 5086705 w 7120160"/>
              <a:gd name="connsiteY7847" fmla="*/ 161275 h 6864970"/>
              <a:gd name="connsiteX7848" fmla="*/ 5088118 w 7120160"/>
              <a:gd name="connsiteY7848" fmla="*/ 161275 h 6864970"/>
              <a:gd name="connsiteX7849" fmla="*/ 5088826 w 7120160"/>
              <a:gd name="connsiteY7849" fmla="*/ 160640 h 6864970"/>
              <a:gd name="connsiteX7850" fmla="*/ 5089532 w 7120160"/>
              <a:gd name="connsiteY7850" fmla="*/ 160005 h 6864970"/>
              <a:gd name="connsiteX7851" fmla="*/ 5125578 w 7120160"/>
              <a:gd name="connsiteY7851" fmla="*/ 15860 h 6864970"/>
              <a:gd name="connsiteX7852" fmla="*/ 5122752 w 7120160"/>
              <a:gd name="connsiteY7852" fmla="*/ 9510 h 6864970"/>
              <a:gd name="connsiteX7853" fmla="*/ 5122045 w 7120160"/>
              <a:gd name="connsiteY7853" fmla="*/ 10145 h 6864970"/>
              <a:gd name="connsiteX7854" fmla="*/ 5119218 w 7120160"/>
              <a:gd name="connsiteY7854" fmla="*/ 13955 h 6864970"/>
              <a:gd name="connsiteX7855" fmla="*/ 5123001 w 7120160"/>
              <a:gd name="connsiteY7855" fmla="*/ 0 h 6864970"/>
              <a:gd name="connsiteX7856" fmla="*/ 5144938 w 7120160"/>
              <a:gd name="connsiteY7856" fmla="*/ 0 h 6864970"/>
              <a:gd name="connsiteX7857" fmla="*/ 5144662 w 7120160"/>
              <a:gd name="connsiteY7857" fmla="*/ 620 h 6864970"/>
              <a:gd name="connsiteX7858" fmla="*/ 5133354 w 7120160"/>
              <a:gd name="connsiteY7858" fmla="*/ 38085 h 6864970"/>
              <a:gd name="connsiteX7859" fmla="*/ 5127699 w 7120160"/>
              <a:gd name="connsiteY7859" fmla="*/ 43800 h 6864970"/>
              <a:gd name="connsiteX7860" fmla="*/ 5127699 w 7120160"/>
              <a:gd name="connsiteY7860" fmla="*/ 43165 h 6864970"/>
              <a:gd name="connsiteX7861" fmla="*/ 5127699 w 7120160"/>
              <a:gd name="connsiteY7861" fmla="*/ 42530 h 6864970"/>
              <a:gd name="connsiteX7862" fmla="*/ 5126992 w 7120160"/>
              <a:gd name="connsiteY7862" fmla="*/ 36180 h 6864970"/>
              <a:gd name="connsiteX7863" fmla="*/ 5126992 w 7120160"/>
              <a:gd name="connsiteY7863" fmla="*/ 41260 h 6864970"/>
              <a:gd name="connsiteX7864" fmla="*/ 5127699 w 7120160"/>
              <a:gd name="connsiteY7864" fmla="*/ 43165 h 6864970"/>
              <a:gd name="connsiteX7865" fmla="*/ 5126286 w 7120160"/>
              <a:gd name="connsiteY7865" fmla="*/ 45705 h 6864970"/>
              <a:gd name="connsiteX7866" fmla="*/ 5120631 w 7120160"/>
              <a:gd name="connsiteY7866" fmla="*/ 54595 h 6864970"/>
              <a:gd name="connsiteX7867" fmla="*/ 5127699 w 7120160"/>
              <a:gd name="connsiteY7867" fmla="*/ 56500 h 6864970"/>
              <a:gd name="connsiteX7868" fmla="*/ 5133354 w 7120160"/>
              <a:gd name="connsiteY7868" fmla="*/ 38085 h 6864970"/>
              <a:gd name="connsiteX7869" fmla="*/ 5146076 w 7120160"/>
              <a:gd name="connsiteY7869" fmla="*/ 3160 h 6864970"/>
              <a:gd name="connsiteX7870" fmla="*/ 5146782 w 7120160"/>
              <a:gd name="connsiteY7870" fmla="*/ 1255 h 6864970"/>
              <a:gd name="connsiteX7871" fmla="*/ 5147490 w 7120160"/>
              <a:gd name="connsiteY7871" fmla="*/ 1255 h 6864970"/>
              <a:gd name="connsiteX7872" fmla="*/ 5151730 w 7120160"/>
              <a:gd name="connsiteY7872" fmla="*/ 2525 h 6864970"/>
              <a:gd name="connsiteX7873" fmla="*/ 5155971 w 7120160"/>
              <a:gd name="connsiteY7873" fmla="*/ 9510 h 6864970"/>
              <a:gd name="connsiteX7874" fmla="*/ 5156678 w 7120160"/>
              <a:gd name="connsiteY7874" fmla="*/ 8240 h 6864970"/>
              <a:gd name="connsiteX7875" fmla="*/ 5156305 w 7120160"/>
              <a:gd name="connsiteY7875" fmla="*/ 10249 h 6864970"/>
              <a:gd name="connsiteX7876" fmla="*/ 5152437 w 7120160"/>
              <a:gd name="connsiteY7876" fmla="*/ 22845 h 6864970"/>
              <a:gd name="connsiteX7877" fmla="*/ 5134767 w 7120160"/>
              <a:gd name="connsiteY7877" fmla="*/ 78725 h 6864970"/>
              <a:gd name="connsiteX7878" fmla="*/ 5136888 w 7120160"/>
              <a:gd name="connsiteY7878" fmla="*/ 80630 h 6864970"/>
              <a:gd name="connsiteX7879" fmla="*/ 5136888 w 7120160"/>
              <a:gd name="connsiteY7879" fmla="*/ 81265 h 6864970"/>
              <a:gd name="connsiteX7880" fmla="*/ 5137594 w 7120160"/>
              <a:gd name="connsiteY7880" fmla="*/ 79995 h 6864970"/>
              <a:gd name="connsiteX7881" fmla="*/ 5138301 w 7120160"/>
              <a:gd name="connsiteY7881" fmla="*/ 77455 h 6864970"/>
              <a:gd name="connsiteX7882" fmla="*/ 5152437 w 7120160"/>
              <a:gd name="connsiteY7882" fmla="*/ 22845 h 6864970"/>
              <a:gd name="connsiteX7883" fmla="*/ 5155971 w 7120160"/>
              <a:gd name="connsiteY7883" fmla="*/ 12050 h 6864970"/>
              <a:gd name="connsiteX7884" fmla="*/ 5156305 w 7120160"/>
              <a:gd name="connsiteY7884" fmla="*/ 10249 h 6864970"/>
              <a:gd name="connsiteX7885" fmla="*/ 5157223 w 7120160"/>
              <a:gd name="connsiteY7885" fmla="*/ 7260 h 6864970"/>
              <a:gd name="connsiteX7886" fmla="*/ 5157384 w 7120160"/>
              <a:gd name="connsiteY7886" fmla="*/ 6970 h 6864970"/>
              <a:gd name="connsiteX7887" fmla="*/ 5158092 w 7120160"/>
              <a:gd name="connsiteY7887" fmla="*/ 4430 h 6864970"/>
              <a:gd name="connsiteX7888" fmla="*/ 5159513 w 7120160"/>
              <a:gd name="connsiteY7888" fmla="*/ 0 h 6864970"/>
              <a:gd name="connsiteX7889" fmla="*/ 5166716 w 7120160"/>
              <a:gd name="connsiteY7889" fmla="*/ 0 h 6864970"/>
              <a:gd name="connsiteX7890" fmla="*/ 5165160 w 7120160"/>
              <a:gd name="connsiteY7890" fmla="*/ 5700 h 6864970"/>
              <a:gd name="connsiteX7891" fmla="*/ 5158092 w 7120160"/>
              <a:gd name="connsiteY7891" fmla="*/ 27290 h 6864970"/>
              <a:gd name="connsiteX7892" fmla="*/ 5158092 w 7120160"/>
              <a:gd name="connsiteY7892" fmla="*/ 29830 h 6864970"/>
              <a:gd name="connsiteX7893" fmla="*/ 5158798 w 7120160"/>
              <a:gd name="connsiteY7893" fmla="*/ 27290 h 6864970"/>
              <a:gd name="connsiteX7894" fmla="*/ 5163039 w 7120160"/>
              <a:gd name="connsiteY7894" fmla="*/ 21575 h 6864970"/>
              <a:gd name="connsiteX7895" fmla="*/ 5163746 w 7120160"/>
              <a:gd name="connsiteY7895" fmla="*/ 20940 h 6864970"/>
              <a:gd name="connsiteX7896" fmla="*/ 5164452 w 7120160"/>
              <a:gd name="connsiteY7896" fmla="*/ 17765 h 6864970"/>
              <a:gd name="connsiteX7897" fmla="*/ 5165160 w 7120160"/>
              <a:gd name="connsiteY7897" fmla="*/ 5700 h 6864970"/>
              <a:gd name="connsiteX7898" fmla="*/ 5167462 w 7120160"/>
              <a:gd name="connsiteY7898" fmla="*/ 0 h 6864970"/>
              <a:gd name="connsiteX7899" fmla="*/ 5221720 w 7120160"/>
              <a:gd name="connsiteY7899" fmla="*/ 0 h 6864970"/>
              <a:gd name="connsiteX7900" fmla="*/ 5223117 w 7120160"/>
              <a:gd name="connsiteY7900" fmla="*/ 1255 h 6864970"/>
              <a:gd name="connsiteX7901" fmla="*/ 5223824 w 7120160"/>
              <a:gd name="connsiteY7901" fmla="*/ 1255 h 6864970"/>
              <a:gd name="connsiteX7902" fmla="*/ 5224206 w 7120160"/>
              <a:gd name="connsiteY7902" fmla="*/ 0 h 6864970"/>
              <a:gd name="connsiteX7903" fmla="*/ 5304676 w 7120160"/>
              <a:gd name="connsiteY7903" fmla="*/ 0 h 6864970"/>
              <a:gd name="connsiteX7904" fmla="*/ 5293090 w 7120160"/>
              <a:gd name="connsiteY7904" fmla="*/ 20940 h 6864970"/>
              <a:gd name="connsiteX7905" fmla="*/ 5271179 w 7120160"/>
              <a:gd name="connsiteY7905" fmla="*/ 62215 h 6864970"/>
              <a:gd name="connsiteX7906" fmla="*/ 5256336 w 7120160"/>
              <a:gd name="connsiteY7906" fmla="*/ 89520 h 6864970"/>
              <a:gd name="connsiteX7907" fmla="*/ 5247148 w 7120160"/>
              <a:gd name="connsiteY7907" fmla="*/ 104760 h 6864970"/>
              <a:gd name="connsiteX7908" fmla="*/ 5245028 w 7120160"/>
              <a:gd name="connsiteY7908" fmla="*/ 107935 h 6864970"/>
              <a:gd name="connsiteX7909" fmla="*/ 5238666 w 7120160"/>
              <a:gd name="connsiteY7909" fmla="*/ 133335 h 6864970"/>
              <a:gd name="connsiteX7910" fmla="*/ 5211808 w 7120160"/>
              <a:gd name="connsiteY7910" fmla="*/ 227950 h 6864970"/>
              <a:gd name="connsiteX7911" fmla="*/ 5211101 w 7120160"/>
              <a:gd name="connsiteY7911" fmla="*/ 230490 h 6864970"/>
              <a:gd name="connsiteX7912" fmla="*/ 5216756 w 7120160"/>
              <a:gd name="connsiteY7912" fmla="*/ 219060 h 6864970"/>
              <a:gd name="connsiteX7913" fmla="*/ 5227358 w 7120160"/>
              <a:gd name="connsiteY7913" fmla="*/ 212710 h 6864970"/>
              <a:gd name="connsiteX7914" fmla="*/ 5223824 w 7120160"/>
              <a:gd name="connsiteY7914" fmla="*/ 234300 h 6864970"/>
              <a:gd name="connsiteX7915" fmla="*/ 5247148 w 7120160"/>
              <a:gd name="connsiteY7915" fmla="*/ 208900 h 6864970"/>
              <a:gd name="connsiteX7916" fmla="*/ 5247854 w 7120160"/>
              <a:gd name="connsiteY7916" fmla="*/ 207630 h 6864970"/>
              <a:gd name="connsiteX7917" fmla="*/ 5249268 w 7120160"/>
              <a:gd name="connsiteY7917" fmla="*/ 201280 h 6864970"/>
              <a:gd name="connsiteX7918" fmla="*/ 5257043 w 7120160"/>
              <a:gd name="connsiteY7918" fmla="*/ 170800 h 6864970"/>
              <a:gd name="connsiteX7919" fmla="*/ 5271179 w 7120160"/>
              <a:gd name="connsiteY7919" fmla="*/ 194295 h 6864970"/>
              <a:gd name="connsiteX7920" fmla="*/ 5264111 w 7120160"/>
              <a:gd name="connsiteY7920" fmla="*/ 193025 h 6864970"/>
              <a:gd name="connsiteX7921" fmla="*/ 5264111 w 7120160"/>
              <a:gd name="connsiteY7921" fmla="*/ 193660 h 6864970"/>
              <a:gd name="connsiteX7922" fmla="*/ 5258456 w 7120160"/>
              <a:gd name="connsiteY7922" fmla="*/ 208265 h 6864970"/>
              <a:gd name="connsiteX7923" fmla="*/ 5257043 w 7120160"/>
              <a:gd name="connsiteY7923" fmla="*/ 210805 h 6864970"/>
              <a:gd name="connsiteX7924" fmla="*/ 5258456 w 7120160"/>
              <a:gd name="connsiteY7924" fmla="*/ 211440 h 6864970"/>
              <a:gd name="connsiteX7925" fmla="*/ 5262698 w 7120160"/>
              <a:gd name="connsiteY7925" fmla="*/ 209535 h 6864970"/>
              <a:gd name="connsiteX7926" fmla="*/ 5263404 w 7120160"/>
              <a:gd name="connsiteY7926" fmla="*/ 209535 h 6864970"/>
              <a:gd name="connsiteX7927" fmla="*/ 5262698 w 7120160"/>
              <a:gd name="connsiteY7927" fmla="*/ 210170 h 6864970"/>
              <a:gd name="connsiteX7928" fmla="*/ 5264818 w 7120160"/>
              <a:gd name="connsiteY7928" fmla="*/ 212710 h 6864970"/>
              <a:gd name="connsiteX7929" fmla="*/ 5271179 w 7120160"/>
              <a:gd name="connsiteY7929" fmla="*/ 194295 h 6864970"/>
              <a:gd name="connsiteX7930" fmla="*/ 5270472 w 7120160"/>
              <a:gd name="connsiteY7930" fmla="*/ 173975 h 6864970"/>
              <a:gd name="connsiteX7931" fmla="*/ 5281781 w 7120160"/>
              <a:gd name="connsiteY7931" fmla="*/ 137145 h 6864970"/>
              <a:gd name="connsiteX7932" fmla="*/ 5282488 w 7120160"/>
              <a:gd name="connsiteY7932" fmla="*/ 157465 h 6864970"/>
              <a:gd name="connsiteX7933" fmla="*/ 5288142 w 7120160"/>
              <a:gd name="connsiteY7933" fmla="*/ 139050 h 6864970"/>
              <a:gd name="connsiteX7934" fmla="*/ 5283283 w 7120160"/>
              <a:gd name="connsiteY7934" fmla="*/ 135081 h 6864970"/>
              <a:gd name="connsiteX7935" fmla="*/ 5286547 w 7120160"/>
              <a:gd name="connsiteY7935" fmla="*/ 122231 h 6864970"/>
              <a:gd name="connsiteX7936" fmla="*/ 5286728 w 7120160"/>
              <a:gd name="connsiteY7936" fmla="*/ 121905 h 6864970"/>
              <a:gd name="connsiteX7937" fmla="*/ 5286728 w 7120160"/>
              <a:gd name="connsiteY7937" fmla="*/ 121517 h 6864970"/>
              <a:gd name="connsiteX7938" fmla="*/ 5287018 w 7120160"/>
              <a:gd name="connsiteY7938" fmla="*/ 120375 h 6864970"/>
              <a:gd name="connsiteX7939" fmla="*/ 5287436 w 7120160"/>
              <a:gd name="connsiteY7939" fmla="*/ 118730 h 6864970"/>
              <a:gd name="connsiteX7940" fmla="*/ 5294504 w 7120160"/>
              <a:gd name="connsiteY7940" fmla="*/ 120000 h 6864970"/>
              <a:gd name="connsiteX7941" fmla="*/ 5293090 w 7120160"/>
              <a:gd name="connsiteY7941" fmla="*/ 99680 h 6864970"/>
              <a:gd name="connsiteX7942" fmla="*/ 5305812 w 7120160"/>
              <a:gd name="connsiteY7942" fmla="*/ 65390 h 6864970"/>
              <a:gd name="connsiteX7943" fmla="*/ 5306519 w 7120160"/>
              <a:gd name="connsiteY7943" fmla="*/ 62215 h 6864970"/>
              <a:gd name="connsiteX7944" fmla="*/ 5306519 w 7120160"/>
              <a:gd name="connsiteY7944" fmla="*/ 61580 h 6864970"/>
              <a:gd name="connsiteX7945" fmla="*/ 5306519 w 7120160"/>
              <a:gd name="connsiteY7945" fmla="*/ 60945 h 6864970"/>
              <a:gd name="connsiteX7946" fmla="*/ 5307226 w 7120160"/>
              <a:gd name="connsiteY7946" fmla="*/ 60945 h 6864970"/>
              <a:gd name="connsiteX7947" fmla="*/ 5307226 w 7120160"/>
              <a:gd name="connsiteY7947" fmla="*/ 59040 h 6864970"/>
              <a:gd name="connsiteX7948" fmla="*/ 5307932 w 7120160"/>
              <a:gd name="connsiteY7948" fmla="*/ 55230 h 6864970"/>
              <a:gd name="connsiteX7949" fmla="*/ 5308639 w 7120160"/>
              <a:gd name="connsiteY7949" fmla="*/ 51420 h 6864970"/>
              <a:gd name="connsiteX7950" fmla="*/ 5310760 w 7120160"/>
              <a:gd name="connsiteY7950" fmla="*/ 44435 h 6864970"/>
              <a:gd name="connsiteX7951" fmla="*/ 5317828 w 7120160"/>
              <a:gd name="connsiteY7951" fmla="*/ 45705 h 6864970"/>
              <a:gd name="connsiteX7952" fmla="*/ 5323570 w 7120160"/>
              <a:gd name="connsiteY7952" fmla="*/ 14828 h 6864970"/>
              <a:gd name="connsiteX7953" fmla="*/ 5327918 w 7120160"/>
              <a:gd name="connsiteY7953" fmla="*/ 0 h 6864970"/>
              <a:gd name="connsiteX7954" fmla="*/ 5331606 w 7120160"/>
              <a:gd name="connsiteY7954" fmla="*/ 0 h 6864970"/>
              <a:gd name="connsiteX7955" fmla="*/ 5329136 w 7120160"/>
              <a:gd name="connsiteY7955" fmla="*/ 8875 h 6864970"/>
              <a:gd name="connsiteX7956" fmla="*/ 5331830 w 7120160"/>
              <a:gd name="connsiteY7956" fmla="*/ 0 h 6864970"/>
              <a:gd name="connsiteX7957" fmla="*/ 5334749 w 7120160"/>
              <a:gd name="connsiteY7957" fmla="*/ 0 h 6864970"/>
              <a:gd name="connsiteX7958" fmla="*/ 5283194 w 7120160"/>
              <a:gd name="connsiteY7958" fmla="*/ 195565 h 6864970"/>
              <a:gd name="connsiteX7959" fmla="*/ 5280368 w 7120160"/>
              <a:gd name="connsiteY7959" fmla="*/ 206360 h 6864970"/>
              <a:gd name="connsiteX7960" fmla="*/ 5281074 w 7120160"/>
              <a:gd name="connsiteY7960" fmla="*/ 206360 h 6864970"/>
              <a:gd name="connsiteX7961" fmla="*/ 5288849 w 7120160"/>
              <a:gd name="connsiteY7961" fmla="*/ 201915 h 6864970"/>
              <a:gd name="connsiteX7962" fmla="*/ 5290262 w 7120160"/>
              <a:gd name="connsiteY7962" fmla="*/ 200645 h 6864970"/>
              <a:gd name="connsiteX7963" fmla="*/ 5302278 w 7120160"/>
              <a:gd name="connsiteY7963" fmla="*/ 162545 h 6864970"/>
              <a:gd name="connsiteX7964" fmla="*/ 5338678 w 7120160"/>
              <a:gd name="connsiteY7964" fmla="*/ 23877 h 6864970"/>
              <a:gd name="connsiteX7965" fmla="*/ 5344828 w 7120160"/>
              <a:gd name="connsiteY7965" fmla="*/ 0 h 6864970"/>
              <a:gd name="connsiteX7966" fmla="*/ 5378279 w 7120160"/>
              <a:gd name="connsiteY7966" fmla="*/ 0 h 6864970"/>
              <a:gd name="connsiteX7967" fmla="*/ 5372075 w 7120160"/>
              <a:gd name="connsiteY7967" fmla="*/ 26258 h 6864970"/>
              <a:gd name="connsiteX7968" fmla="*/ 5353168 w 7120160"/>
              <a:gd name="connsiteY7968" fmla="*/ 112380 h 6864970"/>
              <a:gd name="connsiteX7969" fmla="*/ 5351047 w 7120160"/>
              <a:gd name="connsiteY7969" fmla="*/ 119365 h 6864970"/>
              <a:gd name="connsiteX7970" fmla="*/ 5355288 w 7120160"/>
              <a:gd name="connsiteY7970" fmla="*/ 112380 h 6864970"/>
              <a:gd name="connsiteX7971" fmla="*/ 5397430 w 7120160"/>
              <a:gd name="connsiteY7971" fmla="*/ 29066 h 6864970"/>
              <a:gd name="connsiteX7972" fmla="*/ 5410806 w 7120160"/>
              <a:gd name="connsiteY7972" fmla="*/ 0 h 6864970"/>
              <a:gd name="connsiteX7973" fmla="*/ 5669956 w 7120160"/>
              <a:gd name="connsiteY7973" fmla="*/ 0 h 6864970"/>
              <a:gd name="connsiteX7974" fmla="*/ 5670520 w 7120160"/>
              <a:gd name="connsiteY7974" fmla="*/ 6335 h 6864970"/>
              <a:gd name="connsiteX7975" fmla="*/ 5670520 w 7120160"/>
              <a:gd name="connsiteY7975" fmla="*/ 22845 h 6864970"/>
              <a:gd name="connsiteX7976" fmla="*/ 5686069 w 7120160"/>
              <a:gd name="connsiteY7976" fmla="*/ 8875 h 6864970"/>
              <a:gd name="connsiteX7977" fmla="*/ 5690812 w 7120160"/>
              <a:gd name="connsiteY7977" fmla="*/ 0 h 6864970"/>
              <a:gd name="connsiteX7978" fmla="*/ 5727645 w 7120160"/>
              <a:gd name="connsiteY7978" fmla="*/ 0 h 6864970"/>
              <a:gd name="connsiteX7979" fmla="*/ 5705595 w 7120160"/>
              <a:gd name="connsiteY7979" fmla="*/ 35148 h 6864970"/>
              <a:gd name="connsiteX7980" fmla="*/ 5650729 w 7120160"/>
              <a:gd name="connsiteY7980" fmla="*/ 132700 h 6864970"/>
              <a:gd name="connsiteX7981" fmla="*/ 5627405 w 7120160"/>
              <a:gd name="connsiteY7981" fmla="*/ 169530 h 6864970"/>
              <a:gd name="connsiteX7982" fmla="*/ 5609028 w 7120160"/>
              <a:gd name="connsiteY7982" fmla="*/ 197470 h 6864970"/>
              <a:gd name="connsiteX7983" fmla="*/ 5588531 w 7120160"/>
              <a:gd name="connsiteY7983" fmla="*/ 231125 h 6864970"/>
              <a:gd name="connsiteX7984" fmla="*/ 5552484 w 7120160"/>
              <a:gd name="connsiteY7984" fmla="*/ 309865 h 6864970"/>
              <a:gd name="connsiteX7985" fmla="*/ 5528453 w 7120160"/>
              <a:gd name="connsiteY7985" fmla="*/ 382255 h 6864970"/>
              <a:gd name="connsiteX7986" fmla="*/ 5524919 w 7120160"/>
              <a:gd name="connsiteY7986" fmla="*/ 394955 h 6864970"/>
              <a:gd name="connsiteX7987" fmla="*/ 5517851 w 7120160"/>
              <a:gd name="connsiteY7987" fmla="*/ 405115 h 6864970"/>
              <a:gd name="connsiteX7988" fmla="*/ 5509370 w 7120160"/>
              <a:gd name="connsiteY7988" fmla="*/ 418450 h 6864970"/>
              <a:gd name="connsiteX7989" fmla="*/ 5501595 w 7120160"/>
              <a:gd name="connsiteY7989" fmla="*/ 430515 h 6864970"/>
              <a:gd name="connsiteX7990" fmla="*/ 5493820 w 7120160"/>
              <a:gd name="connsiteY7990" fmla="*/ 459090 h 6864970"/>
              <a:gd name="connsiteX7991" fmla="*/ 5488166 w 7120160"/>
              <a:gd name="connsiteY7991" fmla="*/ 487030 h 6864970"/>
              <a:gd name="connsiteX7992" fmla="*/ 5490286 w 7120160"/>
              <a:gd name="connsiteY7992" fmla="*/ 500365 h 6864970"/>
              <a:gd name="connsiteX7993" fmla="*/ 5498061 w 7120160"/>
              <a:gd name="connsiteY7993" fmla="*/ 512430 h 6864970"/>
              <a:gd name="connsiteX7994" fmla="*/ 5505836 w 7120160"/>
              <a:gd name="connsiteY7994" fmla="*/ 519415 h 6864970"/>
              <a:gd name="connsiteX7995" fmla="*/ 5507956 w 7120160"/>
              <a:gd name="connsiteY7995" fmla="*/ 525130 h 6864970"/>
              <a:gd name="connsiteX7996" fmla="*/ 5531280 w 7120160"/>
              <a:gd name="connsiteY7996" fmla="*/ 509255 h 6864970"/>
              <a:gd name="connsiteX7997" fmla="*/ 5548244 w 7120160"/>
              <a:gd name="connsiteY7997" fmla="*/ 495920 h 6864970"/>
              <a:gd name="connsiteX7998" fmla="*/ 5634473 w 7120160"/>
              <a:gd name="connsiteY7998" fmla="*/ 336535 h 6864970"/>
              <a:gd name="connsiteX7999" fmla="*/ 5679708 w 7120160"/>
              <a:gd name="connsiteY7999" fmla="*/ 247635 h 6864970"/>
              <a:gd name="connsiteX8000" fmla="*/ 5703032 w 7120160"/>
              <a:gd name="connsiteY8000" fmla="*/ 194930 h 6864970"/>
              <a:gd name="connsiteX8001" fmla="*/ 5729890 w 7120160"/>
              <a:gd name="connsiteY8001" fmla="*/ 139050 h 6864970"/>
              <a:gd name="connsiteX8002" fmla="*/ 5746146 w 7120160"/>
              <a:gd name="connsiteY8002" fmla="*/ 125080 h 6864970"/>
              <a:gd name="connsiteX8003" fmla="*/ 5757456 w 7120160"/>
              <a:gd name="connsiteY8003" fmla="*/ 123810 h 6864970"/>
              <a:gd name="connsiteX8004" fmla="*/ 5765937 w 7120160"/>
              <a:gd name="connsiteY8004" fmla="*/ 125715 h 6864970"/>
              <a:gd name="connsiteX8005" fmla="*/ 5774418 w 7120160"/>
              <a:gd name="connsiteY8005" fmla="*/ 118095 h 6864970"/>
              <a:gd name="connsiteX8006" fmla="*/ 5815567 w 7120160"/>
              <a:gd name="connsiteY8006" fmla="*/ 29066 h 6864970"/>
              <a:gd name="connsiteX8007" fmla="*/ 5828306 w 7120160"/>
              <a:gd name="connsiteY8007" fmla="*/ 0 h 6864970"/>
              <a:gd name="connsiteX8008" fmla="*/ 5928573 w 7120160"/>
              <a:gd name="connsiteY8008" fmla="*/ 0 h 6864970"/>
              <a:gd name="connsiteX8009" fmla="*/ 5921079 w 7120160"/>
              <a:gd name="connsiteY8009" fmla="*/ 7685 h 6864970"/>
              <a:gd name="connsiteX8010" fmla="*/ 5906590 w 7120160"/>
              <a:gd name="connsiteY8010" fmla="*/ 31735 h 6864970"/>
              <a:gd name="connsiteX8011" fmla="*/ 5905883 w 7120160"/>
              <a:gd name="connsiteY8011" fmla="*/ 31735 h 6864970"/>
              <a:gd name="connsiteX8012" fmla="*/ 5867009 w 7120160"/>
              <a:gd name="connsiteY8012" fmla="*/ 76820 h 6864970"/>
              <a:gd name="connsiteX8013" fmla="*/ 5853580 w 7120160"/>
              <a:gd name="connsiteY8013" fmla="*/ 80630 h 6864970"/>
              <a:gd name="connsiteX8014" fmla="*/ 5840151 w 7120160"/>
              <a:gd name="connsiteY8014" fmla="*/ 100315 h 6864970"/>
              <a:gd name="connsiteX8015" fmla="*/ 5827428 w 7120160"/>
              <a:gd name="connsiteY8015" fmla="*/ 116190 h 6864970"/>
              <a:gd name="connsiteX8016" fmla="*/ 5821774 w 7120160"/>
              <a:gd name="connsiteY8016" fmla="*/ 128255 h 6864970"/>
              <a:gd name="connsiteX8017" fmla="*/ 5804811 w 7120160"/>
              <a:gd name="connsiteY8017" fmla="*/ 146670 h 6864970"/>
              <a:gd name="connsiteX8018" fmla="*/ 5752508 w 7120160"/>
              <a:gd name="connsiteY8018" fmla="*/ 232395 h 6864970"/>
              <a:gd name="connsiteX8019" fmla="*/ 5727063 w 7120160"/>
              <a:gd name="connsiteY8019" fmla="*/ 299705 h 6864970"/>
              <a:gd name="connsiteX8020" fmla="*/ 5702326 w 7120160"/>
              <a:gd name="connsiteY8020" fmla="*/ 367650 h 6864970"/>
              <a:gd name="connsiteX8021" fmla="*/ 5704446 w 7120160"/>
              <a:gd name="connsiteY8021" fmla="*/ 374000 h 6864970"/>
              <a:gd name="connsiteX8022" fmla="*/ 5718582 w 7120160"/>
              <a:gd name="connsiteY8022" fmla="*/ 361935 h 6864970"/>
              <a:gd name="connsiteX8023" fmla="*/ 5727063 w 7120160"/>
              <a:gd name="connsiteY8023" fmla="*/ 349870 h 6864970"/>
              <a:gd name="connsiteX8024" fmla="*/ 5743320 w 7120160"/>
              <a:gd name="connsiteY8024" fmla="*/ 300340 h 6864970"/>
              <a:gd name="connsiteX8025" fmla="*/ 5773005 w 7120160"/>
              <a:gd name="connsiteY8025" fmla="*/ 258430 h 6864970"/>
              <a:gd name="connsiteX8026" fmla="*/ 5794209 w 7120160"/>
              <a:gd name="connsiteY8026" fmla="*/ 259700 h 6864970"/>
              <a:gd name="connsiteX8027" fmla="*/ 5815413 w 7120160"/>
              <a:gd name="connsiteY8027" fmla="*/ 236840 h 6864970"/>
              <a:gd name="connsiteX8028" fmla="*/ 5838737 w 7120160"/>
              <a:gd name="connsiteY8028" fmla="*/ 188580 h 6864970"/>
              <a:gd name="connsiteX8029" fmla="*/ 5852873 w 7120160"/>
              <a:gd name="connsiteY8029" fmla="*/ 166355 h 6864970"/>
              <a:gd name="connsiteX8030" fmla="*/ 5917192 w 7120160"/>
              <a:gd name="connsiteY8030" fmla="*/ 47610 h 6864970"/>
              <a:gd name="connsiteX8031" fmla="*/ 5929914 w 7120160"/>
              <a:gd name="connsiteY8031" fmla="*/ 6335 h 6864970"/>
              <a:gd name="connsiteX8032" fmla="*/ 5929273 w 7120160"/>
              <a:gd name="connsiteY8032" fmla="*/ 0 h 6864970"/>
              <a:gd name="connsiteX8033" fmla="*/ 6077193 w 7120160"/>
              <a:gd name="connsiteY8033" fmla="*/ 0 h 6864970"/>
              <a:gd name="connsiteX8034" fmla="*/ 6074808 w 7120160"/>
              <a:gd name="connsiteY8034" fmla="*/ 5065 h 6864970"/>
              <a:gd name="connsiteX8035" fmla="*/ 6072687 w 7120160"/>
              <a:gd name="connsiteY8035" fmla="*/ 9510 h 6864970"/>
              <a:gd name="connsiteX8036" fmla="*/ 6071274 w 7120160"/>
              <a:gd name="connsiteY8036" fmla="*/ 13320 h 6864970"/>
              <a:gd name="connsiteX8037" fmla="*/ 6071980 w 7120160"/>
              <a:gd name="connsiteY8037" fmla="*/ 13320 h 6864970"/>
              <a:gd name="connsiteX8038" fmla="*/ 6076928 w 7120160"/>
              <a:gd name="connsiteY8038" fmla="*/ 20940 h 6864970"/>
              <a:gd name="connsiteX8039" fmla="*/ 6097777 w 7120160"/>
              <a:gd name="connsiteY8039" fmla="*/ 0 h 6864970"/>
              <a:gd name="connsiteX8040" fmla="*/ 7118859 w 7120160"/>
              <a:gd name="connsiteY8040" fmla="*/ 0 h 6864970"/>
              <a:gd name="connsiteX8041" fmla="*/ 7113391 w 7120160"/>
              <a:gd name="connsiteY8041" fmla="*/ 23907 h 6864970"/>
              <a:gd name="connsiteX8042" fmla="*/ 7120160 w 7120160"/>
              <a:gd name="connsiteY8042" fmla="*/ 61580 h 6864970"/>
              <a:gd name="connsiteX8043" fmla="*/ 7069271 w 7120160"/>
              <a:gd name="connsiteY8043" fmla="*/ 150480 h 6864970"/>
              <a:gd name="connsiteX8044" fmla="*/ 6973854 w 7120160"/>
              <a:gd name="connsiteY8044" fmla="*/ 476870 h 6864970"/>
              <a:gd name="connsiteX8045" fmla="*/ 6997884 w 7120160"/>
              <a:gd name="connsiteY8045" fmla="*/ 462900 h 6864970"/>
              <a:gd name="connsiteX8046" fmla="*/ 6944875 w 7120160"/>
              <a:gd name="connsiteY8046" fmla="*/ 614030 h 6864970"/>
              <a:gd name="connsiteX8047" fmla="*/ 6933566 w 7120160"/>
              <a:gd name="connsiteY8047" fmla="*/ 589900 h 6864970"/>
              <a:gd name="connsiteX8048" fmla="*/ 6926498 w 7120160"/>
              <a:gd name="connsiteY8048" fmla="*/ 608950 h 6864970"/>
              <a:gd name="connsiteX8049" fmla="*/ 6944875 w 7120160"/>
              <a:gd name="connsiteY8049" fmla="*/ 614030 h 6864970"/>
              <a:gd name="connsiteX8050" fmla="*/ 6913776 w 7120160"/>
              <a:gd name="connsiteY8050" fmla="*/ 646415 h 6864970"/>
              <a:gd name="connsiteX8051" fmla="*/ 6924378 w 7120160"/>
              <a:gd name="connsiteY8051" fmla="*/ 670545 h 6864970"/>
              <a:gd name="connsiteX8052" fmla="*/ 6910948 w 7120160"/>
              <a:gd name="connsiteY8052" fmla="*/ 708645 h 6864970"/>
              <a:gd name="connsiteX8053" fmla="*/ 6904588 w 7120160"/>
              <a:gd name="connsiteY8053" fmla="*/ 727695 h 6864970"/>
              <a:gd name="connsiteX8054" fmla="*/ 6897520 w 7120160"/>
              <a:gd name="connsiteY8054" fmla="*/ 746110 h 6864970"/>
              <a:gd name="connsiteX8055" fmla="*/ 6864300 w 7120160"/>
              <a:gd name="connsiteY8055" fmla="*/ 840725 h 6864970"/>
              <a:gd name="connsiteX8056" fmla="*/ 6801395 w 7120160"/>
              <a:gd name="connsiteY8056" fmla="*/ 1024240 h 6864970"/>
              <a:gd name="connsiteX8057" fmla="*/ 6797861 w 7120160"/>
              <a:gd name="connsiteY8057" fmla="*/ 1029320 h 6864970"/>
              <a:gd name="connsiteX8058" fmla="*/ 6793620 w 7120160"/>
              <a:gd name="connsiteY8058" fmla="*/ 1033765 h 6864970"/>
              <a:gd name="connsiteX8059" fmla="*/ 6766762 w 7120160"/>
              <a:gd name="connsiteY8059" fmla="*/ 1061705 h 6864970"/>
              <a:gd name="connsiteX8060" fmla="*/ 6778070 w 7120160"/>
              <a:gd name="connsiteY8060" fmla="*/ 1085835 h 6864970"/>
              <a:gd name="connsiteX8061" fmla="*/ 6720114 w 7120160"/>
              <a:gd name="connsiteY8061" fmla="*/ 1193785 h 6864970"/>
              <a:gd name="connsiteX8062" fmla="*/ 6706684 w 7120160"/>
              <a:gd name="connsiteY8062" fmla="*/ 1231885 h 6864970"/>
              <a:gd name="connsiteX8063" fmla="*/ 6724354 w 7120160"/>
              <a:gd name="connsiteY8063" fmla="*/ 1236965 h 6864970"/>
              <a:gd name="connsiteX8064" fmla="*/ 6691134 w 7120160"/>
              <a:gd name="connsiteY8064" fmla="*/ 1331580 h 6864970"/>
              <a:gd name="connsiteX8065" fmla="*/ 6667104 w 7120160"/>
              <a:gd name="connsiteY8065" fmla="*/ 1344915 h 6864970"/>
              <a:gd name="connsiteX8066" fmla="*/ 6677706 w 7120160"/>
              <a:gd name="connsiteY8066" fmla="*/ 1369045 h 6864970"/>
              <a:gd name="connsiteX8067" fmla="*/ 6644486 w 7120160"/>
              <a:gd name="connsiteY8067" fmla="*/ 1463660 h 6864970"/>
              <a:gd name="connsiteX8068" fmla="*/ 6607026 w 7120160"/>
              <a:gd name="connsiteY8068" fmla="*/ 1515095 h 6864970"/>
              <a:gd name="connsiteX8069" fmla="*/ 6638125 w 7120160"/>
              <a:gd name="connsiteY8069" fmla="*/ 1482710 h 6864970"/>
              <a:gd name="connsiteX8070" fmla="*/ 6599958 w 7120160"/>
              <a:gd name="connsiteY8070" fmla="*/ 1533510 h 6864970"/>
              <a:gd name="connsiteX8071" fmla="*/ 6593596 w 7120160"/>
              <a:gd name="connsiteY8071" fmla="*/ 1552560 h 6864970"/>
              <a:gd name="connsiteX8072" fmla="*/ 6597838 w 7120160"/>
              <a:gd name="connsiteY8072" fmla="*/ 1595740 h 6864970"/>
              <a:gd name="connsiteX8073" fmla="*/ 6595010 w 7120160"/>
              <a:gd name="connsiteY8073" fmla="*/ 1590025 h 6864970"/>
              <a:gd name="connsiteX8074" fmla="*/ 6593596 w 7120160"/>
              <a:gd name="connsiteY8074" fmla="*/ 1588755 h 6864970"/>
              <a:gd name="connsiteX8075" fmla="*/ 6587236 w 7120160"/>
              <a:gd name="connsiteY8075" fmla="*/ 1583040 h 6864970"/>
              <a:gd name="connsiteX8076" fmla="*/ 6585822 w 7120160"/>
              <a:gd name="connsiteY8076" fmla="*/ 1583040 h 6864970"/>
              <a:gd name="connsiteX8077" fmla="*/ 6585822 w 7120160"/>
              <a:gd name="connsiteY8077" fmla="*/ 1585580 h 6864970"/>
              <a:gd name="connsiteX8078" fmla="*/ 6583702 w 7120160"/>
              <a:gd name="connsiteY8078" fmla="*/ 1590660 h 6864970"/>
              <a:gd name="connsiteX8079" fmla="*/ 6582288 w 7120160"/>
              <a:gd name="connsiteY8079" fmla="*/ 1596375 h 6864970"/>
              <a:gd name="connsiteX8080" fmla="*/ 6593596 w 7120160"/>
              <a:gd name="connsiteY8080" fmla="*/ 1590660 h 6864970"/>
              <a:gd name="connsiteX8081" fmla="*/ 6595010 w 7120160"/>
              <a:gd name="connsiteY8081" fmla="*/ 1590025 h 6864970"/>
              <a:gd name="connsiteX8082" fmla="*/ 6595717 w 7120160"/>
              <a:gd name="connsiteY8082" fmla="*/ 1591930 h 6864970"/>
              <a:gd name="connsiteX8083" fmla="*/ 6597838 w 7120160"/>
              <a:gd name="connsiteY8083" fmla="*/ 1595740 h 6864970"/>
              <a:gd name="connsiteX8084" fmla="*/ 6537760 w 7120160"/>
              <a:gd name="connsiteY8084" fmla="*/ 1765285 h 6864970"/>
              <a:gd name="connsiteX8085" fmla="*/ 6513728 w 7120160"/>
              <a:gd name="connsiteY8085" fmla="*/ 1779255 h 6864970"/>
              <a:gd name="connsiteX8086" fmla="*/ 6531398 w 7120160"/>
              <a:gd name="connsiteY8086" fmla="*/ 1784335 h 6864970"/>
              <a:gd name="connsiteX8087" fmla="*/ 6440222 w 7120160"/>
              <a:gd name="connsiteY8087" fmla="*/ 1986900 h 6864970"/>
              <a:gd name="connsiteX8088" fmla="*/ 6444462 w 7120160"/>
              <a:gd name="connsiteY8088" fmla="*/ 2005950 h 6864970"/>
              <a:gd name="connsiteX8089" fmla="*/ 6444462 w 7120160"/>
              <a:gd name="connsiteY8089" fmla="*/ 2006585 h 6864970"/>
              <a:gd name="connsiteX8090" fmla="*/ 6437394 w 7120160"/>
              <a:gd name="connsiteY8090" fmla="*/ 2044685 h 6864970"/>
              <a:gd name="connsiteX8091" fmla="*/ 6437394 w 7120160"/>
              <a:gd name="connsiteY8091" fmla="*/ 2045320 h 6864970"/>
              <a:gd name="connsiteX8092" fmla="*/ 6441635 w 7120160"/>
              <a:gd name="connsiteY8092" fmla="*/ 2038970 h 6864970"/>
              <a:gd name="connsiteX8093" fmla="*/ 6443049 w 7120160"/>
              <a:gd name="connsiteY8093" fmla="*/ 2038970 h 6864970"/>
              <a:gd name="connsiteX8094" fmla="*/ 6433154 w 7120160"/>
              <a:gd name="connsiteY8094" fmla="*/ 2073895 h 6864970"/>
              <a:gd name="connsiteX8095" fmla="*/ 6423258 w 7120160"/>
              <a:gd name="connsiteY8095" fmla="*/ 2106280 h 6864970"/>
              <a:gd name="connsiteX8096" fmla="*/ 6409830 w 7120160"/>
              <a:gd name="connsiteY8096" fmla="*/ 2134855 h 6864970"/>
              <a:gd name="connsiteX8097" fmla="*/ 6397814 w 7120160"/>
              <a:gd name="connsiteY8097" fmla="*/ 2139300 h 6864970"/>
              <a:gd name="connsiteX8098" fmla="*/ 6419724 w 7120160"/>
              <a:gd name="connsiteY8098" fmla="*/ 2084055 h 6864970"/>
              <a:gd name="connsiteX8099" fmla="*/ 6420432 w 7120160"/>
              <a:gd name="connsiteY8099" fmla="*/ 2082150 h 6864970"/>
              <a:gd name="connsiteX8100" fmla="*/ 6419018 w 7120160"/>
              <a:gd name="connsiteY8100" fmla="*/ 2084690 h 6864970"/>
              <a:gd name="connsiteX8101" fmla="*/ 6380144 w 7120160"/>
              <a:gd name="connsiteY8101" fmla="*/ 2156445 h 6864970"/>
              <a:gd name="connsiteX8102" fmla="*/ 6317946 w 7120160"/>
              <a:gd name="connsiteY8102" fmla="*/ 2388220 h 6864970"/>
              <a:gd name="connsiteX8103" fmla="*/ 6300276 w 7120160"/>
              <a:gd name="connsiteY8103" fmla="*/ 2383140 h 6864970"/>
              <a:gd name="connsiteX8104" fmla="*/ 6273418 w 7120160"/>
              <a:gd name="connsiteY8104" fmla="*/ 2458705 h 6864970"/>
              <a:gd name="connsiteX8105" fmla="*/ 6246559 w 7120160"/>
              <a:gd name="connsiteY8105" fmla="*/ 2534270 h 6864970"/>
              <a:gd name="connsiteX8106" fmla="*/ 6199910 w 7120160"/>
              <a:gd name="connsiteY8106" fmla="*/ 2666350 h 6864970"/>
              <a:gd name="connsiteX8107" fmla="*/ 6174466 w 7120160"/>
              <a:gd name="connsiteY8107" fmla="*/ 2731755 h 6864970"/>
              <a:gd name="connsiteX8108" fmla="*/ 6168812 w 7120160"/>
              <a:gd name="connsiteY8108" fmla="*/ 2743185 h 6864970"/>
              <a:gd name="connsiteX8109" fmla="*/ 6165278 w 7120160"/>
              <a:gd name="connsiteY8109" fmla="*/ 2752710 h 6864970"/>
              <a:gd name="connsiteX8110" fmla="*/ 6172346 w 7120160"/>
              <a:gd name="connsiteY8110" fmla="*/ 2764775 h 6864970"/>
              <a:gd name="connsiteX8111" fmla="*/ 6181534 w 7120160"/>
              <a:gd name="connsiteY8111" fmla="*/ 2782555 h 6864970"/>
              <a:gd name="connsiteX8112" fmla="*/ 6161036 w 7120160"/>
              <a:gd name="connsiteY8112" fmla="*/ 2802240 h 6864970"/>
              <a:gd name="connsiteX8113" fmla="*/ 6156089 w 7120160"/>
              <a:gd name="connsiteY8113" fmla="*/ 2804145 h 6864970"/>
              <a:gd name="connsiteX8114" fmla="*/ 6153969 w 7120160"/>
              <a:gd name="connsiteY8114" fmla="*/ 2813035 h 6864970"/>
              <a:gd name="connsiteX8115" fmla="*/ 6134178 w 7120160"/>
              <a:gd name="connsiteY8115" fmla="*/ 2852405 h 6864970"/>
              <a:gd name="connsiteX8116" fmla="*/ 6130644 w 7120160"/>
              <a:gd name="connsiteY8116" fmla="*/ 2858120 h 6864970"/>
              <a:gd name="connsiteX8117" fmla="*/ 6130644 w 7120160"/>
              <a:gd name="connsiteY8117" fmla="*/ 2860025 h 6864970"/>
              <a:gd name="connsiteX8118" fmla="*/ 6134178 w 7120160"/>
              <a:gd name="connsiteY8118" fmla="*/ 2868915 h 6864970"/>
              <a:gd name="connsiteX8119" fmla="*/ 6132765 w 7120160"/>
              <a:gd name="connsiteY8119" fmla="*/ 2924795 h 6864970"/>
              <a:gd name="connsiteX8120" fmla="*/ 6114388 w 7120160"/>
              <a:gd name="connsiteY8120" fmla="*/ 2992105 h 6864970"/>
              <a:gd name="connsiteX8121" fmla="*/ 6117216 w 7120160"/>
              <a:gd name="connsiteY8121" fmla="*/ 3003535 h 6864970"/>
              <a:gd name="connsiteX8122" fmla="*/ 6114388 w 7120160"/>
              <a:gd name="connsiteY8122" fmla="*/ 3051160 h 6864970"/>
              <a:gd name="connsiteX8123" fmla="*/ 6112974 w 7120160"/>
              <a:gd name="connsiteY8123" fmla="*/ 3079735 h 6864970"/>
              <a:gd name="connsiteX8124" fmla="*/ 6096718 w 7120160"/>
              <a:gd name="connsiteY8124" fmla="*/ 3143235 h 6864970"/>
              <a:gd name="connsiteX8125" fmla="*/ 6094598 w 7120160"/>
              <a:gd name="connsiteY8125" fmla="*/ 3139425 h 6864970"/>
              <a:gd name="connsiteX8126" fmla="*/ 6093184 w 7120160"/>
              <a:gd name="connsiteY8126" fmla="*/ 3124820 h 6864970"/>
              <a:gd name="connsiteX8127" fmla="*/ 6093891 w 7120160"/>
              <a:gd name="connsiteY8127" fmla="*/ 3105770 h 6864970"/>
              <a:gd name="connsiteX8128" fmla="*/ 6098132 w 7120160"/>
              <a:gd name="connsiteY8128" fmla="*/ 3079100 h 6864970"/>
              <a:gd name="connsiteX8129" fmla="*/ 6103080 w 7120160"/>
              <a:gd name="connsiteY8129" fmla="*/ 3042270 h 6864970"/>
              <a:gd name="connsiteX8130" fmla="*/ 6100959 w 7120160"/>
              <a:gd name="connsiteY8130" fmla="*/ 3025760 h 6864970"/>
              <a:gd name="connsiteX8131" fmla="*/ 6091770 w 7120160"/>
              <a:gd name="connsiteY8131" fmla="*/ 3027665 h 6864970"/>
              <a:gd name="connsiteX8132" fmla="*/ 6100959 w 7120160"/>
              <a:gd name="connsiteY8132" fmla="*/ 2973055 h 6864970"/>
              <a:gd name="connsiteX8133" fmla="*/ 6110148 w 7120160"/>
              <a:gd name="connsiteY8133" fmla="*/ 2917175 h 6864970"/>
              <a:gd name="connsiteX8134" fmla="*/ 6088944 w 7120160"/>
              <a:gd name="connsiteY8134" fmla="*/ 2959085 h 6864970"/>
              <a:gd name="connsiteX8135" fmla="*/ 6088236 w 7120160"/>
              <a:gd name="connsiteY8135" fmla="*/ 2963530 h 6864970"/>
              <a:gd name="connsiteX8136" fmla="*/ 6086116 w 7120160"/>
              <a:gd name="connsiteY8136" fmla="*/ 2973690 h 6864970"/>
              <a:gd name="connsiteX8137" fmla="*/ 6083911 w 7120160"/>
              <a:gd name="connsiteY8137" fmla="*/ 2981120 h 6864970"/>
              <a:gd name="connsiteX8138" fmla="*/ 6082582 w 7120160"/>
              <a:gd name="connsiteY8138" fmla="*/ 2978135 h 6864970"/>
              <a:gd name="connsiteX8139" fmla="*/ 6081876 w 7120160"/>
              <a:gd name="connsiteY8139" fmla="*/ 2977500 h 6864970"/>
              <a:gd name="connsiteX8140" fmla="*/ 6079755 w 7120160"/>
              <a:gd name="connsiteY8140" fmla="*/ 2983215 h 6864970"/>
              <a:gd name="connsiteX8141" fmla="*/ 6075514 w 7120160"/>
              <a:gd name="connsiteY8141" fmla="*/ 2995915 h 6864970"/>
              <a:gd name="connsiteX8142" fmla="*/ 6074808 w 7120160"/>
              <a:gd name="connsiteY8142" fmla="*/ 2997185 h 6864970"/>
              <a:gd name="connsiteX8143" fmla="*/ 6077634 w 7120160"/>
              <a:gd name="connsiteY8143" fmla="*/ 2994010 h 6864970"/>
              <a:gd name="connsiteX8144" fmla="*/ 6081874 w 7120160"/>
              <a:gd name="connsiteY8144" fmla="*/ 2986394 h 6864970"/>
              <a:gd name="connsiteX8145" fmla="*/ 6080462 w 7120160"/>
              <a:gd name="connsiteY8145" fmla="*/ 2989565 h 6864970"/>
              <a:gd name="connsiteX8146" fmla="*/ 6074808 w 7120160"/>
              <a:gd name="connsiteY8146" fmla="*/ 3000360 h 6864970"/>
              <a:gd name="connsiteX8147" fmla="*/ 6074100 w 7120160"/>
              <a:gd name="connsiteY8147" fmla="*/ 3002265 h 6864970"/>
              <a:gd name="connsiteX8148" fmla="*/ 6073394 w 7120160"/>
              <a:gd name="connsiteY8148" fmla="*/ 3003535 h 6864970"/>
              <a:gd name="connsiteX8149" fmla="*/ 6073394 w 7120160"/>
              <a:gd name="connsiteY8149" fmla="*/ 3007345 h 6864970"/>
              <a:gd name="connsiteX8150" fmla="*/ 6069860 w 7120160"/>
              <a:gd name="connsiteY8150" fmla="*/ 3015600 h 6864970"/>
              <a:gd name="connsiteX8151" fmla="*/ 6064206 w 7120160"/>
              <a:gd name="connsiteY8151" fmla="*/ 3021315 h 6864970"/>
              <a:gd name="connsiteX8152" fmla="*/ 6063498 w 7120160"/>
              <a:gd name="connsiteY8152" fmla="*/ 3021950 h 6864970"/>
              <a:gd name="connsiteX8153" fmla="*/ 6064912 w 7120160"/>
              <a:gd name="connsiteY8153" fmla="*/ 3022585 h 6864970"/>
              <a:gd name="connsiteX8154" fmla="*/ 6073394 w 7120160"/>
              <a:gd name="connsiteY8154" fmla="*/ 3025125 h 6864970"/>
              <a:gd name="connsiteX8155" fmla="*/ 6039468 w 7120160"/>
              <a:gd name="connsiteY8155" fmla="*/ 3107675 h 6864970"/>
              <a:gd name="connsiteX8156" fmla="*/ 6038054 w 7120160"/>
              <a:gd name="connsiteY8156" fmla="*/ 3108945 h 6864970"/>
              <a:gd name="connsiteX8157" fmla="*/ 6037347 w 7120160"/>
              <a:gd name="connsiteY8157" fmla="*/ 3113390 h 6864970"/>
              <a:gd name="connsiteX8158" fmla="*/ 6033813 w 7120160"/>
              <a:gd name="connsiteY8158" fmla="*/ 3123550 h 6864970"/>
              <a:gd name="connsiteX8159" fmla="*/ 6027452 w 7120160"/>
              <a:gd name="connsiteY8159" fmla="*/ 3145775 h 6864970"/>
              <a:gd name="connsiteX8160" fmla="*/ 6026746 w 7120160"/>
              <a:gd name="connsiteY8160" fmla="*/ 3148950 h 6864970"/>
              <a:gd name="connsiteX8161" fmla="*/ 6026746 w 7120160"/>
              <a:gd name="connsiteY8161" fmla="*/ 3149585 h 6864970"/>
              <a:gd name="connsiteX8162" fmla="*/ 6019678 w 7120160"/>
              <a:gd name="connsiteY8162" fmla="*/ 3175620 h 6864970"/>
              <a:gd name="connsiteX8163" fmla="*/ 6017557 w 7120160"/>
              <a:gd name="connsiteY8163" fmla="*/ 3175620 h 6864970"/>
              <a:gd name="connsiteX8164" fmla="*/ 6016144 w 7120160"/>
              <a:gd name="connsiteY8164" fmla="*/ 3179430 h 6864970"/>
              <a:gd name="connsiteX8165" fmla="*/ 5985044 w 7120160"/>
              <a:gd name="connsiteY8165" fmla="*/ 3258170 h 6864970"/>
              <a:gd name="connsiteX8166" fmla="*/ 5971615 w 7120160"/>
              <a:gd name="connsiteY8166" fmla="*/ 3291190 h 6864970"/>
              <a:gd name="connsiteX8167" fmla="*/ 5955358 w 7120160"/>
              <a:gd name="connsiteY8167" fmla="*/ 3326750 h 6864970"/>
              <a:gd name="connsiteX8168" fmla="*/ 5951118 w 7120160"/>
              <a:gd name="connsiteY8168" fmla="*/ 3341355 h 6864970"/>
              <a:gd name="connsiteX8169" fmla="*/ 5941930 w 7120160"/>
              <a:gd name="connsiteY8169" fmla="*/ 3381995 h 6864970"/>
              <a:gd name="connsiteX8170" fmla="*/ 5908004 w 7120160"/>
              <a:gd name="connsiteY8170" fmla="*/ 3430255 h 6864970"/>
              <a:gd name="connsiteX8171" fmla="*/ 5902349 w 7120160"/>
              <a:gd name="connsiteY8171" fmla="*/ 3427080 h 6864970"/>
              <a:gd name="connsiteX8172" fmla="*/ 5901642 w 7120160"/>
              <a:gd name="connsiteY8172" fmla="*/ 3427080 h 6864970"/>
              <a:gd name="connsiteX8173" fmla="*/ 5900936 w 7120160"/>
              <a:gd name="connsiteY8173" fmla="*/ 3429620 h 6864970"/>
              <a:gd name="connsiteX8174" fmla="*/ 5900228 w 7120160"/>
              <a:gd name="connsiteY8174" fmla="*/ 3431525 h 6864970"/>
              <a:gd name="connsiteX8175" fmla="*/ 5900936 w 7120160"/>
              <a:gd name="connsiteY8175" fmla="*/ 3434065 h 6864970"/>
              <a:gd name="connsiteX8176" fmla="*/ 5902349 w 7120160"/>
              <a:gd name="connsiteY8176" fmla="*/ 3438510 h 6864970"/>
              <a:gd name="connsiteX8177" fmla="*/ 5888920 w 7120160"/>
              <a:gd name="connsiteY8177" fmla="*/ 3481690 h 6864970"/>
              <a:gd name="connsiteX8178" fmla="*/ 5881852 w 7120160"/>
              <a:gd name="connsiteY8178" fmla="*/ 3503915 h 6864970"/>
              <a:gd name="connsiteX8179" fmla="*/ 5862062 w 7120160"/>
              <a:gd name="connsiteY8179" fmla="*/ 3565510 h 6864970"/>
              <a:gd name="connsiteX8180" fmla="*/ 5860648 w 7120160"/>
              <a:gd name="connsiteY8180" fmla="*/ 3565510 h 6864970"/>
              <a:gd name="connsiteX8181" fmla="*/ 5858528 w 7120160"/>
              <a:gd name="connsiteY8181" fmla="*/ 3568685 h 6864970"/>
              <a:gd name="connsiteX8182" fmla="*/ 5855700 w 7120160"/>
              <a:gd name="connsiteY8182" fmla="*/ 3571860 h 6864970"/>
              <a:gd name="connsiteX8183" fmla="*/ 5855700 w 7120160"/>
              <a:gd name="connsiteY8183" fmla="*/ 3573765 h 6864970"/>
              <a:gd name="connsiteX8184" fmla="*/ 5856407 w 7120160"/>
              <a:gd name="connsiteY8184" fmla="*/ 3576305 h 6864970"/>
              <a:gd name="connsiteX8185" fmla="*/ 5854286 w 7120160"/>
              <a:gd name="connsiteY8185" fmla="*/ 3585830 h 6864970"/>
              <a:gd name="connsiteX8186" fmla="*/ 5855700 w 7120160"/>
              <a:gd name="connsiteY8186" fmla="*/ 3585830 h 6864970"/>
              <a:gd name="connsiteX8187" fmla="*/ 5853580 w 7120160"/>
              <a:gd name="connsiteY8187" fmla="*/ 3588370 h 6864970"/>
              <a:gd name="connsiteX8188" fmla="*/ 5852873 w 7120160"/>
              <a:gd name="connsiteY8188" fmla="*/ 3594720 h 6864970"/>
              <a:gd name="connsiteX8189" fmla="*/ 5816120 w 7120160"/>
              <a:gd name="connsiteY8189" fmla="*/ 3718545 h 6864970"/>
              <a:gd name="connsiteX8190" fmla="*/ 5811172 w 7120160"/>
              <a:gd name="connsiteY8190" fmla="*/ 3742040 h 6864970"/>
              <a:gd name="connsiteX8191" fmla="*/ 5801984 w 7120160"/>
              <a:gd name="connsiteY8191" fmla="*/ 3773155 h 6864970"/>
              <a:gd name="connsiteX8192" fmla="*/ 5792088 w 7120160"/>
              <a:gd name="connsiteY8192" fmla="*/ 3816970 h 6864970"/>
              <a:gd name="connsiteX8193" fmla="*/ 5787848 w 7120160"/>
              <a:gd name="connsiteY8193" fmla="*/ 3833480 h 6864970"/>
              <a:gd name="connsiteX8194" fmla="*/ 5778660 w 7120160"/>
              <a:gd name="connsiteY8194" fmla="*/ 3831575 h 6864970"/>
              <a:gd name="connsiteX8195" fmla="*/ 5771592 w 7120160"/>
              <a:gd name="connsiteY8195" fmla="*/ 3834115 h 6864970"/>
              <a:gd name="connsiteX8196" fmla="*/ 5779366 w 7120160"/>
              <a:gd name="connsiteY8196" fmla="*/ 3853165 h 6864970"/>
              <a:gd name="connsiteX8197" fmla="*/ 5768058 w 7120160"/>
              <a:gd name="connsiteY8197" fmla="*/ 3878565 h 6864970"/>
              <a:gd name="connsiteX8198" fmla="*/ 5760990 w 7120160"/>
              <a:gd name="connsiteY8198" fmla="*/ 3888725 h 6864970"/>
              <a:gd name="connsiteX8199" fmla="*/ 5759576 w 7120160"/>
              <a:gd name="connsiteY8199" fmla="*/ 3890630 h 6864970"/>
              <a:gd name="connsiteX8200" fmla="*/ 5754628 w 7120160"/>
              <a:gd name="connsiteY8200" fmla="*/ 3889995 h 6864970"/>
              <a:gd name="connsiteX8201" fmla="*/ 5758869 w 7120160"/>
              <a:gd name="connsiteY8201" fmla="*/ 3895075 h 6864970"/>
              <a:gd name="connsiteX8202" fmla="*/ 5758869 w 7120160"/>
              <a:gd name="connsiteY8202" fmla="*/ 3909045 h 6864970"/>
              <a:gd name="connsiteX8203" fmla="*/ 5746854 w 7120160"/>
              <a:gd name="connsiteY8203" fmla="*/ 3918570 h 6864970"/>
              <a:gd name="connsiteX8204" fmla="*/ 5732718 w 7120160"/>
              <a:gd name="connsiteY8204" fmla="*/ 3922380 h 6864970"/>
              <a:gd name="connsiteX8205" fmla="*/ 5719288 w 7120160"/>
              <a:gd name="connsiteY8205" fmla="*/ 3917935 h 6864970"/>
              <a:gd name="connsiteX8206" fmla="*/ 5718582 w 7120160"/>
              <a:gd name="connsiteY8206" fmla="*/ 3917935 h 6864970"/>
              <a:gd name="connsiteX8207" fmla="*/ 5714341 w 7120160"/>
              <a:gd name="connsiteY8207" fmla="*/ 3930000 h 6864970"/>
              <a:gd name="connsiteX8208" fmla="*/ 5715048 w 7120160"/>
              <a:gd name="connsiteY8208" fmla="*/ 3929365 h 6864970"/>
              <a:gd name="connsiteX8209" fmla="*/ 5720702 w 7120160"/>
              <a:gd name="connsiteY8209" fmla="*/ 3928730 h 6864970"/>
              <a:gd name="connsiteX8210" fmla="*/ 5722116 w 7120160"/>
              <a:gd name="connsiteY8210" fmla="*/ 3929365 h 6864970"/>
              <a:gd name="connsiteX8211" fmla="*/ 5721409 w 7120160"/>
              <a:gd name="connsiteY8211" fmla="*/ 3950320 h 6864970"/>
              <a:gd name="connsiteX8212" fmla="*/ 5706566 w 7120160"/>
              <a:gd name="connsiteY8212" fmla="*/ 3956035 h 6864970"/>
              <a:gd name="connsiteX8213" fmla="*/ 5705152 w 7120160"/>
              <a:gd name="connsiteY8213" fmla="*/ 3955400 h 6864970"/>
              <a:gd name="connsiteX8214" fmla="*/ 5703739 w 7120160"/>
              <a:gd name="connsiteY8214" fmla="*/ 3960480 h 6864970"/>
              <a:gd name="connsiteX8215" fmla="*/ 5703032 w 7120160"/>
              <a:gd name="connsiteY8215" fmla="*/ 3963020 h 6864970"/>
              <a:gd name="connsiteX8216" fmla="*/ 5703739 w 7120160"/>
              <a:gd name="connsiteY8216" fmla="*/ 3963020 h 6864970"/>
              <a:gd name="connsiteX8217" fmla="*/ 5705860 w 7120160"/>
              <a:gd name="connsiteY8217" fmla="*/ 3963655 h 6864970"/>
              <a:gd name="connsiteX8218" fmla="*/ 5711514 w 7120160"/>
              <a:gd name="connsiteY8218" fmla="*/ 3991595 h 6864970"/>
              <a:gd name="connsiteX8219" fmla="*/ 5701618 w 7120160"/>
              <a:gd name="connsiteY8219" fmla="*/ 4003025 h 6864970"/>
              <a:gd name="connsiteX8220" fmla="*/ 5691724 w 7120160"/>
              <a:gd name="connsiteY8220" fmla="*/ 3987150 h 6864970"/>
              <a:gd name="connsiteX8221" fmla="*/ 5692430 w 7120160"/>
              <a:gd name="connsiteY8221" fmla="*/ 3985245 h 6864970"/>
              <a:gd name="connsiteX8222" fmla="*/ 5691724 w 7120160"/>
              <a:gd name="connsiteY8222" fmla="*/ 3981435 h 6864970"/>
              <a:gd name="connsiteX8223" fmla="*/ 5680414 w 7120160"/>
              <a:gd name="connsiteY8223" fmla="*/ 3971910 h 6864970"/>
              <a:gd name="connsiteX8224" fmla="*/ 5666986 w 7120160"/>
              <a:gd name="connsiteY8224" fmla="*/ 4009375 h 6864970"/>
              <a:gd name="connsiteX8225" fmla="*/ 5655676 w 7120160"/>
              <a:gd name="connsiteY8225" fmla="*/ 4022710 h 6864970"/>
              <a:gd name="connsiteX8226" fmla="*/ 5654263 w 7120160"/>
              <a:gd name="connsiteY8226" fmla="*/ 4023980 h 6864970"/>
              <a:gd name="connsiteX8227" fmla="*/ 5652142 w 7120160"/>
              <a:gd name="connsiteY8227" fmla="*/ 4029060 h 6864970"/>
              <a:gd name="connsiteX8228" fmla="*/ 5649316 w 7120160"/>
              <a:gd name="connsiteY8228" fmla="*/ 4040490 h 6864970"/>
              <a:gd name="connsiteX8229" fmla="*/ 5648608 w 7120160"/>
              <a:gd name="connsiteY8229" fmla="*/ 4042395 h 6864970"/>
              <a:gd name="connsiteX8230" fmla="*/ 5649316 w 7120160"/>
              <a:gd name="connsiteY8230" fmla="*/ 4042395 h 6864970"/>
              <a:gd name="connsiteX8231" fmla="*/ 5666986 w 7120160"/>
              <a:gd name="connsiteY8231" fmla="*/ 4009375 h 6864970"/>
              <a:gd name="connsiteX8232" fmla="*/ 5679001 w 7120160"/>
              <a:gd name="connsiteY8232" fmla="*/ 4023345 h 6864970"/>
              <a:gd name="connsiteX8233" fmla="*/ 5679708 w 7120160"/>
              <a:gd name="connsiteY8233" fmla="*/ 4023980 h 6864970"/>
              <a:gd name="connsiteX8234" fmla="*/ 5680414 w 7120160"/>
              <a:gd name="connsiteY8234" fmla="*/ 4022710 h 6864970"/>
              <a:gd name="connsiteX8235" fmla="*/ 5683948 w 7120160"/>
              <a:gd name="connsiteY8235" fmla="*/ 4016995 h 6864970"/>
              <a:gd name="connsiteX8236" fmla="*/ 5688190 w 7120160"/>
              <a:gd name="connsiteY8236" fmla="*/ 4018265 h 6864970"/>
              <a:gd name="connsiteX8237" fmla="*/ 5698792 w 7120160"/>
              <a:gd name="connsiteY8237" fmla="*/ 4023345 h 6864970"/>
              <a:gd name="connsiteX8238" fmla="*/ 5702326 w 7120160"/>
              <a:gd name="connsiteY8238" fmla="*/ 4038585 h 6864970"/>
              <a:gd name="connsiteX8239" fmla="*/ 5688896 w 7120160"/>
              <a:gd name="connsiteY8239" fmla="*/ 4058905 h 6864970"/>
              <a:gd name="connsiteX8240" fmla="*/ 5667692 w 7120160"/>
              <a:gd name="connsiteY8240" fmla="*/ 4069065 h 6864970"/>
              <a:gd name="connsiteX8241" fmla="*/ 5671933 w 7120160"/>
              <a:gd name="connsiteY8241" fmla="*/ 4040490 h 6864970"/>
              <a:gd name="connsiteX8242" fmla="*/ 5673346 w 7120160"/>
              <a:gd name="connsiteY8242" fmla="*/ 4036045 h 6864970"/>
              <a:gd name="connsiteX8243" fmla="*/ 5670520 w 7120160"/>
              <a:gd name="connsiteY8243" fmla="*/ 4037315 h 6864970"/>
              <a:gd name="connsiteX8244" fmla="*/ 5653556 w 7120160"/>
              <a:gd name="connsiteY8244" fmla="*/ 4047475 h 6864970"/>
              <a:gd name="connsiteX8245" fmla="*/ 5664158 w 7120160"/>
              <a:gd name="connsiteY8245" fmla="*/ 4071605 h 6864970"/>
              <a:gd name="connsiteX8246" fmla="*/ 5674054 w 7120160"/>
              <a:gd name="connsiteY8246" fmla="*/ 4091925 h 6864970"/>
              <a:gd name="connsiteX8247" fmla="*/ 5674760 w 7120160"/>
              <a:gd name="connsiteY8247" fmla="*/ 4092560 h 6864970"/>
              <a:gd name="connsiteX8248" fmla="*/ 5679001 w 7120160"/>
              <a:gd name="connsiteY8248" fmla="*/ 4095735 h 6864970"/>
              <a:gd name="connsiteX8249" fmla="*/ 5675467 w 7120160"/>
              <a:gd name="connsiteY8249" fmla="*/ 4109705 h 6864970"/>
              <a:gd name="connsiteX8250" fmla="*/ 5664865 w 7120160"/>
              <a:gd name="connsiteY8250" fmla="*/ 4098275 h 6864970"/>
              <a:gd name="connsiteX8251" fmla="*/ 5666986 w 7120160"/>
              <a:gd name="connsiteY8251" fmla="*/ 4095100 h 6864970"/>
              <a:gd name="connsiteX8252" fmla="*/ 5667692 w 7120160"/>
              <a:gd name="connsiteY8252" fmla="*/ 4094465 h 6864970"/>
              <a:gd name="connsiteX8253" fmla="*/ 5666278 w 7120160"/>
              <a:gd name="connsiteY8253" fmla="*/ 4094465 h 6864970"/>
              <a:gd name="connsiteX8254" fmla="*/ 5640127 w 7120160"/>
              <a:gd name="connsiteY8254" fmla="*/ 4084940 h 6864970"/>
              <a:gd name="connsiteX8255" fmla="*/ 5634473 w 7120160"/>
              <a:gd name="connsiteY8255" fmla="*/ 4101450 h 6864970"/>
              <a:gd name="connsiteX8256" fmla="*/ 5632352 w 7120160"/>
              <a:gd name="connsiteY8256" fmla="*/ 4107165 h 6864970"/>
              <a:gd name="connsiteX8257" fmla="*/ 5634473 w 7120160"/>
              <a:gd name="connsiteY8257" fmla="*/ 4117960 h 6864970"/>
              <a:gd name="connsiteX8258" fmla="*/ 5627405 w 7120160"/>
              <a:gd name="connsiteY8258" fmla="*/ 4124945 h 6864970"/>
              <a:gd name="connsiteX8259" fmla="*/ 5625991 w 7120160"/>
              <a:gd name="connsiteY8259" fmla="*/ 4124310 h 6864970"/>
              <a:gd name="connsiteX8260" fmla="*/ 5625991 w 7120160"/>
              <a:gd name="connsiteY8260" fmla="*/ 4125580 h 6864970"/>
              <a:gd name="connsiteX8261" fmla="*/ 5625284 w 7120160"/>
              <a:gd name="connsiteY8261" fmla="*/ 4126215 h 6864970"/>
              <a:gd name="connsiteX8262" fmla="*/ 5625284 w 7120160"/>
              <a:gd name="connsiteY8262" fmla="*/ 4126850 h 6864970"/>
              <a:gd name="connsiteX8263" fmla="*/ 5625284 w 7120160"/>
              <a:gd name="connsiteY8263" fmla="*/ 4127485 h 6864970"/>
              <a:gd name="connsiteX8264" fmla="*/ 5625284 w 7120160"/>
              <a:gd name="connsiteY8264" fmla="*/ 4128120 h 6864970"/>
              <a:gd name="connsiteX8265" fmla="*/ 5624578 w 7120160"/>
              <a:gd name="connsiteY8265" fmla="*/ 4129390 h 6864970"/>
              <a:gd name="connsiteX8266" fmla="*/ 5623164 w 7120160"/>
              <a:gd name="connsiteY8266" fmla="*/ 4132565 h 6864970"/>
              <a:gd name="connsiteX8267" fmla="*/ 5623871 w 7120160"/>
              <a:gd name="connsiteY8267" fmla="*/ 4132565 h 6864970"/>
              <a:gd name="connsiteX8268" fmla="*/ 5625284 w 7120160"/>
              <a:gd name="connsiteY8268" fmla="*/ 4132565 h 6864970"/>
              <a:gd name="connsiteX8269" fmla="*/ 5635180 w 7120160"/>
              <a:gd name="connsiteY8269" fmla="*/ 4144630 h 6864970"/>
              <a:gd name="connsiteX8270" fmla="*/ 5625284 w 7120160"/>
              <a:gd name="connsiteY8270" fmla="*/ 4143995 h 6864970"/>
              <a:gd name="connsiteX8271" fmla="*/ 5620337 w 7120160"/>
              <a:gd name="connsiteY8271" fmla="*/ 4140820 h 6864970"/>
              <a:gd name="connsiteX8272" fmla="*/ 5619630 w 7120160"/>
              <a:gd name="connsiteY8272" fmla="*/ 4142090 h 6864970"/>
              <a:gd name="connsiteX8273" fmla="*/ 5607614 w 7120160"/>
              <a:gd name="connsiteY8273" fmla="*/ 4175745 h 6864970"/>
              <a:gd name="connsiteX8274" fmla="*/ 5606908 w 7120160"/>
              <a:gd name="connsiteY8274" fmla="*/ 4179555 h 6864970"/>
              <a:gd name="connsiteX8275" fmla="*/ 5575808 w 7120160"/>
              <a:gd name="connsiteY8275" fmla="*/ 4211940 h 6864970"/>
              <a:gd name="connsiteX8276" fmla="*/ 5559552 w 7120160"/>
              <a:gd name="connsiteY8276" fmla="*/ 4274805 h 6864970"/>
              <a:gd name="connsiteX8277" fmla="*/ 5556018 w 7120160"/>
              <a:gd name="connsiteY8277" fmla="*/ 4279250 h 6864970"/>
              <a:gd name="connsiteX8278" fmla="*/ 5556018 w 7120160"/>
              <a:gd name="connsiteY8278" fmla="*/ 4281790 h 6864970"/>
              <a:gd name="connsiteX8279" fmla="*/ 5555312 w 7120160"/>
              <a:gd name="connsiteY8279" fmla="*/ 4285600 h 6864970"/>
              <a:gd name="connsiteX8280" fmla="*/ 5555312 w 7120160"/>
              <a:gd name="connsiteY8280" fmla="*/ 4288140 h 6864970"/>
              <a:gd name="connsiteX8281" fmla="*/ 5558138 w 7120160"/>
              <a:gd name="connsiteY8281" fmla="*/ 4288140 h 6864970"/>
              <a:gd name="connsiteX8282" fmla="*/ 5573688 w 7120160"/>
              <a:gd name="connsiteY8282" fmla="*/ 4273535 h 6864970"/>
              <a:gd name="connsiteX8283" fmla="*/ 5556018 w 7120160"/>
              <a:gd name="connsiteY8283" fmla="*/ 4323700 h 6864970"/>
              <a:gd name="connsiteX8284" fmla="*/ 5554604 w 7120160"/>
              <a:gd name="connsiteY8284" fmla="*/ 4326240 h 6864970"/>
              <a:gd name="connsiteX8285" fmla="*/ 5554604 w 7120160"/>
              <a:gd name="connsiteY8285" fmla="*/ 4326875 h 6864970"/>
              <a:gd name="connsiteX8286" fmla="*/ 5554604 w 7120160"/>
              <a:gd name="connsiteY8286" fmla="*/ 4327510 h 6864970"/>
              <a:gd name="connsiteX8287" fmla="*/ 5553898 w 7120160"/>
              <a:gd name="connsiteY8287" fmla="*/ 4328780 h 6864970"/>
              <a:gd name="connsiteX8288" fmla="*/ 5553898 w 7120160"/>
              <a:gd name="connsiteY8288" fmla="*/ 4330050 h 6864970"/>
              <a:gd name="connsiteX8289" fmla="*/ 5553191 w 7120160"/>
              <a:gd name="connsiteY8289" fmla="*/ 4330050 h 6864970"/>
              <a:gd name="connsiteX8290" fmla="*/ 5553191 w 7120160"/>
              <a:gd name="connsiteY8290" fmla="*/ 4331320 h 6864970"/>
              <a:gd name="connsiteX8291" fmla="*/ 5538348 w 7120160"/>
              <a:gd name="connsiteY8291" fmla="*/ 4373230 h 6864970"/>
              <a:gd name="connsiteX8292" fmla="*/ 5537642 w 7120160"/>
              <a:gd name="connsiteY8292" fmla="*/ 4375135 h 6864970"/>
              <a:gd name="connsiteX8293" fmla="*/ 5537642 w 7120160"/>
              <a:gd name="connsiteY8293" fmla="*/ 4378945 h 6864970"/>
              <a:gd name="connsiteX8294" fmla="*/ 5536228 w 7120160"/>
              <a:gd name="connsiteY8294" fmla="*/ 4385930 h 6864970"/>
              <a:gd name="connsiteX8295" fmla="*/ 5534814 w 7120160"/>
              <a:gd name="connsiteY8295" fmla="*/ 4392915 h 6864970"/>
              <a:gd name="connsiteX8296" fmla="*/ 5531987 w 7120160"/>
              <a:gd name="connsiteY8296" fmla="*/ 4420220 h 6864970"/>
              <a:gd name="connsiteX8297" fmla="*/ 5525626 w 7120160"/>
              <a:gd name="connsiteY8297" fmla="*/ 4452605 h 6864970"/>
              <a:gd name="connsiteX8298" fmla="*/ 5522799 w 7120160"/>
              <a:gd name="connsiteY8298" fmla="*/ 4475465 h 6864970"/>
              <a:gd name="connsiteX8299" fmla="*/ 5515731 w 7120160"/>
              <a:gd name="connsiteY8299" fmla="*/ 4545950 h 6864970"/>
              <a:gd name="connsiteX8300" fmla="*/ 5515731 w 7120160"/>
              <a:gd name="connsiteY8300" fmla="*/ 4559920 h 6864970"/>
              <a:gd name="connsiteX8301" fmla="*/ 5516438 w 7120160"/>
              <a:gd name="connsiteY8301" fmla="*/ 4568175 h 6864970"/>
              <a:gd name="connsiteX8302" fmla="*/ 5524919 w 7120160"/>
              <a:gd name="connsiteY8302" fmla="*/ 4577700 h 6864970"/>
              <a:gd name="connsiteX8303" fmla="*/ 5532694 w 7120160"/>
              <a:gd name="connsiteY8303" fmla="*/ 4592305 h 6864970"/>
              <a:gd name="connsiteX8304" fmla="*/ 5531987 w 7120160"/>
              <a:gd name="connsiteY8304" fmla="*/ 4594210 h 6864970"/>
              <a:gd name="connsiteX8305" fmla="*/ 5517144 w 7120160"/>
              <a:gd name="connsiteY8305" fmla="*/ 4620245 h 6864970"/>
              <a:gd name="connsiteX8306" fmla="*/ 5502302 w 7120160"/>
              <a:gd name="connsiteY8306" fmla="*/ 4647550 h 6864970"/>
              <a:gd name="connsiteX8307" fmla="*/ 5500888 w 7120160"/>
              <a:gd name="connsiteY8307" fmla="*/ 4651995 h 6864970"/>
              <a:gd name="connsiteX8308" fmla="*/ 5493820 w 7120160"/>
              <a:gd name="connsiteY8308" fmla="*/ 4685650 h 6864970"/>
              <a:gd name="connsiteX8309" fmla="*/ 5482512 w 7120160"/>
              <a:gd name="connsiteY8309" fmla="*/ 4733910 h 6864970"/>
              <a:gd name="connsiteX8310" fmla="*/ 5480391 w 7120160"/>
              <a:gd name="connsiteY8310" fmla="*/ 4756135 h 6864970"/>
              <a:gd name="connsiteX8311" fmla="*/ 5469082 w 7120160"/>
              <a:gd name="connsiteY8311" fmla="*/ 4792330 h 6864970"/>
              <a:gd name="connsiteX8312" fmla="*/ 5451412 w 7120160"/>
              <a:gd name="connsiteY8312" fmla="*/ 4822810 h 6864970"/>
              <a:gd name="connsiteX8313" fmla="*/ 5437276 w 7120160"/>
              <a:gd name="connsiteY8313" fmla="*/ 4812650 h 6864970"/>
              <a:gd name="connsiteX8314" fmla="*/ 5440104 w 7120160"/>
              <a:gd name="connsiteY8314" fmla="*/ 4778360 h 6864970"/>
              <a:gd name="connsiteX8315" fmla="*/ 5443638 w 7120160"/>
              <a:gd name="connsiteY8315" fmla="*/ 4744070 h 6864970"/>
              <a:gd name="connsiteX8316" fmla="*/ 5438690 w 7120160"/>
              <a:gd name="connsiteY8316" fmla="*/ 4725655 h 6864970"/>
              <a:gd name="connsiteX8317" fmla="*/ 5433742 w 7120160"/>
              <a:gd name="connsiteY8317" fmla="*/ 4705335 h 6864970"/>
              <a:gd name="connsiteX8318" fmla="*/ 5433742 w 7120160"/>
              <a:gd name="connsiteY8318" fmla="*/ 4706605 h 6864970"/>
              <a:gd name="connsiteX8319" fmla="*/ 5435156 w 7120160"/>
              <a:gd name="connsiteY8319" fmla="*/ 4728830 h 6864970"/>
              <a:gd name="connsiteX8320" fmla="*/ 5429502 w 7120160"/>
              <a:gd name="connsiteY8320" fmla="*/ 4744070 h 6864970"/>
              <a:gd name="connsiteX8321" fmla="*/ 5422434 w 7120160"/>
              <a:gd name="connsiteY8321" fmla="*/ 4733275 h 6864970"/>
              <a:gd name="connsiteX8322" fmla="*/ 5429502 w 7120160"/>
              <a:gd name="connsiteY8322" fmla="*/ 4744070 h 6864970"/>
              <a:gd name="connsiteX8323" fmla="*/ 5428795 w 7120160"/>
              <a:gd name="connsiteY8323" fmla="*/ 4744070 h 6864970"/>
              <a:gd name="connsiteX8324" fmla="*/ 5428795 w 7120160"/>
              <a:gd name="connsiteY8324" fmla="*/ 4744248 h 6864970"/>
              <a:gd name="connsiteX8325" fmla="*/ 5422875 w 7120160"/>
              <a:gd name="connsiteY8325" fmla="*/ 4745737 h 6864970"/>
              <a:gd name="connsiteX8326" fmla="*/ 5416779 w 7120160"/>
              <a:gd name="connsiteY8326" fmla="*/ 4747880 h 6864970"/>
              <a:gd name="connsiteX8327" fmla="*/ 5423140 w 7120160"/>
              <a:gd name="connsiteY8327" fmla="*/ 4758675 h 6864970"/>
              <a:gd name="connsiteX8328" fmla="*/ 5406884 w 7120160"/>
              <a:gd name="connsiteY8328" fmla="*/ 4770105 h 6864970"/>
              <a:gd name="connsiteX8329" fmla="*/ 5413952 w 7120160"/>
              <a:gd name="connsiteY8329" fmla="*/ 4780900 h 6864970"/>
              <a:gd name="connsiteX8330" fmla="*/ 5411125 w 7120160"/>
              <a:gd name="connsiteY8330" fmla="*/ 4788520 h 6864970"/>
              <a:gd name="connsiteX8331" fmla="*/ 5407591 w 7120160"/>
              <a:gd name="connsiteY8331" fmla="*/ 4787250 h 6864970"/>
              <a:gd name="connsiteX8332" fmla="*/ 5406178 w 7120160"/>
              <a:gd name="connsiteY8332" fmla="*/ 4787250 h 6864970"/>
              <a:gd name="connsiteX8333" fmla="*/ 5406884 w 7120160"/>
              <a:gd name="connsiteY8333" fmla="*/ 4790425 h 6864970"/>
              <a:gd name="connsiteX8334" fmla="*/ 5406884 w 7120160"/>
              <a:gd name="connsiteY8334" fmla="*/ 4805665 h 6864970"/>
              <a:gd name="connsiteX8335" fmla="*/ 5406178 w 7120160"/>
              <a:gd name="connsiteY8335" fmla="*/ 4808205 h 6864970"/>
              <a:gd name="connsiteX8336" fmla="*/ 5406884 w 7120160"/>
              <a:gd name="connsiteY8336" fmla="*/ 4808205 h 6864970"/>
              <a:gd name="connsiteX8337" fmla="*/ 5411125 w 7120160"/>
              <a:gd name="connsiteY8337" fmla="*/ 4813920 h 6864970"/>
              <a:gd name="connsiteX8338" fmla="*/ 5408298 w 7120160"/>
              <a:gd name="connsiteY8338" fmla="*/ 4812650 h 6864970"/>
              <a:gd name="connsiteX8339" fmla="*/ 5406178 w 7120160"/>
              <a:gd name="connsiteY8339" fmla="*/ 4812015 h 6864970"/>
              <a:gd name="connsiteX8340" fmla="*/ 5406178 w 7120160"/>
              <a:gd name="connsiteY8340" fmla="*/ 4813285 h 6864970"/>
              <a:gd name="connsiteX8341" fmla="*/ 5404057 w 7120160"/>
              <a:gd name="connsiteY8341" fmla="*/ 4828525 h 6864970"/>
              <a:gd name="connsiteX8342" fmla="*/ 5401936 w 7120160"/>
              <a:gd name="connsiteY8342" fmla="*/ 4836145 h 6864970"/>
              <a:gd name="connsiteX8343" fmla="*/ 5402290 w 7120160"/>
              <a:gd name="connsiteY8343" fmla="*/ 4836145 h 6864970"/>
              <a:gd name="connsiteX8344" fmla="*/ 5401936 w 7120160"/>
              <a:gd name="connsiteY8344" fmla="*/ 4836780 h 6864970"/>
              <a:gd name="connsiteX8345" fmla="*/ 5399816 w 7120160"/>
              <a:gd name="connsiteY8345" fmla="*/ 4843765 h 6864970"/>
              <a:gd name="connsiteX8346" fmla="*/ 5397696 w 7120160"/>
              <a:gd name="connsiteY8346" fmla="*/ 4878690 h 6864970"/>
              <a:gd name="connsiteX8347" fmla="*/ 5399816 w 7120160"/>
              <a:gd name="connsiteY8347" fmla="*/ 4892660 h 6864970"/>
              <a:gd name="connsiteX8348" fmla="*/ 5410418 w 7120160"/>
              <a:gd name="connsiteY8348" fmla="*/ 4888850 h 6864970"/>
              <a:gd name="connsiteX8349" fmla="*/ 5421727 w 7120160"/>
              <a:gd name="connsiteY8349" fmla="*/ 4877420 h 6864970"/>
              <a:gd name="connsiteX8350" fmla="*/ 5426145 w 7120160"/>
              <a:gd name="connsiteY8350" fmla="*/ 4872499 h 6864970"/>
              <a:gd name="connsiteX8351" fmla="*/ 5433531 w 7120160"/>
              <a:gd name="connsiteY8351" fmla="*/ 4879753 h 6864970"/>
              <a:gd name="connsiteX8352" fmla="*/ 5430915 w 7120160"/>
              <a:gd name="connsiteY8352" fmla="*/ 4885040 h 6864970"/>
              <a:gd name="connsiteX8353" fmla="*/ 5425968 w 7120160"/>
              <a:gd name="connsiteY8353" fmla="*/ 4890755 h 6864970"/>
              <a:gd name="connsiteX8354" fmla="*/ 5409004 w 7120160"/>
              <a:gd name="connsiteY8354" fmla="*/ 4937745 h 6864970"/>
              <a:gd name="connsiteX8355" fmla="*/ 5393455 w 7120160"/>
              <a:gd name="connsiteY8355" fmla="*/ 5005690 h 6864970"/>
              <a:gd name="connsiteX8356" fmla="*/ 5392042 w 7120160"/>
              <a:gd name="connsiteY8356" fmla="*/ 5038075 h 6864970"/>
              <a:gd name="connsiteX8357" fmla="*/ 5393455 w 7120160"/>
              <a:gd name="connsiteY8357" fmla="*/ 5055220 h 6864970"/>
              <a:gd name="connsiteX8358" fmla="*/ 5382146 w 7120160"/>
              <a:gd name="connsiteY8358" fmla="*/ 5083160 h 6864970"/>
              <a:gd name="connsiteX8359" fmla="*/ 5369424 w 7120160"/>
              <a:gd name="connsiteY8359" fmla="*/ 5084430 h 6864970"/>
              <a:gd name="connsiteX8360" fmla="*/ 5359528 w 7120160"/>
              <a:gd name="connsiteY8360" fmla="*/ 5060935 h 6864970"/>
              <a:gd name="connsiteX8361" fmla="*/ 5360236 w 7120160"/>
              <a:gd name="connsiteY8361" fmla="*/ 5059030 h 6864970"/>
              <a:gd name="connsiteX8362" fmla="*/ 5358115 w 7120160"/>
              <a:gd name="connsiteY8362" fmla="*/ 5058395 h 6864970"/>
              <a:gd name="connsiteX8363" fmla="*/ 5355288 w 7120160"/>
              <a:gd name="connsiteY8363" fmla="*/ 5057125 h 6864970"/>
              <a:gd name="connsiteX8364" fmla="*/ 5352460 w 7120160"/>
              <a:gd name="connsiteY8364" fmla="*/ 5064745 h 6864970"/>
              <a:gd name="connsiteX8365" fmla="*/ 5333377 w 7120160"/>
              <a:gd name="connsiteY8365" fmla="*/ 5083795 h 6864970"/>
              <a:gd name="connsiteX8366" fmla="*/ 5336911 w 7120160"/>
              <a:gd name="connsiteY8366" fmla="*/ 5101575 h 6864970"/>
              <a:gd name="connsiteX8367" fmla="*/ 5337618 w 7120160"/>
              <a:gd name="connsiteY8367" fmla="*/ 5127610 h 6864970"/>
              <a:gd name="connsiteX8368" fmla="*/ 5321362 w 7120160"/>
              <a:gd name="connsiteY8368" fmla="*/ 5139040 h 6864970"/>
              <a:gd name="connsiteX8369" fmla="*/ 5338324 w 7120160"/>
              <a:gd name="connsiteY8369" fmla="*/ 5153010 h 6864970"/>
              <a:gd name="connsiteX8370" fmla="*/ 5328430 w 7120160"/>
              <a:gd name="connsiteY8370" fmla="*/ 5149835 h 6864970"/>
              <a:gd name="connsiteX8371" fmla="*/ 5324896 w 7120160"/>
              <a:gd name="connsiteY8371" fmla="*/ 5156820 h 6864970"/>
              <a:gd name="connsiteX8372" fmla="*/ 5322068 w 7120160"/>
              <a:gd name="connsiteY8372" fmla="*/ 5164440 h 6864970"/>
              <a:gd name="connsiteX8373" fmla="*/ 5331964 w 7120160"/>
              <a:gd name="connsiteY8373" fmla="*/ 5168250 h 6864970"/>
              <a:gd name="connsiteX8374" fmla="*/ 5334790 w 7120160"/>
              <a:gd name="connsiteY8374" fmla="*/ 5160630 h 6864970"/>
              <a:gd name="connsiteX8375" fmla="*/ 5345392 w 7120160"/>
              <a:gd name="connsiteY8375" fmla="*/ 5189840 h 6864970"/>
              <a:gd name="connsiteX8376" fmla="*/ 5335498 w 7120160"/>
              <a:gd name="connsiteY8376" fmla="*/ 5186030 h 6864970"/>
              <a:gd name="connsiteX8377" fmla="*/ 5323482 w 7120160"/>
              <a:gd name="connsiteY8377" fmla="*/ 5215875 h 6864970"/>
              <a:gd name="connsiteX8378" fmla="*/ 5319948 w 7120160"/>
              <a:gd name="connsiteY8378" fmla="*/ 5223495 h 6864970"/>
              <a:gd name="connsiteX8379" fmla="*/ 5300864 w 7120160"/>
              <a:gd name="connsiteY8379" fmla="*/ 5241910 h 6864970"/>
              <a:gd name="connsiteX8380" fmla="*/ 5294504 w 7120160"/>
              <a:gd name="connsiteY8380" fmla="*/ 5231115 h 6864970"/>
              <a:gd name="connsiteX8381" fmla="*/ 5291676 w 7120160"/>
              <a:gd name="connsiteY8381" fmla="*/ 5238735 h 6864970"/>
              <a:gd name="connsiteX8382" fmla="*/ 5282488 w 7120160"/>
              <a:gd name="connsiteY8382" fmla="*/ 5260960 h 6864970"/>
              <a:gd name="connsiteX8383" fmla="*/ 5295210 w 7120160"/>
              <a:gd name="connsiteY8383" fmla="*/ 5257150 h 6864970"/>
              <a:gd name="connsiteX8384" fmla="*/ 5291676 w 7120160"/>
              <a:gd name="connsiteY8384" fmla="*/ 5264135 h 6864970"/>
              <a:gd name="connsiteX8385" fmla="*/ 5307932 w 7120160"/>
              <a:gd name="connsiteY8385" fmla="*/ 5252705 h 6864970"/>
              <a:gd name="connsiteX8386" fmla="*/ 5298744 w 7120160"/>
              <a:gd name="connsiteY8386" fmla="*/ 5274930 h 6864970"/>
              <a:gd name="connsiteX8387" fmla="*/ 5273300 w 7120160"/>
              <a:gd name="connsiteY8387" fmla="*/ 5283185 h 6864970"/>
              <a:gd name="connsiteX8388" fmla="*/ 5283194 w 7120160"/>
              <a:gd name="connsiteY8388" fmla="*/ 5312395 h 6864970"/>
              <a:gd name="connsiteX8389" fmla="*/ 5273300 w 7120160"/>
              <a:gd name="connsiteY8389" fmla="*/ 5308585 h 6864970"/>
              <a:gd name="connsiteX8390" fmla="*/ 5266938 w 7120160"/>
              <a:gd name="connsiteY8390" fmla="*/ 5297790 h 6864970"/>
              <a:gd name="connsiteX8391" fmla="*/ 5260577 w 7120160"/>
              <a:gd name="connsiteY8391" fmla="*/ 5312395 h 6864970"/>
              <a:gd name="connsiteX8392" fmla="*/ 5250682 w 7120160"/>
              <a:gd name="connsiteY8392" fmla="*/ 5309220 h 6864970"/>
              <a:gd name="connsiteX8393" fmla="*/ 5257043 w 7120160"/>
              <a:gd name="connsiteY8393" fmla="*/ 5294615 h 6864970"/>
              <a:gd name="connsiteX8394" fmla="*/ 5276126 w 7120160"/>
              <a:gd name="connsiteY8394" fmla="*/ 5275565 h 6864970"/>
              <a:gd name="connsiteX8395" fmla="*/ 5269058 w 7120160"/>
              <a:gd name="connsiteY8395" fmla="*/ 5264770 h 6864970"/>
              <a:gd name="connsiteX8396" fmla="*/ 5259870 w 7120160"/>
              <a:gd name="connsiteY8396" fmla="*/ 5260960 h 6864970"/>
              <a:gd name="connsiteX8397" fmla="*/ 5247148 w 7120160"/>
              <a:gd name="connsiteY8397" fmla="*/ 5265405 h 6864970"/>
              <a:gd name="connsiteX8398" fmla="*/ 5237252 w 7120160"/>
              <a:gd name="connsiteY8398" fmla="*/ 5261595 h 6864970"/>
              <a:gd name="connsiteX8399" fmla="*/ 5249975 w 7120160"/>
              <a:gd name="connsiteY8399" fmla="*/ 5257785 h 6864970"/>
              <a:gd name="connsiteX8400" fmla="*/ 5240080 w 7120160"/>
              <a:gd name="connsiteY8400" fmla="*/ 5254610 h 6864970"/>
              <a:gd name="connsiteX8401" fmla="*/ 5233718 w 7120160"/>
              <a:gd name="connsiteY8401" fmla="*/ 5243180 h 6864970"/>
              <a:gd name="connsiteX8402" fmla="*/ 5246441 w 7120160"/>
              <a:gd name="connsiteY8402" fmla="*/ 5239370 h 6864970"/>
              <a:gd name="connsiteX8403" fmla="*/ 5252802 w 7120160"/>
              <a:gd name="connsiteY8403" fmla="*/ 5250165 h 6864970"/>
              <a:gd name="connsiteX8404" fmla="*/ 5265524 w 7120160"/>
              <a:gd name="connsiteY8404" fmla="*/ 5246355 h 6864970"/>
              <a:gd name="connsiteX8405" fmla="*/ 5272592 w 7120160"/>
              <a:gd name="connsiteY8405" fmla="*/ 5257150 h 6864970"/>
              <a:gd name="connsiteX8406" fmla="*/ 5265524 w 7120160"/>
              <a:gd name="connsiteY8406" fmla="*/ 5246355 h 6864970"/>
              <a:gd name="connsiteX8407" fmla="*/ 5261990 w 7120160"/>
              <a:gd name="connsiteY8407" fmla="*/ 5227940 h 6864970"/>
              <a:gd name="connsiteX8408" fmla="*/ 5242907 w 7120160"/>
              <a:gd name="connsiteY8408" fmla="*/ 5220955 h 6864970"/>
              <a:gd name="connsiteX8409" fmla="*/ 5249268 w 7120160"/>
              <a:gd name="connsiteY8409" fmla="*/ 5232385 h 6864970"/>
              <a:gd name="connsiteX8410" fmla="*/ 5230184 w 7120160"/>
              <a:gd name="connsiteY8410" fmla="*/ 5243815 h 6864970"/>
              <a:gd name="connsiteX8411" fmla="*/ 5229478 w 7120160"/>
              <a:gd name="connsiteY8411" fmla="*/ 5243815 h 6864970"/>
              <a:gd name="connsiteX8412" fmla="*/ 5230184 w 7120160"/>
              <a:gd name="connsiteY8412" fmla="*/ 5245720 h 6864970"/>
              <a:gd name="connsiteX8413" fmla="*/ 5237252 w 7120160"/>
              <a:gd name="connsiteY8413" fmla="*/ 5261595 h 6864970"/>
              <a:gd name="connsiteX8414" fmla="*/ 5227358 w 7120160"/>
              <a:gd name="connsiteY8414" fmla="*/ 5258420 h 6864970"/>
              <a:gd name="connsiteX8415" fmla="*/ 5224530 w 7120160"/>
              <a:gd name="connsiteY8415" fmla="*/ 5291440 h 6864970"/>
              <a:gd name="connsiteX8416" fmla="*/ 5234426 w 7120160"/>
              <a:gd name="connsiteY8416" fmla="*/ 5294615 h 6864970"/>
              <a:gd name="connsiteX8417" fmla="*/ 5241494 w 7120160"/>
              <a:gd name="connsiteY8417" fmla="*/ 5305410 h 6864970"/>
              <a:gd name="connsiteX8418" fmla="*/ 5218876 w 7120160"/>
              <a:gd name="connsiteY8418" fmla="*/ 5306045 h 6864970"/>
              <a:gd name="connsiteX8419" fmla="*/ 5235132 w 7120160"/>
              <a:gd name="connsiteY8419" fmla="*/ 5320650 h 6864970"/>
              <a:gd name="connsiteX8420" fmla="*/ 5225944 w 7120160"/>
              <a:gd name="connsiteY8420" fmla="*/ 5342875 h 6864970"/>
              <a:gd name="connsiteX8421" fmla="*/ 5218876 w 7120160"/>
              <a:gd name="connsiteY8421" fmla="*/ 5332080 h 6864970"/>
              <a:gd name="connsiteX8422" fmla="*/ 5216049 w 7120160"/>
              <a:gd name="connsiteY8422" fmla="*/ 5339065 h 6864970"/>
              <a:gd name="connsiteX8423" fmla="*/ 5196966 w 7120160"/>
              <a:gd name="connsiteY8423" fmla="*/ 5358115 h 6864970"/>
              <a:gd name="connsiteX8424" fmla="*/ 5190604 w 7120160"/>
              <a:gd name="connsiteY8424" fmla="*/ 5347320 h 6864970"/>
              <a:gd name="connsiteX8425" fmla="*/ 5194138 w 7120160"/>
              <a:gd name="connsiteY8425" fmla="*/ 5365100 h 6864970"/>
              <a:gd name="connsiteX8426" fmla="*/ 5207567 w 7120160"/>
              <a:gd name="connsiteY8426" fmla="*/ 5387325 h 6864970"/>
              <a:gd name="connsiteX8427" fmla="*/ 5204740 w 7120160"/>
              <a:gd name="connsiteY8427" fmla="*/ 5394310 h 6864970"/>
              <a:gd name="connsiteX8428" fmla="*/ 5194845 w 7120160"/>
              <a:gd name="connsiteY8428" fmla="*/ 5391135 h 6864970"/>
              <a:gd name="connsiteX8429" fmla="*/ 5187777 w 7120160"/>
              <a:gd name="connsiteY8429" fmla="*/ 5380340 h 6864970"/>
              <a:gd name="connsiteX8430" fmla="*/ 5178588 w 7120160"/>
              <a:gd name="connsiteY8430" fmla="*/ 5376530 h 6864970"/>
              <a:gd name="connsiteX8431" fmla="*/ 5184950 w 7120160"/>
              <a:gd name="connsiteY8431" fmla="*/ 5387325 h 6864970"/>
              <a:gd name="connsiteX8432" fmla="*/ 5178588 w 7120160"/>
              <a:gd name="connsiteY8432" fmla="*/ 5402565 h 6864970"/>
              <a:gd name="connsiteX8433" fmla="*/ 5182122 w 7120160"/>
              <a:gd name="connsiteY8433" fmla="*/ 5420345 h 6864970"/>
              <a:gd name="connsiteX8434" fmla="*/ 5185656 w 7120160"/>
              <a:gd name="connsiteY8434" fmla="*/ 5413360 h 6864970"/>
              <a:gd name="connsiteX8435" fmla="*/ 5192018 w 7120160"/>
              <a:gd name="connsiteY8435" fmla="*/ 5424155 h 6864970"/>
              <a:gd name="connsiteX8436" fmla="*/ 5176468 w 7120160"/>
              <a:gd name="connsiteY8436" fmla="*/ 5435585 h 6864970"/>
              <a:gd name="connsiteX8437" fmla="*/ 5172934 w 7120160"/>
              <a:gd name="connsiteY8437" fmla="*/ 5442570 h 6864970"/>
              <a:gd name="connsiteX8438" fmla="*/ 5157384 w 7120160"/>
              <a:gd name="connsiteY8438" fmla="*/ 5454000 h 6864970"/>
              <a:gd name="connsiteX8439" fmla="*/ 5167280 w 7120160"/>
              <a:gd name="connsiteY8439" fmla="*/ 5457810 h 6864970"/>
              <a:gd name="connsiteX8440" fmla="*/ 5172934 w 7120160"/>
              <a:gd name="connsiteY8440" fmla="*/ 5442570 h 6864970"/>
              <a:gd name="connsiteX8441" fmla="*/ 5192724 w 7120160"/>
              <a:gd name="connsiteY8441" fmla="*/ 5449555 h 6864970"/>
              <a:gd name="connsiteX8442" fmla="*/ 5180002 w 7120160"/>
              <a:gd name="connsiteY8442" fmla="*/ 5454000 h 6864970"/>
              <a:gd name="connsiteX8443" fmla="*/ 5189898 w 7120160"/>
              <a:gd name="connsiteY8443" fmla="*/ 5457175 h 6864970"/>
              <a:gd name="connsiteX8444" fmla="*/ 5186364 w 7120160"/>
              <a:gd name="connsiteY8444" fmla="*/ 5464795 h 6864970"/>
              <a:gd name="connsiteX8445" fmla="*/ 5183536 w 7120160"/>
              <a:gd name="connsiteY8445" fmla="*/ 5471780 h 6864970"/>
              <a:gd name="connsiteX8446" fmla="*/ 5189898 w 7120160"/>
              <a:gd name="connsiteY8446" fmla="*/ 5482575 h 6864970"/>
              <a:gd name="connsiteX8447" fmla="*/ 5177175 w 7120160"/>
              <a:gd name="connsiteY8447" fmla="*/ 5487020 h 6864970"/>
              <a:gd name="connsiteX8448" fmla="*/ 5173641 w 7120160"/>
              <a:gd name="connsiteY8448" fmla="*/ 5468605 h 6864970"/>
              <a:gd name="connsiteX8449" fmla="*/ 5167280 w 7120160"/>
              <a:gd name="connsiteY8449" fmla="*/ 5483210 h 6864970"/>
              <a:gd name="connsiteX8450" fmla="*/ 5187070 w 7120160"/>
              <a:gd name="connsiteY8450" fmla="*/ 5490195 h 6864970"/>
              <a:gd name="connsiteX8451" fmla="*/ 5184243 w 7120160"/>
              <a:gd name="connsiteY8451" fmla="*/ 5497815 h 6864970"/>
              <a:gd name="connsiteX8452" fmla="*/ 5165160 w 7120160"/>
              <a:gd name="connsiteY8452" fmla="*/ 5516230 h 6864970"/>
              <a:gd name="connsiteX8453" fmla="*/ 5174348 w 7120160"/>
              <a:gd name="connsiteY8453" fmla="*/ 5494005 h 6864970"/>
              <a:gd name="connsiteX8454" fmla="*/ 5155264 w 7120160"/>
              <a:gd name="connsiteY8454" fmla="*/ 5513055 h 6864970"/>
              <a:gd name="connsiteX8455" fmla="*/ 5145369 w 7120160"/>
              <a:gd name="connsiteY8455" fmla="*/ 5509245 h 6864970"/>
              <a:gd name="connsiteX8456" fmla="*/ 5170814 w 7120160"/>
              <a:gd name="connsiteY8456" fmla="*/ 5476225 h 6864970"/>
              <a:gd name="connsiteX8457" fmla="*/ 5151024 w 7120160"/>
              <a:gd name="connsiteY8457" fmla="*/ 5469240 h 6864970"/>
              <a:gd name="connsiteX8458" fmla="*/ 5145369 w 7120160"/>
              <a:gd name="connsiteY8458" fmla="*/ 5483845 h 6864970"/>
              <a:gd name="connsiteX8459" fmla="*/ 5151730 w 7120160"/>
              <a:gd name="connsiteY8459" fmla="*/ 5494640 h 6864970"/>
              <a:gd name="connsiteX8460" fmla="*/ 5145369 w 7120160"/>
              <a:gd name="connsiteY8460" fmla="*/ 5509245 h 6864970"/>
              <a:gd name="connsiteX8461" fmla="*/ 5136180 w 7120160"/>
              <a:gd name="connsiteY8461" fmla="*/ 5506070 h 6864970"/>
              <a:gd name="connsiteX8462" fmla="*/ 5132646 w 7120160"/>
              <a:gd name="connsiteY8462" fmla="*/ 5513690 h 6864970"/>
              <a:gd name="connsiteX8463" fmla="*/ 5131233 w 7120160"/>
              <a:gd name="connsiteY8463" fmla="*/ 5513055 h 6864970"/>
              <a:gd name="connsiteX8464" fmla="*/ 5130667 w 7120160"/>
              <a:gd name="connsiteY8464" fmla="*/ 5512928 h 6864970"/>
              <a:gd name="connsiteX8465" fmla="*/ 5127699 w 7120160"/>
              <a:gd name="connsiteY8465" fmla="*/ 5511785 h 6864970"/>
              <a:gd name="connsiteX8466" fmla="*/ 5122752 w 7120160"/>
              <a:gd name="connsiteY8466" fmla="*/ 5509880 h 6864970"/>
              <a:gd name="connsiteX8467" fmla="*/ 5126992 w 7120160"/>
              <a:gd name="connsiteY8467" fmla="*/ 5504800 h 6864970"/>
              <a:gd name="connsiteX8468" fmla="*/ 5128406 w 7120160"/>
              <a:gd name="connsiteY8468" fmla="*/ 5503530 h 6864970"/>
              <a:gd name="connsiteX8469" fmla="*/ 5129820 w 7120160"/>
              <a:gd name="connsiteY8469" fmla="*/ 5502895 h 6864970"/>
              <a:gd name="connsiteX8470" fmla="*/ 5141835 w 7120160"/>
              <a:gd name="connsiteY8470" fmla="*/ 5491465 h 6864970"/>
              <a:gd name="connsiteX8471" fmla="*/ 5131940 w 7120160"/>
              <a:gd name="connsiteY8471" fmla="*/ 5487655 h 6864970"/>
              <a:gd name="connsiteX8472" fmla="*/ 5131940 w 7120160"/>
              <a:gd name="connsiteY8472" fmla="*/ 5462255 h 6864970"/>
              <a:gd name="connsiteX8473" fmla="*/ 5141128 w 7120160"/>
              <a:gd name="connsiteY8473" fmla="*/ 5465430 h 6864970"/>
              <a:gd name="connsiteX8474" fmla="*/ 5153850 w 7120160"/>
              <a:gd name="connsiteY8474" fmla="*/ 5436220 h 6864970"/>
              <a:gd name="connsiteX8475" fmla="*/ 5151730 w 7120160"/>
              <a:gd name="connsiteY8475" fmla="*/ 5429870 h 6864970"/>
              <a:gd name="connsiteX8476" fmla="*/ 5152437 w 7120160"/>
              <a:gd name="connsiteY8476" fmla="*/ 5428600 h 6864970"/>
              <a:gd name="connsiteX8477" fmla="*/ 5149610 w 7120160"/>
              <a:gd name="connsiteY8477" fmla="*/ 5433045 h 6864970"/>
              <a:gd name="connsiteX8478" fmla="*/ 5135474 w 7120160"/>
              <a:gd name="connsiteY8478" fmla="*/ 5457810 h 6864970"/>
              <a:gd name="connsiteX8479" fmla="*/ 5141128 w 7120160"/>
              <a:gd name="connsiteY8479" fmla="*/ 5423520 h 6864970"/>
              <a:gd name="connsiteX8480" fmla="*/ 5141128 w 7120160"/>
              <a:gd name="connsiteY8480" fmla="*/ 5422885 h 6864970"/>
              <a:gd name="connsiteX8481" fmla="*/ 5134060 w 7120160"/>
              <a:gd name="connsiteY8481" fmla="*/ 5429235 h 6864970"/>
              <a:gd name="connsiteX8482" fmla="*/ 5133354 w 7120160"/>
              <a:gd name="connsiteY8482" fmla="*/ 5412090 h 6864970"/>
              <a:gd name="connsiteX8483" fmla="*/ 5127699 w 7120160"/>
              <a:gd name="connsiteY8483" fmla="*/ 5417805 h 6864970"/>
              <a:gd name="connsiteX8484" fmla="*/ 5124872 w 7120160"/>
              <a:gd name="connsiteY8484" fmla="*/ 5451460 h 6864970"/>
              <a:gd name="connsiteX8485" fmla="*/ 5112856 w 7120160"/>
              <a:gd name="connsiteY8485" fmla="*/ 5480670 h 6864970"/>
              <a:gd name="connsiteX8486" fmla="*/ 5119218 w 7120160"/>
              <a:gd name="connsiteY8486" fmla="*/ 5491465 h 6864970"/>
              <a:gd name="connsiteX8487" fmla="*/ 5106495 w 7120160"/>
              <a:gd name="connsiteY8487" fmla="*/ 5495910 h 6864970"/>
              <a:gd name="connsiteX8488" fmla="*/ 5116390 w 7120160"/>
              <a:gd name="connsiteY8488" fmla="*/ 5499085 h 6864970"/>
              <a:gd name="connsiteX8489" fmla="*/ 5103668 w 7120160"/>
              <a:gd name="connsiteY8489" fmla="*/ 5502895 h 6864970"/>
              <a:gd name="connsiteX8490" fmla="*/ 5100134 w 7120160"/>
              <a:gd name="connsiteY8490" fmla="*/ 5510515 h 6864970"/>
              <a:gd name="connsiteX8491" fmla="*/ 5097307 w 7120160"/>
              <a:gd name="connsiteY8491" fmla="*/ 5517500 h 6864970"/>
              <a:gd name="connsiteX8492" fmla="*/ 5090946 w 7120160"/>
              <a:gd name="connsiteY8492" fmla="*/ 5506705 h 6864970"/>
              <a:gd name="connsiteX8493" fmla="*/ 5087412 w 7120160"/>
              <a:gd name="connsiteY8493" fmla="*/ 5514325 h 6864970"/>
              <a:gd name="connsiteX8494" fmla="*/ 5095186 w 7120160"/>
              <a:gd name="connsiteY8494" fmla="*/ 5551155 h 6864970"/>
              <a:gd name="connsiteX8495" fmla="*/ 5085292 w 7120160"/>
              <a:gd name="connsiteY8495" fmla="*/ 5547345 h 6864970"/>
              <a:gd name="connsiteX8496" fmla="*/ 5088826 w 7120160"/>
              <a:gd name="connsiteY8496" fmla="*/ 5565760 h 6864970"/>
              <a:gd name="connsiteX8497" fmla="*/ 5076103 w 7120160"/>
              <a:gd name="connsiteY8497" fmla="*/ 5569570 h 6864970"/>
              <a:gd name="connsiteX8498" fmla="*/ 5078930 w 7120160"/>
              <a:gd name="connsiteY8498" fmla="*/ 5561950 h 6864970"/>
              <a:gd name="connsiteX8499" fmla="*/ 5063380 w 7120160"/>
              <a:gd name="connsiteY8499" fmla="*/ 5573380 h 6864970"/>
              <a:gd name="connsiteX8500" fmla="*/ 5053486 w 7120160"/>
              <a:gd name="connsiteY8500" fmla="*/ 5570205 h 6864970"/>
              <a:gd name="connsiteX8501" fmla="*/ 5056312 w 7120160"/>
              <a:gd name="connsiteY8501" fmla="*/ 5562585 h 6864970"/>
              <a:gd name="connsiteX8502" fmla="*/ 5069035 w 7120160"/>
              <a:gd name="connsiteY8502" fmla="*/ 5558775 h 6864970"/>
              <a:gd name="connsiteX8503" fmla="*/ 5069035 w 7120160"/>
              <a:gd name="connsiteY8503" fmla="*/ 5533375 h 6864970"/>
              <a:gd name="connsiteX8504" fmla="*/ 5065501 w 7120160"/>
              <a:gd name="connsiteY8504" fmla="*/ 5540360 h 6864970"/>
              <a:gd name="connsiteX8505" fmla="*/ 5059140 w 7120160"/>
              <a:gd name="connsiteY8505" fmla="*/ 5529565 h 6864970"/>
              <a:gd name="connsiteX8506" fmla="*/ 5071862 w 7120160"/>
              <a:gd name="connsiteY8506" fmla="*/ 5525755 h 6864970"/>
              <a:gd name="connsiteX8507" fmla="*/ 5073982 w 7120160"/>
              <a:gd name="connsiteY8507" fmla="*/ 5492735 h 6864970"/>
              <a:gd name="connsiteX8508" fmla="*/ 5071156 w 7120160"/>
              <a:gd name="connsiteY8508" fmla="*/ 5499720 h 6864970"/>
              <a:gd name="connsiteX8509" fmla="*/ 5068328 w 7120160"/>
              <a:gd name="connsiteY8509" fmla="*/ 5507340 h 6864970"/>
              <a:gd name="connsiteX8510" fmla="*/ 5058433 w 7120160"/>
              <a:gd name="connsiteY8510" fmla="*/ 5504165 h 6864970"/>
              <a:gd name="connsiteX8511" fmla="*/ 5064794 w 7120160"/>
              <a:gd name="connsiteY8511" fmla="*/ 5514960 h 6864970"/>
              <a:gd name="connsiteX8512" fmla="*/ 5059140 w 7120160"/>
              <a:gd name="connsiteY8512" fmla="*/ 5529565 h 6864970"/>
              <a:gd name="connsiteX8513" fmla="*/ 5058433 w 7120160"/>
              <a:gd name="connsiteY8513" fmla="*/ 5531470 h 6864970"/>
              <a:gd name="connsiteX8514" fmla="*/ 5040763 w 7120160"/>
              <a:gd name="connsiteY8514" fmla="*/ 5574015 h 6864970"/>
              <a:gd name="connsiteX8515" fmla="*/ 5037229 w 7120160"/>
              <a:gd name="connsiteY8515" fmla="*/ 5579095 h 6864970"/>
              <a:gd name="connsiteX8516" fmla="*/ 5035108 w 7120160"/>
              <a:gd name="connsiteY8516" fmla="*/ 5581000 h 6864970"/>
              <a:gd name="connsiteX8517" fmla="*/ 5034402 w 7120160"/>
              <a:gd name="connsiteY8517" fmla="*/ 5580365 h 6864970"/>
              <a:gd name="connsiteX8518" fmla="*/ 5024506 w 7120160"/>
              <a:gd name="connsiteY8518" fmla="*/ 5585445 h 6864970"/>
              <a:gd name="connsiteX8519" fmla="*/ 5028040 w 7120160"/>
              <a:gd name="connsiteY8519" fmla="*/ 5577825 h 6864970"/>
              <a:gd name="connsiteX8520" fmla="*/ 5020972 w 7120160"/>
              <a:gd name="connsiteY8520" fmla="*/ 5567030 h 6864970"/>
              <a:gd name="connsiteX8521" fmla="*/ 5033695 w 7120160"/>
              <a:gd name="connsiteY8521" fmla="*/ 5563220 h 6864970"/>
              <a:gd name="connsiteX8522" fmla="*/ 5023800 w 7120160"/>
              <a:gd name="connsiteY8522" fmla="*/ 5559410 h 6864970"/>
              <a:gd name="connsiteX8523" fmla="*/ 5020972 w 7120160"/>
              <a:gd name="connsiteY8523" fmla="*/ 5567030 h 6864970"/>
              <a:gd name="connsiteX8524" fmla="*/ 5018146 w 7120160"/>
              <a:gd name="connsiteY8524" fmla="*/ 5574650 h 6864970"/>
              <a:gd name="connsiteX8525" fmla="*/ 4996235 w 7120160"/>
              <a:gd name="connsiteY8525" fmla="*/ 5600685 h 6864970"/>
              <a:gd name="connsiteX8526" fmla="*/ 4993408 w 7120160"/>
              <a:gd name="connsiteY8526" fmla="*/ 5633705 h 6864970"/>
              <a:gd name="connsiteX8527" fmla="*/ 5006130 w 7120160"/>
              <a:gd name="connsiteY8527" fmla="*/ 5629895 h 6864970"/>
              <a:gd name="connsiteX8528" fmla="*/ 4996235 w 7120160"/>
              <a:gd name="connsiteY8528" fmla="*/ 5626085 h 6864970"/>
              <a:gd name="connsiteX8529" fmla="*/ 5009664 w 7120160"/>
              <a:gd name="connsiteY8529" fmla="*/ 5622275 h 6864970"/>
              <a:gd name="connsiteX8530" fmla="*/ 5018852 w 7120160"/>
              <a:gd name="connsiteY8530" fmla="*/ 5626085 h 6864970"/>
              <a:gd name="connsiteX8531" fmla="*/ 5016025 w 7120160"/>
              <a:gd name="connsiteY8531" fmla="*/ 5633070 h 6864970"/>
              <a:gd name="connsiteX8532" fmla="*/ 5025920 w 7120160"/>
              <a:gd name="connsiteY8532" fmla="*/ 5636880 h 6864970"/>
              <a:gd name="connsiteX8533" fmla="*/ 5022386 w 7120160"/>
              <a:gd name="connsiteY8533" fmla="*/ 5643865 h 6864970"/>
              <a:gd name="connsiteX8534" fmla="*/ 5006837 w 7120160"/>
              <a:gd name="connsiteY8534" fmla="*/ 5655295 h 6864970"/>
              <a:gd name="connsiteX8535" fmla="*/ 5023093 w 7120160"/>
              <a:gd name="connsiteY8535" fmla="*/ 5669900 h 6864970"/>
              <a:gd name="connsiteX8536" fmla="*/ 5020266 w 7120160"/>
              <a:gd name="connsiteY8536" fmla="*/ 5677520 h 6864970"/>
              <a:gd name="connsiteX8537" fmla="*/ 5007544 w 7120160"/>
              <a:gd name="connsiteY8537" fmla="*/ 5681330 h 6864970"/>
              <a:gd name="connsiteX8538" fmla="*/ 4997648 w 7120160"/>
              <a:gd name="connsiteY8538" fmla="*/ 5677520 h 6864970"/>
              <a:gd name="connsiteX8539" fmla="*/ 4996942 w 7120160"/>
              <a:gd name="connsiteY8539" fmla="*/ 5652120 h 6864970"/>
              <a:gd name="connsiteX8540" fmla="*/ 4994114 w 7120160"/>
              <a:gd name="connsiteY8540" fmla="*/ 5659105 h 6864970"/>
              <a:gd name="connsiteX8541" fmla="*/ 4977858 w 7120160"/>
              <a:gd name="connsiteY8541" fmla="*/ 5670535 h 6864970"/>
              <a:gd name="connsiteX8542" fmla="*/ 4987754 w 7120160"/>
              <a:gd name="connsiteY8542" fmla="*/ 5674345 h 6864970"/>
              <a:gd name="connsiteX8543" fmla="*/ 4994821 w 7120160"/>
              <a:gd name="connsiteY8543" fmla="*/ 5685140 h 6864970"/>
              <a:gd name="connsiteX8544" fmla="*/ 4997648 w 7120160"/>
              <a:gd name="connsiteY8544" fmla="*/ 5677520 h 6864970"/>
              <a:gd name="connsiteX8545" fmla="*/ 4991288 w 7120160"/>
              <a:gd name="connsiteY8545" fmla="*/ 5692760 h 6864970"/>
              <a:gd name="connsiteX8546" fmla="*/ 4978565 w 7120160"/>
              <a:gd name="connsiteY8546" fmla="*/ 5696570 h 6864970"/>
              <a:gd name="connsiteX8547" fmla="*/ 4963016 w 7120160"/>
              <a:gd name="connsiteY8547" fmla="*/ 5708000 h 6864970"/>
              <a:gd name="connsiteX8548" fmla="*/ 4979272 w 7120160"/>
              <a:gd name="connsiteY8548" fmla="*/ 5703555 h 6864970"/>
              <a:gd name="connsiteX8549" fmla="*/ 4979978 w 7120160"/>
              <a:gd name="connsiteY8549" fmla="*/ 5704190 h 6864970"/>
              <a:gd name="connsiteX8550" fmla="*/ 4985633 w 7120160"/>
              <a:gd name="connsiteY8550" fmla="*/ 5707365 h 6864970"/>
              <a:gd name="connsiteX8551" fmla="*/ 4979272 w 7120160"/>
              <a:gd name="connsiteY8551" fmla="*/ 5721970 h 6864970"/>
              <a:gd name="connsiteX8552" fmla="*/ 4959482 w 7120160"/>
              <a:gd name="connsiteY8552" fmla="*/ 5714985 h 6864970"/>
              <a:gd name="connsiteX8553" fmla="*/ 4963016 w 7120160"/>
              <a:gd name="connsiteY8553" fmla="*/ 5733400 h 6864970"/>
              <a:gd name="connsiteX8554" fmla="*/ 4979272 w 7120160"/>
              <a:gd name="connsiteY8554" fmla="*/ 5721970 h 6864970"/>
              <a:gd name="connsiteX8555" fmla="*/ 4985633 w 7120160"/>
              <a:gd name="connsiteY8555" fmla="*/ 5732765 h 6864970"/>
              <a:gd name="connsiteX8556" fmla="*/ 4982806 w 7120160"/>
              <a:gd name="connsiteY8556" fmla="*/ 5740385 h 6864970"/>
              <a:gd name="connsiteX8557" fmla="*/ 4989167 w 7120160"/>
              <a:gd name="connsiteY8557" fmla="*/ 5751180 h 6864970"/>
              <a:gd name="connsiteX8558" fmla="*/ 5002596 w 7120160"/>
              <a:gd name="connsiteY8558" fmla="*/ 5747370 h 6864970"/>
              <a:gd name="connsiteX8559" fmla="*/ 4985633 w 7120160"/>
              <a:gd name="connsiteY8559" fmla="*/ 5732765 h 6864970"/>
              <a:gd name="connsiteX8560" fmla="*/ 4979272 w 7120160"/>
              <a:gd name="connsiteY8560" fmla="*/ 5721970 h 6864970"/>
              <a:gd name="connsiteX8561" fmla="*/ 4989167 w 7120160"/>
              <a:gd name="connsiteY8561" fmla="*/ 5725780 h 6864970"/>
              <a:gd name="connsiteX8562" fmla="*/ 4998355 w 7120160"/>
              <a:gd name="connsiteY8562" fmla="*/ 5728955 h 6864970"/>
              <a:gd name="connsiteX8563" fmla="*/ 5011078 w 7120160"/>
              <a:gd name="connsiteY8563" fmla="*/ 5699745 h 6864970"/>
              <a:gd name="connsiteX8564" fmla="*/ 5017439 w 7120160"/>
              <a:gd name="connsiteY8564" fmla="*/ 5684505 h 6864970"/>
              <a:gd name="connsiteX8565" fmla="*/ 5026627 w 7120160"/>
              <a:gd name="connsiteY8565" fmla="*/ 5688315 h 6864970"/>
              <a:gd name="connsiteX8566" fmla="*/ 5023093 w 7120160"/>
              <a:gd name="connsiteY8566" fmla="*/ 5669900 h 6864970"/>
              <a:gd name="connsiteX8567" fmla="*/ 5029454 w 7120160"/>
              <a:gd name="connsiteY8567" fmla="*/ 5655295 h 6864970"/>
              <a:gd name="connsiteX8568" fmla="*/ 5032282 w 7120160"/>
              <a:gd name="connsiteY8568" fmla="*/ 5647675 h 6864970"/>
              <a:gd name="connsiteX8569" fmla="*/ 5035816 w 7120160"/>
              <a:gd name="connsiteY8569" fmla="*/ 5640055 h 6864970"/>
              <a:gd name="connsiteX8570" fmla="*/ 5025920 w 7120160"/>
              <a:gd name="connsiteY8570" fmla="*/ 5636880 h 6864970"/>
              <a:gd name="connsiteX8571" fmla="*/ 5028748 w 7120160"/>
              <a:gd name="connsiteY8571" fmla="*/ 5629260 h 6864970"/>
              <a:gd name="connsiteX8572" fmla="*/ 5030161 w 7120160"/>
              <a:gd name="connsiteY8572" fmla="*/ 5629895 h 6864970"/>
              <a:gd name="connsiteX8573" fmla="*/ 5030151 w 7120160"/>
              <a:gd name="connsiteY8573" fmla="*/ 5629886 h 6864970"/>
              <a:gd name="connsiteX8574" fmla="*/ 5030171 w 7120160"/>
              <a:gd name="connsiteY8574" fmla="*/ 5629895 h 6864970"/>
              <a:gd name="connsiteX8575" fmla="*/ 5031554 w 7120160"/>
              <a:gd name="connsiteY8575" fmla="*/ 5630512 h 6864970"/>
              <a:gd name="connsiteX8576" fmla="*/ 5031574 w 7120160"/>
              <a:gd name="connsiteY8576" fmla="*/ 5630530 h 6864970"/>
              <a:gd name="connsiteX8577" fmla="*/ 5031594 w 7120160"/>
              <a:gd name="connsiteY8577" fmla="*/ 5630530 h 6864970"/>
              <a:gd name="connsiteX8578" fmla="*/ 5041911 w 7120160"/>
              <a:gd name="connsiteY8578" fmla="*/ 5635134 h 6864970"/>
              <a:gd name="connsiteX8579" fmla="*/ 5045004 w 7120160"/>
              <a:gd name="connsiteY8579" fmla="*/ 5643865 h 6864970"/>
              <a:gd name="connsiteX8580" fmla="*/ 5042176 w 7120160"/>
              <a:gd name="connsiteY8580" fmla="*/ 5650850 h 6864970"/>
              <a:gd name="connsiteX8581" fmla="*/ 5035816 w 7120160"/>
              <a:gd name="connsiteY8581" fmla="*/ 5666090 h 6864970"/>
              <a:gd name="connsiteX8582" fmla="*/ 5032988 w 7120160"/>
              <a:gd name="connsiteY8582" fmla="*/ 5673075 h 6864970"/>
              <a:gd name="connsiteX8583" fmla="*/ 5030161 w 7120160"/>
              <a:gd name="connsiteY8583" fmla="*/ 5680695 h 6864970"/>
              <a:gd name="connsiteX8584" fmla="*/ 5033695 w 7120160"/>
              <a:gd name="connsiteY8584" fmla="*/ 5699110 h 6864970"/>
              <a:gd name="connsiteX8585" fmla="*/ 5023800 w 7120160"/>
              <a:gd name="connsiteY8585" fmla="*/ 5695300 h 6864970"/>
              <a:gd name="connsiteX8586" fmla="*/ 5015318 w 7120160"/>
              <a:gd name="connsiteY8586" fmla="*/ 5743560 h 6864970"/>
              <a:gd name="connsiteX8587" fmla="*/ 5026627 w 7120160"/>
              <a:gd name="connsiteY8587" fmla="*/ 5765150 h 6864970"/>
              <a:gd name="connsiteX8588" fmla="*/ 5026627 w 7120160"/>
              <a:gd name="connsiteY8588" fmla="*/ 5765785 h 6864970"/>
              <a:gd name="connsiteX8589" fmla="*/ 5023800 w 7120160"/>
              <a:gd name="connsiteY8589" fmla="*/ 5766420 h 6864970"/>
              <a:gd name="connsiteX8590" fmla="*/ 4996235 w 7120160"/>
              <a:gd name="connsiteY8590" fmla="*/ 5761975 h 6864970"/>
              <a:gd name="connsiteX8591" fmla="*/ 4996942 w 7120160"/>
              <a:gd name="connsiteY8591" fmla="*/ 5760070 h 6864970"/>
              <a:gd name="connsiteX8592" fmla="*/ 4999062 w 7120160"/>
              <a:gd name="connsiteY8592" fmla="*/ 5754990 h 6864970"/>
              <a:gd name="connsiteX8593" fmla="*/ 4976444 w 7120160"/>
              <a:gd name="connsiteY8593" fmla="*/ 5754990 h 6864970"/>
              <a:gd name="connsiteX8594" fmla="*/ 4979978 w 7120160"/>
              <a:gd name="connsiteY8594" fmla="*/ 5748005 h 6864970"/>
              <a:gd name="connsiteX8595" fmla="*/ 4974324 w 7120160"/>
              <a:gd name="connsiteY8595" fmla="*/ 5742290 h 6864970"/>
              <a:gd name="connsiteX8596" fmla="*/ 4972910 w 7120160"/>
              <a:gd name="connsiteY8596" fmla="*/ 5741655 h 6864970"/>
              <a:gd name="connsiteX8597" fmla="*/ 4972910 w 7120160"/>
              <a:gd name="connsiteY8597" fmla="*/ 5741020 h 6864970"/>
              <a:gd name="connsiteX8598" fmla="*/ 4972910 w 7120160"/>
              <a:gd name="connsiteY8598" fmla="*/ 5737210 h 6864970"/>
              <a:gd name="connsiteX8599" fmla="*/ 4970084 w 7120160"/>
              <a:gd name="connsiteY8599" fmla="*/ 5744195 h 6864970"/>
              <a:gd name="connsiteX8600" fmla="*/ 4963722 w 7120160"/>
              <a:gd name="connsiteY8600" fmla="*/ 5759435 h 6864970"/>
              <a:gd name="connsiteX8601" fmla="*/ 4951000 w 7120160"/>
              <a:gd name="connsiteY8601" fmla="*/ 5763245 h 6864970"/>
              <a:gd name="connsiteX8602" fmla="*/ 4935450 w 7120160"/>
              <a:gd name="connsiteY8602" fmla="*/ 5800075 h 6864970"/>
              <a:gd name="connsiteX8603" fmla="*/ 4942518 w 7120160"/>
              <a:gd name="connsiteY8603" fmla="*/ 5810870 h 6864970"/>
              <a:gd name="connsiteX8604" fmla="*/ 4923434 w 7120160"/>
              <a:gd name="connsiteY8604" fmla="*/ 5829920 h 6864970"/>
              <a:gd name="connsiteX8605" fmla="*/ 4939691 w 7120160"/>
              <a:gd name="connsiteY8605" fmla="*/ 5843890 h 6864970"/>
              <a:gd name="connsiteX8606" fmla="*/ 4946052 w 7120160"/>
              <a:gd name="connsiteY8606" fmla="*/ 5829285 h 6864970"/>
              <a:gd name="connsiteX8607" fmla="*/ 4958068 w 7120160"/>
              <a:gd name="connsiteY8607" fmla="*/ 5799440 h 6864970"/>
              <a:gd name="connsiteX8608" fmla="*/ 4958774 w 7120160"/>
              <a:gd name="connsiteY8608" fmla="*/ 5825475 h 6864970"/>
              <a:gd name="connsiteX8609" fmla="*/ 4977858 w 7120160"/>
              <a:gd name="connsiteY8609" fmla="*/ 5806425 h 6864970"/>
              <a:gd name="connsiteX8610" fmla="*/ 4994821 w 7120160"/>
              <a:gd name="connsiteY8610" fmla="*/ 5806425 h 6864970"/>
              <a:gd name="connsiteX8611" fmla="*/ 4995528 w 7120160"/>
              <a:gd name="connsiteY8611" fmla="*/ 5806425 h 6864970"/>
              <a:gd name="connsiteX8612" fmla="*/ 4996942 w 7120160"/>
              <a:gd name="connsiteY8612" fmla="*/ 5813410 h 6864970"/>
              <a:gd name="connsiteX8613" fmla="*/ 4994114 w 7120160"/>
              <a:gd name="connsiteY8613" fmla="*/ 5821030 h 6864970"/>
              <a:gd name="connsiteX8614" fmla="*/ 4984220 w 7120160"/>
              <a:gd name="connsiteY8614" fmla="*/ 5817220 h 6864970"/>
              <a:gd name="connsiteX8615" fmla="*/ 4987754 w 7120160"/>
              <a:gd name="connsiteY8615" fmla="*/ 5835635 h 6864970"/>
              <a:gd name="connsiteX8616" fmla="*/ 5001182 w 7120160"/>
              <a:gd name="connsiteY8616" fmla="*/ 5831825 h 6864970"/>
              <a:gd name="connsiteX8617" fmla="*/ 5002596 w 7120160"/>
              <a:gd name="connsiteY8617" fmla="*/ 5832460 h 6864970"/>
              <a:gd name="connsiteX8618" fmla="*/ 5003303 w 7120160"/>
              <a:gd name="connsiteY8618" fmla="*/ 5832460 h 6864970"/>
              <a:gd name="connsiteX8619" fmla="*/ 5004010 w 7120160"/>
              <a:gd name="connsiteY8619" fmla="*/ 5832460 h 6864970"/>
              <a:gd name="connsiteX8620" fmla="*/ 5004010 w 7120160"/>
              <a:gd name="connsiteY8620" fmla="*/ 5833095 h 6864970"/>
              <a:gd name="connsiteX8621" fmla="*/ 5004716 w 7120160"/>
              <a:gd name="connsiteY8621" fmla="*/ 5833095 h 6864970"/>
              <a:gd name="connsiteX8622" fmla="*/ 5005423 w 7120160"/>
              <a:gd name="connsiteY8622" fmla="*/ 5833095 h 6864970"/>
              <a:gd name="connsiteX8623" fmla="*/ 5006837 w 7120160"/>
              <a:gd name="connsiteY8623" fmla="*/ 5833730 h 6864970"/>
              <a:gd name="connsiteX8624" fmla="*/ 5010371 w 7120160"/>
              <a:gd name="connsiteY8624" fmla="*/ 5835000 h 6864970"/>
              <a:gd name="connsiteX8625" fmla="*/ 5004716 w 7120160"/>
              <a:gd name="connsiteY8625" fmla="*/ 5850240 h 6864970"/>
              <a:gd name="connsiteX8626" fmla="*/ 4984926 w 7120160"/>
              <a:gd name="connsiteY8626" fmla="*/ 5843255 h 6864970"/>
              <a:gd name="connsiteX8627" fmla="*/ 4982099 w 7120160"/>
              <a:gd name="connsiteY8627" fmla="*/ 5850240 h 6864970"/>
              <a:gd name="connsiteX8628" fmla="*/ 4978565 w 7120160"/>
              <a:gd name="connsiteY8628" fmla="*/ 5857860 h 6864970"/>
              <a:gd name="connsiteX8629" fmla="*/ 4975738 w 7120160"/>
              <a:gd name="connsiteY8629" fmla="*/ 5865480 h 6864970"/>
              <a:gd name="connsiteX8630" fmla="*/ 4965842 w 7120160"/>
              <a:gd name="connsiteY8630" fmla="*/ 5861670 h 6864970"/>
              <a:gd name="connsiteX8631" fmla="*/ 4963016 w 7120160"/>
              <a:gd name="connsiteY8631" fmla="*/ 5869290 h 6864970"/>
              <a:gd name="connsiteX8632" fmla="*/ 4960188 w 7120160"/>
              <a:gd name="connsiteY8632" fmla="*/ 5876910 h 6864970"/>
              <a:gd name="connsiteX8633" fmla="*/ 4966550 w 7120160"/>
              <a:gd name="connsiteY8633" fmla="*/ 5887705 h 6864970"/>
              <a:gd name="connsiteX8634" fmla="*/ 4963722 w 7120160"/>
              <a:gd name="connsiteY8634" fmla="*/ 5894690 h 6864970"/>
              <a:gd name="connsiteX8635" fmla="*/ 4960188 w 7120160"/>
              <a:gd name="connsiteY8635" fmla="*/ 5902310 h 6864970"/>
              <a:gd name="connsiteX8636" fmla="*/ 4951706 w 7120160"/>
              <a:gd name="connsiteY8636" fmla="*/ 5949935 h 6864970"/>
              <a:gd name="connsiteX8637" fmla="*/ 4920608 w 7120160"/>
              <a:gd name="connsiteY8637" fmla="*/ 5998830 h 6864970"/>
              <a:gd name="connsiteX8638" fmla="*/ 4917780 w 7120160"/>
              <a:gd name="connsiteY8638" fmla="*/ 6031850 h 6864970"/>
              <a:gd name="connsiteX8639" fmla="*/ 4922021 w 7120160"/>
              <a:gd name="connsiteY8639" fmla="*/ 6050265 h 6864970"/>
              <a:gd name="connsiteX8640" fmla="*/ 4931210 w 7120160"/>
              <a:gd name="connsiteY8640" fmla="*/ 6053440 h 6864970"/>
              <a:gd name="connsiteX8641" fmla="*/ 4941104 w 7120160"/>
              <a:gd name="connsiteY8641" fmla="*/ 6056615 h 6864970"/>
              <a:gd name="connsiteX8642" fmla="*/ 4943932 w 7120160"/>
              <a:gd name="connsiteY8642" fmla="*/ 6049630 h 6864970"/>
              <a:gd name="connsiteX8643" fmla="*/ 4960188 w 7120160"/>
              <a:gd name="connsiteY8643" fmla="*/ 6038200 h 6864970"/>
              <a:gd name="connsiteX8644" fmla="*/ 4948172 w 7120160"/>
              <a:gd name="connsiteY8644" fmla="*/ 6068045 h 6864970"/>
              <a:gd name="connsiteX8645" fmla="*/ 4928382 w 7120160"/>
              <a:gd name="connsiteY8645" fmla="*/ 6061060 h 6864970"/>
              <a:gd name="connsiteX8646" fmla="*/ 4915660 w 7120160"/>
              <a:gd name="connsiteY8646" fmla="*/ 6064870 h 6864970"/>
              <a:gd name="connsiteX8647" fmla="*/ 4905765 w 7120160"/>
              <a:gd name="connsiteY8647" fmla="*/ 6061060 h 6864970"/>
              <a:gd name="connsiteX8648" fmla="*/ 4909299 w 7120160"/>
              <a:gd name="connsiteY8648" fmla="*/ 6079475 h 6864970"/>
              <a:gd name="connsiteX8649" fmla="*/ 4896576 w 7120160"/>
              <a:gd name="connsiteY8649" fmla="*/ 6083285 h 6864970"/>
              <a:gd name="connsiteX8650" fmla="*/ 4906472 w 7120160"/>
              <a:gd name="connsiteY8650" fmla="*/ 6087095 h 6864970"/>
              <a:gd name="connsiteX8651" fmla="*/ 4897283 w 7120160"/>
              <a:gd name="connsiteY8651" fmla="*/ 6109320 h 6864970"/>
              <a:gd name="connsiteX8652" fmla="*/ 4888095 w 7120160"/>
              <a:gd name="connsiteY8652" fmla="*/ 6131545 h 6864970"/>
              <a:gd name="connsiteX8653" fmla="*/ 4878906 w 7120160"/>
              <a:gd name="connsiteY8653" fmla="*/ 6153770 h 6864970"/>
              <a:gd name="connsiteX8654" fmla="*/ 4869718 w 7120160"/>
              <a:gd name="connsiteY8654" fmla="*/ 6175995 h 6864970"/>
              <a:gd name="connsiteX8655" fmla="*/ 4860530 w 7120160"/>
              <a:gd name="connsiteY8655" fmla="*/ 6198220 h 6864970"/>
              <a:gd name="connsiteX8656" fmla="*/ 4864064 w 7120160"/>
              <a:gd name="connsiteY8656" fmla="*/ 6216000 h 6864970"/>
              <a:gd name="connsiteX8657" fmla="*/ 4851342 w 7120160"/>
              <a:gd name="connsiteY8657" fmla="*/ 6220445 h 6864970"/>
              <a:gd name="connsiteX8658" fmla="*/ 4860530 w 7120160"/>
              <a:gd name="connsiteY8658" fmla="*/ 6223620 h 6864970"/>
              <a:gd name="connsiteX8659" fmla="*/ 4854876 w 7120160"/>
              <a:gd name="connsiteY8659" fmla="*/ 6238225 h 6864970"/>
              <a:gd name="connsiteX8660" fmla="*/ 4867598 w 7120160"/>
              <a:gd name="connsiteY8660" fmla="*/ 6234415 h 6864970"/>
              <a:gd name="connsiteX8661" fmla="*/ 4877493 w 7120160"/>
              <a:gd name="connsiteY8661" fmla="*/ 6238225 h 6864970"/>
              <a:gd name="connsiteX8662" fmla="*/ 4871132 w 7120160"/>
              <a:gd name="connsiteY8662" fmla="*/ 6252830 h 6864970"/>
              <a:gd name="connsiteX8663" fmla="*/ 4851342 w 7120160"/>
              <a:gd name="connsiteY8663" fmla="*/ 6245845 h 6864970"/>
              <a:gd name="connsiteX8664" fmla="*/ 4845687 w 7120160"/>
              <a:gd name="connsiteY8664" fmla="*/ 6260450 h 6864970"/>
              <a:gd name="connsiteX8665" fmla="*/ 4842153 w 7120160"/>
              <a:gd name="connsiteY8665" fmla="*/ 6268070 h 6864970"/>
              <a:gd name="connsiteX8666" fmla="*/ 4849221 w 7120160"/>
              <a:gd name="connsiteY8666" fmla="*/ 6278865 h 6864970"/>
              <a:gd name="connsiteX8667" fmla="*/ 4836498 w 7120160"/>
              <a:gd name="connsiteY8667" fmla="*/ 6282675 h 6864970"/>
              <a:gd name="connsiteX8668" fmla="*/ 4827310 w 7120160"/>
              <a:gd name="connsiteY8668" fmla="*/ 6304900 h 6864970"/>
              <a:gd name="connsiteX8669" fmla="*/ 4848073 w 7120160"/>
              <a:gd name="connsiteY8669" fmla="*/ 6295613 h 6864970"/>
              <a:gd name="connsiteX8670" fmla="*/ 4854885 w 7120160"/>
              <a:gd name="connsiteY8670" fmla="*/ 6292326 h 6864970"/>
              <a:gd name="connsiteX8671" fmla="*/ 4853108 w 7120160"/>
              <a:gd name="connsiteY8671" fmla="*/ 6299116 h 6864970"/>
              <a:gd name="connsiteX8672" fmla="*/ 4830844 w 7120160"/>
              <a:gd name="connsiteY8672" fmla="*/ 6323315 h 6864970"/>
              <a:gd name="connsiteX8673" fmla="*/ 4823776 w 7120160"/>
              <a:gd name="connsiteY8673" fmla="*/ 6312520 h 6864970"/>
              <a:gd name="connsiteX8674" fmla="*/ 4820949 w 7120160"/>
              <a:gd name="connsiteY8674" fmla="*/ 6330935 h 6864970"/>
              <a:gd name="connsiteX8675" fmla="*/ 4822362 w 7120160"/>
              <a:gd name="connsiteY8675" fmla="*/ 6334110 h 6864970"/>
              <a:gd name="connsiteX8676" fmla="*/ 4821656 w 7120160"/>
              <a:gd name="connsiteY8676" fmla="*/ 6335380 h 6864970"/>
              <a:gd name="connsiteX8677" fmla="*/ 4808934 w 7120160"/>
              <a:gd name="connsiteY8677" fmla="*/ 6375385 h 6864970"/>
              <a:gd name="connsiteX8678" fmla="*/ 4816002 w 7120160"/>
              <a:gd name="connsiteY8678" fmla="*/ 6386180 h 6864970"/>
              <a:gd name="connsiteX8679" fmla="*/ 4806106 w 7120160"/>
              <a:gd name="connsiteY8679" fmla="*/ 6382370 h 6864970"/>
              <a:gd name="connsiteX8680" fmla="*/ 4803279 w 7120160"/>
              <a:gd name="connsiteY8680" fmla="*/ 6389990 h 6864970"/>
              <a:gd name="connsiteX8681" fmla="*/ 4813174 w 7120160"/>
              <a:gd name="connsiteY8681" fmla="*/ 6393800 h 6864970"/>
              <a:gd name="connsiteX8682" fmla="*/ 4799745 w 7120160"/>
              <a:gd name="connsiteY8682" fmla="*/ 6397610 h 6864970"/>
              <a:gd name="connsiteX8683" fmla="*/ 4806813 w 7120160"/>
              <a:gd name="connsiteY8683" fmla="*/ 6408405 h 6864970"/>
              <a:gd name="connsiteX8684" fmla="*/ 4816002 w 7120160"/>
              <a:gd name="connsiteY8684" fmla="*/ 6403325 h 6864970"/>
              <a:gd name="connsiteX8685" fmla="*/ 4816944 w 7120160"/>
              <a:gd name="connsiteY8685" fmla="*/ 6403537 h 6864970"/>
              <a:gd name="connsiteX8686" fmla="*/ 4817415 w 7120160"/>
              <a:gd name="connsiteY8686" fmla="*/ 6403960 h 6864970"/>
              <a:gd name="connsiteX8687" fmla="*/ 4817415 w 7120160"/>
              <a:gd name="connsiteY8687" fmla="*/ 6403643 h 6864970"/>
              <a:gd name="connsiteX8688" fmla="*/ 4818828 w 7120160"/>
              <a:gd name="connsiteY8688" fmla="*/ 6403960 h 6864970"/>
              <a:gd name="connsiteX8689" fmla="*/ 4816708 w 7120160"/>
              <a:gd name="connsiteY8689" fmla="*/ 6406500 h 6864970"/>
              <a:gd name="connsiteX8690" fmla="*/ 4801866 w 7120160"/>
              <a:gd name="connsiteY8690" fmla="*/ 6420470 h 6864970"/>
              <a:gd name="connsiteX8691" fmla="*/ 4801159 w 7120160"/>
              <a:gd name="connsiteY8691" fmla="*/ 6422375 h 6864970"/>
              <a:gd name="connsiteX8692" fmla="*/ 4801866 w 7120160"/>
              <a:gd name="connsiteY8692" fmla="*/ 6421105 h 6864970"/>
              <a:gd name="connsiteX8693" fmla="*/ 4803986 w 7120160"/>
              <a:gd name="connsiteY8693" fmla="*/ 6420470 h 6864970"/>
              <a:gd name="connsiteX8694" fmla="*/ 4810347 w 7120160"/>
              <a:gd name="connsiteY8694" fmla="*/ 6426820 h 6864970"/>
              <a:gd name="connsiteX8695" fmla="*/ 4800452 w 7120160"/>
              <a:gd name="connsiteY8695" fmla="*/ 6423010 h 6864970"/>
              <a:gd name="connsiteX8696" fmla="*/ 4807520 w 7120160"/>
              <a:gd name="connsiteY8696" fmla="*/ 6433805 h 6864970"/>
              <a:gd name="connsiteX8697" fmla="*/ 4803986 w 7120160"/>
              <a:gd name="connsiteY8697" fmla="*/ 6441425 h 6864970"/>
              <a:gd name="connsiteX8698" fmla="*/ 4797625 w 7120160"/>
              <a:gd name="connsiteY8698" fmla="*/ 6430630 h 6864970"/>
              <a:gd name="connsiteX8699" fmla="*/ 4794798 w 7120160"/>
              <a:gd name="connsiteY8699" fmla="*/ 6438250 h 6864970"/>
              <a:gd name="connsiteX8700" fmla="*/ 4794798 w 7120160"/>
              <a:gd name="connsiteY8700" fmla="*/ 6463650 h 6864970"/>
              <a:gd name="connsiteX8701" fmla="*/ 4782076 w 7120160"/>
              <a:gd name="connsiteY8701" fmla="*/ 6467460 h 6864970"/>
              <a:gd name="connsiteX8702" fmla="*/ 4789143 w 7120160"/>
              <a:gd name="connsiteY8702" fmla="*/ 6478255 h 6864970"/>
              <a:gd name="connsiteX8703" fmla="*/ 4779248 w 7120160"/>
              <a:gd name="connsiteY8703" fmla="*/ 6475080 h 6864970"/>
              <a:gd name="connsiteX8704" fmla="*/ 4779955 w 7120160"/>
              <a:gd name="connsiteY8704" fmla="*/ 6500480 h 6864970"/>
              <a:gd name="connsiteX8705" fmla="*/ 4782782 w 7120160"/>
              <a:gd name="connsiteY8705" fmla="*/ 6493495 h 6864970"/>
              <a:gd name="connsiteX8706" fmla="*/ 4776421 w 7120160"/>
              <a:gd name="connsiteY8706" fmla="*/ 6508100 h 6864970"/>
              <a:gd name="connsiteX8707" fmla="*/ 4773594 w 7120160"/>
              <a:gd name="connsiteY8707" fmla="*/ 6515720 h 6864970"/>
              <a:gd name="connsiteX8708" fmla="*/ 4779955 w 7120160"/>
              <a:gd name="connsiteY8708" fmla="*/ 6526515 h 6864970"/>
              <a:gd name="connsiteX8709" fmla="*/ 4783489 w 7120160"/>
              <a:gd name="connsiteY8709" fmla="*/ 6518895 h 6864970"/>
              <a:gd name="connsiteX8710" fmla="*/ 4792677 w 7120160"/>
              <a:gd name="connsiteY8710" fmla="*/ 6496670 h 6864970"/>
              <a:gd name="connsiteX8711" fmla="*/ 4793384 w 7120160"/>
              <a:gd name="connsiteY8711" fmla="*/ 6522705 h 6864970"/>
              <a:gd name="connsiteX8712" fmla="*/ 4796211 w 7120160"/>
              <a:gd name="connsiteY8712" fmla="*/ 6515085 h 6864970"/>
              <a:gd name="connsiteX8713" fmla="*/ 4799745 w 7120160"/>
              <a:gd name="connsiteY8713" fmla="*/ 6533500 h 6864970"/>
              <a:gd name="connsiteX8714" fmla="*/ 4811761 w 7120160"/>
              <a:gd name="connsiteY8714" fmla="*/ 6503655 h 6864970"/>
              <a:gd name="connsiteX8715" fmla="*/ 4818828 w 7120160"/>
              <a:gd name="connsiteY8715" fmla="*/ 6514450 h 6864970"/>
              <a:gd name="connsiteX8716" fmla="*/ 4796918 w 7120160"/>
              <a:gd name="connsiteY8716" fmla="*/ 6540485 h 6864970"/>
              <a:gd name="connsiteX8717" fmla="*/ 4803279 w 7120160"/>
              <a:gd name="connsiteY8717" fmla="*/ 6551280 h 6864970"/>
              <a:gd name="connsiteX8718" fmla="*/ 4794091 w 7120160"/>
              <a:gd name="connsiteY8718" fmla="*/ 6573505 h 6864970"/>
              <a:gd name="connsiteX8719" fmla="*/ 4803986 w 7120160"/>
              <a:gd name="connsiteY8719" fmla="*/ 6577315 h 6864970"/>
              <a:gd name="connsiteX8720" fmla="*/ 4791264 w 7120160"/>
              <a:gd name="connsiteY8720" fmla="*/ 6581125 h 6864970"/>
              <a:gd name="connsiteX8721" fmla="*/ 4801159 w 7120160"/>
              <a:gd name="connsiteY8721" fmla="*/ 6584935 h 6864970"/>
              <a:gd name="connsiteX8722" fmla="*/ 4794798 w 7120160"/>
              <a:gd name="connsiteY8722" fmla="*/ 6599540 h 6864970"/>
              <a:gd name="connsiteX8723" fmla="*/ 4782782 w 7120160"/>
              <a:gd name="connsiteY8723" fmla="*/ 6629385 h 6864970"/>
              <a:gd name="connsiteX8724" fmla="*/ 4804693 w 7120160"/>
              <a:gd name="connsiteY8724" fmla="*/ 6628750 h 6864970"/>
              <a:gd name="connsiteX8725" fmla="*/ 4811054 w 7120160"/>
              <a:gd name="connsiteY8725" fmla="*/ 6613510 h 6864970"/>
              <a:gd name="connsiteX8726" fmla="*/ 4804693 w 7120160"/>
              <a:gd name="connsiteY8726" fmla="*/ 6602715 h 6864970"/>
              <a:gd name="connsiteX8727" fmla="*/ 4798332 w 7120160"/>
              <a:gd name="connsiteY8727" fmla="*/ 6617955 h 6864970"/>
              <a:gd name="connsiteX8728" fmla="*/ 4794798 w 7120160"/>
              <a:gd name="connsiteY8728" fmla="*/ 6599540 h 6864970"/>
              <a:gd name="connsiteX8729" fmla="*/ 4807520 w 7120160"/>
              <a:gd name="connsiteY8729" fmla="*/ 6595730 h 6864970"/>
              <a:gd name="connsiteX8730" fmla="*/ 4801159 w 7120160"/>
              <a:gd name="connsiteY8730" fmla="*/ 6584935 h 6864970"/>
              <a:gd name="connsiteX8731" fmla="*/ 4816708 w 7120160"/>
              <a:gd name="connsiteY8731" fmla="*/ 6573505 h 6864970"/>
              <a:gd name="connsiteX8732" fmla="*/ 4823070 w 7120160"/>
              <a:gd name="connsiteY8732" fmla="*/ 6558265 h 6864970"/>
              <a:gd name="connsiteX8733" fmla="*/ 4832258 w 7120160"/>
              <a:gd name="connsiteY8733" fmla="*/ 6536040 h 6864970"/>
              <a:gd name="connsiteX8734" fmla="*/ 4822362 w 7120160"/>
              <a:gd name="connsiteY8734" fmla="*/ 6532865 h 6864970"/>
              <a:gd name="connsiteX8735" fmla="*/ 4831551 w 7120160"/>
              <a:gd name="connsiteY8735" fmla="*/ 6510640 h 6864970"/>
              <a:gd name="connsiteX8736" fmla="*/ 4841446 w 7120160"/>
              <a:gd name="connsiteY8736" fmla="*/ 6513815 h 6864970"/>
              <a:gd name="connsiteX8737" fmla="*/ 4844274 w 7120160"/>
              <a:gd name="connsiteY8737" fmla="*/ 6506830 h 6864970"/>
              <a:gd name="connsiteX8738" fmla="*/ 4837912 w 7120160"/>
              <a:gd name="connsiteY8738" fmla="*/ 6496035 h 6864970"/>
              <a:gd name="connsiteX8739" fmla="*/ 4850634 w 7120160"/>
              <a:gd name="connsiteY8739" fmla="*/ 6491590 h 6864970"/>
              <a:gd name="connsiteX8740" fmla="*/ 4860530 w 7120160"/>
              <a:gd name="connsiteY8740" fmla="*/ 6495400 h 6864970"/>
              <a:gd name="connsiteX8741" fmla="*/ 4847808 w 7120160"/>
              <a:gd name="connsiteY8741" fmla="*/ 6525245 h 6864970"/>
              <a:gd name="connsiteX8742" fmla="*/ 4857702 w 7120160"/>
              <a:gd name="connsiteY8742" fmla="*/ 6528420 h 6864970"/>
              <a:gd name="connsiteX8743" fmla="*/ 4863357 w 7120160"/>
              <a:gd name="connsiteY8743" fmla="*/ 6538580 h 6864970"/>
              <a:gd name="connsiteX8744" fmla="*/ 4861236 w 7120160"/>
              <a:gd name="connsiteY8744" fmla="*/ 6537945 h 6864970"/>
              <a:gd name="connsiteX8745" fmla="*/ 4854876 w 7120160"/>
              <a:gd name="connsiteY8745" fmla="*/ 6536040 h 6864970"/>
              <a:gd name="connsiteX8746" fmla="*/ 4851342 w 7120160"/>
              <a:gd name="connsiteY8746" fmla="*/ 6543025 h 6864970"/>
              <a:gd name="connsiteX8747" fmla="*/ 4838619 w 7120160"/>
              <a:gd name="connsiteY8747" fmla="*/ 6547470 h 6864970"/>
              <a:gd name="connsiteX8748" fmla="*/ 4829430 w 7120160"/>
              <a:gd name="connsiteY8748" fmla="*/ 6569695 h 6864970"/>
              <a:gd name="connsiteX8749" fmla="*/ 4842153 w 7120160"/>
              <a:gd name="connsiteY8749" fmla="*/ 6565885 h 6864970"/>
              <a:gd name="connsiteX8750" fmla="*/ 4840032 w 7120160"/>
              <a:gd name="connsiteY8750" fmla="*/ 6570965 h 6864970"/>
              <a:gd name="connsiteX8751" fmla="*/ 4842860 w 7120160"/>
              <a:gd name="connsiteY8751" fmla="*/ 6591285 h 6864970"/>
              <a:gd name="connsiteX8752" fmla="*/ 4832964 w 7120160"/>
              <a:gd name="connsiteY8752" fmla="*/ 6587475 h 6864970"/>
              <a:gd name="connsiteX8753" fmla="*/ 4830138 w 7120160"/>
              <a:gd name="connsiteY8753" fmla="*/ 6595095 h 6864970"/>
              <a:gd name="connsiteX8754" fmla="*/ 4827310 w 7120160"/>
              <a:gd name="connsiteY8754" fmla="*/ 6602715 h 6864970"/>
              <a:gd name="connsiteX8755" fmla="*/ 4836498 w 7120160"/>
              <a:gd name="connsiteY8755" fmla="*/ 6605890 h 6864970"/>
              <a:gd name="connsiteX8756" fmla="*/ 4830138 w 7120160"/>
              <a:gd name="connsiteY8756" fmla="*/ 6595095 h 6864970"/>
              <a:gd name="connsiteX8757" fmla="*/ 4852755 w 7120160"/>
              <a:gd name="connsiteY8757" fmla="*/ 6594460 h 6864970"/>
              <a:gd name="connsiteX8758" fmla="*/ 4845687 w 7120160"/>
              <a:gd name="connsiteY8758" fmla="*/ 6583665 h 6864970"/>
              <a:gd name="connsiteX8759" fmla="*/ 4855582 w 7120160"/>
              <a:gd name="connsiteY8759" fmla="*/ 6587475 h 6864970"/>
              <a:gd name="connsiteX8760" fmla="*/ 4865478 w 7120160"/>
              <a:gd name="connsiteY8760" fmla="*/ 6590650 h 6864970"/>
              <a:gd name="connsiteX8761" fmla="*/ 4862650 w 7120160"/>
              <a:gd name="connsiteY8761" fmla="*/ 6598270 h 6864970"/>
              <a:gd name="connsiteX8762" fmla="*/ 4875372 w 7120160"/>
              <a:gd name="connsiteY8762" fmla="*/ 6594460 h 6864970"/>
              <a:gd name="connsiteX8763" fmla="*/ 4862650 w 7120160"/>
              <a:gd name="connsiteY8763" fmla="*/ 6623670 h 6864970"/>
              <a:gd name="connsiteX8764" fmla="*/ 4837912 w 7120160"/>
              <a:gd name="connsiteY8764" fmla="*/ 6657325 h 6864970"/>
              <a:gd name="connsiteX8765" fmla="*/ 4835085 w 7120160"/>
              <a:gd name="connsiteY8765" fmla="*/ 6664945 h 6864970"/>
              <a:gd name="connsiteX8766" fmla="*/ 4828017 w 7120160"/>
              <a:gd name="connsiteY8766" fmla="*/ 6654150 h 6864970"/>
              <a:gd name="connsiteX8767" fmla="*/ 4834378 w 7120160"/>
              <a:gd name="connsiteY8767" fmla="*/ 6638910 h 6864970"/>
              <a:gd name="connsiteX8768" fmla="*/ 4830844 w 7120160"/>
              <a:gd name="connsiteY8768" fmla="*/ 6646530 h 6864970"/>
              <a:gd name="connsiteX8769" fmla="*/ 4844274 w 7120160"/>
              <a:gd name="connsiteY8769" fmla="*/ 6642720 h 6864970"/>
              <a:gd name="connsiteX8770" fmla="*/ 4834378 w 7120160"/>
              <a:gd name="connsiteY8770" fmla="*/ 6638910 h 6864970"/>
              <a:gd name="connsiteX8771" fmla="*/ 4847100 w 7120160"/>
              <a:gd name="connsiteY8771" fmla="*/ 6635100 h 6864970"/>
              <a:gd name="connsiteX8772" fmla="*/ 4837206 w 7120160"/>
              <a:gd name="connsiteY8772" fmla="*/ 6631925 h 6864970"/>
              <a:gd name="connsiteX8773" fmla="*/ 4830844 w 7120160"/>
              <a:gd name="connsiteY8773" fmla="*/ 6620495 h 6864970"/>
              <a:gd name="connsiteX8774" fmla="*/ 4823776 w 7120160"/>
              <a:gd name="connsiteY8774" fmla="*/ 6609700 h 6864970"/>
              <a:gd name="connsiteX8775" fmla="*/ 4820949 w 7120160"/>
              <a:gd name="connsiteY8775" fmla="*/ 6617320 h 6864970"/>
              <a:gd name="connsiteX8776" fmla="*/ 4824483 w 7120160"/>
              <a:gd name="connsiteY8776" fmla="*/ 6635735 h 6864970"/>
              <a:gd name="connsiteX8777" fmla="*/ 4814588 w 7120160"/>
              <a:gd name="connsiteY8777" fmla="*/ 6631925 h 6864970"/>
              <a:gd name="connsiteX8778" fmla="*/ 4821656 w 7120160"/>
              <a:gd name="connsiteY8778" fmla="*/ 6642720 h 6864970"/>
              <a:gd name="connsiteX8779" fmla="*/ 4808934 w 7120160"/>
              <a:gd name="connsiteY8779" fmla="*/ 6647165 h 6864970"/>
              <a:gd name="connsiteX8780" fmla="*/ 4803279 w 7120160"/>
              <a:gd name="connsiteY8780" fmla="*/ 6687170 h 6864970"/>
              <a:gd name="connsiteX8781" fmla="*/ 4786316 w 7120160"/>
              <a:gd name="connsiteY8781" fmla="*/ 6673200 h 6864970"/>
              <a:gd name="connsiteX8782" fmla="*/ 4770060 w 7120160"/>
              <a:gd name="connsiteY8782" fmla="*/ 6658595 h 6864970"/>
              <a:gd name="connsiteX8783" fmla="*/ 4767232 w 7120160"/>
              <a:gd name="connsiteY8783" fmla="*/ 6666215 h 6864970"/>
              <a:gd name="connsiteX8784" fmla="*/ 4750976 w 7120160"/>
              <a:gd name="connsiteY8784" fmla="*/ 6677645 h 6864970"/>
              <a:gd name="connsiteX8785" fmla="*/ 4754510 w 7120160"/>
              <a:gd name="connsiteY8785" fmla="*/ 6670025 h 6864970"/>
              <a:gd name="connsiteX8786" fmla="*/ 4766526 w 7120160"/>
              <a:gd name="connsiteY8786" fmla="*/ 6640180 h 6864970"/>
              <a:gd name="connsiteX8787" fmla="*/ 4772887 w 7120160"/>
              <a:gd name="connsiteY8787" fmla="*/ 6625575 h 6864970"/>
              <a:gd name="connsiteX8788" fmla="*/ 4775008 w 7120160"/>
              <a:gd name="connsiteY8788" fmla="*/ 6592555 h 6864970"/>
              <a:gd name="connsiteX8789" fmla="*/ 4755924 w 7120160"/>
              <a:gd name="connsiteY8789" fmla="*/ 6610970 h 6864970"/>
              <a:gd name="connsiteX8790" fmla="*/ 4746736 w 7120160"/>
              <a:gd name="connsiteY8790" fmla="*/ 6607795 h 6864970"/>
              <a:gd name="connsiteX8791" fmla="*/ 4740374 w 7120160"/>
              <a:gd name="connsiteY8791" fmla="*/ 6622400 h 6864970"/>
              <a:gd name="connsiteX8792" fmla="*/ 4760164 w 7120160"/>
              <a:gd name="connsiteY8792" fmla="*/ 6629385 h 6864970"/>
              <a:gd name="connsiteX8793" fmla="*/ 4734013 w 7120160"/>
              <a:gd name="connsiteY8793" fmla="*/ 6637640 h 6864970"/>
              <a:gd name="connsiteX8794" fmla="*/ 4741081 w 7120160"/>
              <a:gd name="connsiteY8794" fmla="*/ 6648435 h 6864970"/>
              <a:gd name="connsiteX8795" fmla="*/ 4731892 w 7120160"/>
              <a:gd name="connsiteY8795" fmla="*/ 6670660 h 6864970"/>
              <a:gd name="connsiteX8796" fmla="*/ 4721998 w 7120160"/>
              <a:gd name="connsiteY8796" fmla="*/ 6666850 h 6864970"/>
              <a:gd name="connsiteX8797" fmla="*/ 4725532 w 7120160"/>
              <a:gd name="connsiteY8797" fmla="*/ 6685265 h 6864970"/>
              <a:gd name="connsiteX8798" fmla="*/ 4722704 w 7120160"/>
              <a:gd name="connsiteY8798" fmla="*/ 6692885 h 6864970"/>
              <a:gd name="connsiteX8799" fmla="*/ 4719170 w 7120160"/>
              <a:gd name="connsiteY8799" fmla="*/ 6699870 h 6864970"/>
              <a:gd name="connsiteX8800" fmla="*/ 4726238 w 7120160"/>
              <a:gd name="connsiteY8800" fmla="*/ 6710665 h 6864970"/>
              <a:gd name="connsiteX8801" fmla="*/ 4735426 w 7120160"/>
              <a:gd name="connsiteY8801" fmla="*/ 6688440 h 6864970"/>
              <a:gd name="connsiteX8802" fmla="*/ 4741788 w 7120160"/>
              <a:gd name="connsiteY8802" fmla="*/ 6699870 h 6864970"/>
              <a:gd name="connsiteX8803" fmla="*/ 4729066 w 7120160"/>
              <a:gd name="connsiteY8803" fmla="*/ 6703680 h 6864970"/>
              <a:gd name="connsiteX8804" fmla="*/ 4725532 w 7120160"/>
              <a:gd name="connsiteY8804" fmla="*/ 6734795 h 6864970"/>
              <a:gd name="connsiteX8805" fmla="*/ 4726238 w 7120160"/>
              <a:gd name="connsiteY8805" fmla="*/ 6736065 h 6864970"/>
              <a:gd name="connsiteX8806" fmla="*/ 4726238 w 7120160"/>
              <a:gd name="connsiteY8806" fmla="*/ 6736700 h 6864970"/>
              <a:gd name="connsiteX8807" fmla="*/ 4713516 w 7120160"/>
              <a:gd name="connsiteY8807" fmla="*/ 6740510 h 6864970"/>
              <a:gd name="connsiteX8808" fmla="*/ 4717756 w 7120160"/>
              <a:gd name="connsiteY8808" fmla="*/ 6758925 h 6864970"/>
              <a:gd name="connsiteX8809" fmla="*/ 4707862 w 7120160"/>
              <a:gd name="connsiteY8809" fmla="*/ 6755115 h 6864970"/>
              <a:gd name="connsiteX8810" fmla="*/ 4698673 w 7120160"/>
              <a:gd name="connsiteY8810" fmla="*/ 6777340 h 6864970"/>
              <a:gd name="connsiteX8811" fmla="*/ 4701500 w 7120160"/>
              <a:gd name="connsiteY8811" fmla="*/ 6777975 h 6864970"/>
              <a:gd name="connsiteX8812" fmla="*/ 4702914 w 7120160"/>
              <a:gd name="connsiteY8812" fmla="*/ 6777340 h 6864970"/>
              <a:gd name="connsiteX8813" fmla="*/ 4700794 w 7120160"/>
              <a:gd name="connsiteY8813" fmla="*/ 6779245 h 6864970"/>
              <a:gd name="connsiteX8814" fmla="*/ 4680296 w 7120160"/>
              <a:gd name="connsiteY8814" fmla="*/ 6821790 h 6864970"/>
              <a:gd name="connsiteX8815" fmla="*/ 4690192 w 7120160"/>
              <a:gd name="connsiteY8815" fmla="*/ 6825600 h 6864970"/>
              <a:gd name="connsiteX8816" fmla="*/ 4676762 w 7120160"/>
              <a:gd name="connsiteY8816" fmla="*/ 6829410 h 6864970"/>
              <a:gd name="connsiteX8817" fmla="*/ 4686658 w 7120160"/>
              <a:gd name="connsiteY8817" fmla="*/ 6832585 h 6864970"/>
              <a:gd name="connsiteX8818" fmla="*/ 4696553 w 7120160"/>
              <a:gd name="connsiteY8818" fmla="*/ 6836395 h 6864970"/>
              <a:gd name="connsiteX8819" fmla="*/ 4671108 w 7120160"/>
              <a:gd name="connsiteY8819" fmla="*/ 6844015 h 6864970"/>
              <a:gd name="connsiteX8820" fmla="*/ 4695139 w 7120160"/>
              <a:gd name="connsiteY8820" fmla="*/ 6857350 h 6864970"/>
              <a:gd name="connsiteX8821" fmla="*/ 4695139 w 7120160"/>
              <a:gd name="connsiteY8821" fmla="*/ 6856715 h 6864970"/>
              <a:gd name="connsiteX8822" fmla="*/ 4709275 w 7120160"/>
              <a:gd name="connsiteY8822" fmla="*/ 6832585 h 6864970"/>
              <a:gd name="connsiteX8823" fmla="*/ 4705741 w 7120160"/>
              <a:gd name="connsiteY8823" fmla="*/ 6814170 h 6864970"/>
              <a:gd name="connsiteX8824" fmla="*/ 4685951 w 7120160"/>
              <a:gd name="connsiteY8824" fmla="*/ 6807185 h 6864970"/>
              <a:gd name="connsiteX8825" fmla="*/ 4689485 w 7120160"/>
              <a:gd name="connsiteY8825" fmla="*/ 6799565 h 6864970"/>
              <a:gd name="connsiteX8826" fmla="*/ 4699380 w 7120160"/>
              <a:gd name="connsiteY8826" fmla="*/ 6803375 h 6864970"/>
              <a:gd name="connsiteX8827" fmla="*/ 4705034 w 7120160"/>
              <a:gd name="connsiteY8827" fmla="*/ 6788770 h 6864970"/>
              <a:gd name="connsiteX8828" fmla="*/ 4721290 w 7120160"/>
              <a:gd name="connsiteY8828" fmla="*/ 6777340 h 6864970"/>
              <a:gd name="connsiteX8829" fmla="*/ 4736840 w 7120160"/>
              <a:gd name="connsiteY8829" fmla="*/ 6765910 h 6864970"/>
              <a:gd name="connsiteX8830" fmla="*/ 4730479 w 7120160"/>
              <a:gd name="connsiteY8830" fmla="*/ 6755115 h 6864970"/>
              <a:gd name="connsiteX8831" fmla="*/ 4733306 w 7120160"/>
              <a:gd name="connsiteY8831" fmla="*/ 6747495 h 6864970"/>
              <a:gd name="connsiteX8832" fmla="*/ 4758751 w 7120160"/>
              <a:gd name="connsiteY8832" fmla="*/ 6739875 h 6864970"/>
              <a:gd name="connsiteX8833" fmla="*/ 4746028 w 7120160"/>
              <a:gd name="connsiteY8833" fmla="*/ 6743685 h 6864970"/>
              <a:gd name="connsiteX8834" fmla="*/ 4753096 w 7120160"/>
              <a:gd name="connsiteY8834" fmla="*/ 6754480 h 6864970"/>
              <a:gd name="connsiteX8835" fmla="*/ 4743202 w 7120160"/>
              <a:gd name="connsiteY8835" fmla="*/ 6751305 h 6864970"/>
              <a:gd name="connsiteX8836" fmla="*/ 4731186 w 7120160"/>
              <a:gd name="connsiteY8836" fmla="*/ 6806550 h 6864970"/>
              <a:gd name="connsiteX8837" fmla="*/ 4734720 w 7120160"/>
              <a:gd name="connsiteY8837" fmla="*/ 6798930 h 6864970"/>
              <a:gd name="connsiteX8838" fmla="*/ 4732600 w 7120160"/>
              <a:gd name="connsiteY8838" fmla="*/ 6814170 h 6864970"/>
              <a:gd name="connsiteX8839" fmla="*/ 4729772 w 7120160"/>
              <a:gd name="connsiteY8839" fmla="*/ 6814805 h 6864970"/>
              <a:gd name="connsiteX8840" fmla="*/ 4728358 w 7120160"/>
              <a:gd name="connsiteY8840" fmla="*/ 6813535 h 6864970"/>
              <a:gd name="connsiteX8841" fmla="*/ 4728358 w 7120160"/>
              <a:gd name="connsiteY8841" fmla="*/ 6814805 h 6864970"/>
              <a:gd name="connsiteX8842" fmla="*/ 4726945 w 7120160"/>
              <a:gd name="connsiteY8842" fmla="*/ 6815440 h 6864970"/>
              <a:gd name="connsiteX8843" fmla="*/ 4725532 w 7120160"/>
              <a:gd name="connsiteY8843" fmla="*/ 6821155 h 6864970"/>
              <a:gd name="connsiteX8844" fmla="*/ 4721998 w 7120160"/>
              <a:gd name="connsiteY8844" fmla="*/ 6828775 h 6864970"/>
              <a:gd name="connsiteX8845" fmla="*/ 4729066 w 7120160"/>
              <a:gd name="connsiteY8845" fmla="*/ 6839570 h 6864970"/>
              <a:gd name="connsiteX8846" fmla="*/ 4729066 w 7120160"/>
              <a:gd name="connsiteY8846" fmla="*/ 6816710 h 6864970"/>
              <a:gd name="connsiteX8847" fmla="*/ 4728358 w 7120160"/>
              <a:gd name="connsiteY8847" fmla="*/ 6814805 h 6864970"/>
              <a:gd name="connsiteX8848" fmla="*/ 4729066 w 7120160"/>
              <a:gd name="connsiteY8848" fmla="*/ 6814805 h 6864970"/>
              <a:gd name="connsiteX8849" fmla="*/ 4729772 w 7120160"/>
              <a:gd name="connsiteY8849" fmla="*/ 6814805 h 6864970"/>
              <a:gd name="connsiteX8850" fmla="*/ 4731186 w 7120160"/>
              <a:gd name="connsiteY8850" fmla="*/ 6816075 h 6864970"/>
              <a:gd name="connsiteX8851" fmla="*/ 4741081 w 7120160"/>
              <a:gd name="connsiteY8851" fmla="*/ 6809725 h 6864970"/>
              <a:gd name="connsiteX8852" fmla="*/ 4734720 w 7120160"/>
              <a:gd name="connsiteY8852" fmla="*/ 6798930 h 6864970"/>
              <a:gd name="connsiteX8853" fmla="*/ 4743908 w 7120160"/>
              <a:gd name="connsiteY8853" fmla="*/ 6802105 h 6864970"/>
              <a:gd name="connsiteX8854" fmla="*/ 4747442 w 7120160"/>
              <a:gd name="connsiteY8854" fmla="*/ 6795120 h 6864970"/>
              <a:gd name="connsiteX8855" fmla="*/ 4757338 w 7120160"/>
              <a:gd name="connsiteY8855" fmla="*/ 6798295 h 6864970"/>
              <a:gd name="connsiteX8856" fmla="*/ 4760164 w 7120160"/>
              <a:gd name="connsiteY8856" fmla="*/ 6791310 h 6864970"/>
              <a:gd name="connsiteX8857" fmla="*/ 4766526 w 7120160"/>
              <a:gd name="connsiteY8857" fmla="*/ 6802105 h 6864970"/>
              <a:gd name="connsiteX8858" fmla="*/ 4760872 w 7120160"/>
              <a:gd name="connsiteY8858" fmla="*/ 6816710 h 6864970"/>
              <a:gd name="connsiteX8859" fmla="*/ 4754510 w 7120160"/>
              <a:gd name="connsiteY8859" fmla="*/ 6831315 h 6864970"/>
              <a:gd name="connsiteX8860" fmla="*/ 4760872 w 7120160"/>
              <a:gd name="connsiteY8860" fmla="*/ 6842110 h 6864970"/>
              <a:gd name="connsiteX8861" fmla="*/ 4748149 w 7120160"/>
              <a:gd name="connsiteY8861" fmla="*/ 6846555 h 6864970"/>
              <a:gd name="connsiteX8862" fmla="*/ 4748856 w 7120160"/>
              <a:gd name="connsiteY8862" fmla="*/ 6849730 h 6864970"/>
              <a:gd name="connsiteX8863" fmla="*/ 4749562 w 7120160"/>
              <a:gd name="connsiteY8863" fmla="*/ 6850365 h 6864970"/>
              <a:gd name="connsiteX8864" fmla="*/ 4749562 w 7120160"/>
              <a:gd name="connsiteY8864" fmla="*/ 6851000 h 6864970"/>
              <a:gd name="connsiteX8865" fmla="*/ 4751683 w 7120160"/>
              <a:gd name="connsiteY8865" fmla="*/ 6864335 h 6864970"/>
              <a:gd name="connsiteX8866" fmla="*/ 4760872 w 7120160"/>
              <a:gd name="connsiteY8866" fmla="*/ 6842110 h 6864970"/>
              <a:gd name="connsiteX8867" fmla="*/ 4765112 w 7120160"/>
              <a:gd name="connsiteY8867" fmla="*/ 6860525 h 6864970"/>
              <a:gd name="connsiteX8868" fmla="*/ 4767940 w 7120160"/>
              <a:gd name="connsiteY8868" fmla="*/ 6853540 h 6864970"/>
              <a:gd name="connsiteX8869" fmla="*/ 4777834 w 7120160"/>
              <a:gd name="connsiteY8869" fmla="*/ 6856715 h 6864970"/>
              <a:gd name="connsiteX8870" fmla="*/ 4782075 w 7120160"/>
              <a:gd name="connsiteY8870" fmla="*/ 6859493 h 6864970"/>
              <a:gd name="connsiteX8871" fmla="*/ 4783524 w 7120160"/>
              <a:gd name="connsiteY8871" fmla="*/ 6864970 h 6864970"/>
              <a:gd name="connsiteX8872" fmla="*/ 4729066 w 7120160"/>
              <a:gd name="connsiteY8872" fmla="*/ 6864970 h 6864970"/>
              <a:gd name="connsiteX8873" fmla="*/ 4708167 w 7120160"/>
              <a:gd name="connsiteY8873" fmla="*/ 6864970 h 6864970"/>
              <a:gd name="connsiteX8874" fmla="*/ 4720054 w 7120160"/>
              <a:gd name="connsiteY8874" fmla="*/ 6857509 h 6864970"/>
              <a:gd name="connsiteX8875" fmla="*/ 4725532 w 7120160"/>
              <a:gd name="connsiteY8875" fmla="*/ 6846555 h 6864970"/>
              <a:gd name="connsiteX8876" fmla="*/ 4724118 w 7120160"/>
              <a:gd name="connsiteY8876" fmla="*/ 6846555 h 6864970"/>
              <a:gd name="connsiteX8877" fmla="*/ 4717227 w 7120160"/>
              <a:gd name="connsiteY8877" fmla="*/ 6854175 h 6864970"/>
              <a:gd name="connsiteX8878" fmla="*/ 4707715 w 7120160"/>
              <a:gd name="connsiteY8878" fmla="*/ 6864970 h 6864970"/>
              <a:gd name="connsiteX8879" fmla="*/ 4683802 w 7120160"/>
              <a:gd name="connsiteY8879" fmla="*/ 6864970 h 6864970"/>
              <a:gd name="connsiteX8880" fmla="*/ 4687364 w 7120160"/>
              <a:gd name="connsiteY8880" fmla="*/ 6858620 h 6864970"/>
              <a:gd name="connsiteX8881" fmla="*/ 4675437 w 7120160"/>
              <a:gd name="connsiteY8881" fmla="*/ 6864018 h 6864970"/>
              <a:gd name="connsiteX8882" fmla="*/ 4673881 w 7120160"/>
              <a:gd name="connsiteY8882" fmla="*/ 6864970 h 6864970"/>
              <a:gd name="connsiteX8883" fmla="*/ 3922610 w 7120160"/>
              <a:gd name="connsiteY8883" fmla="*/ 6864970 h 6864970"/>
              <a:gd name="connsiteX8884" fmla="*/ 3924024 w 7120160"/>
              <a:gd name="connsiteY8884" fmla="*/ 6861795 h 6864970"/>
              <a:gd name="connsiteX8885" fmla="*/ 3928264 w 7120160"/>
              <a:gd name="connsiteY8885" fmla="*/ 6848460 h 6864970"/>
              <a:gd name="connsiteX8886" fmla="*/ 3928971 w 7120160"/>
              <a:gd name="connsiteY8886" fmla="*/ 6847825 h 6864970"/>
              <a:gd name="connsiteX8887" fmla="*/ 3926144 w 7120160"/>
              <a:gd name="connsiteY8887" fmla="*/ 6848460 h 6864970"/>
              <a:gd name="connsiteX8888" fmla="*/ 3919782 w 7120160"/>
              <a:gd name="connsiteY8888" fmla="*/ 6848460 h 6864970"/>
              <a:gd name="connsiteX8889" fmla="*/ 3928264 w 7120160"/>
              <a:gd name="connsiteY8889" fmla="*/ 6845285 h 6864970"/>
              <a:gd name="connsiteX8890" fmla="*/ 3929678 w 7120160"/>
              <a:gd name="connsiteY8890" fmla="*/ 6844650 h 6864970"/>
              <a:gd name="connsiteX8891" fmla="*/ 3932505 w 7120160"/>
              <a:gd name="connsiteY8891" fmla="*/ 6834490 h 6864970"/>
              <a:gd name="connsiteX8892" fmla="*/ 3935332 w 7120160"/>
              <a:gd name="connsiteY8892" fmla="*/ 6820520 h 6864970"/>
              <a:gd name="connsiteX8893" fmla="*/ 3935332 w 7120160"/>
              <a:gd name="connsiteY8893" fmla="*/ 6792580 h 6864970"/>
              <a:gd name="connsiteX8894" fmla="*/ 3937452 w 7120160"/>
              <a:gd name="connsiteY8894" fmla="*/ 6757020 h 6864970"/>
              <a:gd name="connsiteX8895" fmla="*/ 3932505 w 7120160"/>
              <a:gd name="connsiteY8895" fmla="*/ 6701140 h 6864970"/>
              <a:gd name="connsiteX8896" fmla="*/ 3931091 w 7120160"/>
              <a:gd name="connsiteY8896" fmla="*/ 6703680 h 6864970"/>
              <a:gd name="connsiteX8897" fmla="*/ 3924024 w 7120160"/>
              <a:gd name="connsiteY8897" fmla="*/ 6732255 h 6864970"/>
              <a:gd name="connsiteX8898" fmla="*/ 3917662 w 7120160"/>
              <a:gd name="connsiteY8898" fmla="*/ 6730350 h 6864970"/>
              <a:gd name="connsiteX8899" fmla="*/ 3905647 w 7120160"/>
              <a:gd name="connsiteY8899" fmla="*/ 6767180 h 6864970"/>
              <a:gd name="connsiteX8900" fmla="*/ 3903526 w 7120160"/>
              <a:gd name="connsiteY8900" fmla="*/ 6767180 h 6864970"/>
              <a:gd name="connsiteX8901" fmla="*/ 3902820 w 7120160"/>
              <a:gd name="connsiteY8901" fmla="*/ 6767180 h 6864970"/>
              <a:gd name="connsiteX8902" fmla="*/ 3902113 w 7120160"/>
              <a:gd name="connsiteY8902" fmla="*/ 6773530 h 6864970"/>
              <a:gd name="connsiteX8903" fmla="*/ 3898579 w 7120160"/>
              <a:gd name="connsiteY8903" fmla="*/ 6787500 h 6864970"/>
              <a:gd name="connsiteX8904" fmla="*/ 3884443 w 7120160"/>
              <a:gd name="connsiteY8904" fmla="*/ 6797660 h 6864970"/>
              <a:gd name="connsiteX8905" fmla="*/ 3883736 w 7120160"/>
              <a:gd name="connsiteY8905" fmla="*/ 6795755 h 6864970"/>
              <a:gd name="connsiteX8906" fmla="*/ 3880909 w 7120160"/>
              <a:gd name="connsiteY8906" fmla="*/ 6800835 h 6864970"/>
              <a:gd name="connsiteX8907" fmla="*/ 3883029 w 7120160"/>
              <a:gd name="connsiteY8907" fmla="*/ 6790675 h 6864970"/>
              <a:gd name="connsiteX8908" fmla="*/ 3883029 w 7120160"/>
              <a:gd name="connsiteY8908" fmla="*/ 6790040 h 6864970"/>
              <a:gd name="connsiteX8909" fmla="*/ 3883029 w 7120160"/>
              <a:gd name="connsiteY8909" fmla="*/ 6788135 h 6864970"/>
              <a:gd name="connsiteX8910" fmla="*/ 3883029 w 7120160"/>
              <a:gd name="connsiteY8910" fmla="*/ 6787500 h 6864970"/>
              <a:gd name="connsiteX8911" fmla="*/ 3874548 w 7120160"/>
              <a:gd name="connsiteY8911" fmla="*/ 6799565 h 6864970"/>
              <a:gd name="connsiteX8912" fmla="*/ 3873841 w 7120160"/>
              <a:gd name="connsiteY8912" fmla="*/ 6779245 h 6864970"/>
              <a:gd name="connsiteX8913" fmla="*/ 3867480 w 7120160"/>
              <a:gd name="connsiteY8913" fmla="*/ 6797660 h 6864970"/>
              <a:gd name="connsiteX8914" fmla="*/ 3878788 w 7120160"/>
              <a:gd name="connsiteY8914" fmla="*/ 6758290 h 6864970"/>
              <a:gd name="connsiteX8915" fmla="*/ 3880202 w 7120160"/>
              <a:gd name="connsiteY8915" fmla="*/ 6754480 h 6864970"/>
              <a:gd name="connsiteX8916" fmla="*/ 3879495 w 7120160"/>
              <a:gd name="connsiteY8916" fmla="*/ 6753845 h 6864970"/>
              <a:gd name="connsiteX8917" fmla="*/ 3870307 w 7120160"/>
              <a:gd name="connsiteY8917" fmla="*/ 6763370 h 6864970"/>
              <a:gd name="connsiteX8918" fmla="*/ 3863946 w 7120160"/>
              <a:gd name="connsiteY8918" fmla="*/ 6774165 h 6864970"/>
              <a:gd name="connsiteX8919" fmla="*/ 3863239 w 7120160"/>
              <a:gd name="connsiteY8919" fmla="*/ 6774165 h 6864970"/>
              <a:gd name="connsiteX8920" fmla="*/ 3859705 w 7120160"/>
              <a:gd name="connsiteY8920" fmla="*/ 6787500 h 6864970"/>
              <a:gd name="connsiteX8921" fmla="*/ 3849810 w 7120160"/>
              <a:gd name="connsiteY8921" fmla="*/ 6833220 h 6864970"/>
              <a:gd name="connsiteX8922" fmla="*/ 3836381 w 7120160"/>
              <a:gd name="connsiteY8922" fmla="*/ 6852111 h 6864970"/>
              <a:gd name="connsiteX8923" fmla="*/ 3829532 w 7120160"/>
              <a:gd name="connsiteY8923" fmla="*/ 6864970 h 6864970"/>
              <a:gd name="connsiteX8924" fmla="*/ 3823284 w 7120160"/>
              <a:gd name="connsiteY8924" fmla="*/ 6864970 h 6864970"/>
              <a:gd name="connsiteX8925" fmla="*/ 3825160 w 7120160"/>
              <a:gd name="connsiteY8925" fmla="*/ 6856636 h 6864970"/>
              <a:gd name="connsiteX8926" fmla="*/ 3836380 w 7120160"/>
              <a:gd name="connsiteY8926" fmla="*/ 6829410 h 6864970"/>
              <a:gd name="connsiteX8927" fmla="*/ 3870307 w 7120160"/>
              <a:gd name="connsiteY8927" fmla="*/ 6697965 h 6864970"/>
              <a:gd name="connsiteX8928" fmla="*/ 3830019 w 7120160"/>
              <a:gd name="connsiteY8928" fmla="*/ 6825600 h 6864970"/>
              <a:gd name="connsiteX8929" fmla="*/ 3829312 w 7120160"/>
              <a:gd name="connsiteY8929" fmla="*/ 6827505 h 6864970"/>
              <a:gd name="connsiteX8930" fmla="*/ 3828606 w 7120160"/>
              <a:gd name="connsiteY8930" fmla="*/ 6827505 h 6864970"/>
              <a:gd name="connsiteX8931" fmla="*/ 3828606 w 7120160"/>
              <a:gd name="connsiteY8931" fmla="*/ 6807820 h 6864970"/>
              <a:gd name="connsiteX8932" fmla="*/ 3834260 w 7120160"/>
              <a:gd name="connsiteY8932" fmla="*/ 6788770 h 6864970"/>
              <a:gd name="connsiteX8933" fmla="*/ 3810936 w 7120160"/>
              <a:gd name="connsiteY8933" fmla="*/ 6863065 h 6864970"/>
              <a:gd name="connsiteX8934" fmla="*/ 3808622 w 7120160"/>
              <a:gd name="connsiteY8934" fmla="*/ 6864970 h 6864970"/>
              <a:gd name="connsiteX8935" fmla="*/ 3807952 w 7120160"/>
              <a:gd name="connsiteY8935" fmla="*/ 6864970 h 6864970"/>
              <a:gd name="connsiteX8936" fmla="*/ 3807722 w 7120160"/>
              <a:gd name="connsiteY8936" fmla="*/ 6861081 h 6864970"/>
              <a:gd name="connsiteX8937" fmla="*/ 3827899 w 7120160"/>
              <a:gd name="connsiteY8937" fmla="*/ 6787500 h 6864970"/>
              <a:gd name="connsiteX8938" fmla="*/ 3815530 w 7120160"/>
              <a:gd name="connsiteY8938" fmla="*/ 6826711 h 6864970"/>
              <a:gd name="connsiteX8939" fmla="*/ 3803652 w 7120160"/>
              <a:gd name="connsiteY8939" fmla="*/ 6864970 h 6864970"/>
              <a:gd name="connsiteX8940" fmla="*/ 908953 w 7120160"/>
              <a:gd name="connsiteY8940" fmla="*/ 6864970 h 6864970"/>
              <a:gd name="connsiteX8941" fmla="*/ 908120 w 7120160"/>
              <a:gd name="connsiteY8941" fmla="*/ 6851000 h 6864970"/>
              <a:gd name="connsiteX8942" fmla="*/ 905999 w 7120160"/>
              <a:gd name="connsiteY8942" fmla="*/ 6819250 h 6864970"/>
              <a:gd name="connsiteX8943" fmla="*/ 904586 w 7120160"/>
              <a:gd name="connsiteY8943" fmla="*/ 6790040 h 6864970"/>
              <a:gd name="connsiteX8944" fmla="*/ 903172 w 7120160"/>
              <a:gd name="connsiteY8944" fmla="*/ 6761465 h 6864970"/>
              <a:gd name="connsiteX8945" fmla="*/ 900345 w 7120160"/>
              <a:gd name="connsiteY8945" fmla="*/ 6669390 h 6864970"/>
              <a:gd name="connsiteX8946" fmla="*/ 900345 w 7120160"/>
              <a:gd name="connsiteY8946" fmla="*/ 6657960 h 6864970"/>
              <a:gd name="connsiteX8947" fmla="*/ 901052 w 7120160"/>
              <a:gd name="connsiteY8947" fmla="*/ 6652880 h 6864970"/>
              <a:gd name="connsiteX8948" fmla="*/ 898225 w 7120160"/>
              <a:gd name="connsiteY8948" fmla="*/ 6654150 h 6864970"/>
              <a:gd name="connsiteX8949" fmla="*/ 897518 w 7120160"/>
              <a:gd name="connsiteY8949" fmla="*/ 6654150 h 6864970"/>
              <a:gd name="connsiteX8950" fmla="*/ 883382 w 7120160"/>
              <a:gd name="connsiteY8950" fmla="*/ 6704950 h 6864970"/>
              <a:gd name="connsiteX8951" fmla="*/ 880555 w 7120160"/>
              <a:gd name="connsiteY8951" fmla="*/ 6740510 h 6864970"/>
              <a:gd name="connsiteX8952" fmla="*/ 872780 w 7120160"/>
              <a:gd name="connsiteY8952" fmla="*/ 6831950 h 6864970"/>
              <a:gd name="connsiteX8953" fmla="*/ 871278 w 7120160"/>
              <a:gd name="connsiteY8953" fmla="*/ 6862271 h 6864970"/>
              <a:gd name="connsiteX8954" fmla="*/ 871078 w 7120160"/>
              <a:gd name="connsiteY8954" fmla="*/ 6864970 h 6864970"/>
              <a:gd name="connsiteX8955" fmla="*/ 818733 w 7120160"/>
              <a:gd name="connsiteY8955" fmla="*/ 6864970 h 6864970"/>
              <a:gd name="connsiteX8956" fmla="*/ 824718 w 7120160"/>
              <a:gd name="connsiteY8956" fmla="*/ 6800835 h 6864970"/>
              <a:gd name="connsiteX8957" fmla="*/ 816943 w 7120160"/>
              <a:gd name="connsiteY8957" fmla="*/ 6725905 h 6864970"/>
              <a:gd name="connsiteX8958" fmla="*/ 802807 w 7120160"/>
              <a:gd name="connsiteY8958" fmla="*/ 6717015 h 6864970"/>
              <a:gd name="connsiteX8959" fmla="*/ 795739 w 7120160"/>
              <a:gd name="connsiteY8959" fmla="*/ 6788135 h 6864970"/>
              <a:gd name="connsiteX8960" fmla="*/ 795032 w 7120160"/>
              <a:gd name="connsiteY8960" fmla="*/ 6813535 h 6864970"/>
              <a:gd name="connsiteX8961" fmla="*/ 792019 w 7120160"/>
              <a:gd name="connsiteY8961" fmla="*/ 6864970 h 6864970"/>
              <a:gd name="connsiteX8962" fmla="*/ 503401 w 7120160"/>
              <a:gd name="connsiteY8962" fmla="*/ 6864970 h 6864970"/>
              <a:gd name="connsiteX8963" fmla="*/ 503125 w 7120160"/>
              <a:gd name="connsiteY8963" fmla="*/ 6854175 h 6864970"/>
              <a:gd name="connsiteX8964" fmla="*/ 505953 w 7120160"/>
              <a:gd name="connsiteY8964" fmla="*/ 6825600 h 6864970"/>
              <a:gd name="connsiteX8965" fmla="*/ 510193 w 7120160"/>
              <a:gd name="connsiteY8965" fmla="*/ 6800200 h 6864970"/>
              <a:gd name="connsiteX8966" fmla="*/ 510193 w 7120160"/>
              <a:gd name="connsiteY8966" fmla="*/ 6750670 h 6864970"/>
              <a:gd name="connsiteX8967" fmla="*/ 510193 w 7120160"/>
              <a:gd name="connsiteY8967" fmla="*/ 6748765 h 6864970"/>
              <a:gd name="connsiteX8968" fmla="*/ 509487 w 7120160"/>
              <a:gd name="connsiteY8968" fmla="*/ 6748765 h 6864970"/>
              <a:gd name="connsiteX8969" fmla="*/ 507366 w 7120160"/>
              <a:gd name="connsiteY8969" fmla="*/ 6755115 h 6864970"/>
              <a:gd name="connsiteX8970" fmla="*/ 509487 w 7120160"/>
              <a:gd name="connsiteY8970" fmla="*/ 6755750 h 6864970"/>
              <a:gd name="connsiteX8971" fmla="*/ 502418 w 7120160"/>
              <a:gd name="connsiteY8971" fmla="*/ 6776070 h 6864970"/>
              <a:gd name="connsiteX8972" fmla="*/ 495350 w 7120160"/>
              <a:gd name="connsiteY8972" fmla="*/ 6796390 h 6864970"/>
              <a:gd name="connsiteX8973" fmla="*/ 497471 w 7120160"/>
              <a:gd name="connsiteY8973" fmla="*/ 6797025 h 6864970"/>
              <a:gd name="connsiteX8974" fmla="*/ 488283 w 7120160"/>
              <a:gd name="connsiteY8974" fmla="*/ 6824330 h 6864970"/>
              <a:gd name="connsiteX8975" fmla="*/ 485278 w 7120160"/>
              <a:gd name="connsiteY8975" fmla="*/ 6842983 h 6864970"/>
              <a:gd name="connsiteX8976" fmla="*/ 481539 w 7120160"/>
              <a:gd name="connsiteY8976" fmla="*/ 6864970 h 6864970"/>
              <a:gd name="connsiteX8977" fmla="*/ 456678 w 7120160"/>
              <a:gd name="connsiteY8977" fmla="*/ 6864970 h 6864970"/>
              <a:gd name="connsiteX8978" fmla="*/ 457371 w 7120160"/>
              <a:gd name="connsiteY8978" fmla="*/ 6836514 h 6864970"/>
              <a:gd name="connsiteX8979" fmla="*/ 462838 w 7120160"/>
              <a:gd name="connsiteY8979" fmla="*/ 6809725 h 6864970"/>
              <a:gd name="connsiteX8980" fmla="*/ 463544 w 7120160"/>
              <a:gd name="connsiteY8980" fmla="*/ 6769720 h 6864970"/>
              <a:gd name="connsiteX8981" fmla="*/ 457184 w 7120160"/>
              <a:gd name="connsiteY8981" fmla="*/ 6750670 h 6864970"/>
              <a:gd name="connsiteX8982" fmla="*/ 456477 w 7120160"/>
              <a:gd name="connsiteY8982" fmla="*/ 6741145 h 6864970"/>
              <a:gd name="connsiteX8983" fmla="*/ 457184 w 7120160"/>
              <a:gd name="connsiteY8983" fmla="*/ 6695425 h 6864970"/>
              <a:gd name="connsiteX8984" fmla="*/ 466371 w 7120160"/>
              <a:gd name="connsiteY8984" fmla="*/ 6631290 h 6864970"/>
              <a:gd name="connsiteX8985" fmla="*/ 465665 w 7120160"/>
              <a:gd name="connsiteY8985" fmla="*/ 6605890 h 6864970"/>
              <a:gd name="connsiteX8986" fmla="*/ 465665 w 7120160"/>
              <a:gd name="connsiteY8986" fmla="*/ 6603350 h 6864970"/>
              <a:gd name="connsiteX8987" fmla="*/ 464958 w 7120160"/>
              <a:gd name="connsiteY8987" fmla="*/ 6604620 h 6864970"/>
              <a:gd name="connsiteX8988" fmla="*/ 463544 w 7120160"/>
              <a:gd name="connsiteY8988" fmla="*/ 6610970 h 6864970"/>
              <a:gd name="connsiteX8989" fmla="*/ 458597 w 7120160"/>
              <a:gd name="connsiteY8989" fmla="*/ 6624305 h 6864970"/>
              <a:gd name="connsiteX8990" fmla="*/ 445875 w 7120160"/>
              <a:gd name="connsiteY8990" fmla="*/ 6671295 h 6864970"/>
              <a:gd name="connsiteX8991" fmla="*/ 435980 w 7120160"/>
              <a:gd name="connsiteY8991" fmla="*/ 6711935 h 6864970"/>
              <a:gd name="connsiteX8992" fmla="*/ 433152 w 7120160"/>
              <a:gd name="connsiteY8992" fmla="*/ 6725905 h 6864970"/>
              <a:gd name="connsiteX8993" fmla="*/ 430325 w 7120160"/>
              <a:gd name="connsiteY8993" fmla="*/ 6739240 h 6864970"/>
              <a:gd name="connsiteX8994" fmla="*/ 428205 w 7120160"/>
              <a:gd name="connsiteY8994" fmla="*/ 6745590 h 6864970"/>
              <a:gd name="connsiteX8995" fmla="*/ 428911 w 7120160"/>
              <a:gd name="connsiteY8995" fmla="*/ 6739240 h 6864970"/>
              <a:gd name="connsiteX8996" fmla="*/ 426084 w 7120160"/>
              <a:gd name="connsiteY8996" fmla="*/ 6752575 h 6864970"/>
              <a:gd name="connsiteX8997" fmla="*/ 426791 w 7120160"/>
              <a:gd name="connsiteY8997" fmla="*/ 6745590 h 6864970"/>
              <a:gd name="connsiteX8998" fmla="*/ 427498 w 7120160"/>
              <a:gd name="connsiteY8998" fmla="*/ 6738605 h 6864970"/>
              <a:gd name="connsiteX8999" fmla="*/ 426791 w 7120160"/>
              <a:gd name="connsiteY8999" fmla="*/ 6745590 h 6864970"/>
              <a:gd name="connsiteX9000" fmla="*/ 425378 w 7120160"/>
              <a:gd name="connsiteY9000" fmla="*/ 6752575 h 6864970"/>
              <a:gd name="connsiteX9001" fmla="*/ 425378 w 7120160"/>
              <a:gd name="connsiteY9001" fmla="*/ 6745590 h 6864970"/>
              <a:gd name="connsiteX9002" fmla="*/ 424671 w 7120160"/>
              <a:gd name="connsiteY9002" fmla="*/ 6745590 h 6864970"/>
              <a:gd name="connsiteX9003" fmla="*/ 423964 w 7120160"/>
              <a:gd name="connsiteY9003" fmla="*/ 6748130 h 6864970"/>
              <a:gd name="connsiteX9004" fmla="*/ 423257 w 7120160"/>
              <a:gd name="connsiteY9004" fmla="*/ 6748765 h 6864970"/>
              <a:gd name="connsiteX9005" fmla="*/ 423964 w 7120160"/>
              <a:gd name="connsiteY9005" fmla="*/ 6755115 h 6864970"/>
              <a:gd name="connsiteX9006" fmla="*/ 426791 w 7120160"/>
              <a:gd name="connsiteY9006" fmla="*/ 6781150 h 6864970"/>
              <a:gd name="connsiteX9007" fmla="*/ 430325 w 7120160"/>
              <a:gd name="connsiteY9007" fmla="*/ 6828775 h 6864970"/>
              <a:gd name="connsiteX9008" fmla="*/ 431604 w 7120160"/>
              <a:gd name="connsiteY9008" fmla="*/ 6864970 h 6864970"/>
              <a:gd name="connsiteX9009" fmla="*/ 155246 w 7120160"/>
              <a:gd name="connsiteY9009" fmla="*/ 6864970 h 6864970"/>
              <a:gd name="connsiteX9010" fmla="*/ 155381 w 7120160"/>
              <a:gd name="connsiteY9010" fmla="*/ 6863700 h 6864970"/>
              <a:gd name="connsiteX9011" fmla="*/ 156087 w 7120160"/>
              <a:gd name="connsiteY9011" fmla="*/ 6854175 h 6864970"/>
              <a:gd name="connsiteX9012" fmla="*/ 156730 w 7120160"/>
              <a:gd name="connsiteY9012" fmla="*/ 6845516 h 6864970"/>
              <a:gd name="connsiteX9013" fmla="*/ 156794 w 7120160"/>
              <a:gd name="connsiteY9013" fmla="*/ 6845285 h 6864970"/>
              <a:gd name="connsiteX9014" fmla="*/ 156794 w 7120160"/>
              <a:gd name="connsiteY9014" fmla="*/ 6844650 h 6864970"/>
              <a:gd name="connsiteX9015" fmla="*/ 156730 w 7120160"/>
              <a:gd name="connsiteY9015" fmla="*/ 6845516 h 6864970"/>
              <a:gd name="connsiteX9016" fmla="*/ 154674 w 7120160"/>
              <a:gd name="connsiteY9016" fmla="*/ 6852905 h 6864970"/>
              <a:gd name="connsiteX9017" fmla="*/ 153235 w 7120160"/>
              <a:gd name="connsiteY9017" fmla="*/ 6864970 h 6864970"/>
              <a:gd name="connsiteX9018" fmla="*/ 73376 w 7120160"/>
              <a:gd name="connsiteY9018" fmla="*/ 6864970 h 6864970"/>
              <a:gd name="connsiteX9019" fmla="*/ 73392 w 7120160"/>
              <a:gd name="connsiteY9019" fmla="*/ 6864732 h 6864970"/>
              <a:gd name="connsiteX9020" fmla="*/ 74099 w 7120160"/>
              <a:gd name="connsiteY9020" fmla="*/ 6852905 h 6864970"/>
              <a:gd name="connsiteX9021" fmla="*/ 76220 w 7120160"/>
              <a:gd name="connsiteY9021" fmla="*/ 6834490 h 6864970"/>
              <a:gd name="connsiteX9022" fmla="*/ 76927 w 7120160"/>
              <a:gd name="connsiteY9022" fmla="*/ 6824330 h 6864970"/>
              <a:gd name="connsiteX9023" fmla="*/ 77633 w 7120160"/>
              <a:gd name="connsiteY9023" fmla="*/ 6811630 h 6864970"/>
              <a:gd name="connsiteX9024" fmla="*/ 79047 w 7120160"/>
              <a:gd name="connsiteY9024" fmla="*/ 6799565 h 6864970"/>
              <a:gd name="connsiteX9025" fmla="*/ 79754 w 7120160"/>
              <a:gd name="connsiteY9025" fmla="*/ 6788770 h 6864970"/>
              <a:gd name="connsiteX9026" fmla="*/ 80460 w 7120160"/>
              <a:gd name="connsiteY9026" fmla="*/ 6779245 h 6864970"/>
              <a:gd name="connsiteX9027" fmla="*/ 81874 w 7120160"/>
              <a:gd name="connsiteY9027" fmla="*/ 6769720 h 6864970"/>
              <a:gd name="connsiteX9028" fmla="*/ 84701 w 7120160"/>
              <a:gd name="connsiteY9028" fmla="*/ 6738605 h 6864970"/>
              <a:gd name="connsiteX9029" fmla="*/ 85408 w 7120160"/>
              <a:gd name="connsiteY9029" fmla="*/ 6734795 h 6864970"/>
              <a:gd name="connsiteX9030" fmla="*/ 85408 w 7120160"/>
              <a:gd name="connsiteY9030" fmla="*/ 6733525 h 6864970"/>
              <a:gd name="connsiteX9031" fmla="*/ 81167 w 7120160"/>
              <a:gd name="connsiteY9031" fmla="*/ 6751940 h 6864970"/>
              <a:gd name="connsiteX9032" fmla="*/ 79754 w 7120160"/>
              <a:gd name="connsiteY9032" fmla="*/ 6764640 h 6864970"/>
              <a:gd name="connsiteX9033" fmla="*/ 74806 w 7120160"/>
              <a:gd name="connsiteY9033" fmla="*/ 6795755 h 6864970"/>
              <a:gd name="connsiteX9034" fmla="*/ 71979 w 7120160"/>
              <a:gd name="connsiteY9034" fmla="*/ 6816075 h 6864970"/>
              <a:gd name="connsiteX9035" fmla="*/ 71272 w 7120160"/>
              <a:gd name="connsiteY9035" fmla="*/ 6827505 h 6864970"/>
              <a:gd name="connsiteX9036" fmla="*/ 71979 w 7120160"/>
              <a:gd name="connsiteY9036" fmla="*/ 6833220 h 6864970"/>
              <a:gd name="connsiteX9037" fmla="*/ 71272 w 7120160"/>
              <a:gd name="connsiteY9037" fmla="*/ 6843380 h 6864970"/>
              <a:gd name="connsiteX9038" fmla="*/ 70565 w 7120160"/>
              <a:gd name="connsiteY9038" fmla="*/ 6851000 h 6864970"/>
              <a:gd name="connsiteX9039" fmla="*/ 69858 w 7120160"/>
              <a:gd name="connsiteY9039" fmla="*/ 6864970 h 6864970"/>
              <a:gd name="connsiteX9040" fmla="*/ 61730 w 7120160"/>
              <a:gd name="connsiteY9040" fmla="*/ 6864970 h 6864970"/>
              <a:gd name="connsiteX9041" fmla="*/ 62790 w 7120160"/>
              <a:gd name="connsiteY9041" fmla="*/ 6854810 h 6864970"/>
              <a:gd name="connsiteX9042" fmla="*/ 63497 w 7120160"/>
              <a:gd name="connsiteY9042" fmla="*/ 6847190 h 6864970"/>
              <a:gd name="connsiteX9043" fmla="*/ 63497 w 7120160"/>
              <a:gd name="connsiteY9043" fmla="*/ 6833220 h 6864970"/>
              <a:gd name="connsiteX9044" fmla="*/ 64204 w 7120160"/>
              <a:gd name="connsiteY9044" fmla="*/ 6826235 h 6864970"/>
              <a:gd name="connsiteX9045" fmla="*/ 69151 w 7120160"/>
              <a:gd name="connsiteY9045" fmla="*/ 6789405 h 6864970"/>
              <a:gd name="connsiteX9046" fmla="*/ 71272 w 7120160"/>
              <a:gd name="connsiteY9046" fmla="*/ 6764005 h 6864970"/>
              <a:gd name="connsiteX9047" fmla="*/ 69858 w 7120160"/>
              <a:gd name="connsiteY9047" fmla="*/ 6762100 h 6864970"/>
              <a:gd name="connsiteX9048" fmla="*/ 66324 w 7120160"/>
              <a:gd name="connsiteY9048" fmla="*/ 6787500 h 6864970"/>
              <a:gd name="connsiteX9049" fmla="*/ 64911 w 7120160"/>
              <a:gd name="connsiteY9049" fmla="*/ 6795755 h 6864970"/>
              <a:gd name="connsiteX9050" fmla="*/ 60670 w 7120160"/>
              <a:gd name="connsiteY9050" fmla="*/ 6824965 h 6864970"/>
              <a:gd name="connsiteX9051" fmla="*/ 57843 w 7120160"/>
              <a:gd name="connsiteY9051" fmla="*/ 6847825 h 6864970"/>
              <a:gd name="connsiteX9052" fmla="*/ 57136 w 7120160"/>
              <a:gd name="connsiteY9052" fmla="*/ 6857350 h 6864970"/>
              <a:gd name="connsiteX9053" fmla="*/ 56429 w 7120160"/>
              <a:gd name="connsiteY9053" fmla="*/ 6862430 h 6864970"/>
              <a:gd name="connsiteX9054" fmla="*/ 56025 w 7120160"/>
              <a:gd name="connsiteY9054" fmla="*/ 6864970 h 6864970"/>
              <a:gd name="connsiteX9055" fmla="*/ 19754 w 7120160"/>
              <a:gd name="connsiteY9055" fmla="*/ 6864970 h 6864970"/>
              <a:gd name="connsiteX9056" fmla="*/ 20029 w 7120160"/>
              <a:gd name="connsiteY9056" fmla="*/ 6862510 h 6864970"/>
              <a:gd name="connsiteX9057" fmla="*/ 21796 w 7120160"/>
              <a:gd name="connsiteY9057" fmla="*/ 6849095 h 6864970"/>
              <a:gd name="connsiteX9058" fmla="*/ 23210 w 7120160"/>
              <a:gd name="connsiteY9058" fmla="*/ 6832585 h 6864970"/>
              <a:gd name="connsiteX9059" fmla="*/ 24624 w 7120160"/>
              <a:gd name="connsiteY9059" fmla="*/ 6822425 h 6864970"/>
              <a:gd name="connsiteX9060" fmla="*/ 26744 w 7120160"/>
              <a:gd name="connsiteY9060" fmla="*/ 6813535 h 6864970"/>
              <a:gd name="connsiteX9061" fmla="*/ 28864 w 7120160"/>
              <a:gd name="connsiteY9061" fmla="*/ 6788770 h 6864970"/>
              <a:gd name="connsiteX9062" fmla="*/ 33811 w 7120160"/>
              <a:gd name="connsiteY9062" fmla="*/ 6755750 h 6864970"/>
              <a:gd name="connsiteX9063" fmla="*/ 35932 w 7120160"/>
              <a:gd name="connsiteY9063" fmla="*/ 6743685 h 6864970"/>
              <a:gd name="connsiteX9064" fmla="*/ 37345 w 7120160"/>
              <a:gd name="connsiteY9064" fmla="*/ 6732255 h 6864970"/>
              <a:gd name="connsiteX9065" fmla="*/ 38053 w 7120160"/>
              <a:gd name="connsiteY9065" fmla="*/ 6725905 h 6864970"/>
              <a:gd name="connsiteX9066" fmla="*/ 38760 w 7120160"/>
              <a:gd name="connsiteY9066" fmla="*/ 6718920 h 6864970"/>
              <a:gd name="connsiteX9067" fmla="*/ 40173 w 7120160"/>
              <a:gd name="connsiteY9067" fmla="*/ 6713205 h 6864970"/>
              <a:gd name="connsiteX9068" fmla="*/ 40880 w 7120160"/>
              <a:gd name="connsiteY9068" fmla="*/ 6704315 h 6864970"/>
              <a:gd name="connsiteX9069" fmla="*/ 42294 w 7120160"/>
              <a:gd name="connsiteY9069" fmla="*/ 6696060 h 6864970"/>
              <a:gd name="connsiteX9070" fmla="*/ 43707 w 7120160"/>
              <a:gd name="connsiteY9070" fmla="*/ 6680185 h 6864970"/>
              <a:gd name="connsiteX9071" fmla="*/ 45121 w 7120160"/>
              <a:gd name="connsiteY9071" fmla="*/ 6665580 h 6864970"/>
              <a:gd name="connsiteX9072" fmla="*/ 45827 w 7120160"/>
              <a:gd name="connsiteY9072" fmla="*/ 6657960 h 6864970"/>
              <a:gd name="connsiteX9073" fmla="*/ 47241 w 7120160"/>
              <a:gd name="connsiteY9073" fmla="*/ 6647800 h 6864970"/>
              <a:gd name="connsiteX9074" fmla="*/ 47948 w 7120160"/>
              <a:gd name="connsiteY9074" fmla="*/ 6643990 h 6864970"/>
              <a:gd name="connsiteX9075" fmla="*/ 47948 w 7120160"/>
              <a:gd name="connsiteY9075" fmla="*/ 6642720 h 6864970"/>
              <a:gd name="connsiteX9076" fmla="*/ 50068 w 7120160"/>
              <a:gd name="connsiteY9076" fmla="*/ 6619860 h 6864970"/>
              <a:gd name="connsiteX9077" fmla="*/ 52188 w 7120160"/>
              <a:gd name="connsiteY9077" fmla="*/ 6602715 h 6864970"/>
              <a:gd name="connsiteX9078" fmla="*/ 52896 w 7120160"/>
              <a:gd name="connsiteY9078" fmla="*/ 6591920 h 6864970"/>
              <a:gd name="connsiteX9079" fmla="*/ 57136 w 7120160"/>
              <a:gd name="connsiteY9079" fmla="*/ 6560805 h 6864970"/>
              <a:gd name="connsiteX9080" fmla="*/ 57843 w 7120160"/>
              <a:gd name="connsiteY9080" fmla="*/ 6552550 h 6864970"/>
              <a:gd name="connsiteX9081" fmla="*/ 59257 w 7120160"/>
              <a:gd name="connsiteY9081" fmla="*/ 6546835 h 6864970"/>
              <a:gd name="connsiteX9082" fmla="*/ 60670 w 7120160"/>
              <a:gd name="connsiteY9082" fmla="*/ 6536040 h 6864970"/>
              <a:gd name="connsiteX9083" fmla="*/ 61377 w 7120160"/>
              <a:gd name="connsiteY9083" fmla="*/ 6523975 h 6864970"/>
              <a:gd name="connsiteX9084" fmla="*/ 62790 w 7120160"/>
              <a:gd name="connsiteY9084" fmla="*/ 6516355 h 6864970"/>
              <a:gd name="connsiteX9085" fmla="*/ 63497 w 7120160"/>
              <a:gd name="connsiteY9085" fmla="*/ 6508735 h 6864970"/>
              <a:gd name="connsiteX9086" fmla="*/ 64911 w 7120160"/>
              <a:gd name="connsiteY9086" fmla="*/ 6498575 h 6864970"/>
              <a:gd name="connsiteX9087" fmla="*/ 68445 w 7120160"/>
              <a:gd name="connsiteY9087" fmla="*/ 6473810 h 6864970"/>
              <a:gd name="connsiteX9088" fmla="*/ 70565 w 7120160"/>
              <a:gd name="connsiteY9088" fmla="*/ 6459840 h 6864970"/>
              <a:gd name="connsiteX9089" fmla="*/ 71979 w 7120160"/>
              <a:gd name="connsiteY9089" fmla="*/ 6450315 h 6864970"/>
              <a:gd name="connsiteX9090" fmla="*/ 72685 w 7120160"/>
              <a:gd name="connsiteY9090" fmla="*/ 6444600 h 6864970"/>
              <a:gd name="connsiteX9091" fmla="*/ 73393 w 7120160"/>
              <a:gd name="connsiteY9091" fmla="*/ 6436980 h 6864970"/>
              <a:gd name="connsiteX9092" fmla="*/ 76927 w 7120160"/>
              <a:gd name="connsiteY9092" fmla="*/ 6410945 h 6864970"/>
              <a:gd name="connsiteX9093" fmla="*/ 76927 w 7120160"/>
              <a:gd name="connsiteY9093" fmla="*/ 6408405 h 6864970"/>
              <a:gd name="connsiteX9094" fmla="*/ 79047 w 7120160"/>
              <a:gd name="connsiteY9094" fmla="*/ 6395070 h 6864970"/>
              <a:gd name="connsiteX9095" fmla="*/ 81167 w 7120160"/>
              <a:gd name="connsiteY9095" fmla="*/ 6377290 h 6864970"/>
              <a:gd name="connsiteX9096" fmla="*/ 83994 w 7120160"/>
              <a:gd name="connsiteY9096" fmla="*/ 6361415 h 6864970"/>
              <a:gd name="connsiteX9097" fmla="*/ 86114 w 7120160"/>
              <a:gd name="connsiteY9097" fmla="*/ 6347445 h 6864970"/>
              <a:gd name="connsiteX9098" fmla="*/ 86821 w 7120160"/>
              <a:gd name="connsiteY9098" fmla="*/ 6338555 h 6864970"/>
              <a:gd name="connsiteX9099" fmla="*/ 87529 w 7120160"/>
              <a:gd name="connsiteY9099" fmla="*/ 6328395 h 6864970"/>
              <a:gd name="connsiteX9100" fmla="*/ 88942 w 7120160"/>
              <a:gd name="connsiteY9100" fmla="*/ 6317600 h 6864970"/>
              <a:gd name="connsiteX9101" fmla="*/ 88942 w 7120160"/>
              <a:gd name="connsiteY9101" fmla="*/ 6316330 h 6864970"/>
              <a:gd name="connsiteX9102" fmla="*/ 86114 w 7120160"/>
              <a:gd name="connsiteY9102" fmla="*/ 6328395 h 6864970"/>
              <a:gd name="connsiteX9103" fmla="*/ 85408 w 7120160"/>
              <a:gd name="connsiteY9103" fmla="*/ 6330300 h 6864970"/>
              <a:gd name="connsiteX9104" fmla="*/ 86114 w 7120160"/>
              <a:gd name="connsiteY9104" fmla="*/ 6327760 h 6864970"/>
              <a:gd name="connsiteX9105" fmla="*/ 85408 w 7120160"/>
              <a:gd name="connsiteY9105" fmla="*/ 6329665 h 6864970"/>
              <a:gd name="connsiteX9106" fmla="*/ 84701 w 7120160"/>
              <a:gd name="connsiteY9106" fmla="*/ 6332205 h 6864970"/>
              <a:gd name="connsiteX9107" fmla="*/ 85408 w 7120160"/>
              <a:gd name="connsiteY9107" fmla="*/ 6331570 h 6864970"/>
              <a:gd name="connsiteX9108" fmla="*/ 85408 w 7120160"/>
              <a:gd name="connsiteY9108" fmla="*/ 6332840 h 6864970"/>
              <a:gd name="connsiteX9109" fmla="*/ 82669 w 7120160"/>
              <a:gd name="connsiteY9109" fmla="*/ 6341730 h 6864970"/>
              <a:gd name="connsiteX9110" fmla="*/ 82581 w 7120160"/>
              <a:gd name="connsiteY9110" fmla="*/ 6341934 h 6864970"/>
              <a:gd name="connsiteX9111" fmla="*/ 82581 w 7120160"/>
              <a:gd name="connsiteY9111" fmla="*/ 6339190 h 6864970"/>
              <a:gd name="connsiteX9112" fmla="*/ 81874 w 7120160"/>
              <a:gd name="connsiteY9112" fmla="*/ 6342365 h 6864970"/>
              <a:gd name="connsiteX9113" fmla="*/ 81874 w 7120160"/>
              <a:gd name="connsiteY9113" fmla="*/ 6343559 h 6864970"/>
              <a:gd name="connsiteX9114" fmla="*/ 80460 w 7120160"/>
              <a:gd name="connsiteY9114" fmla="*/ 6346810 h 6864970"/>
              <a:gd name="connsiteX9115" fmla="*/ 79754 w 7120160"/>
              <a:gd name="connsiteY9115" fmla="*/ 6351255 h 6864970"/>
              <a:gd name="connsiteX9116" fmla="*/ 79754 w 7120160"/>
              <a:gd name="connsiteY9116" fmla="*/ 6352525 h 6864970"/>
              <a:gd name="connsiteX9117" fmla="*/ 78340 w 7120160"/>
              <a:gd name="connsiteY9117" fmla="*/ 6353795 h 6864970"/>
              <a:gd name="connsiteX9118" fmla="*/ 79047 w 7120160"/>
              <a:gd name="connsiteY9118" fmla="*/ 6356335 h 6864970"/>
              <a:gd name="connsiteX9119" fmla="*/ 77633 w 7120160"/>
              <a:gd name="connsiteY9119" fmla="*/ 6360780 h 6864970"/>
              <a:gd name="connsiteX9120" fmla="*/ 76220 w 7120160"/>
              <a:gd name="connsiteY9120" fmla="*/ 6363955 h 6864970"/>
              <a:gd name="connsiteX9121" fmla="*/ 76927 w 7120160"/>
              <a:gd name="connsiteY9121" fmla="*/ 6359510 h 6864970"/>
              <a:gd name="connsiteX9122" fmla="*/ 76220 w 7120160"/>
              <a:gd name="connsiteY9122" fmla="*/ 6363320 h 6864970"/>
              <a:gd name="connsiteX9123" fmla="*/ 75513 w 7120160"/>
              <a:gd name="connsiteY9123" fmla="*/ 6367765 h 6864970"/>
              <a:gd name="connsiteX9124" fmla="*/ 75513 w 7120160"/>
              <a:gd name="connsiteY9124" fmla="*/ 6365860 h 6864970"/>
              <a:gd name="connsiteX9125" fmla="*/ 74806 w 7120160"/>
              <a:gd name="connsiteY9125" fmla="*/ 6367765 h 6864970"/>
              <a:gd name="connsiteX9126" fmla="*/ 74099 w 7120160"/>
              <a:gd name="connsiteY9126" fmla="*/ 6369035 h 6864970"/>
              <a:gd name="connsiteX9127" fmla="*/ 74099 w 7120160"/>
              <a:gd name="connsiteY9127" fmla="*/ 6369670 h 6864970"/>
              <a:gd name="connsiteX9128" fmla="*/ 74099 w 7120160"/>
              <a:gd name="connsiteY9128" fmla="*/ 6376020 h 6864970"/>
              <a:gd name="connsiteX9129" fmla="*/ 73393 w 7120160"/>
              <a:gd name="connsiteY9129" fmla="*/ 6386180 h 6864970"/>
              <a:gd name="connsiteX9130" fmla="*/ 71272 w 7120160"/>
              <a:gd name="connsiteY9130" fmla="*/ 6395070 h 6864970"/>
              <a:gd name="connsiteX9131" fmla="*/ 69151 w 7120160"/>
              <a:gd name="connsiteY9131" fmla="*/ 6414120 h 6864970"/>
              <a:gd name="connsiteX9132" fmla="*/ 66324 w 7120160"/>
              <a:gd name="connsiteY9132" fmla="*/ 6433805 h 6864970"/>
              <a:gd name="connsiteX9133" fmla="*/ 62084 w 7120160"/>
              <a:gd name="connsiteY9133" fmla="*/ 6461745 h 6864970"/>
              <a:gd name="connsiteX9134" fmla="*/ 60670 w 7120160"/>
              <a:gd name="connsiteY9134" fmla="*/ 6473175 h 6864970"/>
              <a:gd name="connsiteX9135" fmla="*/ 58550 w 7120160"/>
              <a:gd name="connsiteY9135" fmla="*/ 6488415 h 6864970"/>
              <a:gd name="connsiteX9136" fmla="*/ 56429 w 7120160"/>
              <a:gd name="connsiteY9136" fmla="*/ 6502385 h 6864970"/>
              <a:gd name="connsiteX9137" fmla="*/ 52188 w 7120160"/>
              <a:gd name="connsiteY9137" fmla="*/ 6523340 h 6864970"/>
              <a:gd name="connsiteX9138" fmla="*/ 51481 w 7120160"/>
              <a:gd name="connsiteY9138" fmla="*/ 6520800 h 6864970"/>
              <a:gd name="connsiteX9139" fmla="*/ 52896 w 7120160"/>
              <a:gd name="connsiteY9139" fmla="*/ 6515085 h 6864970"/>
              <a:gd name="connsiteX9140" fmla="*/ 56429 w 7120160"/>
              <a:gd name="connsiteY9140" fmla="*/ 6483970 h 6864970"/>
              <a:gd name="connsiteX9141" fmla="*/ 57843 w 7120160"/>
              <a:gd name="connsiteY9141" fmla="*/ 6471270 h 6864970"/>
              <a:gd name="connsiteX9142" fmla="*/ 63497 w 7120160"/>
              <a:gd name="connsiteY9142" fmla="*/ 6424280 h 6864970"/>
              <a:gd name="connsiteX9143" fmla="*/ 64204 w 7120160"/>
              <a:gd name="connsiteY9143" fmla="*/ 6416660 h 6864970"/>
              <a:gd name="connsiteX9144" fmla="*/ 67738 w 7120160"/>
              <a:gd name="connsiteY9144" fmla="*/ 6393800 h 6864970"/>
              <a:gd name="connsiteX9145" fmla="*/ 68445 w 7120160"/>
              <a:gd name="connsiteY9145" fmla="*/ 6388720 h 6864970"/>
              <a:gd name="connsiteX9146" fmla="*/ 68445 w 7120160"/>
              <a:gd name="connsiteY9146" fmla="*/ 6387450 h 6864970"/>
              <a:gd name="connsiteX9147" fmla="*/ 69151 w 7120160"/>
              <a:gd name="connsiteY9147" fmla="*/ 6385545 h 6864970"/>
              <a:gd name="connsiteX9148" fmla="*/ 69151 w 7120160"/>
              <a:gd name="connsiteY9148" fmla="*/ 6384275 h 6864970"/>
              <a:gd name="connsiteX9149" fmla="*/ 69858 w 7120160"/>
              <a:gd name="connsiteY9149" fmla="*/ 6381100 h 6864970"/>
              <a:gd name="connsiteX9150" fmla="*/ 69151 w 7120160"/>
              <a:gd name="connsiteY9150" fmla="*/ 6382455 h 6864970"/>
              <a:gd name="connsiteX9151" fmla="*/ 68533 w 7120160"/>
              <a:gd name="connsiteY9151" fmla="*/ 6383640 h 6864970"/>
              <a:gd name="connsiteX9152" fmla="*/ 67738 w 7120160"/>
              <a:gd name="connsiteY9152" fmla="*/ 6384275 h 6864970"/>
              <a:gd name="connsiteX9153" fmla="*/ 67738 w 7120160"/>
              <a:gd name="connsiteY9153" fmla="*/ 6386180 h 6864970"/>
              <a:gd name="connsiteX9154" fmla="*/ 66324 w 7120160"/>
              <a:gd name="connsiteY9154" fmla="*/ 6386815 h 6864970"/>
              <a:gd name="connsiteX9155" fmla="*/ 66324 w 7120160"/>
              <a:gd name="connsiteY9155" fmla="*/ 6382370 h 6864970"/>
              <a:gd name="connsiteX9156" fmla="*/ 66913 w 7120160"/>
              <a:gd name="connsiteY9156" fmla="*/ 6380254 h 6864970"/>
              <a:gd name="connsiteX9157" fmla="*/ 67031 w 7120160"/>
              <a:gd name="connsiteY9157" fmla="*/ 6380465 h 6864970"/>
              <a:gd name="connsiteX9158" fmla="*/ 67031 w 7120160"/>
              <a:gd name="connsiteY9158" fmla="*/ 6382370 h 6864970"/>
              <a:gd name="connsiteX9159" fmla="*/ 67738 w 7120160"/>
              <a:gd name="connsiteY9159" fmla="*/ 6382370 h 6864970"/>
              <a:gd name="connsiteX9160" fmla="*/ 69151 w 7120160"/>
              <a:gd name="connsiteY9160" fmla="*/ 6376020 h 6864970"/>
              <a:gd name="connsiteX9161" fmla="*/ 70565 w 7120160"/>
              <a:gd name="connsiteY9161" fmla="*/ 6371575 h 6864970"/>
              <a:gd name="connsiteX9162" fmla="*/ 70565 w 7120160"/>
              <a:gd name="connsiteY9162" fmla="*/ 6370940 h 6864970"/>
              <a:gd name="connsiteX9163" fmla="*/ 70565 w 7120160"/>
              <a:gd name="connsiteY9163" fmla="*/ 6370305 h 6864970"/>
              <a:gd name="connsiteX9164" fmla="*/ 70565 w 7120160"/>
              <a:gd name="connsiteY9164" fmla="*/ 6369670 h 6864970"/>
              <a:gd name="connsiteX9165" fmla="*/ 70565 w 7120160"/>
              <a:gd name="connsiteY9165" fmla="*/ 6369035 h 6864970"/>
              <a:gd name="connsiteX9166" fmla="*/ 69858 w 7120160"/>
              <a:gd name="connsiteY9166" fmla="*/ 6370305 h 6864970"/>
              <a:gd name="connsiteX9167" fmla="*/ 68445 w 7120160"/>
              <a:gd name="connsiteY9167" fmla="*/ 6374115 h 6864970"/>
              <a:gd name="connsiteX9168" fmla="*/ 69151 w 7120160"/>
              <a:gd name="connsiteY9168" fmla="*/ 6369035 h 6864970"/>
              <a:gd name="connsiteX9169" fmla="*/ 69858 w 7120160"/>
              <a:gd name="connsiteY9169" fmla="*/ 6368400 h 6864970"/>
              <a:gd name="connsiteX9170" fmla="*/ 69858 w 7120160"/>
              <a:gd name="connsiteY9170" fmla="*/ 6369670 h 6864970"/>
              <a:gd name="connsiteX9171" fmla="*/ 70565 w 7120160"/>
              <a:gd name="connsiteY9171" fmla="*/ 6367130 h 6864970"/>
              <a:gd name="connsiteX9172" fmla="*/ 69858 w 7120160"/>
              <a:gd name="connsiteY9172" fmla="*/ 6367765 h 6864970"/>
              <a:gd name="connsiteX9173" fmla="*/ 70565 w 7120160"/>
              <a:gd name="connsiteY9173" fmla="*/ 6363955 h 6864970"/>
              <a:gd name="connsiteX9174" fmla="*/ 70565 w 7120160"/>
              <a:gd name="connsiteY9174" fmla="*/ 6362685 h 6864970"/>
              <a:gd name="connsiteX9175" fmla="*/ 69151 w 7120160"/>
              <a:gd name="connsiteY9175" fmla="*/ 6368400 h 6864970"/>
              <a:gd name="connsiteX9176" fmla="*/ 68445 w 7120160"/>
              <a:gd name="connsiteY9176" fmla="*/ 6369670 h 6864970"/>
              <a:gd name="connsiteX9177" fmla="*/ 67738 w 7120160"/>
              <a:gd name="connsiteY9177" fmla="*/ 6374750 h 6864970"/>
              <a:gd name="connsiteX9178" fmla="*/ 67031 w 7120160"/>
              <a:gd name="connsiteY9178" fmla="*/ 6374750 h 6864970"/>
              <a:gd name="connsiteX9179" fmla="*/ 67031 w 7120160"/>
              <a:gd name="connsiteY9179" fmla="*/ 6379195 h 6864970"/>
              <a:gd name="connsiteX9180" fmla="*/ 68445 w 7120160"/>
              <a:gd name="connsiteY9180" fmla="*/ 6375385 h 6864970"/>
              <a:gd name="connsiteX9181" fmla="*/ 67738 w 7120160"/>
              <a:gd name="connsiteY9181" fmla="*/ 6377925 h 6864970"/>
              <a:gd name="connsiteX9182" fmla="*/ 67031 w 7120160"/>
              <a:gd name="connsiteY9182" fmla="*/ 6380465 h 6864970"/>
              <a:gd name="connsiteX9183" fmla="*/ 67031 w 7120160"/>
              <a:gd name="connsiteY9183" fmla="*/ 6379830 h 6864970"/>
              <a:gd name="connsiteX9184" fmla="*/ 66913 w 7120160"/>
              <a:gd name="connsiteY9184" fmla="*/ 6380254 h 6864970"/>
              <a:gd name="connsiteX9185" fmla="*/ 66324 w 7120160"/>
              <a:gd name="connsiteY9185" fmla="*/ 6379195 h 6864970"/>
              <a:gd name="connsiteX9186" fmla="*/ 65617 w 7120160"/>
              <a:gd name="connsiteY9186" fmla="*/ 6382370 h 6864970"/>
              <a:gd name="connsiteX9187" fmla="*/ 64204 w 7120160"/>
              <a:gd name="connsiteY9187" fmla="*/ 6385545 h 6864970"/>
              <a:gd name="connsiteX9188" fmla="*/ 64204 w 7120160"/>
              <a:gd name="connsiteY9188" fmla="*/ 6383640 h 6864970"/>
              <a:gd name="connsiteX9189" fmla="*/ 64911 w 7120160"/>
              <a:gd name="connsiteY9189" fmla="*/ 6381735 h 6864970"/>
              <a:gd name="connsiteX9190" fmla="*/ 65617 w 7120160"/>
              <a:gd name="connsiteY9190" fmla="*/ 6379195 h 6864970"/>
              <a:gd name="connsiteX9191" fmla="*/ 64911 w 7120160"/>
              <a:gd name="connsiteY9191" fmla="*/ 6379830 h 6864970"/>
              <a:gd name="connsiteX9192" fmla="*/ 65264 w 7120160"/>
              <a:gd name="connsiteY9192" fmla="*/ 6377925 h 6864970"/>
              <a:gd name="connsiteX9193" fmla="*/ 65617 w 7120160"/>
              <a:gd name="connsiteY9193" fmla="*/ 6377290 h 6864970"/>
              <a:gd name="connsiteX9194" fmla="*/ 65617 w 7120160"/>
              <a:gd name="connsiteY9194" fmla="*/ 6377925 h 6864970"/>
              <a:gd name="connsiteX9195" fmla="*/ 67031 w 7120160"/>
              <a:gd name="connsiteY9195" fmla="*/ 6372210 h 6864970"/>
              <a:gd name="connsiteX9196" fmla="*/ 66324 w 7120160"/>
              <a:gd name="connsiteY9196" fmla="*/ 6374115 h 6864970"/>
              <a:gd name="connsiteX9197" fmla="*/ 66324 w 7120160"/>
              <a:gd name="connsiteY9197" fmla="*/ 6374750 h 6864970"/>
              <a:gd name="connsiteX9198" fmla="*/ 65617 w 7120160"/>
              <a:gd name="connsiteY9198" fmla="*/ 6376655 h 6864970"/>
              <a:gd name="connsiteX9199" fmla="*/ 65617 w 7120160"/>
              <a:gd name="connsiteY9199" fmla="*/ 6376020 h 6864970"/>
              <a:gd name="connsiteX9200" fmla="*/ 65264 w 7120160"/>
              <a:gd name="connsiteY9200" fmla="*/ 6377925 h 6864970"/>
              <a:gd name="connsiteX9201" fmla="*/ 64911 w 7120160"/>
              <a:gd name="connsiteY9201" fmla="*/ 6378560 h 6864970"/>
              <a:gd name="connsiteX9202" fmla="*/ 64911 w 7120160"/>
              <a:gd name="connsiteY9202" fmla="*/ 6379830 h 6864970"/>
              <a:gd name="connsiteX9203" fmla="*/ 64204 w 7120160"/>
              <a:gd name="connsiteY9203" fmla="*/ 6380465 h 6864970"/>
              <a:gd name="connsiteX9204" fmla="*/ 63497 w 7120160"/>
              <a:gd name="connsiteY9204" fmla="*/ 6386180 h 6864970"/>
              <a:gd name="connsiteX9205" fmla="*/ 63497 w 7120160"/>
              <a:gd name="connsiteY9205" fmla="*/ 6384275 h 6864970"/>
              <a:gd name="connsiteX9206" fmla="*/ 63497 w 7120160"/>
              <a:gd name="connsiteY9206" fmla="*/ 6383005 h 6864970"/>
              <a:gd name="connsiteX9207" fmla="*/ 63497 w 7120160"/>
              <a:gd name="connsiteY9207" fmla="*/ 6381735 h 6864970"/>
              <a:gd name="connsiteX9208" fmla="*/ 62790 w 7120160"/>
              <a:gd name="connsiteY9208" fmla="*/ 6383005 h 6864970"/>
              <a:gd name="connsiteX9209" fmla="*/ 62790 w 7120160"/>
              <a:gd name="connsiteY9209" fmla="*/ 6383640 h 6864970"/>
              <a:gd name="connsiteX9210" fmla="*/ 62790 w 7120160"/>
              <a:gd name="connsiteY9210" fmla="*/ 6384275 h 6864970"/>
              <a:gd name="connsiteX9211" fmla="*/ 63497 w 7120160"/>
              <a:gd name="connsiteY9211" fmla="*/ 6383005 h 6864970"/>
              <a:gd name="connsiteX9212" fmla="*/ 62790 w 7120160"/>
              <a:gd name="connsiteY9212" fmla="*/ 6388085 h 6864970"/>
              <a:gd name="connsiteX9213" fmla="*/ 61377 w 7120160"/>
              <a:gd name="connsiteY9213" fmla="*/ 6393165 h 6864970"/>
              <a:gd name="connsiteX9214" fmla="*/ 62084 w 7120160"/>
              <a:gd name="connsiteY9214" fmla="*/ 6392530 h 6864970"/>
              <a:gd name="connsiteX9215" fmla="*/ 62790 w 7120160"/>
              <a:gd name="connsiteY9215" fmla="*/ 6389906 h 6864970"/>
              <a:gd name="connsiteX9216" fmla="*/ 62790 w 7120160"/>
              <a:gd name="connsiteY9216" fmla="*/ 6389990 h 6864970"/>
              <a:gd name="connsiteX9217" fmla="*/ 62810 w 7120160"/>
              <a:gd name="connsiteY9217" fmla="*/ 6389834 h 6864970"/>
              <a:gd name="connsiteX9218" fmla="*/ 63409 w 7120160"/>
              <a:gd name="connsiteY9218" fmla="*/ 6387609 h 6864970"/>
              <a:gd name="connsiteX9219" fmla="*/ 64204 w 7120160"/>
              <a:gd name="connsiteY9219" fmla="*/ 6387450 h 6864970"/>
              <a:gd name="connsiteX9220" fmla="*/ 64911 w 7120160"/>
              <a:gd name="connsiteY9220" fmla="*/ 6389355 h 6864970"/>
              <a:gd name="connsiteX9221" fmla="*/ 64204 w 7120160"/>
              <a:gd name="connsiteY9221" fmla="*/ 6390625 h 6864970"/>
              <a:gd name="connsiteX9222" fmla="*/ 63497 w 7120160"/>
              <a:gd name="connsiteY9222" fmla="*/ 6389355 h 6864970"/>
              <a:gd name="connsiteX9223" fmla="*/ 62790 w 7120160"/>
              <a:gd name="connsiteY9223" fmla="*/ 6392530 h 6864970"/>
              <a:gd name="connsiteX9224" fmla="*/ 63497 w 7120160"/>
              <a:gd name="connsiteY9224" fmla="*/ 6393165 h 6864970"/>
              <a:gd name="connsiteX9225" fmla="*/ 62162 w 7120160"/>
              <a:gd name="connsiteY9225" fmla="*/ 6394365 h 6864970"/>
              <a:gd name="connsiteX9226" fmla="*/ 62790 w 7120160"/>
              <a:gd name="connsiteY9226" fmla="*/ 6391895 h 6864970"/>
              <a:gd name="connsiteX9227" fmla="*/ 62084 w 7120160"/>
              <a:gd name="connsiteY9227" fmla="*/ 6394435 h 6864970"/>
              <a:gd name="connsiteX9228" fmla="*/ 62162 w 7120160"/>
              <a:gd name="connsiteY9228" fmla="*/ 6394365 h 6864970"/>
              <a:gd name="connsiteX9229" fmla="*/ 62084 w 7120160"/>
              <a:gd name="connsiteY9229" fmla="*/ 6394673 h 6864970"/>
              <a:gd name="connsiteX9230" fmla="*/ 61377 w 7120160"/>
              <a:gd name="connsiteY9230" fmla="*/ 6395070 h 6864970"/>
              <a:gd name="connsiteX9231" fmla="*/ 61377 w 7120160"/>
              <a:gd name="connsiteY9231" fmla="*/ 6395705 h 6864970"/>
              <a:gd name="connsiteX9232" fmla="*/ 61377 w 7120160"/>
              <a:gd name="connsiteY9232" fmla="*/ 6396340 h 6864970"/>
              <a:gd name="connsiteX9233" fmla="*/ 61377 w 7120160"/>
              <a:gd name="connsiteY9233" fmla="*/ 6397610 h 6864970"/>
              <a:gd name="connsiteX9234" fmla="*/ 60670 w 7120160"/>
              <a:gd name="connsiteY9234" fmla="*/ 6398245 h 6864970"/>
              <a:gd name="connsiteX9235" fmla="*/ 60670 w 7120160"/>
              <a:gd name="connsiteY9235" fmla="*/ 6398880 h 6864970"/>
              <a:gd name="connsiteX9236" fmla="*/ 59963 w 7120160"/>
              <a:gd name="connsiteY9236" fmla="*/ 6403960 h 6864970"/>
              <a:gd name="connsiteX9237" fmla="*/ 57843 w 7120160"/>
              <a:gd name="connsiteY9237" fmla="*/ 6421105 h 6864970"/>
              <a:gd name="connsiteX9238" fmla="*/ 53602 w 7120160"/>
              <a:gd name="connsiteY9238" fmla="*/ 6450950 h 6864970"/>
              <a:gd name="connsiteX9239" fmla="*/ 52896 w 7120160"/>
              <a:gd name="connsiteY9239" fmla="*/ 6459840 h 6864970"/>
              <a:gd name="connsiteX9240" fmla="*/ 51481 w 7120160"/>
              <a:gd name="connsiteY9240" fmla="*/ 6467460 h 6864970"/>
              <a:gd name="connsiteX9241" fmla="*/ 50775 w 7120160"/>
              <a:gd name="connsiteY9241" fmla="*/ 6476985 h 6864970"/>
              <a:gd name="connsiteX9242" fmla="*/ 48654 w 7120160"/>
              <a:gd name="connsiteY9242" fmla="*/ 6487780 h 6864970"/>
              <a:gd name="connsiteX9243" fmla="*/ 47948 w 7120160"/>
              <a:gd name="connsiteY9243" fmla="*/ 6496670 h 6864970"/>
              <a:gd name="connsiteX9244" fmla="*/ 47241 w 7120160"/>
              <a:gd name="connsiteY9244" fmla="*/ 6502385 h 6864970"/>
              <a:gd name="connsiteX9245" fmla="*/ 47241 w 7120160"/>
              <a:gd name="connsiteY9245" fmla="*/ 6503655 h 6864970"/>
              <a:gd name="connsiteX9246" fmla="*/ 47241 w 7120160"/>
              <a:gd name="connsiteY9246" fmla="*/ 6505560 h 6864970"/>
              <a:gd name="connsiteX9247" fmla="*/ 44414 w 7120160"/>
              <a:gd name="connsiteY9247" fmla="*/ 6523340 h 6864970"/>
              <a:gd name="connsiteX9248" fmla="*/ 42294 w 7120160"/>
              <a:gd name="connsiteY9248" fmla="*/ 6534770 h 6864970"/>
              <a:gd name="connsiteX9249" fmla="*/ 41587 w 7120160"/>
              <a:gd name="connsiteY9249" fmla="*/ 6545565 h 6864970"/>
              <a:gd name="connsiteX9250" fmla="*/ 39466 w 7120160"/>
              <a:gd name="connsiteY9250" fmla="*/ 6555090 h 6864970"/>
              <a:gd name="connsiteX9251" fmla="*/ 40880 w 7120160"/>
              <a:gd name="connsiteY9251" fmla="*/ 6539850 h 6864970"/>
              <a:gd name="connsiteX9252" fmla="*/ 40880 w 7120160"/>
              <a:gd name="connsiteY9252" fmla="*/ 6534770 h 6864970"/>
              <a:gd name="connsiteX9253" fmla="*/ 43707 w 7120160"/>
              <a:gd name="connsiteY9253" fmla="*/ 6509370 h 6864970"/>
              <a:gd name="connsiteX9254" fmla="*/ 46534 w 7120160"/>
              <a:gd name="connsiteY9254" fmla="*/ 6480160 h 6864970"/>
              <a:gd name="connsiteX9255" fmla="*/ 47948 w 7120160"/>
              <a:gd name="connsiteY9255" fmla="*/ 6469365 h 6864970"/>
              <a:gd name="connsiteX9256" fmla="*/ 49361 w 7120160"/>
              <a:gd name="connsiteY9256" fmla="*/ 6463015 h 6864970"/>
              <a:gd name="connsiteX9257" fmla="*/ 50775 w 7120160"/>
              <a:gd name="connsiteY9257" fmla="*/ 6449045 h 6864970"/>
              <a:gd name="connsiteX9258" fmla="*/ 53602 w 7120160"/>
              <a:gd name="connsiteY9258" fmla="*/ 6428725 h 6864970"/>
              <a:gd name="connsiteX9259" fmla="*/ 55723 w 7120160"/>
              <a:gd name="connsiteY9259" fmla="*/ 6415390 h 6864970"/>
              <a:gd name="connsiteX9260" fmla="*/ 55723 w 7120160"/>
              <a:gd name="connsiteY9260" fmla="*/ 6410945 h 6864970"/>
              <a:gd name="connsiteX9261" fmla="*/ 55015 w 7120160"/>
              <a:gd name="connsiteY9261" fmla="*/ 6411580 h 6864970"/>
              <a:gd name="connsiteX9262" fmla="*/ 55015 w 7120160"/>
              <a:gd name="connsiteY9262" fmla="*/ 6409675 h 6864970"/>
              <a:gd name="connsiteX9263" fmla="*/ 56429 w 7120160"/>
              <a:gd name="connsiteY9263" fmla="*/ 6402690 h 6864970"/>
              <a:gd name="connsiteX9264" fmla="*/ 57136 w 7120160"/>
              <a:gd name="connsiteY9264" fmla="*/ 6402690 h 6864970"/>
              <a:gd name="connsiteX9265" fmla="*/ 57136 w 7120160"/>
              <a:gd name="connsiteY9265" fmla="*/ 6401420 h 6864970"/>
              <a:gd name="connsiteX9266" fmla="*/ 57843 w 7120160"/>
              <a:gd name="connsiteY9266" fmla="*/ 6400150 h 6864970"/>
              <a:gd name="connsiteX9267" fmla="*/ 57843 w 7120160"/>
              <a:gd name="connsiteY9267" fmla="*/ 6398245 h 6864970"/>
              <a:gd name="connsiteX9268" fmla="*/ 58408 w 7120160"/>
              <a:gd name="connsiteY9268" fmla="*/ 6395197 h 6864970"/>
              <a:gd name="connsiteX9269" fmla="*/ 58550 w 7120160"/>
              <a:gd name="connsiteY9269" fmla="*/ 6395070 h 6864970"/>
              <a:gd name="connsiteX9270" fmla="*/ 58550 w 7120160"/>
              <a:gd name="connsiteY9270" fmla="*/ 6394435 h 6864970"/>
              <a:gd name="connsiteX9271" fmla="*/ 58408 w 7120160"/>
              <a:gd name="connsiteY9271" fmla="*/ 6395197 h 6864970"/>
              <a:gd name="connsiteX9272" fmla="*/ 57843 w 7120160"/>
              <a:gd name="connsiteY9272" fmla="*/ 6395705 h 6864970"/>
              <a:gd name="connsiteX9273" fmla="*/ 57843 w 7120160"/>
              <a:gd name="connsiteY9273" fmla="*/ 6397610 h 6864970"/>
              <a:gd name="connsiteX9274" fmla="*/ 56429 w 7120160"/>
              <a:gd name="connsiteY9274" fmla="*/ 6399515 h 6864970"/>
              <a:gd name="connsiteX9275" fmla="*/ 55987 w 7120160"/>
              <a:gd name="connsiteY9275" fmla="*/ 6396420 h 6864970"/>
              <a:gd name="connsiteX9276" fmla="*/ 55126 w 7120160"/>
              <a:gd name="connsiteY9276" fmla="*/ 6394099 h 6864970"/>
              <a:gd name="connsiteX9277" fmla="*/ 55189 w 7120160"/>
              <a:gd name="connsiteY9277" fmla="*/ 6393696 h 6864970"/>
              <a:gd name="connsiteX9278" fmla="*/ 56491 w 7120160"/>
              <a:gd name="connsiteY9278" fmla="*/ 6392917 h 6864970"/>
              <a:gd name="connsiteX9279" fmla="*/ 56429 w 7120160"/>
              <a:gd name="connsiteY9279" fmla="*/ 6393165 h 6864970"/>
              <a:gd name="connsiteX9280" fmla="*/ 56558 w 7120160"/>
              <a:gd name="connsiteY9280" fmla="*/ 6392877 h 6864970"/>
              <a:gd name="connsiteX9281" fmla="*/ 57136 w 7120160"/>
              <a:gd name="connsiteY9281" fmla="*/ 6392530 h 6864970"/>
              <a:gd name="connsiteX9282" fmla="*/ 56783 w 7120160"/>
              <a:gd name="connsiteY9282" fmla="*/ 6392372 h 6864970"/>
              <a:gd name="connsiteX9283" fmla="*/ 56558 w 7120160"/>
              <a:gd name="connsiteY9283" fmla="*/ 6392877 h 6864970"/>
              <a:gd name="connsiteX9284" fmla="*/ 56491 w 7120160"/>
              <a:gd name="connsiteY9284" fmla="*/ 6392917 h 6864970"/>
              <a:gd name="connsiteX9285" fmla="*/ 57843 w 7120160"/>
              <a:gd name="connsiteY9285" fmla="*/ 6387450 h 6864970"/>
              <a:gd name="connsiteX9286" fmla="*/ 57843 w 7120160"/>
              <a:gd name="connsiteY9286" fmla="*/ 6386180 h 6864970"/>
              <a:gd name="connsiteX9287" fmla="*/ 58550 w 7120160"/>
              <a:gd name="connsiteY9287" fmla="*/ 6384275 h 6864970"/>
              <a:gd name="connsiteX9288" fmla="*/ 57136 w 7120160"/>
              <a:gd name="connsiteY9288" fmla="*/ 6385545 h 6864970"/>
              <a:gd name="connsiteX9289" fmla="*/ 58550 w 7120160"/>
              <a:gd name="connsiteY9289" fmla="*/ 6380465 h 6864970"/>
              <a:gd name="connsiteX9290" fmla="*/ 59963 w 7120160"/>
              <a:gd name="connsiteY9290" fmla="*/ 6381100 h 6864970"/>
              <a:gd name="connsiteX9291" fmla="*/ 59257 w 7120160"/>
              <a:gd name="connsiteY9291" fmla="*/ 6379830 h 6864970"/>
              <a:gd name="connsiteX9292" fmla="*/ 62790 w 7120160"/>
              <a:gd name="connsiteY9292" fmla="*/ 6367765 h 6864970"/>
              <a:gd name="connsiteX9293" fmla="*/ 62790 w 7120160"/>
              <a:gd name="connsiteY9293" fmla="*/ 6366495 h 6864970"/>
              <a:gd name="connsiteX9294" fmla="*/ 62790 w 7120160"/>
              <a:gd name="connsiteY9294" fmla="*/ 6365860 h 6864970"/>
              <a:gd name="connsiteX9295" fmla="*/ 63497 w 7120160"/>
              <a:gd name="connsiteY9295" fmla="*/ 6363320 h 6864970"/>
              <a:gd name="connsiteX9296" fmla="*/ 62790 w 7120160"/>
              <a:gd name="connsiteY9296" fmla="*/ 6363320 h 6864970"/>
              <a:gd name="connsiteX9297" fmla="*/ 62790 w 7120160"/>
              <a:gd name="connsiteY9297" fmla="*/ 6364590 h 6864970"/>
              <a:gd name="connsiteX9298" fmla="*/ 62084 w 7120160"/>
              <a:gd name="connsiteY9298" fmla="*/ 6367130 h 6864970"/>
              <a:gd name="connsiteX9299" fmla="*/ 59963 w 7120160"/>
              <a:gd name="connsiteY9299" fmla="*/ 6372845 h 6864970"/>
              <a:gd name="connsiteX9300" fmla="*/ 58550 w 7120160"/>
              <a:gd name="connsiteY9300" fmla="*/ 6377925 h 6864970"/>
              <a:gd name="connsiteX9301" fmla="*/ 57843 w 7120160"/>
              <a:gd name="connsiteY9301" fmla="*/ 6377925 h 6864970"/>
              <a:gd name="connsiteX9302" fmla="*/ 57136 w 7120160"/>
              <a:gd name="connsiteY9302" fmla="*/ 6381100 h 6864970"/>
              <a:gd name="connsiteX9303" fmla="*/ 55189 w 7120160"/>
              <a:gd name="connsiteY9303" fmla="*/ 6393696 h 6864970"/>
              <a:gd name="connsiteX9304" fmla="*/ 55015 w 7120160"/>
              <a:gd name="connsiteY9304" fmla="*/ 6393800 h 6864970"/>
              <a:gd name="connsiteX9305" fmla="*/ 55126 w 7120160"/>
              <a:gd name="connsiteY9305" fmla="*/ 6394099 h 6864970"/>
              <a:gd name="connsiteX9306" fmla="*/ 53602 w 7120160"/>
              <a:gd name="connsiteY9306" fmla="*/ 6403960 h 6864970"/>
              <a:gd name="connsiteX9307" fmla="*/ 51481 w 7120160"/>
              <a:gd name="connsiteY9307" fmla="*/ 6418565 h 6864970"/>
              <a:gd name="connsiteX9308" fmla="*/ 49361 w 7120160"/>
              <a:gd name="connsiteY9308" fmla="*/ 6431900 h 6864970"/>
              <a:gd name="connsiteX9309" fmla="*/ 47241 w 7120160"/>
              <a:gd name="connsiteY9309" fmla="*/ 6449680 h 6864970"/>
              <a:gd name="connsiteX9310" fmla="*/ 42294 w 7120160"/>
              <a:gd name="connsiteY9310" fmla="*/ 6487780 h 6864970"/>
              <a:gd name="connsiteX9311" fmla="*/ 41587 w 7120160"/>
              <a:gd name="connsiteY9311" fmla="*/ 6493495 h 6864970"/>
              <a:gd name="connsiteX9312" fmla="*/ 40880 w 7120160"/>
              <a:gd name="connsiteY9312" fmla="*/ 6501115 h 6864970"/>
              <a:gd name="connsiteX9313" fmla="*/ 37345 w 7120160"/>
              <a:gd name="connsiteY9313" fmla="*/ 6513180 h 6864970"/>
              <a:gd name="connsiteX9314" fmla="*/ 39466 w 7120160"/>
              <a:gd name="connsiteY9314" fmla="*/ 6490320 h 6864970"/>
              <a:gd name="connsiteX9315" fmla="*/ 41587 w 7120160"/>
              <a:gd name="connsiteY9315" fmla="*/ 6472540 h 6864970"/>
              <a:gd name="connsiteX9316" fmla="*/ 43707 w 7120160"/>
              <a:gd name="connsiteY9316" fmla="*/ 6459205 h 6864970"/>
              <a:gd name="connsiteX9317" fmla="*/ 45827 w 7120160"/>
              <a:gd name="connsiteY9317" fmla="*/ 6436345 h 6864970"/>
              <a:gd name="connsiteX9318" fmla="*/ 47948 w 7120160"/>
              <a:gd name="connsiteY9318" fmla="*/ 6425550 h 6864970"/>
              <a:gd name="connsiteX9319" fmla="*/ 52188 w 7120160"/>
              <a:gd name="connsiteY9319" fmla="*/ 6398245 h 6864970"/>
              <a:gd name="connsiteX9320" fmla="*/ 52188 w 7120160"/>
              <a:gd name="connsiteY9320" fmla="*/ 6397610 h 6864970"/>
              <a:gd name="connsiteX9321" fmla="*/ 55015 w 7120160"/>
              <a:gd name="connsiteY9321" fmla="*/ 6377290 h 6864970"/>
              <a:gd name="connsiteX9322" fmla="*/ 57843 w 7120160"/>
              <a:gd name="connsiteY9322" fmla="*/ 6359510 h 6864970"/>
              <a:gd name="connsiteX9323" fmla="*/ 59963 w 7120160"/>
              <a:gd name="connsiteY9323" fmla="*/ 6341730 h 6864970"/>
              <a:gd name="connsiteX9324" fmla="*/ 62084 w 7120160"/>
              <a:gd name="connsiteY9324" fmla="*/ 6322680 h 6864970"/>
              <a:gd name="connsiteX9325" fmla="*/ 65617 w 7120160"/>
              <a:gd name="connsiteY9325" fmla="*/ 6304265 h 6864970"/>
              <a:gd name="connsiteX9326" fmla="*/ 68445 w 7120160"/>
              <a:gd name="connsiteY9326" fmla="*/ 6287120 h 6864970"/>
              <a:gd name="connsiteX9327" fmla="*/ 69858 w 7120160"/>
              <a:gd name="connsiteY9327" fmla="*/ 6276960 h 6864970"/>
              <a:gd name="connsiteX9328" fmla="*/ 73393 w 7120160"/>
              <a:gd name="connsiteY9328" fmla="*/ 6258545 h 6864970"/>
              <a:gd name="connsiteX9329" fmla="*/ 78340 w 7120160"/>
              <a:gd name="connsiteY9329" fmla="*/ 6232510 h 6864970"/>
              <a:gd name="connsiteX9330" fmla="*/ 80460 w 7120160"/>
              <a:gd name="connsiteY9330" fmla="*/ 6225525 h 6864970"/>
              <a:gd name="connsiteX9331" fmla="*/ 79047 w 7120160"/>
              <a:gd name="connsiteY9331" fmla="*/ 6238860 h 6864970"/>
              <a:gd name="connsiteX9332" fmla="*/ 77633 w 7120160"/>
              <a:gd name="connsiteY9332" fmla="*/ 6249020 h 6864970"/>
              <a:gd name="connsiteX9333" fmla="*/ 75513 w 7120160"/>
              <a:gd name="connsiteY9333" fmla="*/ 6261720 h 6864970"/>
              <a:gd name="connsiteX9334" fmla="*/ 74099 w 7120160"/>
              <a:gd name="connsiteY9334" fmla="*/ 6270610 h 6864970"/>
              <a:gd name="connsiteX9335" fmla="*/ 72685 w 7120160"/>
              <a:gd name="connsiteY9335" fmla="*/ 6279500 h 6864970"/>
              <a:gd name="connsiteX9336" fmla="*/ 70565 w 7120160"/>
              <a:gd name="connsiteY9336" fmla="*/ 6292200 h 6864970"/>
              <a:gd name="connsiteX9337" fmla="*/ 67738 w 7120160"/>
              <a:gd name="connsiteY9337" fmla="*/ 6312520 h 6864970"/>
              <a:gd name="connsiteX9338" fmla="*/ 63497 w 7120160"/>
              <a:gd name="connsiteY9338" fmla="*/ 6336650 h 6864970"/>
              <a:gd name="connsiteX9339" fmla="*/ 64204 w 7120160"/>
              <a:gd name="connsiteY9339" fmla="*/ 6336015 h 6864970"/>
              <a:gd name="connsiteX9340" fmla="*/ 63752 w 7120160"/>
              <a:gd name="connsiteY9340" fmla="*/ 6339263 h 6864970"/>
              <a:gd name="connsiteX9341" fmla="*/ 63497 w 7120160"/>
              <a:gd name="connsiteY9341" fmla="*/ 6339825 h 6864970"/>
              <a:gd name="connsiteX9342" fmla="*/ 63674 w 7120160"/>
              <a:gd name="connsiteY9342" fmla="*/ 6339825 h 6864970"/>
              <a:gd name="connsiteX9343" fmla="*/ 63497 w 7120160"/>
              <a:gd name="connsiteY9343" fmla="*/ 6341095 h 6864970"/>
              <a:gd name="connsiteX9344" fmla="*/ 64204 w 7120160"/>
              <a:gd name="connsiteY9344" fmla="*/ 6339825 h 6864970"/>
              <a:gd name="connsiteX9345" fmla="*/ 63674 w 7120160"/>
              <a:gd name="connsiteY9345" fmla="*/ 6339825 h 6864970"/>
              <a:gd name="connsiteX9346" fmla="*/ 63752 w 7120160"/>
              <a:gd name="connsiteY9346" fmla="*/ 6339263 h 6864970"/>
              <a:gd name="connsiteX9347" fmla="*/ 64469 w 7120160"/>
              <a:gd name="connsiteY9347" fmla="*/ 6337682 h 6864970"/>
              <a:gd name="connsiteX9348" fmla="*/ 64911 w 7120160"/>
              <a:gd name="connsiteY9348" fmla="*/ 6336015 h 6864970"/>
              <a:gd name="connsiteX9349" fmla="*/ 64911 w 7120160"/>
              <a:gd name="connsiteY9349" fmla="*/ 6334745 h 6864970"/>
              <a:gd name="connsiteX9350" fmla="*/ 65617 w 7120160"/>
              <a:gd name="connsiteY9350" fmla="*/ 6332840 h 6864970"/>
              <a:gd name="connsiteX9351" fmla="*/ 65617 w 7120160"/>
              <a:gd name="connsiteY9351" fmla="*/ 6329665 h 6864970"/>
              <a:gd name="connsiteX9352" fmla="*/ 64834 w 7120160"/>
              <a:gd name="connsiteY9352" fmla="*/ 6333046 h 6864970"/>
              <a:gd name="connsiteX9353" fmla="*/ 66324 w 7120160"/>
              <a:gd name="connsiteY9353" fmla="*/ 6326014 h 6864970"/>
              <a:gd name="connsiteX9354" fmla="*/ 67031 w 7120160"/>
              <a:gd name="connsiteY9354" fmla="*/ 6322680 h 6864970"/>
              <a:gd name="connsiteX9355" fmla="*/ 67738 w 7120160"/>
              <a:gd name="connsiteY9355" fmla="*/ 6318235 h 6864970"/>
              <a:gd name="connsiteX9356" fmla="*/ 69151 w 7120160"/>
              <a:gd name="connsiteY9356" fmla="*/ 6312520 h 6864970"/>
              <a:gd name="connsiteX9357" fmla="*/ 69151 w 7120160"/>
              <a:gd name="connsiteY9357" fmla="*/ 6313155 h 6864970"/>
              <a:gd name="connsiteX9358" fmla="*/ 69858 w 7120160"/>
              <a:gd name="connsiteY9358" fmla="*/ 6308710 h 6864970"/>
              <a:gd name="connsiteX9359" fmla="*/ 69858 w 7120160"/>
              <a:gd name="connsiteY9359" fmla="*/ 6306805 h 6864970"/>
              <a:gd name="connsiteX9360" fmla="*/ 70565 w 7120160"/>
              <a:gd name="connsiteY9360" fmla="*/ 6306170 h 6864970"/>
              <a:gd name="connsiteX9361" fmla="*/ 70565 w 7120160"/>
              <a:gd name="connsiteY9361" fmla="*/ 6305535 h 6864970"/>
              <a:gd name="connsiteX9362" fmla="*/ 71272 w 7120160"/>
              <a:gd name="connsiteY9362" fmla="*/ 6306170 h 6864970"/>
              <a:gd name="connsiteX9363" fmla="*/ 71272 w 7120160"/>
              <a:gd name="connsiteY9363" fmla="*/ 6306805 h 6864970"/>
              <a:gd name="connsiteX9364" fmla="*/ 71979 w 7120160"/>
              <a:gd name="connsiteY9364" fmla="*/ 6306170 h 6864970"/>
              <a:gd name="connsiteX9365" fmla="*/ 71979 w 7120160"/>
              <a:gd name="connsiteY9365" fmla="*/ 6305535 h 6864970"/>
              <a:gd name="connsiteX9366" fmla="*/ 72685 w 7120160"/>
              <a:gd name="connsiteY9366" fmla="*/ 6299820 h 6864970"/>
              <a:gd name="connsiteX9367" fmla="*/ 71272 w 7120160"/>
              <a:gd name="connsiteY9367" fmla="*/ 6304265 h 6864970"/>
              <a:gd name="connsiteX9368" fmla="*/ 71979 w 7120160"/>
              <a:gd name="connsiteY9368" fmla="*/ 6301090 h 6864970"/>
              <a:gd name="connsiteX9369" fmla="*/ 72685 w 7120160"/>
              <a:gd name="connsiteY9369" fmla="*/ 6299185 h 6864970"/>
              <a:gd name="connsiteX9370" fmla="*/ 71979 w 7120160"/>
              <a:gd name="connsiteY9370" fmla="*/ 6297280 h 6864970"/>
              <a:gd name="connsiteX9371" fmla="*/ 74806 w 7120160"/>
              <a:gd name="connsiteY9371" fmla="*/ 6284580 h 6864970"/>
              <a:gd name="connsiteX9372" fmla="*/ 73393 w 7120160"/>
              <a:gd name="connsiteY9372" fmla="*/ 6288390 h 6864970"/>
              <a:gd name="connsiteX9373" fmla="*/ 75513 w 7120160"/>
              <a:gd name="connsiteY9373" fmla="*/ 6280770 h 6864970"/>
              <a:gd name="connsiteX9374" fmla="*/ 76927 w 7120160"/>
              <a:gd name="connsiteY9374" fmla="*/ 6276960 h 6864970"/>
              <a:gd name="connsiteX9375" fmla="*/ 77633 w 7120160"/>
              <a:gd name="connsiteY9375" fmla="*/ 6274420 h 6864970"/>
              <a:gd name="connsiteX9376" fmla="*/ 77633 w 7120160"/>
              <a:gd name="connsiteY9376" fmla="*/ 6273151 h 6864970"/>
              <a:gd name="connsiteX9377" fmla="*/ 78340 w 7120160"/>
              <a:gd name="connsiteY9377" fmla="*/ 6269975 h 6864970"/>
              <a:gd name="connsiteX9378" fmla="*/ 78340 w 7120160"/>
              <a:gd name="connsiteY9378" fmla="*/ 6269340 h 6864970"/>
              <a:gd name="connsiteX9379" fmla="*/ 79047 w 7120160"/>
              <a:gd name="connsiteY9379" fmla="*/ 6267435 h 6864970"/>
              <a:gd name="connsiteX9380" fmla="*/ 79754 w 7120160"/>
              <a:gd name="connsiteY9380" fmla="*/ 6266165 h 6864970"/>
              <a:gd name="connsiteX9381" fmla="*/ 79047 w 7120160"/>
              <a:gd name="connsiteY9381" fmla="*/ 6266165 h 6864970"/>
              <a:gd name="connsiteX9382" fmla="*/ 79754 w 7120160"/>
              <a:gd name="connsiteY9382" fmla="*/ 6263625 h 6864970"/>
              <a:gd name="connsiteX9383" fmla="*/ 79754 w 7120160"/>
              <a:gd name="connsiteY9383" fmla="*/ 6262990 h 6864970"/>
              <a:gd name="connsiteX9384" fmla="*/ 79754 w 7120160"/>
              <a:gd name="connsiteY9384" fmla="*/ 6262355 h 6864970"/>
              <a:gd name="connsiteX9385" fmla="*/ 80460 w 7120160"/>
              <a:gd name="connsiteY9385" fmla="*/ 6259815 h 6864970"/>
              <a:gd name="connsiteX9386" fmla="*/ 81167 w 7120160"/>
              <a:gd name="connsiteY9386" fmla="*/ 6257275 h 6864970"/>
              <a:gd name="connsiteX9387" fmla="*/ 81167 w 7120160"/>
              <a:gd name="connsiteY9387" fmla="*/ 6256640 h 6864970"/>
              <a:gd name="connsiteX9388" fmla="*/ 79754 w 7120160"/>
              <a:gd name="connsiteY9388" fmla="*/ 6261085 h 6864970"/>
              <a:gd name="connsiteX9389" fmla="*/ 79754 w 7120160"/>
              <a:gd name="connsiteY9389" fmla="*/ 6259180 h 6864970"/>
              <a:gd name="connsiteX9390" fmla="*/ 81167 w 7120160"/>
              <a:gd name="connsiteY9390" fmla="*/ 6252830 h 6864970"/>
              <a:gd name="connsiteX9391" fmla="*/ 80637 w 7120160"/>
              <a:gd name="connsiteY9391" fmla="*/ 6251878 h 6864970"/>
              <a:gd name="connsiteX9392" fmla="*/ 80990 w 7120160"/>
              <a:gd name="connsiteY9392" fmla="*/ 6248703 h 6864970"/>
              <a:gd name="connsiteX9393" fmla="*/ 81167 w 7120160"/>
              <a:gd name="connsiteY9393" fmla="*/ 6247750 h 6864970"/>
              <a:gd name="connsiteX9394" fmla="*/ 81873 w 7120160"/>
              <a:gd name="connsiteY9394" fmla="*/ 6245847 h 6864970"/>
              <a:gd name="connsiteX9395" fmla="*/ 81167 w 7120160"/>
              <a:gd name="connsiteY9395" fmla="*/ 6249020 h 6864970"/>
              <a:gd name="connsiteX9396" fmla="*/ 81874 w 7120160"/>
              <a:gd name="connsiteY9396" fmla="*/ 6245845 h 6864970"/>
              <a:gd name="connsiteX9397" fmla="*/ 81873 w 7120160"/>
              <a:gd name="connsiteY9397" fmla="*/ 6245847 h 6864970"/>
              <a:gd name="connsiteX9398" fmla="*/ 83287 w 7120160"/>
              <a:gd name="connsiteY9398" fmla="*/ 6239495 h 6864970"/>
              <a:gd name="connsiteX9399" fmla="*/ 83994 w 7120160"/>
              <a:gd name="connsiteY9399" fmla="*/ 6238860 h 6864970"/>
              <a:gd name="connsiteX9400" fmla="*/ 83994 w 7120160"/>
              <a:gd name="connsiteY9400" fmla="*/ 6236955 h 6864970"/>
              <a:gd name="connsiteX9401" fmla="*/ 85267 w 7120160"/>
              <a:gd name="connsiteY9401" fmla="*/ 6228954 h 6864970"/>
              <a:gd name="connsiteX9402" fmla="*/ 85408 w 7120160"/>
              <a:gd name="connsiteY9402" fmla="*/ 6228700 h 6864970"/>
              <a:gd name="connsiteX9403" fmla="*/ 85408 w 7120160"/>
              <a:gd name="connsiteY9403" fmla="*/ 6228065 h 6864970"/>
              <a:gd name="connsiteX9404" fmla="*/ 85267 w 7120160"/>
              <a:gd name="connsiteY9404" fmla="*/ 6228954 h 6864970"/>
              <a:gd name="connsiteX9405" fmla="*/ 84701 w 7120160"/>
              <a:gd name="connsiteY9405" fmla="*/ 6229970 h 6864970"/>
              <a:gd name="connsiteX9406" fmla="*/ 83994 w 7120160"/>
              <a:gd name="connsiteY9406" fmla="*/ 6229335 h 6864970"/>
              <a:gd name="connsiteX9407" fmla="*/ 86114 w 7120160"/>
              <a:gd name="connsiteY9407" fmla="*/ 6222985 h 6864970"/>
              <a:gd name="connsiteX9408" fmla="*/ 86821 w 7120160"/>
              <a:gd name="connsiteY9408" fmla="*/ 6221080 h 6864970"/>
              <a:gd name="connsiteX9409" fmla="*/ 86821 w 7120160"/>
              <a:gd name="connsiteY9409" fmla="*/ 6217270 h 6864970"/>
              <a:gd name="connsiteX9410" fmla="*/ 86821 w 7120160"/>
              <a:gd name="connsiteY9410" fmla="*/ 6216000 h 6864970"/>
              <a:gd name="connsiteX9411" fmla="*/ 87529 w 7120160"/>
              <a:gd name="connsiteY9411" fmla="*/ 6216000 h 6864970"/>
              <a:gd name="connsiteX9412" fmla="*/ 86821 w 7120160"/>
              <a:gd name="connsiteY9412" fmla="*/ 6215365 h 6864970"/>
              <a:gd name="connsiteX9413" fmla="*/ 86114 w 7120160"/>
              <a:gd name="connsiteY9413" fmla="*/ 6217270 h 6864970"/>
              <a:gd name="connsiteX9414" fmla="*/ 86114 w 7120160"/>
              <a:gd name="connsiteY9414" fmla="*/ 6215365 h 6864970"/>
              <a:gd name="connsiteX9415" fmla="*/ 87529 w 7120160"/>
              <a:gd name="connsiteY9415" fmla="*/ 6212825 h 6864970"/>
              <a:gd name="connsiteX9416" fmla="*/ 86821 w 7120160"/>
              <a:gd name="connsiteY9416" fmla="*/ 6210920 h 6864970"/>
              <a:gd name="connsiteX9417" fmla="*/ 85408 w 7120160"/>
              <a:gd name="connsiteY9417" fmla="*/ 6216635 h 6864970"/>
              <a:gd name="connsiteX9418" fmla="*/ 85408 w 7120160"/>
              <a:gd name="connsiteY9418" fmla="*/ 6217905 h 6864970"/>
              <a:gd name="connsiteX9419" fmla="*/ 83994 w 7120160"/>
              <a:gd name="connsiteY9419" fmla="*/ 6221080 h 6864970"/>
              <a:gd name="connsiteX9420" fmla="*/ 87529 w 7120160"/>
              <a:gd name="connsiteY9420" fmla="*/ 6207110 h 6864970"/>
              <a:gd name="connsiteX9421" fmla="*/ 87529 w 7120160"/>
              <a:gd name="connsiteY9421" fmla="*/ 6209015 h 6864970"/>
              <a:gd name="connsiteX9422" fmla="*/ 88235 w 7120160"/>
              <a:gd name="connsiteY9422" fmla="*/ 6205205 h 6864970"/>
              <a:gd name="connsiteX9423" fmla="*/ 88235 w 7120160"/>
              <a:gd name="connsiteY9423" fmla="*/ 6205840 h 6864970"/>
              <a:gd name="connsiteX9424" fmla="*/ 88942 w 7120160"/>
              <a:gd name="connsiteY9424" fmla="*/ 6204570 h 6864970"/>
              <a:gd name="connsiteX9425" fmla="*/ 88235 w 7120160"/>
              <a:gd name="connsiteY9425" fmla="*/ 6207745 h 6864970"/>
              <a:gd name="connsiteX9426" fmla="*/ 88235 w 7120160"/>
              <a:gd name="connsiteY9426" fmla="*/ 6208380 h 6864970"/>
              <a:gd name="connsiteX9427" fmla="*/ 88235 w 7120160"/>
              <a:gd name="connsiteY9427" fmla="*/ 6209015 h 6864970"/>
              <a:gd name="connsiteX9428" fmla="*/ 88942 w 7120160"/>
              <a:gd name="connsiteY9428" fmla="*/ 6204570 h 6864970"/>
              <a:gd name="connsiteX9429" fmla="*/ 90356 w 7120160"/>
              <a:gd name="connsiteY9429" fmla="*/ 6193140 h 6864970"/>
              <a:gd name="connsiteX9430" fmla="*/ 97424 w 7120160"/>
              <a:gd name="connsiteY9430" fmla="*/ 6156310 h 6864970"/>
              <a:gd name="connsiteX9431" fmla="*/ 100957 w 7120160"/>
              <a:gd name="connsiteY9431" fmla="*/ 6140435 h 6864970"/>
              <a:gd name="connsiteX9432" fmla="*/ 103078 w 7120160"/>
              <a:gd name="connsiteY9432" fmla="*/ 6127735 h 6864970"/>
              <a:gd name="connsiteX9433" fmla="*/ 104491 w 7120160"/>
              <a:gd name="connsiteY9433" fmla="*/ 6114400 h 6864970"/>
              <a:gd name="connsiteX9434" fmla="*/ 105905 w 7120160"/>
              <a:gd name="connsiteY9434" fmla="*/ 6105510 h 6864970"/>
              <a:gd name="connsiteX9435" fmla="*/ 107318 w 7120160"/>
              <a:gd name="connsiteY9435" fmla="*/ 6096620 h 6864970"/>
              <a:gd name="connsiteX9436" fmla="*/ 108732 w 7120160"/>
              <a:gd name="connsiteY9436" fmla="*/ 6086460 h 6864970"/>
              <a:gd name="connsiteX9437" fmla="*/ 110146 w 7120160"/>
              <a:gd name="connsiteY9437" fmla="*/ 6076300 h 6864970"/>
              <a:gd name="connsiteX9438" fmla="*/ 112266 w 7120160"/>
              <a:gd name="connsiteY9438" fmla="*/ 6062965 h 6864970"/>
              <a:gd name="connsiteX9439" fmla="*/ 114387 w 7120160"/>
              <a:gd name="connsiteY9439" fmla="*/ 6044550 h 6864970"/>
              <a:gd name="connsiteX9440" fmla="*/ 116507 w 7120160"/>
              <a:gd name="connsiteY9440" fmla="*/ 6033120 h 6864970"/>
              <a:gd name="connsiteX9441" fmla="*/ 117214 w 7120160"/>
              <a:gd name="connsiteY9441" fmla="*/ 6026135 h 6864970"/>
              <a:gd name="connsiteX9442" fmla="*/ 118627 w 7120160"/>
              <a:gd name="connsiteY9442" fmla="*/ 6020420 h 6864970"/>
              <a:gd name="connsiteX9443" fmla="*/ 118627 w 7120160"/>
              <a:gd name="connsiteY9443" fmla="*/ 6017880 h 6864970"/>
              <a:gd name="connsiteX9444" fmla="*/ 120748 w 7120160"/>
              <a:gd name="connsiteY9444" fmla="*/ 6006450 h 6864970"/>
              <a:gd name="connsiteX9445" fmla="*/ 123575 w 7120160"/>
              <a:gd name="connsiteY9445" fmla="*/ 5989305 h 6864970"/>
              <a:gd name="connsiteX9446" fmla="*/ 126402 w 7120160"/>
              <a:gd name="connsiteY9446" fmla="*/ 5972160 h 6864970"/>
              <a:gd name="connsiteX9447" fmla="*/ 127109 w 7120160"/>
              <a:gd name="connsiteY9447" fmla="*/ 5967715 h 6864970"/>
              <a:gd name="connsiteX9448" fmla="*/ 128523 w 7120160"/>
              <a:gd name="connsiteY9448" fmla="*/ 5959460 h 6864970"/>
              <a:gd name="connsiteX9449" fmla="*/ 132763 w 7120160"/>
              <a:gd name="connsiteY9449" fmla="*/ 5936600 h 6864970"/>
              <a:gd name="connsiteX9450" fmla="*/ 139124 w 7120160"/>
              <a:gd name="connsiteY9450" fmla="*/ 5904215 h 6864970"/>
              <a:gd name="connsiteX9451" fmla="*/ 144072 w 7120160"/>
              <a:gd name="connsiteY9451" fmla="*/ 5878815 h 6864970"/>
              <a:gd name="connsiteX9452" fmla="*/ 149020 w 7120160"/>
              <a:gd name="connsiteY9452" fmla="*/ 5852780 h 6864970"/>
              <a:gd name="connsiteX9453" fmla="*/ 151847 w 7120160"/>
              <a:gd name="connsiteY9453" fmla="*/ 5844525 h 6864970"/>
              <a:gd name="connsiteX9454" fmla="*/ 152554 w 7120160"/>
              <a:gd name="connsiteY9454" fmla="*/ 5838175 h 6864970"/>
              <a:gd name="connsiteX9455" fmla="*/ 154674 w 7120160"/>
              <a:gd name="connsiteY9455" fmla="*/ 5826110 h 6864970"/>
              <a:gd name="connsiteX9456" fmla="*/ 156794 w 7120160"/>
              <a:gd name="connsiteY9456" fmla="*/ 5817220 h 6864970"/>
              <a:gd name="connsiteX9457" fmla="*/ 156087 w 7120160"/>
              <a:gd name="connsiteY9457" fmla="*/ 5814680 h 6864970"/>
              <a:gd name="connsiteX9458" fmla="*/ 156087 w 7120160"/>
              <a:gd name="connsiteY9458" fmla="*/ 5810870 h 6864970"/>
              <a:gd name="connsiteX9459" fmla="*/ 158915 w 7120160"/>
              <a:gd name="connsiteY9459" fmla="*/ 5794995 h 6864970"/>
              <a:gd name="connsiteX9460" fmla="*/ 161742 w 7120160"/>
              <a:gd name="connsiteY9460" fmla="*/ 5780390 h 6864970"/>
              <a:gd name="connsiteX9461" fmla="*/ 163863 w 7120160"/>
              <a:gd name="connsiteY9461" fmla="*/ 5765785 h 6864970"/>
              <a:gd name="connsiteX9462" fmla="*/ 165276 w 7120160"/>
              <a:gd name="connsiteY9462" fmla="*/ 5757530 h 6864970"/>
              <a:gd name="connsiteX9463" fmla="*/ 166690 w 7120160"/>
              <a:gd name="connsiteY9463" fmla="*/ 5750545 h 6864970"/>
              <a:gd name="connsiteX9464" fmla="*/ 170930 w 7120160"/>
              <a:gd name="connsiteY9464" fmla="*/ 5721970 h 6864970"/>
              <a:gd name="connsiteX9465" fmla="*/ 171637 w 7120160"/>
              <a:gd name="connsiteY9465" fmla="*/ 5718160 h 6864970"/>
              <a:gd name="connsiteX9466" fmla="*/ 175171 w 7120160"/>
              <a:gd name="connsiteY9466" fmla="*/ 5704190 h 6864970"/>
              <a:gd name="connsiteX9467" fmla="*/ 177292 w 7120160"/>
              <a:gd name="connsiteY9467" fmla="*/ 5692760 h 6864970"/>
              <a:gd name="connsiteX9468" fmla="*/ 177999 w 7120160"/>
              <a:gd name="connsiteY9468" fmla="*/ 5695935 h 6864970"/>
              <a:gd name="connsiteX9469" fmla="*/ 175878 w 7120160"/>
              <a:gd name="connsiteY9469" fmla="*/ 5714985 h 6864970"/>
              <a:gd name="connsiteX9470" fmla="*/ 175171 w 7120160"/>
              <a:gd name="connsiteY9470" fmla="*/ 5727685 h 6864970"/>
              <a:gd name="connsiteX9471" fmla="*/ 185066 w 7120160"/>
              <a:gd name="connsiteY9471" fmla="*/ 5687045 h 6864970"/>
              <a:gd name="connsiteX9472" fmla="*/ 185773 w 7120160"/>
              <a:gd name="connsiteY9472" fmla="*/ 5681330 h 6864970"/>
              <a:gd name="connsiteX9473" fmla="*/ 188600 w 7120160"/>
              <a:gd name="connsiteY9473" fmla="*/ 5667995 h 6864970"/>
              <a:gd name="connsiteX9474" fmla="*/ 191427 w 7120160"/>
              <a:gd name="connsiteY9474" fmla="*/ 5655295 h 6864970"/>
              <a:gd name="connsiteX9475" fmla="*/ 192841 w 7120160"/>
              <a:gd name="connsiteY9475" fmla="*/ 5650215 h 6864970"/>
              <a:gd name="connsiteX9476" fmla="*/ 192841 w 7120160"/>
              <a:gd name="connsiteY9476" fmla="*/ 5649580 h 6864970"/>
              <a:gd name="connsiteX9477" fmla="*/ 192135 w 7120160"/>
              <a:gd name="connsiteY9477" fmla="*/ 5652120 h 6864970"/>
              <a:gd name="connsiteX9478" fmla="*/ 190014 w 7120160"/>
              <a:gd name="connsiteY9478" fmla="*/ 5655930 h 6864970"/>
              <a:gd name="connsiteX9479" fmla="*/ 192135 w 7120160"/>
              <a:gd name="connsiteY9479" fmla="*/ 5647675 h 6864970"/>
              <a:gd name="connsiteX9480" fmla="*/ 194254 w 7120160"/>
              <a:gd name="connsiteY9480" fmla="*/ 5639420 h 6864970"/>
              <a:gd name="connsiteX9481" fmla="*/ 195669 w 7120160"/>
              <a:gd name="connsiteY9481" fmla="*/ 5635610 h 6864970"/>
              <a:gd name="connsiteX9482" fmla="*/ 195669 w 7120160"/>
              <a:gd name="connsiteY9482" fmla="*/ 5634975 h 6864970"/>
              <a:gd name="connsiteX9483" fmla="*/ 199202 w 7120160"/>
              <a:gd name="connsiteY9483" fmla="*/ 5614655 h 6864970"/>
              <a:gd name="connsiteX9484" fmla="*/ 201323 w 7120160"/>
              <a:gd name="connsiteY9484" fmla="*/ 5602590 h 6864970"/>
              <a:gd name="connsiteX9485" fmla="*/ 202736 w 7120160"/>
              <a:gd name="connsiteY9485" fmla="*/ 5593700 h 6864970"/>
              <a:gd name="connsiteX9486" fmla="*/ 204857 w 7120160"/>
              <a:gd name="connsiteY9486" fmla="*/ 5590525 h 6864970"/>
              <a:gd name="connsiteX9487" fmla="*/ 206977 w 7120160"/>
              <a:gd name="connsiteY9487" fmla="*/ 5586715 h 6864970"/>
              <a:gd name="connsiteX9488" fmla="*/ 206977 w 7120160"/>
              <a:gd name="connsiteY9488" fmla="*/ 5585445 h 6864970"/>
              <a:gd name="connsiteX9489" fmla="*/ 207684 w 7120160"/>
              <a:gd name="connsiteY9489" fmla="*/ 5582905 h 6864970"/>
              <a:gd name="connsiteX9490" fmla="*/ 207684 w 7120160"/>
              <a:gd name="connsiteY9490" fmla="*/ 5578460 h 6864970"/>
              <a:gd name="connsiteX9491" fmla="*/ 209097 w 7120160"/>
              <a:gd name="connsiteY9491" fmla="*/ 5577825 h 6864970"/>
              <a:gd name="connsiteX9492" fmla="*/ 209805 w 7120160"/>
              <a:gd name="connsiteY9492" fmla="*/ 5574650 h 6864970"/>
              <a:gd name="connsiteX9493" fmla="*/ 212632 w 7120160"/>
              <a:gd name="connsiteY9493" fmla="*/ 5559410 h 6864970"/>
              <a:gd name="connsiteX9494" fmla="*/ 216166 w 7120160"/>
              <a:gd name="connsiteY9494" fmla="*/ 5542265 h 6864970"/>
              <a:gd name="connsiteX9495" fmla="*/ 221820 w 7120160"/>
              <a:gd name="connsiteY9495" fmla="*/ 5515595 h 6864970"/>
              <a:gd name="connsiteX9496" fmla="*/ 223940 w 7120160"/>
              <a:gd name="connsiteY9496" fmla="*/ 5503530 h 6864970"/>
              <a:gd name="connsiteX9497" fmla="*/ 226060 w 7120160"/>
              <a:gd name="connsiteY9497" fmla="*/ 5492735 h 6864970"/>
              <a:gd name="connsiteX9498" fmla="*/ 228888 w 7120160"/>
              <a:gd name="connsiteY9498" fmla="*/ 5478765 h 6864970"/>
              <a:gd name="connsiteX9499" fmla="*/ 231008 w 7120160"/>
              <a:gd name="connsiteY9499" fmla="*/ 5469240 h 6864970"/>
              <a:gd name="connsiteX9500" fmla="*/ 237369 w 7120160"/>
              <a:gd name="connsiteY9500" fmla="*/ 5439395 h 6864970"/>
              <a:gd name="connsiteX9501" fmla="*/ 244438 w 7120160"/>
              <a:gd name="connsiteY9501" fmla="*/ 5406375 h 6864970"/>
              <a:gd name="connsiteX9502" fmla="*/ 245144 w 7120160"/>
              <a:gd name="connsiteY9502" fmla="*/ 5404470 h 6864970"/>
              <a:gd name="connsiteX9503" fmla="*/ 250799 w 7120160"/>
              <a:gd name="connsiteY9503" fmla="*/ 5376530 h 6864970"/>
              <a:gd name="connsiteX9504" fmla="*/ 257866 w 7120160"/>
              <a:gd name="connsiteY9504" fmla="*/ 5342875 h 6864970"/>
              <a:gd name="connsiteX9505" fmla="*/ 264935 w 7120160"/>
              <a:gd name="connsiteY9505" fmla="*/ 5309855 h 6864970"/>
              <a:gd name="connsiteX9506" fmla="*/ 267762 w 7120160"/>
              <a:gd name="connsiteY9506" fmla="*/ 5297155 h 6864970"/>
              <a:gd name="connsiteX9507" fmla="*/ 270589 w 7120160"/>
              <a:gd name="connsiteY9507" fmla="*/ 5280010 h 6864970"/>
              <a:gd name="connsiteX9508" fmla="*/ 271296 w 7120160"/>
              <a:gd name="connsiteY9508" fmla="*/ 5284455 h 6864970"/>
              <a:gd name="connsiteX9509" fmla="*/ 272002 w 7120160"/>
              <a:gd name="connsiteY9509" fmla="*/ 5291440 h 6864970"/>
              <a:gd name="connsiteX9510" fmla="*/ 275536 w 7120160"/>
              <a:gd name="connsiteY9510" fmla="*/ 5281280 h 6864970"/>
              <a:gd name="connsiteX9511" fmla="*/ 278363 w 7120160"/>
              <a:gd name="connsiteY9511" fmla="*/ 5269215 h 6864970"/>
              <a:gd name="connsiteX9512" fmla="*/ 278363 w 7120160"/>
              <a:gd name="connsiteY9512" fmla="*/ 5266040 h 6864970"/>
              <a:gd name="connsiteX9513" fmla="*/ 278363 w 7120160"/>
              <a:gd name="connsiteY9513" fmla="*/ 5263500 h 6864970"/>
              <a:gd name="connsiteX9514" fmla="*/ 278363 w 7120160"/>
              <a:gd name="connsiteY9514" fmla="*/ 5262865 h 6864970"/>
              <a:gd name="connsiteX9515" fmla="*/ 276950 w 7120160"/>
              <a:gd name="connsiteY9515" fmla="*/ 5264135 h 6864970"/>
              <a:gd name="connsiteX9516" fmla="*/ 275536 w 7120160"/>
              <a:gd name="connsiteY9516" fmla="*/ 5268580 h 6864970"/>
              <a:gd name="connsiteX9517" fmla="*/ 272002 w 7120160"/>
              <a:gd name="connsiteY9517" fmla="*/ 5276200 h 6864970"/>
              <a:gd name="connsiteX9518" fmla="*/ 274829 w 7120160"/>
              <a:gd name="connsiteY9518" fmla="*/ 5255880 h 6864970"/>
              <a:gd name="connsiteX9519" fmla="*/ 279777 w 7120160"/>
              <a:gd name="connsiteY9519" fmla="*/ 5235560 h 6864970"/>
              <a:gd name="connsiteX9520" fmla="*/ 284018 w 7120160"/>
              <a:gd name="connsiteY9520" fmla="*/ 5216510 h 6864970"/>
              <a:gd name="connsiteX9521" fmla="*/ 289672 w 7120160"/>
              <a:gd name="connsiteY9521" fmla="*/ 5192380 h 6864970"/>
              <a:gd name="connsiteX9522" fmla="*/ 292499 w 7120160"/>
              <a:gd name="connsiteY9522" fmla="*/ 5177775 h 6864970"/>
              <a:gd name="connsiteX9523" fmla="*/ 293913 w 7120160"/>
              <a:gd name="connsiteY9523" fmla="*/ 5170155 h 6864970"/>
              <a:gd name="connsiteX9524" fmla="*/ 296033 w 7120160"/>
              <a:gd name="connsiteY9524" fmla="*/ 5159995 h 6864970"/>
              <a:gd name="connsiteX9525" fmla="*/ 308049 w 7120160"/>
              <a:gd name="connsiteY9525" fmla="*/ 5110465 h 6864970"/>
              <a:gd name="connsiteX9526" fmla="*/ 309462 w 7120160"/>
              <a:gd name="connsiteY9526" fmla="*/ 5100305 h 6864970"/>
              <a:gd name="connsiteX9527" fmla="*/ 311583 w 7120160"/>
              <a:gd name="connsiteY9527" fmla="*/ 5088240 h 6864970"/>
              <a:gd name="connsiteX9528" fmla="*/ 315117 w 7120160"/>
              <a:gd name="connsiteY9528" fmla="*/ 5074905 h 6864970"/>
              <a:gd name="connsiteX9529" fmla="*/ 316530 w 7120160"/>
              <a:gd name="connsiteY9529" fmla="*/ 5069190 h 6864970"/>
              <a:gd name="connsiteX9530" fmla="*/ 315824 w 7120160"/>
              <a:gd name="connsiteY9530" fmla="*/ 5066015 h 6864970"/>
              <a:gd name="connsiteX9531" fmla="*/ 315824 w 7120160"/>
              <a:gd name="connsiteY9531" fmla="*/ 5057125 h 6864970"/>
              <a:gd name="connsiteX9532" fmla="*/ 335614 w 7120160"/>
              <a:gd name="connsiteY9532" fmla="*/ 4978385 h 6864970"/>
              <a:gd name="connsiteX9533" fmla="*/ 351871 w 7120160"/>
              <a:gd name="connsiteY9533" fmla="*/ 4915520 h 6864970"/>
              <a:gd name="connsiteX9534" fmla="*/ 364593 w 7120160"/>
              <a:gd name="connsiteY9534" fmla="*/ 4867895 h 6864970"/>
              <a:gd name="connsiteX9535" fmla="*/ 366714 w 7120160"/>
              <a:gd name="connsiteY9535" fmla="*/ 4860910 h 6864970"/>
              <a:gd name="connsiteX9536" fmla="*/ 369541 w 7120160"/>
              <a:gd name="connsiteY9536" fmla="*/ 4853925 h 6864970"/>
              <a:gd name="connsiteX9537" fmla="*/ 370954 w 7120160"/>
              <a:gd name="connsiteY9537" fmla="*/ 4850115 h 6864970"/>
              <a:gd name="connsiteX9538" fmla="*/ 372368 w 7120160"/>
              <a:gd name="connsiteY9538" fmla="*/ 4843765 h 6864970"/>
              <a:gd name="connsiteX9539" fmla="*/ 374488 w 7120160"/>
              <a:gd name="connsiteY9539" fmla="*/ 4840590 h 6864970"/>
              <a:gd name="connsiteX9540" fmla="*/ 374488 w 7120160"/>
              <a:gd name="connsiteY9540" fmla="*/ 4841860 h 6864970"/>
              <a:gd name="connsiteX9541" fmla="*/ 374488 w 7120160"/>
              <a:gd name="connsiteY9541" fmla="*/ 4843765 h 6864970"/>
              <a:gd name="connsiteX9542" fmla="*/ 372368 w 7120160"/>
              <a:gd name="connsiteY9542" fmla="*/ 4853290 h 6864970"/>
              <a:gd name="connsiteX9543" fmla="*/ 369541 w 7120160"/>
              <a:gd name="connsiteY9543" fmla="*/ 4862180 h 6864970"/>
              <a:gd name="connsiteX9544" fmla="*/ 361765 w 7120160"/>
              <a:gd name="connsiteY9544" fmla="*/ 4896470 h 6864970"/>
              <a:gd name="connsiteX9545" fmla="*/ 361765 w 7120160"/>
              <a:gd name="connsiteY9545" fmla="*/ 4899645 h 6864970"/>
              <a:gd name="connsiteX9546" fmla="*/ 359645 w 7120160"/>
              <a:gd name="connsiteY9546" fmla="*/ 4905995 h 6864970"/>
              <a:gd name="connsiteX9547" fmla="*/ 358938 w 7120160"/>
              <a:gd name="connsiteY9547" fmla="*/ 4907900 h 6864970"/>
              <a:gd name="connsiteX9548" fmla="*/ 358938 w 7120160"/>
              <a:gd name="connsiteY9548" fmla="*/ 4909805 h 6864970"/>
              <a:gd name="connsiteX9549" fmla="*/ 356818 w 7120160"/>
              <a:gd name="connsiteY9549" fmla="*/ 4916790 h 6864970"/>
              <a:gd name="connsiteX9550" fmla="*/ 355405 w 7120160"/>
              <a:gd name="connsiteY9550" fmla="*/ 4923775 h 6864970"/>
              <a:gd name="connsiteX9551" fmla="*/ 351871 w 7120160"/>
              <a:gd name="connsiteY9551" fmla="*/ 4937745 h 6864970"/>
              <a:gd name="connsiteX9552" fmla="*/ 346923 w 7120160"/>
              <a:gd name="connsiteY9552" fmla="*/ 4958700 h 6864970"/>
              <a:gd name="connsiteX9553" fmla="*/ 340562 w 7120160"/>
              <a:gd name="connsiteY9553" fmla="*/ 4986640 h 6864970"/>
              <a:gd name="connsiteX9554" fmla="*/ 332787 w 7120160"/>
              <a:gd name="connsiteY9554" fmla="*/ 5017755 h 6864970"/>
              <a:gd name="connsiteX9555" fmla="*/ 328546 w 7120160"/>
              <a:gd name="connsiteY9555" fmla="*/ 5034265 h 6864970"/>
              <a:gd name="connsiteX9556" fmla="*/ 317238 w 7120160"/>
              <a:gd name="connsiteY9556" fmla="*/ 5081255 h 6864970"/>
              <a:gd name="connsiteX9557" fmla="*/ 313703 w 7120160"/>
              <a:gd name="connsiteY9557" fmla="*/ 5102210 h 6864970"/>
              <a:gd name="connsiteX9558" fmla="*/ 314411 w 7120160"/>
              <a:gd name="connsiteY9558" fmla="*/ 5104750 h 6864970"/>
              <a:gd name="connsiteX9559" fmla="*/ 311583 w 7120160"/>
              <a:gd name="connsiteY9559" fmla="*/ 5114275 h 6864970"/>
              <a:gd name="connsiteX9560" fmla="*/ 306635 w 7120160"/>
              <a:gd name="connsiteY9560" fmla="*/ 5132055 h 6864970"/>
              <a:gd name="connsiteX9561" fmla="*/ 298860 w 7120160"/>
              <a:gd name="connsiteY9561" fmla="*/ 5166980 h 6864970"/>
              <a:gd name="connsiteX9562" fmla="*/ 298860 w 7120160"/>
              <a:gd name="connsiteY9562" fmla="*/ 5170790 h 6864970"/>
              <a:gd name="connsiteX9563" fmla="*/ 299568 w 7120160"/>
              <a:gd name="connsiteY9563" fmla="*/ 5170155 h 6864970"/>
              <a:gd name="connsiteX9564" fmla="*/ 298154 w 7120160"/>
              <a:gd name="connsiteY9564" fmla="*/ 5172060 h 6864970"/>
              <a:gd name="connsiteX9565" fmla="*/ 293913 w 7120160"/>
              <a:gd name="connsiteY9565" fmla="*/ 5193650 h 6864970"/>
              <a:gd name="connsiteX9566" fmla="*/ 293206 w 7120160"/>
              <a:gd name="connsiteY9566" fmla="*/ 5198730 h 6864970"/>
              <a:gd name="connsiteX9567" fmla="*/ 291793 w 7120160"/>
              <a:gd name="connsiteY9567" fmla="*/ 5204445 h 6864970"/>
              <a:gd name="connsiteX9568" fmla="*/ 290379 w 7120160"/>
              <a:gd name="connsiteY9568" fmla="*/ 5206350 h 6864970"/>
              <a:gd name="connsiteX9569" fmla="*/ 288966 w 7120160"/>
              <a:gd name="connsiteY9569" fmla="*/ 5206985 h 6864970"/>
              <a:gd name="connsiteX9570" fmla="*/ 289672 w 7120160"/>
              <a:gd name="connsiteY9570" fmla="*/ 5208255 h 6864970"/>
              <a:gd name="connsiteX9571" fmla="*/ 288966 w 7120160"/>
              <a:gd name="connsiteY9571" fmla="*/ 5212700 h 6864970"/>
              <a:gd name="connsiteX9572" fmla="*/ 282605 w 7120160"/>
              <a:gd name="connsiteY9572" fmla="*/ 5234925 h 6864970"/>
              <a:gd name="connsiteX9573" fmla="*/ 280484 w 7120160"/>
              <a:gd name="connsiteY9573" fmla="*/ 5257150 h 6864970"/>
              <a:gd name="connsiteX9574" fmla="*/ 286139 w 7120160"/>
              <a:gd name="connsiteY9574" fmla="*/ 5237465 h 6864970"/>
              <a:gd name="connsiteX9575" fmla="*/ 291086 w 7120160"/>
              <a:gd name="connsiteY9575" fmla="*/ 5215240 h 6864970"/>
              <a:gd name="connsiteX9576" fmla="*/ 292499 w 7120160"/>
              <a:gd name="connsiteY9576" fmla="*/ 5211430 h 6864970"/>
              <a:gd name="connsiteX9577" fmla="*/ 293913 w 7120160"/>
              <a:gd name="connsiteY9577" fmla="*/ 5207620 h 6864970"/>
              <a:gd name="connsiteX9578" fmla="*/ 296033 w 7120160"/>
              <a:gd name="connsiteY9578" fmla="*/ 5208255 h 6864970"/>
              <a:gd name="connsiteX9579" fmla="*/ 293913 w 7120160"/>
              <a:gd name="connsiteY9579" fmla="*/ 5215240 h 6864970"/>
              <a:gd name="connsiteX9580" fmla="*/ 291793 w 7120160"/>
              <a:gd name="connsiteY9580" fmla="*/ 5222225 h 6864970"/>
              <a:gd name="connsiteX9581" fmla="*/ 286139 w 7120160"/>
              <a:gd name="connsiteY9581" fmla="*/ 5248895 h 6864970"/>
              <a:gd name="connsiteX9582" fmla="*/ 264227 w 7120160"/>
              <a:gd name="connsiteY9582" fmla="*/ 5346050 h 6864970"/>
              <a:gd name="connsiteX9583" fmla="*/ 263521 w 7120160"/>
              <a:gd name="connsiteY9583" fmla="*/ 5353670 h 6864970"/>
              <a:gd name="connsiteX9584" fmla="*/ 264227 w 7120160"/>
              <a:gd name="connsiteY9584" fmla="*/ 5356845 h 6864970"/>
              <a:gd name="connsiteX9585" fmla="*/ 267055 w 7120160"/>
              <a:gd name="connsiteY9585" fmla="*/ 5347955 h 6864970"/>
              <a:gd name="connsiteX9586" fmla="*/ 270589 w 7120160"/>
              <a:gd name="connsiteY9586" fmla="*/ 5336525 h 6864970"/>
              <a:gd name="connsiteX9587" fmla="*/ 273416 w 7120160"/>
              <a:gd name="connsiteY9587" fmla="*/ 5321920 h 6864970"/>
              <a:gd name="connsiteX9588" fmla="*/ 276243 w 7120160"/>
              <a:gd name="connsiteY9588" fmla="*/ 5306680 h 6864970"/>
              <a:gd name="connsiteX9589" fmla="*/ 279071 w 7120160"/>
              <a:gd name="connsiteY9589" fmla="*/ 5298425 h 6864970"/>
              <a:gd name="connsiteX9590" fmla="*/ 283311 w 7120160"/>
              <a:gd name="connsiteY9590" fmla="*/ 5284455 h 6864970"/>
              <a:gd name="connsiteX9591" fmla="*/ 283311 w 7120160"/>
              <a:gd name="connsiteY9591" fmla="*/ 5282550 h 6864970"/>
              <a:gd name="connsiteX9592" fmla="*/ 289672 w 7120160"/>
              <a:gd name="connsiteY9592" fmla="*/ 5256515 h 6864970"/>
              <a:gd name="connsiteX9593" fmla="*/ 293206 w 7120160"/>
              <a:gd name="connsiteY9593" fmla="*/ 5240640 h 6864970"/>
              <a:gd name="connsiteX9594" fmla="*/ 294620 w 7120160"/>
              <a:gd name="connsiteY9594" fmla="*/ 5232385 h 6864970"/>
              <a:gd name="connsiteX9595" fmla="*/ 293206 w 7120160"/>
              <a:gd name="connsiteY9595" fmla="*/ 5235560 h 6864970"/>
              <a:gd name="connsiteX9596" fmla="*/ 292499 w 7120160"/>
              <a:gd name="connsiteY9596" fmla="*/ 5237465 h 6864970"/>
              <a:gd name="connsiteX9597" fmla="*/ 291793 w 7120160"/>
              <a:gd name="connsiteY9597" fmla="*/ 5240640 h 6864970"/>
              <a:gd name="connsiteX9598" fmla="*/ 291793 w 7120160"/>
              <a:gd name="connsiteY9598" fmla="*/ 5238100 h 6864970"/>
              <a:gd name="connsiteX9599" fmla="*/ 292499 w 7120160"/>
              <a:gd name="connsiteY9599" fmla="*/ 5233020 h 6864970"/>
              <a:gd name="connsiteX9600" fmla="*/ 297447 w 7120160"/>
              <a:gd name="connsiteY9600" fmla="*/ 5206350 h 6864970"/>
              <a:gd name="connsiteX9601" fmla="*/ 298860 w 7120160"/>
              <a:gd name="connsiteY9601" fmla="*/ 5200635 h 6864970"/>
              <a:gd name="connsiteX9602" fmla="*/ 297447 w 7120160"/>
              <a:gd name="connsiteY9602" fmla="*/ 5200000 h 6864970"/>
              <a:gd name="connsiteX9603" fmla="*/ 298154 w 7120160"/>
              <a:gd name="connsiteY9603" fmla="*/ 5193650 h 6864970"/>
              <a:gd name="connsiteX9604" fmla="*/ 300275 w 7120160"/>
              <a:gd name="connsiteY9604" fmla="*/ 5188570 h 6864970"/>
              <a:gd name="connsiteX9605" fmla="*/ 300275 w 7120160"/>
              <a:gd name="connsiteY9605" fmla="*/ 5191110 h 6864970"/>
              <a:gd name="connsiteX9606" fmla="*/ 300981 w 7120160"/>
              <a:gd name="connsiteY9606" fmla="*/ 5189205 h 6864970"/>
              <a:gd name="connsiteX9607" fmla="*/ 300981 w 7120160"/>
              <a:gd name="connsiteY9607" fmla="*/ 5184760 h 6864970"/>
              <a:gd name="connsiteX9608" fmla="*/ 300981 w 7120160"/>
              <a:gd name="connsiteY9608" fmla="*/ 5182220 h 6864970"/>
              <a:gd name="connsiteX9609" fmla="*/ 300981 w 7120160"/>
              <a:gd name="connsiteY9609" fmla="*/ 5181585 h 6864970"/>
              <a:gd name="connsiteX9610" fmla="*/ 302395 w 7120160"/>
              <a:gd name="connsiteY9610" fmla="*/ 5179680 h 6864970"/>
              <a:gd name="connsiteX9611" fmla="*/ 305222 w 7120160"/>
              <a:gd name="connsiteY9611" fmla="*/ 5167615 h 6864970"/>
              <a:gd name="connsiteX9612" fmla="*/ 315117 w 7120160"/>
              <a:gd name="connsiteY9612" fmla="*/ 5127610 h 6864970"/>
              <a:gd name="connsiteX9613" fmla="*/ 332787 w 7120160"/>
              <a:gd name="connsiteY9613" fmla="*/ 5060300 h 6864970"/>
              <a:gd name="connsiteX9614" fmla="*/ 350457 w 7120160"/>
              <a:gd name="connsiteY9614" fmla="*/ 4989180 h 6864970"/>
              <a:gd name="connsiteX9615" fmla="*/ 367420 w 7120160"/>
              <a:gd name="connsiteY9615" fmla="*/ 4920600 h 6864970"/>
              <a:gd name="connsiteX9616" fmla="*/ 375195 w 7120160"/>
              <a:gd name="connsiteY9616" fmla="*/ 4888215 h 6864970"/>
              <a:gd name="connsiteX9617" fmla="*/ 375902 w 7120160"/>
              <a:gd name="connsiteY9617" fmla="*/ 4885040 h 6864970"/>
              <a:gd name="connsiteX9618" fmla="*/ 374488 w 7120160"/>
              <a:gd name="connsiteY9618" fmla="*/ 4882500 h 6864970"/>
              <a:gd name="connsiteX9619" fmla="*/ 374488 w 7120160"/>
              <a:gd name="connsiteY9619" fmla="*/ 4863451 h 6864970"/>
              <a:gd name="connsiteX9620" fmla="*/ 375195 w 7120160"/>
              <a:gd name="connsiteY9620" fmla="*/ 4860910 h 6864970"/>
              <a:gd name="connsiteX9621" fmla="*/ 374488 w 7120160"/>
              <a:gd name="connsiteY9621" fmla="*/ 4863450 h 6864970"/>
              <a:gd name="connsiteX9622" fmla="*/ 374488 w 7120160"/>
              <a:gd name="connsiteY9622" fmla="*/ 4863451 h 6864970"/>
              <a:gd name="connsiteX9623" fmla="*/ 373781 w 7120160"/>
              <a:gd name="connsiteY9623" fmla="*/ 4865990 h 6864970"/>
              <a:gd name="connsiteX9624" fmla="*/ 373075 w 7120160"/>
              <a:gd name="connsiteY9624" fmla="*/ 4862815 h 6864970"/>
              <a:gd name="connsiteX9625" fmla="*/ 377315 w 7120160"/>
              <a:gd name="connsiteY9625" fmla="*/ 4849480 h 6864970"/>
              <a:gd name="connsiteX9626" fmla="*/ 376158 w 7120160"/>
              <a:gd name="connsiteY9626" fmla="*/ 4855715 h 6864970"/>
              <a:gd name="connsiteX9627" fmla="*/ 375902 w 7120160"/>
              <a:gd name="connsiteY9627" fmla="*/ 4856465 h 6864970"/>
              <a:gd name="connsiteX9628" fmla="*/ 375902 w 7120160"/>
              <a:gd name="connsiteY9628" fmla="*/ 4857100 h 6864970"/>
              <a:gd name="connsiteX9629" fmla="*/ 376158 w 7120160"/>
              <a:gd name="connsiteY9629" fmla="*/ 4855715 h 6864970"/>
              <a:gd name="connsiteX9630" fmla="*/ 381556 w 7120160"/>
              <a:gd name="connsiteY9630" fmla="*/ 4839955 h 6864970"/>
              <a:gd name="connsiteX9631" fmla="*/ 395692 w 7120160"/>
              <a:gd name="connsiteY9631" fmla="*/ 4825350 h 6864970"/>
              <a:gd name="connsiteX9632" fmla="*/ 396399 w 7120160"/>
              <a:gd name="connsiteY9632" fmla="*/ 4825350 h 6864970"/>
              <a:gd name="connsiteX9633" fmla="*/ 397105 w 7120160"/>
              <a:gd name="connsiteY9633" fmla="*/ 4822175 h 6864970"/>
              <a:gd name="connsiteX9634" fmla="*/ 398519 w 7120160"/>
              <a:gd name="connsiteY9634" fmla="*/ 4818365 h 6864970"/>
              <a:gd name="connsiteX9635" fmla="*/ 398519 w 7120160"/>
              <a:gd name="connsiteY9635" fmla="*/ 4817730 h 6864970"/>
              <a:gd name="connsiteX9636" fmla="*/ 398519 w 7120160"/>
              <a:gd name="connsiteY9636" fmla="*/ 4816460 h 6864970"/>
              <a:gd name="connsiteX9637" fmla="*/ 400639 w 7120160"/>
              <a:gd name="connsiteY9637" fmla="*/ 4807570 h 6864970"/>
              <a:gd name="connsiteX9638" fmla="*/ 402053 w 7120160"/>
              <a:gd name="connsiteY9638" fmla="*/ 4802490 h 6864970"/>
              <a:gd name="connsiteX9639" fmla="*/ 401347 w 7120160"/>
              <a:gd name="connsiteY9639" fmla="*/ 4786615 h 6864970"/>
              <a:gd name="connsiteX9640" fmla="*/ 407708 w 7120160"/>
              <a:gd name="connsiteY9640" fmla="*/ 4765025 h 6864970"/>
              <a:gd name="connsiteX9641" fmla="*/ 414068 w 7120160"/>
              <a:gd name="connsiteY9641" fmla="*/ 4751690 h 6864970"/>
              <a:gd name="connsiteX9642" fmla="*/ 416189 w 7120160"/>
              <a:gd name="connsiteY9642" fmla="*/ 4749785 h 6864970"/>
              <a:gd name="connsiteX9643" fmla="*/ 416189 w 7120160"/>
              <a:gd name="connsiteY9643" fmla="*/ 4748515 h 6864970"/>
              <a:gd name="connsiteX9644" fmla="*/ 418310 w 7120160"/>
              <a:gd name="connsiteY9644" fmla="*/ 4740895 h 6864970"/>
              <a:gd name="connsiteX9645" fmla="*/ 423964 w 7120160"/>
              <a:gd name="connsiteY9645" fmla="*/ 4722480 h 6864970"/>
              <a:gd name="connsiteX9646" fmla="*/ 431032 w 7120160"/>
              <a:gd name="connsiteY9646" fmla="*/ 4698350 h 6864970"/>
              <a:gd name="connsiteX9647" fmla="*/ 440220 w 7120160"/>
              <a:gd name="connsiteY9647" fmla="*/ 4662155 h 6864970"/>
              <a:gd name="connsiteX9648" fmla="*/ 443047 w 7120160"/>
              <a:gd name="connsiteY9648" fmla="*/ 4655805 h 6864970"/>
              <a:gd name="connsiteX9649" fmla="*/ 444461 w 7120160"/>
              <a:gd name="connsiteY9649" fmla="*/ 4652630 h 6864970"/>
              <a:gd name="connsiteX9650" fmla="*/ 447288 w 7120160"/>
              <a:gd name="connsiteY9650" fmla="*/ 4648185 h 6864970"/>
              <a:gd name="connsiteX9651" fmla="*/ 443047 w 7120160"/>
              <a:gd name="connsiteY9651" fmla="*/ 4665330 h 6864970"/>
              <a:gd name="connsiteX9652" fmla="*/ 438807 w 7120160"/>
              <a:gd name="connsiteY9652" fmla="*/ 4686285 h 6864970"/>
              <a:gd name="connsiteX9653" fmla="*/ 440220 w 7120160"/>
              <a:gd name="connsiteY9653" fmla="*/ 4689460 h 6864970"/>
              <a:gd name="connsiteX9654" fmla="*/ 441634 w 7120160"/>
              <a:gd name="connsiteY9654" fmla="*/ 4683745 h 6864970"/>
              <a:gd name="connsiteX9655" fmla="*/ 445168 w 7120160"/>
              <a:gd name="connsiteY9655" fmla="*/ 4672950 h 6864970"/>
              <a:gd name="connsiteX9656" fmla="*/ 452942 w 7120160"/>
              <a:gd name="connsiteY9656" fmla="*/ 4646280 h 6864970"/>
              <a:gd name="connsiteX9657" fmla="*/ 460011 w 7120160"/>
              <a:gd name="connsiteY9657" fmla="*/ 4619610 h 6864970"/>
              <a:gd name="connsiteX9658" fmla="*/ 460717 w 7120160"/>
              <a:gd name="connsiteY9658" fmla="*/ 4618975 h 6864970"/>
              <a:gd name="connsiteX9659" fmla="*/ 460717 w 7120160"/>
              <a:gd name="connsiteY9659" fmla="*/ 4616435 h 6864970"/>
              <a:gd name="connsiteX9660" fmla="*/ 465665 w 7120160"/>
              <a:gd name="connsiteY9660" fmla="*/ 4595480 h 6864970"/>
              <a:gd name="connsiteX9661" fmla="*/ 466371 w 7120160"/>
              <a:gd name="connsiteY9661" fmla="*/ 4596115 h 6864970"/>
              <a:gd name="connsiteX9662" fmla="*/ 467078 w 7120160"/>
              <a:gd name="connsiteY9662" fmla="*/ 4593575 h 6864970"/>
              <a:gd name="connsiteX9663" fmla="*/ 467078 w 7120160"/>
              <a:gd name="connsiteY9663" fmla="*/ 4592940 h 6864970"/>
              <a:gd name="connsiteX9664" fmla="*/ 467078 w 7120160"/>
              <a:gd name="connsiteY9664" fmla="*/ 4591670 h 6864970"/>
              <a:gd name="connsiteX9665" fmla="*/ 465665 w 7120160"/>
              <a:gd name="connsiteY9665" fmla="*/ 4582780 h 6864970"/>
              <a:gd name="connsiteX9666" fmla="*/ 465665 w 7120160"/>
              <a:gd name="connsiteY9666" fmla="*/ 4582145 h 6864970"/>
              <a:gd name="connsiteX9667" fmla="*/ 460011 w 7120160"/>
              <a:gd name="connsiteY9667" fmla="*/ 4603735 h 6864970"/>
              <a:gd name="connsiteX9668" fmla="*/ 455063 w 7120160"/>
              <a:gd name="connsiteY9668" fmla="*/ 4615800 h 6864970"/>
              <a:gd name="connsiteX9669" fmla="*/ 460011 w 7120160"/>
              <a:gd name="connsiteY9669" fmla="*/ 4596750 h 6864970"/>
              <a:gd name="connsiteX9670" fmla="*/ 467786 w 7120160"/>
              <a:gd name="connsiteY9670" fmla="*/ 4571985 h 6864970"/>
              <a:gd name="connsiteX9671" fmla="*/ 467078 w 7120160"/>
              <a:gd name="connsiteY9671" fmla="*/ 4576430 h 6864970"/>
              <a:gd name="connsiteX9672" fmla="*/ 469905 w 7120160"/>
              <a:gd name="connsiteY9672" fmla="*/ 4573255 h 6864970"/>
              <a:gd name="connsiteX9673" fmla="*/ 472733 w 7120160"/>
              <a:gd name="connsiteY9673" fmla="*/ 4570080 h 6864970"/>
              <a:gd name="connsiteX9674" fmla="*/ 472733 w 7120160"/>
              <a:gd name="connsiteY9674" fmla="*/ 4569445 h 6864970"/>
              <a:gd name="connsiteX9675" fmla="*/ 480508 w 7120160"/>
              <a:gd name="connsiteY9675" fmla="*/ 4540870 h 6864970"/>
              <a:gd name="connsiteX9676" fmla="*/ 481214 w 7120160"/>
              <a:gd name="connsiteY9676" fmla="*/ 4538330 h 6864970"/>
              <a:gd name="connsiteX9677" fmla="*/ 480508 w 7120160"/>
              <a:gd name="connsiteY9677" fmla="*/ 4538965 h 6864970"/>
              <a:gd name="connsiteX9678" fmla="*/ 479801 w 7120160"/>
              <a:gd name="connsiteY9678" fmla="*/ 4539600 h 6864970"/>
              <a:gd name="connsiteX9679" fmla="*/ 476974 w 7120160"/>
              <a:gd name="connsiteY9679" fmla="*/ 4540235 h 6864970"/>
              <a:gd name="connsiteX9680" fmla="*/ 476974 w 7120160"/>
              <a:gd name="connsiteY9680" fmla="*/ 4540870 h 6864970"/>
              <a:gd name="connsiteX9681" fmla="*/ 476267 w 7120160"/>
              <a:gd name="connsiteY9681" fmla="*/ 4540235 h 6864970"/>
              <a:gd name="connsiteX9682" fmla="*/ 472733 w 7120160"/>
              <a:gd name="connsiteY9682" fmla="*/ 4540235 h 6864970"/>
              <a:gd name="connsiteX9683" fmla="*/ 469199 w 7120160"/>
              <a:gd name="connsiteY9683" fmla="*/ 4539600 h 6864970"/>
              <a:gd name="connsiteX9684" fmla="*/ 467786 w 7120160"/>
              <a:gd name="connsiteY9684" fmla="*/ 4539600 h 6864970"/>
              <a:gd name="connsiteX9685" fmla="*/ 465665 w 7120160"/>
              <a:gd name="connsiteY9685" fmla="*/ 4538965 h 6864970"/>
              <a:gd name="connsiteX9686" fmla="*/ 460717 w 7120160"/>
              <a:gd name="connsiteY9686" fmla="*/ 4537060 h 6864970"/>
              <a:gd name="connsiteX9687" fmla="*/ 464251 w 7120160"/>
              <a:gd name="connsiteY9687" fmla="*/ 4530075 h 6864970"/>
              <a:gd name="connsiteX9688" fmla="*/ 465665 w 7120160"/>
              <a:gd name="connsiteY9688" fmla="*/ 4521185 h 6864970"/>
              <a:gd name="connsiteX9689" fmla="*/ 467786 w 7120160"/>
              <a:gd name="connsiteY9689" fmla="*/ 4504040 h 6864970"/>
              <a:gd name="connsiteX9690" fmla="*/ 471320 w 7120160"/>
              <a:gd name="connsiteY9690" fmla="*/ 4486260 h 6864970"/>
              <a:gd name="connsiteX9691" fmla="*/ 466371 w 7120160"/>
              <a:gd name="connsiteY9691" fmla="*/ 4472925 h 6864970"/>
              <a:gd name="connsiteX9692" fmla="*/ 463544 w 7120160"/>
              <a:gd name="connsiteY9692" fmla="*/ 4453875 h 6864970"/>
              <a:gd name="connsiteX9693" fmla="*/ 460011 w 7120160"/>
              <a:gd name="connsiteY9693" fmla="*/ 4444985 h 6864970"/>
              <a:gd name="connsiteX9694" fmla="*/ 460717 w 7120160"/>
              <a:gd name="connsiteY9694" fmla="*/ 4443080 h 6864970"/>
              <a:gd name="connsiteX9695" fmla="*/ 480508 w 7120160"/>
              <a:gd name="connsiteY9695" fmla="*/ 4410695 h 6864970"/>
              <a:gd name="connsiteX9696" fmla="*/ 480508 w 7120160"/>
              <a:gd name="connsiteY9696" fmla="*/ 4402440 h 6864970"/>
              <a:gd name="connsiteX9697" fmla="*/ 481214 w 7120160"/>
              <a:gd name="connsiteY9697" fmla="*/ 4402440 h 6864970"/>
              <a:gd name="connsiteX9698" fmla="*/ 489696 w 7120160"/>
              <a:gd name="connsiteY9698" fmla="*/ 4457685 h 6864970"/>
              <a:gd name="connsiteX9699" fmla="*/ 489696 w 7120160"/>
              <a:gd name="connsiteY9699" fmla="*/ 4458955 h 6864970"/>
              <a:gd name="connsiteX9700" fmla="*/ 490402 w 7120160"/>
              <a:gd name="connsiteY9700" fmla="*/ 4457050 h 6864970"/>
              <a:gd name="connsiteX9701" fmla="*/ 492523 w 7120160"/>
              <a:gd name="connsiteY9701" fmla="*/ 4451970 h 6864970"/>
              <a:gd name="connsiteX9702" fmla="*/ 493230 w 7120160"/>
              <a:gd name="connsiteY9702" fmla="*/ 4450700 h 6864970"/>
              <a:gd name="connsiteX9703" fmla="*/ 492523 w 7120160"/>
              <a:gd name="connsiteY9703" fmla="*/ 4456415 h 6864970"/>
              <a:gd name="connsiteX9704" fmla="*/ 490402 w 7120160"/>
              <a:gd name="connsiteY9704" fmla="*/ 4465305 h 6864970"/>
              <a:gd name="connsiteX9705" fmla="*/ 488989 w 7120160"/>
              <a:gd name="connsiteY9705" fmla="*/ 4469750 h 6864970"/>
              <a:gd name="connsiteX9706" fmla="*/ 488989 w 7120160"/>
              <a:gd name="connsiteY9706" fmla="*/ 4474195 h 6864970"/>
              <a:gd name="connsiteX9707" fmla="*/ 490402 w 7120160"/>
              <a:gd name="connsiteY9707" fmla="*/ 4491340 h 6864970"/>
              <a:gd name="connsiteX9708" fmla="*/ 490402 w 7120160"/>
              <a:gd name="connsiteY9708" fmla="*/ 4490070 h 6864970"/>
              <a:gd name="connsiteX9709" fmla="*/ 492523 w 7120160"/>
              <a:gd name="connsiteY9709" fmla="*/ 4483720 h 6864970"/>
              <a:gd name="connsiteX9710" fmla="*/ 500298 w 7120160"/>
              <a:gd name="connsiteY9710" fmla="*/ 4455145 h 6864970"/>
              <a:gd name="connsiteX9711" fmla="*/ 507366 w 7120160"/>
              <a:gd name="connsiteY9711" fmla="*/ 4431650 h 6864970"/>
              <a:gd name="connsiteX9712" fmla="*/ 507366 w 7120160"/>
              <a:gd name="connsiteY9712" fmla="*/ 4431015 h 6864970"/>
              <a:gd name="connsiteX9713" fmla="*/ 511607 w 7120160"/>
              <a:gd name="connsiteY9713" fmla="*/ 4413870 h 6864970"/>
              <a:gd name="connsiteX9714" fmla="*/ 511607 w 7120160"/>
              <a:gd name="connsiteY9714" fmla="*/ 4417680 h 6864970"/>
              <a:gd name="connsiteX9715" fmla="*/ 510900 w 7120160"/>
              <a:gd name="connsiteY9715" fmla="*/ 4419585 h 6864970"/>
              <a:gd name="connsiteX9716" fmla="*/ 511607 w 7120160"/>
              <a:gd name="connsiteY9716" fmla="*/ 4418315 h 6864970"/>
              <a:gd name="connsiteX9717" fmla="*/ 511607 w 7120160"/>
              <a:gd name="connsiteY9717" fmla="*/ 4417680 h 6864970"/>
              <a:gd name="connsiteX9718" fmla="*/ 513020 w 7120160"/>
              <a:gd name="connsiteY9718" fmla="*/ 4413870 h 6864970"/>
              <a:gd name="connsiteX9719" fmla="*/ 513727 w 7120160"/>
              <a:gd name="connsiteY9719" fmla="*/ 4411330 h 6864970"/>
              <a:gd name="connsiteX9720" fmla="*/ 513727 w 7120160"/>
              <a:gd name="connsiteY9720" fmla="*/ 4410695 h 6864970"/>
              <a:gd name="connsiteX9721" fmla="*/ 517410 w 7120160"/>
              <a:gd name="connsiteY9721" fmla="*/ 4396358 h 6864970"/>
              <a:gd name="connsiteX9722" fmla="*/ 517438 w 7120160"/>
              <a:gd name="connsiteY9722" fmla="*/ 4396328 h 6864970"/>
              <a:gd name="connsiteX9723" fmla="*/ 517968 w 7120160"/>
              <a:gd name="connsiteY9723" fmla="*/ 4394185 h 6864970"/>
              <a:gd name="connsiteX9724" fmla="*/ 522916 w 7120160"/>
              <a:gd name="connsiteY9724" fmla="*/ 4374500 h 6864970"/>
              <a:gd name="connsiteX9725" fmla="*/ 520795 w 7120160"/>
              <a:gd name="connsiteY9725" fmla="*/ 4378310 h 6864970"/>
              <a:gd name="connsiteX9726" fmla="*/ 529277 w 7120160"/>
              <a:gd name="connsiteY9726" fmla="*/ 4345290 h 6864970"/>
              <a:gd name="connsiteX9727" fmla="*/ 527157 w 7120160"/>
              <a:gd name="connsiteY9727" fmla="*/ 4357990 h 6864970"/>
              <a:gd name="connsiteX9728" fmla="*/ 537051 w 7120160"/>
              <a:gd name="connsiteY9728" fmla="*/ 4317350 h 6864970"/>
              <a:gd name="connsiteX9729" fmla="*/ 539171 w 7120160"/>
              <a:gd name="connsiteY9729" fmla="*/ 4309730 h 6864970"/>
              <a:gd name="connsiteX9730" fmla="*/ 538465 w 7120160"/>
              <a:gd name="connsiteY9730" fmla="*/ 4313540 h 6864970"/>
              <a:gd name="connsiteX9731" fmla="*/ 540586 w 7120160"/>
              <a:gd name="connsiteY9731" fmla="*/ 4309730 h 6864970"/>
              <a:gd name="connsiteX9732" fmla="*/ 546947 w 7120160"/>
              <a:gd name="connsiteY9732" fmla="*/ 4277345 h 6864970"/>
              <a:gd name="connsiteX9733" fmla="*/ 553308 w 7120160"/>
              <a:gd name="connsiteY9733" fmla="*/ 4253850 h 6864970"/>
              <a:gd name="connsiteX9734" fmla="*/ 555428 w 7120160"/>
              <a:gd name="connsiteY9734" fmla="*/ 4245595 h 6864970"/>
              <a:gd name="connsiteX9735" fmla="*/ 556135 w 7120160"/>
              <a:gd name="connsiteY9735" fmla="*/ 4237340 h 6864970"/>
              <a:gd name="connsiteX9736" fmla="*/ 577339 w 7120160"/>
              <a:gd name="connsiteY9736" fmla="*/ 4147805 h 6864970"/>
              <a:gd name="connsiteX9737" fmla="*/ 594302 w 7120160"/>
              <a:gd name="connsiteY9737" fmla="*/ 4077955 h 6864970"/>
              <a:gd name="connsiteX9738" fmla="*/ 609851 w 7120160"/>
              <a:gd name="connsiteY9738" fmla="*/ 4004930 h 6864970"/>
              <a:gd name="connsiteX9739" fmla="*/ 617626 w 7120160"/>
              <a:gd name="connsiteY9739" fmla="*/ 3988420 h 6864970"/>
              <a:gd name="connsiteX9740" fmla="*/ 619747 w 7120160"/>
              <a:gd name="connsiteY9740" fmla="*/ 3985880 h 6864970"/>
              <a:gd name="connsiteX9741" fmla="*/ 620453 w 7120160"/>
              <a:gd name="connsiteY9741" fmla="*/ 3984610 h 6864970"/>
              <a:gd name="connsiteX9742" fmla="*/ 621160 w 7120160"/>
              <a:gd name="connsiteY9742" fmla="*/ 3982070 h 6864970"/>
              <a:gd name="connsiteX9743" fmla="*/ 621867 w 7120160"/>
              <a:gd name="connsiteY9743" fmla="*/ 3978260 h 6864970"/>
              <a:gd name="connsiteX9744" fmla="*/ 625401 w 7120160"/>
              <a:gd name="connsiteY9744" fmla="*/ 3961115 h 6864970"/>
              <a:gd name="connsiteX9745" fmla="*/ 626108 w 7120160"/>
              <a:gd name="connsiteY9745" fmla="*/ 3959210 h 6864970"/>
              <a:gd name="connsiteX9746" fmla="*/ 626108 w 7120160"/>
              <a:gd name="connsiteY9746" fmla="*/ 3957305 h 6864970"/>
              <a:gd name="connsiteX9747" fmla="*/ 632469 w 7120160"/>
              <a:gd name="connsiteY9747" fmla="*/ 3930635 h 6864970"/>
              <a:gd name="connsiteX9748" fmla="*/ 633176 w 7120160"/>
              <a:gd name="connsiteY9748" fmla="*/ 3929365 h 6864970"/>
              <a:gd name="connsiteX9749" fmla="*/ 634590 w 7120160"/>
              <a:gd name="connsiteY9749" fmla="*/ 3921110 h 6864970"/>
              <a:gd name="connsiteX9750" fmla="*/ 638123 w 7120160"/>
              <a:gd name="connsiteY9750" fmla="*/ 3913490 h 6864970"/>
              <a:gd name="connsiteX9751" fmla="*/ 636710 w 7120160"/>
              <a:gd name="connsiteY9751" fmla="*/ 3913490 h 6864970"/>
              <a:gd name="connsiteX9752" fmla="*/ 636710 w 7120160"/>
              <a:gd name="connsiteY9752" fmla="*/ 3908410 h 6864970"/>
              <a:gd name="connsiteX9753" fmla="*/ 637417 w 7120160"/>
              <a:gd name="connsiteY9753" fmla="*/ 3907775 h 6864970"/>
              <a:gd name="connsiteX9754" fmla="*/ 637417 w 7120160"/>
              <a:gd name="connsiteY9754" fmla="*/ 3907140 h 6864970"/>
              <a:gd name="connsiteX9755" fmla="*/ 636710 w 7120160"/>
              <a:gd name="connsiteY9755" fmla="*/ 3906505 h 6864970"/>
              <a:gd name="connsiteX9756" fmla="*/ 631762 w 7120160"/>
              <a:gd name="connsiteY9756" fmla="*/ 3896980 h 6864970"/>
              <a:gd name="connsiteX9757" fmla="*/ 628229 w 7120160"/>
              <a:gd name="connsiteY9757" fmla="*/ 3886185 h 6864970"/>
              <a:gd name="connsiteX9758" fmla="*/ 633883 w 7120160"/>
              <a:gd name="connsiteY9758" fmla="*/ 3840465 h 6864970"/>
              <a:gd name="connsiteX9759" fmla="*/ 641657 w 7120160"/>
              <a:gd name="connsiteY9759" fmla="*/ 3798555 h 6864970"/>
              <a:gd name="connsiteX9760" fmla="*/ 647311 w 7120160"/>
              <a:gd name="connsiteY9760" fmla="*/ 3757280 h 6864970"/>
              <a:gd name="connsiteX9761" fmla="*/ 651553 w 7120160"/>
              <a:gd name="connsiteY9761" fmla="*/ 3734420 h 6864970"/>
              <a:gd name="connsiteX9762" fmla="*/ 654380 w 7120160"/>
              <a:gd name="connsiteY9762" fmla="*/ 3715370 h 6864970"/>
              <a:gd name="connsiteX9763" fmla="*/ 666396 w 7120160"/>
              <a:gd name="connsiteY9763" fmla="*/ 3634090 h 6864970"/>
              <a:gd name="connsiteX9764" fmla="*/ 667102 w 7120160"/>
              <a:gd name="connsiteY9764" fmla="*/ 3622660 h 6864970"/>
              <a:gd name="connsiteX9765" fmla="*/ 679825 w 7120160"/>
              <a:gd name="connsiteY9765" fmla="*/ 3585830 h 6864970"/>
              <a:gd name="connsiteX9766" fmla="*/ 689720 w 7120160"/>
              <a:gd name="connsiteY9766" fmla="*/ 3553445 h 6864970"/>
              <a:gd name="connsiteX9767" fmla="*/ 695374 w 7120160"/>
              <a:gd name="connsiteY9767" fmla="*/ 3563605 h 6864970"/>
              <a:gd name="connsiteX9768" fmla="*/ 693960 w 7120160"/>
              <a:gd name="connsiteY9768" fmla="*/ 3619485 h 6864970"/>
              <a:gd name="connsiteX9769" fmla="*/ 702442 w 7120160"/>
              <a:gd name="connsiteY9769" fmla="*/ 3658855 h 6864970"/>
              <a:gd name="connsiteX9770" fmla="*/ 743436 w 7120160"/>
              <a:gd name="connsiteY9770" fmla="*/ 3549000 h 6864970"/>
              <a:gd name="connsiteX9771" fmla="*/ 745556 w 7120160"/>
              <a:gd name="connsiteY9771" fmla="*/ 3532490 h 6864970"/>
              <a:gd name="connsiteX9772" fmla="*/ 753332 w 7120160"/>
              <a:gd name="connsiteY9772" fmla="*/ 3495025 h 6864970"/>
              <a:gd name="connsiteX9773" fmla="*/ 764640 w 7120160"/>
              <a:gd name="connsiteY9773" fmla="*/ 3460735 h 6864970"/>
              <a:gd name="connsiteX9774" fmla="*/ 769587 w 7120160"/>
              <a:gd name="connsiteY9774" fmla="*/ 3446765 h 6864970"/>
              <a:gd name="connsiteX9775" fmla="*/ 770295 w 7120160"/>
              <a:gd name="connsiteY9775" fmla="*/ 3444225 h 6864970"/>
              <a:gd name="connsiteX9776" fmla="*/ 767468 w 7120160"/>
              <a:gd name="connsiteY9776" fmla="*/ 3451845 h 6864970"/>
              <a:gd name="connsiteX9777" fmla="*/ 755452 w 7120160"/>
              <a:gd name="connsiteY9777" fmla="*/ 3460100 h 6864970"/>
              <a:gd name="connsiteX9778" fmla="*/ 765347 w 7120160"/>
              <a:gd name="connsiteY9778" fmla="*/ 3437240 h 6864970"/>
              <a:gd name="connsiteX9779" fmla="*/ 775949 w 7120160"/>
              <a:gd name="connsiteY9779" fmla="*/ 3416285 h 6864970"/>
              <a:gd name="connsiteX9780" fmla="*/ 780189 w 7120160"/>
              <a:gd name="connsiteY9780" fmla="*/ 3406125 h 6864970"/>
              <a:gd name="connsiteX9781" fmla="*/ 780896 w 7120160"/>
              <a:gd name="connsiteY9781" fmla="*/ 3404855 h 6864970"/>
              <a:gd name="connsiteX9782" fmla="*/ 787258 w 7120160"/>
              <a:gd name="connsiteY9782" fmla="*/ 3346435 h 6864970"/>
              <a:gd name="connsiteX9783" fmla="*/ 795032 w 7120160"/>
              <a:gd name="connsiteY9783" fmla="*/ 3312780 h 6864970"/>
              <a:gd name="connsiteX9784" fmla="*/ 799980 w 7120160"/>
              <a:gd name="connsiteY9784" fmla="*/ 3288015 h 6864970"/>
              <a:gd name="connsiteX9785" fmla="*/ 810582 w 7120160"/>
              <a:gd name="connsiteY9785" fmla="*/ 3280395 h 6864970"/>
              <a:gd name="connsiteX9786" fmla="*/ 823305 w 7120160"/>
              <a:gd name="connsiteY9786" fmla="*/ 3272775 h 6864970"/>
              <a:gd name="connsiteX9787" fmla="*/ 825425 w 7120160"/>
              <a:gd name="connsiteY9787" fmla="*/ 3270235 h 6864970"/>
              <a:gd name="connsiteX9788" fmla="*/ 826838 w 7120160"/>
              <a:gd name="connsiteY9788" fmla="*/ 3263250 h 6864970"/>
              <a:gd name="connsiteX9789" fmla="*/ 826132 w 7120160"/>
              <a:gd name="connsiteY9789" fmla="*/ 3249915 h 6864970"/>
              <a:gd name="connsiteX9790" fmla="*/ 833199 w 7120160"/>
              <a:gd name="connsiteY9790" fmla="*/ 3249280 h 6864970"/>
              <a:gd name="connsiteX9791" fmla="*/ 833907 w 7120160"/>
              <a:gd name="connsiteY9791" fmla="*/ 3248645 h 6864970"/>
              <a:gd name="connsiteX9792" fmla="*/ 835320 w 7120160"/>
              <a:gd name="connsiteY9792" fmla="*/ 3239755 h 6864970"/>
              <a:gd name="connsiteX9793" fmla="*/ 846628 w 7120160"/>
              <a:gd name="connsiteY9793" fmla="*/ 3197845 h 6864970"/>
              <a:gd name="connsiteX9794" fmla="*/ 859351 w 7120160"/>
              <a:gd name="connsiteY9794" fmla="*/ 3150220 h 6864970"/>
              <a:gd name="connsiteX9795" fmla="*/ 878435 w 7120160"/>
              <a:gd name="connsiteY9795" fmla="*/ 3076560 h 6864970"/>
              <a:gd name="connsiteX9796" fmla="*/ 886210 w 7120160"/>
              <a:gd name="connsiteY9796" fmla="*/ 3042905 h 6864970"/>
              <a:gd name="connsiteX9797" fmla="*/ 893277 w 7120160"/>
              <a:gd name="connsiteY9797" fmla="*/ 3014330 h 6864970"/>
              <a:gd name="connsiteX9798" fmla="*/ 898931 w 7120160"/>
              <a:gd name="connsiteY9798" fmla="*/ 2974325 h 6864970"/>
              <a:gd name="connsiteX9799" fmla="*/ 909534 w 7120160"/>
              <a:gd name="connsiteY9799" fmla="*/ 2947655 h 6864970"/>
              <a:gd name="connsiteX9800" fmla="*/ 930031 w 7120160"/>
              <a:gd name="connsiteY9800" fmla="*/ 2865105 h 6864970"/>
              <a:gd name="connsiteX9801" fmla="*/ 958302 w 7120160"/>
              <a:gd name="connsiteY9801" fmla="*/ 2774935 h 6864970"/>
              <a:gd name="connsiteX9802" fmla="*/ 963957 w 7120160"/>
              <a:gd name="connsiteY9802" fmla="*/ 2769855 h 6864970"/>
              <a:gd name="connsiteX9803" fmla="*/ 983041 w 7120160"/>
              <a:gd name="connsiteY9803" fmla="*/ 2692385 h 6864970"/>
              <a:gd name="connsiteX9804" fmla="*/ 1007779 w 7120160"/>
              <a:gd name="connsiteY9804" fmla="*/ 2599675 h 6864970"/>
              <a:gd name="connsiteX9805" fmla="*/ 1033930 w 7120160"/>
              <a:gd name="connsiteY9805" fmla="*/ 2508870 h 6864970"/>
              <a:gd name="connsiteX9806" fmla="*/ 1040998 w 7120160"/>
              <a:gd name="connsiteY9806" fmla="*/ 2473945 h 6864970"/>
              <a:gd name="connsiteX9807" fmla="*/ 1050186 w 7120160"/>
              <a:gd name="connsiteY9807" fmla="*/ 2425685 h 6864970"/>
              <a:gd name="connsiteX9808" fmla="*/ 1057961 w 7120160"/>
              <a:gd name="connsiteY9808" fmla="*/ 2439020 h 6864970"/>
              <a:gd name="connsiteX9809" fmla="*/ 1072097 w 7120160"/>
              <a:gd name="connsiteY9809" fmla="*/ 2463150 h 6864970"/>
              <a:gd name="connsiteX9810" fmla="*/ 1087646 w 7120160"/>
              <a:gd name="connsiteY9810" fmla="*/ 2436480 h 6864970"/>
              <a:gd name="connsiteX9811" fmla="*/ 1098956 w 7120160"/>
              <a:gd name="connsiteY9811" fmla="*/ 2404730 h 6864970"/>
              <a:gd name="connsiteX9812" fmla="*/ 1098249 w 7120160"/>
              <a:gd name="connsiteY9812" fmla="*/ 2395205 h 6864970"/>
              <a:gd name="connsiteX9813" fmla="*/ 1096128 w 7120160"/>
              <a:gd name="connsiteY9813" fmla="*/ 2386950 h 6864970"/>
              <a:gd name="connsiteX9814" fmla="*/ 1094007 w 7120160"/>
              <a:gd name="connsiteY9814" fmla="*/ 2385045 h 6864970"/>
              <a:gd name="connsiteX9815" fmla="*/ 1084113 w 7120160"/>
              <a:gd name="connsiteY9815" fmla="*/ 2386950 h 6864970"/>
              <a:gd name="connsiteX9816" fmla="*/ 1075631 w 7120160"/>
              <a:gd name="connsiteY9816" fmla="*/ 2397110 h 6864970"/>
              <a:gd name="connsiteX9817" fmla="*/ 1060082 w 7120160"/>
              <a:gd name="connsiteY9817" fmla="*/ 2416795 h 6864970"/>
              <a:gd name="connsiteX9818" fmla="*/ 1062909 w 7120160"/>
              <a:gd name="connsiteY9818" fmla="*/ 2356470 h 6864970"/>
              <a:gd name="connsiteX9819" fmla="*/ 1081286 w 7120160"/>
              <a:gd name="connsiteY9819" fmla="*/ 2301225 h 6864970"/>
              <a:gd name="connsiteX9820" fmla="*/ 1098249 w 7120160"/>
              <a:gd name="connsiteY9820" fmla="*/ 2249790 h 6864970"/>
              <a:gd name="connsiteX9821" fmla="*/ 1118038 w 7120160"/>
              <a:gd name="connsiteY9821" fmla="*/ 2184385 h 6864970"/>
              <a:gd name="connsiteX9822" fmla="*/ 1132174 w 7120160"/>
              <a:gd name="connsiteY9822" fmla="*/ 2143745 h 6864970"/>
              <a:gd name="connsiteX9823" fmla="*/ 1136416 w 7120160"/>
              <a:gd name="connsiteY9823" fmla="*/ 2122790 h 6864970"/>
              <a:gd name="connsiteX9824" fmla="*/ 1141363 w 7120160"/>
              <a:gd name="connsiteY9824" fmla="*/ 2093580 h 6864970"/>
              <a:gd name="connsiteX9825" fmla="*/ 1191546 w 7120160"/>
              <a:gd name="connsiteY9825" fmla="*/ 1958960 h 6864970"/>
              <a:gd name="connsiteX9826" fmla="*/ 1192252 w 7120160"/>
              <a:gd name="connsiteY9826" fmla="*/ 1931020 h 6864970"/>
              <a:gd name="connsiteX9827" fmla="*/ 1200734 w 7120160"/>
              <a:gd name="connsiteY9827" fmla="*/ 1896730 h 6864970"/>
              <a:gd name="connsiteX9828" fmla="*/ 1216283 w 7120160"/>
              <a:gd name="connsiteY9828" fmla="*/ 1861170 h 6864970"/>
              <a:gd name="connsiteX9829" fmla="*/ 1218404 w 7120160"/>
              <a:gd name="connsiteY9829" fmla="*/ 1845295 h 6864970"/>
              <a:gd name="connsiteX9830" fmla="*/ 1214870 w 7120160"/>
              <a:gd name="connsiteY9830" fmla="*/ 1835770 h 6864970"/>
              <a:gd name="connsiteX9831" fmla="*/ 1206389 w 7120160"/>
              <a:gd name="connsiteY9831" fmla="*/ 1805925 h 6864970"/>
              <a:gd name="connsiteX9832" fmla="*/ 1288377 w 7120160"/>
              <a:gd name="connsiteY9832" fmla="*/ 1595105 h 6864970"/>
              <a:gd name="connsiteX9833" fmla="*/ 1361177 w 7120160"/>
              <a:gd name="connsiteY9833" fmla="*/ 1426195 h 6864970"/>
              <a:gd name="connsiteX9834" fmla="*/ 1417721 w 7120160"/>
              <a:gd name="connsiteY9834" fmla="*/ 1301100 h 6864970"/>
              <a:gd name="connsiteX9835" fmla="*/ 1429737 w 7120160"/>
              <a:gd name="connsiteY9835" fmla="*/ 1283320 h 6864970"/>
              <a:gd name="connsiteX9836" fmla="*/ 1442458 w 7120160"/>
              <a:gd name="connsiteY9836" fmla="*/ 1265540 h 6864970"/>
              <a:gd name="connsiteX9837" fmla="*/ 1449527 w 7120160"/>
              <a:gd name="connsiteY9837" fmla="*/ 1254745 h 6864970"/>
              <a:gd name="connsiteX9838" fmla="*/ 1455888 w 7120160"/>
              <a:gd name="connsiteY9838" fmla="*/ 1238235 h 6864970"/>
              <a:gd name="connsiteX9839" fmla="*/ 1468610 w 7120160"/>
              <a:gd name="connsiteY9839" fmla="*/ 1232520 h 6864970"/>
              <a:gd name="connsiteX9840" fmla="*/ 1470024 w 7120160"/>
              <a:gd name="connsiteY9840" fmla="*/ 1236330 h 6864970"/>
              <a:gd name="connsiteX9841" fmla="*/ 1471437 w 7120160"/>
              <a:gd name="connsiteY9841" fmla="*/ 1242680 h 6864970"/>
              <a:gd name="connsiteX9842" fmla="*/ 1465783 w 7120160"/>
              <a:gd name="connsiteY9842" fmla="*/ 1268715 h 6864970"/>
              <a:gd name="connsiteX9843" fmla="*/ 1453767 w 7120160"/>
              <a:gd name="connsiteY9843" fmla="*/ 1292210 h 6864970"/>
              <a:gd name="connsiteX9844" fmla="*/ 1421255 w 7120160"/>
              <a:gd name="connsiteY9844" fmla="*/ 1384285 h 6864970"/>
              <a:gd name="connsiteX9845" fmla="*/ 1421255 w 7120160"/>
              <a:gd name="connsiteY9845" fmla="*/ 1395080 h 6864970"/>
              <a:gd name="connsiteX9846" fmla="*/ 1413480 w 7120160"/>
              <a:gd name="connsiteY9846" fmla="*/ 1410320 h 6864970"/>
              <a:gd name="connsiteX9847" fmla="*/ 1411360 w 7120160"/>
              <a:gd name="connsiteY9847" fmla="*/ 1415400 h 6864970"/>
              <a:gd name="connsiteX9848" fmla="*/ 1408533 w 7120160"/>
              <a:gd name="connsiteY9848" fmla="*/ 1421750 h 6864970"/>
              <a:gd name="connsiteX9849" fmla="*/ 1399344 w 7120160"/>
              <a:gd name="connsiteY9849" fmla="*/ 1440165 h 6864970"/>
              <a:gd name="connsiteX9850" fmla="*/ 1395104 w 7120160"/>
              <a:gd name="connsiteY9850" fmla="*/ 1457945 h 6864970"/>
              <a:gd name="connsiteX9851" fmla="*/ 1378140 w 7120160"/>
              <a:gd name="connsiteY9851" fmla="*/ 1495410 h 6864970"/>
              <a:gd name="connsiteX9852" fmla="*/ 1360471 w 7120160"/>
              <a:gd name="connsiteY9852" fmla="*/ 1553195 h 6864970"/>
              <a:gd name="connsiteX9853" fmla="*/ 1333612 w 7120160"/>
              <a:gd name="connsiteY9853" fmla="*/ 1630030 h 6864970"/>
              <a:gd name="connsiteX9854" fmla="*/ 1301100 w 7120160"/>
              <a:gd name="connsiteY9854" fmla="*/ 1713215 h 6864970"/>
              <a:gd name="connsiteX9855" fmla="*/ 1284136 w 7120160"/>
              <a:gd name="connsiteY9855" fmla="*/ 1757665 h 6864970"/>
              <a:gd name="connsiteX9856" fmla="*/ 1238901 w 7120160"/>
              <a:gd name="connsiteY9856" fmla="*/ 1885300 h 6864970"/>
              <a:gd name="connsiteX9857" fmla="*/ 1225472 w 7120160"/>
              <a:gd name="connsiteY9857" fmla="*/ 1943085 h 6864970"/>
              <a:gd name="connsiteX9858" fmla="*/ 1236780 w 7120160"/>
              <a:gd name="connsiteY9858" fmla="*/ 1953880 h 6864970"/>
              <a:gd name="connsiteX9859" fmla="*/ 1225472 w 7120160"/>
              <a:gd name="connsiteY9859" fmla="*/ 1978645 h 6864970"/>
              <a:gd name="connsiteX9860" fmla="*/ 1199320 w 7120160"/>
              <a:gd name="connsiteY9860" fmla="*/ 2025000 h 6864970"/>
              <a:gd name="connsiteX9861" fmla="*/ 1168222 w 7120160"/>
              <a:gd name="connsiteY9861" fmla="*/ 2120885 h 6864970"/>
              <a:gd name="connsiteX9862" fmla="*/ 1173169 w 7120160"/>
              <a:gd name="connsiteY9862" fmla="*/ 2132315 h 6864970"/>
              <a:gd name="connsiteX9863" fmla="*/ 1179530 w 7120160"/>
              <a:gd name="connsiteY9863" fmla="*/ 2131680 h 6864970"/>
              <a:gd name="connsiteX9864" fmla="*/ 1169635 w 7120160"/>
              <a:gd name="connsiteY9864" fmla="*/ 2136125 h 6864970"/>
              <a:gd name="connsiteX9865" fmla="*/ 1152671 w 7120160"/>
              <a:gd name="connsiteY9865" fmla="*/ 2195180 h 6864970"/>
              <a:gd name="connsiteX9866" fmla="*/ 1154086 w 7120160"/>
              <a:gd name="connsiteY9866" fmla="*/ 2211055 h 6864970"/>
              <a:gd name="connsiteX9867" fmla="*/ 1145604 w 7120160"/>
              <a:gd name="connsiteY9867" fmla="*/ 2225025 h 6864970"/>
              <a:gd name="connsiteX9868" fmla="*/ 1136416 w 7120160"/>
              <a:gd name="connsiteY9868" fmla="*/ 2228835 h 6864970"/>
              <a:gd name="connsiteX9869" fmla="*/ 1129347 w 7120160"/>
              <a:gd name="connsiteY9869" fmla="*/ 2229470 h 6864970"/>
              <a:gd name="connsiteX9870" fmla="*/ 1136416 w 7120160"/>
              <a:gd name="connsiteY9870" fmla="*/ 2235185 h 6864970"/>
              <a:gd name="connsiteX9871" fmla="*/ 1133589 w 7120160"/>
              <a:gd name="connsiteY9871" fmla="*/ 2246615 h 6864970"/>
              <a:gd name="connsiteX9872" fmla="*/ 1106023 w 7120160"/>
              <a:gd name="connsiteY9872" fmla="*/ 2304400 h 6864970"/>
              <a:gd name="connsiteX9873" fmla="*/ 1104610 w 7120160"/>
              <a:gd name="connsiteY9873" fmla="*/ 2371710 h 6864970"/>
              <a:gd name="connsiteX9874" fmla="*/ 1133589 w 7120160"/>
              <a:gd name="connsiteY9874" fmla="*/ 2319640 h 6864970"/>
              <a:gd name="connsiteX9875" fmla="*/ 1154086 w 7120160"/>
              <a:gd name="connsiteY9875" fmla="*/ 2258045 h 6864970"/>
              <a:gd name="connsiteX9876" fmla="*/ 1159740 w 7120160"/>
              <a:gd name="connsiteY9876" fmla="*/ 2249790 h 6864970"/>
              <a:gd name="connsiteX9877" fmla="*/ 1169635 w 7120160"/>
              <a:gd name="connsiteY9877" fmla="*/ 2239630 h 6864970"/>
              <a:gd name="connsiteX9878" fmla="*/ 1183064 w 7120160"/>
              <a:gd name="connsiteY9878" fmla="*/ 2245345 h 6864970"/>
              <a:gd name="connsiteX9879" fmla="*/ 1174583 w 7120160"/>
              <a:gd name="connsiteY9879" fmla="*/ 2263760 h 6864970"/>
              <a:gd name="connsiteX9880" fmla="*/ 1166807 w 7120160"/>
              <a:gd name="connsiteY9880" fmla="*/ 2282810 h 6864970"/>
              <a:gd name="connsiteX9881" fmla="*/ 1143483 w 7120160"/>
              <a:gd name="connsiteY9881" fmla="*/ 2355835 h 6864970"/>
              <a:gd name="connsiteX9882" fmla="*/ 1060788 w 7120160"/>
              <a:gd name="connsiteY9882" fmla="*/ 2621265 h 6864970"/>
              <a:gd name="connsiteX9883" fmla="*/ 1061495 w 7120160"/>
              <a:gd name="connsiteY9883" fmla="*/ 2643490 h 6864970"/>
              <a:gd name="connsiteX9884" fmla="*/ 1067150 w 7120160"/>
              <a:gd name="connsiteY9884" fmla="*/ 2654285 h 6864970"/>
              <a:gd name="connsiteX9885" fmla="*/ 1084113 w 7120160"/>
              <a:gd name="connsiteY9885" fmla="*/ 2633330 h 6864970"/>
              <a:gd name="connsiteX9886" fmla="*/ 1097541 w 7120160"/>
              <a:gd name="connsiteY9886" fmla="*/ 2601580 h 6864970"/>
              <a:gd name="connsiteX9887" fmla="*/ 1110970 w 7120160"/>
              <a:gd name="connsiteY9887" fmla="*/ 2562210 h 6864970"/>
              <a:gd name="connsiteX9888" fmla="*/ 1120159 w 7120160"/>
              <a:gd name="connsiteY9888" fmla="*/ 2519030 h 6864970"/>
              <a:gd name="connsiteX9889" fmla="*/ 1132882 w 7120160"/>
              <a:gd name="connsiteY9889" fmla="*/ 2498075 h 6864970"/>
              <a:gd name="connsiteX9890" fmla="*/ 1151965 w 7120160"/>
              <a:gd name="connsiteY9890" fmla="*/ 2461880 h 6864970"/>
              <a:gd name="connsiteX9891" fmla="*/ 1151965 w 7120160"/>
              <a:gd name="connsiteY9891" fmla="*/ 2455530 h 6864970"/>
              <a:gd name="connsiteX9892" fmla="*/ 1180237 w 7120160"/>
              <a:gd name="connsiteY9892" fmla="*/ 2385680 h 6864970"/>
              <a:gd name="connsiteX9893" fmla="*/ 1192959 w 7120160"/>
              <a:gd name="connsiteY9893" fmla="*/ 2341230 h 6864970"/>
              <a:gd name="connsiteX9894" fmla="*/ 1195786 w 7120160"/>
              <a:gd name="connsiteY9894" fmla="*/ 2318370 h 6864970"/>
              <a:gd name="connsiteX9895" fmla="*/ 1187305 w 7120160"/>
              <a:gd name="connsiteY9895" fmla="*/ 2325990 h 6864970"/>
              <a:gd name="connsiteX9896" fmla="*/ 1184477 w 7120160"/>
              <a:gd name="connsiteY9896" fmla="*/ 2331070 h 6864970"/>
              <a:gd name="connsiteX9897" fmla="*/ 1178823 w 7120160"/>
              <a:gd name="connsiteY9897" fmla="*/ 2339325 h 6864970"/>
              <a:gd name="connsiteX9898" fmla="*/ 1176703 w 7120160"/>
              <a:gd name="connsiteY9898" fmla="*/ 2331070 h 6864970"/>
              <a:gd name="connsiteX9899" fmla="*/ 1180943 w 7120160"/>
              <a:gd name="connsiteY9899" fmla="*/ 2317735 h 6864970"/>
              <a:gd name="connsiteX9900" fmla="*/ 1196494 w 7120160"/>
              <a:gd name="connsiteY9900" fmla="*/ 2241535 h 6864970"/>
              <a:gd name="connsiteX9901" fmla="*/ 1200028 w 7120160"/>
              <a:gd name="connsiteY9901" fmla="*/ 2226930 h 6864970"/>
              <a:gd name="connsiteX9902" fmla="*/ 1186598 w 7120160"/>
              <a:gd name="connsiteY9902" fmla="*/ 2223120 h 6864970"/>
              <a:gd name="connsiteX9903" fmla="*/ 1186598 w 7120160"/>
              <a:gd name="connsiteY9903" fmla="*/ 2203435 h 6864970"/>
              <a:gd name="connsiteX9904" fmla="*/ 1197907 w 7120160"/>
              <a:gd name="connsiteY9904" fmla="*/ 2190735 h 6864970"/>
              <a:gd name="connsiteX9905" fmla="*/ 1200734 w 7120160"/>
              <a:gd name="connsiteY9905" fmla="*/ 2198990 h 6864970"/>
              <a:gd name="connsiteX9906" fmla="*/ 1203562 w 7120160"/>
              <a:gd name="connsiteY9906" fmla="*/ 2193275 h 6864970"/>
              <a:gd name="connsiteX9907" fmla="*/ 1201440 w 7120160"/>
              <a:gd name="connsiteY9907" fmla="*/ 2181845 h 6864970"/>
              <a:gd name="connsiteX9908" fmla="*/ 1202147 w 7120160"/>
              <a:gd name="connsiteY9908" fmla="*/ 2172320 h 6864970"/>
              <a:gd name="connsiteX9909" fmla="*/ 1202855 w 7120160"/>
              <a:gd name="connsiteY9909" fmla="*/ 2172320 h 6864970"/>
              <a:gd name="connsiteX9910" fmla="*/ 1207095 w 7120160"/>
              <a:gd name="connsiteY9910" fmla="*/ 2165970 h 6864970"/>
              <a:gd name="connsiteX9911" fmla="*/ 1218404 w 7120160"/>
              <a:gd name="connsiteY9911" fmla="*/ 2134855 h 6864970"/>
              <a:gd name="connsiteX9912" fmla="*/ 1261519 w 7120160"/>
              <a:gd name="connsiteY9912" fmla="*/ 2026270 h 6864970"/>
              <a:gd name="connsiteX9913" fmla="*/ 1337852 w 7120160"/>
              <a:gd name="connsiteY9913" fmla="*/ 1846565 h 6864970"/>
              <a:gd name="connsiteX9914" fmla="*/ 1417014 w 7120160"/>
              <a:gd name="connsiteY9914" fmla="*/ 1656700 h 6864970"/>
              <a:gd name="connsiteX9915" fmla="*/ 1484867 w 7120160"/>
              <a:gd name="connsiteY9915" fmla="*/ 1470010 h 6864970"/>
              <a:gd name="connsiteX9916" fmla="*/ 1555546 w 7120160"/>
              <a:gd name="connsiteY9916" fmla="*/ 1277605 h 6864970"/>
              <a:gd name="connsiteX9917" fmla="*/ 1582404 w 7120160"/>
              <a:gd name="connsiteY9917" fmla="*/ 1221725 h 6864970"/>
              <a:gd name="connsiteX9918" fmla="*/ 1571803 w 7120160"/>
              <a:gd name="connsiteY9918" fmla="*/ 1264270 h 6864970"/>
              <a:gd name="connsiteX9919" fmla="*/ 1530809 w 7120160"/>
              <a:gd name="connsiteY9919" fmla="*/ 1384285 h 6864970"/>
              <a:gd name="connsiteX9920" fmla="*/ 1506777 w 7120160"/>
              <a:gd name="connsiteY9920" fmla="*/ 1452230 h 6864970"/>
              <a:gd name="connsiteX9921" fmla="*/ 1481333 w 7120160"/>
              <a:gd name="connsiteY9921" fmla="*/ 1539225 h 6864970"/>
              <a:gd name="connsiteX9922" fmla="*/ 1363298 w 7120160"/>
              <a:gd name="connsiteY9922" fmla="*/ 1849105 h 6864970"/>
              <a:gd name="connsiteX9923" fmla="*/ 1335025 w 7120160"/>
              <a:gd name="connsiteY9923" fmla="*/ 1934830 h 6864970"/>
              <a:gd name="connsiteX9924" fmla="*/ 1328664 w 7120160"/>
              <a:gd name="connsiteY9924" fmla="*/ 1953880 h 6864970"/>
              <a:gd name="connsiteX9925" fmla="*/ 1320889 w 7120160"/>
              <a:gd name="connsiteY9925" fmla="*/ 1965310 h 6864970"/>
              <a:gd name="connsiteX9926" fmla="*/ 1310995 w 7120160"/>
              <a:gd name="connsiteY9926" fmla="*/ 2002775 h 6864970"/>
              <a:gd name="connsiteX9927" fmla="*/ 1293325 w 7120160"/>
              <a:gd name="connsiteY9927" fmla="*/ 2056115 h 6864970"/>
              <a:gd name="connsiteX9928" fmla="*/ 1257277 w 7120160"/>
              <a:gd name="connsiteY9928" fmla="*/ 2140570 h 6864970"/>
              <a:gd name="connsiteX9929" fmla="*/ 1255865 w 7120160"/>
              <a:gd name="connsiteY9929" fmla="*/ 2155175 h 6864970"/>
              <a:gd name="connsiteX9930" fmla="*/ 1252331 w 7120160"/>
              <a:gd name="connsiteY9930" fmla="*/ 2171685 h 6864970"/>
              <a:gd name="connsiteX9931" fmla="*/ 1239608 w 7120160"/>
              <a:gd name="connsiteY9931" fmla="*/ 2179940 h 6864970"/>
              <a:gd name="connsiteX9932" fmla="*/ 1238195 w 7120160"/>
              <a:gd name="connsiteY9932" fmla="*/ 2195180 h 6864970"/>
              <a:gd name="connsiteX9933" fmla="*/ 1236074 w 7120160"/>
              <a:gd name="connsiteY9933" fmla="*/ 2205975 h 6864970"/>
              <a:gd name="connsiteX9934" fmla="*/ 1237488 w 7120160"/>
              <a:gd name="connsiteY9934" fmla="*/ 2226295 h 6864970"/>
              <a:gd name="connsiteX9935" fmla="*/ 1239608 w 7120160"/>
              <a:gd name="connsiteY9935" fmla="*/ 2242805 h 6864970"/>
              <a:gd name="connsiteX9936" fmla="*/ 1228299 w 7120160"/>
              <a:gd name="connsiteY9936" fmla="*/ 2275190 h 6864970"/>
              <a:gd name="connsiteX9937" fmla="*/ 1212749 w 7120160"/>
              <a:gd name="connsiteY9937" fmla="*/ 2330435 h 6864970"/>
              <a:gd name="connsiteX9938" fmla="*/ 1207095 w 7120160"/>
              <a:gd name="connsiteY9938" fmla="*/ 2364090 h 6864970"/>
              <a:gd name="connsiteX9939" fmla="*/ 1205682 w 7120160"/>
              <a:gd name="connsiteY9939" fmla="*/ 2390125 h 6864970"/>
              <a:gd name="connsiteX9940" fmla="*/ 1188012 w 7120160"/>
              <a:gd name="connsiteY9940" fmla="*/ 2470135 h 6864970"/>
              <a:gd name="connsiteX9941" fmla="*/ 1188012 w 7120160"/>
              <a:gd name="connsiteY9941" fmla="*/ 2484740 h 6864970"/>
              <a:gd name="connsiteX9942" fmla="*/ 1188012 w 7120160"/>
              <a:gd name="connsiteY9942" fmla="*/ 2485375 h 6864970"/>
              <a:gd name="connsiteX9943" fmla="*/ 1197200 w 7120160"/>
              <a:gd name="connsiteY9943" fmla="*/ 2463785 h 6864970"/>
              <a:gd name="connsiteX9944" fmla="*/ 1207095 w 7120160"/>
              <a:gd name="connsiteY9944" fmla="*/ 2442195 h 6864970"/>
              <a:gd name="connsiteX9945" fmla="*/ 1212749 w 7120160"/>
              <a:gd name="connsiteY9945" fmla="*/ 2429495 h 6864970"/>
              <a:gd name="connsiteX9946" fmla="*/ 1214163 w 7120160"/>
              <a:gd name="connsiteY9946" fmla="*/ 2425050 h 6864970"/>
              <a:gd name="connsiteX9947" fmla="*/ 1224059 w 7120160"/>
              <a:gd name="connsiteY9947" fmla="*/ 2397110 h 6864970"/>
              <a:gd name="connsiteX9948" fmla="*/ 1246676 w 7120160"/>
              <a:gd name="connsiteY9948" fmla="*/ 2330435 h 6864970"/>
              <a:gd name="connsiteX9949" fmla="*/ 1266466 w 7120160"/>
              <a:gd name="connsiteY9949" fmla="*/ 2265030 h 6864970"/>
              <a:gd name="connsiteX9950" fmla="*/ 1289083 w 7120160"/>
              <a:gd name="connsiteY9950" fmla="*/ 2193275 h 6864970"/>
              <a:gd name="connsiteX9951" fmla="*/ 1313822 w 7120160"/>
              <a:gd name="connsiteY9951" fmla="*/ 2117075 h 6864970"/>
              <a:gd name="connsiteX9952" fmla="*/ 1352695 w 7120160"/>
              <a:gd name="connsiteY9952" fmla="*/ 1996425 h 6864970"/>
              <a:gd name="connsiteX9953" fmla="*/ 1364004 w 7120160"/>
              <a:gd name="connsiteY9953" fmla="*/ 1956420 h 6864970"/>
              <a:gd name="connsiteX9954" fmla="*/ 1373192 w 7120160"/>
              <a:gd name="connsiteY9954" fmla="*/ 1927845 h 6864970"/>
              <a:gd name="connsiteX9955" fmla="*/ 1444579 w 7120160"/>
              <a:gd name="connsiteY9955" fmla="*/ 1717660 h 6864970"/>
              <a:gd name="connsiteX9956" fmla="*/ 1463663 w 7120160"/>
              <a:gd name="connsiteY9956" fmla="*/ 1660510 h 6864970"/>
              <a:gd name="connsiteX9957" fmla="*/ 1481333 w 7120160"/>
              <a:gd name="connsiteY9957" fmla="*/ 1607805 h 6864970"/>
              <a:gd name="connsiteX9958" fmla="*/ 1525154 w 7120160"/>
              <a:gd name="connsiteY9958" fmla="*/ 1486520 h 6864970"/>
              <a:gd name="connsiteX9959" fmla="*/ 1559787 w 7120160"/>
              <a:gd name="connsiteY9959" fmla="*/ 1397620 h 6864970"/>
              <a:gd name="connsiteX9960" fmla="*/ 1586646 w 7120160"/>
              <a:gd name="connsiteY9960" fmla="*/ 1324595 h 6864970"/>
              <a:gd name="connsiteX9961" fmla="*/ 1626226 w 7120160"/>
              <a:gd name="connsiteY9961" fmla="*/ 1229345 h 6864970"/>
              <a:gd name="connsiteX9962" fmla="*/ 1725178 w 7120160"/>
              <a:gd name="connsiteY9962" fmla="*/ 998205 h 6864970"/>
              <a:gd name="connsiteX9963" fmla="*/ 1753449 w 7120160"/>
              <a:gd name="connsiteY9963" fmla="*/ 949945 h 6864970"/>
              <a:gd name="connsiteX9964" fmla="*/ 1783842 w 7120160"/>
              <a:gd name="connsiteY9964" fmla="*/ 885810 h 6864970"/>
              <a:gd name="connsiteX9965" fmla="*/ 1826249 w 7120160"/>
              <a:gd name="connsiteY9965" fmla="*/ 789925 h 6864970"/>
              <a:gd name="connsiteX9966" fmla="*/ 1841799 w 7120160"/>
              <a:gd name="connsiteY9966" fmla="*/ 775320 h 6864970"/>
              <a:gd name="connsiteX9967" fmla="*/ 1850988 w 7120160"/>
              <a:gd name="connsiteY9967" fmla="*/ 768970 h 6864970"/>
              <a:gd name="connsiteX9968" fmla="*/ 1869364 w 7120160"/>
              <a:gd name="connsiteY9968" fmla="*/ 758175 h 6864970"/>
              <a:gd name="connsiteX9969" fmla="*/ 1853815 w 7120160"/>
              <a:gd name="connsiteY9969" fmla="*/ 806435 h 6864970"/>
              <a:gd name="connsiteX9970" fmla="*/ 1835438 w 7120160"/>
              <a:gd name="connsiteY9970" fmla="*/ 863585 h 6864970"/>
              <a:gd name="connsiteX9971" fmla="*/ 1849574 w 7120160"/>
              <a:gd name="connsiteY9971" fmla="*/ 876920 h 6864970"/>
              <a:gd name="connsiteX9972" fmla="*/ 1858055 w 7120160"/>
              <a:gd name="connsiteY9972" fmla="*/ 861045 h 6864970"/>
              <a:gd name="connsiteX9973" fmla="*/ 1871485 w 7120160"/>
              <a:gd name="connsiteY9973" fmla="*/ 832470 h 6864970"/>
              <a:gd name="connsiteX9974" fmla="*/ 1908945 w 7120160"/>
              <a:gd name="connsiteY9974" fmla="*/ 762620 h 6864970"/>
              <a:gd name="connsiteX9975" fmla="*/ 1944991 w 7120160"/>
              <a:gd name="connsiteY9975" fmla="*/ 692770 h 6864970"/>
              <a:gd name="connsiteX9976" fmla="*/ 1945699 w 7120160"/>
              <a:gd name="connsiteY9976" fmla="*/ 691500 h 6864970"/>
              <a:gd name="connsiteX9977" fmla="*/ 1947112 w 7120160"/>
              <a:gd name="connsiteY9977" fmla="*/ 684515 h 6864970"/>
              <a:gd name="connsiteX9978" fmla="*/ 1967609 w 7120160"/>
              <a:gd name="connsiteY9978" fmla="*/ 626730 h 6864970"/>
              <a:gd name="connsiteX9979" fmla="*/ 1967609 w 7120160"/>
              <a:gd name="connsiteY9979" fmla="*/ 626095 h 6864970"/>
              <a:gd name="connsiteX9980" fmla="*/ 1968316 w 7120160"/>
              <a:gd name="connsiteY9980" fmla="*/ 626730 h 6864970"/>
              <a:gd name="connsiteX9981" fmla="*/ 1972557 w 7120160"/>
              <a:gd name="connsiteY9981" fmla="*/ 630540 h 6864970"/>
              <a:gd name="connsiteX9982" fmla="*/ 1981039 w 7120160"/>
              <a:gd name="connsiteY9982" fmla="*/ 608950 h 6864970"/>
              <a:gd name="connsiteX9983" fmla="*/ 1981745 w 7120160"/>
              <a:gd name="connsiteY9983" fmla="*/ 612760 h 6864970"/>
              <a:gd name="connsiteX9984" fmla="*/ 1984572 w 7120160"/>
              <a:gd name="connsiteY9984" fmla="*/ 606410 h 6864970"/>
              <a:gd name="connsiteX9985" fmla="*/ 1985279 w 7120160"/>
              <a:gd name="connsiteY9985" fmla="*/ 605140 h 6864970"/>
              <a:gd name="connsiteX9986" fmla="*/ 1981039 w 7120160"/>
              <a:gd name="connsiteY9986" fmla="*/ 608950 h 6864970"/>
              <a:gd name="connsiteX9987" fmla="*/ 2049597 w 7120160"/>
              <a:gd name="connsiteY9987" fmla="*/ 434325 h 6864970"/>
              <a:gd name="connsiteX9988" fmla="*/ 2043325 w 7120160"/>
              <a:gd name="connsiteY9988" fmla="*/ 447184 h 6864970"/>
              <a:gd name="connsiteX9989" fmla="*/ 2037823 w 7120160"/>
              <a:gd name="connsiteY9989" fmla="*/ 454940 h 6864970"/>
              <a:gd name="connsiteX9990" fmla="*/ 2038996 w 7120160"/>
              <a:gd name="connsiteY9990" fmla="*/ 450200 h 6864970"/>
              <a:gd name="connsiteX9991" fmla="*/ 2068681 w 7120160"/>
              <a:gd name="connsiteY9991" fmla="*/ 369555 h 6864970"/>
              <a:gd name="connsiteX9992" fmla="*/ 2070802 w 7120160"/>
              <a:gd name="connsiteY9992" fmla="*/ 365110 h 6864970"/>
              <a:gd name="connsiteX9993" fmla="*/ 2070802 w 7120160"/>
              <a:gd name="connsiteY9993" fmla="*/ 367015 h 6864970"/>
              <a:gd name="connsiteX9994" fmla="*/ 2067267 w 7120160"/>
              <a:gd name="connsiteY9994" fmla="*/ 391145 h 6864970"/>
              <a:gd name="connsiteX9995" fmla="*/ 2084230 w 7120160"/>
              <a:gd name="connsiteY9995" fmla="*/ 347330 h 6864970"/>
              <a:gd name="connsiteX9996" fmla="*/ 2092233 w 7120160"/>
              <a:gd name="connsiteY9996" fmla="*/ 326541 h 6864970"/>
              <a:gd name="connsiteX9997" fmla="*/ 2092712 w 7120160"/>
              <a:gd name="connsiteY9997" fmla="*/ 325740 h 6864970"/>
              <a:gd name="connsiteX9998" fmla="*/ 2092447 w 7120160"/>
              <a:gd name="connsiteY9998" fmla="*/ 325985 h 6864970"/>
              <a:gd name="connsiteX9999" fmla="*/ 2094832 w 7120160"/>
              <a:gd name="connsiteY9999" fmla="*/ 319787 h 6864970"/>
              <a:gd name="connsiteX10000" fmla="*/ 2101193 w 7120160"/>
              <a:gd name="connsiteY10000" fmla="*/ 304152 h 6864970"/>
              <a:gd name="connsiteX10001" fmla="*/ 2101900 w 7120160"/>
              <a:gd name="connsiteY10001" fmla="*/ 302880 h 6864970"/>
              <a:gd name="connsiteX10002" fmla="*/ 2101193 w 7120160"/>
              <a:gd name="connsiteY10002" fmla="*/ 304150 h 6864970"/>
              <a:gd name="connsiteX10003" fmla="*/ 2101193 w 7120160"/>
              <a:gd name="connsiteY10003" fmla="*/ 304152 h 6864970"/>
              <a:gd name="connsiteX10004" fmla="*/ 2099781 w 7120160"/>
              <a:gd name="connsiteY10004" fmla="*/ 306690 h 6864970"/>
              <a:gd name="connsiteX10005" fmla="*/ 2082817 w 7120160"/>
              <a:gd name="connsiteY10005" fmla="*/ 335265 h 6864970"/>
              <a:gd name="connsiteX10006" fmla="*/ 2073629 w 7120160"/>
              <a:gd name="connsiteY10006" fmla="*/ 350505 h 6864970"/>
              <a:gd name="connsiteX10007" fmla="*/ 2070802 w 7120160"/>
              <a:gd name="connsiteY10007" fmla="*/ 355585 h 6864970"/>
              <a:gd name="connsiteX10008" fmla="*/ 2070094 w 7120160"/>
              <a:gd name="connsiteY10008" fmla="*/ 356220 h 6864970"/>
              <a:gd name="connsiteX10009" fmla="*/ 2038288 w 7120160"/>
              <a:gd name="connsiteY10009" fmla="*/ 415910 h 6864970"/>
              <a:gd name="connsiteX10010" fmla="*/ 2030514 w 7120160"/>
              <a:gd name="connsiteY10010" fmla="*/ 422260 h 6864970"/>
              <a:gd name="connsiteX10011" fmla="*/ 2041116 w 7120160"/>
              <a:gd name="connsiteY10011" fmla="*/ 391145 h 6864970"/>
              <a:gd name="connsiteX10012" fmla="*/ 2075042 w 7120160"/>
              <a:gd name="connsiteY10012" fmla="*/ 323835 h 6864970"/>
              <a:gd name="connsiteX10013" fmla="*/ 2113209 w 7120160"/>
              <a:gd name="connsiteY10013" fmla="*/ 249540 h 6864970"/>
              <a:gd name="connsiteX10014" fmla="*/ 2147136 w 7120160"/>
              <a:gd name="connsiteY10014" fmla="*/ 187310 h 6864970"/>
              <a:gd name="connsiteX10015" fmla="*/ 2147136 w 7120160"/>
              <a:gd name="connsiteY10015" fmla="*/ 186675 h 6864970"/>
              <a:gd name="connsiteX10016" fmla="*/ 2147842 w 7120160"/>
              <a:gd name="connsiteY10016" fmla="*/ 185405 h 6864970"/>
              <a:gd name="connsiteX10017" fmla="*/ 2165512 w 7120160"/>
              <a:gd name="connsiteY10017" fmla="*/ 140955 h 6864970"/>
              <a:gd name="connsiteX10018" fmla="*/ 2165512 w 7120160"/>
              <a:gd name="connsiteY10018" fmla="*/ 151750 h 6864970"/>
              <a:gd name="connsiteX10019" fmla="*/ 2164099 w 7120160"/>
              <a:gd name="connsiteY10019" fmla="*/ 156830 h 6864970"/>
              <a:gd name="connsiteX10020" fmla="*/ 2167633 w 7120160"/>
              <a:gd name="connsiteY10020" fmla="*/ 151750 h 6864970"/>
              <a:gd name="connsiteX10021" fmla="*/ 2173287 w 7120160"/>
              <a:gd name="connsiteY10021" fmla="*/ 141590 h 6864970"/>
              <a:gd name="connsiteX10022" fmla="*/ 2178235 w 7120160"/>
              <a:gd name="connsiteY10022" fmla="*/ 134605 h 6864970"/>
              <a:gd name="connsiteX10023" fmla="*/ 2178942 w 7120160"/>
              <a:gd name="connsiteY10023" fmla="*/ 133335 h 6864970"/>
              <a:gd name="connsiteX10024" fmla="*/ 2195905 w 7120160"/>
              <a:gd name="connsiteY10024" fmla="*/ 89520 h 6864970"/>
              <a:gd name="connsiteX10025" fmla="*/ 2217815 w 7120160"/>
              <a:gd name="connsiteY10025" fmla="*/ 35545 h 6864970"/>
              <a:gd name="connsiteX10026" fmla="*/ 2203679 w 7120160"/>
              <a:gd name="connsiteY10026" fmla="*/ 43165 h 6864970"/>
              <a:gd name="connsiteX10027" fmla="*/ 2224707 w 7120160"/>
              <a:gd name="connsiteY10027" fmla="*/ 620 h 686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</a:cxnLst>
            <a:rect l="l" t="t" r="r" b="b"/>
            <a:pathLst>
              <a:path w="7120160" h="6864970">
                <a:moveTo>
                  <a:pt x="3913422" y="6863065"/>
                </a:moveTo>
                <a:cubicBezTo>
                  <a:pt x="3916956" y="6864335"/>
                  <a:pt x="3919782" y="6864970"/>
                  <a:pt x="3921903" y="6864970"/>
                </a:cubicBezTo>
                <a:lnTo>
                  <a:pt x="3911641" y="6864970"/>
                </a:lnTo>
                <a:close/>
                <a:moveTo>
                  <a:pt x="4695139" y="6857985"/>
                </a:moveTo>
                <a:cubicBezTo>
                  <a:pt x="4695846" y="6859255"/>
                  <a:pt x="4696553" y="6860525"/>
                  <a:pt x="4697260" y="6861795"/>
                </a:cubicBezTo>
                <a:cubicBezTo>
                  <a:pt x="4696553" y="6861160"/>
                  <a:pt x="4696553" y="6859890"/>
                  <a:pt x="4696553" y="6859255"/>
                </a:cubicBezTo>
                <a:close/>
                <a:moveTo>
                  <a:pt x="4758044" y="6849730"/>
                </a:moveTo>
                <a:cubicBezTo>
                  <a:pt x="4755217" y="6849730"/>
                  <a:pt x="4753096" y="6849730"/>
                  <a:pt x="4751683" y="6850365"/>
                </a:cubicBezTo>
                <a:lnTo>
                  <a:pt x="4750270" y="6850365"/>
                </a:lnTo>
                <a:cubicBezTo>
                  <a:pt x="4753096" y="6851635"/>
                  <a:pt x="4758044" y="6849730"/>
                  <a:pt x="4758044" y="6849730"/>
                </a:cubicBezTo>
                <a:close/>
                <a:moveTo>
                  <a:pt x="3827539" y="6833878"/>
                </a:moveTo>
                <a:lnTo>
                  <a:pt x="3827192" y="6835125"/>
                </a:lnTo>
                <a:cubicBezTo>
                  <a:pt x="3824365" y="6844650"/>
                  <a:pt x="3821538" y="6854810"/>
                  <a:pt x="3818004" y="6864970"/>
                </a:cubicBezTo>
                <a:lnTo>
                  <a:pt x="3814936" y="6864970"/>
                </a:lnTo>
                <a:lnTo>
                  <a:pt x="3816149" y="6861240"/>
                </a:lnTo>
                <a:close/>
                <a:moveTo>
                  <a:pt x="3829312" y="6827505"/>
                </a:moveTo>
                <a:lnTo>
                  <a:pt x="3828606" y="6831315"/>
                </a:lnTo>
                <a:lnTo>
                  <a:pt x="3827539" y="6833878"/>
                </a:lnTo>
                <a:close/>
                <a:moveTo>
                  <a:pt x="3978447" y="6802105"/>
                </a:moveTo>
                <a:cubicBezTo>
                  <a:pt x="3974206" y="6802105"/>
                  <a:pt x="3970672" y="6804645"/>
                  <a:pt x="3965724" y="6807820"/>
                </a:cubicBezTo>
                <a:lnTo>
                  <a:pt x="3963604" y="6808455"/>
                </a:lnTo>
                <a:lnTo>
                  <a:pt x="3960777" y="6816710"/>
                </a:lnTo>
                <a:lnTo>
                  <a:pt x="3962190" y="6815440"/>
                </a:lnTo>
                <a:cubicBezTo>
                  <a:pt x="3962897" y="6814170"/>
                  <a:pt x="3965018" y="6813535"/>
                  <a:pt x="3967138" y="6814805"/>
                </a:cubicBezTo>
                <a:cubicBezTo>
                  <a:pt x="3982688" y="6803375"/>
                  <a:pt x="3982688" y="6803375"/>
                  <a:pt x="3982688" y="6803375"/>
                </a:cubicBezTo>
                <a:cubicBezTo>
                  <a:pt x="3981981" y="6802740"/>
                  <a:pt x="3981274" y="6802740"/>
                  <a:pt x="3980567" y="6802740"/>
                </a:cubicBezTo>
                <a:cubicBezTo>
                  <a:pt x="3979860" y="6802105"/>
                  <a:pt x="3979154" y="6802105"/>
                  <a:pt x="3978447" y="6802105"/>
                </a:cubicBezTo>
                <a:close/>
                <a:moveTo>
                  <a:pt x="496057" y="6782420"/>
                </a:moveTo>
                <a:cubicBezTo>
                  <a:pt x="496764" y="6790040"/>
                  <a:pt x="493230" y="6796390"/>
                  <a:pt x="491110" y="6803375"/>
                </a:cubicBezTo>
                <a:cubicBezTo>
                  <a:pt x="491110" y="6803375"/>
                  <a:pt x="494644" y="6789405"/>
                  <a:pt x="496057" y="6782420"/>
                </a:cubicBezTo>
                <a:close/>
                <a:moveTo>
                  <a:pt x="4704328" y="6776070"/>
                </a:moveTo>
                <a:lnTo>
                  <a:pt x="4702914" y="6777340"/>
                </a:lnTo>
                <a:cubicBezTo>
                  <a:pt x="4702914" y="6777340"/>
                  <a:pt x="4703621" y="6777340"/>
                  <a:pt x="4703621" y="6776705"/>
                </a:cubicBezTo>
                <a:close/>
                <a:moveTo>
                  <a:pt x="4722233" y="6774589"/>
                </a:moveTo>
                <a:lnTo>
                  <a:pt x="4721998" y="6775435"/>
                </a:lnTo>
                <a:lnTo>
                  <a:pt x="4721998" y="6774800"/>
                </a:lnTo>
                <a:close/>
                <a:moveTo>
                  <a:pt x="4722704" y="6772895"/>
                </a:moveTo>
                <a:lnTo>
                  <a:pt x="4722704" y="6774165"/>
                </a:lnTo>
                <a:lnTo>
                  <a:pt x="4722233" y="6774589"/>
                </a:lnTo>
                <a:close/>
                <a:moveTo>
                  <a:pt x="4723411" y="6771625"/>
                </a:moveTo>
                <a:lnTo>
                  <a:pt x="4723411" y="6772260"/>
                </a:lnTo>
                <a:lnTo>
                  <a:pt x="4722704" y="6772895"/>
                </a:lnTo>
                <a:close/>
                <a:moveTo>
                  <a:pt x="4723411" y="6770355"/>
                </a:moveTo>
                <a:lnTo>
                  <a:pt x="4724118" y="6770355"/>
                </a:lnTo>
                <a:lnTo>
                  <a:pt x="4723411" y="6771625"/>
                </a:lnTo>
                <a:close/>
                <a:moveTo>
                  <a:pt x="4712102" y="6765910"/>
                </a:moveTo>
                <a:cubicBezTo>
                  <a:pt x="4712809" y="6765910"/>
                  <a:pt x="4713516" y="6765910"/>
                  <a:pt x="4714222" y="6766545"/>
                </a:cubicBezTo>
                <a:cubicBezTo>
                  <a:pt x="4712102" y="6768450"/>
                  <a:pt x="4709982" y="6770990"/>
                  <a:pt x="4707155" y="6772895"/>
                </a:cubicBezTo>
                <a:lnTo>
                  <a:pt x="4704328" y="6776070"/>
                </a:lnTo>
                <a:lnTo>
                  <a:pt x="4705034" y="6774800"/>
                </a:lnTo>
                <a:cubicBezTo>
                  <a:pt x="4707155" y="6770990"/>
                  <a:pt x="4707862" y="6765910"/>
                  <a:pt x="4712102" y="6765910"/>
                </a:cubicBezTo>
                <a:close/>
                <a:moveTo>
                  <a:pt x="4005305" y="6744320"/>
                </a:moveTo>
                <a:lnTo>
                  <a:pt x="4004598" y="6744955"/>
                </a:lnTo>
                <a:lnTo>
                  <a:pt x="4006012" y="6744320"/>
                </a:lnTo>
                <a:close/>
                <a:moveTo>
                  <a:pt x="3982688" y="6743050"/>
                </a:moveTo>
                <a:lnTo>
                  <a:pt x="3981981" y="6748130"/>
                </a:lnTo>
                <a:cubicBezTo>
                  <a:pt x="3981274" y="6750035"/>
                  <a:pt x="3980567" y="6752575"/>
                  <a:pt x="3980567" y="6755115"/>
                </a:cubicBezTo>
                <a:lnTo>
                  <a:pt x="3979154" y="6759560"/>
                </a:lnTo>
                <a:lnTo>
                  <a:pt x="3981274" y="6762735"/>
                </a:lnTo>
                <a:cubicBezTo>
                  <a:pt x="3985515" y="6770355"/>
                  <a:pt x="3985515" y="6770355"/>
                  <a:pt x="3985515" y="6770355"/>
                </a:cubicBezTo>
                <a:cubicBezTo>
                  <a:pt x="3981981" y="6769085"/>
                  <a:pt x="3979860" y="6767815"/>
                  <a:pt x="3977740" y="6767180"/>
                </a:cubicBezTo>
                <a:lnTo>
                  <a:pt x="3977033" y="6767815"/>
                </a:lnTo>
                <a:cubicBezTo>
                  <a:pt x="3977033" y="6769720"/>
                  <a:pt x="3976326" y="6771625"/>
                  <a:pt x="3975620" y="6773530"/>
                </a:cubicBezTo>
                <a:lnTo>
                  <a:pt x="3974913" y="6777340"/>
                </a:lnTo>
                <a:lnTo>
                  <a:pt x="3976326" y="6777340"/>
                </a:lnTo>
                <a:cubicBezTo>
                  <a:pt x="3979154" y="6777340"/>
                  <a:pt x="3983394" y="6775435"/>
                  <a:pt x="3985515" y="6770355"/>
                </a:cubicBezTo>
                <a:cubicBezTo>
                  <a:pt x="3995410" y="6773530"/>
                  <a:pt x="3991876" y="6755115"/>
                  <a:pt x="3991876" y="6755115"/>
                </a:cubicBezTo>
                <a:cubicBezTo>
                  <a:pt x="3994703" y="6748130"/>
                  <a:pt x="3994703" y="6748130"/>
                  <a:pt x="3994703" y="6748130"/>
                </a:cubicBezTo>
                <a:cubicBezTo>
                  <a:pt x="3991169" y="6746860"/>
                  <a:pt x="3987635" y="6745590"/>
                  <a:pt x="3984101" y="6743685"/>
                </a:cubicBezTo>
                <a:close/>
                <a:moveTo>
                  <a:pt x="509487" y="6737335"/>
                </a:moveTo>
                <a:lnTo>
                  <a:pt x="508780" y="6740510"/>
                </a:lnTo>
                <a:cubicBezTo>
                  <a:pt x="508072" y="6743050"/>
                  <a:pt x="507366" y="6745590"/>
                  <a:pt x="506659" y="6748130"/>
                </a:cubicBezTo>
                <a:cubicBezTo>
                  <a:pt x="507366" y="6746225"/>
                  <a:pt x="508780" y="6744955"/>
                  <a:pt x="509487" y="6743050"/>
                </a:cubicBezTo>
                <a:lnTo>
                  <a:pt x="509487" y="6741780"/>
                </a:lnTo>
                <a:lnTo>
                  <a:pt x="509487" y="6739875"/>
                </a:lnTo>
                <a:close/>
                <a:moveTo>
                  <a:pt x="3999651" y="6732679"/>
                </a:moveTo>
                <a:lnTo>
                  <a:pt x="4000358" y="6732890"/>
                </a:lnTo>
                <a:lnTo>
                  <a:pt x="3999651" y="6732890"/>
                </a:lnTo>
                <a:close/>
                <a:moveTo>
                  <a:pt x="3998237" y="6732255"/>
                </a:moveTo>
                <a:lnTo>
                  <a:pt x="3999651" y="6732255"/>
                </a:lnTo>
                <a:lnTo>
                  <a:pt x="3999651" y="6732679"/>
                </a:lnTo>
                <a:close/>
                <a:moveTo>
                  <a:pt x="3997530" y="6731620"/>
                </a:moveTo>
                <a:lnTo>
                  <a:pt x="3998237" y="6732255"/>
                </a:lnTo>
                <a:lnTo>
                  <a:pt x="3997530" y="6732255"/>
                </a:lnTo>
                <a:close/>
                <a:moveTo>
                  <a:pt x="3991876" y="6729715"/>
                </a:moveTo>
                <a:lnTo>
                  <a:pt x="3993290" y="6730350"/>
                </a:lnTo>
                <a:lnTo>
                  <a:pt x="3992583" y="6730350"/>
                </a:lnTo>
                <a:close/>
                <a:moveTo>
                  <a:pt x="4729772" y="6729080"/>
                </a:moveTo>
                <a:cubicBezTo>
                  <a:pt x="4728358" y="6732255"/>
                  <a:pt x="4729772" y="6732890"/>
                  <a:pt x="4731186" y="6733525"/>
                </a:cubicBezTo>
                <a:lnTo>
                  <a:pt x="4732600" y="6733525"/>
                </a:lnTo>
                <a:lnTo>
                  <a:pt x="4731186" y="6734795"/>
                </a:lnTo>
                <a:cubicBezTo>
                  <a:pt x="4729772" y="6735430"/>
                  <a:pt x="4728358" y="6736065"/>
                  <a:pt x="4726945" y="6736700"/>
                </a:cubicBezTo>
                <a:lnTo>
                  <a:pt x="4726238" y="6736065"/>
                </a:lnTo>
                <a:lnTo>
                  <a:pt x="4727652" y="6734795"/>
                </a:lnTo>
                <a:cubicBezTo>
                  <a:pt x="4728358" y="6732890"/>
                  <a:pt x="4729066" y="6730985"/>
                  <a:pt x="4729772" y="6729080"/>
                </a:cubicBezTo>
                <a:close/>
                <a:moveTo>
                  <a:pt x="4713516" y="6715110"/>
                </a:moveTo>
                <a:cubicBezTo>
                  <a:pt x="4713516" y="6715110"/>
                  <a:pt x="4713516" y="6715110"/>
                  <a:pt x="4709982" y="6722095"/>
                </a:cubicBezTo>
                <a:cubicBezTo>
                  <a:pt x="4710688" y="6720190"/>
                  <a:pt x="4712102" y="6719555"/>
                  <a:pt x="4713516" y="6718285"/>
                </a:cubicBezTo>
                <a:lnTo>
                  <a:pt x="4714930" y="6718285"/>
                </a:lnTo>
                <a:cubicBezTo>
                  <a:pt x="4717756" y="6725270"/>
                  <a:pt x="4709982" y="6723365"/>
                  <a:pt x="4707155" y="6729715"/>
                </a:cubicBezTo>
                <a:cubicBezTo>
                  <a:pt x="4707155" y="6729715"/>
                  <a:pt x="4717050" y="6732890"/>
                  <a:pt x="4717050" y="6732890"/>
                </a:cubicBezTo>
                <a:lnTo>
                  <a:pt x="4718464" y="6730350"/>
                </a:lnTo>
                <a:cubicBezTo>
                  <a:pt x="4722704" y="6718285"/>
                  <a:pt x="4722704" y="6718285"/>
                  <a:pt x="4722704" y="6718285"/>
                </a:cubicBezTo>
                <a:cubicBezTo>
                  <a:pt x="4722704" y="6718285"/>
                  <a:pt x="4719170" y="6717015"/>
                  <a:pt x="4715636" y="6717650"/>
                </a:cubicBezTo>
                <a:lnTo>
                  <a:pt x="4714930" y="6718285"/>
                </a:lnTo>
                <a:lnTo>
                  <a:pt x="4714222" y="6717015"/>
                </a:lnTo>
                <a:cubicBezTo>
                  <a:pt x="4714222" y="6716380"/>
                  <a:pt x="4713516" y="6715745"/>
                  <a:pt x="4713516" y="6715110"/>
                </a:cubicBezTo>
                <a:close/>
                <a:moveTo>
                  <a:pt x="3998237" y="6708760"/>
                </a:moveTo>
                <a:cubicBezTo>
                  <a:pt x="3996824" y="6708760"/>
                  <a:pt x="3994703" y="6709395"/>
                  <a:pt x="3991876" y="6710030"/>
                </a:cubicBezTo>
                <a:lnTo>
                  <a:pt x="3989756" y="6710665"/>
                </a:lnTo>
                <a:lnTo>
                  <a:pt x="3988342" y="6713840"/>
                </a:lnTo>
                <a:cubicBezTo>
                  <a:pt x="3986928" y="6720825"/>
                  <a:pt x="3985515" y="6727175"/>
                  <a:pt x="3984808" y="6734160"/>
                </a:cubicBezTo>
                <a:lnTo>
                  <a:pt x="3983394" y="6738605"/>
                </a:lnTo>
                <a:lnTo>
                  <a:pt x="3984101" y="6739240"/>
                </a:lnTo>
                <a:cubicBezTo>
                  <a:pt x="3990462" y="6742415"/>
                  <a:pt x="3998237" y="6738605"/>
                  <a:pt x="4001064" y="6732890"/>
                </a:cubicBezTo>
                <a:cubicBezTo>
                  <a:pt x="4001064" y="6732890"/>
                  <a:pt x="4001064" y="6732890"/>
                  <a:pt x="4003892" y="6725905"/>
                </a:cubicBezTo>
                <a:cubicBezTo>
                  <a:pt x="4003892" y="6725905"/>
                  <a:pt x="3991169" y="6729715"/>
                  <a:pt x="3991169" y="6729715"/>
                </a:cubicBezTo>
                <a:cubicBezTo>
                  <a:pt x="3991169" y="6729715"/>
                  <a:pt x="3993996" y="6722095"/>
                  <a:pt x="3993996" y="6722095"/>
                </a:cubicBezTo>
                <a:cubicBezTo>
                  <a:pt x="3993996" y="6722095"/>
                  <a:pt x="3997530" y="6715110"/>
                  <a:pt x="3997530" y="6715110"/>
                </a:cubicBezTo>
                <a:cubicBezTo>
                  <a:pt x="3998944" y="6710665"/>
                  <a:pt x="3999651" y="6708760"/>
                  <a:pt x="3998237" y="6708760"/>
                </a:cubicBezTo>
                <a:close/>
                <a:moveTo>
                  <a:pt x="34518" y="6705585"/>
                </a:moveTo>
                <a:cubicBezTo>
                  <a:pt x="34518" y="6705585"/>
                  <a:pt x="33811" y="6706220"/>
                  <a:pt x="33811" y="6706855"/>
                </a:cubicBezTo>
                <a:lnTo>
                  <a:pt x="33811" y="6707490"/>
                </a:lnTo>
                <a:cubicBezTo>
                  <a:pt x="32398" y="6711300"/>
                  <a:pt x="31691" y="6715110"/>
                  <a:pt x="32398" y="6718920"/>
                </a:cubicBezTo>
                <a:cubicBezTo>
                  <a:pt x="32398" y="6720190"/>
                  <a:pt x="34518" y="6710665"/>
                  <a:pt x="34518" y="6707490"/>
                </a:cubicBezTo>
                <a:cubicBezTo>
                  <a:pt x="34518" y="6706220"/>
                  <a:pt x="34518" y="6706220"/>
                  <a:pt x="34518" y="6705585"/>
                </a:cubicBezTo>
                <a:close/>
                <a:moveTo>
                  <a:pt x="3998237" y="6689710"/>
                </a:moveTo>
                <a:lnTo>
                  <a:pt x="3995410" y="6694790"/>
                </a:lnTo>
                <a:cubicBezTo>
                  <a:pt x="3994703" y="6697330"/>
                  <a:pt x="3993996" y="6699235"/>
                  <a:pt x="3992583" y="6701140"/>
                </a:cubicBezTo>
                <a:lnTo>
                  <a:pt x="3991876" y="6704315"/>
                </a:lnTo>
                <a:lnTo>
                  <a:pt x="3995410" y="6703680"/>
                </a:lnTo>
                <a:cubicBezTo>
                  <a:pt x="3998944" y="6703680"/>
                  <a:pt x="4002478" y="6703045"/>
                  <a:pt x="4003185" y="6699870"/>
                </a:cubicBezTo>
                <a:cubicBezTo>
                  <a:pt x="4006719" y="6692885"/>
                  <a:pt x="4006719" y="6692885"/>
                  <a:pt x="4015907" y="6696060"/>
                </a:cubicBezTo>
                <a:lnTo>
                  <a:pt x="4013080" y="6703680"/>
                </a:lnTo>
                <a:cubicBezTo>
                  <a:pt x="4022975" y="6706855"/>
                  <a:pt x="4022975" y="6706855"/>
                  <a:pt x="4022975" y="6706855"/>
                </a:cubicBezTo>
                <a:cubicBezTo>
                  <a:pt x="4015907" y="6696060"/>
                  <a:pt x="4015907" y="6696060"/>
                  <a:pt x="4015907" y="6696060"/>
                </a:cubicBezTo>
                <a:cubicBezTo>
                  <a:pt x="4013080" y="6691615"/>
                  <a:pt x="4010960" y="6690345"/>
                  <a:pt x="4008839" y="6689710"/>
                </a:cubicBezTo>
                <a:cubicBezTo>
                  <a:pt x="4006012" y="6689710"/>
                  <a:pt x="4003892" y="6690345"/>
                  <a:pt x="4000358" y="6689710"/>
                </a:cubicBezTo>
                <a:close/>
                <a:moveTo>
                  <a:pt x="4755924" y="6687805"/>
                </a:moveTo>
                <a:cubicBezTo>
                  <a:pt x="4756630" y="6687805"/>
                  <a:pt x="4757338" y="6687805"/>
                  <a:pt x="4758044" y="6688440"/>
                </a:cubicBezTo>
                <a:cubicBezTo>
                  <a:pt x="4755924" y="6693520"/>
                  <a:pt x="4758044" y="6699870"/>
                  <a:pt x="4755217" y="6707490"/>
                </a:cubicBezTo>
                <a:cubicBezTo>
                  <a:pt x="4753096" y="6710665"/>
                  <a:pt x="4750270" y="6714475"/>
                  <a:pt x="4745322" y="6717650"/>
                </a:cubicBezTo>
                <a:cubicBezTo>
                  <a:pt x="4745322" y="6717650"/>
                  <a:pt x="4742494" y="6725270"/>
                  <a:pt x="4739668" y="6732890"/>
                </a:cubicBezTo>
                <a:cubicBezTo>
                  <a:pt x="4739668" y="6732890"/>
                  <a:pt x="4736134" y="6733525"/>
                  <a:pt x="4733306" y="6733525"/>
                </a:cubicBezTo>
                <a:lnTo>
                  <a:pt x="4732600" y="6733525"/>
                </a:lnTo>
                <a:lnTo>
                  <a:pt x="4734720" y="6732255"/>
                </a:lnTo>
                <a:cubicBezTo>
                  <a:pt x="4741788" y="6725905"/>
                  <a:pt x="4743202" y="6717015"/>
                  <a:pt x="4736134" y="6714475"/>
                </a:cubicBezTo>
                <a:cubicBezTo>
                  <a:pt x="4750976" y="6703680"/>
                  <a:pt x="4748856" y="6687170"/>
                  <a:pt x="4755924" y="6687805"/>
                </a:cubicBezTo>
                <a:close/>
                <a:moveTo>
                  <a:pt x="38760" y="6680185"/>
                </a:moveTo>
                <a:cubicBezTo>
                  <a:pt x="38760" y="6680185"/>
                  <a:pt x="39466" y="6680185"/>
                  <a:pt x="39466" y="6680185"/>
                </a:cubicBezTo>
                <a:cubicBezTo>
                  <a:pt x="39466" y="6680820"/>
                  <a:pt x="39466" y="6681455"/>
                  <a:pt x="39466" y="6682090"/>
                </a:cubicBezTo>
                <a:cubicBezTo>
                  <a:pt x="38760" y="6682725"/>
                  <a:pt x="38760" y="6683360"/>
                  <a:pt x="38760" y="6683360"/>
                </a:cubicBezTo>
                <a:lnTo>
                  <a:pt x="38760" y="6682725"/>
                </a:lnTo>
                <a:cubicBezTo>
                  <a:pt x="38053" y="6682725"/>
                  <a:pt x="38053" y="6682090"/>
                  <a:pt x="38053" y="6681455"/>
                </a:cubicBezTo>
                <a:cubicBezTo>
                  <a:pt x="38760" y="6680185"/>
                  <a:pt x="38760" y="6680185"/>
                  <a:pt x="38760" y="6680185"/>
                </a:cubicBezTo>
                <a:close/>
                <a:moveTo>
                  <a:pt x="4021562" y="6669390"/>
                </a:moveTo>
                <a:cubicBezTo>
                  <a:pt x="4020148" y="6669390"/>
                  <a:pt x="4018028" y="6669390"/>
                  <a:pt x="4015907" y="6670660"/>
                </a:cubicBezTo>
                <a:cubicBezTo>
                  <a:pt x="4025096" y="6673835"/>
                  <a:pt x="4022268" y="6681455"/>
                  <a:pt x="4034990" y="6677010"/>
                </a:cubicBezTo>
                <a:cubicBezTo>
                  <a:pt x="4027922" y="6674470"/>
                  <a:pt x="4027922" y="6670025"/>
                  <a:pt x="4022975" y="6669390"/>
                </a:cubicBezTo>
                <a:cubicBezTo>
                  <a:pt x="4022268" y="6669390"/>
                  <a:pt x="4021562" y="6669390"/>
                  <a:pt x="4021562" y="6669390"/>
                </a:cubicBezTo>
                <a:close/>
                <a:moveTo>
                  <a:pt x="4015200" y="6655420"/>
                </a:moveTo>
                <a:lnTo>
                  <a:pt x="4011666" y="6663675"/>
                </a:lnTo>
                <a:cubicBezTo>
                  <a:pt x="4008132" y="6670025"/>
                  <a:pt x="4005305" y="6676375"/>
                  <a:pt x="4001064" y="6682725"/>
                </a:cubicBezTo>
                <a:lnTo>
                  <a:pt x="3998944" y="6687805"/>
                </a:lnTo>
                <a:lnTo>
                  <a:pt x="3999651" y="6687170"/>
                </a:lnTo>
                <a:cubicBezTo>
                  <a:pt x="4012373" y="6677645"/>
                  <a:pt x="4012373" y="6677645"/>
                  <a:pt x="4012373" y="6677645"/>
                </a:cubicBezTo>
                <a:cubicBezTo>
                  <a:pt x="4007426" y="6669390"/>
                  <a:pt x="4015200" y="6661135"/>
                  <a:pt x="4015200" y="6656055"/>
                </a:cubicBezTo>
                <a:close/>
                <a:moveTo>
                  <a:pt x="4034284" y="6651610"/>
                </a:moveTo>
                <a:cubicBezTo>
                  <a:pt x="4034284" y="6651610"/>
                  <a:pt x="4034284" y="6651610"/>
                  <a:pt x="4031456" y="6659230"/>
                </a:cubicBezTo>
                <a:cubicBezTo>
                  <a:pt x="4031456" y="6659230"/>
                  <a:pt x="4031456" y="6659230"/>
                  <a:pt x="4038524" y="6670025"/>
                </a:cubicBezTo>
                <a:cubicBezTo>
                  <a:pt x="4034284" y="6651610"/>
                  <a:pt x="4034284" y="6651610"/>
                  <a:pt x="4034284" y="6651610"/>
                </a:cubicBezTo>
                <a:close/>
                <a:moveTo>
                  <a:pt x="38760" y="6645260"/>
                </a:moveTo>
                <a:cubicBezTo>
                  <a:pt x="40173" y="6645895"/>
                  <a:pt x="40173" y="6647165"/>
                  <a:pt x="39466" y="6650975"/>
                </a:cubicBezTo>
                <a:cubicBezTo>
                  <a:pt x="38760" y="6652880"/>
                  <a:pt x="38053" y="6662405"/>
                  <a:pt x="37345" y="6671930"/>
                </a:cubicBezTo>
                <a:cubicBezTo>
                  <a:pt x="35932" y="6680820"/>
                  <a:pt x="35226" y="6689075"/>
                  <a:pt x="35226" y="6689710"/>
                </a:cubicBezTo>
                <a:cubicBezTo>
                  <a:pt x="35226" y="6690980"/>
                  <a:pt x="35226" y="6690980"/>
                  <a:pt x="35932" y="6690980"/>
                </a:cubicBezTo>
                <a:cubicBezTo>
                  <a:pt x="35932" y="6690345"/>
                  <a:pt x="35932" y="6691615"/>
                  <a:pt x="35226" y="6692885"/>
                </a:cubicBezTo>
                <a:cubicBezTo>
                  <a:pt x="35226" y="6694155"/>
                  <a:pt x="34518" y="6696060"/>
                  <a:pt x="35226" y="6697965"/>
                </a:cubicBezTo>
                <a:cubicBezTo>
                  <a:pt x="35226" y="6699870"/>
                  <a:pt x="35226" y="6699870"/>
                  <a:pt x="35932" y="6697330"/>
                </a:cubicBezTo>
                <a:cubicBezTo>
                  <a:pt x="36639" y="6694790"/>
                  <a:pt x="36639" y="6692885"/>
                  <a:pt x="37345" y="6690345"/>
                </a:cubicBezTo>
                <a:cubicBezTo>
                  <a:pt x="37345" y="6686535"/>
                  <a:pt x="38760" y="6683360"/>
                  <a:pt x="40173" y="6683995"/>
                </a:cubicBezTo>
                <a:cubicBezTo>
                  <a:pt x="40880" y="6683995"/>
                  <a:pt x="39466" y="6694155"/>
                  <a:pt x="37345" y="6706220"/>
                </a:cubicBezTo>
                <a:cubicBezTo>
                  <a:pt x="36639" y="6711300"/>
                  <a:pt x="35932" y="6718920"/>
                  <a:pt x="35226" y="6722095"/>
                </a:cubicBezTo>
                <a:cubicBezTo>
                  <a:pt x="35226" y="6725270"/>
                  <a:pt x="34518" y="6732255"/>
                  <a:pt x="33811" y="6736065"/>
                </a:cubicBezTo>
                <a:cubicBezTo>
                  <a:pt x="30278" y="6758925"/>
                  <a:pt x="29571" y="6766545"/>
                  <a:pt x="27451" y="6780515"/>
                </a:cubicBezTo>
                <a:cubicBezTo>
                  <a:pt x="27451" y="6783690"/>
                  <a:pt x="26744" y="6786230"/>
                  <a:pt x="26037" y="6789405"/>
                </a:cubicBezTo>
                <a:cubicBezTo>
                  <a:pt x="24624" y="6797025"/>
                  <a:pt x="23210" y="6804645"/>
                  <a:pt x="22503" y="6812265"/>
                </a:cubicBezTo>
                <a:cubicBezTo>
                  <a:pt x="22503" y="6816710"/>
                  <a:pt x="20382" y="6832585"/>
                  <a:pt x="19676" y="6842110"/>
                </a:cubicBezTo>
                <a:cubicBezTo>
                  <a:pt x="18969" y="6845285"/>
                  <a:pt x="18262" y="6854810"/>
                  <a:pt x="17555" y="6861795"/>
                </a:cubicBezTo>
                <a:lnTo>
                  <a:pt x="17170" y="6864970"/>
                </a:lnTo>
                <a:lnTo>
                  <a:pt x="15943" y="6864970"/>
                </a:lnTo>
                <a:lnTo>
                  <a:pt x="16142" y="6863065"/>
                </a:lnTo>
                <a:cubicBezTo>
                  <a:pt x="16848" y="6861795"/>
                  <a:pt x="16142" y="6859890"/>
                  <a:pt x="16142" y="6859890"/>
                </a:cubicBezTo>
                <a:cubicBezTo>
                  <a:pt x="14728" y="6859255"/>
                  <a:pt x="14728" y="6856715"/>
                  <a:pt x="16142" y="6842745"/>
                </a:cubicBezTo>
                <a:cubicBezTo>
                  <a:pt x="18969" y="6820520"/>
                  <a:pt x="18969" y="6821155"/>
                  <a:pt x="19676" y="6820520"/>
                </a:cubicBezTo>
                <a:cubicBezTo>
                  <a:pt x="21090" y="6819885"/>
                  <a:pt x="21796" y="6810995"/>
                  <a:pt x="21090" y="6807185"/>
                </a:cubicBezTo>
                <a:cubicBezTo>
                  <a:pt x="21090" y="6805280"/>
                  <a:pt x="21090" y="6802740"/>
                  <a:pt x="21090" y="6800835"/>
                </a:cubicBezTo>
                <a:cubicBezTo>
                  <a:pt x="21796" y="6799565"/>
                  <a:pt x="21796" y="6798295"/>
                  <a:pt x="21796" y="6797660"/>
                </a:cubicBezTo>
                <a:cubicBezTo>
                  <a:pt x="21090" y="6795120"/>
                  <a:pt x="22503" y="6782420"/>
                  <a:pt x="23210" y="6781785"/>
                </a:cubicBezTo>
                <a:cubicBezTo>
                  <a:pt x="23917" y="6781785"/>
                  <a:pt x="25330" y="6774165"/>
                  <a:pt x="27451" y="6759560"/>
                </a:cubicBezTo>
                <a:cubicBezTo>
                  <a:pt x="28157" y="6751940"/>
                  <a:pt x="28864" y="6743050"/>
                  <a:pt x="28864" y="6738605"/>
                </a:cubicBezTo>
                <a:cubicBezTo>
                  <a:pt x="29571" y="6734160"/>
                  <a:pt x="30278" y="6730350"/>
                  <a:pt x="30278" y="6725905"/>
                </a:cubicBezTo>
                <a:cubicBezTo>
                  <a:pt x="29571" y="6724000"/>
                  <a:pt x="30278" y="6722095"/>
                  <a:pt x="30278" y="6719555"/>
                </a:cubicBezTo>
                <a:cubicBezTo>
                  <a:pt x="30984" y="6717650"/>
                  <a:pt x="31691" y="6706855"/>
                  <a:pt x="33811" y="6679550"/>
                </a:cubicBezTo>
                <a:cubicBezTo>
                  <a:pt x="34518" y="6669390"/>
                  <a:pt x="35932" y="6658595"/>
                  <a:pt x="37345" y="6647800"/>
                </a:cubicBezTo>
                <a:cubicBezTo>
                  <a:pt x="38053" y="6645895"/>
                  <a:pt x="38053" y="6645260"/>
                  <a:pt x="38760" y="6645260"/>
                </a:cubicBezTo>
                <a:close/>
                <a:moveTo>
                  <a:pt x="38760" y="6637005"/>
                </a:moveTo>
                <a:cubicBezTo>
                  <a:pt x="39466" y="6637640"/>
                  <a:pt x="39466" y="6637640"/>
                  <a:pt x="39466" y="6638275"/>
                </a:cubicBezTo>
                <a:cubicBezTo>
                  <a:pt x="39466" y="6640815"/>
                  <a:pt x="38760" y="6643990"/>
                  <a:pt x="38053" y="6643990"/>
                </a:cubicBezTo>
                <a:lnTo>
                  <a:pt x="38053" y="6643355"/>
                </a:lnTo>
                <a:cubicBezTo>
                  <a:pt x="36639" y="6643355"/>
                  <a:pt x="38053" y="6638275"/>
                  <a:pt x="38053" y="6637640"/>
                </a:cubicBezTo>
                <a:cubicBezTo>
                  <a:pt x="38760" y="6637640"/>
                  <a:pt x="38760" y="6637005"/>
                  <a:pt x="38760" y="6637005"/>
                </a:cubicBezTo>
                <a:close/>
                <a:moveTo>
                  <a:pt x="4786316" y="6631925"/>
                </a:moveTo>
                <a:cubicBezTo>
                  <a:pt x="4781368" y="6631925"/>
                  <a:pt x="4779248" y="6636370"/>
                  <a:pt x="4779248" y="6636370"/>
                </a:cubicBezTo>
                <a:cubicBezTo>
                  <a:pt x="4779248" y="6636370"/>
                  <a:pt x="4766526" y="6640180"/>
                  <a:pt x="4776421" y="6643990"/>
                </a:cubicBezTo>
                <a:cubicBezTo>
                  <a:pt x="4776421" y="6643990"/>
                  <a:pt x="4772887" y="6650975"/>
                  <a:pt x="4772887" y="6650975"/>
                </a:cubicBezTo>
                <a:cubicBezTo>
                  <a:pt x="4772887" y="6650975"/>
                  <a:pt x="4772887" y="6650975"/>
                  <a:pt x="4782782" y="6654785"/>
                </a:cubicBezTo>
                <a:cubicBezTo>
                  <a:pt x="4776421" y="6643990"/>
                  <a:pt x="4786316" y="6647165"/>
                  <a:pt x="4791970" y="6632560"/>
                </a:cubicBezTo>
                <a:cubicBezTo>
                  <a:pt x="4791264" y="6631925"/>
                  <a:pt x="4789850" y="6631925"/>
                  <a:pt x="4789143" y="6631925"/>
                </a:cubicBezTo>
                <a:cubicBezTo>
                  <a:pt x="4787730" y="6631290"/>
                  <a:pt x="4787023" y="6631290"/>
                  <a:pt x="4786316" y="6631925"/>
                </a:cubicBezTo>
                <a:close/>
                <a:moveTo>
                  <a:pt x="4024388" y="6630655"/>
                </a:moveTo>
                <a:lnTo>
                  <a:pt x="4022268" y="6636370"/>
                </a:lnTo>
                <a:cubicBezTo>
                  <a:pt x="4021562" y="6638910"/>
                  <a:pt x="4020854" y="6641450"/>
                  <a:pt x="4020148" y="6643990"/>
                </a:cubicBezTo>
                <a:lnTo>
                  <a:pt x="4018734" y="6646530"/>
                </a:lnTo>
                <a:lnTo>
                  <a:pt x="4020148" y="6646530"/>
                </a:lnTo>
                <a:cubicBezTo>
                  <a:pt x="4022975" y="6645260"/>
                  <a:pt x="4026509" y="6644625"/>
                  <a:pt x="4027922" y="6640815"/>
                </a:cubicBezTo>
                <a:cubicBezTo>
                  <a:pt x="4040645" y="6637005"/>
                  <a:pt x="4037818" y="6643990"/>
                  <a:pt x="4040645" y="6637005"/>
                </a:cubicBezTo>
                <a:cubicBezTo>
                  <a:pt x="4042058" y="6633830"/>
                  <a:pt x="4040645" y="6632560"/>
                  <a:pt x="4037111" y="6631925"/>
                </a:cubicBezTo>
                <a:cubicBezTo>
                  <a:pt x="4034284" y="6631290"/>
                  <a:pt x="4029336" y="6631925"/>
                  <a:pt x="4025096" y="6630655"/>
                </a:cubicBezTo>
                <a:close/>
                <a:moveTo>
                  <a:pt x="4843566" y="6616685"/>
                </a:moveTo>
                <a:cubicBezTo>
                  <a:pt x="4853462" y="6620495"/>
                  <a:pt x="4843566" y="6616685"/>
                  <a:pt x="4840032" y="6624305"/>
                </a:cubicBezTo>
                <a:cubicBezTo>
                  <a:pt x="4840032" y="6624305"/>
                  <a:pt x="4853462" y="6620495"/>
                  <a:pt x="4853462" y="6620495"/>
                </a:cubicBezTo>
                <a:cubicBezTo>
                  <a:pt x="4853462" y="6620495"/>
                  <a:pt x="4853462" y="6620495"/>
                  <a:pt x="4843566" y="6616685"/>
                </a:cubicBezTo>
                <a:close/>
                <a:moveTo>
                  <a:pt x="4049833" y="6614780"/>
                </a:moveTo>
                <a:cubicBezTo>
                  <a:pt x="4049833" y="6614780"/>
                  <a:pt x="4049833" y="6614780"/>
                  <a:pt x="4037111" y="6618590"/>
                </a:cubicBezTo>
                <a:cubicBezTo>
                  <a:pt x="4034990" y="6617955"/>
                  <a:pt x="4032163" y="6616685"/>
                  <a:pt x="4030043" y="6616050"/>
                </a:cubicBezTo>
                <a:cubicBezTo>
                  <a:pt x="4029336" y="6617955"/>
                  <a:pt x="4028630" y="6620495"/>
                  <a:pt x="4027216" y="6622400"/>
                </a:cubicBezTo>
                <a:lnTo>
                  <a:pt x="4025802" y="6626210"/>
                </a:lnTo>
                <a:lnTo>
                  <a:pt x="4026509" y="6626210"/>
                </a:lnTo>
                <a:cubicBezTo>
                  <a:pt x="4037111" y="6618590"/>
                  <a:pt x="4037111" y="6618590"/>
                  <a:pt x="4037111" y="6618590"/>
                </a:cubicBezTo>
                <a:cubicBezTo>
                  <a:pt x="4047006" y="6621765"/>
                  <a:pt x="4047006" y="6621765"/>
                  <a:pt x="4047006" y="6621765"/>
                </a:cubicBezTo>
                <a:cubicBezTo>
                  <a:pt x="4049833" y="6614780"/>
                  <a:pt x="4049833" y="6614780"/>
                  <a:pt x="4049833" y="6614780"/>
                </a:cubicBezTo>
                <a:close/>
                <a:moveTo>
                  <a:pt x="4054781" y="6591285"/>
                </a:moveTo>
                <a:cubicBezTo>
                  <a:pt x="4053367" y="6590650"/>
                  <a:pt x="4058315" y="6594460"/>
                  <a:pt x="4056194" y="6599540"/>
                </a:cubicBezTo>
                <a:cubicBezTo>
                  <a:pt x="4059022" y="6592555"/>
                  <a:pt x="4059022" y="6592555"/>
                  <a:pt x="4059022" y="6592555"/>
                </a:cubicBezTo>
                <a:cubicBezTo>
                  <a:pt x="4056901" y="6591285"/>
                  <a:pt x="4055488" y="6591285"/>
                  <a:pt x="4054781" y="6591285"/>
                </a:cubicBezTo>
                <a:close/>
                <a:moveTo>
                  <a:pt x="23210" y="6579220"/>
                </a:moveTo>
                <a:cubicBezTo>
                  <a:pt x="23917" y="6579220"/>
                  <a:pt x="23917" y="6580490"/>
                  <a:pt x="23917" y="6582395"/>
                </a:cubicBezTo>
                <a:cubicBezTo>
                  <a:pt x="23917" y="6584300"/>
                  <a:pt x="23210" y="6590015"/>
                  <a:pt x="22503" y="6595095"/>
                </a:cubicBezTo>
                <a:cubicBezTo>
                  <a:pt x="21796" y="6598905"/>
                  <a:pt x="21796" y="6602080"/>
                  <a:pt x="21090" y="6605890"/>
                </a:cubicBezTo>
                <a:cubicBezTo>
                  <a:pt x="21090" y="6610970"/>
                  <a:pt x="20382" y="6616685"/>
                  <a:pt x="18969" y="6621765"/>
                </a:cubicBezTo>
                <a:cubicBezTo>
                  <a:pt x="18969" y="6621765"/>
                  <a:pt x="18969" y="6623670"/>
                  <a:pt x="18969" y="6625575"/>
                </a:cubicBezTo>
                <a:cubicBezTo>
                  <a:pt x="18969" y="6627480"/>
                  <a:pt x="18262" y="6630020"/>
                  <a:pt x="18262" y="6631925"/>
                </a:cubicBezTo>
                <a:cubicBezTo>
                  <a:pt x="17555" y="6635100"/>
                  <a:pt x="17555" y="6638910"/>
                  <a:pt x="16848" y="6642085"/>
                </a:cubicBezTo>
                <a:cubicBezTo>
                  <a:pt x="16848" y="6645260"/>
                  <a:pt x="16142" y="6653515"/>
                  <a:pt x="15435" y="6659230"/>
                </a:cubicBezTo>
                <a:cubicBezTo>
                  <a:pt x="14728" y="6665580"/>
                  <a:pt x="14021" y="6672565"/>
                  <a:pt x="13314" y="6675105"/>
                </a:cubicBezTo>
                <a:cubicBezTo>
                  <a:pt x="13314" y="6680185"/>
                  <a:pt x="11901" y="6694790"/>
                  <a:pt x="9074" y="6727175"/>
                </a:cubicBezTo>
                <a:cubicBezTo>
                  <a:pt x="8367" y="6732255"/>
                  <a:pt x="7660" y="6737970"/>
                  <a:pt x="6954" y="6743050"/>
                </a:cubicBezTo>
                <a:cubicBezTo>
                  <a:pt x="6954" y="6744320"/>
                  <a:pt x="6954" y="6745590"/>
                  <a:pt x="6954" y="6746225"/>
                </a:cubicBezTo>
                <a:cubicBezTo>
                  <a:pt x="6954" y="6750035"/>
                  <a:pt x="6247" y="6754480"/>
                  <a:pt x="6247" y="6758925"/>
                </a:cubicBezTo>
                <a:cubicBezTo>
                  <a:pt x="3420" y="6788770"/>
                  <a:pt x="2712" y="6797025"/>
                  <a:pt x="2712" y="6798930"/>
                </a:cubicBezTo>
                <a:cubicBezTo>
                  <a:pt x="2712" y="6802740"/>
                  <a:pt x="2006" y="6806550"/>
                  <a:pt x="2006" y="6810360"/>
                </a:cubicBezTo>
                <a:lnTo>
                  <a:pt x="1299" y="6810360"/>
                </a:lnTo>
                <a:cubicBezTo>
                  <a:pt x="1299" y="6810995"/>
                  <a:pt x="1299" y="6811630"/>
                  <a:pt x="593" y="6812265"/>
                </a:cubicBezTo>
                <a:cubicBezTo>
                  <a:pt x="-115" y="6813535"/>
                  <a:pt x="-115" y="6810995"/>
                  <a:pt x="593" y="6806550"/>
                </a:cubicBezTo>
                <a:cubicBezTo>
                  <a:pt x="593" y="6802105"/>
                  <a:pt x="593" y="6798295"/>
                  <a:pt x="1299" y="6797025"/>
                </a:cubicBezTo>
                <a:cubicBezTo>
                  <a:pt x="1299" y="6795755"/>
                  <a:pt x="1299" y="6791945"/>
                  <a:pt x="2006" y="6788135"/>
                </a:cubicBezTo>
                <a:cubicBezTo>
                  <a:pt x="2006" y="6784960"/>
                  <a:pt x="2712" y="6776705"/>
                  <a:pt x="3420" y="6769720"/>
                </a:cubicBezTo>
                <a:cubicBezTo>
                  <a:pt x="4126" y="6763370"/>
                  <a:pt x="4833" y="6755750"/>
                  <a:pt x="4833" y="6752575"/>
                </a:cubicBezTo>
                <a:cubicBezTo>
                  <a:pt x="5540" y="6750035"/>
                  <a:pt x="5540" y="6748130"/>
                  <a:pt x="5540" y="6745590"/>
                </a:cubicBezTo>
                <a:cubicBezTo>
                  <a:pt x="6247" y="6744955"/>
                  <a:pt x="6247" y="6739875"/>
                  <a:pt x="6954" y="6733525"/>
                </a:cubicBezTo>
                <a:cubicBezTo>
                  <a:pt x="6954" y="6727810"/>
                  <a:pt x="8367" y="6716380"/>
                  <a:pt x="9074" y="6707490"/>
                </a:cubicBezTo>
                <a:cubicBezTo>
                  <a:pt x="9781" y="6701775"/>
                  <a:pt x="10487" y="6696695"/>
                  <a:pt x="10487" y="6690980"/>
                </a:cubicBezTo>
                <a:cubicBezTo>
                  <a:pt x="10487" y="6690345"/>
                  <a:pt x="10487" y="6689075"/>
                  <a:pt x="11194" y="6687805"/>
                </a:cubicBezTo>
                <a:cubicBezTo>
                  <a:pt x="11194" y="6685265"/>
                  <a:pt x="11901" y="6683360"/>
                  <a:pt x="11901" y="6680820"/>
                </a:cubicBezTo>
                <a:cubicBezTo>
                  <a:pt x="11901" y="6677645"/>
                  <a:pt x="12608" y="6672565"/>
                  <a:pt x="12608" y="6668755"/>
                </a:cubicBezTo>
                <a:cubicBezTo>
                  <a:pt x="13314" y="6665580"/>
                  <a:pt x="14021" y="6657325"/>
                  <a:pt x="14728" y="6650975"/>
                </a:cubicBezTo>
                <a:cubicBezTo>
                  <a:pt x="15435" y="6644625"/>
                  <a:pt x="16142" y="6638275"/>
                  <a:pt x="16142" y="6637005"/>
                </a:cubicBezTo>
                <a:cubicBezTo>
                  <a:pt x="16848" y="6636370"/>
                  <a:pt x="16848" y="6635100"/>
                  <a:pt x="16848" y="6633830"/>
                </a:cubicBezTo>
                <a:cubicBezTo>
                  <a:pt x="16848" y="6631925"/>
                  <a:pt x="22503" y="6582395"/>
                  <a:pt x="22503" y="6580490"/>
                </a:cubicBezTo>
                <a:cubicBezTo>
                  <a:pt x="23210" y="6579855"/>
                  <a:pt x="23210" y="6579220"/>
                  <a:pt x="23210" y="6579220"/>
                </a:cubicBezTo>
                <a:close/>
                <a:moveTo>
                  <a:pt x="4842153" y="6565250"/>
                </a:moveTo>
                <a:cubicBezTo>
                  <a:pt x="4842153" y="6565250"/>
                  <a:pt x="4842153" y="6565250"/>
                  <a:pt x="4842860" y="6565250"/>
                </a:cubicBezTo>
                <a:lnTo>
                  <a:pt x="4842860" y="6565885"/>
                </a:lnTo>
                <a:lnTo>
                  <a:pt x="4842153" y="6565885"/>
                </a:lnTo>
                <a:close/>
                <a:moveTo>
                  <a:pt x="4068917" y="6559535"/>
                </a:moveTo>
                <a:lnTo>
                  <a:pt x="4067503" y="6561440"/>
                </a:lnTo>
                <a:lnTo>
                  <a:pt x="4068917" y="6562075"/>
                </a:lnTo>
                <a:cubicBezTo>
                  <a:pt x="4071744" y="6562710"/>
                  <a:pt x="4071744" y="6562710"/>
                  <a:pt x="4071744" y="6562710"/>
                </a:cubicBezTo>
                <a:cubicBezTo>
                  <a:pt x="4070330" y="6561440"/>
                  <a:pt x="4069624" y="6560170"/>
                  <a:pt x="4068917" y="6559535"/>
                </a:cubicBezTo>
                <a:close/>
                <a:moveTo>
                  <a:pt x="4072451" y="6546200"/>
                </a:moveTo>
                <a:lnTo>
                  <a:pt x="4071744" y="6550645"/>
                </a:lnTo>
                <a:lnTo>
                  <a:pt x="4071037" y="6553820"/>
                </a:lnTo>
                <a:lnTo>
                  <a:pt x="4072451" y="6553185"/>
                </a:lnTo>
                <a:cubicBezTo>
                  <a:pt x="4074571" y="6552550"/>
                  <a:pt x="4076692" y="6550645"/>
                  <a:pt x="4077398" y="6548105"/>
                </a:cubicBezTo>
                <a:cubicBezTo>
                  <a:pt x="4076692" y="6547470"/>
                  <a:pt x="4075278" y="6547470"/>
                  <a:pt x="4074571" y="6546835"/>
                </a:cubicBezTo>
                <a:close/>
                <a:moveTo>
                  <a:pt x="4864064" y="6539215"/>
                </a:moveTo>
                <a:lnTo>
                  <a:pt x="4864064" y="6539850"/>
                </a:lnTo>
                <a:cubicBezTo>
                  <a:pt x="4866184" y="6542390"/>
                  <a:pt x="4866891" y="6544930"/>
                  <a:pt x="4861236" y="6546835"/>
                </a:cubicBezTo>
                <a:cubicBezTo>
                  <a:pt x="4854876" y="6561440"/>
                  <a:pt x="4854876" y="6561440"/>
                  <a:pt x="4854876" y="6561440"/>
                </a:cubicBezTo>
                <a:cubicBezTo>
                  <a:pt x="4864770" y="6565250"/>
                  <a:pt x="4864770" y="6565250"/>
                  <a:pt x="4864770" y="6565250"/>
                </a:cubicBezTo>
                <a:cubicBezTo>
                  <a:pt x="4868304" y="6557630"/>
                  <a:pt x="4868304" y="6557630"/>
                  <a:pt x="4881027" y="6553820"/>
                </a:cubicBezTo>
                <a:cubicBezTo>
                  <a:pt x="4871132" y="6550010"/>
                  <a:pt x="4871132" y="6550010"/>
                  <a:pt x="4871132" y="6550010"/>
                </a:cubicBezTo>
                <a:cubicBezTo>
                  <a:pt x="4873959" y="6543025"/>
                  <a:pt x="4881027" y="6553820"/>
                  <a:pt x="4883854" y="6546200"/>
                </a:cubicBezTo>
                <a:cubicBezTo>
                  <a:pt x="4883854" y="6546200"/>
                  <a:pt x="4883854" y="6546200"/>
                  <a:pt x="4893749" y="6550010"/>
                </a:cubicBezTo>
                <a:cubicBezTo>
                  <a:pt x="4890215" y="6556995"/>
                  <a:pt x="4890215" y="6556995"/>
                  <a:pt x="4890215" y="6556995"/>
                </a:cubicBezTo>
                <a:cubicBezTo>
                  <a:pt x="4881027" y="6553820"/>
                  <a:pt x="4884561" y="6572235"/>
                  <a:pt x="4881027" y="6579220"/>
                </a:cubicBezTo>
                <a:cubicBezTo>
                  <a:pt x="4868304" y="6583030"/>
                  <a:pt x="4868304" y="6583030"/>
                  <a:pt x="4868304" y="6583030"/>
                </a:cubicBezTo>
                <a:cubicBezTo>
                  <a:pt x="4868304" y="6583030"/>
                  <a:pt x="4859116" y="6579855"/>
                  <a:pt x="4861944" y="6572235"/>
                </a:cubicBezTo>
                <a:cubicBezTo>
                  <a:pt x="4871838" y="6576045"/>
                  <a:pt x="4868304" y="6583030"/>
                  <a:pt x="4871838" y="6576045"/>
                </a:cubicBezTo>
                <a:cubicBezTo>
                  <a:pt x="4871838" y="6576045"/>
                  <a:pt x="4871838" y="6576045"/>
                  <a:pt x="4874666" y="6568425"/>
                </a:cubicBezTo>
                <a:cubicBezTo>
                  <a:pt x="4861944" y="6572235"/>
                  <a:pt x="4854876" y="6561440"/>
                  <a:pt x="4852048" y="6569060"/>
                </a:cubicBezTo>
                <a:cubicBezTo>
                  <a:pt x="4845687" y="6566520"/>
                  <a:pt x="4843566" y="6565885"/>
                  <a:pt x="4842860" y="6565885"/>
                </a:cubicBezTo>
                <a:lnTo>
                  <a:pt x="4844274" y="6564615"/>
                </a:lnTo>
                <a:cubicBezTo>
                  <a:pt x="4850634" y="6558265"/>
                  <a:pt x="4849221" y="6548105"/>
                  <a:pt x="4851342" y="6543025"/>
                </a:cubicBezTo>
                <a:cubicBezTo>
                  <a:pt x="4851342" y="6543025"/>
                  <a:pt x="4851342" y="6543025"/>
                  <a:pt x="4859823" y="6540485"/>
                </a:cubicBezTo>
                <a:close/>
                <a:moveTo>
                  <a:pt x="4092948" y="6535405"/>
                </a:moveTo>
                <a:lnTo>
                  <a:pt x="4092948" y="6536040"/>
                </a:lnTo>
                <a:lnTo>
                  <a:pt x="4093655" y="6536675"/>
                </a:lnTo>
                <a:close/>
                <a:moveTo>
                  <a:pt x="4772180" y="6533500"/>
                </a:moveTo>
                <a:cubicBezTo>
                  <a:pt x="4770766" y="6533500"/>
                  <a:pt x="4767940" y="6534770"/>
                  <a:pt x="4764406" y="6537945"/>
                </a:cubicBezTo>
                <a:cubicBezTo>
                  <a:pt x="4764406" y="6537945"/>
                  <a:pt x="4774300" y="6541120"/>
                  <a:pt x="4770766" y="6548740"/>
                </a:cubicBezTo>
                <a:cubicBezTo>
                  <a:pt x="4774300" y="6541120"/>
                  <a:pt x="4774300" y="6541120"/>
                  <a:pt x="4784196" y="6544930"/>
                </a:cubicBezTo>
                <a:cubicBezTo>
                  <a:pt x="4780662" y="6551915"/>
                  <a:pt x="4777834" y="6559535"/>
                  <a:pt x="4777834" y="6559535"/>
                </a:cubicBezTo>
                <a:cubicBezTo>
                  <a:pt x="4767940" y="6555725"/>
                  <a:pt x="4767940" y="6555725"/>
                  <a:pt x="4767940" y="6555725"/>
                </a:cubicBezTo>
                <a:cubicBezTo>
                  <a:pt x="4755217" y="6560170"/>
                  <a:pt x="4771474" y="6574140"/>
                  <a:pt x="4758751" y="6577950"/>
                </a:cubicBezTo>
                <a:cubicBezTo>
                  <a:pt x="4755924" y="6585570"/>
                  <a:pt x="4746028" y="6582395"/>
                  <a:pt x="4746028" y="6582395"/>
                </a:cubicBezTo>
                <a:cubicBezTo>
                  <a:pt x="4743202" y="6589380"/>
                  <a:pt x="4752390" y="6593190"/>
                  <a:pt x="4762285" y="6596365"/>
                </a:cubicBezTo>
                <a:cubicBezTo>
                  <a:pt x="4762285" y="6596365"/>
                  <a:pt x="4761578" y="6570965"/>
                  <a:pt x="4778542" y="6584935"/>
                </a:cubicBezTo>
                <a:cubicBezTo>
                  <a:pt x="4778542" y="6584935"/>
                  <a:pt x="4777834" y="6559535"/>
                  <a:pt x="4787730" y="6562710"/>
                </a:cubicBezTo>
                <a:cubicBezTo>
                  <a:pt x="4787730" y="6562710"/>
                  <a:pt x="4780662" y="6551915"/>
                  <a:pt x="4784196" y="6544930"/>
                </a:cubicBezTo>
                <a:cubicBezTo>
                  <a:pt x="4793384" y="6548105"/>
                  <a:pt x="4793384" y="6548105"/>
                  <a:pt x="4793384" y="6548105"/>
                </a:cubicBezTo>
                <a:cubicBezTo>
                  <a:pt x="4779955" y="6543025"/>
                  <a:pt x="4779248" y="6534770"/>
                  <a:pt x="4774300" y="6533500"/>
                </a:cubicBezTo>
                <a:cubicBezTo>
                  <a:pt x="4773594" y="6533500"/>
                  <a:pt x="4772887" y="6533500"/>
                  <a:pt x="4772180" y="6533500"/>
                </a:cubicBezTo>
                <a:close/>
                <a:moveTo>
                  <a:pt x="4088000" y="6527785"/>
                </a:moveTo>
                <a:lnTo>
                  <a:pt x="4088707" y="6529055"/>
                </a:lnTo>
                <a:lnTo>
                  <a:pt x="4089414" y="6530325"/>
                </a:lnTo>
                <a:lnTo>
                  <a:pt x="4090121" y="6530960"/>
                </a:lnTo>
                <a:lnTo>
                  <a:pt x="4090828" y="6532230"/>
                </a:lnTo>
                <a:lnTo>
                  <a:pt x="4091534" y="6533500"/>
                </a:lnTo>
                <a:lnTo>
                  <a:pt x="4091534" y="6534135"/>
                </a:lnTo>
                <a:lnTo>
                  <a:pt x="4092241" y="6534770"/>
                </a:lnTo>
                <a:lnTo>
                  <a:pt x="4091534" y="6533500"/>
                </a:lnTo>
                <a:lnTo>
                  <a:pt x="4091534" y="6532865"/>
                </a:lnTo>
                <a:lnTo>
                  <a:pt x="4090121" y="6530960"/>
                </a:lnTo>
                <a:lnTo>
                  <a:pt x="4088707" y="6529055"/>
                </a:lnTo>
                <a:lnTo>
                  <a:pt x="4088707" y="6528420"/>
                </a:lnTo>
                <a:close/>
                <a:moveTo>
                  <a:pt x="4086587" y="6525880"/>
                </a:moveTo>
                <a:lnTo>
                  <a:pt x="4087294" y="6527150"/>
                </a:lnTo>
                <a:lnTo>
                  <a:pt x="4087294" y="6526515"/>
                </a:lnTo>
                <a:close/>
                <a:moveTo>
                  <a:pt x="50068" y="6520165"/>
                </a:moveTo>
                <a:cubicBezTo>
                  <a:pt x="50775" y="6520165"/>
                  <a:pt x="50775" y="6520800"/>
                  <a:pt x="50775" y="6522705"/>
                </a:cubicBezTo>
                <a:cubicBezTo>
                  <a:pt x="50775" y="6524610"/>
                  <a:pt x="50775" y="6525880"/>
                  <a:pt x="50068" y="6527785"/>
                </a:cubicBezTo>
                <a:cubicBezTo>
                  <a:pt x="50068" y="6528420"/>
                  <a:pt x="50068" y="6529055"/>
                  <a:pt x="50775" y="6529690"/>
                </a:cubicBezTo>
                <a:cubicBezTo>
                  <a:pt x="51481" y="6529690"/>
                  <a:pt x="51481" y="6539215"/>
                  <a:pt x="50068" y="6544930"/>
                </a:cubicBezTo>
                <a:cubicBezTo>
                  <a:pt x="50068" y="6547470"/>
                  <a:pt x="49361" y="6550010"/>
                  <a:pt x="49361" y="6552550"/>
                </a:cubicBezTo>
                <a:cubicBezTo>
                  <a:pt x="49361" y="6554455"/>
                  <a:pt x="49361" y="6555725"/>
                  <a:pt x="48654" y="6558265"/>
                </a:cubicBezTo>
                <a:cubicBezTo>
                  <a:pt x="47948" y="6563980"/>
                  <a:pt x="47241" y="6569695"/>
                  <a:pt x="47948" y="6574775"/>
                </a:cubicBezTo>
                <a:cubicBezTo>
                  <a:pt x="47948" y="6577315"/>
                  <a:pt x="47241" y="6579855"/>
                  <a:pt x="47241" y="6582395"/>
                </a:cubicBezTo>
                <a:cubicBezTo>
                  <a:pt x="46534" y="6585570"/>
                  <a:pt x="45827" y="6588110"/>
                  <a:pt x="45827" y="6591285"/>
                </a:cubicBezTo>
                <a:cubicBezTo>
                  <a:pt x="45827" y="6594460"/>
                  <a:pt x="45121" y="6598270"/>
                  <a:pt x="44414" y="6602080"/>
                </a:cubicBezTo>
                <a:cubicBezTo>
                  <a:pt x="43707" y="6604620"/>
                  <a:pt x="43707" y="6607160"/>
                  <a:pt x="43707" y="6609700"/>
                </a:cubicBezTo>
                <a:cubicBezTo>
                  <a:pt x="43707" y="6609700"/>
                  <a:pt x="43707" y="6612240"/>
                  <a:pt x="43000" y="6614780"/>
                </a:cubicBezTo>
                <a:cubicBezTo>
                  <a:pt x="42294" y="6617955"/>
                  <a:pt x="41587" y="6621130"/>
                  <a:pt x="40880" y="6624940"/>
                </a:cubicBezTo>
                <a:cubicBezTo>
                  <a:pt x="40880" y="6627480"/>
                  <a:pt x="40173" y="6630020"/>
                  <a:pt x="39466" y="6633195"/>
                </a:cubicBezTo>
                <a:cubicBezTo>
                  <a:pt x="39466" y="6635735"/>
                  <a:pt x="39466" y="6635735"/>
                  <a:pt x="38053" y="6634465"/>
                </a:cubicBezTo>
                <a:cubicBezTo>
                  <a:pt x="38053" y="6632560"/>
                  <a:pt x="38053" y="6629385"/>
                  <a:pt x="38760" y="6621130"/>
                </a:cubicBezTo>
                <a:cubicBezTo>
                  <a:pt x="39466" y="6617955"/>
                  <a:pt x="40173" y="6612875"/>
                  <a:pt x="40880" y="6609700"/>
                </a:cubicBezTo>
                <a:cubicBezTo>
                  <a:pt x="40880" y="6605890"/>
                  <a:pt x="41587" y="6599540"/>
                  <a:pt x="42294" y="6595095"/>
                </a:cubicBezTo>
                <a:cubicBezTo>
                  <a:pt x="43000" y="6590015"/>
                  <a:pt x="43707" y="6584300"/>
                  <a:pt x="44414" y="6581760"/>
                </a:cubicBezTo>
                <a:lnTo>
                  <a:pt x="44414" y="6581125"/>
                </a:lnTo>
                <a:cubicBezTo>
                  <a:pt x="44414" y="6578585"/>
                  <a:pt x="45121" y="6574140"/>
                  <a:pt x="45121" y="6572235"/>
                </a:cubicBezTo>
                <a:cubicBezTo>
                  <a:pt x="45827" y="6569060"/>
                  <a:pt x="45827" y="6566520"/>
                  <a:pt x="45827" y="6563345"/>
                </a:cubicBezTo>
                <a:cubicBezTo>
                  <a:pt x="45827" y="6560170"/>
                  <a:pt x="46534" y="6556995"/>
                  <a:pt x="47241" y="6553820"/>
                </a:cubicBezTo>
                <a:cubicBezTo>
                  <a:pt x="47948" y="6550645"/>
                  <a:pt x="47948" y="6549375"/>
                  <a:pt x="46534" y="6548740"/>
                </a:cubicBezTo>
                <a:cubicBezTo>
                  <a:pt x="45827" y="6548105"/>
                  <a:pt x="45827" y="6547470"/>
                  <a:pt x="46534" y="6544295"/>
                </a:cubicBezTo>
                <a:cubicBezTo>
                  <a:pt x="47241" y="6542390"/>
                  <a:pt x="47241" y="6539850"/>
                  <a:pt x="47241" y="6537945"/>
                </a:cubicBezTo>
                <a:cubicBezTo>
                  <a:pt x="47241" y="6536675"/>
                  <a:pt x="47241" y="6534135"/>
                  <a:pt x="47241" y="6532230"/>
                </a:cubicBezTo>
                <a:lnTo>
                  <a:pt x="48654" y="6523975"/>
                </a:lnTo>
                <a:cubicBezTo>
                  <a:pt x="49361" y="6521435"/>
                  <a:pt x="50068" y="6520165"/>
                  <a:pt x="50068" y="6520165"/>
                </a:cubicBezTo>
                <a:close/>
                <a:moveTo>
                  <a:pt x="37345" y="6516990"/>
                </a:moveTo>
                <a:cubicBezTo>
                  <a:pt x="38053" y="6516990"/>
                  <a:pt x="37345" y="6522070"/>
                  <a:pt x="36639" y="6523975"/>
                </a:cubicBezTo>
                <a:cubicBezTo>
                  <a:pt x="35932" y="6524610"/>
                  <a:pt x="35932" y="6525880"/>
                  <a:pt x="36639" y="6525880"/>
                </a:cubicBezTo>
                <a:cubicBezTo>
                  <a:pt x="37345" y="6526515"/>
                  <a:pt x="36639" y="6534770"/>
                  <a:pt x="34518" y="6551915"/>
                </a:cubicBezTo>
                <a:cubicBezTo>
                  <a:pt x="33811" y="6554455"/>
                  <a:pt x="33811" y="6557630"/>
                  <a:pt x="33105" y="6560170"/>
                </a:cubicBezTo>
                <a:cubicBezTo>
                  <a:pt x="33105" y="6562075"/>
                  <a:pt x="32398" y="6570330"/>
                  <a:pt x="30984" y="6577950"/>
                </a:cubicBezTo>
                <a:cubicBezTo>
                  <a:pt x="30278" y="6585570"/>
                  <a:pt x="28864" y="6596365"/>
                  <a:pt x="28157" y="6601445"/>
                </a:cubicBezTo>
                <a:cubicBezTo>
                  <a:pt x="28157" y="6606525"/>
                  <a:pt x="27451" y="6612875"/>
                  <a:pt x="26744" y="6615415"/>
                </a:cubicBezTo>
                <a:cubicBezTo>
                  <a:pt x="26744" y="6617955"/>
                  <a:pt x="26037" y="6624305"/>
                  <a:pt x="26037" y="6630020"/>
                </a:cubicBezTo>
                <a:cubicBezTo>
                  <a:pt x="25330" y="6634465"/>
                  <a:pt x="24624" y="6638910"/>
                  <a:pt x="24624" y="6643355"/>
                </a:cubicBezTo>
                <a:cubicBezTo>
                  <a:pt x="25330" y="6647165"/>
                  <a:pt x="26037" y="6649070"/>
                  <a:pt x="27451" y="6647165"/>
                </a:cubicBezTo>
                <a:cubicBezTo>
                  <a:pt x="28864" y="6640180"/>
                  <a:pt x="29571" y="6632560"/>
                  <a:pt x="30278" y="6625575"/>
                </a:cubicBezTo>
                <a:cubicBezTo>
                  <a:pt x="30278" y="6623035"/>
                  <a:pt x="30984" y="6619860"/>
                  <a:pt x="30984" y="6616685"/>
                </a:cubicBezTo>
                <a:cubicBezTo>
                  <a:pt x="31691" y="6613510"/>
                  <a:pt x="31691" y="6609700"/>
                  <a:pt x="32398" y="6606525"/>
                </a:cubicBezTo>
                <a:cubicBezTo>
                  <a:pt x="32398" y="6602715"/>
                  <a:pt x="32398" y="6598905"/>
                  <a:pt x="33105" y="6595095"/>
                </a:cubicBezTo>
                <a:cubicBezTo>
                  <a:pt x="33811" y="6588745"/>
                  <a:pt x="34518" y="6582395"/>
                  <a:pt x="34518" y="6576045"/>
                </a:cubicBezTo>
                <a:cubicBezTo>
                  <a:pt x="35226" y="6572235"/>
                  <a:pt x="35226" y="6567790"/>
                  <a:pt x="35932" y="6563980"/>
                </a:cubicBezTo>
                <a:cubicBezTo>
                  <a:pt x="35932" y="6563345"/>
                  <a:pt x="36639" y="6562710"/>
                  <a:pt x="37345" y="6562710"/>
                </a:cubicBezTo>
                <a:cubicBezTo>
                  <a:pt x="38760" y="6562710"/>
                  <a:pt x="38760" y="6563345"/>
                  <a:pt x="38760" y="6567155"/>
                </a:cubicBezTo>
                <a:cubicBezTo>
                  <a:pt x="38760" y="6569695"/>
                  <a:pt x="38053" y="6572870"/>
                  <a:pt x="38053" y="6575410"/>
                </a:cubicBezTo>
                <a:cubicBezTo>
                  <a:pt x="37345" y="6579220"/>
                  <a:pt x="36639" y="6583030"/>
                  <a:pt x="36639" y="6586840"/>
                </a:cubicBezTo>
                <a:cubicBezTo>
                  <a:pt x="36639" y="6590015"/>
                  <a:pt x="35932" y="6592555"/>
                  <a:pt x="35932" y="6595730"/>
                </a:cubicBezTo>
                <a:cubicBezTo>
                  <a:pt x="35226" y="6598270"/>
                  <a:pt x="35226" y="6600810"/>
                  <a:pt x="35932" y="6602715"/>
                </a:cubicBezTo>
                <a:cubicBezTo>
                  <a:pt x="35932" y="6604620"/>
                  <a:pt x="35932" y="6607160"/>
                  <a:pt x="35226" y="6610335"/>
                </a:cubicBezTo>
                <a:cubicBezTo>
                  <a:pt x="34518" y="6612240"/>
                  <a:pt x="34518" y="6614145"/>
                  <a:pt x="33811" y="6616050"/>
                </a:cubicBezTo>
                <a:cubicBezTo>
                  <a:pt x="33811" y="6617955"/>
                  <a:pt x="33811" y="6621765"/>
                  <a:pt x="33105" y="6625575"/>
                </a:cubicBezTo>
                <a:cubicBezTo>
                  <a:pt x="33105" y="6629385"/>
                  <a:pt x="32398" y="6633830"/>
                  <a:pt x="32398" y="6635735"/>
                </a:cubicBezTo>
                <a:cubicBezTo>
                  <a:pt x="31691" y="6640180"/>
                  <a:pt x="31691" y="6643990"/>
                  <a:pt x="30984" y="6648435"/>
                </a:cubicBezTo>
                <a:cubicBezTo>
                  <a:pt x="29571" y="6654785"/>
                  <a:pt x="29571" y="6657325"/>
                  <a:pt x="30278" y="6657960"/>
                </a:cubicBezTo>
                <a:cubicBezTo>
                  <a:pt x="30984" y="6658595"/>
                  <a:pt x="30984" y="6659865"/>
                  <a:pt x="30984" y="6661135"/>
                </a:cubicBezTo>
                <a:cubicBezTo>
                  <a:pt x="28864" y="6675105"/>
                  <a:pt x="27451" y="6688440"/>
                  <a:pt x="26037" y="6701775"/>
                </a:cubicBezTo>
                <a:cubicBezTo>
                  <a:pt x="26037" y="6703045"/>
                  <a:pt x="26037" y="6704315"/>
                  <a:pt x="26037" y="6704950"/>
                </a:cubicBezTo>
                <a:cubicBezTo>
                  <a:pt x="26037" y="6708760"/>
                  <a:pt x="25330" y="6712570"/>
                  <a:pt x="25330" y="6715745"/>
                </a:cubicBezTo>
                <a:cubicBezTo>
                  <a:pt x="25330" y="6719555"/>
                  <a:pt x="25330" y="6723365"/>
                  <a:pt x="24624" y="6726540"/>
                </a:cubicBezTo>
                <a:cubicBezTo>
                  <a:pt x="24624" y="6727175"/>
                  <a:pt x="23917" y="6734160"/>
                  <a:pt x="23210" y="6741780"/>
                </a:cubicBezTo>
                <a:cubicBezTo>
                  <a:pt x="22503" y="6749400"/>
                  <a:pt x="21796" y="6757655"/>
                  <a:pt x="21090" y="6760195"/>
                </a:cubicBezTo>
                <a:cubicBezTo>
                  <a:pt x="21090" y="6762735"/>
                  <a:pt x="20382" y="6767180"/>
                  <a:pt x="20382" y="6769720"/>
                </a:cubicBezTo>
                <a:cubicBezTo>
                  <a:pt x="20382" y="6772895"/>
                  <a:pt x="19676" y="6776705"/>
                  <a:pt x="18969" y="6778610"/>
                </a:cubicBezTo>
                <a:cubicBezTo>
                  <a:pt x="17555" y="6790675"/>
                  <a:pt x="16848" y="6802105"/>
                  <a:pt x="16142" y="6813535"/>
                </a:cubicBezTo>
                <a:cubicBezTo>
                  <a:pt x="14728" y="6826870"/>
                  <a:pt x="14021" y="6833220"/>
                  <a:pt x="13314" y="6842745"/>
                </a:cubicBezTo>
                <a:cubicBezTo>
                  <a:pt x="12608" y="6845285"/>
                  <a:pt x="12608" y="6849095"/>
                  <a:pt x="12608" y="6852905"/>
                </a:cubicBezTo>
                <a:lnTo>
                  <a:pt x="11058" y="6864970"/>
                </a:lnTo>
                <a:lnTo>
                  <a:pt x="0" y="6864970"/>
                </a:lnTo>
                <a:lnTo>
                  <a:pt x="659" y="6857837"/>
                </a:lnTo>
                <a:cubicBezTo>
                  <a:pt x="2448" y="6839531"/>
                  <a:pt x="4833" y="6817028"/>
                  <a:pt x="4833" y="6814170"/>
                </a:cubicBezTo>
                <a:cubicBezTo>
                  <a:pt x="4833" y="6810360"/>
                  <a:pt x="8367" y="6771625"/>
                  <a:pt x="9074" y="6765910"/>
                </a:cubicBezTo>
                <a:cubicBezTo>
                  <a:pt x="9781" y="6762735"/>
                  <a:pt x="9781" y="6759560"/>
                  <a:pt x="9781" y="6758290"/>
                </a:cubicBezTo>
                <a:cubicBezTo>
                  <a:pt x="10487" y="6753845"/>
                  <a:pt x="10487" y="6749400"/>
                  <a:pt x="11194" y="6744320"/>
                </a:cubicBezTo>
                <a:cubicBezTo>
                  <a:pt x="11901" y="6742415"/>
                  <a:pt x="12608" y="6733525"/>
                  <a:pt x="13314" y="6725270"/>
                </a:cubicBezTo>
                <a:cubicBezTo>
                  <a:pt x="14021" y="6719555"/>
                  <a:pt x="14728" y="6713840"/>
                  <a:pt x="15435" y="6708760"/>
                </a:cubicBezTo>
                <a:cubicBezTo>
                  <a:pt x="16142" y="6707490"/>
                  <a:pt x="16142" y="6706220"/>
                  <a:pt x="16142" y="6704950"/>
                </a:cubicBezTo>
                <a:cubicBezTo>
                  <a:pt x="16142" y="6699235"/>
                  <a:pt x="16142" y="6693520"/>
                  <a:pt x="17555" y="6687805"/>
                </a:cubicBezTo>
                <a:cubicBezTo>
                  <a:pt x="17555" y="6685265"/>
                  <a:pt x="18262" y="6682725"/>
                  <a:pt x="18262" y="6680185"/>
                </a:cubicBezTo>
                <a:cubicBezTo>
                  <a:pt x="18262" y="6676375"/>
                  <a:pt x="18969" y="6672565"/>
                  <a:pt x="18969" y="6668755"/>
                </a:cubicBezTo>
                <a:cubicBezTo>
                  <a:pt x="19676" y="6665580"/>
                  <a:pt x="20382" y="6654785"/>
                  <a:pt x="21796" y="6644625"/>
                </a:cubicBezTo>
                <a:cubicBezTo>
                  <a:pt x="22503" y="6634465"/>
                  <a:pt x="23917" y="6622400"/>
                  <a:pt x="23917" y="6617320"/>
                </a:cubicBezTo>
                <a:cubicBezTo>
                  <a:pt x="24624" y="6612875"/>
                  <a:pt x="25330" y="6607795"/>
                  <a:pt x="25330" y="6606525"/>
                </a:cubicBezTo>
                <a:cubicBezTo>
                  <a:pt x="25330" y="6604620"/>
                  <a:pt x="25330" y="6602715"/>
                  <a:pt x="26037" y="6600810"/>
                </a:cubicBezTo>
                <a:cubicBezTo>
                  <a:pt x="26037" y="6598905"/>
                  <a:pt x="26744" y="6597000"/>
                  <a:pt x="26744" y="6595730"/>
                </a:cubicBezTo>
                <a:cubicBezTo>
                  <a:pt x="26744" y="6593825"/>
                  <a:pt x="26744" y="6591285"/>
                  <a:pt x="28864" y="6576045"/>
                </a:cubicBezTo>
                <a:cubicBezTo>
                  <a:pt x="29571" y="6571600"/>
                  <a:pt x="29571" y="6567155"/>
                  <a:pt x="30278" y="6562710"/>
                </a:cubicBezTo>
                <a:cubicBezTo>
                  <a:pt x="30984" y="6551915"/>
                  <a:pt x="33105" y="6541120"/>
                  <a:pt x="34518" y="6530325"/>
                </a:cubicBezTo>
                <a:cubicBezTo>
                  <a:pt x="35226" y="6528420"/>
                  <a:pt x="35226" y="6526515"/>
                  <a:pt x="35226" y="6524610"/>
                </a:cubicBezTo>
                <a:cubicBezTo>
                  <a:pt x="35226" y="6523340"/>
                  <a:pt x="36639" y="6516990"/>
                  <a:pt x="37345" y="6516990"/>
                </a:cubicBezTo>
                <a:close/>
                <a:moveTo>
                  <a:pt x="4869012" y="6516355"/>
                </a:moveTo>
                <a:cubicBezTo>
                  <a:pt x="4869718" y="6516990"/>
                  <a:pt x="4871132" y="6516990"/>
                  <a:pt x="4872546" y="6516990"/>
                </a:cubicBezTo>
                <a:cubicBezTo>
                  <a:pt x="4876080" y="6518260"/>
                  <a:pt x="4879614" y="6519530"/>
                  <a:pt x="4883148" y="6520800"/>
                </a:cubicBezTo>
                <a:cubicBezTo>
                  <a:pt x="4870425" y="6524610"/>
                  <a:pt x="4877493" y="6535405"/>
                  <a:pt x="4857702" y="6528420"/>
                </a:cubicBezTo>
                <a:cubicBezTo>
                  <a:pt x="4860530" y="6520800"/>
                  <a:pt x="4860530" y="6520800"/>
                  <a:pt x="4860530" y="6520800"/>
                </a:cubicBezTo>
                <a:cubicBezTo>
                  <a:pt x="4861944" y="6517625"/>
                  <a:pt x="4864770" y="6516355"/>
                  <a:pt x="4869012" y="6516355"/>
                </a:cubicBezTo>
                <a:close/>
                <a:moveTo>
                  <a:pt x="4776421" y="6508100"/>
                </a:moveTo>
                <a:cubicBezTo>
                  <a:pt x="4783489" y="6518895"/>
                  <a:pt x="4783489" y="6518895"/>
                  <a:pt x="4783489" y="6518895"/>
                </a:cubicBezTo>
                <a:cubicBezTo>
                  <a:pt x="4773594" y="6515720"/>
                  <a:pt x="4773594" y="6515720"/>
                  <a:pt x="4773594" y="6515720"/>
                </a:cubicBezTo>
                <a:cubicBezTo>
                  <a:pt x="4776421" y="6508100"/>
                  <a:pt x="4776421" y="6508100"/>
                  <a:pt x="4776421" y="6508100"/>
                </a:cubicBezTo>
                <a:close/>
                <a:moveTo>
                  <a:pt x="4082346" y="6507465"/>
                </a:moveTo>
                <a:lnTo>
                  <a:pt x="4081639" y="6510640"/>
                </a:lnTo>
                <a:lnTo>
                  <a:pt x="4082346" y="6509370"/>
                </a:lnTo>
                <a:cubicBezTo>
                  <a:pt x="4083053" y="6508735"/>
                  <a:pt x="4083053" y="6507465"/>
                  <a:pt x="4083053" y="6507465"/>
                </a:cubicBezTo>
                <a:close/>
                <a:moveTo>
                  <a:pt x="4089414" y="6492860"/>
                </a:moveTo>
                <a:cubicBezTo>
                  <a:pt x="4085880" y="6499845"/>
                  <a:pt x="4085880" y="6499845"/>
                  <a:pt x="4085880" y="6499845"/>
                </a:cubicBezTo>
                <a:cubicBezTo>
                  <a:pt x="4089414" y="6492860"/>
                  <a:pt x="4099309" y="6496035"/>
                  <a:pt x="4099309" y="6496035"/>
                </a:cubicBezTo>
                <a:cubicBezTo>
                  <a:pt x="4099309" y="6496035"/>
                  <a:pt x="4089414" y="6492860"/>
                  <a:pt x="4089414" y="6492860"/>
                </a:cubicBezTo>
                <a:close/>
                <a:moveTo>
                  <a:pt x="4851342" y="6489685"/>
                </a:moveTo>
                <a:lnTo>
                  <a:pt x="4851342" y="6490320"/>
                </a:lnTo>
                <a:lnTo>
                  <a:pt x="4850634" y="6490955"/>
                </a:lnTo>
                <a:close/>
                <a:moveTo>
                  <a:pt x="4852048" y="6488415"/>
                </a:moveTo>
                <a:lnTo>
                  <a:pt x="4852048" y="6489050"/>
                </a:lnTo>
                <a:lnTo>
                  <a:pt x="4851342" y="6489685"/>
                </a:lnTo>
                <a:close/>
                <a:moveTo>
                  <a:pt x="4852401" y="6487463"/>
                </a:moveTo>
                <a:lnTo>
                  <a:pt x="4852048" y="6488415"/>
                </a:lnTo>
                <a:lnTo>
                  <a:pt x="4852048" y="6487780"/>
                </a:lnTo>
                <a:close/>
                <a:moveTo>
                  <a:pt x="4852755" y="6486510"/>
                </a:moveTo>
                <a:lnTo>
                  <a:pt x="4852755" y="6487145"/>
                </a:lnTo>
                <a:lnTo>
                  <a:pt x="4852401" y="6487463"/>
                </a:lnTo>
                <a:close/>
                <a:moveTo>
                  <a:pt x="35226" y="6485875"/>
                </a:moveTo>
                <a:cubicBezTo>
                  <a:pt x="35226" y="6485875"/>
                  <a:pt x="35226" y="6490320"/>
                  <a:pt x="34518" y="6495400"/>
                </a:cubicBezTo>
                <a:cubicBezTo>
                  <a:pt x="33105" y="6501750"/>
                  <a:pt x="32398" y="6507465"/>
                  <a:pt x="32398" y="6509370"/>
                </a:cubicBezTo>
                <a:cubicBezTo>
                  <a:pt x="32398" y="6514450"/>
                  <a:pt x="31691" y="6518895"/>
                  <a:pt x="30984" y="6523975"/>
                </a:cubicBezTo>
                <a:cubicBezTo>
                  <a:pt x="30278" y="6527785"/>
                  <a:pt x="29571" y="6531595"/>
                  <a:pt x="28864" y="6535405"/>
                </a:cubicBezTo>
                <a:cubicBezTo>
                  <a:pt x="28864" y="6537310"/>
                  <a:pt x="28864" y="6539215"/>
                  <a:pt x="28864" y="6541120"/>
                </a:cubicBezTo>
                <a:cubicBezTo>
                  <a:pt x="28157" y="6543025"/>
                  <a:pt x="28157" y="6546835"/>
                  <a:pt x="27451" y="6550010"/>
                </a:cubicBezTo>
                <a:cubicBezTo>
                  <a:pt x="26744" y="6553820"/>
                  <a:pt x="26037" y="6559535"/>
                  <a:pt x="26037" y="6563345"/>
                </a:cubicBezTo>
                <a:cubicBezTo>
                  <a:pt x="25330" y="6566520"/>
                  <a:pt x="24624" y="6569060"/>
                  <a:pt x="24624" y="6572235"/>
                </a:cubicBezTo>
                <a:cubicBezTo>
                  <a:pt x="24624" y="6575410"/>
                  <a:pt x="23917" y="6577950"/>
                  <a:pt x="23210" y="6577950"/>
                </a:cubicBezTo>
                <a:cubicBezTo>
                  <a:pt x="23210" y="6577950"/>
                  <a:pt x="23210" y="6576045"/>
                  <a:pt x="23210" y="6572870"/>
                </a:cubicBezTo>
                <a:cubicBezTo>
                  <a:pt x="23917" y="6570330"/>
                  <a:pt x="24624" y="6565250"/>
                  <a:pt x="24624" y="6562075"/>
                </a:cubicBezTo>
                <a:cubicBezTo>
                  <a:pt x="25330" y="6558900"/>
                  <a:pt x="26037" y="6553820"/>
                  <a:pt x="26037" y="6551280"/>
                </a:cubicBezTo>
                <a:cubicBezTo>
                  <a:pt x="26744" y="6548740"/>
                  <a:pt x="27451" y="6540485"/>
                  <a:pt x="28864" y="6532230"/>
                </a:cubicBezTo>
                <a:cubicBezTo>
                  <a:pt x="33105" y="6495400"/>
                  <a:pt x="33811" y="6487145"/>
                  <a:pt x="35226" y="6485875"/>
                </a:cubicBezTo>
                <a:close/>
                <a:moveTo>
                  <a:pt x="4789143" y="6476985"/>
                </a:moveTo>
                <a:lnTo>
                  <a:pt x="4789850" y="6476985"/>
                </a:lnTo>
                <a:lnTo>
                  <a:pt x="4789143" y="6478255"/>
                </a:lnTo>
                <a:close/>
                <a:moveTo>
                  <a:pt x="36639" y="6476350"/>
                </a:moveTo>
                <a:cubicBezTo>
                  <a:pt x="36639" y="6476350"/>
                  <a:pt x="36639" y="6477620"/>
                  <a:pt x="35932" y="6480160"/>
                </a:cubicBezTo>
                <a:cubicBezTo>
                  <a:pt x="35932" y="6482065"/>
                  <a:pt x="35226" y="6483970"/>
                  <a:pt x="35226" y="6483970"/>
                </a:cubicBezTo>
                <a:cubicBezTo>
                  <a:pt x="34518" y="6483970"/>
                  <a:pt x="35226" y="6481430"/>
                  <a:pt x="35932" y="6479525"/>
                </a:cubicBezTo>
                <a:cubicBezTo>
                  <a:pt x="35932" y="6477620"/>
                  <a:pt x="36639" y="6476350"/>
                  <a:pt x="36639" y="6476350"/>
                </a:cubicBezTo>
                <a:close/>
                <a:moveTo>
                  <a:pt x="4790557" y="6474445"/>
                </a:moveTo>
                <a:lnTo>
                  <a:pt x="4789850" y="6476350"/>
                </a:lnTo>
                <a:lnTo>
                  <a:pt x="4789850" y="6475715"/>
                </a:lnTo>
                <a:close/>
                <a:moveTo>
                  <a:pt x="4734720" y="6473810"/>
                </a:moveTo>
                <a:lnTo>
                  <a:pt x="4734013" y="6475715"/>
                </a:lnTo>
                <a:lnTo>
                  <a:pt x="4734720" y="6475715"/>
                </a:lnTo>
                <a:close/>
                <a:moveTo>
                  <a:pt x="4741081" y="6463650"/>
                </a:moveTo>
                <a:lnTo>
                  <a:pt x="4740374" y="6466190"/>
                </a:lnTo>
                <a:lnTo>
                  <a:pt x="4741081" y="6464285"/>
                </a:lnTo>
                <a:close/>
                <a:moveTo>
                  <a:pt x="4102843" y="6459840"/>
                </a:moveTo>
                <a:lnTo>
                  <a:pt x="4099309" y="6466825"/>
                </a:lnTo>
                <a:lnTo>
                  <a:pt x="4097189" y="6471270"/>
                </a:lnTo>
                <a:lnTo>
                  <a:pt x="4099309" y="6470000"/>
                </a:lnTo>
                <a:cubicBezTo>
                  <a:pt x="4104257" y="6468730"/>
                  <a:pt x="4107791" y="6467460"/>
                  <a:pt x="4111325" y="6466825"/>
                </a:cubicBezTo>
                <a:cubicBezTo>
                  <a:pt x="4109911" y="6463650"/>
                  <a:pt x="4107791" y="6461745"/>
                  <a:pt x="4105670" y="6461110"/>
                </a:cubicBezTo>
                <a:close/>
                <a:moveTo>
                  <a:pt x="4117686" y="6451585"/>
                </a:moveTo>
                <a:cubicBezTo>
                  <a:pt x="4114859" y="6457935"/>
                  <a:pt x="4107084" y="6456665"/>
                  <a:pt x="4104964" y="6456030"/>
                </a:cubicBezTo>
                <a:cubicBezTo>
                  <a:pt x="4107084" y="6456665"/>
                  <a:pt x="4114152" y="6459205"/>
                  <a:pt x="4114152" y="6459205"/>
                </a:cubicBezTo>
                <a:cubicBezTo>
                  <a:pt x="4117686" y="6451585"/>
                  <a:pt x="4117686" y="6451585"/>
                  <a:pt x="4117686" y="6451585"/>
                </a:cubicBezTo>
                <a:close/>
                <a:moveTo>
                  <a:pt x="39466" y="6451585"/>
                </a:moveTo>
                <a:cubicBezTo>
                  <a:pt x="39466" y="6451585"/>
                  <a:pt x="39466" y="6452220"/>
                  <a:pt x="39466" y="6453490"/>
                </a:cubicBezTo>
                <a:cubicBezTo>
                  <a:pt x="39466" y="6459205"/>
                  <a:pt x="38053" y="6465555"/>
                  <a:pt x="36639" y="6471905"/>
                </a:cubicBezTo>
                <a:cubicBezTo>
                  <a:pt x="35932" y="6475715"/>
                  <a:pt x="35932" y="6475080"/>
                  <a:pt x="36639" y="6466190"/>
                </a:cubicBezTo>
                <a:cubicBezTo>
                  <a:pt x="38053" y="6457935"/>
                  <a:pt x="39466" y="6451585"/>
                  <a:pt x="39466" y="6451585"/>
                </a:cubicBezTo>
                <a:close/>
                <a:moveTo>
                  <a:pt x="524329" y="6440155"/>
                </a:moveTo>
                <a:lnTo>
                  <a:pt x="522916" y="6447140"/>
                </a:lnTo>
                <a:cubicBezTo>
                  <a:pt x="522916" y="6451585"/>
                  <a:pt x="521502" y="6456030"/>
                  <a:pt x="519381" y="6459205"/>
                </a:cubicBezTo>
                <a:cubicBezTo>
                  <a:pt x="517261" y="6463650"/>
                  <a:pt x="515141" y="6470635"/>
                  <a:pt x="511607" y="6485875"/>
                </a:cubicBezTo>
                <a:cubicBezTo>
                  <a:pt x="510900" y="6490955"/>
                  <a:pt x="509487" y="6496035"/>
                  <a:pt x="508072" y="6501115"/>
                </a:cubicBezTo>
                <a:cubicBezTo>
                  <a:pt x="505953" y="6506830"/>
                  <a:pt x="504538" y="6513180"/>
                  <a:pt x="503832" y="6519530"/>
                </a:cubicBezTo>
                <a:cubicBezTo>
                  <a:pt x="502418" y="6525880"/>
                  <a:pt x="501005" y="6533500"/>
                  <a:pt x="500298" y="6536675"/>
                </a:cubicBezTo>
                <a:lnTo>
                  <a:pt x="497471" y="6549375"/>
                </a:lnTo>
                <a:lnTo>
                  <a:pt x="496764" y="6560170"/>
                </a:lnTo>
                <a:cubicBezTo>
                  <a:pt x="496057" y="6563345"/>
                  <a:pt x="496057" y="6567155"/>
                  <a:pt x="496057" y="6570330"/>
                </a:cubicBezTo>
                <a:cubicBezTo>
                  <a:pt x="491110" y="6636370"/>
                  <a:pt x="489696" y="6657325"/>
                  <a:pt x="488989" y="6698600"/>
                </a:cubicBezTo>
                <a:cubicBezTo>
                  <a:pt x="488283" y="6706855"/>
                  <a:pt x="486869" y="6715110"/>
                  <a:pt x="483335" y="6722730"/>
                </a:cubicBezTo>
                <a:cubicBezTo>
                  <a:pt x="477681" y="6744320"/>
                  <a:pt x="475560" y="6766545"/>
                  <a:pt x="477681" y="6789405"/>
                </a:cubicBezTo>
                <a:cubicBezTo>
                  <a:pt x="479094" y="6797025"/>
                  <a:pt x="479801" y="6817980"/>
                  <a:pt x="480508" y="6839570"/>
                </a:cubicBezTo>
                <a:lnTo>
                  <a:pt x="480508" y="6840205"/>
                </a:lnTo>
                <a:lnTo>
                  <a:pt x="481214" y="6837665"/>
                </a:lnTo>
                <a:cubicBezTo>
                  <a:pt x="483335" y="6837665"/>
                  <a:pt x="481214" y="6837665"/>
                  <a:pt x="483335" y="6837665"/>
                </a:cubicBezTo>
                <a:cubicBezTo>
                  <a:pt x="484748" y="6830680"/>
                  <a:pt x="484748" y="6830680"/>
                  <a:pt x="482628" y="6830680"/>
                </a:cubicBezTo>
                <a:cubicBezTo>
                  <a:pt x="486162" y="6824330"/>
                  <a:pt x="484748" y="6823695"/>
                  <a:pt x="486869" y="6812265"/>
                </a:cubicBezTo>
                <a:lnTo>
                  <a:pt x="487575" y="6809725"/>
                </a:lnTo>
                <a:cubicBezTo>
                  <a:pt x="486869" y="6811630"/>
                  <a:pt x="486162" y="6816710"/>
                  <a:pt x="488283" y="6817345"/>
                </a:cubicBezTo>
                <a:cubicBezTo>
                  <a:pt x="491110" y="6803375"/>
                  <a:pt x="487575" y="6809725"/>
                  <a:pt x="487575" y="6809725"/>
                </a:cubicBezTo>
                <a:cubicBezTo>
                  <a:pt x="493230" y="6785595"/>
                  <a:pt x="499591" y="6755750"/>
                  <a:pt x="506659" y="6724000"/>
                </a:cubicBezTo>
                <a:lnTo>
                  <a:pt x="507366" y="6718920"/>
                </a:lnTo>
                <a:lnTo>
                  <a:pt x="507366" y="6715110"/>
                </a:lnTo>
                <a:cubicBezTo>
                  <a:pt x="505245" y="6683995"/>
                  <a:pt x="509487" y="6640815"/>
                  <a:pt x="515141" y="6632560"/>
                </a:cubicBezTo>
                <a:cubicBezTo>
                  <a:pt x="518674" y="6621765"/>
                  <a:pt x="520795" y="6609700"/>
                  <a:pt x="519381" y="6597635"/>
                </a:cubicBezTo>
                <a:cubicBezTo>
                  <a:pt x="518674" y="6586205"/>
                  <a:pt x="518674" y="6575410"/>
                  <a:pt x="520795" y="6564615"/>
                </a:cubicBezTo>
                <a:cubicBezTo>
                  <a:pt x="522208" y="6558900"/>
                  <a:pt x="522208" y="6552550"/>
                  <a:pt x="520795" y="6546200"/>
                </a:cubicBezTo>
                <a:cubicBezTo>
                  <a:pt x="520089" y="6538580"/>
                  <a:pt x="520795" y="6531595"/>
                  <a:pt x="522208" y="6524610"/>
                </a:cubicBezTo>
                <a:cubicBezTo>
                  <a:pt x="524329" y="6519530"/>
                  <a:pt x="525743" y="6514450"/>
                  <a:pt x="525036" y="6508735"/>
                </a:cubicBezTo>
                <a:cubicBezTo>
                  <a:pt x="525036" y="6499845"/>
                  <a:pt x="525036" y="6491590"/>
                  <a:pt x="525743" y="6482700"/>
                </a:cubicBezTo>
                <a:cubicBezTo>
                  <a:pt x="526450" y="6475080"/>
                  <a:pt x="526450" y="6466825"/>
                  <a:pt x="525743" y="6457935"/>
                </a:cubicBezTo>
                <a:cubicBezTo>
                  <a:pt x="525743" y="6456030"/>
                  <a:pt x="525036" y="6449680"/>
                  <a:pt x="524329" y="6441425"/>
                </a:cubicBezTo>
                <a:close/>
                <a:moveTo>
                  <a:pt x="4749562" y="6438885"/>
                </a:moveTo>
                <a:cubicBezTo>
                  <a:pt x="4746736" y="6444600"/>
                  <a:pt x="4745322" y="6449045"/>
                  <a:pt x="4743202" y="6453490"/>
                </a:cubicBezTo>
                <a:lnTo>
                  <a:pt x="4741788" y="6456665"/>
                </a:lnTo>
                <a:lnTo>
                  <a:pt x="4741788" y="6458570"/>
                </a:lnTo>
                <a:lnTo>
                  <a:pt x="4742494" y="6457935"/>
                </a:lnTo>
                <a:lnTo>
                  <a:pt x="4743202" y="6456665"/>
                </a:lnTo>
                <a:close/>
                <a:moveTo>
                  <a:pt x="4818828" y="6403325"/>
                </a:moveTo>
                <a:lnTo>
                  <a:pt x="4819536" y="6404595"/>
                </a:lnTo>
                <a:lnTo>
                  <a:pt x="4818828" y="6403960"/>
                </a:lnTo>
                <a:close/>
                <a:moveTo>
                  <a:pt x="4816708" y="6403325"/>
                </a:moveTo>
                <a:lnTo>
                  <a:pt x="4817415" y="6403325"/>
                </a:lnTo>
                <a:lnTo>
                  <a:pt x="4817415" y="6403643"/>
                </a:lnTo>
                <a:lnTo>
                  <a:pt x="4816944" y="6403537"/>
                </a:lnTo>
                <a:close/>
                <a:moveTo>
                  <a:pt x="4744615" y="6403325"/>
                </a:moveTo>
                <a:cubicBezTo>
                  <a:pt x="4741788" y="6403325"/>
                  <a:pt x="4741081" y="6404595"/>
                  <a:pt x="4738960" y="6409675"/>
                </a:cubicBezTo>
                <a:cubicBezTo>
                  <a:pt x="4738960" y="6409675"/>
                  <a:pt x="4738960" y="6409675"/>
                  <a:pt x="4748856" y="6413485"/>
                </a:cubicBezTo>
                <a:cubicBezTo>
                  <a:pt x="4741788" y="6410310"/>
                  <a:pt x="4746736" y="6407770"/>
                  <a:pt x="4750270" y="6406500"/>
                </a:cubicBezTo>
                <a:lnTo>
                  <a:pt x="4750270" y="6405230"/>
                </a:lnTo>
                <a:lnTo>
                  <a:pt x="4748856" y="6404595"/>
                </a:lnTo>
                <a:cubicBezTo>
                  <a:pt x="4746736" y="6403960"/>
                  <a:pt x="4746028" y="6403960"/>
                  <a:pt x="4744615" y="6403325"/>
                </a:cubicBezTo>
                <a:close/>
                <a:moveTo>
                  <a:pt x="4814588" y="6402690"/>
                </a:moveTo>
                <a:lnTo>
                  <a:pt x="4815294" y="6402690"/>
                </a:lnTo>
                <a:lnTo>
                  <a:pt x="4816002" y="6403325"/>
                </a:lnTo>
                <a:close/>
                <a:moveTo>
                  <a:pt x="4813881" y="6402055"/>
                </a:moveTo>
                <a:lnTo>
                  <a:pt x="4814588" y="6402690"/>
                </a:lnTo>
                <a:lnTo>
                  <a:pt x="4813881" y="6402690"/>
                </a:lnTo>
                <a:close/>
                <a:moveTo>
                  <a:pt x="46534" y="6402055"/>
                </a:moveTo>
                <a:cubicBezTo>
                  <a:pt x="47241" y="6402055"/>
                  <a:pt x="47241" y="6405865"/>
                  <a:pt x="45827" y="6411580"/>
                </a:cubicBezTo>
                <a:cubicBezTo>
                  <a:pt x="45121" y="6416660"/>
                  <a:pt x="44414" y="6421740"/>
                  <a:pt x="43707" y="6424280"/>
                </a:cubicBezTo>
                <a:cubicBezTo>
                  <a:pt x="43707" y="6428090"/>
                  <a:pt x="43000" y="6431265"/>
                  <a:pt x="42294" y="6434440"/>
                </a:cubicBezTo>
                <a:lnTo>
                  <a:pt x="40880" y="6440790"/>
                </a:lnTo>
                <a:lnTo>
                  <a:pt x="41587" y="6435710"/>
                </a:lnTo>
                <a:cubicBezTo>
                  <a:pt x="41587" y="6433170"/>
                  <a:pt x="42294" y="6429995"/>
                  <a:pt x="42294" y="6427455"/>
                </a:cubicBezTo>
                <a:cubicBezTo>
                  <a:pt x="43000" y="6425550"/>
                  <a:pt x="43000" y="6422375"/>
                  <a:pt x="43707" y="6420470"/>
                </a:cubicBezTo>
                <a:cubicBezTo>
                  <a:pt x="43707" y="6414755"/>
                  <a:pt x="45121" y="6409675"/>
                  <a:pt x="45827" y="6403960"/>
                </a:cubicBezTo>
                <a:cubicBezTo>
                  <a:pt x="46534" y="6402690"/>
                  <a:pt x="46534" y="6402055"/>
                  <a:pt x="46534" y="6402055"/>
                </a:cubicBezTo>
                <a:close/>
                <a:moveTo>
                  <a:pt x="4810347" y="6400785"/>
                </a:moveTo>
                <a:lnTo>
                  <a:pt x="4811054" y="6401420"/>
                </a:lnTo>
                <a:lnTo>
                  <a:pt x="4810347" y="6401420"/>
                </a:lnTo>
                <a:close/>
                <a:moveTo>
                  <a:pt x="4825896" y="6389355"/>
                </a:moveTo>
                <a:cubicBezTo>
                  <a:pt x="4822362" y="6396975"/>
                  <a:pt x="4822362" y="6396975"/>
                  <a:pt x="4822362" y="6396975"/>
                </a:cubicBezTo>
                <a:cubicBezTo>
                  <a:pt x="4821656" y="6398880"/>
                  <a:pt x="4820949" y="6400785"/>
                  <a:pt x="4820242" y="6402055"/>
                </a:cubicBezTo>
                <a:lnTo>
                  <a:pt x="4818828" y="6403325"/>
                </a:lnTo>
                <a:lnTo>
                  <a:pt x="4818828" y="6402690"/>
                </a:lnTo>
                <a:cubicBezTo>
                  <a:pt x="4814588" y="6393165"/>
                  <a:pt x="4825896" y="6389355"/>
                  <a:pt x="4825896" y="6389355"/>
                </a:cubicBezTo>
                <a:close/>
                <a:moveTo>
                  <a:pt x="57843" y="6389355"/>
                </a:moveTo>
                <a:cubicBezTo>
                  <a:pt x="57843" y="6389990"/>
                  <a:pt x="57843" y="6390625"/>
                  <a:pt x="57843" y="6390625"/>
                </a:cubicBezTo>
                <a:cubicBezTo>
                  <a:pt x="57843" y="6390625"/>
                  <a:pt x="58550" y="6389990"/>
                  <a:pt x="58550" y="6389990"/>
                </a:cubicBezTo>
                <a:close/>
                <a:moveTo>
                  <a:pt x="59257" y="6385545"/>
                </a:moveTo>
                <a:lnTo>
                  <a:pt x="59257" y="6386815"/>
                </a:lnTo>
                <a:cubicBezTo>
                  <a:pt x="59257" y="6388085"/>
                  <a:pt x="58550" y="6388720"/>
                  <a:pt x="58550" y="6388085"/>
                </a:cubicBezTo>
                <a:cubicBezTo>
                  <a:pt x="58550" y="6387450"/>
                  <a:pt x="59257" y="6387450"/>
                  <a:pt x="59257" y="6387450"/>
                </a:cubicBezTo>
                <a:lnTo>
                  <a:pt x="59257" y="6386815"/>
                </a:lnTo>
                <a:cubicBezTo>
                  <a:pt x="59257" y="6386815"/>
                  <a:pt x="59963" y="6385545"/>
                  <a:pt x="59963" y="6385545"/>
                </a:cubicBezTo>
                <a:cubicBezTo>
                  <a:pt x="59963" y="6384910"/>
                  <a:pt x="59963" y="6384910"/>
                  <a:pt x="59257" y="6385545"/>
                </a:cubicBezTo>
                <a:close/>
                <a:moveTo>
                  <a:pt x="64911" y="6384910"/>
                </a:moveTo>
                <a:cubicBezTo>
                  <a:pt x="64911" y="6384910"/>
                  <a:pt x="65617" y="6385545"/>
                  <a:pt x="64911" y="6386815"/>
                </a:cubicBezTo>
                <a:cubicBezTo>
                  <a:pt x="64911" y="6386815"/>
                  <a:pt x="64911" y="6386815"/>
                  <a:pt x="64204" y="6387450"/>
                </a:cubicBezTo>
                <a:cubicBezTo>
                  <a:pt x="64204" y="6386180"/>
                  <a:pt x="64911" y="6385545"/>
                  <a:pt x="64911" y="6384910"/>
                </a:cubicBezTo>
                <a:close/>
                <a:moveTo>
                  <a:pt x="63497" y="6384275"/>
                </a:moveTo>
                <a:lnTo>
                  <a:pt x="62810" y="6389834"/>
                </a:lnTo>
                <a:lnTo>
                  <a:pt x="62790" y="6389906"/>
                </a:lnTo>
                <a:lnTo>
                  <a:pt x="62790" y="6388085"/>
                </a:lnTo>
                <a:cubicBezTo>
                  <a:pt x="63497" y="6386180"/>
                  <a:pt x="63497" y="6385545"/>
                  <a:pt x="63497" y="6384275"/>
                </a:cubicBezTo>
                <a:close/>
                <a:moveTo>
                  <a:pt x="70565" y="6379830"/>
                </a:moveTo>
                <a:lnTo>
                  <a:pt x="69858" y="6380465"/>
                </a:lnTo>
                <a:lnTo>
                  <a:pt x="70565" y="6380465"/>
                </a:lnTo>
                <a:close/>
                <a:moveTo>
                  <a:pt x="69151" y="6377925"/>
                </a:moveTo>
                <a:cubicBezTo>
                  <a:pt x="68445" y="6379195"/>
                  <a:pt x="68445" y="6381735"/>
                  <a:pt x="67738" y="6383005"/>
                </a:cubicBezTo>
                <a:lnTo>
                  <a:pt x="68445" y="6383640"/>
                </a:lnTo>
                <a:cubicBezTo>
                  <a:pt x="68445" y="6381735"/>
                  <a:pt x="69151" y="6381735"/>
                  <a:pt x="69151" y="6380465"/>
                </a:cubicBezTo>
                <a:cubicBezTo>
                  <a:pt x="69151" y="6379830"/>
                  <a:pt x="68445" y="6379830"/>
                  <a:pt x="69151" y="6377925"/>
                </a:cubicBezTo>
                <a:close/>
                <a:moveTo>
                  <a:pt x="69858" y="6377290"/>
                </a:moveTo>
                <a:cubicBezTo>
                  <a:pt x="69858" y="6377925"/>
                  <a:pt x="69858" y="6377925"/>
                  <a:pt x="69858" y="6378560"/>
                </a:cubicBezTo>
                <a:lnTo>
                  <a:pt x="69858" y="6379195"/>
                </a:lnTo>
                <a:cubicBezTo>
                  <a:pt x="69858" y="6379195"/>
                  <a:pt x="69858" y="6379195"/>
                  <a:pt x="70565" y="6378560"/>
                </a:cubicBezTo>
                <a:cubicBezTo>
                  <a:pt x="70565" y="6377290"/>
                  <a:pt x="70565" y="6377290"/>
                  <a:pt x="69858" y="6377290"/>
                </a:cubicBezTo>
                <a:close/>
                <a:moveTo>
                  <a:pt x="50775" y="6375385"/>
                </a:moveTo>
                <a:cubicBezTo>
                  <a:pt x="50775" y="6375385"/>
                  <a:pt x="50775" y="6376020"/>
                  <a:pt x="50775" y="6377925"/>
                </a:cubicBezTo>
                <a:cubicBezTo>
                  <a:pt x="50068" y="6379830"/>
                  <a:pt x="50068" y="6383005"/>
                  <a:pt x="50068" y="6384910"/>
                </a:cubicBezTo>
                <a:cubicBezTo>
                  <a:pt x="49361" y="6386180"/>
                  <a:pt x="49361" y="6387450"/>
                  <a:pt x="49361" y="6388720"/>
                </a:cubicBezTo>
                <a:lnTo>
                  <a:pt x="47948" y="6392530"/>
                </a:lnTo>
                <a:cubicBezTo>
                  <a:pt x="47241" y="6396975"/>
                  <a:pt x="47241" y="6396975"/>
                  <a:pt x="47948" y="6388720"/>
                </a:cubicBezTo>
                <a:cubicBezTo>
                  <a:pt x="48654" y="6384910"/>
                  <a:pt x="49361" y="6381100"/>
                  <a:pt x="50068" y="6377290"/>
                </a:cubicBezTo>
                <a:cubicBezTo>
                  <a:pt x="50775" y="6376020"/>
                  <a:pt x="50775" y="6375385"/>
                  <a:pt x="50775" y="6375385"/>
                </a:cubicBezTo>
                <a:close/>
                <a:moveTo>
                  <a:pt x="58550" y="6370305"/>
                </a:moveTo>
                <a:lnTo>
                  <a:pt x="58550" y="6372210"/>
                </a:lnTo>
                <a:cubicBezTo>
                  <a:pt x="58550" y="6373480"/>
                  <a:pt x="58550" y="6374115"/>
                  <a:pt x="57843" y="6374750"/>
                </a:cubicBezTo>
                <a:lnTo>
                  <a:pt x="57843" y="6375385"/>
                </a:lnTo>
                <a:cubicBezTo>
                  <a:pt x="58550" y="6373480"/>
                  <a:pt x="58550" y="6371575"/>
                  <a:pt x="59257" y="6370940"/>
                </a:cubicBezTo>
                <a:cubicBezTo>
                  <a:pt x="59257" y="6370940"/>
                  <a:pt x="59257" y="6370940"/>
                  <a:pt x="58550" y="6370305"/>
                </a:cubicBezTo>
                <a:close/>
                <a:moveTo>
                  <a:pt x="64911" y="6369670"/>
                </a:moveTo>
                <a:cubicBezTo>
                  <a:pt x="64911" y="6370305"/>
                  <a:pt x="64911" y="6371575"/>
                  <a:pt x="64204" y="6372210"/>
                </a:cubicBezTo>
                <a:lnTo>
                  <a:pt x="64204" y="6374115"/>
                </a:lnTo>
                <a:cubicBezTo>
                  <a:pt x="64911" y="6371575"/>
                  <a:pt x="64911" y="6370940"/>
                  <a:pt x="64911" y="6369670"/>
                </a:cubicBezTo>
                <a:close/>
                <a:moveTo>
                  <a:pt x="51481" y="6369670"/>
                </a:moveTo>
                <a:cubicBezTo>
                  <a:pt x="51481" y="6369670"/>
                  <a:pt x="52188" y="6370305"/>
                  <a:pt x="52188" y="6370940"/>
                </a:cubicBezTo>
                <a:cubicBezTo>
                  <a:pt x="52188" y="6370940"/>
                  <a:pt x="51481" y="6372210"/>
                  <a:pt x="51481" y="6372210"/>
                </a:cubicBezTo>
                <a:cubicBezTo>
                  <a:pt x="50775" y="6372210"/>
                  <a:pt x="50775" y="6372210"/>
                  <a:pt x="50775" y="6371575"/>
                </a:cubicBezTo>
                <a:cubicBezTo>
                  <a:pt x="50775" y="6370940"/>
                  <a:pt x="50775" y="6370305"/>
                  <a:pt x="51481" y="6370305"/>
                </a:cubicBezTo>
                <a:cubicBezTo>
                  <a:pt x="51481" y="6369670"/>
                  <a:pt x="51481" y="6369670"/>
                  <a:pt x="51481" y="6369670"/>
                </a:cubicBezTo>
                <a:close/>
                <a:moveTo>
                  <a:pt x="68445" y="6366495"/>
                </a:moveTo>
                <a:cubicBezTo>
                  <a:pt x="68445" y="6366495"/>
                  <a:pt x="67031" y="6373480"/>
                  <a:pt x="67738" y="6370305"/>
                </a:cubicBezTo>
                <a:cubicBezTo>
                  <a:pt x="67738" y="6369670"/>
                  <a:pt x="68445" y="6369035"/>
                  <a:pt x="69151" y="6366495"/>
                </a:cubicBezTo>
                <a:cubicBezTo>
                  <a:pt x="69151" y="6366495"/>
                  <a:pt x="69151" y="6366495"/>
                  <a:pt x="68445" y="6366495"/>
                </a:cubicBezTo>
                <a:close/>
                <a:moveTo>
                  <a:pt x="61377" y="6365225"/>
                </a:moveTo>
                <a:lnTo>
                  <a:pt x="61377" y="6365860"/>
                </a:lnTo>
                <a:lnTo>
                  <a:pt x="62084" y="6365860"/>
                </a:lnTo>
                <a:cubicBezTo>
                  <a:pt x="62084" y="6365225"/>
                  <a:pt x="61377" y="6365225"/>
                  <a:pt x="61377" y="6365225"/>
                </a:cubicBezTo>
                <a:close/>
                <a:moveTo>
                  <a:pt x="69151" y="6362685"/>
                </a:moveTo>
                <a:cubicBezTo>
                  <a:pt x="69151" y="6363320"/>
                  <a:pt x="69151" y="6363955"/>
                  <a:pt x="68445" y="6363955"/>
                </a:cubicBezTo>
                <a:lnTo>
                  <a:pt x="69151" y="6363955"/>
                </a:lnTo>
                <a:cubicBezTo>
                  <a:pt x="69151" y="6363955"/>
                  <a:pt x="69151" y="6364590"/>
                  <a:pt x="69151" y="6364590"/>
                </a:cubicBezTo>
                <a:cubicBezTo>
                  <a:pt x="69151" y="6363955"/>
                  <a:pt x="69151" y="6363955"/>
                  <a:pt x="69858" y="6363320"/>
                </a:cubicBezTo>
                <a:lnTo>
                  <a:pt x="69858" y="6362685"/>
                </a:lnTo>
                <a:cubicBezTo>
                  <a:pt x="69858" y="6362685"/>
                  <a:pt x="69151" y="6363320"/>
                  <a:pt x="69151" y="6363955"/>
                </a:cubicBezTo>
                <a:cubicBezTo>
                  <a:pt x="69151" y="6363955"/>
                  <a:pt x="69151" y="6363320"/>
                  <a:pt x="69151" y="6362685"/>
                </a:cubicBezTo>
                <a:close/>
                <a:moveTo>
                  <a:pt x="4781368" y="6362050"/>
                </a:moveTo>
                <a:cubicBezTo>
                  <a:pt x="4779955" y="6362050"/>
                  <a:pt x="4778542" y="6362050"/>
                  <a:pt x="4776421" y="6362685"/>
                </a:cubicBezTo>
                <a:lnTo>
                  <a:pt x="4776421" y="6363320"/>
                </a:lnTo>
                <a:cubicBezTo>
                  <a:pt x="4775008" y="6367765"/>
                  <a:pt x="4773594" y="6372210"/>
                  <a:pt x="4771474" y="6376655"/>
                </a:cubicBezTo>
                <a:lnTo>
                  <a:pt x="4771474" y="6377290"/>
                </a:lnTo>
                <a:cubicBezTo>
                  <a:pt x="4779955" y="6377290"/>
                  <a:pt x="4787730" y="6374115"/>
                  <a:pt x="4789850" y="6368400"/>
                </a:cubicBezTo>
                <a:cubicBezTo>
                  <a:pt x="4787023" y="6363955"/>
                  <a:pt x="4785610" y="6362685"/>
                  <a:pt x="4783489" y="6362050"/>
                </a:cubicBezTo>
                <a:cubicBezTo>
                  <a:pt x="4782782" y="6362050"/>
                  <a:pt x="4782076" y="6362050"/>
                  <a:pt x="4781368" y="6362050"/>
                </a:cubicBezTo>
                <a:close/>
                <a:moveTo>
                  <a:pt x="70565" y="6359510"/>
                </a:moveTo>
                <a:cubicBezTo>
                  <a:pt x="70565" y="6360145"/>
                  <a:pt x="70565" y="6360145"/>
                  <a:pt x="70565" y="6361415"/>
                </a:cubicBezTo>
                <a:cubicBezTo>
                  <a:pt x="70565" y="6360780"/>
                  <a:pt x="70565" y="6360145"/>
                  <a:pt x="71272" y="6359510"/>
                </a:cubicBezTo>
                <a:close/>
                <a:moveTo>
                  <a:pt x="71979" y="6358875"/>
                </a:moveTo>
                <a:cubicBezTo>
                  <a:pt x="71979" y="6359510"/>
                  <a:pt x="71272" y="6359510"/>
                  <a:pt x="71272" y="6360780"/>
                </a:cubicBezTo>
                <a:cubicBezTo>
                  <a:pt x="71272" y="6361415"/>
                  <a:pt x="71272" y="6362050"/>
                  <a:pt x="71272" y="6361415"/>
                </a:cubicBezTo>
                <a:cubicBezTo>
                  <a:pt x="71272" y="6360780"/>
                  <a:pt x="71979" y="6360145"/>
                  <a:pt x="71979" y="6359510"/>
                </a:cubicBezTo>
                <a:cubicBezTo>
                  <a:pt x="71979" y="6359510"/>
                  <a:pt x="71979" y="6358875"/>
                  <a:pt x="71979" y="6358875"/>
                </a:cubicBezTo>
                <a:close/>
                <a:moveTo>
                  <a:pt x="64204" y="6354430"/>
                </a:moveTo>
                <a:cubicBezTo>
                  <a:pt x="64204" y="6355065"/>
                  <a:pt x="64204" y="6355065"/>
                  <a:pt x="64204" y="6355700"/>
                </a:cubicBezTo>
                <a:cubicBezTo>
                  <a:pt x="64204" y="6356335"/>
                  <a:pt x="64204" y="6356970"/>
                  <a:pt x="64911" y="6354430"/>
                </a:cubicBezTo>
                <a:cubicBezTo>
                  <a:pt x="64204" y="6354430"/>
                  <a:pt x="64204" y="6354430"/>
                  <a:pt x="64204" y="6354430"/>
                </a:cubicBezTo>
                <a:close/>
                <a:moveTo>
                  <a:pt x="62790" y="6354430"/>
                </a:moveTo>
                <a:lnTo>
                  <a:pt x="62084" y="6357764"/>
                </a:lnTo>
                <a:lnTo>
                  <a:pt x="62084" y="6355065"/>
                </a:lnTo>
                <a:cubicBezTo>
                  <a:pt x="61377" y="6357605"/>
                  <a:pt x="61377" y="6358875"/>
                  <a:pt x="60670" y="6360145"/>
                </a:cubicBezTo>
                <a:lnTo>
                  <a:pt x="60670" y="6359510"/>
                </a:lnTo>
                <a:cubicBezTo>
                  <a:pt x="59963" y="6362050"/>
                  <a:pt x="59963" y="6362685"/>
                  <a:pt x="59257" y="6365225"/>
                </a:cubicBezTo>
                <a:lnTo>
                  <a:pt x="59257" y="6366495"/>
                </a:lnTo>
                <a:lnTo>
                  <a:pt x="59257" y="6367130"/>
                </a:lnTo>
                <a:lnTo>
                  <a:pt x="59257" y="6367765"/>
                </a:lnTo>
                <a:cubicBezTo>
                  <a:pt x="59257" y="6368400"/>
                  <a:pt x="59257" y="6368400"/>
                  <a:pt x="59963" y="6367765"/>
                </a:cubicBezTo>
                <a:lnTo>
                  <a:pt x="62084" y="6357764"/>
                </a:lnTo>
                <a:lnTo>
                  <a:pt x="62084" y="6358240"/>
                </a:lnTo>
                <a:cubicBezTo>
                  <a:pt x="62084" y="6358240"/>
                  <a:pt x="62084" y="6356335"/>
                  <a:pt x="62790" y="6354430"/>
                </a:cubicBezTo>
                <a:close/>
                <a:moveTo>
                  <a:pt x="72685" y="6353160"/>
                </a:moveTo>
                <a:cubicBezTo>
                  <a:pt x="71979" y="6355700"/>
                  <a:pt x="71979" y="6356970"/>
                  <a:pt x="71272" y="6358875"/>
                </a:cubicBezTo>
                <a:cubicBezTo>
                  <a:pt x="71979" y="6358240"/>
                  <a:pt x="71979" y="6356335"/>
                  <a:pt x="72685" y="6355065"/>
                </a:cubicBezTo>
                <a:lnTo>
                  <a:pt x="72685" y="6353795"/>
                </a:lnTo>
                <a:close/>
                <a:moveTo>
                  <a:pt x="53602" y="6351255"/>
                </a:moveTo>
                <a:cubicBezTo>
                  <a:pt x="53602" y="6351255"/>
                  <a:pt x="54309" y="6351255"/>
                  <a:pt x="54309" y="6351255"/>
                </a:cubicBezTo>
                <a:cubicBezTo>
                  <a:pt x="54309" y="6351890"/>
                  <a:pt x="55015" y="6351890"/>
                  <a:pt x="55015" y="6352525"/>
                </a:cubicBezTo>
                <a:cubicBezTo>
                  <a:pt x="54309" y="6352525"/>
                  <a:pt x="54309" y="6352525"/>
                  <a:pt x="54309" y="6352525"/>
                </a:cubicBezTo>
                <a:cubicBezTo>
                  <a:pt x="53602" y="6352525"/>
                  <a:pt x="53602" y="6351890"/>
                  <a:pt x="53602" y="6351255"/>
                </a:cubicBezTo>
                <a:close/>
                <a:moveTo>
                  <a:pt x="62790" y="6348080"/>
                </a:moveTo>
                <a:cubicBezTo>
                  <a:pt x="62790" y="6348080"/>
                  <a:pt x="62084" y="6350620"/>
                  <a:pt x="62084" y="6350620"/>
                </a:cubicBezTo>
                <a:cubicBezTo>
                  <a:pt x="62084" y="6349985"/>
                  <a:pt x="62084" y="6349985"/>
                  <a:pt x="61377" y="6349985"/>
                </a:cubicBezTo>
                <a:lnTo>
                  <a:pt x="61377" y="6351255"/>
                </a:lnTo>
                <a:cubicBezTo>
                  <a:pt x="61377" y="6351255"/>
                  <a:pt x="61377" y="6351890"/>
                  <a:pt x="61377" y="6352525"/>
                </a:cubicBezTo>
                <a:lnTo>
                  <a:pt x="61377" y="6353160"/>
                </a:lnTo>
                <a:cubicBezTo>
                  <a:pt x="60670" y="6354430"/>
                  <a:pt x="61377" y="6356335"/>
                  <a:pt x="62084" y="6353795"/>
                </a:cubicBezTo>
                <a:cubicBezTo>
                  <a:pt x="62084" y="6353160"/>
                  <a:pt x="62084" y="6351890"/>
                  <a:pt x="62790" y="6349985"/>
                </a:cubicBezTo>
                <a:close/>
                <a:moveTo>
                  <a:pt x="62790" y="6344270"/>
                </a:moveTo>
                <a:lnTo>
                  <a:pt x="62790" y="6345540"/>
                </a:lnTo>
                <a:cubicBezTo>
                  <a:pt x="62790" y="6345540"/>
                  <a:pt x="62790" y="6345540"/>
                  <a:pt x="62790" y="6346175"/>
                </a:cubicBezTo>
                <a:lnTo>
                  <a:pt x="62084" y="6346175"/>
                </a:lnTo>
                <a:cubicBezTo>
                  <a:pt x="62790" y="6345540"/>
                  <a:pt x="62790" y="6344905"/>
                  <a:pt x="62790" y="6344270"/>
                </a:cubicBezTo>
                <a:close/>
                <a:moveTo>
                  <a:pt x="65617" y="6343635"/>
                </a:moveTo>
                <a:cubicBezTo>
                  <a:pt x="64204" y="6346810"/>
                  <a:pt x="64204" y="6349985"/>
                  <a:pt x="62790" y="6352525"/>
                </a:cubicBezTo>
                <a:cubicBezTo>
                  <a:pt x="63497" y="6353160"/>
                  <a:pt x="64204" y="6349985"/>
                  <a:pt x="64204" y="6350620"/>
                </a:cubicBezTo>
                <a:cubicBezTo>
                  <a:pt x="64204" y="6348715"/>
                  <a:pt x="65617" y="6344905"/>
                  <a:pt x="65617" y="6343635"/>
                </a:cubicBezTo>
                <a:close/>
                <a:moveTo>
                  <a:pt x="82581" y="6341934"/>
                </a:moveTo>
                <a:lnTo>
                  <a:pt x="82581" y="6342365"/>
                </a:lnTo>
                <a:cubicBezTo>
                  <a:pt x="82581" y="6341730"/>
                  <a:pt x="82581" y="6342365"/>
                  <a:pt x="81874" y="6343635"/>
                </a:cubicBezTo>
                <a:lnTo>
                  <a:pt x="81874" y="6343559"/>
                </a:lnTo>
                <a:close/>
                <a:moveTo>
                  <a:pt x="64911" y="6341730"/>
                </a:moveTo>
                <a:cubicBezTo>
                  <a:pt x="64911" y="6341730"/>
                  <a:pt x="64204" y="6342365"/>
                  <a:pt x="63497" y="6343635"/>
                </a:cubicBezTo>
                <a:cubicBezTo>
                  <a:pt x="64204" y="6344270"/>
                  <a:pt x="64204" y="6343635"/>
                  <a:pt x="64204" y="6343635"/>
                </a:cubicBezTo>
                <a:cubicBezTo>
                  <a:pt x="64204" y="6344905"/>
                  <a:pt x="64204" y="6344270"/>
                  <a:pt x="63497" y="6346175"/>
                </a:cubicBezTo>
                <a:cubicBezTo>
                  <a:pt x="63497" y="6346175"/>
                  <a:pt x="62790" y="6345540"/>
                  <a:pt x="62790" y="6343635"/>
                </a:cubicBezTo>
                <a:lnTo>
                  <a:pt x="62790" y="6344270"/>
                </a:lnTo>
                <a:lnTo>
                  <a:pt x="62084" y="6344270"/>
                </a:lnTo>
                <a:lnTo>
                  <a:pt x="62084" y="6345540"/>
                </a:lnTo>
                <a:lnTo>
                  <a:pt x="62084" y="6346175"/>
                </a:lnTo>
                <a:lnTo>
                  <a:pt x="62084" y="6348080"/>
                </a:lnTo>
                <a:cubicBezTo>
                  <a:pt x="62084" y="6348080"/>
                  <a:pt x="62084" y="6348080"/>
                  <a:pt x="62790" y="6346175"/>
                </a:cubicBezTo>
                <a:lnTo>
                  <a:pt x="62790" y="6347445"/>
                </a:lnTo>
                <a:cubicBezTo>
                  <a:pt x="63497" y="6346810"/>
                  <a:pt x="63497" y="6347445"/>
                  <a:pt x="63497" y="6346810"/>
                </a:cubicBezTo>
                <a:cubicBezTo>
                  <a:pt x="64204" y="6345540"/>
                  <a:pt x="64204" y="6343635"/>
                  <a:pt x="64911" y="6342365"/>
                </a:cubicBezTo>
                <a:cubicBezTo>
                  <a:pt x="64911" y="6342365"/>
                  <a:pt x="64911" y="6341730"/>
                  <a:pt x="64911" y="6341730"/>
                </a:cubicBezTo>
                <a:close/>
                <a:moveTo>
                  <a:pt x="63497" y="6340460"/>
                </a:moveTo>
                <a:cubicBezTo>
                  <a:pt x="63497" y="6340460"/>
                  <a:pt x="62790" y="6340460"/>
                  <a:pt x="62790" y="6341095"/>
                </a:cubicBezTo>
                <a:lnTo>
                  <a:pt x="62790" y="6341730"/>
                </a:lnTo>
                <a:lnTo>
                  <a:pt x="62790" y="6342365"/>
                </a:lnTo>
                <a:cubicBezTo>
                  <a:pt x="62790" y="6342365"/>
                  <a:pt x="63497" y="6341095"/>
                  <a:pt x="63497" y="6340460"/>
                </a:cubicBezTo>
                <a:close/>
                <a:moveTo>
                  <a:pt x="69151" y="6339190"/>
                </a:moveTo>
                <a:cubicBezTo>
                  <a:pt x="69151" y="6339190"/>
                  <a:pt x="68445" y="6341095"/>
                  <a:pt x="68445" y="6341095"/>
                </a:cubicBezTo>
                <a:lnTo>
                  <a:pt x="68445" y="6341730"/>
                </a:lnTo>
                <a:cubicBezTo>
                  <a:pt x="68445" y="6341095"/>
                  <a:pt x="69151" y="6340460"/>
                  <a:pt x="69151" y="6339190"/>
                </a:cubicBezTo>
                <a:close/>
                <a:moveTo>
                  <a:pt x="66324" y="6338555"/>
                </a:moveTo>
                <a:lnTo>
                  <a:pt x="66324" y="6340460"/>
                </a:lnTo>
                <a:lnTo>
                  <a:pt x="65617" y="6342365"/>
                </a:lnTo>
                <a:cubicBezTo>
                  <a:pt x="65617" y="6342365"/>
                  <a:pt x="66324" y="6340460"/>
                  <a:pt x="66324" y="6340460"/>
                </a:cubicBezTo>
                <a:lnTo>
                  <a:pt x="66324" y="6340460"/>
                </a:lnTo>
                <a:lnTo>
                  <a:pt x="67031" y="6338555"/>
                </a:lnTo>
                <a:close/>
                <a:moveTo>
                  <a:pt x="56429" y="6337920"/>
                </a:moveTo>
                <a:cubicBezTo>
                  <a:pt x="56429" y="6337920"/>
                  <a:pt x="56429" y="6338555"/>
                  <a:pt x="56429" y="6339190"/>
                </a:cubicBezTo>
                <a:cubicBezTo>
                  <a:pt x="56429" y="6341730"/>
                  <a:pt x="55723" y="6344270"/>
                  <a:pt x="55015" y="6343635"/>
                </a:cubicBezTo>
                <a:cubicBezTo>
                  <a:pt x="55015" y="6343635"/>
                  <a:pt x="55015" y="6341730"/>
                  <a:pt x="55723" y="6339825"/>
                </a:cubicBezTo>
                <a:cubicBezTo>
                  <a:pt x="55723" y="6338555"/>
                  <a:pt x="56429" y="6337920"/>
                  <a:pt x="56429" y="6337920"/>
                </a:cubicBezTo>
                <a:close/>
                <a:moveTo>
                  <a:pt x="4791970" y="6335380"/>
                </a:moveTo>
                <a:cubicBezTo>
                  <a:pt x="4791970" y="6335380"/>
                  <a:pt x="4791970" y="6335380"/>
                  <a:pt x="4783489" y="6337920"/>
                </a:cubicBezTo>
                <a:lnTo>
                  <a:pt x="4782076" y="6338555"/>
                </a:lnTo>
                <a:lnTo>
                  <a:pt x="4782076" y="6339825"/>
                </a:lnTo>
                <a:lnTo>
                  <a:pt x="4782782" y="6340460"/>
                </a:lnTo>
                <a:cubicBezTo>
                  <a:pt x="4789143" y="6342365"/>
                  <a:pt x="4789143" y="6342365"/>
                  <a:pt x="4789143" y="6342365"/>
                </a:cubicBezTo>
                <a:cubicBezTo>
                  <a:pt x="4791970" y="6335380"/>
                  <a:pt x="4791970" y="6335380"/>
                  <a:pt x="4791970" y="6335380"/>
                </a:cubicBezTo>
                <a:close/>
                <a:moveTo>
                  <a:pt x="84701" y="6333475"/>
                </a:moveTo>
                <a:cubicBezTo>
                  <a:pt x="83994" y="6334110"/>
                  <a:pt x="83287" y="6336015"/>
                  <a:pt x="83994" y="6334110"/>
                </a:cubicBezTo>
                <a:cubicBezTo>
                  <a:pt x="83287" y="6334745"/>
                  <a:pt x="83287" y="6336015"/>
                  <a:pt x="83287" y="6336650"/>
                </a:cubicBezTo>
                <a:cubicBezTo>
                  <a:pt x="83287" y="6336650"/>
                  <a:pt x="83287" y="6337285"/>
                  <a:pt x="83287" y="6338555"/>
                </a:cubicBezTo>
                <a:cubicBezTo>
                  <a:pt x="83994" y="6337285"/>
                  <a:pt x="84701" y="6334110"/>
                  <a:pt x="84701" y="6333475"/>
                </a:cubicBezTo>
                <a:close/>
                <a:moveTo>
                  <a:pt x="70565" y="6333475"/>
                </a:moveTo>
                <a:cubicBezTo>
                  <a:pt x="70565" y="6333475"/>
                  <a:pt x="70565" y="6333475"/>
                  <a:pt x="69858" y="6334745"/>
                </a:cubicBezTo>
                <a:lnTo>
                  <a:pt x="70565" y="6335380"/>
                </a:lnTo>
                <a:cubicBezTo>
                  <a:pt x="70565" y="6334110"/>
                  <a:pt x="70565" y="6333475"/>
                  <a:pt x="70565" y="6333475"/>
                </a:cubicBezTo>
                <a:close/>
                <a:moveTo>
                  <a:pt x="64834" y="6333046"/>
                </a:moveTo>
                <a:lnTo>
                  <a:pt x="64204" y="6336015"/>
                </a:lnTo>
                <a:lnTo>
                  <a:pt x="64204" y="6336015"/>
                </a:lnTo>
                <a:lnTo>
                  <a:pt x="64292" y="6335380"/>
                </a:lnTo>
                <a:close/>
                <a:moveTo>
                  <a:pt x="68445" y="6331570"/>
                </a:moveTo>
                <a:cubicBezTo>
                  <a:pt x="68445" y="6332205"/>
                  <a:pt x="67738" y="6333475"/>
                  <a:pt x="67738" y="6333475"/>
                </a:cubicBezTo>
                <a:cubicBezTo>
                  <a:pt x="68445" y="6332840"/>
                  <a:pt x="68445" y="6332840"/>
                  <a:pt x="68445" y="6332205"/>
                </a:cubicBezTo>
                <a:close/>
                <a:moveTo>
                  <a:pt x="4828017" y="6330935"/>
                </a:moveTo>
                <a:cubicBezTo>
                  <a:pt x="4828017" y="6330935"/>
                  <a:pt x="4828017" y="6330935"/>
                  <a:pt x="4824483" y="6337920"/>
                </a:cubicBezTo>
                <a:cubicBezTo>
                  <a:pt x="4823776" y="6336650"/>
                  <a:pt x="4823070" y="6335380"/>
                  <a:pt x="4822362" y="6334110"/>
                </a:cubicBezTo>
                <a:lnTo>
                  <a:pt x="4823776" y="6333475"/>
                </a:lnTo>
                <a:cubicBezTo>
                  <a:pt x="4824483" y="6332205"/>
                  <a:pt x="4825896" y="6331570"/>
                  <a:pt x="4828017" y="6330935"/>
                </a:cubicBezTo>
                <a:close/>
                <a:moveTo>
                  <a:pt x="69151" y="6326490"/>
                </a:moveTo>
                <a:cubicBezTo>
                  <a:pt x="69151" y="6327125"/>
                  <a:pt x="69151" y="6327760"/>
                  <a:pt x="68445" y="6328395"/>
                </a:cubicBezTo>
                <a:cubicBezTo>
                  <a:pt x="68445" y="6328395"/>
                  <a:pt x="69151" y="6327760"/>
                  <a:pt x="69151" y="6327760"/>
                </a:cubicBezTo>
                <a:lnTo>
                  <a:pt x="69151" y="6327125"/>
                </a:lnTo>
                <a:close/>
                <a:moveTo>
                  <a:pt x="67031" y="6326490"/>
                </a:moveTo>
                <a:cubicBezTo>
                  <a:pt x="67031" y="6326490"/>
                  <a:pt x="66324" y="6327125"/>
                  <a:pt x="66324" y="6327760"/>
                </a:cubicBezTo>
                <a:cubicBezTo>
                  <a:pt x="66324" y="6327760"/>
                  <a:pt x="66324" y="6329030"/>
                  <a:pt x="66324" y="6329030"/>
                </a:cubicBezTo>
                <a:lnTo>
                  <a:pt x="67031" y="6327125"/>
                </a:lnTo>
                <a:cubicBezTo>
                  <a:pt x="67031" y="6327125"/>
                  <a:pt x="67031" y="6326490"/>
                  <a:pt x="67031" y="6326490"/>
                </a:cubicBezTo>
                <a:close/>
                <a:moveTo>
                  <a:pt x="57843" y="6324585"/>
                </a:moveTo>
                <a:cubicBezTo>
                  <a:pt x="57843" y="6324585"/>
                  <a:pt x="58550" y="6324585"/>
                  <a:pt x="58550" y="6324585"/>
                </a:cubicBezTo>
                <a:cubicBezTo>
                  <a:pt x="58550" y="6325220"/>
                  <a:pt x="58550" y="6326490"/>
                  <a:pt x="57843" y="6327760"/>
                </a:cubicBezTo>
                <a:cubicBezTo>
                  <a:pt x="57843" y="6329665"/>
                  <a:pt x="57136" y="6329665"/>
                  <a:pt x="57136" y="6328395"/>
                </a:cubicBezTo>
                <a:cubicBezTo>
                  <a:pt x="57136" y="6326490"/>
                  <a:pt x="57843" y="6324585"/>
                  <a:pt x="57843" y="6324585"/>
                </a:cubicBezTo>
                <a:close/>
                <a:moveTo>
                  <a:pt x="69858" y="6316330"/>
                </a:moveTo>
                <a:cubicBezTo>
                  <a:pt x="69858" y="6316330"/>
                  <a:pt x="69858" y="6316330"/>
                  <a:pt x="69151" y="6316965"/>
                </a:cubicBezTo>
                <a:lnTo>
                  <a:pt x="69858" y="6317600"/>
                </a:lnTo>
                <a:cubicBezTo>
                  <a:pt x="69858" y="6316965"/>
                  <a:pt x="69858" y="6316330"/>
                  <a:pt x="69858" y="6316330"/>
                </a:cubicBezTo>
                <a:close/>
                <a:moveTo>
                  <a:pt x="4791970" y="6309345"/>
                </a:moveTo>
                <a:cubicBezTo>
                  <a:pt x="4788436" y="6316965"/>
                  <a:pt x="4785610" y="6324585"/>
                  <a:pt x="4775714" y="6320775"/>
                </a:cubicBezTo>
                <a:cubicBezTo>
                  <a:pt x="4775714" y="6320775"/>
                  <a:pt x="4782782" y="6331570"/>
                  <a:pt x="4795504" y="6327760"/>
                </a:cubicBezTo>
                <a:cubicBezTo>
                  <a:pt x="4797625" y="6322680"/>
                  <a:pt x="4802572" y="6322680"/>
                  <a:pt x="4803986" y="6319505"/>
                </a:cubicBezTo>
                <a:cubicBezTo>
                  <a:pt x="4803986" y="6318235"/>
                  <a:pt x="4803279" y="6316330"/>
                  <a:pt x="4801159" y="6313155"/>
                </a:cubicBezTo>
                <a:cubicBezTo>
                  <a:pt x="4801159" y="6313155"/>
                  <a:pt x="4791970" y="6309345"/>
                  <a:pt x="4791970" y="6309345"/>
                </a:cubicBezTo>
                <a:close/>
                <a:moveTo>
                  <a:pt x="71272" y="6309345"/>
                </a:moveTo>
                <a:cubicBezTo>
                  <a:pt x="71272" y="6309980"/>
                  <a:pt x="71272" y="6309980"/>
                  <a:pt x="71272" y="6310615"/>
                </a:cubicBezTo>
                <a:cubicBezTo>
                  <a:pt x="71272" y="6309980"/>
                  <a:pt x="71272" y="6309980"/>
                  <a:pt x="71979" y="6309345"/>
                </a:cubicBezTo>
                <a:close/>
                <a:moveTo>
                  <a:pt x="79047" y="6299820"/>
                </a:moveTo>
                <a:cubicBezTo>
                  <a:pt x="79047" y="6299820"/>
                  <a:pt x="78340" y="6299820"/>
                  <a:pt x="78340" y="6300455"/>
                </a:cubicBezTo>
                <a:cubicBezTo>
                  <a:pt x="78340" y="6300455"/>
                  <a:pt x="78340" y="6301090"/>
                  <a:pt x="78340" y="6301725"/>
                </a:cubicBezTo>
                <a:cubicBezTo>
                  <a:pt x="78340" y="6302360"/>
                  <a:pt x="78340" y="6302360"/>
                  <a:pt x="79047" y="6301090"/>
                </a:cubicBezTo>
                <a:lnTo>
                  <a:pt x="79047" y="6300455"/>
                </a:lnTo>
                <a:close/>
                <a:moveTo>
                  <a:pt x="63497" y="6292200"/>
                </a:moveTo>
                <a:lnTo>
                  <a:pt x="63497" y="6292835"/>
                </a:lnTo>
                <a:cubicBezTo>
                  <a:pt x="62790" y="6299185"/>
                  <a:pt x="62790" y="6302360"/>
                  <a:pt x="62084" y="6301090"/>
                </a:cubicBezTo>
                <a:cubicBezTo>
                  <a:pt x="62084" y="6299185"/>
                  <a:pt x="62790" y="6297280"/>
                  <a:pt x="62790" y="6295375"/>
                </a:cubicBezTo>
                <a:cubicBezTo>
                  <a:pt x="63497" y="6293470"/>
                  <a:pt x="63497" y="6292200"/>
                  <a:pt x="63497" y="6292200"/>
                </a:cubicBezTo>
                <a:close/>
                <a:moveTo>
                  <a:pt x="4855582" y="6289660"/>
                </a:moveTo>
                <a:cubicBezTo>
                  <a:pt x="4855582" y="6289660"/>
                  <a:pt x="4855582" y="6289660"/>
                  <a:pt x="4856819" y="6290137"/>
                </a:cubicBezTo>
                <a:lnTo>
                  <a:pt x="4858267" y="6290694"/>
                </a:lnTo>
                <a:lnTo>
                  <a:pt x="4854885" y="6292326"/>
                </a:lnTo>
                <a:close/>
                <a:moveTo>
                  <a:pt x="79754" y="6288390"/>
                </a:moveTo>
                <a:cubicBezTo>
                  <a:pt x="79047" y="6288390"/>
                  <a:pt x="79047" y="6288390"/>
                  <a:pt x="79047" y="6289660"/>
                </a:cubicBezTo>
                <a:cubicBezTo>
                  <a:pt x="79047" y="6290295"/>
                  <a:pt x="79047" y="6290930"/>
                  <a:pt x="79754" y="6289025"/>
                </a:cubicBezTo>
                <a:cubicBezTo>
                  <a:pt x="79754" y="6288390"/>
                  <a:pt x="79754" y="6288390"/>
                  <a:pt x="79754" y="6288390"/>
                </a:cubicBezTo>
                <a:close/>
                <a:moveTo>
                  <a:pt x="74806" y="6286485"/>
                </a:moveTo>
                <a:cubicBezTo>
                  <a:pt x="74099" y="6289025"/>
                  <a:pt x="73393" y="6291565"/>
                  <a:pt x="73393" y="6292835"/>
                </a:cubicBezTo>
                <a:cubicBezTo>
                  <a:pt x="74099" y="6292835"/>
                  <a:pt x="74099" y="6292835"/>
                  <a:pt x="74806" y="6290930"/>
                </a:cubicBezTo>
                <a:lnTo>
                  <a:pt x="74806" y="6289025"/>
                </a:lnTo>
                <a:cubicBezTo>
                  <a:pt x="74806" y="6288390"/>
                  <a:pt x="74806" y="6288390"/>
                  <a:pt x="74806" y="6288390"/>
                </a:cubicBezTo>
                <a:lnTo>
                  <a:pt x="75513" y="6287755"/>
                </a:lnTo>
                <a:cubicBezTo>
                  <a:pt x="75513" y="6287755"/>
                  <a:pt x="75513" y="6287120"/>
                  <a:pt x="75513" y="6287120"/>
                </a:cubicBezTo>
                <a:cubicBezTo>
                  <a:pt x="74806" y="6287755"/>
                  <a:pt x="74806" y="6287755"/>
                  <a:pt x="74806" y="6287755"/>
                </a:cubicBezTo>
                <a:close/>
                <a:moveTo>
                  <a:pt x="4868304" y="6285850"/>
                </a:moveTo>
                <a:cubicBezTo>
                  <a:pt x="4865478" y="6293470"/>
                  <a:pt x="4865478" y="6293470"/>
                  <a:pt x="4865478" y="6293470"/>
                </a:cubicBezTo>
                <a:lnTo>
                  <a:pt x="4858267" y="6290694"/>
                </a:lnTo>
                <a:close/>
                <a:moveTo>
                  <a:pt x="80460" y="6283310"/>
                </a:moveTo>
                <a:cubicBezTo>
                  <a:pt x="80460" y="6283310"/>
                  <a:pt x="79754" y="6283945"/>
                  <a:pt x="79754" y="6284580"/>
                </a:cubicBezTo>
                <a:cubicBezTo>
                  <a:pt x="79754" y="6285215"/>
                  <a:pt x="79754" y="6284580"/>
                  <a:pt x="80460" y="6283945"/>
                </a:cubicBezTo>
                <a:cubicBezTo>
                  <a:pt x="80460" y="6283310"/>
                  <a:pt x="80460" y="6283310"/>
                  <a:pt x="80460" y="6283310"/>
                </a:cubicBezTo>
                <a:close/>
                <a:moveTo>
                  <a:pt x="77633" y="6273150"/>
                </a:moveTo>
                <a:lnTo>
                  <a:pt x="77633" y="6273151"/>
                </a:lnTo>
                <a:lnTo>
                  <a:pt x="76927" y="6276325"/>
                </a:lnTo>
                <a:close/>
                <a:moveTo>
                  <a:pt x="4797625" y="6269340"/>
                </a:moveTo>
                <a:lnTo>
                  <a:pt x="4784196" y="6273150"/>
                </a:lnTo>
                <a:cubicBezTo>
                  <a:pt x="4794091" y="6276325"/>
                  <a:pt x="4791264" y="6283945"/>
                  <a:pt x="4791264" y="6283945"/>
                </a:cubicBezTo>
                <a:cubicBezTo>
                  <a:pt x="4794091" y="6285215"/>
                  <a:pt x="4795504" y="6284580"/>
                  <a:pt x="4796211" y="6283310"/>
                </a:cubicBezTo>
                <a:cubicBezTo>
                  <a:pt x="4797625" y="6280770"/>
                  <a:pt x="4795504" y="6274420"/>
                  <a:pt x="4797625" y="6269340"/>
                </a:cubicBezTo>
                <a:close/>
                <a:moveTo>
                  <a:pt x="4820242" y="6268705"/>
                </a:moveTo>
                <a:cubicBezTo>
                  <a:pt x="4820242" y="6268705"/>
                  <a:pt x="4806813" y="6272515"/>
                  <a:pt x="4806813" y="6272515"/>
                </a:cubicBezTo>
                <a:cubicBezTo>
                  <a:pt x="4816708" y="6275690"/>
                  <a:pt x="4816708" y="6275690"/>
                  <a:pt x="4816708" y="6275690"/>
                </a:cubicBezTo>
                <a:cubicBezTo>
                  <a:pt x="4820242" y="6268705"/>
                  <a:pt x="4820242" y="6268705"/>
                  <a:pt x="4820242" y="6268705"/>
                </a:cubicBezTo>
                <a:close/>
                <a:moveTo>
                  <a:pt x="79312" y="6257831"/>
                </a:moveTo>
                <a:cubicBezTo>
                  <a:pt x="79754" y="6257275"/>
                  <a:pt x="80107" y="6256958"/>
                  <a:pt x="79754" y="6259180"/>
                </a:cubicBezTo>
                <a:cubicBezTo>
                  <a:pt x="79754" y="6261720"/>
                  <a:pt x="79047" y="6261720"/>
                  <a:pt x="78340" y="6264895"/>
                </a:cubicBezTo>
                <a:cubicBezTo>
                  <a:pt x="78340" y="6264260"/>
                  <a:pt x="78340" y="6261720"/>
                  <a:pt x="79047" y="6261085"/>
                </a:cubicBezTo>
                <a:cubicBezTo>
                  <a:pt x="79047" y="6259180"/>
                  <a:pt x="78340" y="6261720"/>
                  <a:pt x="78340" y="6262990"/>
                </a:cubicBezTo>
                <a:cubicBezTo>
                  <a:pt x="78340" y="6261720"/>
                  <a:pt x="77633" y="6261085"/>
                  <a:pt x="78340" y="6259180"/>
                </a:cubicBezTo>
                <a:cubicBezTo>
                  <a:pt x="78340" y="6258545"/>
                  <a:pt x="78340" y="6258545"/>
                  <a:pt x="78340" y="6257910"/>
                </a:cubicBezTo>
                <a:cubicBezTo>
                  <a:pt x="78340" y="6259180"/>
                  <a:pt x="78870" y="6258386"/>
                  <a:pt x="79312" y="6257831"/>
                </a:cubicBezTo>
                <a:close/>
                <a:moveTo>
                  <a:pt x="4858410" y="6256640"/>
                </a:moveTo>
                <a:cubicBezTo>
                  <a:pt x="4855582" y="6262990"/>
                  <a:pt x="4868304" y="6268705"/>
                  <a:pt x="4866184" y="6272515"/>
                </a:cubicBezTo>
                <a:cubicBezTo>
                  <a:pt x="4865478" y="6273785"/>
                  <a:pt x="4864064" y="6274420"/>
                  <a:pt x="4861944" y="6275055"/>
                </a:cubicBezTo>
                <a:cubicBezTo>
                  <a:pt x="4855582" y="6264260"/>
                  <a:pt x="4855582" y="6264260"/>
                  <a:pt x="4855582" y="6264260"/>
                </a:cubicBezTo>
                <a:cubicBezTo>
                  <a:pt x="4855582" y="6264260"/>
                  <a:pt x="4855582" y="6264260"/>
                  <a:pt x="4852048" y="6271880"/>
                </a:cubicBezTo>
                <a:cubicBezTo>
                  <a:pt x="4852048" y="6271880"/>
                  <a:pt x="4845687" y="6260450"/>
                  <a:pt x="4845687" y="6260450"/>
                </a:cubicBezTo>
                <a:cubicBezTo>
                  <a:pt x="4855582" y="6264260"/>
                  <a:pt x="4855582" y="6264260"/>
                  <a:pt x="4858410" y="6256640"/>
                </a:cubicBezTo>
                <a:close/>
                <a:moveTo>
                  <a:pt x="79955" y="6252014"/>
                </a:moveTo>
                <a:lnTo>
                  <a:pt x="79754" y="6252830"/>
                </a:lnTo>
                <a:cubicBezTo>
                  <a:pt x="79754" y="6252195"/>
                  <a:pt x="79754" y="6251560"/>
                  <a:pt x="79047" y="6254100"/>
                </a:cubicBezTo>
                <a:cubicBezTo>
                  <a:pt x="79047" y="6253465"/>
                  <a:pt x="79754" y="6252830"/>
                  <a:pt x="79754" y="6252195"/>
                </a:cubicBezTo>
                <a:close/>
                <a:moveTo>
                  <a:pt x="80460" y="6251560"/>
                </a:moveTo>
                <a:lnTo>
                  <a:pt x="80637" y="6251878"/>
                </a:lnTo>
                <a:lnTo>
                  <a:pt x="80460" y="6253465"/>
                </a:lnTo>
                <a:cubicBezTo>
                  <a:pt x="80460" y="6253465"/>
                  <a:pt x="80460" y="6251560"/>
                  <a:pt x="80460" y="6251560"/>
                </a:cubicBezTo>
                <a:close/>
                <a:moveTo>
                  <a:pt x="81874" y="6250925"/>
                </a:moveTo>
                <a:cubicBezTo>
                  <a:pt x="81874" y="6252195"/>
                  <a:pt x="81874" y="6252830"/>
                  <a:pt x="81167" y="6253465"/>
                </a:cubicBezTo>
                <a:lnTo>
                  <a:pt x="81167" y="6253467"/>
                </a:lnTo>
                <a:lnTo>
                  <a:pt x="80460" y="6256005"/>
                </a:lnTo>
                <a:cubicBezTo>
                  <a:pt x="80460" y="6256005"/>
                  <a:pt x="80460" y="6256005"/>
                  <a:pt x="81167" y="6256005"/>
                </a:cubicBezTo>
                <a:cubicBezTo>
                  <a:pt x="81167" y="6255370"/>
                  <a:pt x="81167" y="6255370"/>
                  <a:pt x="81167" y="6254735"/>
                </a:cubicBezTo>
                <a:lnTo>
                  <a:pt x="81167" y="6253467"/>
                </a:lnTo>
                <a:close/>
                <a:moveTo>
                  <a:pt x="4806813" y="6247115"/>
                </a:moveTo>
                <a:cubicBezTo>
                  <a:pt x="4803279" y="6254100"/>
                  <a:pt x="4793384" y="6250925"/>
                  <a:pt x="4790557" y="6257910"/>
                </a:cubicBezTo>
                <a:cubicBezTo>
                  <a:pt x="4800452" y="6261720"/>
                  <a:pt x="4803279" y="6254100"/>
                  <a:pt x="4806813" y="6247115"/>
                </a:cubicBezTo>
                <a:close/>
                <a:moveTo>
                  <a:pt x="81167" y="6247115"/>
                </a:moveTo>
                <a:lnTo>
                  <a:pt x="80990" y="6248703"/>
                </a:lnTo>
                <a:lnTo>
                  <a:pt x="80460" y="6251560"/>
                </a:lnTo>
                <a:lnTo>
                  <a:pt x="79955" y="6252014"/>
                </a:lnTo>
                <a:close/>
                <a:moveTo>
                  <a:pt x="83287" y="6241400"/>
                </a:moveTo>
                <a:lnTo>
                  <a:pt x="82581" y="6243940"/>
                </a:lnTo>
                <a:cubicBezTo>
                  <a:pt x="82581" y="6243940"/>
                  <a:pt x="82581" y="6243305"/>
                  <a:pt x="83287" y="6243940"/>
                </a:cubicBezTo>
                <a:lnTo>
                  <a:pt x="83287" y="6242670"/>
                </a:lnTo>
                <a:close/>
                <a:moveTo>
                  <a:pt x="72685" y="6238860"/>
                </a:moveTo>
                <a:cubicBezTo>
                  <a:pt x="72685" y="6238860"/>
                  <a:pt x="72685" y="6244575"/>
                  <a:pt x="72685" y="6244575"/>
                </a:cubicBezTo>
                <a:cubicBezTo>
                  <a:pt x="71979" y="6245210"/>
                  <a:pt x="71979" y="6246480"/>
                  <a:pt x="71979" y="6248385"/>
                </a:cubicBezTo>
                <a:cubicBezTo>
                  <a:pt x="71272" y="6251560"/>
                  <a:pt x="70565" y="6254735"/>
                  <a:pt x="69858" y="6257910"/>
                </a:cubicBezTo>
                <a:cubicBezTo>
                  <a:pt x="69151" y="6261085"/>
                  <a:pt x="69151" y="6264260"/>
                  <a:pt x="68445" y="6267435"/>
                </a:cubicBezTo>
                <a:cubicBezTo>
                  <a:pt x="68445" y="6269975"/>
                  <a:pt x="67738" y="6272515"/>
                  <a:pt x="67738" y="6275055"/>
                </a:cubicBezTo>
                <a:cubicBezTo>
                  <a:pt x="67031" y="6276960"/>
                  <a:pt x="67031" y="6280135"/>
                  <a:pt x="67031" y="6282040"/>
                </a:cubicBezTo>
                <a:cubicBezTo>
                  <a:pt x="66324" y="6284580"/>
                  <a:pt x="66324" y="6285215"/>
                  <a:pt x="65617" y="6284580"/>
                </a:cubicBezTo>
                <a:cubicBezTo>
                  <a:pt x="64911" y="6283945"/>
                  <a:pt x="64911" y="6282040"/>
                  <a:pt x="66324" y="6273150"/>
                </a:cubicBezTo>
                <a:cubicBezTo>
                  <a:pt x="67738" y="6266800"/>
                  <a:pt x="68445" y="6259180"/>
                  <a:pt x="69151" y="6256640"/>
                </a:cubicBezTo>
                <a:cubicBezTo>
                  <a:pt x="69151" y="6254735"/>
                  <a:pt x="69151" y="6252195"/>
                  <a:pt x="69858" y="6250290"/>
                </a:cubicBezTo>
                <a:cubicBezTo>
                  <a:pt x="69858" y="6249020"/>
                  <a:pt x="70565" y="6246480"/>
                  <a:pt x="71272" y="6243940"/>
                </a:cubicBezTo>
                <a:cubicBezTo>
                  <a:pt x="71272" y="6241400"/>
                  <a:pt x="71272" y="6239495"/>
                  <a:pt x="72685" y="6238860"/>
                </a:cubicBezTo>
                <a:close/>
                <a:moveTo>
                  <a:pt x="4835085" y="6231875"/>
                </a:moveTo>
                <a:lnTo>
                  <a:pt x="4822362" y="6235685"/>
                </a:lnTo>
                <a:cubicBezTo>
                  <a:pt x="4819536" y="6242670"/>
                  <a:pt x="4819536" y="6242670"/>
                  <a:pt x="4819536" y="6242670"/>
                </a:cubicBezTo>
                <a:cubicBezTo>
                  <a:pt x="4835085" y="6231875"/>
                  <a:pt x="4835085" y="6231875"/>
                  <a:pt x="4835085" y="6231875"/>
                </a:cubicBezTo>
                <a:close/>
                <a:moveTo>
                  <a:pt x="4864064" y="6216000"/>
                </a:moveTo>
                <a:cubicBezTo>
                  <a:pt x="4883148" y="6222985"/>
                  <a:pt x="4883148" y="6222985"/>
                  <a:pt x="4883148" y="6222985"/>
                </a:cubicBezTo>
                <a:cubicBezTo>
                  <a:pt x="4870425" y="6227430"/>
                  <a:pt x="4877493" y="6238225"/>
                  <a:pt x="4867598" y="6234415"/>
                </a:cubicBezTo>
                <a:cubicBezTo>
                  <a:pt x="4867598" y="6234415"/>
                  <a:pt x="4870425" y="6227430"/>
                  <a:pt x="4870425" y="6227430"/>
                </a:cubicBezTo>
                <a:cubicBezTo>
                  <a:pt x="4870425" y="6227430"/>
                  <a:pt x="4873959" y="6219810"/>
                  <a:pt x="4864064" y="6216000"/>
                </a:cubicBezTo>
                <a:close/>
                <a:moveTo>
                  <a:pt x="4831551" y="6213460"/>
                </a:moveTo>
                <a:lnTo>
                  <a:pt x="4828724" y="6220445"/>
                </a:lnTo>
                <a:lnTo>
                  <a:pt x="4825190" y="6228065"/>
                </a:lnTo>
                <a:cubicBezTo>
                  <a:pt x="4838619" y="6224255"/>
                  <a:pt x="4838619" y="6224255"/>
                  <a:pt x="4838619" y="6224255"/>
                </a:cubicBezTo>
                <a:cubicBezTo>
                  <a:pt x="4828724" y="6220445"/>
                  <a:pt x="4828724" y="6220445"/>
                  <a:pt x="4828724" y="6220445"/>
                </a:cubicBezTo>
                <a:cubicBezTo>
                  <a:pt x="4841446" y="6216635"/>
                  <a:pt x="4841446" y="6216635"/>
                  <a:pt x="4841446" y="6216635"/>
                </a:cubicBezTo>
                <a:cubicBezTo>
                  <a:pt x="4831551" y="6213460"/>
                  <a:pt x="4831551" y="6213460"/>
                  <a:pt x="4831551" y="6213460"/>
                </a:cubicBezTo>
                <a:close/>
                <a:moveTo>
                  <a:pt x="82581" y="6209015"/>
                </a:moveTo>
                <a:cubicBezTo>
                  <a:pt x="83287" y="6209015"/>
                  <a:pt x="83287" y="6209650"/>
                  <a:pt x="83287" y="6210285"/>
                </a:cubicBezTo>
                <a:cubicBezTo>
                  <a:pt x="83287" y="6212825"/>
                  <a:pt x="83287" y="6212825"/>
                  <a:pt x="82581" y="6214095"/>
                </a:cubicBezTo>
                <a:cubicBezTo>
                  <a:pt x="81874" y="6215365"/>
                  <a:pt x="81167" y="6215365"/>
                  <a:pt x="81167" y="6213460"/>
                </a:cubicBezTo>
                <a:cubicBezTo>
                  <a:pt x="81167" y="6212825"/>
                  <a:pt x="81167" y="6211555"/>
                  <a:pt x="81874" y="6210285"/>
                </a:cubicBezTo>
                <a:cubicBezTo>
                  <a:pt x="81874" y="6209650"/>
                  <a:pt x="81874" y="6209650"/>
                  <a:pt x="82581" y="6209015"/>
                </a:cubicBezTo>
                <a:close/>
                <a:moveTo>
                  <a:pt x="77633" y="6207110"/>
                </a:moveTo>
                <a:lnTo>
                  <a:pt x="78340" y="6209650"/>
                </a:lnTo>
                <a:cubicBezTo>
                  <a:pt x="78340" y="6211555"/>
                  <a:pt x="78340" y="6214095"/>
                  <a:pt x="76927" y="6219175"/>
                </a:cubicBezTo>
                <a:cubicBezTo>
                  <a:pt x="75513" y="6226160"/>
                  <a:pt x="75513" y="6226160"/>
                  <a:pt x="75513" y="6223620"/>
                </a:cubicBezTo>
                <a:cubicBezTo>
                  <a:pt x="75513" y="6219810"/>
                  <a:pt x="75513" y="6216635"/>
                  <a:pt x="76220" y="6213460"/>
                </a:cubicBezTo>
                <a:close/>
                <a:moveTo>
                  <a:pt x="4824483" y="6194410"/>
                </a:moveTo>
                <a:cubicBezTo>
                  <a:pt x="4817415" y="6193140"/>
                  <a:pt x="4814588" y="6200125"/>
                  <a:pt x="4812468" y="6206475"/>
                </a:cubicBezTo>
                <a:cubicBezTo>
                  <a:pt x="4820949" y="6209650"/>
                  <a:pt x="4818828" y="6195680"/>
                  <a:pt x="4825190" y="6194410"/>
                </a:cubicBezTo>
                <a:close/>
                <a:moveTo>
                  <a:pt x="82581" y="6181075"/>
                </a:moveTo>
                <a:cubicBezTo>
                  <a:pt x="83287" y="6181075"/>
                  <a:pt x="83287" y="6181710"/>
                  <a:pt x="82581" y="6182345"/>
                </a:cubicBezTo>
                <a:lnTo>
                  <a:pt x="82581" y="6183615"/>
                </a:lnTo>
                <a:lnTo>
                  <a:pt x="82581" y="6184250"/>
                </a:lnTo>
                <a:cubicBezTo>
                  <a:pt x="81874" y="6184885"/>
                  <a:pt x="81874" y="6185520"/>
                  <a:pt x="81874" y="6185520"/>
                </a:cubicBezTo>
                <a:cubicBezTo>
                  <a:pt x="81167" y="6184885"/>
                  <a:pt x="81874" y="6184250"/>
                  <a:pt x="81874" y="6182980"/>
                </a:cubicBezTo>
                <a:cubicBezTo>
                  <a:pt x="81874" y="6182345"/>
                  <a:pt x="82581" y="6181075"/>
                  <a:pt x="82581" y="6181075"/>
                </a:cubicBezTo>
                <a:close/>
                <a:moveTo>
                  <a:pt x="89648" y="6167105"/>
                </a:moveTo>
                <a:cubicBezTo>
                  <a:pt x="89648" y="6169010"/>
                  <a:pt x="89648" y="6170280"/>
                  <a:pt x="89648" y="6172185"/>
                </a:cubicBezTo>
                <a:cubicBezTo>
                  <a:pt x="88942" y="6175360"/>
                  <a:pt x="88942" y="6176630"/>
                  <a:pt x="88942" y="6174090"/>
                </a:cubicBezTo>
                <a:cubicBezTo>
                  <a:pt x="88235" y="6171550"/>
                  <a:pt x="89648" y="6167105"/>
                  <a:pt x="89648" y="6167105"/>
                </a:cubicBezTo>
                <a:close/>
                <a:moveTo>
                  <a:pt x="87529" y="6149325"/>
                </a:moveTo>
                <a:cubicBezTo>
                  <a:pt x="88942" y="6149325"/>
                  <a:pt x="88942" y="6154405"/>
                  <a:pt x="87529" y="6156310"/>
                </a:cubicBezTo>
                <a:cubicBezTo>
                  <a:pt x="86821" y="6158850"/>
                  <a:pt x="86821" y="6161390"/>
                  <a:pt x="86114" y="6163930"/>
                </a:cubicBezTo>
                <a:lnTo>
                  <a:pt x="86821" y="6163930"/>
                </a:lnTo>
                <a:cubicBezTo>
                  <a:pt x="85408" y="6171550"/>
                  <a:pt x="83994" y="6178535"/>
                  <a:pt x="82581" y="6179170"/>
                </a:cubicBezTo>
                <a:cubicBezTo>
                  <a:pt x="82581" y="6179805"/>
                  <a:pt x="82581" y="6177900"/>
                  <a:pt x="82581" y="6176630"/>
                </a:cubicBezTo>
                <a:cubicBezTo>
                  <a:pt x="82581" y="6174725"/>
                  <a:pt x="83287" y="6172820"/>
                  <a:pt x="82581" y="6171550"/>
                </a:cubicBezTo>
                <a:cubicBezTo>
                  <a:pt x="82581" y="6169010"/>
                  <a:pt x="83287" y="6164565"/>
                  <a:pt x="85408" y="6155675"/>
                </a:cubicBezTo>
                <a:cubicBezTo>
                  <a:pt x="86821" y="6149960"/>
                  <a:pt x="86821" y="6148690"/>
                  <a:pt x="87529" y="6149325"/>
                </a:cubicBezTo>
                <a:close/>
                <a:moveTo>
                  <a:pt x="88942" y="6144245"/>
                </a:moveTo>
                <a:cubicBezTo>
                  <a:pt x="88942" y="6144245"/>
                  <a:pt x="88942" y="6144245"/>
                  <a:pt x="89648" y="6144245"/>
                </a:cubicBezTo>
                <a:cubicBezTo>
                  <a:pt x="89648" y="6144245"/>
                  <a:pt x="89648" y="6144880"/>
                  <a:pt x="88942" y="6146150"/>
                </a:cubicBezTo>
                <a:cubicBezTo>
                  <a:pt x="88942" y="6147420"/>
                  <a:pt x="88235" y="6147420"/>
                  <a:pt x="88235" y="6147420"/>
                </a:cubicBezTo>
                <a:cubicBezTo>
                  <a:pt x="88235" y="6146150"/>
                  <a:pt x="88942" y="6145515"/>
                  <a:pt x="88942" y="6144245"/>
                </a:cubicBezTo>
                <a:close/>
                <a:moveTo>
                  <a:pt x="4842860" y="6132180"/>
                </a:moveTo>
                <a:cubicBezTo>
                  <a:pt x="4840032" y="6139800"/>
                  <a:pt x="4836498" y="6147420"/>
                  <a:pt x="4833672" y="6154405"/>
                </a:cubicBezTo>
                <a:cubicBezTo>
                  <a:pt x="4840032" y="6152500"/>
                  <a:pt x="4844274" y="6149960"/>
                  <a:pt x="4845687" y="6146150"/>
                </a:cubicBezTo>
                <a:cubicBezTo>
                  <a:pt x="4847100" y="6142340"/>
                  <a:pt x="4846394" y="6137895"/>
                  <a:pt x="4842860" y="6132180"/>
                </a:cubicBezTo>
                <a:close/>
                <a:moveTo>
                  <a:pt x="4868304" y="6124560"/>
                </a:moveTo>
                <a:cubicBezTo>
                  <a:pt x="4875372" y="6135355"/>
                  <a:pt x="4852755" y="6135990"/>
                  <a:pt x="4852755" y="6135990"/>
                </a:cubicBezTo>
                <a:cubicBezTo>
                  <a:pt x="4849221" y="6142975"/>
                  <a:pt x="4849221" y="6142975"/>
                  <a:pt x="4846394" y="6150595"/>
                </a:cubicBezTo>
                <a:cubicBezTo>
                  <a:pt x="4843566" y="6158215"/>
                  <a:pt x="4843566" y="6158215"/>
                  <a:pt x="4840032" y="6165200"/>
                </a:cubicBezTo>
                <a:cubicBezTo>
                  <a:pt x="4830844" y="6162025"/>
                  <a:pt x="4837206" y="6172820"/>
                  <a:pt x="4824483" y="6176630"/>
                </a:cubicBezTo>
                <a:cubicBezTo>
                  <a:pt x="4834378" y="6180440"/>
                  <a:pt x="4834378" y="6180440"/>
                  <a:pt x="4834378" y="6180440"/>
                </a:cubicBezTo>
                <a:cubicBezTo>
                  <a:pt x="4834378" y="6180440"/>
                  <a:pt x="4841446" y="6174725"/>
                  <a:pt x="4845687" y="6174090"/>
                </a:cubicBezTo>
                <a:cubicBezTo>
                  <a:pt x="4846394" y="6174725"/>
                  <a:pt x="4846394" y="6175360"/>
                  <a:pt x="4847100" y="6175995"/>
                </a:cubicBezTo>
                <a:cubicBezTo>
                  <a:pt x="4847808" y="6174725"/>
                  <a:pt x="4847100" y="6173455"/>
                  <a:pt x="4846394" y="6173455"/>
                </a:cubicBezTo>
                <a:lnTo>
                  <a:pt x="4845687" y="6174090"/>
                </a:lnTo>
                <a:lnTo>
                  <a:pt x="4844980" y="6172820"/>
                </a:lnTo>
                <a:cubicBezTo>
                  <a:pt x="4843566" y="6164565"/>
                  <a:pt x="4853462" y="6160755"/>
                  <a:pt x="4856289" y="6153770"/>
                </a:cubicBezTo>
                <a:cubicBezTo>
                  <a:pt x="4856289" y="6153770"/>
                  <a:pt x="4846394" y="6150595"/>
                  <a:pt x="4846394" y="6150595"/>
                </a:cubicBezTo>
                <a:cubicBezTo>
                  <a:pt x="4859116" y="6146785"/>
                  <a:pt x="4862650" y="6139165"/>
                  <a:pt x="4859116" y="6146785"/>
                </a:cubicBezTo>
                <a:cubicBezTo>
                  <a:pt x="4861236" y="6141705"/>
                  <a:pt x="4868304" y="6137895"/>
                  <a:pt x="4869718" y="6132815"/>
                </a:cubicBezTo>
                <a:cubicBezTo>
                  <a:pt x="4870425" y="6130275"/>
                  <a:pt x="4870425" y="6127735"/>
                  <a:pt x="4868304" y="6124560"/>
                </a:cubicBezTo>
                <a:close/>
                <a:moveTo>
                  <a:pt x="93890" y="6120115"/>
                </a:moveTo>
                <a:lnTo>
                  <a:pt x="94596" y="6123290"/>
                </a:lnTo>
                <a:cubicBezTo>
                  <a:pt x="94596" y="6124560"/>
                  <a:pt x="93890" y="6126465"/>
                  <a:pt x="93890" y="6128370"/>
                </a:cubicBezTo>
                <a:cubicBezTo>
                  <a:pt x="93183" y="6130275"/>
                  <a:pt x="92476" y="6132815"/>
                  <a:pt x="91769" y="6135355"/>
                </a:cubicBezTo>
                <a:cubicBezTo>
                  <a:pt x="91769" y="6136625"/>
                  <a:pt x="91063" y="6138530"/>
                  <a:pt x="91063" y="6139800"/>
                </a:cubicBezTo>
                <a:lnTo>
                  <a:pt x="90356" y="6140435"/>
                </a:lnTo>
                <a:cubicBezTo>
                  <a:pt x="90356" y="6141070"/>
                  <a:pt x="89648" y="6141070"/>
                  <a:pt x="89648" y="6141070"/>
                </a:cubicBezTo>
                <a:cubicBezTo>
                  <a:pt x="88942" y="6141070"/>
                  <a:pt x="88942" y="6139165"/>
                  <a:pt x="90356" y="6135990"/>
                </a:cubicBezTo>
                <a:cubicBezTo>
                  <a:pt x="90356" y="6132815"/>
                  <a:pt x="91769" y="6129640"/>
                  <a:pt x="91769" y="6127735"/>
                </a:cubicBezTo>
                <a:cubicBezTo>
                  <a:pt x="92476" y="6126465"/>
                  <a:pt x="92476" y="6124560"/>
                  <a:pt x="93183" y="6122655"/>
                </a:cubicBezTo>
                <a:close/>
                <a:moveTo>
                  <a:pt x="96010" y="6102970"/>
                </a:moveTo>
                <a:cubicBezTo>
                  <a:pt x="96010" y="6102970"/>
                  <a:pt x="96717" y="6102970"/>
                  <a:pt x="96717" y="6102970"/>
                </a:cubicBezTo>
                <a:cubicBezTo>
                  <a:pt x="96717" y="6102970"/>
                  <a:pt x="96717" y="6102970"/>
                  <a:pt x="96717" y="6103605"/>
                </a:cubicBezTo>
                <a:cubicBezTo>
                  <a:pt x="96717" y="6103605"/>
                  <a:pt x="96717" y="6104240"/>
                  <a:pt x="96010" y="6104875"/>
                </a:cubicBezTo>
                <a:lnTo>
                  <a:pt x="96010" y="6103605"/>
                </a:lnTo>
                <a:close/>
                <a:moveTo>
                  <a:pt x="4873959" y="6083920"/>
                </a:moveTo>
                <a:cubicBezTo>
                  <a:pt x="4871132" y="6091540"/>
                  <a:pt x="4871132" y="6091540"/>
                  <a:pt x="4871132" y="6091540"/>
                </a:cubicBezTo>
                <a:cubicBezTo>
                  <a:pt x="4871132" y="6091540"/>
                  <a:pt x="4867598" y="6098525"/>
                  <a:pt x="4864770" y="6106145"/>
                </a:cubicBezTo>
                <a:cubicBezTo>
                  <a:pt x="4862650" y="6102335"/>
                  <a:pt x="4861236" y="6098525"/>
                  <a:pt x="4861236" y="6095350"/>
                </a:cubicBezTo>
                <a:lnTo>
                  <a:pt x="4861236" y="6094080"/>
                </a:lnTo>
                <a:lnTo>
                  <a:pt x="4859823" y="6094715"/>
                </a:lnTo>
                <a:cubicBezTo>
                  <a:pt x="4859823" y="6094715"/>
                  <a:pt x="4859116" y="6095350"/>
                  <a:pt x="4858410" y="6095350"/>
                </a:cubicBezTo>
                <a:cubicBezTo>
                  <a:pt x="4858410" y="6095350"/>
                  <a:pt x="4858410" y="6095350"/>
                  <a:pt x="4864770" y="6106145"/>
                </a:cubicBezTo>
                <a:cubicBezTo>
                  <a:pt x="4854876" y="6102970"/>
                  <a:pt x="4874666" y="6109955"/>
                  <a:pt x="4861944" y="6113765"/>
                </a:cubicBezTo>
                <a:cubicBezTo>
                  <a:pt x="4861944" y="6113765"/>
                  <a:pt x="4852048" y="6109955"/>
                  <a:pt x="4852048" y="6109955"/>
                </a:cubicBezTo>
                <a:cubicBezTo>
                  <a:pt x="4852048" y="6109955"/>
                  <a:pt x="4852048" y="6109955"/>
                  <a:pt x="4854876" y="6102970"/>
                </a:cubicBezTo>
                <a:cubicBezTo>
                  <a:pt x="4844980" y="6099160"/>
                  <a:pt x="4844980" y="6099160"/>
                  <a:pt x="4844980" y="6099160"/>
                </a:cubicBezTo>
                <a:cubicBezTo>
                  <a:pt x="4842153" y="6106780"/>
                  <a:pt x="4842153" y="6106780"/>
                  <a:pt x="4842153" y="6106780"/>
                </a:cubicBezTo>
                <a:cubicBezTo>
                  <a:pt x="4842153" y="6106780"/>
                  <a:pt x="4854876" y="6102970"/>
                  <a:pt x="4852048" y="6109955"/>
                </a:cubicBezTo>
                <a:cubicBezTo>
                  <a:pt x="4844980" y="6116940"/>
                  <a:pt x="4840740" y="6121385"/>
                  <a:pt x="4837912" y="6124560"/>
                </a:cubicBezTo>
                <a:lnTo>
                  <a:pt x="4836498" y="6125195"/>
                </a:lnTo>
                <a:lnTo>
                  <a:pt x="4838619" y="6124560"/>
                </a:lnTo>
                <a:cubicBezTo>
                  <a:pt x="4846394" y="6120750"/>
                  <a:pt x="4859116" y="6118845"/>
                  <a:pt x="4861944" y="6113765"/>
                </a:cubicBezTo>
                <a:cubicBezTo>
                  <a:pt x="4861944" y="6113765"/>
                  <a:pt x="4868304" y="6124560"/>
                  <a:pt x="4874666" y="6109955"/>
                </a:cubicBezTo>
                <a:cubicBezTo>
                  <a:pt x="4874666" y="6109955"/>
                  <a:pt x="4871132" y="6091540"/>
                  <a:pt x="4881027" y="6094715"/>
                </a:cubicBezTo>
                <a:cubicBezTo>
                  <a:pt x="4873959" y="6083920"/>
                  <a:pt x="4873959" y="6083920"/>
                  <a:pt x="4873959" y="6083920"/>
                </a:cubicBezTo>
                <a:close/>
                <a:moveTo>
                  <a:pt x="105199" y="6083285"/>
                </a:moveTo>
                <a:cubicBezTo>
                  <a:pt x="106612" y="6083285"/>
                  <a:pt x="105905" y="6089635"/>
                  <a:pt x="104491" y="6094715"/>
                </a:cubicBezTo>
                <a:cubicBezTo>
                  <a:pt x="103784" y="6097255"/>
                  <a:pt x="103784" y="6099795"/>
                  <a:pt x="103078" y="6102335"/>
                </a:cubicBezTo>
                <a:cubicBezTo>
                  <a:pt x="103078" y="6108050"/>
                  <a:pt x="101664" y="6113765"/>
                  <a:pt x="99544" y="6118845"/>
                </a:cubicBezTo>
                <a:lnTo>
                  <a:pt x="100251" y="6118210"/>
                </a:lnTo>
                <a:cubicBezTo>
                  <a:pt x="96717" y="6124560"/>
                  <a:pt x="96717" y="6124560"/>
                  <a:pt x="100251" y="6107415"/>
                </a:cubicBezTo>
                <a:cubicBezTo>
                  <a:pt x="100957" y="6102970"/>
                  <a:pt x="101664" y="6098525"/>
                  <a:pt x="101664" y="6097255"/>
                </a:cubicBezTo>
                <a:cubicBezTo>
                  <a:pt x="102371" y="6096620"/>
                  <a:pt x="102371" y="6093445"/>
                  <a:pt x="103078" y="6090905"/>
                </a:cubicBezTo>
                <a:cubicBezTo>
                  <a:pt x="103078" y="6089000"/>
                  <a:pt x="103784" y="6085825"/>
                  <a:pt x="103784" y="6085190"/>
                </a:cubicBezTo>
                <a:cubicBezTo>
                  <a:pt x="103784" y="6083920"/>
                  <a:pt x="104491" y="6083285"/>
                  <a:pt x="105199" y="6083285"/>
                </a:cubicBezTo>
                <a:close/>
                <a:moveTo>
                  <a:pt x="4864064" y="6080745"/>
                </a:moveTo>
                <a:cubicBezTo>
                  <a:pt x="4857702" y="6082650"/>
                  <a:pt x="4859823" y="6085190"/>
                  <a:pt x="4861236" y="6087730"/>
                </a:cubicBezTo>
                <a:lnTo>
                  <a:pt x="4861236" y="6088365"/>
                </a:lnTo>
                <a:lnTo>
                  <a:pt x="4861236" y="6089000"/>
                </a:lnTo>
                <a:cubicBezTo>
                  <a:pt x="4861236" y="6090270"/>
                  <a:pt x="4861236" y="6090905"/>
                  <a:pt x="4861236" y="6092175"/>
                </a:cubicBezTo>
                <a:lnTo>
                  <a:pt x="4861236" y="6093445"/>
                </a:lnTo>
                <a:cubicBezTo>
                  <a:pt x="4862650" y="6092810"/>
                  <a:pt x="4862650" y="6091540"/>
                  <a:pt x="4862650" y="6089635"/>
                </a:cubicBezTo>
                <a:lnTo>
                  <a:pt x="4861236" y="6088365"/>
                </a:lnTo>
                <a:lnTo>
                  <a:pt x="4861944" y="6085825"/>
                </a:lnTo>
                <a:cubicBezTo>
                  <a:pt x="4862650" y="6083920"/>
                  <a:pt x="4863357" y="6082650"/>
                  <a:pt x="4864064" y="6080745"/>
                </a:cubicBezTo>
                <a:close/>
                <a:moveTo>
                  <a:pt x="102371" y="6070585"/>
                </a:moveTo>
                <a:cubicBezTo>
                  <a:pt x="102371" y="6070585"/>
                  <a:pt x="102371" y="6070585"/>
                  <a:pt x="102371" y="6071220"/>
                </a:cubicBezTo>
                <a:cubicBezTo>
                  <a:pt x="103078" y="6073125"/>
                  <a:pt x="101664" y="6080110"/>
                  <a:pt x="100957" y="6080745"/>
                </a:cubicBezTo>
                <a:cubicBezTo>
                  <a:pt x="99544" y="6081380"/>
                  <a:pt x="100251" y="6080110"/>
                  <a:pt x="101664" y="6074395"/>
                </a:cubicBezTo>
                <a:cubicBezTo>
                  <a:pt x="101664" y="6071855"/>
                  <a:pt x="102371" y="6070585"/>
                  <a:pt x="102371" y="6070585"/>
                </a:cubicBezTo>
                <a:close/>
                <a:moveTo>
                  <a:pt x="108732" y="6054710"/>
                </a:moveTo>
                <a:lnTo>
                  <a:pt x="108732" y="6059790"/>
                </a:lnTo>
                <a:cubicBezTo>
                  <a:pt x="108732" y="6061695"/>
                  <a:pt x="108026" y="6063600"/>
                  <a:pt x="107318" y="6065505"/>
                </a:cubicBezTo>
                <a:cubicBezTo>
                  <a:pt x="105905" y="6067410"/>
                  <a:pt x="106612" y="6061060"/>
                  <a:pt x="108026" y="6057885"/>
                </a:cubicBezTo>
                <a:close/>
                <a:moveTo>
                  <a:pt x="106612" y="6049630"/>
                </a:moveTo>
                <a:lnTo>
                  <a:pt x="107318" y="6050265"/>
                </a:lnTo>
                <a:cubicBezTo>
                  <a:pt x="107318" y="6050265"/>
                  <a:pt x="107318" y="6050900"/>
                  <a:pt x="106612" y="6051535"/>
                </a:cubicBezTo>
                <a:cubicBezTo>
                  <a:pt x="106612" y="6051535"/>
                  <a:pt x="105905" y="6051535"/>
                  <a:pt x="105905" y="6050265"/>
                </a:cubicBezTo>
                <a:cubicBezTo>
                  <a:pt x="105905" y="6050265"/>
                  <a:pt x="105905" y="6050265"/>
                  <a:pt x="106612" y="6049630"/>
                </a:cubicBezTo>
                <a:close/>
                <a:moveTo>
                  <a:pt x="4889508" y="6047090"/>
                </a:moveTo>
                <a:cubicBezTo>
                  <a:pt x="4885974" y="6054075"/>
                  <a:pt x="4883148" y="6061695"/>
                  <a:pt x="4873252" y="6058520"/>
                </a:cubicBezTo>
                <a:cubicBezTo>
                  <a:pt x="4864064" y="6054710"/>
                  <a:pt x="4864064" y="6054710"/>
                  <a:pt x="4864064" y="6054710"/>
                </a:cubicBezTo>
                <a:cubicBezTo>
                  <a:pt x="4860530" y="6062330"/>
                  <a:pt x="4873252" y="6058520"/>
                  <a:pt x="4870425" y="6065505"/>
                </a:cubicBezTo>
                <a:cubicBezTo>
                  <a:pt x="4860530" y="6062330"/>
                  <a:pt x="4860530" y="6062330"/>
                  <a:pt x="4860530" y="6062330"/>
                </a:cubicBezTo>
                <a:cubicBezTo>
                  <a:pt x="4860530" y="6062330"/>
                  <a:pt x="4857702" y="6069315"/>
                  <a:pt x="4857702" y="6069315"/>
                </a:cubicBezTo>
                <a:cubicBezTo>
                  <a:pt x="4870425" y="6065505"/>
                  <a:pt x="4864064" y="6080745"/>
                  <a:pt x="4867598" y="6073125"/>
                </a:cubicBezTo>
                <a:cubicBezTo>
                  <a:pt x="4867598" y="6073125"/>
                  <a:pt x="4880320" y="6069315"/>
                  <a:pt x="4880320" y="6069315"/>
                </a:cubicBezTo>
                <a:cubicBezTo>
                  <a:pt x="4890215" y="6072490"/>
                  <a:pt x="4890215" y="6072490"/>
                  <a:pt x="4890215" y="6072490"/>
                </a:cubicBezTo>
                <a:cubicBezTo>
                  <a:pt x="4893042" y="6065505"/>
                  <a:pt x="4893042" y="6065505"/>
                  <a:pt x="4895870" y="6057885"/>
                </a:cubicBezTo>
                <a:cubicBezTo>
                  <a:pt x="4889508" y="6047090"/>
                  <a:pt x="4889508" y="6047090"/>
                  <a:pt x="4889508" y="6047090"/>
                </a:cubicBezTo>
                <a:close/>
                <a:moveTo>
                  <a:pt x="4888802" y="6021055"/>
                </a:moveTo>
                <a:cubicBezTo>
                  <a:pt x="4885974" y="6028675"/>
                  <a:pt x="4885974" y="6028675"/>
                  <a:pt x="4892336" y="6039470"/>
                </a:cubicBezTo>
                <a:cubicBezTo>
                  <a:pt x="4888802" y="6034390"/>
                  <a:pt x="4884561" y="6038835"/>
                  <a:pt x="4879614" y="6043280"/>
                </a:cubicBezTo>
                <a:cubicBezTo>
                  <a:pt x="4876080" y="6044550"/>
                  <a:pt x="4873252" y="6045185"/>
                  <a:pt x="4866891" y="6047090"/>
                </a:cubicBezTo>
                <a:cubicBezTo>
                  <a:pt x="4870425" y="6052805"/>
                  <a:pt x="4874666" y="6048360"/>
                  <a:pt x="4879614" y="6043280"/>
                </a:cubicBezTo>
                <a:cubicBezTo>
                  <a:pt x="4883148" y="6042645"/>
                  <a:pt x="4885974" y="6041375"/>
                  <a:pt x="4892336" y="6039470"/>
                </a:cubicBezTo>
                <a:cubicBezTo>
                  <a:pt x="4892336" y="6039470"/>
                  <a:pt x="4895163" y="6031850"/>
                  <a:pt x="4898697" y="6024865"/>
                </a:cubicBezTo>
                <a:cubicBezTo>
                  <a:pt x="4898697" y="6024865"/>
                  <a:pt x="4885974" y="6028675"/>
                  <a:pt x="4888802" y="6021055"/>
                </a:cubicBezTo>
                <a:close/>
                <a:moveTo>
                  <a:pt x="4881734" y="6012165"/>
                </a:moveTo>
                <a:lnTo>
                  <a:pt x="4880320" y="6014070"/>
                </a:lnTo>
                <a:lnTo>
                  <a:pt x="4881027" y="6012800"/>
                </a:lnTo>
                <a:close/>
                <a:moveTo>
                  <a:pt x="100957" y="6010895"/>
                </a:moveTo>
                <a:lnTo>
                  <a:pt x="100957" y="6014070"/>
                </a:lnTo>
                <a:cubicBezTo>
                  <a:pt x="100957" y="6015975"/>
                  <a:pt x="100251" y="6017245"/>
                  <a:pt x="100251" y="6017880"/>
                </a:cubicBezTo>
                <a:cubicBezTo>
                  <a:pt x="98837" y="6018515"/>
                  <a:pt x="98837" y="6017245"/>
                  <a:pt x="100251" y="6014070"/>
                </a:cubicBezTo>
                <a:close/>
                <a:moveTo>
                  <a:pt x="4881734" y="6010260"/>
                </a:moveTo>
                <a:cubicBezTo>
                  <a:pt x="4882440" y="6010260"/>
                  <a:pt x="4882440" y="6010260"/>
                  <a:pt x="4882440" y="6010260"/>
                </a:cubicBezTo>
                <a:lnTo>
                  <a:pt x="4881734" y="6010895"/>
                </a:lnTo>
                <a:close/>
                <a:moveTo>
                  <a:pt x="115800" y="5998830"/>
                </a:moveTo>
                <a:cubicBezTo>
                  <a:pt x="116507" y="5999465"/>
                  <a:pt x="115800" y="6010895"/>
                  <a:pt x="115093" y="6016610"/>
                </a:cubicBezTo>
                <a:cubicBezTo>
                  <a:pt x="114387" y="6020420"/>
                  <a:pt x="113680" y="6024230"/>
                  <a:pt x="113680" y="6028040"/>
                </a:cubicBezTo>
                <a:cubicBezTo>
                  <a:pt x="113680" y="6030580"/>
                  <a:pt x="112973" y="6033755"/>
                  <a:pt x="112266" y="6036295"/>
                </a:cubicBezTo>
                <a:cubicBezTo>
                  <a:pt x="111560" y="6038200"/>
                  <a:pt x="111560" y="6040105"/>
                  <a:pt x="111560" y="6042010"/>
                </a:cubicBezTo>
                <a:cubicBezTo>
                  <a:pt x="111560" y="6042645"/>
                  <a:pt x="110853" y="6044550"/>
                  <a:pt x="110853" y="6045185"/>
                </a:cubicBezTo>
                <a:cubicBezTo>
                  <a:pt x="110146" y="6045820"/>
                  <a:pt x="109439" y="6046455"/>
                  <a:pt x="108732" y="6046455"/>
                </a:cubicBezTo>
                <a:cubicBezTo>
                  <a:pt x="108026" y="6046455"/>
                  <a:pt x="107318" y="6045820"/>
                  <a:pt x="108026" y="6045820"/>
                </a:cubicBezTo>
                <a:cubicBezTo>
                  <a:pt x="108732" y="6045820"/>
                  <a:pt x="108732" y="6045185"/>
                  <a:pt x="108732" y="6043280"/>
                </a:cubicBezTo>
                <a:cubicBezTo>
                  <a:pt x="108732" y="6042645"/>
                  <a:pt x="108732" y="6041375"/>
                  <a:pt x="109439" y="6040105"/>
                </a:cubicBezTo>
                <a:cubicBezTo>
                  <a:pt x="109439" y="6038200"/>
                  <a:pt x="110146" y="6036295"/>
                  <a:pt x="110146" y="6034390"/>
                </a:cubicBezTo>
                <a:cubicBezTo>
                  <a:pt x="110146" y="6031850"/>
                  <a:pt x="110853" y="6029945"/>
                  <a:pt x="111560" y="6028040"/>
                </a:cubicBezTo>
                <a:cubicBezTo>
                  <a:pt x="111560" y="6027405"/>
                  <a:pt x="111560" y="6025500"/>
                  <a:pt x="110853" y="6023595"/>
                </a:cubicBezTo>
                <a:cubicBezTo>
                  <a:pt x="110853" y="6022325"/>
                  <a:pt x="110853" y="6019785"/>
                  <a:pt x="111560" y="6017245"/>
                </a:cubicBezTo>
                <a:cubicBezTo>
                  <a:pt x="112266" y="6014705"/>
                  <a:pt x="112266" y="6012800"/>
                  <a:pt x="111560" y="6014705"/>
                </a:cubicBezTo>
                <a:cubicBezTo>
                  <a:pt x="110853" y="6015340"/>
                  <a:pt x="111560" y="6014705"/>
                  <a:pt x="111560" y="6014070"/>
                </a:cubicBezTo>
                <a:cubicBezTo>
                  <a:pt x="114387" y="6007720"/>
                  <a:pt x="115800" y="6003910"/>
                  <a:pt x="115800" y="6001370"/>
                </a:cubicBezTo>
                <a:cubicBezTo>
                  <a:pt x="115093" y="6000100"/>
                  <a:pt x="115800" y="5998830"/>
                  <a:pt x="115800" y="5998830"/>
                </a:cubicBezTo>
                <a:close/>
                <a:moveTo>
                  <a:pt x="4891629" y="5988035"/>
                </a:moveTo>
                <a:cubicBezTo>
                  <a:pt x="4891629" y="5988035"/>
                  <a:pt x="4888095" y="5995655"/>
                  <a:pt x="4888095" y="5995655"/>
                </a:cubicBezTo>
                <a:cubicBezTo>
                  <a:pt x="4888095" y="5995655"/>
                  <a:pt x="4894456" y="5993750"/>
                  <a:pt x="4895163" y="5991210"/>
                </a:cubicBezTo>
                <a:cubicBezTo>
                  <a:pt x="4895163" y="5990575"/>
                  <a:pt x="4894456" y="5989305"/>
                  <a:pt x="4891629" y="5988035"/>
                </a:cubicBezTo>
                <a:close/>
                <a:moveTo>
                  <a:pt x="104491" y="5985495"/>
                </a:moveTo>
                <a:cubicBezTo>
                  <a:pt x="105199" y="5986130"/>
                  <a:pt x="105199" y="5989305"/>
                  <a:pt x="104491" y="5990575"/>
                </a:cubicBezTo>
                <a:lnTo>
                  <a:pt x="104491" y="5991210"/>
                </a:lnTo>
                <a:cubicBezTo>
                  <a:pt x="104491" y="5991845"/>
                  <a:pt x="103784" y="5992480"/>
                  <a:pt x="103078" y="5992480"/>
                </a:cubicBezTo>
                <a:cubicBezTo>
                  <a:pt x="102371" y="5991845"/>
                  <a:pt x="103078" y="5987400"/>
                  <a:pt x="103784" y="5986130"/>
                </a:cubicBezTo>
                <a:cubicBezTo>
                  <a:pt x="103784" y="5985495"/>
                  <a:pt x="104491" y="5985495"/>
                  <a:pt x="104491" y="5985495"/>
                </a:cubicBezTo>
                <a:close/>
                <a:moveTo>
                  <a:pt x="4884561" y="5977240"/>
                </a:moveTo>
                <a:cubicBezTo>
                  <a:pt x="4884561" y="5977240"/>
                  <a:pt x="4869012" y="5988670"/>
                  <a:pt x="4875372" y="5999465"/>
                </a:cubicBezTo>
                <a:cubicBezTo>
                  <a:pt x="4875372" y="5999465"/>
                  <a:pt x="4885268" y="6003275"/>
                  <a:pt x="4885268" y="6003275"/>
                </a:cubicBezTo>
                <a:cubicBezTo>
                  <a:pt x="4885268" y="6003275"/>
                  <a:pt x="4882440" y="6010260"/>
                  <a:pt x="4882440" y="6010260"/>
                </a:cubicBezTo>
                <a:cubicBezTo>
                  <a:pt x="4862650" y="6003275"/>
                  <a:pt x="4866184" y="6021690"/>
                  <a:pt x="4876080" y="6025500"/>
                </a:cubicBezTo>
                <a:cubicBezTo>
                  <a:pt x="4876080" y="6025500"/>
                  <a:pt x="4877493" y="6021690"/>
                  <a:pt x="4878906" y="6017880"/>
                </a:cubicBezTo>
                <a:cubicBezTo>
                  <a:pt x="4891629" y="6014070"/>
                  <a:pt x="4895163" y="6006450"/>
                  <a:pt x="4904351" y="6009625"/>
                </a:cubicBezTo>
                <a:cubicBezTo>
                  <a:pt x="4904351" y="6009625"/>
                  <a:pt x="4912126" y="6004545"/>
                  <a:pt x="4913540" y="6000100"/>
                </a:cubicBezTo>
                <a:cubicBezTo>
                  <a:pt x="4914246" y="5998195"/>
                  <a:pt x="4913540" y="5996290"/>
                  <a:pt x="4910712" y="5995020"/>
                </a:cubicBezTo>
                <a:cubicBezTo>
                  <a:pt x="4907885" y="6002640"/>
                  <a:pt x="4895163" y="6006450"/>
                  <a:pt x="4895163" y="6006450"/>
                </a:cubicBezTo>
                <a:cubicBezTo>
                  <a:pt x="4885268" y="6003275"/>
                  <a:pt x="4885268" y="6003275"/>
                  <a:pt x="4885268" y="6003275"/>
                </a:cubicBezTo>
                <a:cubicBezTo>
                  <a:pt x="4875372" y="5999465"/>
                  <a:pt x="4878200" y="5991845"/>
                  <a:pt x="4878200" y="5991845"/>
                </a:cubicBezTo>
                <a:cubicBezTo>
                  <a:pt x="4884561" y="5977240"/>
                  <a:pt x="4884561" y="5977240"/>
                  <a:pt x="4884561" y="5977240"/>
                </a:cubicBezTo>
                <a:close/>
                <a:moveTo>
                  <a:pt x="4913540" y="5962000"/>
                </a:moveTo>
                <a:cubicBezTo>
                  <a:pt x="4900817" y="5965810"/>
                  <a:pt x="4923434" y="5965810"/>
                  <a:pt x="4923434" y="5965810"/>
                </a:cubicBezTo>
                <a:cubicBezTo>
                  <a:pt x="4924142" y="5962635"/>
                  <a:pt x="4924848" y="5962000"/>
                  <a:pt x="4924142" y="5962000"/>
                </a:cubicBezTo>
                <a:cubicBezTo>
                  <a:pt x="4922728" y="5962000"/>
                  <a:pt x="4919194" y="5963905"/>
                  <a:pt x="4913540" y="5962000"/>
                </a:cubicBezTo>
                <a:close/>
                <a:moveTo>
                  <a:pt x="108026" y="5961365"/>
                </a:moveTo>
                <a:lnTo>
                  <a:pt x="108026" y="5962000"/>
                </a:lnTo>
                <a:cubicBezTo>
                  <a:pt x="108026" y="5965175"/>
                  <a:pt x="107318" y="5967080"/>
                  <a:pt x="107318" y="5964540"/>
                </a:cubicBezTo>
                <a:cubicBezTo>
                  <a:pt x="107318" y="5963270"/>
                  <a:pt x="107318" y="5962635"/>
                  <a:pt x="108026" y="5961365"/>
                </a:cubicBezTo>
                <a:close/>
                <a:moveTo>
                  <a:pt x="4903644" y="5958825"/>
                </a:moveTo>
                <a:cubicBezTo>
                  <a:pt x="4900817" y="5965810"/>
                  <a:pt x="4887388" y="5969620"/>
                  <a:pt x="4897283" y="5973430"/>
                </a:cubicBezTo>
                <a:cubicBezTo>
                  <a:pt x="4897283" y="5973430"/>
                  <a:pt x="4903644" y="5971525"/>
                  <a:pt x="4905058" y="5967080"/>
                </a:cubicBezTo>
                <a:cubicBezTo>
                  <a:pt x="4905765" y="5964540"/>
                  <a:pt x="4905765" y="5962000"/>
                  <a:pt x="4903644" y="5958825"/>
                </a:cubicBezTo>
                <a:close/>
                <a:moveTo>
                  <a:pt x="110146" y="5948665"/>
                </a:moveTo>
                <a:cubicBezTo>
                  <a:pt x="110146" y="5948665"/>
                  <a:pt x="110853" y="5948665"/>
                  <a:pt x="110853" y="5948665"/>
                </a:cubicBezTo>
                <a:cubicBezTo>
                  <a:pt x="110853" y="5948665"/>
                  <a:pt x="110853" y="5949300"/>
                  <a:pt x="110853" y="5950570"/>
                </a:cubicBezTo>
                <a:cubicBezTo>
                  <a:pt x="110853" y="5953745"/>
                  <a:pt x="109439" y="5958825"/>
                  <a:pt x="108732" y="5958190"/>
                </a:cubicBezTo>
                <a:cubicBezTo>
                  <a:pt x="108026" y="5958190"/>
                  <a:pt x="108026" y="5955015"/>
                  <a:pt x="109439" y="5951205"/>
                </a:cubicBezTo>
                <a:cubicBezTo>
                  <a:pt x="109439" y="5949300"/>
                  <a:pt x="110146" y="5948665"/>
                  <a:pt x="110146" y="5948665"/>
                </a:cubicBezTo>
                <a:close/>
                <a:moveTo>
                  <a:pt x="127109" y="5933425"/>
                </a:moveTo>
                <a:cubicBezTo>
                  <a:pt x="127816" y="5933425"/>
                  <a:pt x="127109" y="5939140"/>
                  <a:pt x="125696" y="5948030"/>
                </a:cubicBezTo>
                <a:cubicBezTo>
                  <a:pt x="124282" y="5956920"/>
                  <a:pt x="119334" y="5982320"/>
                  <a:pt x="119334" y="5978510"/>
                </a:cubicBezTo>
                <a:cubicBezTo>
                  <a:pt x="119334" y="5977875"/>
                  <a:pt x="119334" y="5974065"/>
                  <a:pt x="119334" y="5970890"/>
                </a:cubicBezTo>
                <a:cubicBezTo>
                  <a:pt x="120748" y="5960730"/>
                  <a:pt x="122162" y="5950570"/>
                  <a:pt x="124988" y="5940410"/>
                </a:cubicBezTo>
                <a:cubicBezTo>
                  <a:pt x="125696" y="5935965"/>
                  <a:pt x="126402" y="5933425"/>
                  <a:pt x="127109" y="5933425"/>
                </a:cubicBezTo>
                <a:close/>
                <a:moveTo>
                  <a:pt x="4896576" y="5921995"/>
                </a:moveTo>
                <a:cubicBezTo>
                  <a:pt x="4896576" y="5921995"/>
                  <a:pt x="4893042" y="5929615"/>
                  <a:pt x="4893042" y="5929615"/>
                </a:cubicBezTo>
                <a:cubicBezTo>
                  <a:pt x="4893042" y="5929615"/>
                  <a:pt x="4899404" y="5927710"/>
                  <a:pt x="4900110" y="5925170"/>
                </a:cubicBezTo>
                <a:cubicBezTo>
                  <a:pt x="4900110" y="5923900"/>
                  <a:pt x="4899404" y="5923265"/>
                  <a:pt x="4896576" y="5921995"/>
                </a:cubicBezTo>
                <a:close/>
                <a:moveTo>
                  <a:pt x="151847" y="5881990"/>
                </a:moveTo>
                <a:cubicBezTo>
                  <a:pt x="151140" y="5881990"/>
                  <a:pt x="150433" y="5882625"/>
                  <a:pt x="149726" y="5885800"/>
                </a:cubicBezTo>
                <a:cubicBezTo>
                  <a:pt x="149020" y="5889610"/>
                  <a:pt x="148313" y="5893420"/>
                  <a:pt x="147606" y="5897865"/>
                </a:cubicBezTo>
                <a:cubicBezTo>
                  <a:pt x="146899" y="5902310"/>
                  <a:pt x="144779" y="5911200"/>
                  <a:pt x="143366" y="5916915"/>
                </a:cubicBezTo>
                <a:cubicBezTo>
                  <a:pt x="141951" y="5923265"/>
                  <a:pt x="140538" y="5931520"/>
                  <a:pt x="139832" y="5934695"/>
                </a:cubicBezTo>
                <a:cubicBezTo>
                  <a:pt x="139124" y="5938505"/>
                  <a:pt x="137711" y="5945490"/>
                  <a:pt x="136297" y="5949935"/>
                </a:cubicBezTo>
                <a:cubicBezTo>
                  <a:pt x="133470" y="5962000"/>
                  <a:pt x="131350" y="5974700"/>
                  <a:pt x="129936" y="5986765"/>
                </a:cubicBezTo>
                <a:cubicBezTo>
                  <a:pt x="129230" y="5989940"/>
                  <a:pt x="128523" y="5993750"/>
                  <a:pt x="127816" y="5996925"/>
                </a:cubicBezTo>
                <a:cubicBezTo>
                  <a:pt x="126402" y="6002005"/>
                  <a:pt x="124988" y="6012165"/>
                  <a:pt x="123575" y="6020420"/>
                </a:cubicBezTo>
                <a:cubicBezTo>
                  <a:pt x="120748" y="6036930"/>
                  <a:pt x="119334" y="6047725"/>
                  <a:pt x="117920" y="6052170"/>
                </a:cubicBezTo>
                <a:cubicBezTo>
                  <a:pt x="117920" y="6054075"/>
                  <a:pt x="117214" y="6059155"/>
                  <a:pt x="116507" y="6062965"/>
                </a:cubicBezTo>
                <a:cubicBezTo>
                  <a:pt x="115800" y="6067410"/>
                  <a:pt x="115093" y="6073125"/>
                  <a:pt x="114387" y="6076300"/>
                </a:cubicBezTo>
                <a:cubicBezTo>
                  <a:pt x="113680" y="6078840"/>
                  <a:pt x="112973" y="6082015"/>
                  <a:pt x="112973" y="6084555"/>
                </a:cubicBezTo>
                <a:cubicBezTo>
                  <a:pt x="112266" y="6087730"/>
                  <a:pt x="112266" y="6090905"/>
                  <a:pt x="111560" y="6094080"/>
                </a:cubicBezTo>
                <a:cubicBezTo>
                  <a:pt x="110853" y="6097890"/>
                  <a:pt x="109439" y="6104875"/>
                  <a:pt x="108732" y="6109320"/>
                </a:cubicBezTo>
                <a:cubicBezTo>
                  <a:pt x="108026" y="6114400"/>
                  <a:pt x="107318" y="6121385"/>
                  <a:pt x="106612" y="6125195"/>
                </a:cubicBezTo>
                <a:cubicBezTo>
                  <a:pt x="105905" y="6129005"/>
                  <a:pt x="105199" y="6132815"/>
                  <a:pt x="104491" y="6136625"/>
                </a:cubicBezTo>
                <a:cubicBezTo>
                  <a:pt x="104491" y="6139165"/>
                  <a:pt x="104491" y="6141705"/>
                  <a:pt x="103784" y="6144245"/>
                </a:cubicBezTo>
                <a:cubicBezTo>
                  <a:pt x="102371" y="6151865"/>
                  <a:pt x="101664" y="6158850"/>
                  <a:pt x="100957" y="6166470"/>
                </a:cubicBezTo>
                <a:lnTo>
                  <a:pt x="100957" y="6168375"/>
                </a:lnTo>
                <a:cubicBezTo>
                  <a:pt x="101664" y="6167105"/>
                  <a:pt x="102371" y="6164565"/>
                  <a:pt x="103078" y="6161390"/>
                </a:cubicBezTo>
                <a:lnTo>
                  <a:pt x="103078" y="6160755"/>
                </a:lnTo>
                <a:lnTo>
                  <a:pt x="103784" y="6158850"/>
                </a:lnTo>
                <a:lnTo>
                  <a:pt x="103784" y="6158215"/>
                </a:lnTo>
                <a:cubicBezTo>
                  <a:pt x="104491" y="6155040"/>
                  <a:pt x="105905" y="6151230"/>
                  <a:pt x="105905" y="6148690"/>
                </a:cubicBezTo>
                <a:cubicBezTo>
                  <a:pt x="105905" y="6148055"/>
                  <a:pt x="106612" y="6147420"/>
                  <a:pt x="106612" y="6146785"/>
                </a:cubicBezTo>
                <a:cubicBezTo>
                  <a:pt x="108026" y="6141070"/>
                  <a:pt x="108026" y="6139165"/>
                  <a:pt x="108732" y="6134085"/>
                </a:cubicBezTo>
                <a:cubicBezTo>
                  <a:pt x="109439" y="6132180"/>
                  <a:pt x="110146" y="6130275"/>
                  <a:pt x="110853" y="6129005"/>
                </a:cubicBezTo>
                <a:lnTo>
                  <a:pt x="110853" y="6128370"/>
                </a:lnTo>
                <a:lnTo>
                  <a:pt x="110853" y="6127735"/>
                </a:lnTo>
                <a:cubicBezTo>
                  <a:pt x="111560" y="6124560"/>
                  <a:pt x="112266" y="6120750"/>
                  <a:pt x="112973" y="6116940"/>
                </a:cubicBezTo>
                <a:cubicBezTo>
                  <a:pt x="113680" y="6113130"/>
                  <a:pt x="114387" y="6109320"/>
                  <a:pt x="114387" y="6104875"/>
                </a:cubicBezTo>
                <a:cubicBezTo>
                  <a:pt x="114387" y="6101700"/>
                  <a:pt x="115093" y="6098525"/>
                  <a:pt x="116507" y="6095985"/>
                </a:cubicBezTo>
                <a:cubicBezTo>
                  <a:pt x="118627" y="6091540"/>
                  <a:pt x="118627" y="6090905"/>
                  <a:pt x="121454" y="6073125"/>
                </a:cubicBezTo>
                <a:cubicBezTo>
                  <a:pt x="122162" y="6068680"/>
                  <a:pt x="122868" y="6063600"/>
                  <a:pt x="123575" y="6059155"/>
                </a:cubicBezTo>
                <a:cubicBezTo>
                  <a:pt x="124988" y="6055980"/>
                  <a:pt x="125696" y="6052170"/>
                  <a:pt x="126402" y="6048360"/>
                </a:cubicBezTo>
                <a:cubicBezTo>
                  <a:pt x="126402" y="6044550"/>
                  <a:pt x="127109" y="6040740"/>
                  <a:pt x="128523" y="6036930"/>
                </a:cubicBezTo>
                <a:cubicBezTo>
                  <a:pt x="129230" y="6033120"/>
                  <a:pt x="129936" y="6029945"/>
                  <a:pt x="129936" y="6026135"/>
                </a:cubicBezTo>
                <a:cubicBezTo>
                  <a:pt x="129936" y="6025500"/>
                  <a:pt x="129936" y="6024865"/>
                  <a:pt x="130643" y="6023595"/>
                </a:cubicBezTo>
                <a:cubicBezTo>
                  <a:pt x="130643" y="6023595"/>
                  <a:pt x="130643" y="6022325"/>
                  <a:pt x="130643" y="6022325"/>
                </a:cubicBezTo>
                <a:cubicBezTo>
                  <a:pt x="130643" y="6022325"/>
                  <a:pt x="130643" y="6019150"/>
                  <a:pt x="131350" y="6015975"/>
                </a:cubicBezTo>
                <a:cubicBezTo>
                  <a:pt x="132057" y="6012165"/>
                  <a:pt x="133470" y="6007085"/>
                  <a:pt x="133470" y="6005180"/>
                </a:cubicBezTo>
                <a:cubicBezTo>
                  <a:pt x="134177" y="6002640"/>
                  <a:pt x="134177" y="6000100"/>
                  <a:pt x="134884" y="5997560"/>
                </a:cubicBezTo>
                <a:cubicBezTo>
                  <a:pt x="134884" y="5994385"/>
                  <a:pt x="135590" y="5990575"/>
                  <a:pt x="136297" y="5986765"/>
                </a:cubicBezTo>
                <a:cubicBezTo>
                  <a:pt x="137004" y="5982320"/>
                  <a:pt x="137711" y="5977875"/>
                  <a:pt x="138417" y="5974065"/>
                </a:cubicBezTo>
                <a:cubicBezTo>
                  <a:pt x="138417" y="5970255"/>
                  <a:pt x="139124" y="5966445"/>
                  <a:pt x="139832" y="5962635"/>
                </a:cubicBezTo>
                <a:cubicBezTo>
                  <a:pt x="140538" y="5959460"/>
                  <a:pt x="141245" y="5955015"/>
                  <a:pt x="141951" y="5951205"/>
                </a:cubicBezTo>
                <a:cubicBezTo>
                  <a:pt x="143366" y="5939775"/>
                  <a:pt x="145486" y="5928980"/>
                  <a:pt x="147606" y="5917550"/>
                </a:cubicBezTo>
                <a:cubicBezTo>
                  <a:pt x="148313" y="5914375"/>
                  <a:pt x="149020" y="5911200"/>
                  <a:pt x="149020" y="5908025"/>
                </a:cubicBezTo>
                <a:cubicBezTo>
                  <a:pt x="149726" y="5904850"/>
                  <a:pt x="149726" y="5901675"/>
                  <a:pt x="150433" y="5897865"/>
                </a:cubicBezTo>
                <a:cubicBezTo>
                  <a:pt x="152554" y="5886435"/>
                  <a:pt x="153260" y="5882625"/>
                  <a:pt x="151847" y="5881990"/>
                </a:cubicBezTo>
                <a:close/>
                <a:moveTo>
                  <a:pt x="4914953" y="5877545"/>
                </a:moveTo>
                <a:cubicBezTo>
                  <a:pt x="4911419" y="5885165"/>
                  <a:pt x="4911419" y="5885165"/>
                  <a:pt x="4911419" y="5885165"/>
                </a:cubicBezTo>
                <a:cubicBezTo>
                  <a:pt x="4911419" y="5885165"/>
                  <a:pt x="4911419" y="5885165"/>
                  <a:pt x="4908592" y="5892150"/>
                </a:cubicBezTo>
                <a:cubicBezTo>
                  <a:pt x="4908592" y="5892150"/>
                  <a:pt x="4908592" y="5892150"/>
                  <a:pt x="4905765" y="5899770"/>
                </a:cubicBezTo>
                <a:cubicBezTo>
                  <a:pt x="4909299" y="5918185"/>
                  <a:pt x="4909299" y="5918185"/>
                  <a:pt x="4909299" y="5918185"/>
                </a:cubicBezTo>
                <a:cubicBezTo>
                  <a:pt x="4912126" y="5910565"/>
                  <a:pt x="4915660" y="5902945"/>
                  <a:pt x="4924848" y="5906755"/>
                </a:cubicBezTo>
                <a:cubicBezTo>
                  <a:pt x="4934744" y="5909930"/>
                  <a:pt x="4934744" y="5909930"/>
                  <a:pt x="4934744" y="5909930"/>
                </a:cubicBezTo>
                <a:cubicBezTo>
                  <a:pt x="4919194" y="5921360"/>
                  <a:pt x="4906472" y="5925170"/>
                  <a:pt x="4910006" y="5943585"/>
                </a:cubicBezTo>
                <a:cubicBezTo>
                  <a:pt x="4919194" y="5947395"/>
                  <a:pt x="4912833" y="5936600"/>
                  <a:pt x="4922728" y="5939775"/>
                </a:cubicBezTo>
                <a:cubicBezTo>
                  <a:pt x="4929089" y="5950570"/>
                  <a:pt x="4919194" y="5947395"/>
                  <a:pt x="4916366" y="5954380"/>
                </a:cubicBezTo>
                <a:cubicBezTo>
                  <a:pt x="4929089" y="5950570"/>
                  <a:pt x="4935450" y="5935965"/>
                  <a:pt x="4938278" y="5928345"/>
                </a:cubicBezTo>
                <a:cubicBezTo>
                  <a:pt x="4938278" y="5928345"/>
                  <a:pt x="4931916" y="5917550"/>
                  <a:pt x="4941812" y="5921360"/>
                </a:cubicBezTo>
                <a:cubicBezTo>
                  <a:pt x="4944638" y="5913740"/>
                  <a:pt x="4937570" y="5902945"/>
                  <a:pt x="4951000" y="5899135"/>
                </a:cubicBezTo>
                <a:cubicBezTo>
                  <a:pt x="4941104" y="5895325"/>
                  <a:pt x="4941104" y="5895325"/>
                  <a:pt x="4941104" y="5895325"/>
                </a:cubicBezTo>
                <a:cubicBezTo>
                  <a:pt x="4941104" y="5895325"/>
                  <a:pt x="4937570" y="5902945"/>
                  <a:pt x="4928382" y="5899135"/>
                </a:cubicBezTo>
                <a:cubicBezTo>
                  <a:pt x="4924848" y="5906755"/>
                  <a:pt x="4924848" y="5906755"/>
                  <a:pt x="4924848" y="5906755"/>
                </a:cubicBezTo>
                <a:cubicBezTo>
                  <a:pt x="4915660" y="5902945"/>
                  <a:pt x="4918487" y="5895960"/>
                  <a:pt x="4908592" y="5892150"/>
                </a:cubicBezTo>
                <a:cubicBezTo>
                  <a:pt x="4918487" y="5895960"/>
                  <a:pt x="4911419" y="5885165"/>
                  <a:pt x="4921314" y="5888340"/>
                </a:cubicBezTo>
                <a:cubicBezTo>
                  <a:pt x="4921314" y="5888340"/>
                  <a:pt x="4924848" y="5881355"/>
                  <a:pt x="4924848" y="5881355"/>
                </a:cubicBezTo>
                <a:cubicBezTo>
                  <a:pt x="4924848" y="5881355"/>
                  <a:pt x="4921314" y="5888340"/>
                  <a:pt x="4914953" y="5877545"/>
                </a:cubicBezTo>
                <a:close/>
                <a:moveTo>
                  <a:pt x="4969376" y="5871195"/>
                </a:moveTo>
                <a:lnTo>
                  <a:pt x="4971497" y="5872465"/>
                </a:lnTo>
                <a:lnTo>
                  <a:pt x="4970084" y="5871830"/>
                </a:lnTo>
                <a:lnTo>
                  <a:pt x="4969376" y="5871830"/>
                </a:lnTo>
                <a:close/>
                <a:moveTo>
                  <a:pt x="4967256" y="5870560"/>
                </a:moveTo>
                <a:lnTo>
                  <a:pt x="4969376" y="5871195"/>
                </a:lnTo>
                <a:lnTo>
                  <a:pt x="4968670" y="5871195"/>
                </a:lnTo>
                <a:close/>
                <a:moveTo>
                  <a:pt x="4964429" y="5869925"/>
                </a:moveTo>
                <a:lnTo>
                  <a:pt x="4965136" y="5869925"/>
                </a:lnTo>
                <a:lnTo>
                  <a:pt x="4965842" y="5870560"/>
                </a:lnTo>
                <a:close/>
                <a:moveTo>
                  <a:pt x="4963016" y="5869290"/>
                </a:moveTo>
                <a:cubicBezTo>
                  <a:pt x="4963016" y="5869290"/>
                  <a:pt x="4963016" y="5869290"/>
                  <a:pt x="4963722" y="5869290"/>
                </a:cubicBezTo>
                <a:lnTo>
                  <a:pt x="4964429" y="5869925"/>
                </a:lnTo>
                <a:close/>
                <a:moveTo>
                  <a:pt x="127109" y="5857225"/>
                </a:moveTo>
                <a:cubicBezTo>
                  <a:pt x="127816" y="5857860"/>
                  <a:pt x="125696" y="5871830"/>
                  <a:pt x="124282" y="5873735"/>
                </a:cubicBezTo>
                <a:cubicBezTo>
                  <a:pt x="123575" y="5873735"/>
                  <a:pt x="123575" y="5874370"/>
                  <a:pt x="123575" y="5874370"/>
                </a:cubicBezTo>
                <a:cubicBezTo>
                  <a:pt x="122868" y="5874370"/>
                  <a:pt x="122162" y="5873100"/>
                  <a:pt x="122162" y="5871195"/>
                </a:cubicBezTo>
                <a:cubicBezTo>
                  <a:pt x="122868" y="5869925"/>
                  <a:pt x="122868" y="5868655"/>
                  <a:pt x="123575" y="5866750"/>
                </a:cubicBezTo>
                <a:cubicBezTo>
                  <a:pt x="124282" y="5865480"/>
                  <a:pt x="124988" y="5862940"/>
                  <a:pt x="124988" y="5861670"/>
                </a:cubicBezTo>
                <a:cubicBezTo>
                  <a:pt x="126402" y="5857860"/>
                  <a:pt x="126402" y="5857225"/>
                  <a:pt x="127109" y="5857225"/>
                </a:cubicBezTo>
                <a:close/>
                <a:moveTo>
                  <a:pt x="141951" y="5855067"/>
                </a:moveTo>
                <a:lnTo>
                  <a:pt x="141951" y="5855955"/>
                </a:lnTo>
                <a:cubicBezTo>
                  <a:pt x="141951" y="5857225"/>
                  <a:pt x="141951" y="5858495"/>
                  <a:pt x="141951" y="5859765"/>
                </a:cubicBezTo>
                <a:cubicBezTo>
                  <a:pt x="141245" y="5861035"/>
                  <a:pt x="141245" y="5862305"/>
                  <a:pt x="141245" y="5862940"/>
                </a:cubicBezTo>
                <a:cubicBezTo>
                  <a:pt x="141245" y="5865480"/>
                  <a:pt x="141245" y="5867385"/>
                  <a:pt x="140538" y="5869290"/>
                </a:cubicBezTo>
                <a:cubicBezTo>
                  <a:pt x="139124" y="5873735"/>
                  <a:pt x="138417" y="5877545"/>
                  <a:pt x="138417" y="5881990"/>
                </a:cubicBezTo>
                <a:cubicBezTo>
                  <a:pt x="137004" y="5888975"/>
                  <a:pt x="135590" y="5895960"/>
                  <a:pt x="133470" y="5902945"/>
                </a:cubicBezTo>
                <a:lnTo>
                  <a:pt x="130643" y="5917550"/>
                </a:lnTo>
                <a:lnTo>
                  <a:pt x="129936" y="5914375"/>
                </a:lnTo>
                <a:cubicBezTo>
                  <a:pt x="129936" y="5913105"/>
                  <a:pt x="129936" y="5911835"/>
                  <a:pt x="129936" y="5910565"/>
                </a:cubicBezTo>
                <a:cubicBezTo>
                  <a:pt x="129936" y="5909295"/>
                  <a:pt x="130643" y="5905485"/>
                  <a:pt x="131350" y="5901675"/>
                </a:cubicBezTo>
                <a:cubicBezTo>
                  <a:pt x="133470" y="5888975"/>
                  <a:pt x="136297" y="5876275"/>
                  <a:pt x="139124" y="5864210"/>
                </a:cubicBezTo>
                <a:close/>
                <a:moveTo>
                  <a:pt x="142659" y="5852780"/>
                </a:moveTo>
                <a:lnTo>
                  <a:pt x="141951" y="5855067"/>
                </a:lnTo>
                <a:lnTo>
                  <a:pt x="141951" y="5854685"/>
                </a:lnTo>
                <a:cubicBezTo>
                  <a:pt x="142659" y="5854050"/>
                  <a:pt x="142659" y="5853415"/>
                  <a:pt x="142659" y="5852780"/>
                </a:cubicBezTo>
                <a:close/>
                <a:moveTo>
                  <a:pt x="4919900" y="5845160"/>
                </a:moveTo>
                <a:lnTo>
                  <a:pt x="4920608" y="5845795"/>
                </a:lnTo>
                <a:cubicBezTo>
                  <a:pt x="4926968" y="5847700"/>
                  <a:pt x="4926968" y="5847700"/>
                  <a:pt x="4926968" y="5847700"/>
                </a:cubicBezTo>
                <a:cubicBezTo>
                  <a:pt x="4926968" y="5847700"/>
                  <a:pt x="4926968" y="5847700"/>
                  <a:pt x="4924142" y="5855320"/>
                </a:cubicBezTo>
                <a:cubicBezTo>
                  <a:pt x="4921314" y="5851510"/>
                  <a:pt x="4919900" y="5848970"/>
                  <a:pt x="4919194" y="5847065"/>
                </a:cubicBezTo>
                <a:lnTo>
                  <a:pt x="4918487" y="5846430"/>
                </a:lnTo>
                <a:lnTo>
                  <a:pt x="4919194" y="5846430"/>
                </a:lnTo>
                <a:close/>
                <a:moveTo>
                  <a:pt x="130643" y="5843255"/>
                </a:moveTo>
                <a:lnTo>
                  <a:pt x="130643" y="5843890"/>
                </a:lnTo>
                <a:lnTo>
                  <a:pt x="130590" y="5843509"/>
                </a:lnTo>
                <a:close/>
                <a:moveTo>
                  <a:pt x="129936" y="5838810"/>
                </a:moveTo>
                <a:lnTo>
                  <a:pt x="130590" y="5843509"/>
                </a:lnTo>
                <a:lnTo>
                  <a:pt x="128523" y="5853415"/>
                </a:lnTo>
                <a:cubicBezTo>
                  <a:pt x="127109" y="5852780"/>
                  <a:pt x="127109" y="5849605"/>
                  <a:pt x="128523" y="5843890"/>
                </a:cubicBezTo>
                <a:cubicBezTo>
                  <a:pt x="129230" y="5839445"/>
                  <a:pt x="129936" y="5838810"/>
                  <a:pt x="129936" y="5838810"/>
                </a:cubicBezTo>
                <a:close/>
                <a:moveTo>
                  <a:pt x="4962308" y="5835635"/>
                </a:moveTo>
                <a:cubicBezTo>
                  <a:pt x="4954534" y="5836270"/>
                  <a:pt x="4949586" y="5848335"/>
                  <a:pt x="4946759" y="5854685"/>
                </a:cubicBezTo>
                <a:cubicBezTo>
                  <a:pt x="4949586" y="5847700"/>
                  <a:pt x="4936864" y="5851510"/>
                  <a:pt x="4936864" y="5851510"/>
                </a:cubicBezTo>
                <a:cubicBezTo>
                  <a:pt x="4936864" y="5851510"/>
                  <a:pt x="4926968" y="5847700"/>
                  <a:pt x="4926968" y="5847700"/>
                </a:cubicBezTo>
                <a:cubicBezTo>
                  <a:pt x="4920608" y="5836905"/>
                  <a:pt x="4920608" y="5836905"/>
                  <a:pt x="4920608" y="5836905"/>
                </a:cubicBezTo>
                <a:cubicBezTo>
                  <a:pt x="4922728" y="5840715"/>
                  <a:pt x="4922021" y="5842620"/>
                  <a:pt x="4919900" y="5845160"/>
                </a:cubicBezTo>
                <a:lnTo>
                  <a:pt x="4917074" y="5844525"/>
                </a:lnTo>
                <a:cubicBezTo>
                  <a:pt x="4917074" y="5844525"/>
                  <a:pt x="4917074" y="5844525"/>
                  <a:pt x="4917780" y="5845795"/>
                </a:cubicBezTo>
                <a:lnTo>
                  <a:pt x="4918487" y="5846430"/>
                </a:lnTo>
                <a:lnTo>
                  <a:pt x="4917074" y="5848335"/>
                </a:lnTo>
                <a:cubicBezTo>
                  <a:pt x="4914246" y="5852145"/>
                  <a:pt x="4912833" y="5855320"/>
                  <a:pt x="4920608" y="5862940"/>
                </a:cubicBezTo>
                <a:cubicBezTo>
                  <a:pt x="4920608" y="5862940"/>
                  <a:pt x="4934036" y="5859130"/>
                  <a:pt x="4936864" y="5851510"/>
                </a:cubicBezTo>
                <a:cubicBezTo>
                  <a:pt x="4934036" y="5859130"/>
                  <a:pt x="4949586" y="5847700"/>
                  <a:pt x="4946759" y="5854685"/>
                </a:cubicBezTo>
                <a:cubicBezTo>
                  <a:pt x="4955948" y="5858495"/>
                  <a:pt x="4943225" y="5862305"/>
                  <a:pt x="4943225" y="5862305"/>
                </a:cubicBezTo>
                <a:cubicBezTo>
                  <a:pt x="4953120" y="5865480"/>
                  <a:pt x="4953120" y="5865480"/>
                  <a:pt x="4953120" y="5865480"/>
                </a:cubicBezTo>
                <a:cubicBezTo>
                  <a:pt x="4955948" y="5858495"/>
                  <a:pt x="4962308" y="5843890"/>
                  <a:pt x="4965842" y="5836270"/>
                </a:cubicBezTo>
                <a:cubicBezTo>
                  <a:pt x="4965136" y="5836270"/>
                  <a:pt x="4964429" y="5835635"/>
                  <a:pt x="4963722" y="5835635"/>
                </a:cubicBezTo>
                <a:cubicBezTo>
                  <a:pt x="4963016" y="5835635"/>
                  <a:pt x="4962308" y="5835635"/>
                  <a:pt x="4962308" y="5835635"/>
                </a:cubicBezTo>
                <a:close/>
                <a:moveTo>
                  <a:pt x="134884" y="5810235"/>
                </a:moveTo>
                <a:cubicBezTo>
                  <a:pt x="135590" y="5810235"/>
                  <a:pt x="136297" y="5812140"/>
                  <a:pt x="135590" y="5814045"/>
                </a:cubicBezTo>
                <a:cubicBezTo>
                  <a:pt x="135590" y="5817855"/>
                  <a:pt x="135590" y="5818490"/>
                  <a:pt x="134177" y="5820395"/>
                </a:cubicBezTo>
                <a:cubicBezTo>
                  <a:pt x="132763" y="5823570"/>
                  <a:pt x="132763" y="5818490"/>
                  <a:pt x="134177" y="5811505"/>
                </a:cubicBezTo>
                <a:cubicBezTo>
                  <a:pt x="134177" y="5810870"/>
                  <a:pt x="134884" y="5810235"/>
                  <a:pt x="134884" y="5810235"/>
                </a:cubicBezTo>
                <a:close/>
                <a:moveTo>
                  <a:pt x="4996942" y="5803885"/>
                </a:moveTo>
                <a:lnTo>
                  <a:pt x="4997648" y="5804520"/>
                </a:lnTo>
                <a:cubicBezTo>
                  <a:pt x="4999062" y="5805790"/>
                  <a:pt x="5000476" y="5805790"/>
                  <a:pt x="5000476" y="5805790"/>
                </a:cubicBezTo>
                <a:cubicBezTo>
                  <a:pt x="5000476" y="5805790"/>
                  <a:pt x="5000476" y="5805790"/>
                  <a:pt x="4996235" y="5806425"/>
                </a:cubicBezTo>
                <a:lnTo>
                  <a:pt x="4995528" y="5806425"/>
                </a:lnTo>
                <a:lnTo>
                  <a:pt x="4996235" y="5805155"/>
                </a:lnTo>
                <a:cubicBezTo>
                  <a:pt x="4996235" y="5805155"/>
                  <a:pt x="4996235" y="5804520"/>
                  <a:pt x="4996942" y="5804520"/>
                </a:cubicBezTo>
                <a:close/>
                <a:moveTo>
                  <a:pt x="4993408" y="5794995"/>
                </a:moveTo>
                <a:cubicBezTo>
                  <a:pt x="4999769" y="5797535"/>
                  <a:pt x="5003303" y="5795630"/>
                  <a:pt x="5006837" y="5796265"/>
                </a:cubicBezTo>
                <a:cubicBezTo>
                  <a:pt x="5008957" y="5796265"/>
                  <a:pt x="5010371" y="5798170"/>
                  <a:pt x="5013198" y="5801980"/>
                </a:cubicBezTo>
                <a:cubicBezTo>
                  <a:pt x="5007544" y="5800075"/>
                  <a:pt x="5001182" y="5800710"/>
                  <a:pt x="4997648" y="5803250"/>
                </a:cubicBezTo>
                <a:lnTo>
                  <a:pt x="4996942" y="5803885"/>
                </a:lnTo>
                <a:lnTo>
                  <a:pt x="4995528" y="5803250"/>
                </a:lnTo>
                <a:cubicBezTo>
                  <a:pt x="4994114" y="5801345"/>
                  <a:pt x="4991994" y="5798805"/>
                  <a:pt x="4993408" y="5794995"/>
                </a:cubicBezTo>
                <a:close/>
                <a:moveTo>
                  <a:pt x="154674" y="5780390"/>
                </a:moveTo>
                <a:cubicBezTo>
                  <a:pt x="154674" y="5780390"/>
                  <a:pt x="155381" y="5780390"/>
                  <a:pt x="155381" y="5780390"/>
                </a:cubicBezTo>
                <a:cubicBezTo>
                  <a:pt x="155381" y="5780390"/>
                  <a:pt x="156087" y="5781025"/>
                  <a:pt x="155381" y="5781660"/>
                </a:cubicBezTo>
                <a:cubicBezTo>
                  <a:pt x="155381" y="5782930"/>
                  <a:pt x="154674" y="5787375"/>
                  <a:pt x="153260" y="5794995"/>
                </a:cubicBezTo>
                <a:cubicBezTo>
                  <a:pt x="153260" y="5798805"/>
                  <a:pt x="152554" y="5801980"/>
                  <a:pt x="151847" y="5805155"/>
                </a:cubicBezTo>
                <a:cubicBezTo>
                  <a:pt x="151140" y="5807695"/>
                  <a:pt x="150433" y="5809600"/>
                  <a:pt x="150433" y="5812140"/>
                </a:cubicBezTo>
                <a:cubicBezTo>
                  <a:pt x="150433" y="5816585"/>
                  <a:pt x="149726" y="5818490"/>
                  <a:pt x="149020" y="5817855"/>
                </a:cubicBezTo>
                <a:cubicBezTo>
                  <a:pt x="148313" y="5817220"/>
                  <a:pt x="148313" y="5814680"/>
                  <a:pt x="149020" y="5810235"/>
                </a:cubicBezTo>
                <a:cubicBezTo>
                  <a:pt x="149726" y="5806425"/>
                  <a:pt x="150433" y="5805790"/>
                  <a:pt x="150433" y="5806425"/>
                </a:cubicBezTo>
                <a:cubicBezTo>
                  <a:pt x="151140" y="5806425"/>
                  <a:pt x="151140" y="5806425"/>
                  <a:pt x="150433" y="5805155"/>
                </a:cubicBezTo>
                <a:cubicBezTo>
                  <a:pt x="150433" y="5803885"/>
                  <a:pt x="150433" y="5802615"/>
                  <a:pt x="150433" y="5801980"/>
                </a:cubicBezTo>
                <a:cubicBezTo>
                  <a:pt x="150433" y="5801345"/>
                  <a:pt x="150433" y="5800075"/>
                  <a:pt x="150433" y="5799440"/>
                </a:cubicBezTo>
                <a:cubicBezTo>
                  <a:pt x="149726" y="5798170"/>
                  <a:pt x="150433" y="5796265"/>
                  <a:pt x="151847" y="5788645"/>
                </a:cubicBezTo>
                <a:cubicBezTo>
                  <a:pt x="153967" y="5782295"/>
                  <a:pt x="154674" y="5780390"/>
                  <a:pt x="154674" y="5780390"/>
                </a:cubicBezTo>
                <a:close/>
                <a:moveTo>
                  <a:pt x="5005423" y="5774040"/>
                </a:moveTo>
                <a:cubicBezTo>
                  <a:pt x="5006837" y="5774675"/>
                  <a:pt x="5008957" y="5775310"/>
                  <a:pt x="5012491" y="5776580"/>
                </a:cubicBezTo>
                <a:cubicBezTo>
                  <a:pt x="5011784" y="5779120"/>
                  <a:pt x="5008250" y="5779755"/>
                  <a:pt x="5004010" y="5780390"/>
                </a:cubicBezTo>
                <a:lnTo>
                  <a:pt x="4999769" y="5780390"/>
                </a:lnTo>
                <a:lnTo>
                  <a:pt x="5000476" y="5777850"/>
                </a:lnTo>
                <a:cubicBezTo>
                  <a:pt x="5001889" y="5775310"/>
                  <a:pt x="5003303" y="5774040"/>
                  <a:pt x="5005423" y="5774040"/>
                </a:cubicBezTo>
                <a:close/>
                <a:moveTo>
                  <a:pt x="5028748" y="5765150"/>
                </a:moveTo>
                <a:cubicBezTo>
                  <a:pt x="5028748" y="5765150"/>
                  <a:pt x="5028040" y="5765150"/>
                  <a:pt x="5028040" y="5765785"/>
                </a:cubicBezTo>
                <a:cubicBezTo>
                  <a:pt x="5028040" y="5766420"/>
                  <a:pt x="5028040" y="5766420"/>
                  <a:pt x="5028040" y="5767055"/>
                </a:cubicBezTo>
                <a:lnTo>
                  <a:pt x="5027334" y="5767690"/>
                </a:lnTo>
                <a:lnTo>
                  <a:pt x="5027334" y="5768325"/>
                </a:lnTo>
                <a:lnTo>
                  <a:pt x="5026627" y="5769595"/>
                </a:lnTo>
                <a:lnTo>
                  <a:pt x="5026627" y="5770230"/>
                </a:lnTo>
                <a:lnTo>
                  <a:pt x="5025920" y="5770865"/>
                </a:lnTo>
                <a:cubicBezTo>
                  <a:pt x="5025214" y="5772770"/>
                  <a:pt x="5025214" y="5772770"/>
                  <a:pt x="5025214" y="5772770"/>
                </a:cubicBezTo>
                <a:cubicBezTo>
                  <a:pt x="5025920" y="5770865"/>
                  <a:pt x="5026627" y="5768960"/>
                  <a:pt x="5026627" y="5767055"/>
                </a:cubicBezTo>
                <a:lnTo>
                  <a:pt x="5026627" y="5765785"/>
                </a:lnTo>
                <a:close/>
                <a:moveTo>
                  <a:pt x="4995996" y="5763201"/>
                </a:moveTo>
                <a:lnTo>
                  <a:pt x="4994733" y="5769675"/>
                </a:lnTo>
                <a:cubicBezTo>
                  <a:pt x="4992701" y="5771024"/>
                  <a:pt x="4991287" y="5772453"/>
                  <a:pt x="4996942" y="5777850"/>
                </a:cubicBezTo>
                <a:lnTo>
                  <a:pt x="4999769" y="5780390"/>
                </a:lnTo>
                <a:lnTo>
                  <a:pt x="4995528" y="5780390"/>
                </a:lnTo>
                <a:cubicBezTo>
                  <a:pt x="4991288" y="5781025"/>
                  <a:pt x="4988460" y="5781660"/>
                  <a:pt x="4987046" y="5784200"/>
                </a:cubicBezTo>
                <a:cubicBezTo>
                  <a:pt x="4993408" y="5769595"/>
                  <a:pt x="4993408" y="5769595"/>
                  <a:pt x="4993408" y="5769595"/>
                </a:cubicBezTo>
                <a:close/>
                <a:moveTo>
                  <a:pt x="156996" y="5762338"/>
                </a:moveTo>
                <a:lnTo>
                  <a:pt x="157502" y="5763245"/>
                </a:lnTo>
                <a:lnTo>
                  <a:pt x="156794" y="5763245"/>
                </a:lnTo>
                <a:close/>
                <a:moveTo>
                  <a:pt x="4996235" y="5761975"/>
                </a:moveTo>
                <a:lnTo>
                  <a:pt x="4996235" y="5762610"/>
                </a:lnTo>
                <a:lnTo>
                  <a:pt x="4995996" y="5763201"/>
                </a:lnTo>
                <a:close/>
                <a:moveTo>
                  <a:pt x="157502" y="5760070"/>
                </a:moveTo>
                <a:lnTo>
                  <a:pt x="156996" y="5762338"/>
                </a:lnTo>
                <a:lnTo>
                  <a:pt x="156794" y="5761975"/>
                </a:lnTo>
                <a:cubicBezTo>
                  <a:pt x="156794" y="5760705"/>
                  <a:pt x="157502" y="5760070"/>
                  <a:pt x="157502" y="5760070"/>
                </a:cubicBezTo>
                <a:close/>
                <a:moveTo>
                  <a:pt x="4960188" y="5745465"/>
                </a:moveTo>
                <a:cubicBezTo>
                  <a:pt x="4958774" y="5745465"/>
                  <a:pt x="4958068" y="5746100"/>
                  <a:pt x="4957361" y="5748005"/>
                </a:cubicBezTo>
                <a:cubicBezTo>
                  <a:pt x="4957361" y="5748005"/>
                  <a:pt x="4967256" y="5751815"/>
                  <a:pt x="4967256" y="5751815"/>
                </a:cubicBezTo>
                <a:cubicBezTo>
                  <a:pt x="4967256" y="5751815"/>
                  <a:pt x="4963016" y="5745465"/>
                  <a:pt x="4960188" y="5745465"/>
                </a:cubicBezTo>
                <a:close/>
                <a:moveTo>
                  <a:pt x="4972910" y="5741655"/>
                </a:moveTo>
                <a:lnTo>
                  <a:pt x="4973618" y="5742925"/>
                </a:lnTo>
                <a:cubicBezTo>
                  <a:pt x="4974324" y="5744830"/>
                  <a:pt x="4975738" y="5746735"/>
                  <a:pt x="4979978" y="5748005"/>
                </a:cubicBezTo>
                <a:cubicBezTo>
                  <a:pt x="4970084" y="5744195"/>
                  <a:pt x="4970084" y="5744195"/>
                  <a:pt x="4970084" y="5744195"/>
                </a:cubicBezTo>
                <a:cubicBezTo>
                  <a:pt x="4970790" y="5742290"/>
                  <a:pt x="4971497" y="5741655"/>
                  <a:pt x="4972910" y="5741655"/>
                </a:cubicBezTo>
                <a:close/>
                <a:moveTo>
                  <a:pt x="4931210" y="5730225"/>
                </a:moveTo>
                <a:lnTo>
                  <a:pt x="4927676" y="5737845"/>
                </a:lnTo>
                <a:lnTo>
                  <a:pt x="4922021" y="5752450"/>
                </a:lnTo>
                <a:cubicBezTo>
                  <a:pt x="4924848" y="5745465"/>
                  <a:pt x="4934744" y="5748640"/>
                  <a:pt x="4927676" y="5737845"/>
                </a:cubicBezTo>
                <a:cubicBezTo>
                  <a:pt x="4927676" y="5737845"/>
                  <a:pt x="4937570" y="5741020"/>
                  <a:pt x="4937570" y="5741020"/>
                </a:cubicBezTo>
                <a:cubicBezTo>
                  <a:pt x="4937570" y="5741020"/>
                  <a:pt x="4927676" y="5737845"/>
                  <a:pt x="4931210" y="5730225"/>
                </a:cubicBezTo>
                <a:close/>
                <a:moveTo>
                  <a:pt x="5020972" y="5728320"/>
                </a:moveTo>
                <a:cubicBezTo>
                  <a:pt x="5030868" y="5732130"/>
                  <a:pt x="5030868" y="5732130"/>
                  <a:pt x="5030868" y="5732130"/>
                </a:cubicBezTo>
                <a:cubicBezTo>
                  <a:pt x="5028040" y="5739750"/>
                  <a:pt x="5028040" y="5739750"/>
                  <a:pt x="5025214" y="5746735"/>
                </a:cubicBezTo>
                <a:cubicBezTo>
                  <a:pt x="5015318" y="5743560"/>
                  <a:pt x="5015318" y="5743560"/>
                  <a:pt x="5015318" y="5743560"/>
                </a:cubicBezTo>
                <a:cubicBezTo>
                  <a:pt x="5018146" y="5735940"/>
                  <a:pt x="5028040" y="5739750"/>
                  <a:pt x="5020972" y="5728320"/>
                </a:cubicBezTo>
                <a:close/>
                <a:moveTo>
                  <a:pt x="151847" y="5716255"/>
                </a:moveTo>
                <a:cubicBezTo>
                  <a:pt x="153260" y="5716890"/>
                  <a:pt x="153260" y="5720700"/>
                  <a:pt x="151140" y="5727685"/>
                </a:cubicBezTo>
                <a:cubicBezTo>
                  <a:pt x="150433" y="5732130"/>
                  <a:pt x="149020" y="5738480"/>
                  <a:pt x="148313" y="5742925"/>
                </a:cubicBezTo>
                <a:cubicBezTo>
                  <a:pt x="145486" y="5758165"/>
                  <a:pt x="138417" y="5793725"/>
                  <a:pt x="137711" y="5796900"/>
                </a:cubicBezTo>
                <a:lnTo>
                  <a:pt x="138417" y="5796900"/>
                </a:lnTo>
                <a:cubicBezTo>
                  <a:pt x="137711" y="5798170"/>
                  <a:pt x="137004" y="5799440"/>
                  <a:pt x="136297" y="5800075"/>
                </a:cubicBezTo>
                <a:cubicBezTo>
                  <a:pt x="134884" y="5802615"/>
                  <a:pt x="139124" y="5775945"/>
                  <a:pt x="143366" y="5755625"/>
                </a:cubicBezTo>
                <a:cubicBezTo>
                  <a:pt x="144779" y="5750545"/>
                  <a:pt x="146193" y="5744195"/>
                  <a:pt x="146193" y="5742925"/>
                </a:cubicBezTo>
                <a:cubicBezTo>
                  <a:pt x="146899" y="5741020"/>
                  <a:pt x="147606" y="5735940"/>
                  <a:pt x="148313" y="5731495"/>
                </a:cubicBezTo>
                <a:cubicBezTo>
                  <a:pt x="149726" y="5727685"/>
                  <a:pt x="150433" y="5722605"/>
                  <a:pt x="151140" y="5720065"/>
                </a:cubicBezTo>
                <a:cubicBezTo>
                  <a:pt x="151140" y="5718160"/>
                  <a:pt x="151847" y="5716255"/>
                  <a:pt x="151847" y="5716255"/>
                </a:cubicBezTo>
                <a:close/>
                <a:moveTo>
                  <a:pt x="165983" y="5713080"/>
                </a:moveTo>
                <a:cubicBezTo>
                  <a:pt x="166690" y="5713080"/>
                  <a:pt x="166690" y="5714985"/>
                  <a:pt x="166690" y="5719430"/>
                </a:cubicBezTo>
                <a:cubicBezTo>
                  <a:pt x="165983" y="5725145"/>
                  <a:pt x="162449" y="5748640"/>
                  <a:pt x="161035" y="5743560"/>
                </a:cubicBezTo>
                <a:cubicBezTo>
                  <a:pt x="161035" y="5742290"/>
                  <a:pt x="161035" y="5741020"/>
                  <a:pt x="161035" y="5739750"/>
                </a:cubicBezTo>
                <a:cubicBezTo>
                  <a:pt x="161742" y="5737210"/>
                  <a:pt x="162449" y="5734670"/>
                  <a:pt x="162449" y="5732130"/>
                </a:cubicBezTo>
                <a:cubicBezTo>
                  <a:pt x="163156" y="5726415"/>
                  <a:pt x="163863" y="5720065"/>
                  <a:pt x="165276" y="5714350"/>
                </a:cubicBezTo>
                <a:cubicBezTo>
                  <a:pt x="165983" y="5713715"/>
                  <a:pt x="165983" y="5713080"/>
                  <a:pt x="165983" y="5713080"/>
                </a:cubicBezTo>
                <a:close/>
                <a:moveTo>
                  <a:pt x="4991288" y="5692760"/>
                </a:moveTo>
                <a:cubicBezTo>
                  <a:pt x="4991288" y="5692760"/>
                  <a:pt x="4988460" y="5699745"/>
                  <a:pt x="4985633" y="5707365"/>
                </a:cubicBezTo>
                <a:cubicBezTo>
                  <a:pt x="4983512" y="5704825"/>
                  <a:pt x="4982099" y="5703555"/>
                  <a:pt x="4980686" y="5703555"/>
                </a:cubicBezTo>
                <a:lnTo>
                  <a:pt x="4979272" y="5703555"/>
                </a:lnTo>
                <a:lnTo>
                  <a:pt x="4979272" y="5702285"/>
                </a:lnTo>
                <a:cubicBezTo>
                  <a:pt x="4977152" y="5699110"/>
                  <a:pt x="4978565" y="5696570"/>
                  <a:pt x="4978565" y="5696570"/>
                </a:cubicBezTo>
                <a:cubicBezTo>
                  <a:pt x="4991288" y="5692760"/>
                  <a:pt x="4991288" y="5692760"/>
                  <a:pt x="4991288" y="5692760"/>
                </a:cubicBezTo>
                <a:close/>
                <a:moveTo>
                  <a:pt x="4955948" y="5688950"/>
                </a:moveTo>
                <a:cubicBezTo>
                  <a:pt x="4951000" y="5688315"/>
                  <a:pt x="4955240" y="5696570"/>
                  <a:pt x="4946052" y="5693395"/>
                </a:cubicBezTo>
                <a:cubicBezTo>
                  <a:pt x="4936864" y="5690220"/>
                  <a:pt x="4933330" y="5697205"/>
                  <a:pt x="4933330" y="5697205"/>
                </a:cubicBezTo>
                <a:cubicBezTo>
                  <a:pt x="4933330" y="5697205"/>
                  <a:pt x="4933330" y="5697205"/>
                  <a:pt x="4930502" y="5704825"/>
                </a:cubicBezTo>
                <a:cubicBezTo>
                  <a:pt x="4940398" y="5708000"/>
                  <a:pt x="4943225" y="5701015"/>
                  <a:pt x="4946052" y="5693395"/>
                </a:cubicBezTo>
                <a:cubicBezTo>
                  <a:pt x="4940398" y="5708000"/>
                  <a:pt x="4940398" y="5708000"/>
                  <a:pt x="4946759" y="5718795"/>
                </a:cubicBezTo>
                <a:cubicBezTo>
                  <a:pt x="4956654" y="5722605"/>
                  <a:pt x="4936864" y="5715620"/>
                  <a:pt x="4953120" y="5704190"/>
                </a:cubicBezTo>
                <a:cubicBezTo>
                  <a:pt x="4955240" y="5708000"/>
                  <a:pt x="4955948" y="5709270"/>
                  <a:pt x="4955948" y="5708635"/>
                </a:cubicBezTo>
                <a:cubicBezTo>
                  <a:pt x="4956654" y="5708635"/>
                  <a:pt x="4953827" y="5702285"/>
                  <a:pt x="4955948" y="5696570"/>
                </a:cubicBezTo>
                <a:cubicBezTo>
                  <a:pt x="4959482" y="5689585"/>
                  <a:pt x="4959482" y="5689585"/>
                  <a:pt x="4959482" y="5689585"/>
                </a:cubicBezTo>
                <a:cubicBezTo>
                  <a:pt x="4958774" y="5688950"/>
                  <a:pt x="4958068" y="5688950"/>
                  <a:pt x="4957361" y="5688950"/>
                </a:cubicBezTo>
                <a:cubicBezTo>
                  <a:pt x="4957361" y="5688950"/>
                  <a:pt x="4956654" y="5688950"/>
                  <a:pt x="4955948" y="5688950"/>
                </a:cubicBezTo>
                <a:close/>
                <a:moveTo>
                  <a:pt x="4972204" y="5685775"/>
                </a:moveTo>
                <a:cubicBezTo>
                  <a:pt x="4972204" y="5685775"/>
                  <a:pt x="4968670" y="5692760"/>
                  <a:pt x="4968670" y="5692760"/>
                </a:cubicBezTo>
                <a:cubicBezTo>
                  <a:pt x="4978565" y="5696570"/>
                  <a:pt x="4978565" y="5696570"/>
                  <a:pt x="4981392" y="5688950"/>
                </a:cubicBezTo>
                <a:cubicBezTo>
                  <a:pt x="4972204" y="5685775"/>
                  <a:pt x="4972204" y="5685775"/>
                  <a:pt x="4972204" y="5685775"/>
                </a:cubicBezTo>
                <a:close/>
                <a:moveTo>
                  <a:pt x="181533" y="5677520"/>
                </a:moveTo>
                <a:cubicBezTo>
                  <a:pt x="181533" y="5677520"/>
                  <a:pt x="182239" y="5678155"/>
                  <a:pt x="181533" y="5678790"/>
                </a:cubicBezTo>
                <a:cubicBezTo>
                  <a:pt x="181533" y="5683235"/>
                  <a:pt x="180119" y="5687045"/>
                  <a:pt x="178705" y="5690855"/>
                </a:cubicBezTo>
                <a:cubicBezTo>
                  <a:pt x="177999" y="5692125"/>
                  <a:pt x="177999" y="5691490"/>
                  <a:pt x="177999" y="5688315"/>
                </a:cubicBezTo>
                <a:cubicBezTo>
                  <a:pt x="178705" y="5683235"/>
                  <a:pt x="180119" y="5679425"/>
                  <a:pt x="180826" y="5678155"/>
                </a:cubicBezTo>
                <a:cubicBezTo>
                  <a:pt x="181533" y="5678155"/>
                  <a:pt x="181533" y="5677520"/>
                  <a:pt x="181533" y="5677520"/>
                </a:cubicBezTo>
                <a:close/>
                <a:moveTo>
                  <a:pt x="188755" y="5662049"/>
                </a:moveTo>
                <a:lnTo>
                  <a:pt x="188070" y="5665376"/>
                </a:lnTo>
                <a:cubicBezTo>
                  <a:pt x="186833" y="5669741"/>
                  <a:pt x="185420" y="5674345"/>
                  <a:pt x="185066" y="5676250"/>
                </a:cubicBezTo>
                <a:close/>
                <a:moveTo>
                  <a:pt x="5048538" y="5661645"/>
                </a:moveTo>
                <a:cubicBezTo>
                  <a:pt x="5045710" y="5669265"/>
                  <a:pt x="5045710" y="5669265"/>
                  <a:pt x="5052778" y="5680060"/>
                </a:cubicBezTo>
                <a:cubicBezTo>
                  <a:pt x="5042884" y="5676885"/>
                  <a:pt x="5042884" y="5676885"/>
                  <a:pt x="5042884" y="5676885"/>
                </a:cubicBezTo>
                <a:cubicBezTo>
                  <a:pt x="5032988" y="5673075"/>
                  <a:pt x="5032988" y="5673075"/>
                  <a:pt x="5032988" y="5673075"/>
                </a:cubicBezTo>
                <a:cubicBezTo>
                  <a:pt x="5035816" y="5666090"/>
                  <a:pt x="5042884" y="5676885"/>
                  <a:pt x="5045710" y="5669265"/>
                </a:cubicBezTo>
                <a:cubicBezTo>
                  <a:pt x="5045710" y="5669265"/>
                  <a:pt x="5045710" y="5669265"/>
                  <a:pt x="5035816" y="5666090"/>
                </a:cubicBezTo>
                <a:cubicBezTo>
                  <a:pt x="5048538" y="5661645"/>
                  <a:pt x="5048538" y="5661645"/>
                  <a:pt x="5048538" y="5661645"/>
                </a:cubicBezTo>
                <a:close/>
                <a:moveTo>
                  <a:pt x="177292" y="5657200"/>
                </a:moveTo>
                <a:lnTo>
                  <a:pt x="177292" y="5657835"/>
                </a:lnTo>
                <a:cubicBezTo>
                  <a:pt x="177292" y="5661645"/>
                  <a:pt x="175878" y="5664185"/>
                  <a:pt x="175878" y="5663550"/>
                </a:cubicBezTo>
                <a:cubicBezTo>
                  <a:pt x="175878" y="5662280"/>
                  <a:pt x="175878" y="5661010"/>
                  <a:pt x="176585" y="5659105"/>
                </a:cubicBezTo>
                <a:cubicBezTo>
                  <a:pt x="176585" y="5657835"/>
                  <a:pt x="176585" y="5657200"/>
                  <a:pt x="177292" y="5657200"/>
                </a:cubicBezTo>
                <a:close/>
                <a:moveTo>
                  <a:pt x="190014" y="5655930"/>
                </a:moveTo>
                <a:lnTo>
                  <a:pt x="190014" y="5657200"/>
                </a:lnTo>
                <a:lnTo>
                  <a:pt x="188755" y="5662049"/>
                </a:lnTo>
                <a:close/>
                <a:moveTo>
                  <a:pt x="179412" y="5648945"/>
                </a:moveTo>
                <a:lnTo>
                  <a:pt x="179412" y="5651485"/>
                </a:lnTo>
                <a:cubicBezTo>
                  <a:pt x="179412" y="5653390"/>
                  <a:pt x="179412" y="5654025"/>
                  <a:pt x="178705" y="5654660"/>
                </a:cubicBezTo>
                <a:cubicBezTo>
                  <a:pt x="177292" y="5654660"/>
                  <a:pt x="176585" y="5653390"/>
                  <a:pt x="177999" y="5650850"/>
                </a:cubicBezTo>
                <a:close/>
                <a:moveTo>
                  <a:pt x="187187" y="5643865"/>
                </a:moveTo>
                <a:cubicBezTo>
                  <a:pt x="187187" y="5643865"/>
                  <a:pt x="187187" y="5643865"/>
                  <a:pt x="187187" y="5644500"/>
                </a:cubicBezTo>
                <a:cubicBezTo>
                  <a:pt x="187187" y="5645135"/>
                  <a:pt x="186480" y="5645770"/>
                  <a:pt x="187187" y="5645770"/>
                </a:cubicBezTo>
                <a:cubicBezTo>
                  <a:pt x="187187" y="5645770"/>
                  <a:pt x="187187" y="5647040"/>
                  <a:pt x="187187" y="5648310"/>
                </a:cubicBezTo>
                <a:cubicBezTo>
                  <a:pt x="186480" y="5649580"/>
                  <a:pt x="186480" y="5650850"/>
                  <a:pt x="186480" y="5652120"/>
                </a:cubicBezTo>
                <a:cubicBezTo>
                  <a:pt x="186480" y="5655930"/>
                  <a:pt x="185773" y="5660375"/>
                  <a:pt x="184360" y="5664185"/>
                </a:cubicBezTo>
                <a:cubicBezTo>
                  <a:pt x="183653" y="5665455"/>
                  <a:pt x="182946" y="5667360"/>
                  <a:pt x="182239" y="5669265"/>
                </a:cubicBezTo>
                <a:cubicBezTo>
                  <a:pt x="181533" y="5669900"/>
                  <a:pt x="182946" y="5661010"/>
                  <a:pt x="183653" y="5657200"/>
                </a:cubicBezTo>
                <a:cubicBezTo>
                  <a:pt x="185066" y="5654660"/>
                  <a:pt x="185066" y="5652120"/>
                  <a:pt x="185066" y="5649580"/>
                </a:cubicBezTo>
                <a:cubicBezTo>
                  <a:pt x="185773" y="5643865"/>
                  <a:pt x="185773" y="5644500"/>
                  <a:pt x="187187" y="5643865"/>
                </a:cubicBezTo>
                <a:close/>
                <a:moveTo>
                  <a:pt x="188600" y="5637515"/>
                </a:moveTo>
                <a:cubicBezTo>
                  <a:pt x="189307" y="5637515"/>
                  <a:pt x="189307" y="5638785"/>
                  <a:pt x="188600" y="5640690"/>
                </a:cubicBezTo>
                <a:cubicBezTo>
                  <a:pt x="187893" y="5642595"/>
                  <a:pt x="187893" y="5642595"/>
                  <a:pt x="187187" y="5641325"/>
                </a:cubicBezTo>
                <a:cubicBezTo>
                  <a:pt x="187187" y="5640055"/>
                  <a:pt x="187187" y="5639420"/>
                  <a:pt x="187893" y="5638150"/>
                </a:cubicBezTo>
                <a:cubicBezTo>
                  <a:pt x="187893" y="5637515"/>
                  <a:pt x="188600" y="5637515"/>
                  <a:pt x="188600" y="5637515"/>
                </a:cubicBezTo>
                <a:close/>
                <a:moveTo>
                  <a:pt x="5037229" y="5632435"/>
                </a:moveTo>
                <a:lnTo>
                  <a:pt x="5037936" y="5632435"/>
                </a:lnTo>
                <a:lnTo>
                  <a:pt x="5038642" y="5633070"/>
                </a:lnTo>
                <a:close/>
                <a:moveTo>
                  <a:pt x="5035462" y="5631800"/>
                </a:moveTo>
                <a:lnTo>
                  <a:pt x="5035816" y="5631800"/>
                </a:lnTo>
                <a:lnTo>
                  <a:pt x="5037229" y="5632435"/>
                </a:lnTo>
                <a:close/>
                <a:moveTo>
                  <a:pt x="5033695" y="5631165"/>
                </a:moveTo>
                <a:lnTo>
                  <a:pt x="5035462" y="5631800"/>
                </a:lnTo>
                <a:lnTo>
                  <a:pt x="5035108" y="5631800"/>
                </a:lnTo>
                <a:close/>
                <a:moveTo>
                  <a:pt x="5030868" y="5629895"/>
                </a:moveTo>
                <a:lnTo>
                  <a:pt x="5032988" y="5630530"/>
                </a:lnTo>
                <a:lnTo>
                  <a:pt x="5031594" y="5630530"/>
                </a:lnTo>
                <a:lnTo>
                  <a:pt x="5031554" y="5630512"/>
                </a:lnTo>
                <a:close/>
                <a:moveTo>
                  <a:pt x="5028748" y="5629260"/>
                </a:moveTo>
                <a:lnTo>
                  <a:pt x="5029454" y="5629260"/>
                </a:lnTo>
                <a:lnTo>
                  <a:pt x="5030151" y="5629886"/>
                </a:lnTo>
                <a:close/>
                <a:moveTo>
                  <a:pt x="4977152" y="5619100"/>
                </a:moveTo>
                <a:cubicBezTo>
                  <a:pt x="4970790" y="5634340"/>
                  <a:pt x="4970790" y="5634340"/>
                  <a:pt x="4964429" y="5648945"/>
                </a:cubicBezTo>
                <a:cubicBezTo>
                  <a:pt x="4964429" y="5648945"/>
                  <a:pt x="4958068" y="5638150"/>
                  <a:pt x="4955240" y="5645770"/>
                </a:cubicBezTo>
                <a:cubicBezTo>
                  <a:pt x="4964429" y="5648945"/>
                  <a:pt x="4964429" y="5648945"/>
                  <a:pt x="4964429" y="5648945"/>
                </a:cubicBezTo>
                <a:cubicBezTo>
                  <a:pt x="4958774" y="5663550"/>
                  <a:pt x="4955240" y="5671170"/>
                  <a:pt x="4962308" y="5681965"/>
                </a:cubicBezTo>
                <a:lnTo>
                  <a:pt x="4962308" y="5681330"/>
                </a:lnTo>
                <a:cubicBezTo>
                  <a:pt x="4963722" y="5678155"/>
                  <a:pt x="4965136" y="5674980"/>
                  <a:pt x="4965136" y="5674980"/>
                </a:cubicBezTo>
                <a:cubicBezTo>
                  <a:pt x="4971497" y="5659740"/>
                  <a:pt x="4977858" y="5645135"/>
                  <a:pt x="4983512" y="5630530"/>
                </a:cubicBezTo>
                <a:cubicBezTo>
                  <a:pt x="4983512" y="5630530"/>
                  <a:pt x="4973618" y="5626720"/>
                  <a:pt x="4977152" y="5619100"/>
                </a:cubicBezTo>
                <a:close/>
                <a:moveTo>
                  <a:pt x="192135" y="5619100"/>
                </a:moveTo>
                <a:cubicBezTo>
                  <a:pt x="192841" y="5619735"/>
                  <a:pt x="192841" y="5620370"/>
                  <a:pt x="192135" y="5621640"/>
                </a:cubicBezTo>
                <a:cubicBezTo>
                  <a:pt x="192135" y="5622275"/>
                  <a:pt x="191427" y="5622910"/>
                  <a:pt x="191427" y="5622910"/>
                </a:cubicBezTo>
                <a:lnTo>
                  <a:pt x="191427" y="5622275"/>
                </a:lnTo>
                <a:cubicBezTo>
                  <a:pt x="191427" y="5622275"/>
                  <a:pt x="191427" y="5621640"/>
                  <a:pt x="191427" y="5620370"/>
                </a:cubicBezTo>
                <a:cubicBezTo>
                  <a:pt x="191427" y="5619100"/>
                  <a:pt x="192135" y="5619100"/>
                  <a:pt x="192135" y="5619100"/>
                </a:cubicBezTo>
                <a:close/>
                <a:moveTo>
                  <a:pt x="4404646" y="5611480"/>
                </a:moveTo>
                <a:cubicBezTo>
                  <a:pt x="4401818" y="5611480"/>
                  <a:pt x="4398284" y="5612115"/>
                  <a:pt x="4396164" y="5616560"/>
                </a:cubicBezTo>
                <a:cubicBezTo>
                  <a:pt x="4408886" y="5612750"/>
                  <a:pt x="4408886" y="5612750"/>
                  <a:pt x="4408886" y="5612750"/>
                </a:cubicBezTo>
                <a:cubicBezTo>
                  <a:pt x="4408886" y="5612750"/>
                  <a:pt x="4408886" y="5612115"/>
                  <a:pt x="4407472" y="5612115"/>
                </a:cubicBezTo>
                <a:cubicBezTo>
                  <a:pt x="4406766" y="5612115"/>
                  <a:pt x="4406059" y="5612115"/>
                  <a:pt x="4404646" y="5611480"/>
                </a:cubicBezTo>
                <a:close/>
                <a:moveTo>
                  <a:pt x="5015318" y="5607670"/>
                </a:moveTo>
                <a:cubicBezTo>
                  <a:pt x="5025214" y="5610845"/>
                  <a:pt x="5022386" y="5618465"/>
                  <a:pt x="5025214" y="5610845"/>
                </a:cubicBezTo>
                <a:cubicBezTo>
                  <a:pt x="5025214" y="5610845"/>
                  <a:pt x="5022386" y="5618465"/>
                  <a:pt x="5031574" y="5621640"/>
                </a:cubicBezTo>
                <a:cubicBezTo>
                  <a:pt x="5022386" y="5618465"/>
                  <a:pt x="5022386" y="5618465"/>
                  <a:pt x="5022386" y="5618465"/>
                </a:cubicBezTo>
                <a:cubicBezTo>
                  <a:pt x="5015318" y="5607670"/>
                  <a:pt x="5015318" y="5607670"/>
                  <a:pt x="5015318" y="5607670"/>
                </a:cubicBezTo>
                <a:close/>
                <a:moveTo>
                  <a:pt x="186480" y="5607035"/>
                </a:moveTo>
                <a:cubicBezTo>
                  <a:pt x="185773" y="5614020"/>
                  <a:pt x="185066" y="5621005"/>
                  <a:pt x="184360" y="5627355"/>
                </a:cubicBezTo>
                <a:cubicBezTo>
                  <a:pt x="183653" y="5629260"/>
                  <a:pt x="183653" y="5630530"/>
                  <a:pt x="183653" y="5631800"/>
                </a:cubicBezTo>
                <a:lnTo>
                  <a:pt x="184360" y="5631800"/>
                </a:lnTo>
                <a:cubicBezTo>
                  <a:pt x="184360" y="5633070"/>
                  <a:pt x="184360" y="5633705"/>
                  <a:pt x="182239" y="5635610"/>
                </a:cubicBezTo>
                <a:cubicBezTo>
                  <a:pt x="180826" y="5636880"/>
                  <a:pt x="180119" y="5636245"/>
                  <a:pt x="181533" y="5631800"/>
                </a:cubicBezTo>
                <a:cubicBezTo>
                  <a:pt x="182239" y="5629260"/>
                  <a:pt x="182239" y="5626720"/>
                  <a:pt x="182239" y="5623545"/>
                </a:cubicBezTo>
                <a:cubicBezTo>
                  <a:pt x="182946" y="5618465"/>
                  <a:pt x="185773" y="5606400"/>
                  <a:pt x="186480" y="5607035"/>
                </a:cubicBezTo>
                <a:close/>
                <a:moveTo>
                  <a:pt x="189307" y="5596240"/>
                </a:moveTo>
                <a:cubicBezTo>
                  <a:pt x="190014" y="5596240"/>
                  <a:pt x="190014" y="5596240"/>
                  <a:pt x="190014" y="5597510"/>
                </a:cubicBezTo>
                <a:cubicBezTo>
                  <a:pt x="190014" y="5599415"/>
                  <a:pt x="190014" y="5600050"/>
                  <a:pt x="188600" y="5601320"/>
                </a:cubicBezTo>
                <a:cubicBezTo>
                  <a:pt x="187187" y="5602590"/>
                  <a:pt x="187187" y="5601320"/>
                  <a:pt x="188600" y="5598145"/>
                </a:cubicBezTo>
                <a:cubicBezTo>
                  <a:pt x="189307" y="5596875"/>
                  <a:pt x="189307" y="5596240"/>
                  <a:pt x="189307" y="5596240"/>
                </a:cubicBezTo>
                <a:close/>
                <a:moveTo>
                  <a:pt x="4989167" y="5589890"/>
                </a:moveTo>
                <a:cubicBezTo>
                  <a:pt x="4976444" y="5593700"/>
                  <a:pt x="4973618" y="5601320"/>
                  <a:pt x="4982806" y="5604495"/>
                </a:cubicBezTo>
                <a:cubicBezTo>
                  <a:pt x="4996235" y="5600685"/>
                  <a:pt x="4999062" y="5593065"/>
                  <a:pt x="4999062" y="5593065"/>
                </a:cubicBezTo>
                <a:close/>
                <a:moveTo>
                  <a:pt x="5035108" y="5587350"/>
                </a:moveTo>
                <a:cubicBezTo>
                  <a:pt x="5036522" y="5589255"/>
                  <a:pt x="5039350" y="5590525"/>
                  <a:pt x="5044297" y="5592430"/>
                </a:cubicBezTo>
                <a:cubicBezTo>
                  <a:pt x="5040763" y="5599415"/>
                  <a:pt x="5037936" y="5607035"/>
                  <a:pt x="5037936" y="5607035"/>
                </a:cubicBezTo>
                <a:cubicBezTo>
                  <a:pt x="5028040" y="5603860"/>
                  <a:pt x="5028040" y="5603860"/>
                  <a:pt x="5028040" y="5603860"/>
                </a:cubicBezTo>
                <a:cubicBezTo>
                  <a:pt x="5025214" y="5610845"/>
                  <a:pt x="5015318" y="5607670"/>
                  <a:pt x="5015318" y="5607670"/>
                </a:cubicBezTo>
                <a:cubicBezTo>
                  <a:pt x="5018852" y="5600050"/>
                  <a:pt x="5021680" y="5593065"/>
                  <a:pt x="5034402" y="5588620"/>
                </a:cubicBezTo>
                <a:cubicBezTo>
                  <a:pt x="5034402" y="5588620"/>
                  <a:pt x="5034402" y="5588620"/>
                  <a:pt x="5035108" y="5587985"/>
                </a:cubicBezTo>
                <a:close/>
                <a:moveTo>
                  <a:pt x="5035108" y="5581000"/>
                </a:moveTo>
                <a:lnTo>
                  <a:pt x="5037229" y="5581635"/>
                </a:lnTo>
                <a:cubicBezTo>
                  <a:pt x="5036522" y="5584175"/>
                  <a:pt x="5035816" y="5586080"/>
                  <a:pt x="5035108" y="5586715"/>
                </a:cubicBezTo>
                <a:close/>
                <a:moveTo>
                  <a:pt x="191427" y="5581000"/>
                </a:moveTo>
                <a:cubicBezTo>
                  <a:pt x="191427" y="5581000"/>
                  <a:pt x="192135" y="5582270"/>
                  <a:pt x="192135" y="5585445"/>
                </a:cubicBezTo>
                <a:cubicBezTo>
                  <a:pt x="191427" y="5591795"/>
                  <a:pt x="191427" y="5593700"/>
                  <a:pt x="190014" y="5594335"/>
                </a:cubicBezTo>
                <a:cubicBezTo>
                  <a:pt x="188600" y="5594970"/>
                  <a:pt x="188600" y="5591160"/>
                  <a:pt x="189307" y="5586080"/>
                </a:cubicBezTo>
                <a:cubicBezTo>
                  <a:pt x="190014" y="5582905"/>
                  <a:pt x="190720" y="5581000"/>
                  <a:pt x="191427" y="5581000"/>
                </a:cubicBezTo>
                <a:close/>
                <a:moveTo>
                  <a:pt x="180072" y="5580535"/>
                </a:moveTo>
                <a:lnTo>
                  <a:pt x="179854" y="5584255"/>
                </a:lnTo>
                <a:cubicBezTo>
                  <a:pt x="179412" y="5586398"/>
                  <a:pt x="178705" y="5588620"/>
                  <a:pt x="177999" y="5589255"/>
                </a:cubicBezTo>
                <a:cubicBezTo>
                  <a:pt x="177999" y="5589255"/>
                  <a:pt x="177999" y="5587350"/>
                  <a:pt x="178705" y="5585445"/>
                </a:cubicBezTo>
                <a:close/>
                <a:moveTo>
                  <a:pt x="180119" y="5579730"/>
                </a:moveTo>
                <a:lnTo>
                  <a:pt x="180119" y="5580365"/>
                </a:lnTo>
                <a:lnTo>
                  <a:pt x="180072" y="5580535"/>
                </a:lnTo>
                <a:close/>
                <a:moveTo>
                  <a:pt x="5151024" y="5576555"/>
                </a:moveTo>
                <a:lnTo>
                  <a:pt x="5151024" y="5577190"/>
                </a:lnTo>
                <a:lnTo>
                  <a:pt x="5151024" y="5577825"/>
                </a:lnTo>
                <a:lnTo>
                  <a:pt x="5150316" y="5579095"/>
                </a:lnTo>
                <a:close/>
                <a:moveTo>
                  <a:pt x="5151730" y="5575603"/>
                </a:moveTo>
                <a:lnTo>
                  <a:pt x="5151730" y="5576555"/>
                </a:lnTo>
                <a:lnTo>
                  <a:pt x="5151024" y="5576555"/>
                </a:lnTo>
                <a:close/>
                <a:moveTo>
                  <a:pt x="5152437" y="5574650"/>
                </a:moveTo>
                <a:lnTo>
                  <a:pt x="5151730" y="5575603"/>
                </a:lnTo>
                <a:lnTo>
                  <a:pt x="5151730" y="5575285"/>
                </a:lnTo>
                <a:close/>
                <a:moveTo>
                  <a:pt x="5153850" y="5569570"/>
                </a:moveTo>
                <a:lnTo>
                  <a:pt x="5153850" y="5570840"/>
                </a:lnTo>
                <a:lnTo>
                  <a:pt x="5153144" y="5572110"/>
                </a:lnTo>
                <a:close/>
                <a:moveTo>
                  <a:pt x="5155971" y="5565443"/>
                </a:moveTo>
                <a:lnTo>
                  <a:pt x="5155971" y="5566395"/>
                </a:lnTo>
                <a:lnTo>
                  <a:pt x="5155264" y="5566395"/>
                </a:lnTo>
                <a:close/>
                <a:moveTo>
                  <a:pt x="5156678" y="5564490"/>
                </a:moveTo>
                <a:lnTo>
                  <a:pt x="5155971" y="5565443"/>
                </a:lnTo>
                <a:lnTo>
                  <a:pt x="5155971" y="5565125"/>
                </a:lnTo>
                <a:close/>
                <a:moveTo>
                  <a:pt x="195669" y="5563855"/>
                </a:moveTo>
                <a:lnTo>
                  <a:pt x="195669" y="5564490"/>
                </a:lnTo>
                <a:cubicBezTo>
                  <a:pt x="194962" y="5565125"/>
                  <a:pt x="194962" y="5565760"/>
                  <a:pt x="194962" y="5566395"/>
                </a:cubicBezTo>
                <a:cubicBezTo>
                  <a:pt x="194962" y="5567665"/>
                  <a:pt x="194962" y="5567030"/>
                  <a:pt x="194962" y="5565760"/>
                </a:cubicBezTo>
                <a:cubicBezTo>
                  <a:pt x="195669" y="5565125"/>
                  <a:pt x="195669" y="5564490"/>
                  <a:pt x="195669" y="5563855"/>
                </a:cubicBezTo>
                <a:close/>
                <a:moveTo>
                  <a:pt x="204150" y="5560045"/>
                </a:moveTo>
                <a:cubicBezTo>
                  <a:pt x="204150" y="5562585"/>
                  <a:pt x="203443" y="5565125"/>
                  <a:pt x="203443" y="5567665"/>
                </a:cubicBezTo>
                <a:cubicBezTo>
                  <a:pt x="202736" y="5570205"/>
                  <a:pt x="202029" y="5572745"/>
                  <a:pt x="202029" y="5575285"/>
                </a:cubicBezTo>
                <a:cubicBezTo>
                  <a:pt x="201323" y="5579730"/>
                  <a:pt x="200616" y="5583540"/>
                  <a:pt x="198496" y="5587350"/>
                </a:cubicBezTo>
                <a:cubicBezTo>
                  <a:pt x="197789" y="5587985"/>
                  <a:pt x="198496" y="5582905"/>
                  <a:pt x="200616" y="5575285"/>
                </a:cubicBezTo>
                <a:cubicBezTo>
                  <a:pt x="201323" y="5572110"/>
                  <a:pt x="202029" y="5567665"/>
                  <a:pt x="202736" y="5563855"/>
                </a:cubicBezTo>
                <a:cubicBezTo>
                  <a:pt x="203443" y="5561315"/>
                  <a:pt x="203443" y="5560045"/>
                  <a:pt x="204150" y="5560045"/>
                </a:cubicBezTo>
                <a:close/>
                <a:moveTo>
                  <a:pt x="4993408" y="5558140"/>
                </a:moveTo>
                <a:cubicBezTo>
                  <a:pt x="4991288" y="5558140"/>
                  <a:pt x="4990580" y="5560045"/>
                  <a:pt x="4988460" y="5563855"/>
                </a:cubicBezTo>
                <a:cubicBezTo>
                  <a:pt x="4998355" y="5567665"/>
                  <a:pt x="4998355" y="5567665"/>
                  <a:pt x="5001889" y="5560045"/>
                </a:cubicBezTo>
                <a:cubicBezTo>
                  <a:pt x="4999062" y="5559410"/>
                  <a:pt x="4996942" y="5558775"/>
                  <a:pt x="4995528" y="5558140"/>
                </a:cubicBezTo>
                <a:cubicBezTo>
                  <a:pt x="4994821" y="5558140"/>
                  <a:pt x="4994114" y="5558140"/>
                  <a:pt x="4993408" y="5558140"/>
                </a:cubicBezTo>
                <a:close/>
                <a:moveTo>
                  <a:pt x="205563" y="5556235"/>
                </a:moveTo>
                <a:cubicBezTo>
                  <a:pt x="205563" y="5556235"/>
                  <a:pt x="205563" y="5556870"/>
                  <a:pt x="205563" y="5557505"/>
                </a:cubicBezTo>
                <a:cubicBezTo>
                  <a:pt x="205563" y="5558140"/>
                  <a:pt x="204857" y="5558775"/>
                  <a:pt x="204150" y="5558775"/>
                </a:cubicBezTo>
                <a:cubicBezTo>
                  <a:pt x="204150" y="5558140"/>
                  <a:pt x="204150" y="5558140"/>
                  <a:pt x="204150" y="5557505"/>
                </a:cubicBezTo>
                <a:cubicBezTo>
                  <a:pt x="204857" y="5556870"/>
                  <a:pt x="204857" y="5556235"/>
                  <a:pt x="205563" y="5556235"/>
                </a:cubicBezTo>
                <a:close/>
                <a:moveTo>
                  <a:pt x="197789" y="5549885"/>
                </a:moveTo>
                <a:cubicBezTo>
                  <a:pt x="197789" y="5549885"/>
                  <a:pt x="197789" y="5549885"/>
                  <a:pt x="197789" y="5550520"/>
                </a:cubicBezTo>
                <a:cubicBezTo>
                  <a:pt x="198496" y="5550520"/>
                  <a:pt x="198496" y="5551155"/>
                  <a:pt x="198496" y="5551155"/>
                </a:cubicBezTo>
                <a:cubicBezTo>
                  <a:pt x="199202" y="5551790"/>
                  <a:pt x="198496" y="5553695"/>
                  <a:pt x="197789" y="5553695"/>
                </a:cubicBezTo>
                <a:cubicBezTo>
                  <a:pt x="197082" y="5554330"/>
                  <a:pt x="197082" y="5553695"/>
                  <a:pt x="197082" y="5552425"/>
                </a:cubicBezTo>
                <a:cubicBezTo>
                  <a:pt x="197082" y="5550520"/>
                  <a:pt x="197082" y="5549885"/>
                  <a:pt x="197789" y="5549885"/>
                </a:cubicBezTo>
                <a:close/>
                <a:moveTo>
                  <a:pt x="185773" y="5547980"/>
                </a:moveTo>
                <a:cubicBezTo>
                  <a:pt x="186480" y="5547980"/>
                  <a:pt x="186480" y="5548615"/>
                  <a:pt x="186480" y="5549250"/>
                </a:cubicBezTo>
                <a:cubicBezTo>
                  <a:pt x="187187" y="5550520"/>
                  <a:pt x="186480" y="5552425"/>
                  <a:pt x="185773" y="5554330"/>
                </a:cubicBezTo>
                <a:cubicBezTo>
                  <a:pt x="184360" y="5556235"/>
                  <a:pt x="184360" y="5556235"/>
                  <a:pt x="184360" y="5552425"/>
                </a:cubicBezTo>
                <a:cubicBezTo>
                  <a:pt x="184360" y="5549885"/>
                  <a:pt x="185066" y="5547980"/>
                  <a:pt x="185773" y="5547980"/>
                </a:cubicBezTo>
                <a:close/>
                <a:moveTo>
                  <a:pt x="198496" y="5544170"/>
                </a:moveTo>
                <a:cubicBezTo>
                  <a:pt x="198496" y="5544170"/>
                  <a:pt x="198496" y="5544805"/>
                  <a:pt x="198496" y="5546075"/>
                </a:cubicBezTo>
                <a:cubicBezTo>
                  <a:pt x="197789" y="5547345"/>
                  <a:pt x="197789" y="5547345"/>
                  <a:pt x="197789" y="5546075"/>
                </a:cubicBezTo>
                <a:cubicBezTo>
                  <a:pt x="197789" y="5546075"/>
                  <a:pt x="197789" y="5544805"/>
                  <a:pt x="198496" y="5544170"/>
                </a:cubicBezTo>
                <a:close/>
                <a:moveTo>
                  <a:pt x="5166573" y="5534010"/>
                </a:moveTo>
                <a:lnTo>
                  <a:pt x="5168694" y="5534645"/>
                </a:lnTo>
                <a:cubicBezTo>
                  <a:pt x="5168694" y="5534645"/>
                  <a:pt x="5168694" y="5534645"/>
                  <a:pt x="5165866" y="5535915"/>
                </a:cubicBezTo>
                <a:lnTo>
                  <a:pt x="5163746" y="5535915"/>
                </a:lnTo>
                <a:lnTo>
                  <a:pt x="5165866" y="5534645"/>
                </a:lnTo>
                <a:close/>
                <a:moveTo>
                  <a:pt x="201323" y="5532740"/>
                </a:moveTo>
                <a:cubicBezTo>
                  <a:pt x="201323" y="5533375"/>
                  <a:pt x="201323" y="5533375"/>
                  <a:pt x="201323" y="5534010"/>
                </a:cubicBezTo>
                <a:cubicBezTo>
                  <a:pt x="202029" y="5536550"/>
                  <a:pt x="200616" y="5541630"/>
                  <a:pt x="199909" y="5540360"/>
                </a:cubicBezTo>
                <a:cubicBezTo>
                  <a:pt x="199909" y="5540360"/>
                  <a:pt x="199909" y="5537820"/>
                  <a:pt x="200616" y="5535915"/>
                </a:cubicBezTo>
                <a:cubicBezTo>
                  <a:pt x="200616" y="5534010"/>
                  <a:pt x="200616" y="5532740"/>
                  <a:pt x="201323" y="5532740"/>
                </a:cubicBezTo>
                <a:close/>
                <a:moveTo>
                  <a:pt x="5151730" y="5532105"/>
                </a:moveTo>
                <a:lnTo>
                  <a:pt x="5152437" y="5533375"/>
                </a:lnTo>
                <a:cubicBezTo>
                  <a:pt x="5154558" y="5535915"/>
                  <a:pt x="5155971" y="5538455"/>
                  <a:pt x="5155971" y="5538455"/>
                </a:cubicBezTo>
                <a:cubicBezTo>
                  <a:pt x="5158798" y="5537820"/>
                  <a:pt x="5161626" y="5537185"/>
                  <a:pt x="5163039" y="5536550"/>
                </a:cubicBezTo>
                <a:lnTo>
                  <a:pt x="5163746" y="5535915"/>
                </a:lnTo>
                <a:cubicBezTo>
                  <a:pt x="5161626" y="5538455"/>
                  <a:pt x="5160918" y="5540360"/>
                  <a:pt x="5165866" y="5542265"/>
                </a:cubicBezTo>
                <a:cubicBezTo>
                  <a:pt x="5162332" y="5549250"/>
                  <a:pt x="5159505" y="5556870"/>
                  <a:pt x="5159505" y="5556870"/>
                </a:cubicBezTo>
                <a:cubicBezTo>
                  <a:pt x="5149610" y="5553695"/>
                  <a:pt x="5149610" y="5553695"/>
                  <a:pt x="5149610" y="5553695"/>
                </a:cubicBezTo>
                <a:lnTo>
                  <a:pt x="5146782" y="5560680"/>
                </a:lnTo>
                <a:cubicBezTo>
                  <a:pt x="5159505" y="5556870"/>
                  <a:pt x="5159505" y="5556870"/>
                  <a:pt x="5159505" y="5556870"/>
                </a:cubicBezTo>
                <a:cubicBezTo>
                  <a:pt x="5158092" y="5559410"/>
                  <a:pt x="5157384" y="5561950"/>
                  <a:pt x="5156678" y="5564490"/>
                </a:cubicBezTo>
                <a:cubicBezTo>
                  <a:pt x="5136888" y="5557505"/>
                  <a:pt x="5143956" y="5568300"/>
                  <a:pt x="5134060" y="5564490"/>
                </a:cubicBezTo>
                <a:cubicBezTo>
                  <a:pt x="5134060" y="5564490"/>
                  <a:pt x="5136888" y="5557505"/>
                  <a:pt x="5136888" y="5557505"/>
                </a:cubicBezTo>
                <a:cubicBezTo>
                  <a:pt x="5139714" y="5549885"/>
                  <a:pt x="5133354" y="5539090"/>
                  <a:pt x="5143248" y="5542265"/>
                </a:cubicBezTo>
                <a:cubicBezTo>
                  <a:pt x="5146076" y="5535280"/>
                  <a:pt x="5146076" y="5535280"/>
                  <a:pt x="5146076" y="5535280"/>
                </a:cubicBezTo>
                <a:cubicBezTo>
                  <a:pt x="5149610" y="5534010"/>
                  <a:pt x="5151024" y="5533375"/>
                  <a:pt x="5151730" y="5532105"/>
                </a:cubicBezTo>
                <a:close/>
                <a:moveTo>
                  <a:pt x="5148903" y="5527660"/>
                </a:moveTo>
                <a:cubicBezTo>
                  <a:pt x="5148903" y="5527660"/>
                  <a:pt x="5153850" y="5529565"/>
                  <a:pt x="5152437" y="5531470"/>
                </a:cubicBezTo>
                <a:cubicBezTo>
                  <a:pt x="5152437" y="5532105"/>
                  <a:pt x="5152437" y="5532105"/>
                  <a:pt x="5151730" y="5532105"/>
                </a:cubicBezTo>
                <a:lnTo>
                  <a:pt x="5151024" y="5531470"/>
                </a:lnTo>
                <a:cubicBezTo>
                  <a:pt x="5150316" y="5529565"/>
                  <a:pt x="5148903" y="5527660"/>
                  <a:pt x="5148903" y="5527660"/>
                </a:cubicBezTo>
                <a:close/>
                <a:moveTo>
                  <a:pt x="202736" y="5525755"/>
                </a:moveTo>
                <a:lnTo>
                  <a:pt x="202736" y="5526390"/>
                </a:lnTo>
                <a:cubicBezTo>
                  <a:pt x="202736" y="5527660"/>
                  <a:pt x="202736" y="5528295"/>
                  <a:pt x="202736" y="5528930"/>
                </a:cubicBezTo>
                <a:cubicBezTo>
                  <a:pt x="202029" y="5530200"/>
                  <a:pt x="202029" y="5530835"/>
                  <a:pt x="202029" y="5530200"/>
                </a:cubicBezTo>
                <a:cubicBezTo>
                  <a:pt x="201323" y="5529565"/>
                  <a:pt x="201323" y="5528295"/>
                  <a:pt x="202029" y="5527025"/>
                </a:cubicBezTo>
                <a:cubicBezTo>
                  <a:pt x="202029" y="5526390"/>
                  <a:pt x="202736" y="5525755"/>
                  <a:pt x="202736" y="5525755"/>
                </a:cubicBezTo>
                <a:close/>
                <a:moveTo>
                  <a:pt x="211218" y="5525120"/>
                </a:moveTo>
                <a:cubicBezTo>
                  <a:pt x="211218" y="5525120"/>
                  <a:pt x="211218" y="5525755"/>
                  <a:pt x="211218" y="5527025"/>
                </a:cubicBezTo>
                <a:cubicBezTo>
                  <a:pt x="211218" y="5530200"/>
                  <a:pt x="210511" y="5534010"/>
                  <a:pt x="209097" y="5537185"/>
                </a:cubicBezTo>
                <a:cubicBezTo>
                  <a:pt x="207684" y="5539090"/>
                  <a:pt x="207684" y="5538455"/>
                  <a:pt x="209097" y="5532740"/>
                </a:cubicBezTo>
                <a:cubicBezTo>
                  <a:pt x="209805" y="5527025"/>
                  <a:pt x="210511" y="5524485"/>
                  <a:pt x="211218" y="5525120"/>
                </a:cubicBezTo>
                <a:close/>
                <a:moveTo>
                  <a:pt x="5169400" y="5518770"/>
                </a:moveTo>
                <a:cubicBezTo>
                  <a:pt x="5170107" y="5518770"/>
                  <a:pt x="5170814" y="5518770"/>
                  <a:pt x="5171520" y="5518770"/>
                </a:cubicBezTo>
                <a:cubicBezTo>
                  <a:pt x="5172228" y="5519405"/>
                  <a:pt x="5173641" y="5519405"/>
                  <a:pt x="5175054" y="5520040"/>
                </a:cubicBezTo>
                <a:cubicBezTo>
                  <a:pt x="5175054" y="5520040"/>
                  <a:pt x="5171520" y="5527025"/>
                  <a:pt x="5171520" y="5527025"/>
                </a:cubicBezTo>
                <a:cubicBezTo>
                  <a:pt x="5170814" y="5528930"/>
                  <a:pt x="5169400" y="5530835"/>
                  <a:pt x="5167986" y="5532105"/>
                </a:cubicBezTo>
                <a:lnTo>
                  <a:pt x="5166573" y="5534010"/>
                </a:lnTo>
                <a:lnTo>
                  <a:pt x="5165866" y="5533375"/>
                </a:lnTo>
                <a:cubicBezTo>
                  <a:pt x="5159505" y="5529565"/>
                  <a:pt x="5161626" y="5524485"/>
                  <a:pt x="5158798" y="5531470"/>
                </a:cubicBezTo>
                <a:cubicBezTo>
                  <a:pt x="5160212" y="5527660"/>
                  <a:pt x="5162332" y="5523850"/>
                  <a:pt x="5163039" y="5521310"/>
                </a:cubicBezTo>
                <a:lnTo>
                  <a:pt x="5163746" y="5519405"/>
                </a:lnTo>
                <a:cubicBezTo>
                  <a:pt x="5165866" y="5519405"/>
                  <a:pt x="5167280" y="5518770"/>
                  <a:pt x="5169400" y="5518770"/>
                </a:cubicBezTo>
                <a:close/>
                <a:moveTo>
                  <a:pt x="191427" y="5517500"/>
                </a:moveTo>
                <a:cubicBezTo>
                  <a:pt x="191427" y="5518135"/>
                  <a:pt x="190720" y="5518135"/>
                  <a:pt x="190720" y="5518770"/>
                </a:cubicBezTo>
                <a:cubicBezTo>
                  <a:pt x="190720" y="5520675"/>
                  <a:pt x="190720" y="5521945"/>
                  <a:pt x="191427" y="5523215"/>
                </a:cubicBezTo>
                <a:cubicBezTo>
                  <a:pt x="192135" y="5525120"/>
                  <a:pt x="190720" y="5533375"/>
                  <a:pt x="189307" y="5534645"/>
                </a:cubicBezTo>
                <a:cubicBezTo>
                  <a:pt x="187893" y="5535915"/>
                  <a:pt x="187893" y="5534645"/>
                  <a:pt x="188600" y="5528930"/>
                </a:cubicBezTo>
                <a:cubicBezTo>
                  <a:pt x="189307" y="5524485"/>
                  <a:pt x="190720" y="5517500"/>
                  <a:pt x="190720" y="5518135"/>
                </a:cubicBezTo>
                <a:cubicBezTo>
                  <a:pt x="191427" y="5517500"/>
                  <a:pt x="191427" y="5517500"/>
                  <a:pt x="191427" y="5517500"/>
                </a:cubicBezTo>
                <a:close/>
                <a:moveTo>
                  <a:pt x="5155264" y="5513055"/>
                </a:moveTo>
                <a:cubicBezTo>
                  <a:pt x="5155264" y="5513055"/>
                  <a:pt x="5155264" y="5513055"/>
                  <a:pt x="5165160" y="5516230"/>
                </a:cubicBezTo>
                <a:cubicBezTo>
                  <a:pt x="5165160" y="5516230"/>
                  <a:pt x="5164452" y="5517500"/>
                  <a:pt x="5163746" y="5519405"/>
                </a:cubicBezTo>
                <a:cubicBezTo>
                  <a:pt x="5160918" y="5519405"/>
                  <a:pt x="5158798" y="5518135"/>
                  <a:pt x="5155264" y="5513055"/>
                </a:cubicBezTo>
                <a:close/>
                <a:moveTo>
                  <a:pt x="5128406" y="5512420"/>
                </a:moveTo>
                <a:lnTo>
                  <a:pt x="5130667" y="5512928"/>
                </a:lnTo>
                <a:lnTo>
                  <a:pt x="5132646" y="5513690"/>
                </a:lnTo>
                <a:cubicBezTo>
                  <a:pt x="5139714" y="5524485"/>
                  <a:pt x="5139714" y="5524485"/>
                  <a:pt x="5139714" y="5524485"/>
                </a:cubicBezTo>
                <a:cubicBezTo>
                  <a:pt x="5132646" y="5513690"/>
                  <a:pt x="5136180" y="5531470"/>
                  <a:pt x="5133354" y="5539090"/>
                </a:cubicBezTo>
                <a:cubicBezTo>
                  <a:pt x="5123458" y="5535915"/>
                  <a:pt x="5123458" y="5535915"/>
                  <a:pt x="5123458" y="5535915"/>
                </a:cubicBezTo>
                <a:cubicBezTo>
                  <a:pt x="5117097" y="5524485"/>
                  <a:pt x="5100841" y="5535915"/>
                  <a:pt x="5090946" y="5532740"/>
                </a:cubicBezTo>
                <a:cubicBezTo>
                  <a:pt x="5104375" y="5528930"/>
                  <a:pt x="5107202" y="5521310"/>
                  <a:pt x="5126992" y="5528295"/>
                </a:cubicBezTo>
                <a:cubicBezTo>
                  <a:pt x="5126992" y="5528295"/>
                  <a:pt x="5129820" y="5520675"/>
                  <a:pt x="5129820" y="5520675"/>
                </a:cubicBezTo>
                <a:cubicBezTo>
                  <a:pt x="5119924" y="5517500"/>
                  <a:pt x="5119924" y="5517500"/>
                  <a:pt x="5119924" y="5517500"/>
                </a:cubicBezTo>
                <a:cubicBezTo>
                  <a:pt x="5122045" y="5513055"/>
                  <a:pt x="5125578" y="5512420"/>
                  <a:pt x="5128406" y="5512420"/>
                </a:cubicBezTo>
                <a:close/>
                <a:moveTo>
                  <a:pt x="4986340" y="5504800"/>
                </a:moveTo>
                <a:cubicBezTo>
                  <a:pt x="4983512" y="5504165"/>
                  <a:pt x="4979272" y="5504800"/>
                  <a:pt x="4977858" y="5509245"/>
                </a:cubicBezTo>
                <a:cubicBezTo>
                  <a:pt x="4987754" y="5512420"/>
                  <a:pt x="4987754" y="5512420"/>
                  <a:pt x="4987754" y="5512420"/>
                </a:cubicBezTo>
                <a:cubicBezTo>
                  <a:pt x="4975031" y="5516865"/>
                  <a:pt x="4975031" y="5516865"/>
                  <a:pt x="4975031" y="5516865"/>
                </a:cubicBezTo>
                <a:cubicBezTo>
                  <a:pt x="4984220" y="5520040"/>
                  <a:pt x="4984220" y="5520040"/>
                  <a:pt x="4984220" y="5520040"/>
                </a:cubicBezTo>
                <a:cubicBezTo>
                  <a:pt x="4987754" y="5512420"/>
                  <a:pt x="4987754" y="5512420"/>
                  <a:pt x="4987754" y="5512420"/>
                </a:cubicBezTo>
                <a:cubicBezTo>
                  <a:pt x="4990580" y="5505435"/>
                  <a:pt x="4990580" y="5505435"/>
                  <a:pt x="4990580" y="5505435"/>
                </a:cubicBezTo>
                <a:cubicBezTo>
                  <a:pt x="4990580" y="5505435"/>
                  <a:pt x="4989874" y="5504800"/>
                  <a:pt x="4989167" y="5504800"/>
                </a:cubicBezTo>
                <a:cubicBezTo>
                  <a:pt x="4988460" y="5504800"/>
                  <a:pt x="4987754" y="5504800"/>
                  <a:pt x="4986340" y="5504800"/>
                </a:cubicBezTo>
                <a:close/>
                <a:moveTo>
                  <a:pt x="5052072" y="5492735"/>
                </a:moveTo>
                <a:cubicBezTo>
                  <a:pt x="5052072" y="5492735"/>
                  <a:pt x="5050658" y="5495910"/>
                  <a:pt x="5046418" y="5499085"/>
                </a:cubicBezTo>
                <a:lnTo>
                  <a:pt x="5045710" y="5499720"/>
                </a:lnTo>
                <a:lnTo>
                  <a:pt x="5044297" y="5499085"/>
                </a:lnTo>
                <a:cubicBezTo>
                  <a:pt x="5042884" y="5498450"/>
                  <a:pt x="5041470" y="5497815"/>
                  <a:pt x="5038642" y="5497180"/>
                </a:cubicBezTo>
                <a:lnTo>
                  <a:pt x="5035816" y="5504165"/>
                </a:lnTo>
                <a:lnTo>
                  <a:pt x="5029454" y="5519405"/>
                </a:lnTo>
                <a:cubicBezTo>
                  <a:pt x="5039350" y="5522580"/>
                  <a:pt x="5036522" y="5530200"/>
                  <a:pt x="5036522" y="5530200"/>
                </a:cubicBezTo>
                <a:cubicBezTo>
                  <a:pt x="5023800" y="5534010"/>
                  <a:pt x="5023800" y="5534010"/>
                  <a:pt x="5023800" y="5534010"/>
                </a:cubicBezTo>
                <a:cubicBezTo>
                  <a:pt x="5020266" y="5541630"/>
                  <a:pt x="5040056" y="5548615"/>
                  <a:pt x="5027334" y="5552425"/>
                </a:cubicBezTo>
                <a:cubicBezTo>
                  <a:pt x="5027334" y="5552425"/>
                  <a:pt x="5027334" y="5552425"/>
                  <a:pt x="5037229" y="5555600"/>
                </a:cubicBezTo>
                <a:cubicBezTo>
                  <a:pt x="5037229" y="5555600"/>
                  <a:pt x="5039350" y="5549885"/>
                  <a:pt x="5042176" y="5543535"/>
                </a:cubicBezTo>
                <a:lnTo>
                  <a:pt x="5042884" y="5540995"/>
                </a:lnTo>
                <a:cubicBezTo>
                  <a:pt x="5036522" y="5530200"/>
                  <a:pt x="5046418" y="5533375"/>
                  <a:pt x="5049244" y="5526390"/>
                </a:cubicBezTo>
                <a:cubicBezTo>
                  <a:pt x="5039350" y="5522580"/>
                  <a:pt x="5052072" y="5518770"/>
                  <a:pt x="5045710" y="5507975"/>
                </a:cubicBezTo>
                <a:cubicBezTo>
                  <a:pt x="5045710" y="5507975"/>
                  <a:pt x="5042176" y="5514960"/>
                  <a:pt x="5042176" y="5514960"/>
                </a:cubicBezTo>
                <a:cubicBezTo>
                  <a:pt x="5042176" y="5514960"/>
                  <a:pt x="5045710" y="5507975"/>
                  <a:pt x="5035816" y="5504165"/>
                </a:cubicBezTo>
                <a:cubicBezTo>
                  <a:pt x="5039350" y="5503530"/>
                  <a:pt x="5041470" y="5502260"/>
                  <a:pt x="5043590" y="5500990"/>
                </a:cubicBezTo>
                <a:lnTo>
                  <a:pt x="5045710" y="5499720"/>
                </a:lnTo>
                <a:lnTo>
                  <a:pt x="5046418" y="5499720"/>
                </a:lnTo>
                <a:cubicBezTo>
                  <a:pt x="5048538" y="5500355"/>
                  <a:pt x="5048538" y="5500355"/>
                  <a:pt x="5048538" y="5500355"/>
                </a:cubicBezTo>
                <a:cubicBezTo>
                  <a:pt x="5048538" y="5500355"/>
                  <a:pt x="5052072" y="5492735"/>
                  <a:pt x="5052072" y="5492735"/>
                </a:cubicBezTo>
                <a:close/>
                <a:moveTo>
                  <a:pt x="4990580" y="5487020"/>
                </a:moveTo>
                <a:lnTo>
                  <a:pt x="4989167" y="5488290"/>
                </a:lnTo>
                <a:cubicBezTo>
                  <a:pt x="4986340" y="5492100"/>
                  <a:pt x="4983512" y="5496545"/>
                  <a:pt x="4980686" y="5501625"/>
                </a:cubicBezTo>
                <a:cubicBezTo>
                  <a:pt x="4987046" y="5499720"/>
                  <a:pt x="4989874" y="5494005"/>
                  <a:pt x="4991994" y="5488925"/>
                </a:cubicBezTo>
                <a:lnTo>
                  <a:pt x="4992701" y="5487020"/>
                </a:lnTo>
                <a:close/>
                <a:moveTo>
                  <a:pt x="5102961" y="5477495"/>
                </a:moveTo>
                <a:cubicBezTo>
                  <a:pt x="5095186" y="5480035"/>
                  <a:pt x="5094480" y="5485115"/>
                  <a:pt x="5094480" y="5490195"/>
                </a:cubicBezTo>
                <a:lnTo>
                  <a:pt x="5094480" y="5491465"/>
                </a:lnTo>
                <a:lnTo>
                  <a:pt x="5093773" y="5491465"/>
                </a:lnTo>
                <a:cubicBezTo>
                  <a:pt x="5088826" y="5491465"/>
                  <a:pt x="5093773" y="5499720"/>
                  <a:pt x="5093773" y="5499720"/>
                </a:cubicBezTo>
                <a:cubicBezTo>
                  <a:pt x="5094480" y="5497815"/>
                  <a:pt x="5094480" y="5495910"/>
                  <a:pt x="5094480" y="5493370"/>
                </a:cubicBezTo>
                <a:lnTo>
                  <a:pt x="5094480" y="5491465"/>
                </a:lnTo>
                <a:lnTo>
                  <a:pt x="5095186" y="5491465"/>
                </a:lnTo>
                <a:cubicBezTo>
                  <a:pt x="5095894" y="5491465"/>
                  <a:pt x="5096600" y="5492100"/>
                  <a:pt x="5096600" y="5492100"/>
                </a:cubicBezTo>
                <a:cubicBezTo>
                  <a:pt x="5096600" y="5492100"/>
                  <a:pt x="5100134" y="5484480"/>
                  <a:pt x="5102961" y="5477495"/>
                </a:cubicBezTo>
                <a:close/>
                <a:moveTo>
                  <a:pt x="5016025" y="5471780"/>
                </a:moveTo>
                <a:cubicBezTo>
                  <a:pt x="5022386" y="5482575"/>
                  <a:pt x="5019559" y="5490195"/>
                  <a:pt x="5006837" y="5494005"/>
                </a:cubicBezTo>
                <a:cubicBezTo>
                  <a:pt x="5010371" y="5512420"/>
                  <a:pt x="5001182" y="5534645"/>
                  <a:pt x="4994821" y="5549250"/>
                </a:cubicBezTo>
                <a:cubicBezTo>
                  <a:pt x="5007544" y="5545440"/>
                  <a:pt x="5001182" y="5534645"/>
                  <a:pt x="5013905" y="5530835"/>
                </a:cubicBezTo>
                <a:cubicBezTo>
                  <a:pt x="5004010" y="5527025"/>
                  <a:pt x="5016732" y="5523215"/>
                  <a:pt x="5020266" y="5515595"/>
                </a:cubicBezTo>
                <a:cubicBezTo>
                  <a:pt x="5023800" y="5514325"/>
                  <a:pt x="5026627" y="5511785"/>
                  <a:pt x="5028040" y="5508610"/>
                </a:cubicBezTo>
                <a:cubicBezTo>
                  <a:pt x="5030868" y="5501625"/>
                  <a:pt x="5030161" y="5491465"/>
                  <a:pt x="5032282" y="5486385"/>
                </a:cubicBezTo>
                <a:cubicBezTo>
                  <a:pt x="5032282" y="5486385"/>
                  <a:pt x="5025214" y="5474955"/>
                  <a:pt x="5016025" y="5471780"/>
                </a:cubicBezTo>
                <a:close/>
                <a:moveTo>
                  <a:pt x="222526" y="5469875"/>
                </a:moveTo>
                <a:cubicBezTo>
                  <a:pt x="222526" y="5469875"/>
                  <a:pt x="222526" y="5471145"/>
                  <a:pt x="222526" y="5471780"/>
                </a:cubicBezTo>
                <a:cubicBezTo>
                  <a:pt x="221820" y="5473050"/>
                  <a:pt x="221820" y="5473685"/>
                  <a:pt x="221113" y="5474320"/>
                </a:cubicBezTo>
                <a:cubicBezTo>
                  <a:pt x="220406" y="5474955"/>
                  <a:pt x="221113" y="5473685"/>
                  <a:pt x="221113" y="5472415"/>
                </a:cubicBezTo>
                <a:cubicBezTo>
                  <a:pt x="221820" y="5470510"/>
                  <a:pt x="221820" y="5469240"/>
                  <a:pt x="222526" y="5469875"/>
                </a:cubicBezTo>
                <a:close/>
                <a:moveTo>
                  <a:pt x="5020266" y="5462890"/>
                </a:moveTo>
                <a:cubicBezTo>
                  <a:pt x="5019559" y="5462890"/>
                  <a:pt x="5019559" y="5463525"/>
                  <a:pt x="5018852" y="5464160"/>
                </a:cubicBezTo>
                <a:cubicBezTo>
                  <a:pt x="5016025" y="5471780"/>
                  <a:pt x="5016025" y="5471780"/>
                  <a:pt x="5025214" y="5474955"/>
                </a:cubicBezTo>
                <a:cubicBezTo>
                  <a:pt x="5018852" y="5464160"/>
                  <a:pt x="5018852" y="5464160"/>
                  <a:pt x="5018852" y="5464160"/>
                </a:cubicBezTo>
                <a:cubicBezTo>
                  <a:pt x="5023800" y="5466065"/>
                  <a:pt x="5025920" y="5466700"/>
                  <a:pt x="5028748" y="5466700"/>
                </a:cubicBezTo>
                <a:lnTo>
                  <a:pt x="5033545" y="5468403"/>
                </a:lnTo>
                <a:lnTo>
                  <a:pt x="5033695" y="5468605"/>
                </a:lnTo>
                <a:lnTo>
                  <a:pt x="5033631" y="5468434"/>
                </a:lnTo>
                <a:lnTo>
                  <a:pt x="5035904" y="5469240"/>
                </a:lnTo>
                <a:cubicBezTo>
                  <a:pt x="5038112" y="5469082"/>
                  <a:pt x="5040056" y="5467653"/>
                  <a:pt x="5041470" y="5464160"/>
                </a:cubicBezTo>
                <a:cubicBezTo>
                  <a:pt x="5037936" y="5464795"/>
                  <a:pt x="5035816" y="5465430"/>
                  <a:pt x="5033695" y="5466065"/>
                </a:cubicBezTo>
                <a:lnTo>
                  <a:pt x="5032988" y="5466065"/>
                </a:lnTo>
                <a:lnTo>
                  <a:pt x="5032988" y="5466700"/>
                </a:lnTo>
                <a:lnTo>
                  <a:pt x="5033631" y="5468434"/>
                </a:lnTo>
                <a:lnTo>
                  <a:pt x="5033545" y="5468403"/>
                </a:lnTo>
                <a:lnTo>
                  <a:pt x="5032282" y="5466700"/>
                </a:lnTo>
                <a:lnTo>
                  <a:pt x="5030868" y="5466700"/>
                </a:lnTo>
                <a:cubicBezTo>
                  <a:pt x="5030161" y="5466700"/>
                  <a:pt x="5029454" y="5466700"/>
                  <a:pt x="5028748" y="5466700"/>
                </a:cubicBezTo>
                <a:cubicBezTo>
                  <a:pt x="5025920" y="5464795"/>
                  <a:pt x="5022386" y="5462255"/>
                  <a:pt x="5020266" y="5462890"/>
                </a:cubicBezTo>
                <a:close/>
                <a:moveTo>
                  <a:pt x="5008957" y="5452730"/>
                </a:moveTo>
                <a:lnTo>
                  <a:pt x="5009664" y="5454000"/>
                </a:lnTo>
                <a:cubicBezTo>
                  <a:pt x="5010371" y="5454000"/>
                  <a:pt x="5010371" y="5454635"/>
                  <a:pt x="5011078" y="5455270"/>
                </a:cubicBezTo>
                <a:lnTo>
                  <a:pt x="5012491" y="5453365"/>
                </a:lnTo>
                <a:cubicBezTo>
                  <a:pt x="5011784" y="5453365"/>
                  <a:pt x="5011078" y="5453365"/>
                  <a:pt x="5010371" y="5452730"/>
                </a:cubicBezTo>
                <a:close/>
                <a:moveTo>
                  <a:pt x="5126286" y="5448285"/>
                </a:moveTo>
                <a:lnTo>
                  <a:pt x="5126286" y="5448920"/>
                </a:lnTo>
                <a:cubicBezTo>
                  <a:pt x="5125578" y="5449555"/>
                  <a:pt x="5125578" y="5450190"/>
                  <a:pt x="5124872" y="5451460"/>
                </a:cubicBezTo>
                <a:close/>
                <a:moveTo>
                  <a:pt x="5126992" y="5445745"/>
                </a:moveTo>
                <a:lnTo>
                  <a:pt x="5126992" y="5447015"/>
                </a:lnTo>
                <a:lnTo>
                  <a:pt x="5126286" y="5448285"/>
                </a:lnTo>
                <a:close/>
                <a:moveTo>
                  <a:pt x="5195552" y="5442570"/>
                </a:moveTo>
                <a:cubicBezTo>
                  <a:pt x="5197672" y="5445745"/>
                  <a:pt x="5198379" y="5448285"/>
                  <a:pt x="5197672" y="5450825"/>
                </a:cubicBezTo>
                <a:cubicBezTo>
                  <a:pt x="5195552" y="5455270"/>
                  <a:pt x="5189898" y="5457175"/>
                  <a:pt x="5189898" y="5457175"/>
                </a:cubicBezTo>
                <a:cubicBezTo>
                  <a:pt x="5190604" y="5454635"/>
                  <a:pt x="5192018" y="5452095"/>
                  <a:pt x="5192724" y="5450190"/>
                </a:cubicBezTo>
                <a:lnTo>
                  <a:pt x="5192724" y="5449555"/>
                </a:lnTo>
                <a:lnTo>
                  <a:pt x="5193432" y="5448920"/>
                </a:lnTo>
                <a:cubicBezTo>
                  <a:pt x="5195552" y="5442570"/>
                  <a:pt x="5195552" y="5442570"/>
                  <a:pt x="5195552" y="5442570"/>
                </a:cubicBezTo>
                <a:close/>
                <a:moveTo>
                  <a:pt x="228888" y="5438125"/>
                </a:moveTo>
                <a:lnTo>
                  <a:pt x="228888" y="5438760"/>
                </a:lnTo>
                <a:cubicBezTo>
                  <a:pt x="228888" y="5440030"/>
                  <a:pt x="228181" y="5441935"/>
                  <a:pt x="227474" y="5442570"/>
                </a:cubicBezTo>
                <a:cubicBezTo>
                  <a:pt x="226768" y="5442570"/>
                  <a:pt x="226768" y="5441935"/>
                  <a:pt x="227474" y="5439395"/>
                </a:cubicBezTo>
                <a:cubicBezTo>
                  <a:pt x="228181" y="5438125"/>
                  <a:pt x="228888" y="5437490"/>
                  <a:pt x="228888" y="5438125"/>
                </a:cubicBezTo>
                <a:close/>
                <a:moveTo>
                  <a:pt x="221113" y="5438125"/>
                </a:moveTo>
                <a:lnTo>
                  <a:pt x="221113" y="5440030"/>
                </a:lnTo>
                <a:cubicBezTo>
                  <a:pt x="221113" y="5440665"/>
                  <a:pt x="221113" y="5441300"/>
                  <a:pt x="220406" y="5441300"/>
                </a:cubicBezTo>
                <a:cubicBezTo>
                  <a:pt x="220406" y="5441300"/>
                  <a:pt x="220406" y="5440665"/>
                  <a:pt x="220406" y="5439395"/>
                </a:cubicBezTo>
                <a:cubicBezTo>
                  <a:pt x="221113" y="5438125"/>
                  <a:pt x="221113" y="5437490"/>
                  <a:pt x="221113" y="5438125"/>
                </a:cubicBezTo>
                <a:close/>
                <a:moveTo>
                  <a:pt x="224647" y="5420133"/>
                </a:moveTo>
                <a:lnTo>
                  <a:pt x="224647" y="5420980"/>
                </a:lnTo>
                <a:lnTo>
                  <a:pt x="223940" y="5420980"/>
                </a:lnTo>
                <a:close/>
                <a:moveTo>
                  <a:pt x="226060" y="5413360"/>
                </a:moveTo>
                <a:cubicBezTo>
                  <a:pt x="226768" y="5413995"/>
                  <a:pt x="226768" y="5414630"/>
                  <a:pt x="226060" y="5418440"/>
                </a:cubicBezTo>
                <a:lnTo>
                  <a:pt x="224647" y="5420133"/>
                </a:lnTo>
                <a:lnTo>
                  <a:pt x="224647" y="5416535"/>
                </a:lnTo>
                <a:cubicBezTo>
                  <a:pt x="225354" y="5414630"/>
                  <a:pt x="225354" y="5413360"/>
                  <a:pt x="226060" y="5413360"/>
                </a:cubicBezTo>
                <a:close/>
                <a:moveTo>
                  <a:pt x="5208274" y="5412725"/>
                </a:moveTo>
                <a:cubicBezTo>
                  <a:pt x="5214635" y="5423520"/>
                  <a:pt x="5214635" y="5423520"/>
                  <a:pt x="5214635" y="5423520"/>
                </a:cubicBezTo>
                <a:cubicBezTo>
                  <a:pt x="5204740" y="5420345"/>
                  <a:pt x="5204740" y="5420345"/>
                  <a:pt x="5204740" y="5420345"/>
                </a:cubicBezTo>
                <a:cubicBezTo>
                  <a:pt x="5208274" y="5438760"/>
                  <a:pt x="5208274" y="5438760"/>
                  <a:pt x="5208274" y="5438760"/>
                </a:cubicBezTo>
                <a:cubicBezTo>
                  <a:pt x="5199086" y="5434950"/>
                  <a:pt x="5189190" y="5431775"/>
                  <a:pt x="5189190" y="5431775"/>
                </a:cubicBezTo>
                <a:cubicBezTo>
                  <a:pt x="5192018" y="5424155"/>
                  <a:pt x="5192018" y="5424155"/>
                  <a:pt x="5192018" y="5424155"/>
                </a:cubicBezTo>
                <a:cubicBezTo>
                  <a:pt x="5208274" y="5412725"/>
                  <a:pt x="5208274" y="5412725"/>
                  <a:pt x="5208274" y="5412725"/>
                </a:cubicBezTo>
                <a:close/>
                <a:moveTo>
                  <a:pt x="5130526" y="5410820"/>
                </a:moveTo>
                <a:lnTo>
                  <a:pt x="5132646" y="5412090"/>
                </a:lnTo>
                <a:lnTo>
                  <a:pt x="5131940" y="5411455"/>
                </a:lnTo>
                <a:cubicBezTo>
                  <a:pt x="5131940" y="5410820"/>
                  <a:pt x="5131233" y="5410820"/>
                  <a:pt x="5130526" y="5410820"/>
                </a:cubicBezTo>
                <a:close/>
                <a:moveTo>
                  <a:pt x="236663" y="5401930"/>
                </a:moveTo>
                <a:cubicBezTo>
                  <a:pt x="236663" y="5401930"/>
                  <a:pt x="236663" y="5401930"/>
                  <a:pt x="236663" y="5403200"/>
                </a:cubicBezTo>
                <a:cubicBezTo>
                  <a:pt x="235956" y="5403835"/>
                  <a:pt x="235956" y="5405105"/>
                  <a:pt x="235249" y="5405740"/>
                </a:cubicBezTo>
                <a:cubicBezTo>
                  <a:pt x="234542" y="5407010"/>
                  <a:pt x="234542" y="5407010"/>
                  <a:pt x="234542" y="5405740"/>
                </a:cubicBezTo>
                <a:lnTo>
                  <a:pt x="234542" y="5405105"/>
                </a:lnTo>
                <a:cubicBezTo>
                  <a:pt x="235249" y="5404470"/>
                  <a:pt x="235956" y="5403835"/>
                  <a:pt x="235956" y="5402565"/>
                </a:cubicBezTo>
                <a:cubicBezTo>
                  <a:pt x="236663" y="5401930"/>
                  <a:pt x="236663" y="5401930"/>
                  <a:pt x="236663" y="5401930"/>
                </a:cubicBezTo>
                <a:close/>
                <a:moveTo>
                  <a:pt x="5191311" y="5398755"/>
                </a:moveTo>
                <a:cubicBezTo>
                  <a:pt x="5191311" y="5398755"/>
                  <a:pt x="5188484" y="5405740"/>
                  <a:pt x="5198379" y="5409550"/>
                </a:cubicBezTo>
                <a:cubicBezTo>
                  <a:pt x="5201206" y="5401930"/>
                  <a:pt x="5201206" y="5401930"/>
                  <a:pt x="5201206" y="5401930"/>
                </a:cubicBezTo>
                <a:cubicBezTo>
                  <a:pt x="5203326" y="5405105"/>
                  <a:pt x="5204033" y="5407010"/>
                  <a:pt x="5203326" y="5408915"/>
                </a:cubicBezTo>
                <a:cubicBezTo>
                  <a:pt x="5202620" y="5411455"/>
                  <a:pt x="5197672" y="5411455"/>
                  <a:pt x="5195552" y="5416535"/>
                </a:cubicBezTo>
                <a:cubicBezTo>
                  <a:pt x="5188484" y="5405740"/>
                  <a:pt x="5185656" y="5413360"/>
                  <a:pt x="5185656" y="5413360"/>
                </a:cubicBezTo>
                <a:close/>
                <a:moveTo>
                  <a:pt x="5213928" y="5398120"/>
                </a:moveTo>
                <a:lnTo>
                  <a:pt x="5216049" y="5398755"/>
                </a:lnTo>
                <a:cubicBezTo>
                  <a:pt x="5219583" y="5400025"/>
                  <a:pt x="5221703" y="5400660"/>
                  <a:pt x="5223117" y="5401295"/>
                </a:cubicBezTo>
                <a:cubicBezTo>
                  <a:pt x="5216756" y="5402565"/>
                  <a:pt x="5212515" y="5402565"/>
                  <a:pt x="5213928" y="5398120"/>
                </a:cubicBezTo>
                <a:close/>
                <a:moveTo>
                  <a:pt x="5211101" y="5396850"/>
                </a:moveTo>
                <a:lnTo>
                  <a:pt x="5213222" y="5397485"/>
                </a:lnTo>
                <a:lnTo>
                  <a:pt x="5213928" y="5398120"/>
                </a:lnTo>
                <a:close/>
                <a:moveTo>
                  <a:pt x="5206860" y="5394945"/>
                </a:moveTo>
                <a:lnTo>
                  <a:pt x="5211101" y="5396850"/>
                </a:lnTo>
                <a:lnTo>
                  <a:pt x="5208274" y="5396215"/>
                </a:lnTo>
                <a:lnTo>
                  <a:pt x="5207567" y="5395580"/>
                </a:lnTo>
                <a:lnTo>
                  <a:pt x="5206860" y="5395580"/>
                </a:lnTo>
                <a:close/>
                <a:moveTo>
                  <a:pt x="5204740" y="5394310"/>
                </a:moveTo>
                <a:lnTo>
                  <a:pt x="5205447" y="5394945"/>
                </a:lnTo>
                <a:lnTo>
                  <a:pt x="5204740" y="5394945"/>
                </a:lnTo>
                <a:close/>
                <a:moveTo>
                  <a:pt x="5194845" y="5391135"/>
                </a:moveTo>
                <a:cubicBezTo>
                  <a:pt x="5204740" y="5394310"/>
                  <a:pt x="5204740" y="5394310"/>
                  <a:pt x="5204740" y="5394310"/>
                </a:cubicBezTo>
                <a:cubicBezTo>
                  <a:pt x="5194845" y="5391135"/>
                  <a:pt x="5191311" y="5398755"/>
                  <a:pt x="5191311" y="5398755"/>
                </a:cubicBezTo>
                <a:close/>
                <a:moveTo>
                  <a:pt x="5049952" y="5390500"/>
                </a:moveTo>
                <a:cubicBezTo>
                  <a:pt x="5051365" y="5391135"/>
                  <a:pt x="5054192" y="5391770"/>
                  <a:pt x="5056312" y="5392405"/>
                </a:cubicBezTo>
                <a:lnTo>
                  <a:pt x="5057726" y="5393040"/>
                </a:lnTo>
                <a:lnTo>
                  <a:pt x="5055606" y="5396215"/>
                </a:lnTo>
                <a:lnTo>
                  <a:pt x="5054899" y="5396215"/>
                </a:lnTo>
                <a:cubicBezTo>
                  <a:pt x="5052778" y="5394945"/>
                  <a:pt x="5050658" y="5391770"/>
                  <a:pt x="5049952" y="5390500"/>
                </a:cubicBezTo>
                <a:close/>
                <a:moveTo>
                  <a:pt x="5139714" y="5388595"/>
                </a:moveTo>
                <a:cubicBezTo>
                  <a:pt x="5133354" y="5403200"/>
                  <a:pt x="5146782" y="5399390"/>
                  <a:pt x="5143248" y="5407010"/>
                </a:cubicBezTo>
                <a:cubicBezTo>
                  <a:pt x="5146782" y="5399390"/>
                  <a:pt x="5146782" y="5399390"/>
                  <a:pt x="5146782" y="5399390"/>
                </a:cubicBezTo>
                <a:cubicBezTo>
                  <a:pt x="5144662" y="5403200"/>
                  <a:pt x="5143248" y="5407010"/>
                  <a:pt x="5143248" y="5410820"/>
                </a:cubicBezTo>
                <a:lnTo>
                  <a:pt x="5143248" y="5413360"/>
                </a:lnTo>
                <a:cubicBezTo>
                  <a:pt x="5144662" y="5407010"/>
                  <a:pt x="5146782" y="5401295"/>
                  <a:pt x="5149610" y="5395580"/>
                </a:cubicBezTo>
                <a:lnTo>
                  <a:pt x="5151730" y="5391770"/>
                </a:lnTo>
                <a:lnTo>
                  <a:pt x="5150316" y="5391770"/>
                </a:lnTo>
                <a:cubicBezTo>
                  <a:pt x="5146782" y="5391135"/>
                  <a:pt x="5143248" y="5389865"/>
                  <a:pt x="5139714" y="5388595"/>
                </a:cubicBezTo>
                <a:close/>
                <a:moveTo>
                  <a:pt x="5230184" y="5386690"/>
                </a:moveTo>
                <a:cubicBezTo>
                  <a:pt x="5227358" y="5394310"/>
                  <a:pt x="5236546" y="5397485"/>
                  <a:pt x="5236546" y="5397485"/>
                </a:cubicBezTo>
                <a:cubicBezTo>
                  <a:pt x="5233718" y="5398755"/>
                  <a:pt x="5230184" y="5399390"/>
                  <a:pt x="5227358" y="5400025"/>
                </a:cubicBezTo>
                <a:lnTo>
                  <a:pt x="5223824" y="5401295"/>
                </a:lnTo>
                <a:lnTo>
                  <a:pt x="5225237" y="5398755"/>
                </a:lnTo>
                <a:cubicBezTo>
                  <a:pt x="5227358" y="5393675"/>
                  <a:pt x="5227358" y="5393040"/>
                  <a:pt x="5230184" y="5386690"/>
                </a:cubicBezTo>
                <a:close/>
                <a:moveTo>
                  <a:pt x="232422" y="5386690"/>
                </a:moveTo>
                <a:cubicBezTo>
                  <a:pt x="233129" y="5386690"/>
                  <a:pt x="233129" y="5389230"/>
                  <a:pt x="231715" y="5391135"/>
                </a:cubicBezTo>
                <a:cubicBezTo>
                  <a:pt x="231008" y="5392405"/>
                  <a:pt x="230302" y="5391135"/>
                  <a:pt x="231008" y="5387960"/>
                </a:cubicBezTo>
                <a:cubicBezTo>
                  <a:pt x="231008" y="5386690"/>
                  <a:pt x="231715" y="5386690"/>
                  <a:pt x="232422" y="5386690"/>
                </a:cubicBezTo>
                <a:close/>
                <a:moveTo>
                  <a:pt x="240903" y="5382880"/>
                </a:moveTo>
                <a:cubicBezTo>
                  <a:pt x="240903" y="5387325"/>
                  <a:pt x="239490" y="5391135"/>
                  <a:pt x="238076" y="5394945"/>
                </a:cubicBezTo>
                <a:cubicBezTo>
                  <a:pt x="237369" y="5395580"/>
                  <a:pt x="237369" y="5392405"/>
                  <a:pt x="238076" y="5388595"/>
                </a:cubicBezTo>
                <a:cubicBezTo>
                  <a:pt x="238783" y="5385420"/>
                  <a:pt x="240196" y="5382880"/>
                  <a:pt x="240903" y="5382880"/>
                </a:cubicBezTo>
                <a:close/>
                <a:moveTo>
                  <a:pt x="5162332" y="5382245"/>
                </a:moveTo>
                <a:lnTo>
                  <a:pt x="5159505" y="5383515"/>
                </a:lnTo>
                <a:lnTo>
                  <a:pt x="5160212" y="5384785"/>
                </a:lnTo>
                <a:lnTo>
                  <a:pt x="5160918" y="5384785"/>
                </a:lnTo>
                <a:cubicBezTo>
                  <a:pt x="5161626" y="5384150"/>
                  <a:pt x="5161626" y="5383515"/>
                  <a:pt x="5162332" y="5382245"/>
                </a:cubicBezTo>
                <a:close/>
                <a:moveTo>
                  <a:pt x="233129" y="5377800"/>
                </a:moveTo>
                <a:cubicBezTo>
                  <a:pt x="233129" y="5377800"/>
                  <a:pt x="233129" y="5377800"/>
                  <a:pt x="233129" y="5379070"/>
                </a:cubicBezTo>
                <a:cubicBezTo>
                  <a:pt x="233129" y="5380975"/>
                  <a:pt x="233129" y="5382245"/>
                  <a:pt x="232422" y="5382245"/>
                </a:cubicBezTo>
                <a:cubicBezTo>
                  <a:pt x="231715" y="5382245"/>
                  <a:pt x="231715" y="5380975"/>
                  <a:pt x="232422" y="5379705"/>
                </a:cubicBezTo>
                <a:lnTo>
                  <a:pt x="232422" y="5379070"/>
                </a:lnTo>
                <a:cubicBezTo>
                  <a:pt x="232422" y="5378435"/>
                  <a:pt x="233129" y="5377800"/>
                  <a:pt x="233129" y="5377800"/>
                </a:cubicBezTo>
                <a:close/>
                <a:moveTo>
                  <a:pt x="5056312" y="5375895"/>
                </a:moveTo>
                <a:lnTo>
                  <a:pt x="5052072" y="5385420"/>
                </a:lnTo>
                <a:lnTo>
                  <a:pt x="5049952" y="5390500"/>
                </a:lnTo>
                <a:lnTo>
                  <a:pt x="5047124" y="5395580"/>
                </a:lnTo>
                <a:cubicBezTo>
                  <a:pt x="5043590" y="5405105"/>
                  <a:pt x="5039350" y="5419710"/>
                  <a:pt x="5042884" y="5428600"/>
                </a:cubicBezTo>
                <a:lnTo>
                  <a:pt x="5043590" y="5429870"/>
                </a:lnTo>
                <a:lnTo>
                  <a:pt x="5043590" y="5427330"/>
                </a:lnTo>
                <a:cubicBezTo>
                  <a:pt x="5042884" y="5417170"/>
                  <a:pt x="5049244" y="5407010"/>
                  <a:pt x="5054899" y="5396850"/>
                </a:cubicBezTo>
                <a:lnTo>
                  <a:pt x="5055606" y="5396215"/>
                </a:lnTo>
                <a:lnTo>
                  <a:pt x="5056312" y="5396215"/>
                </a:lnTo>
                <a:cubicBezTo>
                  <a:pt x="5057726" y="5396215"/>
                  <a:pt x="5058433" y="5395580"/>
                  <a:pt x="5059140" y="5393675"/>
                </a:cubicBezTo>
                <a:cubicBezTo>
                  <a:pt x="5059140" y="5393675"/>
                  <a:pt x="5058433" y="5393675"/>
                  <a:pt x="5057726" y="5393040"/>
                </a:cubicBezTo>
                <a:lnTo>
                  <a:pt x="5059140" y="5390500"/>
                </a:lnTo>
                <a:cubicBezTo>
                  <a:pt x="5061260" y="5386690"/>
                  <a:pt x="5064088" y="5382880"/>
                  <a:pt x="5065501" y="5379070"/>
                </a:cubicBezTo>
                <a:cubicBezTo>
                  <a:pt x="5065501" y="5379070"/>
                  <a:pt x="5065501" y="5379070"/>
                  <a:pt x="5059140" y="5376530"/>
                </a:cubicBezTo>
                <a:close/>
                <a:moveTo>
                  <a:pt x="5161626" y="5370815"/>
                </a:moveTo>
                <a:lnTo>
                  <a:pt x="5163746" y="5371450"/>
                </a:lnTo>
                <a:lnTo>
                  <a:pt x="5163039" y="5371450"/>
                </a:lnTo>
                <a:close/>
                <a:moveTo>
                  <a:pt x="5160918" y="5370180"/>
                </a:moveTo>
                <a:lnTo>
                  <a:pt x="5161626" y="5370815"/>
                </a:lnTo>
                <a:lnTo>
                  <a:pt x="5160918" y="5370815"/>
                </a:lnTo>
                <a:close/>
                <a:moveTo>
                  <a:pt x="237369" y="5360655"/>
                </a:moveTo>
                <a:lnTo>
                  <a:pt x="237369" y="5364465"/>
                </a:lnTo>
                <a:cubicBezTo>
                  <a:pt x="236663" y="5369545"/>
                  <a:pt x="236663" y="5370180"/>
                  <a:pt x="235249" y="5372085"/>
                </a:cubicBezTo>
                <a:cubicBezTo>
                  <a:pt x="234542" y="5373355"/>
                  <a:pt x="234542" y="5370180"/>
                  <a:pt x="235956" y="5365100"/>
                </a:cubicBezTo>
                <a:close/>
                <a:moveTo>
                  <a:pt x="5064794" y="5353035"/>
                </a:moveTo>
                <a:cubicBezTo>
                  <a:pt x="5064794" y="5354305"/>
                  <a:pt x="5064088" y="5354940"/>
                  <a:pt x="5064088" y="5355575"/>
                </a:cubicBezTo>
                <a:lnTo>
                  <a:pt x="5063380" y="5357480"/>
                </a:lnTo>
                <a:lnTo>
                  <a:pt x="5061967" y="5360655"/>
                </a:lnTo>
                <a:cubicBezTo>
                  <a:pt x="5064088" y="5361290"/>
                  <a:pt x="5071862" y="5364465"/>
                  <a:pt x="5071862" y="5364465"/>
                </a:cubicBezTo>
                <a:lnTo>
                  <a:pt x="5072569" y="5361925"/>
                </a:lnTo>
                <a:cubicBezTo>
                  <a:pt x="5073276" y="5360655"/>
                  <a:pt x="5073982" y="5358750"/>
                  <a:pt x="5074690" y="5356845"/>
                </a:cubicBezTo>
                <a:cubicBezTo>
                  <a:pt x="5064794" y="5353035"/>
                  <a:pt x="5064794" y="5353035"/>
                  <a:pt x="5064794" y="5353035"/>
                </a:cubicBezTo>
                <a:close/>
                <a:moveTo>
                  <a:pt x="238076" y="5353035"/>
                </a:moveTo>
                <a:cubicBezTo>
                  <a:pt x="238076" y="5353035"/>
                  <a:pt x="238783" y="5353035"/>
                  <a:pt x="238783" y="5353035"/>
                </a:cubicBezTo>
                <a:cubicBezTo>
                  <a:pt x="238783" y="5353670"/>
                  <a:pt x="238783" y="5354305"/>
                  <a:pt x="238076" y="5355575"/>
                </a:cubicBezTo>
                <a:cubicBezTo>
                  <a:pt x="238076" y="5357480"/>
                  <a:pt x="237369" y="5358115"/>
                  <a:pt x="237369" y="5356210"/>
                </a:cubicBezTo>
                <a:cubicBezTo>
                  <a:pt x="237369" y="5354305"/>
                  <a:pt x="238076" y="5353035"/>
                  <a:pt x="238076" y="5353035"/>
                </a:cubicBezTo>
                <a:close/>
                <a:moveTo>
                  <a:pt x="248678" y="5346685"/>
                </a:moveTo>
                <a:cubicBezTo>
                  <a:pt x="247972" y="5350495"/>
                  <a:pt x="247265" y="5353670"/>
                  <a:pt x="246557" y="5356845"/>
                </a:cubicBezTo>
                <a:lnTo>
                  <a:pt x="246557" y="5356210"/>
                </a:lnTo>
                <a:cubicBezTo>
                  <a:pt x="245144" y="5358750"/>
                  <a:pt x="245144" y="5357480"/>
                  <a:pt x="245851" y="5353035"/>
                </a:cubicBezTo>
                <a:cubicBezTo>
                  <a:pt x="246557" y="5349225"/>
                  <a:pt x="247972" y="5346050"/>
                  <a:pt x="248678" y="5346685"/>
                </a:cubicBezTo>
                <a:close/>
                <a:moveTo>
                  <a:pt x="4488048" y="5341605"/>
                </a:moveTo>
                <a:lnTo>
                  <a:pt x="4487341" y="5342875"/>
                </a:lnTo>
                <a:lnTo>
                  <a:pt x="4487341" y="5342240"/>
                </a:lnTo>
                <a:close/>
                <a:moveTo>
                  <a:pt x="4491582" y="5340335"/>
                </a:moveTo>
                <a:lnTo>
                  <a:pt x="4488048" y="5341605"/>
                </a:lnTo>
                <a:lnTo>
                  <a:pt x="4487341" y="5341605"/>
                </a:lnTo>
                <a:cubicBezTo>
                  <a:pt x="4483100" y="5342875"/>
                  <a:pt x="4478152" y="5344145"/>
                  <a:pt x="4471084" y="5342240"/>
                </a:cubicBezTo>
                <a:cubicBezTo>
                  <a:pt x="4471084" y="5342240"/>
                  <a:pt x="4464724" y="5361290"/>
                  <a:pt x="4464724" y="5361290"/>
                </a:cubicBezTo>
                <a:cubicBezTo>
                  <a:pt x="4464016" y="5363195"/>
                  <a:pt x="4463310" y="5364465"/>
                  <a:pt x="4463310" y="5365100"/>
                </a:cubicBezTo>
                <a:lnTo>
                  <a:pt x="4463310" y="5365735"/>
                </a:lnTo>
                <a:lnTo>
                  <a:pt x="4462603" y="5365735"/>
                </a:lnTo>
                <a:lnTo>
                  <a:pt x="4462603" y="5366370"/>
                </a:lnTo>
                <a:lnTo>
                  <a:pt x="4462603" y="5367005"/>
                </a:lnTo>
                <a:lnTo>
                  <a:pt x="4462603" y="5367640"/>
                </a:lnTo>
                <a:cubicBezTo>
                  <a:pt x="4461190" y="5370815"/>
                  <a:pt x="4458362" y="5379705"/>
                  <a:pt x="4451294" y="5398755"/>
                </a:cubicBezTo>
                <a:cubicBezTo>
                  <a:pt x="4450588" y="5398755"/>
                  <a:pt x="4450588" y="5398755"/>
                  <a:pt x="4449880" y="5398120"/>
                </a:cubicBezTo>
                <a:lnTo>
                  <a:pt x="4448467" y="5401295"/>
                </a:lnTo>
                <a:cubicBezTo>
                  <a:pt x="4443520" y="5420980"/>
                  <a:pt x="4435744" y="5445745"/>
                  <a:pt x="4429384" y="5464160"/>
                </a:cubicBezTo>
                <a:lnTo>
                  <a:pt x="4425850" y="5471780"/>
                </a:lnTo>
                <a:lnTo>
                  <a:pt x="4426556" y="5473050"/>
                </a:lnTo>
                <a:cubicBezTo>
                  <a:pt x="4427263" y="5474320"/>
                  <a:pt x="4427263" y="5474320"/>
                  <a:pt x="4425142" y="5473685"/>
                </a:cubicBezTo>
                <a:lnTo>
                  <a:pt x="4425142" y="5474320"/>
                </a:lnTo>
                <a:lnTo>
                  <a:pt x="4422316" y="5481305"/>
                </a:lnTo>
                <a:cubicBezTo>
                  <a:pt x="4428676" y="5483845"/>
                  <a:pt x="4428676" y="5483845"/>
                  <a:pt x="4428676" y="5483845"/>
                </a:cubicBezTo>
                <a:cubicBezTo>
                  <a:pt x="4428676" y="5483845"/>
                  <a:pt x="4438572" y="5487020"/>
                  <a:pt x="4442106" y="5480035"/>
                </a:cubicBezTo>
                <a:cubicBezTo>
                  <a:pt x="4432210" y="5476225"/>
                  <a:pt x="4447760" y="5464795"/>
                  <a:pt x="4437865" y="5461620"/>
                </a:cubicBezTo>
                <a:cubicBezTo>
                  <a:pt x="4444933" y="5459715"/>
                  <a:pt x="4447760" y="5458445"/>
                  <a:pt x="4449174" y="5457810"/>
                </a:cubicBezTo>
                <a:lnTo>
                  <a:pt x="4449880" y="5457810"/>
                </a:lnTo>
                <a:lnTo>
                  <a:pt x="4449880" y="5459715"/>
                </a:lnTo>
                <a:cubicBezTo>
                  <a:pt x="4449174" y="5461620"/>
                  <a:pt x="4448467" y="5462890"/>
                  <a:pt x="4447760" y="5464795"/>
                </a:cubicBezTo>
                <a:cubicBezTo>
                  <a:pt x="4451294" y="5457810"/>
                  <a:pt x="4451294" y="5457810"/>
                  <a:pt x="4451294" y="5457810"/>
                </a:cubicBezTo>
                <a:cubicBezTo>
                  <a:pt x="4451294" y="5457810"/>
                  <a:pt x="4451294" y="5457810"/>
                  <a:pt x="4450588" y="5457810"/>
                </a:cubicBezTo>
                <a:lnTo>
                  <a:pt x="4449880" y="5457810"/>
                </a:lnTo>
                <a:lnTo>
                  <a:pt x="4450588" y="5454635"/>
                </a:lnTo>
                <a:cubicBezTo>
                  <a:pt x="4452001" y="5445110"/>
                  <a:pt x="4450588" y="5438125"/>
                  <a:pt x="4460482" y="5435585"/>
                </a:cubicBezTo>
                <a:cubicBezTo>
                  <a:pt x="4447054" y="5413360"/>
                  <a:pt x="4469671" y="5413360"/>
                  <a:pt x="4462603" y="5402565"/>
                </a:cubicBezTo>
                <a:cubicBezTo>
                  <a:pt x="4464724" y="5400660"/>
                  <a:pt x="4466137" y="5399390"/>
                  <a:pt x="4467550" y="5397485"/>
                </a:cubicBezTo>
                <a:lnTo>
                  <a:pt x="4468258" y="5396215"/>
                </a:lnTo>
                <a:lnTo>
                  <a:pt x="4469671" y="5394310"/>
                </a:lnTo>
                <a:lnTo>
                  <a:pt x="4469671" y="5393675"/>
                </a:lnTo>
                <a:lnTo>
                  <a:pt x="4471084" y="5391135"/>
                </a:lnTo>
                <a:cubicBezTo>
                  <a:pt x="4476032" y="5377800"/>
                  <a:pt x="4474618" y="5360020"/>
                  <a:pt x="4493702" y="5353670"/>
                </a:cubicBezTo>
                <a:cubicBezTo>
                  <a:pt x="4484514" y="5350495"/>
                  <a:pt x="4484514" y="5350495"/>
                  <a:pt x="4484514" y="5350495"/>
                </a:cubicBezTo>
                <a:cubicBezTo>
                  <a:pt x="4485927" y="5346685"/>
                  <a:pt x="4486634" y="5344780"/>
                  <a:pt x="4487341" y="5342875"/>
                </a:cubicBezTo>
                <a:cubicBezTo>
                  <a:pt x="4497236" y="5346685"/>
                  <a:pt x="4497236" y="5346685"/>
                  <a:pt x="4497236" y="5346685"/>
                </a:cubicBezTo>
                <a:lnTo>
                  <a:pt x="4498650" y="5341605"/>
                </a:lnTo>
                <a:lnTo>
                  <a:pt x="4497236" y="5340970"/>
                </a:lnTo>
                <a:cubicBezTo>
                  <a:pt x="4496529" y="5340335"/>
                  <a:pt x="4496529" y="5340335"/>
                  <a:pt x="4495822" y="5340335"/>
                </a:cubicBezTo>
                <a:cubicBezTo>
                  <a:pt x="4495116" y="5340335"/>
                  <a:pt x="4494409" y="5340335"/>
                  <a:pt x="4493702" y="5340335"/>
                </a:cubicBezTo>
                <a:cubicBezTo>
                  <a:pt x="4492995" y="5340335"/>
                  <a:pt x="4492288" y="5340335"/>
                  <a:pt x="4491582" y="5340335"/>
                </a:cubicBezTo>
                <a:close/>
                <a:moveTo>
                  <a:pt x="5169400" y="5335255"/>
                </a:moveTo>
                <a:cubicBezTo>
                  <a:pt x="5165159" y="5339700"/>
                  <a:pt x="5160035" y="5343669"/>
                  <a:pt x="5155971" y="5348035"/>
                </a:cubicBezTo>
                <a:lnTo>
                  <a:pt x="5150798" y="5359131"/>
                </a:lnTo>
                <a:lnTo>
                  <a:pt x="5151024" y="5358115"/>
                </a:lnTo>
                <a:lnTo>
                  <a:pt x="5150058" y="5360717"/>
                </a:lnTo>
                <a:lnTo>
                  <a:pt x="5148903" y="5363195"/>
                </a:lnTo>
                <a:lnTo>
                  <a:pt x="5148903" y="5363830"/>
                </a:lnTo>
                <a:lnTo>
                  <a:pt x="5150058" y="5360717"/>
                </a:lnTo>
                <a:lnTo>
                  <a:pt x="5150798" y="5359131"/>
                </a:lnTo>
                <a:lnTo>
                  <a:pt x="5149610" y="5364465"/>
                </a:lnTo>
                <a:lnTo>
                  <a:pt x="5149610" y="5366370"/>
                </a:lnTo>
                <a:lnTo>
                  <a:pt x="5152437" y="5367640"/>
                </a:lnTo>
                <a:cubicBezTo>
                  <a:pt x="5158798" y="5369545"/>
                  <a:pt x="5158798" y="5369545"/>
                  <a:pt x="5158798" y="5369545"/>
                </a:cubicBezTo>
                <a:cubicBezTo>
                  <a:pt x="5158092" y="5371450"/>
                  <a:pt x="5157384" y="5373355"/>
                  <a:pt x="5156678" y="5374625"/>
                </a:cubicBezTo>
                <a:cubicBezTo>
                  <a:pt x="5158798" y="5375260"/>
                  <a:pt x="5160212" y="5374625"/>
                  <a:pt x="5162332" y="5372720"/>
                </a:cubicBezTo>
                <a:lnTo>
                  <a:pt x="5163746" y="5371450"/>
                </a:lnTo>
                <a:lnTo>
                  <a:pt x="5164452" y="5371450"/>
                </a:lnTo>
                <a:cubicBezTo>
                  <a:pt x="5165866" y="5369545"/>
                  <a:pt x="5167986" y="5367005"/>
                  <a:pt x="5168694" y="5363195"/>
                </a:cubicBezTo>
                <a:cubicBezTo>
                  <a:pt x="5165866" y="5356845"/>
                  <a:pt x="5166573" y="5349225"/>
                  <a:pt x="5168694" y="5340335"/>
                </a:cubicBezTo>
                <a:close/>
                <a:moveTo>
                  <a:pt x="5073982" y="5330810"/>
                </a:moveTo>
                <a:cubicBezTo>
                  <a:pt x="5073982" y="5332080"/>
                  <a:pt x="5073276" y="5332715"/>
                  <a:pt x="5072569" y="5333985"/>
                </a:cubicBezTo>
                <a:lnTo>
                  <a:pt x="5071156" y="5335255"/>
                </a:lnTo>
                <a:lnTo>
                  <a:pt x="5069035" y="5340970"/>
                </a:lnTo>
                <a:lnTo>
                  <a:pt x="5066914" y="5346685"/>
                </a:lnTo>
                <a:lnTo>
                  <a:pt x="5067622" y="5346685"/>
                </a:lnTo>
                <a:cubicBezTo>
                  <a:pt x="5069035" y="5346685"/>
                  <a:pt x="5071156" y="5347320"/>
                  <a:pt x="5070448" y="5346685"/>
                </a:cubicBezTo>
                <a:cubicBezTo>
                  <a:pt x="5070448" y="5346685"/>
                  <a:pt x="5069742" y="5346685"/>
                  <a:pt x="5067622" y="5346050"/>
                </a:cubicBezTo>
                <a:cubicBezTo>
                  <a:pt x="5073982" y="5330810"/>
                  <a:pt x="5073982" y="5330810"/>
                  <a:pt x="5073982" y="5330810"/>
                </a:cubicBezTo>
                <a:close/>
                <a:moveTo>
                  <a:pt x="5182830" y="5327000"/>
                </a:moveTo>
                <a:lnTo>
                  <a:pt x="5180709" y="5335255"/>
                </a:lnTo>
                <a:cubicBezTo>
                  <a:pt x="5179296" y="5341605"/>
                  <a:pt x="5177882" y="5346685"/>
                  <a:pt x="5176468" y="5352400"/>
                </a:cubicBezTo>
                <a:lnTo>
                  <a:pt x="5176468" y="5353670"/>
                </a:lnTo>
                <a:cubicBezTo>
                  <a:pt x="5177882" y="5350495"/>
                  <a:pt x="5179296" y="5347320"/>
                  <a:pt x="5180709" y="5343510"/>
                </a:cubicBezTo>
                <a:cubicBezTo>
                  <a:pt x="5182122" y="5342875"/>
                  <a:pt x="5183536" y="5342240"/>
                  <a:pt x="5184243" y="5340970"/>
                </a:cubicBezTo>
                <a:cubicBezTo>
                  <a:pt x="5185656" y="5337795"/>
                  <a:pt x="5184243" y="5332715"/>
                  <a:pt x="5182830" y="5328270"/>
                </a:cubicBezTo>
                <a:close/>
                <a:moveTo>
                  <a:pt x="5201206" y="5326365"/>
                </a:moveTo>
                <a:cubicBezTo>
                  <a:pt x="5199086" y="5326365"/>
                  <a:pt x="5198379" y="5328270"/>
                  <a:pt x="5196966" y="5332080"/>
                </a:cubicBezTo>
                <a:cubicBezTo>
                  <a:pt x="5209688" y="5328270"/>
                  <a:pt x="5206154" y="5335890"/>
                  <a:pt x="5209688" y="5328270"/>
                </a:cubicBezTo>
                <a:cubicBezTo>
                  <a:pt x="5206860" y="5327635"/>
                  <a:pt x="5205447" y="5327000"/>
                  <a:pt x="5204033" y="5326365"/>
                </a:cubicBezTo>
                <a:cubicBezTo>
                  <a:pt x="5202620" y="5326365"/>
                  <a:pt x="5201913" y="5325730"/>
                  <a:pt x="5201206" y="5326365"/>
                </a:cubicBezTo>
                <a:close/>
                <a:moveTo>
                  <a:pt x="5175762" y="5316205"/>
                </a:moveTo>
                <a:lnTo>
                  <a:pt x="5175054" y="5316840"/>
                </a:lnTo>
                <a:cubicBezTo>
                  <a:pt x="5170107" y="5318745"/>
                  <a:pt x="5166573" y="5320015"/>
                  <a:pt x="5171520" y="5323190"/>
                </a:cubicBezTo>
                <a:lnTo>
                  <a:pt x="5172934" y="5323825"/>
                </a:lnTo>
                <a:lnTo>
                  <a:pt x="5175054" y="5318745"/>
                </a:lnTo>
                <a:close/>
                <a:moveTo>
                  <a:pt x="5271179" y="5314935"/>
                </a:moveTo>
                <a:lnTo>
                  <a:pt x="5270472" y="5316205"/>
                </a:lnTo>
                <a:lnTo>
                  <a:pt x="5270472" y="5315570"/>
                </a:lnTo>
                <a:close/>
                <a:moveTo>
                  <a:pt x="5271886" y="5313030"/>
                </a:moveTo>
                <a:lnTo>
                  <a:pt x="5271179" y="5314300"/>
                </a:lnTo>
                <a:lnTo>
                  <a:pt x="5271179" y="5313665"/>
                </a:lnTo>
                <a:close/>
                <a:moveTo>
                  <a:pt x="248678" y="5311760"/>
                </a:moveTo>
                <a:cubicBezTo>
                  <a:pt x="248678" y="5311760"/>
                  <a:pt x="248678" y="5311760"/>
                  <a:pt x="248678" y="5312395"/>
                </a:cubicBezTo>
                <a:cubicBezTo>
                  <a:pt x="247972" y="5313665"/>
                  <a:pt x="247972" y="5314300"/>
                  <a:pt x="247265" y="5314935"/>
                </a:cubicBezTo>
                <a:cubicBezTo>
                  <a:pt x="246557" y="5316205"/>
                  <a:pt x="246557" y="5316205"/>
                  <a:pt x="246557" y="5314935"/>
                </a:cubicBezTo>
                <a:lnTo>
                  <a:pt x="246557" y="5314300"/>
                </a:lnTo>
                <a:cubicBezTo>
                  <a:pt x="246557" y="5313665"/>
                  <a:pt x="247265" y="5312395"/>
                  <a:pt x="247972" y="5312395"/>
                </a:cubicBezTo>
                <a:cubicBezTo>
                  <a:pt x="247972" y="5311760"/>
                  <a:pt x="248678" y="5311760"/>
                  <a:pt x="248678" y="5311760"/>
                </a:cubicBezTo>
                <a:close/>
                <a:moveTo>
                  <a:pt x="5272592" y="5311125"/>
                </a:moveTo>
                <a:lnTo>
                  <a:pt x="5272592" y="5311760"/>
                </a:lnTo>
                <a:lnTo>
                  <a:pt x="5271886" y="5313030"/>
                </a:lnTo>
                <a:close/>
                <a:moveTo>
                  <a:pt x="5176468" y="5299695"/>
                </a:moveTo>
                <a:cubicBezTo>
                  <a:pt x="5176468" y="5299695"/>
                  <a:pt x="5173641" y="5307315"/>
                  <a:pt x="5173641" y="5307315"/>
                </a:cubicBezTo>
                <a:cubicBezTo>
                  <a:pt x="5175762" y="5302235"/>
                  <a:pt x="5180709" y="5302235"/>
                  <a:pt x="5180709" y="5301600"/>
                </a:cubicBezTo>
                <a:cubicBezTo>
                  <a:pt x="5180709" y="5300965"/>
                  <a:pt x="5180002" y="5300965"/>
                  <a:pt x="5176468" y="5299695"/>
                </a:cubicBezTo>
                <a:close/>
                <a:moveTo>
                  <a:pt x="5244320" y="5298425"/>
                </a:moveTo>
                <a:cubicBezTo>
                  <a:pt x="5241494" y="5305410"/>
                  <a:pt x="5247854" y="5316840"/>
                  <a:pt x="5257750" y="5320015"/>
                </a:cubicBezTo>
                <a:cubicBezTo>
                  <a:pt x="5257750" y="5320015"/>
                  <a:pt x="5257750" y="5320015"/>
                  <a:pt x="5254922" y="5327635"/>
                </a:cubicBezTo>
                <a:cubicBezTo>
                  <a:pt x="5254922" y="5327635"/>
                  <a:pt x="5245028" y="5323825"/>
                  <a:pt x="5247854" y="5316840"/>
                </a:cubicBezTo>
                <a:cubicBezTo>
                  <a:pt x="5237960" y="5313030"/>
                  <a:pt x="5245028" y="5323825"/>
                  <a:pt x="5235132" y="5320650"/>
                </a:cubicBezTo>
                <a:cubicBezTo>
                  <a:pt x="5236546" y="5317475"/>
                  <a:pt x="5237960" y="5313665"/>
                  <a:pt x="5239373" y="5309220"/>
                </a:cubicBezTo>
                <a:lnTo>
                  <a:pt x="5241494" y="5305410"/>
                </a:lnTo>
                <a:lnTo>
                  <a:pt x="5241494" y="5304775"/>
                </a:lnTo>
                <a:cubicBezTo>
                  <a:pt x="5242200" y="5302870"/>
                  <a:pt x="5242907" y="5301600"/>
                  <a:pt x="5243614" y="5299695"/>
                </a:cubicBezTo>
                <a:close/>
                <a:moveTo>
                  <a:pt x="267055" y="5290170"/>
                </a:moveTo>
                <a:cubicBezTo>
                  <a:pt x="267055" y="5290170"/>
                  <a:pt x="267055" y="5291440"/>
                  <a:pt x="267055" y="5292710"/>
                </a:cubicBezTo>
                <a:cubicBezTo>
                  <a:pt x="267055" y="5293980"/>
                  <a:pt x="266348" y="5293980"/>
                  <a:pt x="266348" y="5293980"/>
                </a:cubicBezTo>
                <a:lnTo>
                  <a:pt x="266348" y="5293345"/>
                </a:lnTo>
                <a:cubicBezTo>
                  <a:pt x="266348" y="5292710"/>
                  <a:pt x="266348" y="5292075"/>
                  <a:pt x="266348" y="5291440"/>
                </a:cubicBezTo>
                <a:cubicBezTo>
                  <a:pt x="267055" y="5290170"/>
                  <a:pt x="267055" y="5290170"/>
                  <a:pt x="267055" y="5290170"/>
                </a:cubicBezTo>
                <a:close/>
                <a:moveTo>
                  <a:pt x="5194845" y="5289535"/>
                </a:moveTo>
                <a:lnTo>
                  <a:pt x="5189190" y="5306680"/>
                </a:lnTo>
                <a:cubicBezTo>
                  <a:pt x="5187777" y="5309855"/>
                  <a:pt x="5186364" y="5313665"/>
                  <a:pt x="5185656" y="5316840"/>
                </a:cubicBezTo>
                <a:lnTo>
                  <a:pt x="5184243" y="5320015"/>
                </a:lnTo>
                <a:lnTo>
                  <a:pt x="5185656" y="5320015"/>
                </a:lnTo>
                <a:cubicBezTo>
                  <a:pt x="5186364" y="5320650"/>
                  <a:pt x="5188484" y="5320650"/>
                  <a:pt x="5189898" y="5321285"/>
                </a:cubicBezTo>
                <a:cubicBezTo>
                  <a:pt x="5192724" y="5314300"/>
                  <a:pt x="5186364" y="5302870"/>
                  <a:pt x="5201913" y="5292075"/>
                </a:cubicBezTo>
                <a:cubicBezTo>
                  <a:pt x="5199792" y="5290805"/>
                  <a:pt x="5197672" y="5290170"/>
                  <a:pt x="5196258" y="5289535"/>
                </a:cubicBezTo>
                <a:close/>
                <a:moveTo>
                  <a:pt x="288966" y="5285725"/>
                </a:moveTo>
                <a:cubicBezTo>
                  <a:pt x="288966" y="5286995"/>
                  <a:pt x="288259" y="5288265"/>
                  <a:pt x="288259" y="5288900"/>
                </a:cubicBezTo>
                <a:lnTo>
                  <a:pt x="288966" y="5286995"/>
                </a:lnTo>
                <a:close/>
                <a:moveTo>
                  <a:pt x="261400" y="5283820"/>
                </a:moveTo>
                <a:cubicBezTo>
                  <a:pt x="262108" y="5283820"/>
                  <a:pt x="262108" y="5284455"/>
                  <a:pt x="262108" y="5285725"/>
                </a:cubicBezTo>
                <a:cubicBezTo>
                  <a:pt x="262108" y="5288265"/>
                  <a:pt x="261400" y="5292075"/>
                  <a:pt x="260693" y="5293345"/>
                </a:cubicBezTo>
                <a:cubicBezTo>
                  <a:pt x="259987" y="5294615"/>
                  <a:pt x="259280" y="5296520"/>
                  <a:pt x="259280" y="5297790"/>
                </a:cubicBezTo>
                <a:cubicBezTo>
                  <a:pt x="257159" y="5304775"/>
                  <a:pt x="256453" y="5304140"/>
                  <a:pt x="257866" y="5296520"/>
                </a:cubicBezTo>
                <a:cubicBezTo>
                  <a:pt x="259987" y="5288265"/>
                  <a:pt x="260693" y="5283820"/>
                  <a:pt x="261400" y="5283820"/>
                </a:cubicBezTo>
                <a:close/>
                <a:moveTo>
                  <a:pt x="5250682" y="5283185"/>
                </a:moveTo>
                <a:cubicBezTo>
                  <a:pt x="5250682" y="5283185"/>
                  <a:pt x="5257043" y="5294615"/>
                  <a:pt x="5257043" y="5294615"/>
                </a:cubicBezTo>
                <a:cubicBezTo>
                  <a:pt x="5244320" y="5298425"/>
                  <a:pt x="5244320" y="5298425"/>
                  <a:pt x="5244320" y="5298425"/>
                </a:cubicBezTo>
                <a:lnTo>
                  <a:pt x="5245734" y="5294615"/>
                </a:lnTo>
                <a:cubicBezTo>
                  <a:pt x="5247148" y="5290805"/>
                  <a:pt x="5249268" y="5286995"/>
                  <a:pt x="5250682" y="5283185"/>
                </a:cubicBezTo>
                <a:close/>
                <a:moveTo>
                  <a:pt x="281898" y="5281280"/>
                </a:moveTo>
                <a:cubicBezTo>
                  <a:pt x="281898" y="5281280"/>
                  <a:pt x="281898" y="5281915"/>
                  <a:pt x="281898" y="5282550"/>
                </a:cubicBezTo>
                <a:cubicBezTo>
                  <a:pt x="281191" y="5283820"/>
                  <a:pt x="281191" y="5283820"/>
                  <a:pt x="281191" y="5283185"/>
                </a:cubicBezTo>
                <a:cubicBezTo>
                  <a:pt x="281191" y="5282550"/>
                  <a:pt x="281191" y="5281915"/>
                  <a:pt x="281898" y="5281280"/>
                </a:cubicBezTo>
                <a:close/>
                <a:moveTo>
                  <a:pt x="4516320" y="5280010"/>
                </a:moveTo>
                <a:lnTo>
                  <a:pt x="4515612" y="5280645"/>
                </a:lnTo>
                <a:cubicBezTo>
                  <a:pt x="4512786" y="5283185"/>
                  <a:pt x="4510665" y="5286360"/>
                  <a:pt x="4509252" y="5290805"/>
                </a:cubicBezTo>
                <a:cubicBezTo>
                  <a:pt x="4510665" y="5291440"/>
                  <a:pt x="4512078" y="5291440"/>
                  <a:pt x="4513492" y="5290805"/>
                </a:cubicBezTo>
                <a:lnTo>
                  <a:pt x="4514199" y="5289535"/>
                </a:lnTo>
                <a:cubicBezTo>
                  <a:pt x="4515612" y="5286995"/>
                  <a:pt x="4515612" y="5283820"/>
                  <a:pt x="4516320" y="5280645"/>
                </a:cubicBezTo>
                <a:close/>
                <a:moveTo>
                  <a:pt x="255746" y="5280010"/>
                </a:moveTo>
                <a:cubicBezTo>
                  <a:pt x="255746" y="5280010"/>
                  <a:pt x="256453" y="5280645"/>
                  <a:pt x="256453" y="5281915"/>
                </a:cubicBezTo>
                <a:cubicBezTo>
                  <a:pt x="256453" y="5284455"/>
                  <a:pt x="252919" y="5302235"/>
                  <a:pt x="251505" y="5302235"/>
                </a:cubicBezTo>
                <a:cubicBezTo>
                  <a:pt x="251505" y="5302870"/>
                  <a:pt x="250799" y="5302235"/>
                  <a:pt x="250799" y="5301600"/>
                </a:cubicBezTo>
                <a:cubicBezTo>
                  <a:pt x="250092" y="5300330"/>
                  <a:pt x="250799" y="5297155"/>
                  <a:pt x="252919" y="5289535"/>
                </a:cubicBezTo>
                <a:cubicBezTo>
                  <a:pt x="254332" y="5283185"/>
                  <a:pt x="255039" y="5280010"/>
                  <a:pt x="255746" y="5280010"/>
                </a:cubicBezTo>
                <a:close/>
                <a:moveTo>
                  <a:pt x="5095894" y="5279375"/>
                </a:moveTo>
                <a:cubicBezTo>
                  <a:pt x="5094480" y="5279375"/>
                  <a:pt x="5093773" y="5280010"/>
                  <a:pt x="5093066" y="5280010"/>
                </a:cubicBezTo>
                <a:lnTo>
                  <a:pt x="5093773" y="5280010"/>
                </a:lnTo>
                <a:cubicBezTo>
                  <a:pt x="5093773" y="5280010"/>
                  <a:pt x="5094480" y="5279375"/>
                  <a:pt x="5095894" y="5279375"/>
                </a:cubicBezTo>
                <a:close/>
                <a:moveTo>
                  <a:pt x="5311466" y="5271120"/>
                </a:moveTo>
                <a:cubicBezTo>
                  <a:pt x="5308639" y="5278740"/>
                  <a:pt x="5308639" y="5278740"/>
                  <a:pt x="5308639" y="5278740"/>
                </a:cubicBezTo>
                <a:cubicBezTo>
                  <a:pt x="5308639" y="5278740"/>
                  <a:pt x="5298744" y="5274930"/>
                  <a:pt x="5298744" y="5274930"/>
                </a:cubicBezTo>
                <a:cubicBezTo>
                  <a:pt x="5311466" y="5271120"/>
                  <a:pt x="5311466" y="5271120"/>
                  <a:pt x="5311466" y="5271120"/>
                </a:cubicBezTo>
                <a:close/>
                <a:moveTo>
                  <a:pt x="4490875" y="5266040"/>
                </a:moveTo>
                <a:lnTo>
                  <a:pt x="4489461" y="5273025"/>
                </a:lnTo>
                <a:cubicBezTo>
                  <a:pt x="4487341" y="5283820"/>
                  <a:pt x="4485927" y="5294615"/>
                  <a:pt x="4484514" y="5304775"/>
                </a:cubicBezTo>
                <a:cubicBezTo>
                  <a:pt x="4479566" y="5293980"/>
                  <a:pt x="4483100" y="5281915"/>
                  <a:pt x="4488754" y="5269850"/>
                </a:cubicBezTo>
                <a:close/>
                <a:moveTo>
                  <a:pt x="5247148" y="5265405"/>
                </a:moveTo>
                <a:cubicBezTo>
                  <a:pt x="5253509" y="5276200"/>
                  <a:pt x="5253509" y="5276200"/>
                  <a:pt x="5253509" y="5276200"/>
                </a:cubicBezTo>
                <a:cubicBezTo>
                  <a:pt x="5253509" y="5276200"/>
                  <a:pt x="5243614" y="5272390"/>
                  <a:pt x="5250682" y="5283185"/>
                </a:cubicBezTo>
                <a:cubicBezTo>
                  <a:pt x="5240786" y="5280010"/>
                  <a:pt x="5243614" y="5272390"/>
                  <a:pt x="5247148" y="5265405"/>
                </a:cubicBezTo>
                <a:close/>
                <a:moveTo>
                  <a:pt x="5100841" y="5264135"/>
                </a:moveTo>
                <a:lnTo>
                  <a:pt x="5098720" y="5267945"/>
                </a:lnTo>
                <a:lnTo>
                  <a:pt x="5096600" y="5273660"/>
                </a:lnTo>
                <a:cubicBezTo>
                  <a:pt x="5097307" y="5272390"/>
                  <a:pt x="5098720" y="5271755"/>
                  <a:pt x="5098720" y="5271755"/>
                </a:cubicBezTo>
                <a:cubicBezTo>
                  <a:pt x="5101548" y="5264770"/>
                  <a:pt x="5101548" y="5264770"/>
                  <a:pt x="5101548" y="5264770"/>
                </a:cubicBezTo>
                <a:close/>
                <a:moveTo>
                  <a:pt x="259280" y="5262865"/>
                </a:moveTo>
                <a:cubicBezTo>
                  <a:pt x="259987" y="5263500"/>
                  <a:pt x="259987" y="5264135"/>
                  <a:pt x="259987" y="5264770"/>
                </a:cubicBezTo>
                <a:cubicBezTo>
                  <a:pt x="259280" y="5266040"/>
                  <a:pt x="259280" y="5266675"/>
                  <a:pt x="258573" y="5266675"/>
                </a:cubicBezTo>
                <a:cubicBezTo>
                  <a:pt x="258573" y="5266675"/>
                  <a:pt x="257866" y="5266040"/>
                  <a:pt x="258573" y="5264770"/>
                </a:cubicBezTo>
                <a:cubicBezTo>
                  <a:pt x="258573" y="5264135"/>
                  <a:pt x="259280" y="5263500"/>
                  <a:pt x="259280" y="5262865"/>
                </a:cubicBezTo>
                <a:close/>
                <a:moveTo>
                  <a:pt x="260693" y="5256515"/>
                </a:moveTo>
                <a:cubicBezTo>
                  <a:pt x="261400" y="5256515"/>
                  <a:pt x="261400" y="5257150"/>
                  <a:pt x="261400" y="5257785"/>
                </a:cubicBezTo>
                <a:cubicBezTo>
                  <a:pt x="262108" y="5258420"/>
                  <a:pt x="261400" y="5259055"/>
                  <a:pt x="260693" y="5259690"/>
                </a:cubicBezTo>
                <a:cubicBezTo>
                  <a:pt x="259280" y="5260325"/>
                  <a:pt x="259280" y="5259055"/>
                  <a:pt x="259280" y="5257785"/>
                </a:cubicBezTo>
                <a:cubicBezTo>
                  <a:pt x="259280" y="5257150"/>
                  <a:pt x="259987" y="5256515"/>
                  <a:pt x="260693" y="5256515"/>
                </a:cubicBezTo>
                <a:close/>
                <a:moveTo>
                  <a:pt x="287552" y="5255880"/>
                </a:moveTo>
                <a:cubicBezTo>
                  <a:pt x="287552" y="5256515"/>
                  <a:pt x="287552" y="5257150"/>
                  <a:pt x="286845" y="5257785"/>
                </a:cubicBezTo>
                <a:lnTo>
                  <a:pt x="286845" y="5256515"/>
                </a:lnTo>
                <a:cubicBezTo>
                  <a:pt x="287552" y="5255880"/>
                  <a:pt x="287552" y="5255880"/>
                  <a:pt x="287552" y="5255880"/>
                </a:cubicBezTo>
                <a:close/>
                <a:moveTo>
                  <a:pt x="289672" y="5247625"/>
                </a:moveTo>
                <a:cubicBezTo>
                  <a:pt x="289672" y="5247625"/>
                  <a:pt x="288966" y="5248895"/>
                  <a:pt x="288966" y="5250800"/>
                </a:cubicBezTo>
                <a:cubicBezTo>
                  <a:pt x="288259" y="5253340"/>
                  <a:pt x="287552" y="5254610"/>
                  <a:pt x="288259" y="5253340"/>
                </a:cubicBezTo>
                <a:cubicBezTo>
                  <a:pt x="288259" y="5251435"/>
                  <a:pt x="288259" y="5250165"/>
                  <a:pt x="288966" y="5248260"/>
                </a:cubicBezTo>
                <a:cubicBezTo>
                  <a:pt x="288966" y="5247625"/>
                  <a:pt x="288966" y="5247625"/>
                  <a:pt x="289672" y="5247625"/>
                </a:cubicBezTo>
                <a:close/>
                <a:moveTo>
                  <a:pt x="5213928" y="5236195"/>
                </a:moveTo>
                <a:lnTo>
                  <a:pt x="5213222" y="5237465"/>
                </a:lnTo>
                <a:lnTo>
                  <a:pt x="5212515" y="5238735"/>
                </a:lnTo>
                <a:lnTo>
                  <a:pt x="5212515" y="5239370"/>
                </a:lnTo>
                <a:close/>
                <a:moveTo>
                  <a:pt x="267055" y="5231115"/>
                </a:moveTo>
                <a:cubicBezTo>
                  <a:pt x="267762" y="5231750"/>
                  <a:pt x="267055" y="5236195"/>
                  <a:pt x="265641" y="5236830"/>
                </a:cubicBezTo>
                <a:cubicBezTo>
                  <a:pt x="265641" y="5236830"/>
                  <a:pt x="265641" y="5236195"/>
                  <a:pt x="265641" y="5234925"/>
                </a:cubicBezTo>
                <a:lnTo>
                  <a:pt x="265641" y="5234290"/>
                </a:lnTo>
                <a:cubicBezTo>
                  <a:pt x="265641" y="5233655"/>
                  <a:pt x="266348" y="5233020"/>
                  <a:pt x="266348" y="5231750"/>
                </a:cubicBezTo>
                <a:cubicBezTo>
                  <a:pt x="266348" y="5231750"/>
                  <a:pt x="267055" y="5231115"/>
                  <a:pt x="267055" y="5231115"/>
                </a:cubicBezTo>
                <a:close/>
                <a:moveTo>
                  <a:pt x="5342566" y="5222860"/>
                </a:moveTo>
                <a:cubicBezTo>
                  <a:pt x="5339738" y="5230480"/>
                  <a:pt x="5329843" y="5226670"/>
                  <a:pt x="5327016" y="5234290"/>
                </a:cubicBezTo>
                <a:cubicBezTo>
                  <a:pt x="5329843" y="5226670"/>
                  <a:pt x="5329843" y="5226670"/>
                  <a:pt x="5329843" y="5226670"/>
                </a:cubicBezTo>
                <a:cubicBezTo>
                  <a:pt x="5342566" y="5222860"/>
                  <a:pt x="5342566" y="5222860"/>
                  <a:pt x="5342566" y="5222860"/>
                </a:cubicBezTo>
                <a:close/>
                <a:moveTo>
                  <a:pt x="275536" y="5222860"/>
                </a:moveTo>
                <a:cubicBezTo>
                  <a:pt x="275536" y="5222860"/>
                  <a:pt x="276243" y="5222860"/>
                  <a:pt x="276243" y="5222860"/>
                </a:cubicBezTo>
                <a:cubicBezTo>
                  <a:pt x="276243" y="5223495"/>
                  <a:pt x="276243" y="5223495"/>
                  <a:pt x="276243" y="5223495"/>
                </a:cubicBezTo>
                <a:cubicBezTo>
                  <a:pt x="276243" y="5224130"/>
                  <a:pt x="276243" y="5224765"/>
                  <a:pt x="276243" y="5225400"/>
                </a:cubicBezTo>
                <a:cubicBezTo>
                  <a:pt x="276243" y="5226035"/>
                  <a:pt x="275536" y="5226035"/>
                  <a:pt x="275536" y="5225400"/>
                </a:cubicBezTo>
                <a:cubicBezTo>
                  <a:pt x="275536" y="5224765"/>
                  <a:pt x="275536" y="5224130"/>
                  <a:pt x="275536" y="5223495"/>
                </a:cubicBezTo>
                <a:cubicBezTo>
                  <a:pt x="275536" y="5223495"/>
                  <a:pt x="275536" y="5222860"/>
                  <a:pt x="275536" y="5222860"/>
                </a:cubicBezTo>
                <a:close/>
                <a:moveTo>
                  <a:pt x="296741" y="5222225"/>
                </a:moveTo>
                <a:cubicBezTo>
                  <a:pt x="296741" y="5222225"/>
                  <a:pt x="296033" y="5222860"/>
                  <a:pt x="296033" y="5223495"/>
                </a:cubicBezTo>
                <a:cubicBezTo>
                  <a:pt x="296033" y="5224130"/>
                  <a:pt x="296033" y="5224130"/>
                  <a:pt x="296033" y="5224765"/>
                </a:cubicBezTo>
                <a:cubicBezTo>
                  <a:pt x="296741" y="5224765"/>
                  <a:pt x="296741" y="5224130"/>
                  <a:pt x="296741" y="5223495"/>
                </a:cubicBezTo>
                <a:cubicBezTo>
                  <a:pt x="297447" y="5223495"/>
                  <a:pt x="297447" y="5222860"/>
                  <a:pt x="296741" y="5222225"/>
                </a:cubicBezTo>
                <a:close/>
                <a:moveTo>
                  <a:pt x="5332670" y="5219685"/>
                </a:moveTo>
                <a:cubicBezTo>
                  <a:pt x="5329843" y="5226670"/>
                  <a:pt x="5329843" y="5226670"/>
                  <a:pt x="5329843" y="5226670"/>
                </a:cubicBezTo>
                <a:cubicBezTo>
                  <a:pt x="5319948" y="5223495"/>
                  <a:pt x="5319948" y="5223495"/>
                  <a:pt x="5319948" y="5223495"/>
                </a:cubicBezTo>
                <a:cubicBezTo>
                  <a:pt x="5329843" y="5226670"/>
                  <a:pt x="5329843" y="5226670"/>
                  <a:pt x="5332670" y="5219685"/>
                </a:cubicBezTo>
                <a:close/>
                <a:moveTo>
                  <a:pt x="5110029" y="5216510"/>
                </a:moveTo>
                <a:cubicBezTo>
                  <a:pt x="5107202" y="5224130"/>
                  <a:pt x="5107202" y="5224130"/>
                  <a:pt x="5107202" y="5224130"/>
                </a:cubicBezTo>
                <a:cubicBezTo>
                  <a:pt x="5109322" y="5219050"/>
                  <a:pt x="5112856" y="5221590"/>
                  <a:pt x="5114977" y="5224130"/>
                </a:cubicBezTo>
                <a:lnTo>
                  <a:pt x="5115684" y="5225400"/>
                </a:lnTo>
                <a:lnTo>
                  <a:pt x="5117804" y="5222225"/>
                </a:lnTo>
                <a:lnTo>
                  <a:pt x="5118511" y="5220955"/>
                </a:lnTo>
                <a:lnTo>
                  <a:pt x="5118511" y="5220320"/>
                </a:lnTo>
                <a:cubicBezTo>
                  <a:pt x="5114977" y="5218415"/>
                  <a:pt x="5110029" y="5216510"/>
                  <a:pt x="5110029" y="5216510"/>
                </a:cubicBezTo>
                <a:close/>
                <a:moveTo>
                  <a:pt x="300981" y="5202540"/>
                </a:moveTo>
                <a:cubicBezTo>
                  <a:pt x="300981" y="5202540"/>
                  <a:pt x="300275" y="5204445"/>
                  <a:pt x="298860" y="5210795"/>
                </a:cubicBezTo>
                <a:cubicBezTo>
                  <a:pt x="296741" y="5219050"/>
                  <a:pt x="296741" y="5220955"/>
                  <a:pt x="297447" y="5219685"/>
                </a:cubicBezTo>
                <a:cubicBezTo>
                  <a:pt x="298860" y="5216510"/>
                  <a:pt x="299568" y="5213335"/>
                  <a:pt x="299568" y="5210160"/>
                </a:cubicBezTo>
                <a:cubicBezTo>
                  <a:pt x="299568" y="5208890"/>
                  <a:pt x="300275" y="5208255"/>
                  <a:pt x="300275" y="5208890"/>
                </a:cubicBezTo>
                <a:cubicBezTo>
                  <a:pt x="300981" y="5208890"/>
                  <a:pt x="302395" y="5203175"/>
                  <a:pt x="301688" y="5202540"/>
                </a:cubicBezTo>
                <a:cubicBezTo>
                  <a:pt x="301688" y="5202540"/>
                  <a:pt x="301688" y="5202540"/>
                  <a:pt x="300981" y="5202540"/>
                </a:cubicBezTo>
                <a:close/>
                <a:moveTo>
                  <a:pt x="5257750" y="5198095"/>
                </a:moveTo>
                <a:cubicBezTo>
                  <a:pt x="5256336" y="5198095"/>
                  <a:pt x="5254216" y="5198095"/>
                  <a:pt x="5252096" y="5198730"/>
                </a:cubicBezTo>
                <a:cubicBezTo>
                  <a:pt x="5252096" y="5198730"/>
                  <a:pt x="5252096" y="5198730"/>
                  <a:pt x="5261284" y="5202540"/>
                </a:cubicBezTo>
                <a:cubicBezTo>
                  <a:pt x="5261284" y="5202540"/>
                  <a:pt x="5263404" y="5198095"/>
                  <a:pt x="5258456" y="5198095"/>
                </a:cubicBezTo>
                <a:cubicBezTo>
                  <a:pt x="5258456" y="5198095"/>
                  <a:pt x="5257750" y="5198095"/>
                  <a:pt x="5257750" y="5198095"/>
                </a:cubicBezTo>
                <a:close/>
                <a:moveTo>
                  <a:pt x="4542471" y="5196825"/>
                </a:moveTo>
                <a:cubicBezTo>
                  <a:pt x="4546005" y="5203810"/>
                  <a:pt x="4546005" y="5210795"/>
                  <a:pt x="4543884" y="5216510"/>
                </a:cubicBezTo>
                <a:lnTo>
                  <a:pt x="4543178" y="5218415"/>
                </a:lnTo>
                <a:lnTo>
                  <a:pt x="4545298" y="5219050"/>
                </a:lnTo>
                <a:cubicBezTo>
                  <a:pt x="4549539" y="5220955"/>
                  <a:pt x="4549539" y="5220955"/>
                  <a:pt x="4549539" y="5220955"/>
                </a:cubicBezTo>
                <a:cubicBezTo>
                  <a:pt x="4543884" y="5212700"/>
                  <a:pt x="4545298" y="5205080"/>
                  <a:pt x="4548126" y="5198730"/>
                </a:cubicBezTo>
                <a:lnTo>
                  <a:pt x="4548126" y="5198095"/>
                </a:lnTo>
                <a:lnTo>
                  <a:pt x="4545298" y="5197460"/>
                </a:lnTo>
                <a:cubicBezTo>
                  <a:pt x="4544592" y="5197460"/>
                  <a:pt x="4543178" y="5196825"/>
                  <a:pt x="4542471" y="5196825"/>
                </a:cubicBezTo>
                <a:close/>
                <a:moveTo>
                  <a:pt x="302395" y="5196825"/>
                </a:moveTo>
                <a:cubicBezTo>
                  <a:pt x="302395" y="5197460"/>
                  <a:pt x="301688" y="5198095"/>
                  <a:pt x="301688" y="5198730"/>
                </a:cubicBezTo>
                <a:cubicBezTo>
                  <a:pt x="301688" y="5200000"/>
                  <a:pt x="301688" y="5199365"/>
                  <a:pt x="302395" y="5198730"/>
                </a:cubicBezTo>
                <a:cubicBezTo>
                  <a:pt x="302395" y="5197460"/>
                  <a:pt x="302395" y="5196825"/>
                  <a:pt x="302395" y="5196825"/>
                </a:cubicBezTo>
                <a:close/>
                <a:moveTo>
                  <a:pt x="5119218" y="5194285"/>
                </a:moveTo>
                <a:lnTo>
                  <a:pt x="5116390" y="5201905"/>
                </a:lnTo>
                <a:cubicBezTo>
                  <a:pt x="5126286" y="5205080"/>
                  <a:pt x="5126286" y="5205080"/>
                  <a:pt x="5126286" y="5205080"/>
                </a:cubicBezTo>
                <a:cubicBezTo>
                  <a:pt x="5119218" y="5194285"/>
                  <a:pt x="5119218" y="5194285"/>
                  <a:pt x="5119218" y="5194285"/>
                </a:cubicBezTo>
                <a:close/>
                <a:moveTo>
                  <a:pt x="259280" y="5193650"/>
                </a:moveTo>
                <a:lnTo>
                  <a:pt x="259280" y="5197460"/>
                </a:lnTo>
                <a:cubicBezTo>
                  <a:pt x="259280" y="5201270"/>
                  <a:pt x="258573" y="5205080"/>
                  <a:pt x="256453" y="5207620"/>
                </a:cubicBezTo>
                <a:cubicBezTo>
                  <a:pt x="255746" y="5208890"/>
                  <a:pt x="255039" y="5210160"/>
                  <a:pt x="255746" y="5210160"/>
                </a:cubicBezTo>
                <a:cubicBezTo>
                  <a:pt x="255746" y="5210160"/>
                  <a:pt x="255746" y="5212065"/>
                  <a:pt x="255039" y="5213970"/>
                </a:cubicBezTo>
                <a:cubicBezTo>
                  <a:pt x="254332" y="5215875"/>
                  <a:pt x="254332" y="5217780"/>
                  <a:pt x="254332" y="5220320"/>
                </a:cubicBezTo>
                <a:cubicBezTo>
                  <a:pt x="254332" y="5222225"/>
                  <a:pt x="253626" y="5226670"/>
                  <a:pt x="250799" y="5240005"/>
                </a:cubicBezTo>
                <a:cubicBezTo>
                  <a:pt x="248678" y="5245720"/>
                  <a:pt x="247972" y="5252070"/>
                  <a:pt x="246557" y="5258420"/>
                </a:cubicBezTo>
                <a:cubicBezTo>
                  <a:pt x="245851" y="5260960"/>
                  <a:pt x="245144" y="5264135"/>
                  <a:pt x="244438" y="5266675"/>
                </a:cubicBezTo>
                <a:cubicBezTo>
                  <a:pt x="241610" y="5278740"/>
                  <a:pt x="238783" y="5292710"/>
                  <a:pt x="236663" y="5304775"/>
                </a:cubicBezTo>
                <a:cubicBezTo>
                  <a:pt x="235249" y="5310490"/>
                  <a:pt x="233836" y="5318110"/>
                  <a:pt x="233129" y="5321285"/>
                </a:cubicBezTo>
                <a:cubicBezTo>
                  <a:pt x="231715" y="5326365"/>
                  <a:pt x="227474" y="5345415"/>
                  <a:pt x="226768" y="5349225"/>
                </a:cubicBezTo>
                <a:cubicBezTo>
                  <a:pt x="226768" y="5350495"/>
                  <a:pt x="225354" y="5356845"/>
                  <a:pt x="223940" y="5363195"/>
                </a:cubicBezTo>
                <a:cubicBezTo>
                  <a:pt x="222526" y="5370180"/>
                  <a:pt x="220406" y="5377800"/>
                  <a:pt x="220406" y="5380975"/>
                </a:cubicBezTo>
                <a:cubicBezTo>
                  <a:pt x="218993" y="5386055"/>
                  <a:pt x="218286" y="5391135"/>
                  <a:pt x="216872" y="5396215"/>
                </a:cubicBezTo>
                <a:cubicBezTo>
                  <a:pt x="215459" y="5400025"/>
                  <a:pt x="214752" y="5403835"/>
                  <a:pt x="214752" y="5407645"/>
                </a:cubicBezTo>
                <a:cubicBezTo>
                  <a:pt x="214752" y="5408915"/>
                  <a:pt x="214045" y="5411455"/>
                  <a:pt x="213338" y="5412725"/>
                </a:cubicBezTo>
                <a:cubicBezTo>
                  <a:pt x="211924" y="5418440"/>
                  <a:pt x="206270" y="5444475"/>
                  <a:pt x="204857" y="5452730"/>
                </a:cubicBezTo>
                <a:cubicBezTo>
                  <a:pt x="204150" y="5456540"/>
                  <a:pt x="202736" y="5466700"/>
                  <a:pt x="200616" y="5474955"/>
                </a:cubicBezTo>
                <a:cubicBezTo>
                  <a:pt x="199202" y="5483210"/>
                  <a:pt x="197082" y="5492100"/>
                  <a:pt x="197082" y="5494005"/>
                </a:cubicBezTo>
                <a:cubicBezTo>
                  <a:pt x="196375" y="5495910"/>
                  <a:pt x="195669" y="5499085"/>
                  <a:pt x="194962" y="5503530"/>
                </a:cubicBezTo>
                <a:lnTo>
                  <a:pt x="194254" y="5507340"/>
                </a:lnTo>
                <a:lnTo>
                  <a:pt x="193548" y="5509245"/>
                </a:lnTo>
                <a:cubicBezTo>
                  <a:pt x="192135" y="5514960"/>
                  <a:pt x="192135" y="5516230"/>
                  <a:pt x="191427" y="5516230"/>
                </a:cubicBezTo>
                <a:cubicBezTo>
                  <a:pt x="190720" y="5515595"/>
                  <a:pt x="192841" y="5499720"/>
                  <a:pt x="197082" y="5479400"/>
                </a:cubicBezTo>
                <a:cubicBezTo>
                  <a:pt x="197789" y="5476860"/>
                  <a:pt x="198496" y="5473685"/>
                  <a:pt x="199202" y="5471145"/>
                </a:cubicBezTo>
                <a:cubicBezTo>
                  <a:pt x="199909" y="5466700"/>
                  <a:pt x="200616" y="5462890"/>
                  <a:pt x="201323" y="5458445"/>
                </a:cubicBezTo>
                <a:cubicBezTo>
                  <a:pt x="202736" y="5452095"/>
                  <a:pt x="204857" y="5442570"/>
                  <a:pt x="205563" y="5437490"/>
                </a:cubicBezTo>
                <a:cubicBezTo>
                  <a:pt x="206270" y="5432410"/>
                  <a:pt x="208390" y="5424790"/>
                  <a:pt x="209097" y="5420980"/>
                </a:cubicBezTo>
                <a:cubicBezTo>
                  <a:pt x="209805" y="5417805"/>
                  <a:pt x="210511" y="5415265"/>
                  <a:pt x="210511" y="5412090"/>
                </a:cubicBezTo>
                <a:cubicBezTo>
                  <a:pt x="211218" y="5409550"/>
                  <a:pt x="211924" y="5407645"/>
                  <a:pt x="212632" y="5405105"/>
                </a:cubicBezTo>
                <a:cubicBezTo>
                  <a:pt x="213338" y="5401295"/>
                  <a:pt x="214752" y="5392405"/>
                  <a:pt x="216166" y="5386055"/>
                </a:cubicBezTo>
                <a:cubicBezTo>
                  <a:pt x="219699" y="5369545"/>
                  <a:pt x="222526" y="5353035"/>
                  <a:pt x="228181" y="5329540"/>
                </a:cubicBezTo>
                <a:cubicBezTo>
                  <a:pt x="231715" y="5313665"/>
                  <a:pt x="235249" y="5295250"/>
                  <a:pt x="236663" y="5289535"/>
                </a:cubicBezTo>
                <a:cubicBezTo>
                  <a:pt x="238783" y="5280010"/>
                  <a:pt x="240903" y="5269215"/>
                  <a:pt x="243023" y="5260960"/>
                </a:cubicBezTo>
                <a:cubicBezTo>
                  <a:pt x="243730" y="5255880"/>
                  <a:pt x="245851" y="5246990"/>
                  <a:pt x="247265" y="5241275"/>
                </a:cubicBezTo>
                <a:cubicBezTo>
                  <a:pt x="250799" y="5226670"/>
                  <a:pt x="254332" y="5211430"/>
                  <a:pt x="258573" y="5196825"/>
                </a:cubicBezTo>
                <a:close/>
                <a:moveTo>
                  <a:pt x="259987" y="5187300"/>
                </a:moveTo>
                <a:cubicBezTo>
                  <a:pt x="259987" y="5187300"/>
                  <a:pt x="260693" y="5187300"/>
                  <a:pt x="260693" y="5187300"/>
                </a:cubicBezTo>
                <a:cubicBezTo>
                  <a:pt x="260693" y="5187300"/>
                  <a:pt x="260693" y="5187935"/>
                  <a:pt x="260693" y="5189205"/>
                </a:cubicBezTo>
                <a:cubicBezTo>
                  <a:pt x="261400" y="5189840"/>
                  <a:pt x="260693" y="5191110"/>
                  <a:pt x="259987" y="5191745"/>
                </a:cubicBezTo>
                <a:cubicBezTo>
                  <a:pt x="259987" y="5192380"/>
                  <a:pt x="259280" y="5192380"/>
                  <a:pt x="259987" y="5189840"/>
                </a:cubicBezTo>
                <a:cubicBezTo>
                  <a:pt x="259987" y="5187935"/>
                  <a:pt x="259987" y="5187300"/>
                  <a:pt x="259987" y="5187300"/>
                </a:cubicBezTo>
                <a:close/>
                <a:moveTo>
                  <a:pt x="5319241" y="5172060"/>
                </a:moveTo>
                <a:cubicBezTo>
                  <a:pt x="5319241" y="5172060"/>
                  <a:pt x="5312880" y="5186665"/>
                  <a:pt x="5312880" y="5186665"/>
                </a:cubicBezTo>
                <a:cubicBezTo>
                  <a:pt x="5300158" y="5190475"/>
                  <a:pt x="5313587" y="5212700"/>
                  <a:pt x="5313587" y="5212700"/>
                </a:cubicBezTo>
                <a:cubicBezTo>
                  <a:pt x="5300864" y="5216510"/>
                  <a:pt x="5300864" y="5216510"/>
                  <a:pt x="5300864" y="5216510"/>
                </a:cubicBezTo>
                <a:cubicBezTo>
                  <a:pt x="5300864" y="5216510"/>
                  <a:pt x="5319948" y="5223495"/>
                  <a:pt x="5313587" y="5212700"/>
                </a:cubicBezTo>
                <a:cubicBezTo>
                  <a:pt x="5307932" y="5203810"/>
                  <a:pt x="5322068" y="5201905"/>
                  <a:pt x="5323482" y="5195555"/>
                </a:cubicBezTo>
                <a:cubicBezTo>
                  <a:pt x="5324189" y="5193650"/>
                  <a:pt x="5324189" y="5192380"/>
                  <a:pt x="5322775" y="5190475"/>
                </a:cubicBezTo>
                <a:cubicBezTo>
                  <a:pt x="5329136" y="5175235"/>
                  <a:pt x="5329136" y="5175235"/>
                  <a:pt x="5329136" y="5175235"/>
                </a:cubicBezTo>
                <a:cubicBezTo>
                  <a:pt x="5329136" y="5175235"/>
                  <a:pt x="5319241" y="5172060"/>
                  <a:pt x="5319241" y="5172060"/>
                </a:cubicBezTo>
                <a:close/>
                <a:moveTo>
                  <a:pt x="288966" y="5169520"/>
                </a:moveTo>
                <a:cubicBezTo>
                  <a:pt x="289672" y="5169520"/>
                  <a:pt x="289672" y="5170155"/>
                  <a:pt x="288966" y="5172695"/>
                </a:cubicBezTo>
                <a:cubicBezTo>
                  <a:pt x="288966" y="5173965"/>
                  <a:pt x="288966" y="5175235"/>
                  <a:pt x="288259" y="5175870"/>
                </a:cubicBezTo>
                <a:cubicBezTo>
                  <a:pt x="287552" y="5177140"/>
                  <a:pt x="287552" y="5177140"/>
                  <a:pt x="286845" y="5175870"/>
                </a:cubicBezTo>
                <a:cubicBezTo>
                  <a:pt x="286845" y="5173330"/>
                  <a:pt x="287552" y="5170155"/>
                  <a:pt x="288966" y="5169520"/>
                </a:cubicBezTo>
                <a:close/>
                <a:moveTo>
                  <a:pt x="266348" y="5163805"/>
                </a:moveTo>
                <a:cubicBezTo>
                  <a:pt x="266348" y="5167615"/>
                  <a:pt x="264935" y="5171425"/>
                  <a:pt x="264227" y="5175235"/>
                </a:cubicBezTo>
                <a:cubicBezTo>
                  <a:pt x="263521" y="5176505"/>
                  <a:pt x="262814" y="5178410"/>
                  <a:pt x="262814" y="5179680"/>
                </a:cubicBezTo>
                <a:cubicBezTo>
                  <a:pt x="262108" y="5182855"/>
                  <a:pt x="262108" y="5182855"/>
                  <a:pt x="262108" y="5181585"/>
                </a:cubicBezTo>
                <a:cubicBezTo>
                  <a:pt x="262108" y="5178410"/>
                  <a:pt x="262814" y="5175235"/>
                  <a:pt x="263521" y="5172060"/>
                </a:cubicBezTo>
                <a:cubicBezTo>
                  <a:pt x="264935" y="5166345"/>
                  <a:pt x="265641" y="5163170"/>
                  <a:pt x="266348" y="5163805"/>
                </a:cubicBezTo>
                <a:close/>
                <a:moveTo>
                  <a:pt x="5122752" y="5161265"/>
                </a:moveTo>
                <a:lnTo>
                  <a:pt x="5122752" y="5161900"/>
                </a:lnTo>
                <a:lnTo>
                  <a:pt x="5124165" y="5165075"/>
                </a:lnTo>
                <a:cubicBezTo>
                  <a:pt x="5128406" y="5172060"/>
                  <a:pt x="5128406" y="5172060"/>
                  <a:pt x="5128406" y="5172060"/>
                </a:cubicBezTo>
                <a:cubicBezTo>
                  <a:pt x="5128406" y="5172060"/>
                  <a:pt x="5125578" y="5179680"/>
                  <a:pt x="5125578" y="5179680"/>
                </a:cubicBezTo>
                <a:cubicBezTo>
                  <a:pt x="5128406" y="5180315"/>
                  <a:pt x="5129820" y="5180950"/>
                  <a:pt x="5131233" y="5181585"/>
                </a:cubicBezTo>
                <a:lnTo>
                  <a:pt x="5132646" y="5182220"/>
                </a:lnTo>
                <a:lnTo>
                  <a:pt x="5132646" y="5180950"/>
                </a:lnTo>
                <a:cubicBezTo>
                  <a:pt x="5132646" y="5174600"/>
                  <a:pt x="5131233" y="5166345"/>
                  <a:pt x="5125578" y="5162535"/>
                </a:cubicBezTo>
                <a:lnTo>
                  <a:pt x="5123458" y="5161900"/>
                </a:lnTo>
                <a:close/>
                <a:moveTo>
                  <a:pt x="5270472" y="5154280"/>
                </a:moveTo>
                <a:cubicBezTo>
                  <a:pt x="5266938" y="5161900"/>
                  <a:pt x="5266938" y="5161900"/>
                  <a:pt x="5257750" y="5158725"/>
                </a:cubicBezTo>
                <a:lnTo>
                  <a:pt x="5264111" y="5169520"/>
                </a:lnTo>
                <a:cubicBezTo>
                  <a:pt x="5266232" y="5164440"/>
                  <a:pt x="5273300" y="5160630"/>
                  <a:pt x="5274006" y="5158090"/>
                </a:cubicBezTo>
                <a:cubicBezTo>
                  <a:pt x="5274006" y="5156820"/>
                  <a:pt x="5273300" y="5155550"/>
                  <a:pt x="5270472" y="5154280"/>
                </a:cubicBezTo>
                <a:close/>
                <a:moveTo>
                  <a:pt x="296741" y="5146660"/>
                </a:moveTo>
                <a:cubicBezTo>
                  <a:pt x="296741" y="5146660"/>
                  <a:pt x="296741" y="5147295"/>
                  <a:pt x="296741" y="5148565"/>
                </a:cubicBezTo>
                <a:cubicBezTo>
                  <a:pt x="296033" y="5149835"/>
                  <a:pt x="296033" y="5149835"/>
                  <a:pt x="296033" y="5148565"/>
                </a:cubicBezTo>
                <a:cubicBezTo>
                  <a:pt x="296033" y="5148565"/>
                  <a:pt x="296033" y="5147295"/>
                  <a:pt x="296741" y="5146660"/>
                </a:cubicBezTo>
                <a:close/>
                <a:moveTo>
                  <a:pt x="270589" y="5144755"/>
                </a:moveTo>
                <a:cubicBezTo>
                  <a:pt x="270589" y="5144755"/>
                  <a:pt x="270589" y="5144755"/>
                  <a:pt x="271296" y="5144755"/>
                </a:cubicBezTo>
                <a:cubicBezTo>
                  <a:pt x="271296" y="5144755"/>
                  <a:pt x="271296" y="5147295"/>
                  <a:pt x="270589" y="5150470"/>
                </a:cubicBezTo>
                <a:cubicBezTo>
                  <a:pt x="269882" y="5153645"/>
                  <a:pt x="269175" y="5154915"/>
                  <a:pt x="268469" y="5154915"/>
                </a:cubicBezTo>
                <a:cubicBezTo>
                  <a:pt x="267762" y="5154280"/>
                  <a:pt x="268469" y="5150470"/>
                  <a:pt x="269882" y="5146660"/>
                </a:cubicBezTo>
                <a:cubicBezTo>
                  <a:pt x="270589" y="5145390"/>
                  <a:pt x="270589" y="5144755"/>
                  <a:pt x="270589" y="5144755"/>
                </a:cubicBezTo>
                <a:close/>
                <a:moveTo>
                  <a:pt x="4567209" y="5142215"/>
                </a:moveTo>
                <a:cubicBezTo>
                  <a:pt x="4564382" y="5142215"/>
                  <a:pt x="4560848" y="5145390"/>
                  <a:pt x="4555900" y="5158725"/>
                </a:cubicBezTo>
                <a:cubicBezTo>
                  <a:pt x="4558020" y="5159360"/>
                  <a:pt x="4560141" y="5159995"/>
                  <a:pt x="4562262" y="5160630"/>
                </a:cubicBezTo>
                <a:lnTo>
                  <a:pt x="4563675" y="5161265"/>
                </a:lnTo>
                <a:lnTo>
                  <a:pt x="4564382" y="5160630"/>
                </a:lnTo>
                <a:cubicBezTo>
                  <a:pt x="4567209" y="5158090"/>
                  <a:pt x="4570036" y="5155550"/>
                  <a:pt x="4570743" y="5154280"/>
                </a:cubicBezTo>
                <a:cubicBezTo>
                  <a:pt x="4570743" y="5153010"/>
                  <a:pt x="4570036" y="5151740"/>
                  <a:pt x="4567209" y="5150470"/>
                </a:cubicBezTo>
                <a:cubicBezTo>
                  <a:pt x="4567916" y="5147930"/>
                  <a:pt x="4569330" y="5144755"/>
                  <a:pt x="4570036" y="5142850"/>
                </a:cubicBezTo>
                <a:lnTo>
                  <a:pt x="4570743" y="5142215"/>
                </a:lnTo>
                <a:cubicBezTo>
                  <a:pt x="4570036" y="5142215"/>
                  <a:pt x="4569330" y="5142215"/>
                  <a:pt x="4568622" y="5142215"/>
                </a:cubicBezTo>
                <a:cubicBezTo>
                  <a:pt x="4568622" y="5142215"/>
                  <a:pt x="4567916" y="5141580"/>
                  <a:pt x="4567209" y="5142215"/>
                </a:cubicBezTo>
                <a:close/>
                <a:moveTo>
                  <a:pt x="273416" y="5135865"/>
                </a:moveTo>
                <a:cubicBezTo>
                  <a:pt x="273416" y="5136500"/>
                  <a:pt x="273416" y="5136500"/>
                  <a:pt x="273416" y="5137770"/>
                </a:cubicBezTo>
                <a:cubicBezTo>
                  <a:pt x="273416" y="5139040"/>
                  <a:pt x="272709" y="5139675"/>
                  <a:pt x="272002" y="5140310"/>
                </a:cubicBezTo>
                <a:cubicBezTo>
                  <a:pt x="272002" y="5140310"/>
                  <a:pt x="271296" y="5140310"/>
                  <a:pt x="272002" y="5139040"/>
                </a:cubicBezTo>
                <a:cubicBezTo>
                  <a:pt x="272002" y="5137770"/>
                  <a:pt x="272709" y="5137135"/>
                  <a:pt x="273416" y="5135865"/>
                </a:cubicBezTo>
                <a:close/>
                <a:moveTo>
                  <a:pt x="274829" y="5130785"/>
                </a:moveTo>
                <a:cubicBezTo>
                  <a:pt x="274829" y="5130785"/>
                  <a:pt x="274829" y="5131420"/>
                  <a:pt x="274829" y="5132055"/>
                </a:cubicBezTo>
                <a:cubicBezTo>
                  <a:pt x="274123" y="5132690"/>
                  <a:pt x="274123" y="5132690"/>
                  <a:pt x="273416" y="5132690"/>
                </a:cubicBezTo>
                <a:cubicBezTo>
                  <a:pt x="273416" y="5132690"/>
                  <a:pt x="273416" y="5132055"/>
                  <a:pt x="273416" y="5132055"/>
                </a:cubicBezTo>
                <a:cubicBezTo>
                  <a:pt x="274123" y="5131420"/>
                  <a:pt x="274123" y="5130785"/>
                  <a:pt x="274829" y="5130785"/>
                </a:cubicBezTo>
                <a:close/>
                <a:moveTo>
                  <a:pt x="5269766" y="5128880"/>
                </a:moveTo>
                <a:lnTo>
                  <a:pt x="5269058" y="5130150"/>
                </a:lnTo>
                <a:cubicBezTo>
                  <a:pt x="5266938" y="5136500"/>
                  <a:pt x="5266938" y="5136500"/>
                  <a:pt x="5266938" y="5136500"/>
                </a:cubicBezTo>
                <a:cubicBezTo>
                  <a:pt x="5267645" y="5136500"/>
                  <a:pt x="5267645" y="5136500"/>
                  <a:pt x="5267645" y="5136500"/>
                </a:cubicBezTo>
                <a:cubicBezTo>
                  <a:pt x="5268352" y="5137135"/>
                  <a:pt x="5268352" y="5137135"/>
                  <a:pt x="5269058" y="5137135"/>
                </a:cubicBezTo>
                <a:lnTo>
                  <a:pt x="5269766" y="5137135"/>
                </a:lnTo>
                <a:lnTo>
                  <a:pt x="5270472" y="5137770"/>
                </a:lnTo>
                <a:lnTo>
                  <a:pt x="5272592" y="5138405"/>
                </a:lnTo>
                <a:lnTo>
                  <a:pt x="5273300" y="5138405"/>
                </a:lnTo>
                <a:lnTo>
                  <a:pt x="5274006" y="5139040"/>
                </a:lnTo>
                <a:cubicBezTo>
                  <a:pt x="5276126" y="5139675"/>
                  <a:pt x="5276126" y="5139675"/>
                  <a:pt x="5276126" y="5139675"/>
                </a:cubicBezTo>
                <a:cubicBezTo>
                  <a:pt x="5279660" y="5132055"/>
                  <a:pt x="5279660" y="5132055"/>
                  <a:pt x="5279660" y="5132055"/>
                </a:cubicBezTo>
                <a:cubicBezTo>
                  <a:pt x="5280368" y="5129515"/>
                  <a:pt x="5281074" y="5128880"/>
                  <a:pt x="5280368" y="5128880"/>
                </a:cubicBezTo>
                <a:cubicBezTo>
                  <a:pt x="5279660" y="5128880"/>
                  <a:pt x="5276126" y="5130785"/>
                  <a:pt x="5269766" y="5128880"/>
                </a:cubicBezTo>
                <a:close/>
                <a:moveTo>
                  <a:pt x="5254922" y="5125705"/>
                </a:moveTo>
                <a:lnTo>
                  <a:pt x="5254216" y="5128245"/>
                </a:lnTo>
                <a:cubicBezTo>
                  <a:pt x="5253509" y="5130785"/>
                  <a:pt x="5252802" y="5132690"/>
                  <a:pt x="5252096" y="5135230"/>
                </a:cubicBezTo>
                <a:lnTo>
                  <a:pt x="5250682" y="5139675"/>
                </a:lnTo>
                <a:cubicBezTo>
                  <a:pt x="5251388" y="5138405"/>
                  <a:pt x="5252096" y="5137135"/>
                  <a:pt x="5252802" y="5135865"/>
                </a:cubicBezTo>
                <a:cubicBezTo>
                  <a:pt x="5254216" y="5132690"/>
                  <a:pt x="5254922" y="5130150"/>
                  <a:pt x="5254922" y="5126340"/>
                </a:cubicBezTo>
                <a:close/>
                <a:moveTo>
                  <a:pt x="298860" y="5125705"/>
                </a:moveTo>
                <a:cubicBezTo>
                  <a:pt x="299568" y="5125705"/>
                  <a:pt x="299568" y="5126340"/>
                  <a:pt x="298860" y="5127610"/>
                </a:cubicBezTo>
                <a:cubicBezTo>
                  <a:pt x="298860" y="5128880"/>
                  <a:pt x="298154" y="5128880"/>
                  <a:pt x="298154" y="5128245"/>
                </a:cubicBezTo>
                <a:cubicBezTo>
                  <a:pt x="298154" y="5127610"/>
                  <a:pt x="298154" y="5126975"/>
                  <a:pt x="298154" y="5126340"/>
                </a:cubicBezTo>
                <a:cubicBezTo>
                  <a:pt x="298860" y="5126340"/>
                  <a:pt x="298860" y="5125705"/>
                  <a:pt x="298860" y="5125705"/>
                </a:cubicBezTo>
                <a:close/>
                <a:moveTo>
                  <a:pt x="5155264" y="5124435"/>
                </a:moveTo>
                <a:lnTo>
                  <a:pt x="5155264" y="5125070"/>
                </a:lnTo>
                <a:lnTo>
                  <a:pt x="5154558" y="5126340"/>
                </a:lnTo>
                <a:close/>
                <a:moveTo>
                  <a:pt x="5366596" y="5120625"/>
                </a:moveTo>
                <a:cubicBezTo>
                  <a:pt x="5367304" y="5120625"/>
                  <a:pt x="5368010" y="5120625"/>
                  <a:pt x="5368717" y="5120625"/>
                </a:cubicBezTo>
                <a:cubicBezTo>
                  <a:pt x="5369424" y="5121260"/>
                  <a:pt x="5370130" y="5121260"/>
                  <a:pt x="5370838" y="5121895"/>
                </a:cubicBezTo>
                <a:cubicBezTo>
                  <a:pt x="5376492" y="5123800"/>
                  <a:pt x="5381440" y="5132690"/>
                  <a:pt x="5382146" y="5141580"/>
                </a:cubicBezTo>
                <a:cubicBezTo>
                  <a:pt x="5382853" y="5151740"/>
                  <a:pt x="5379319" y="5166980"/>
                  <a:pt x="5374372" y="5180315"/>
                </a:cubicBezTo>
                <a:cubicBezTo>
                  <a:pt x="5368717" y="5193015"/>
                  <a:pt x="5362356" y="5202540"/>
                  <a:pt x="5358822" y="5201270"/>
                </a:cubicBezTo>
                <a:cubicBezTo>
                  <a:pt x="5347513" y="5196825"/>
                  <a:pt x="5347513" y="5184125"/>
                  <a:pt x="5356702" y="5139675"/>
                </a:cubicBezTo>
                <a:cubicBezTo>
                  <a:pt x="5360236" y="5126340"/>
                  <a:pt x="5362356" y="5120625"/>
                  <a:pt x="5366596" y="5120625"/>
                </a:cubicBezTo>
                <a:close/>
                <a:moveTo>
                  <a:pt x="4923434" y="5116180"/>
                </a:moveTo>
                <a:lnTo>
                  <a:pt x="4922728" y="5117450"/>
                </a:lnTo>
                <a:lnTo>
                  <a:pt x="4921314" y="5120625"/>
                </a:lnTo>
                <a:lnTo>
                  <a:pt x="4922021" y="5120625"/>
                </a:lnTo>
                <a:cubicBezTo>
                  <a:pt x="4923434" y="5119355"/>
                  <a:pt x="4924848" y="5118085"/>
                  <a:pt x="4927676" y="5117450"/>
                </a:cubicBezTo>
                <a:cubicBezTo>
                  <a:pt x="4926262" y="5116815"/>
                  <a:pt x="4925555" y="5116815"/>
                  <a:pt x="4924142" y="5116180"/>
                </a:cubicBezTo>
                <a:close/>
                <a:moveTo>
                  <a:pt x="4917780" y="5114275"/>
                </a:moveTo>
                <a:lnTo>
                  <a:pt x="4918487" y="5115545"/>
                </a:lnTo>
                <a:lnTo>
                  <a:pt x="4919900" y="5114910"/>
                </a:lnTo>
                <a:lnTo>
                  <a:pt x="4919194" y="5114275"/>
                </a:lnTo>
                <a:cubicBezTo>
                  <a:pt x="4917780" y="5114275"/>
                  <a:pt x="4917780" y="5114275"/>
                  <a:pt x="4917780" y="5114275"/>
                </a:cubicBezTo>
                <a:close/>
                <a:moveTo>
                  <a:pt x="279777" y="5109195"/>
                </a:moveTo>
                <a:cubicBezTo>
                  <a:pt x="279777" y="5109195"/>
                  <a:pt x="279777" y="5109830"/>
                  <a:pt x="279777" y="5110465"/>
                </a:cubicBezTo>
                <a:cubicBezTo>
                  <a:pt x="279777" y="5114275"/>
                  <a:pt x="279071" y="5118720"/>
                  <a:pt x="277657" y="5121895"/>
                </a:cubicBezTo>
                <a:cubicBezTo>
                  <a:pt x="276950" y="5123165"/>
                  <a:pt x="276243" y="5124435"/>
                  <a:pt x="276243" y="5125070"/>
                </a:cubicBezTo>
                <a:cubicBezTo>
                  <a:pt x="275536" y="5126340"/>
                  <a:pt x="276950" y="5116815"/>
                  <a:pt x="279071" y="5111735"/>
                </a:cubicBezTo>
                <a:cubicBezTo>
                  <a:pt x="279777" y="5109830"/>
                  <a:pt x="279777" y="5109195"/>
                  <a:pt x="279777" y="5109195"/>
                </a:cubicBezTo>
                <a:close/>
                <a:moveTo>
                  <a:pt x="5158092" y="5106655"/>
                </a:moveTo>
                <a:lnTo>
                  <a:pt x="5156678" y="5107925"/>
                </a:lnTo>
                <a:lnTo>
                  <a:pt x="5156678" y="5108560"/>
                </a:lnTo>
                <a:cubicBezTo>
                  <a:pt x="5160212" y="5123800"/>
                  <a:pt x="5160212" y="5123800"/>
                  <a:pt x="5160212" y="5123800"/>
                </a:cubicBezTo>
                <a:cubicBezTo>
                  <a:pt x="5157384" y="5119990"/>
                  <a:pt x="5154558" y="5116815"/>
                  <a:pt x="5152437" y="5114275"/>
                </a:cubicBezTo>
                <a:lnTo>
                  <a:pt x="5152437" y="5113640"/>
                </a:lnTo>
                <a:lnTo>
                  <a:pt x="5151024" y="5115545"/>
                </a:lnTo>
                <a:cubicBezTo>
                  <a:pt x="5146782" y="5121895"/>
                  <a:pt x="5144662" y="5126340"/>
                  <a:pt x="5153850" y="5128880"/>
                </a:cubicBezTo>
                <a:lnTo>
                  <a:pt x="5153144" y="5131420"/>
                </a:lnTo>
                <a:lnTo>
                  <a:pt x="5152437" y="5132055"/>
                </a:lnTo>
                <a:lnTo>
                  <a:pt x="5153144" y="5132055"/>
                </a:lnTo>
                <a:cubicBezTo>
                  <a:pt x="5153850" y="5132055"/>
                  <a:pt x="5155264" y="5131420"/>
                  <a:pt x="5156678" y="5131420"/>
                </a:cubicBezTo>
                <a:cubicBezTo>
                  <a:pt x="5156678" y="5131420"/>
                  <a:pt x="5156678" y="5131420"/>
                  <a:pt x="5160212" y="5123800"/>
                </a:cubicBezTo>
                <a:cubicBezTo>
                  <a:pt x="5162332" y="5117450"/>
                  <a:pt x="5165160" y="5111100"/>
                  <a:pt x="5159505" y="5107290"/>
                </a:cubicBezTo>
                <a:close/>
                <a:moveTo>
                  <a:pt x="312290" y="5105385"/>
                </a:moveTo>
                <a:cubicBezTo>
                  <a:pt x="312290" y="5105385"/>
                  <a:pt x="312290" y="5105385"/>
                  <a:pt x="311583" y="5106020"/>
                </a:cubicBezTo>
                <a:cubicBezTo>
                  <a:pt x="311583" y="5106655"/>
                  <a:pt x="311583" y="5107290"/>
                  <a:pt x="311583" y="5107290"/>
                </a:cubicBezTo>
                <a:cubicBezTo>
                  <a:pt x="312290" y="5107290"/>
                  <a:pt x="312290" y="5107290"/>
                  <a:pt x="312290" y="5106020"/>
                </a:cubicBezTo>
                <a:cubicBezTo>
                  <a:pt x="312290" y="5106020"/>
                  <a:pt x="312290" y="5105385"/>
                  <a:pt x="312290" y="5105385"/>
                </a:cubicBezTo>
                <a:close/>
                <a:moveTo>
                  <a:pt x="5366596" y="5100305"/>
                </a:moveTo>
                <a:cubicBezTo>
                  <a:pt x="5366596" y="5100305"/>
                  <a:pt x="5367304" y="5100305"/>
                  <a:pt x="5367304" y="5100305"/>
                </a:cubicBezTo>
                <a:cubicBezTo>
                  <a:pt x="5368717" y="5100940"/>
                  <a:pt x="5370130" y="5104750"/>
                  <a:pt x="5370838" y="5109195"/>
                </a:cubicBezTo>
                <a:cubicBezTo>
                  <a:pt x="5370838" y="5111100"/>
                  <a:pt x="5370838" y="5112370"/>
                  <a:pt x="5370130" y="5113005"/>
                </a:cubicBezTo>
                <a:cubicBezTo>
                  <a:pt x="5369424" y="5114910"/>
                  <a:pt x="5367304" y="5115545"/>
                  <a:pt x="5365890" y="5114910"/>
                </a:cubicBezTo>
                <a:cubicBezTo>
                  <a:pt x="5362356" y="5113005"/>
                  <a:pt x="5360236" y="5109195"/>
                  <a:pt x="5362356" y="5106020"/>
                </a:cubicBezTo>
                <a:lnTo>
                  <a:pt x="5361649" y="5106020"/>
                </a:lnTo>
                <a:cubicBezTo>
                  <a:pt x="5363062" y="5102845"/>
                  <a:pt x="5365183" y="5100305"/>
                  <a:pt x="5366596" y="5100305"/>
                </a:cubicBezTo>
                <a:close/>
                <a:moveTo>
                  <a:pt x="5382853" y="5099670"/>
                </a:moveTo>
                <a:cubicBezTo>
                  <a:pt x="5382853" y="5099670"/>
                  <a:pt x="5383560" y="5099670"/>
                  <a:pt x="5384266" y="5099670"/>
                </a:cubicBezTo>
                <a:cubicBezTo>
                  <a:pt x="5384266" y="5099670"/>
                  <a:pt x="5384974" y="5100305"/>
                  <a:pt x="5385680" y="5100305"/>
                </a:cubicBezTo>
                <a:cubicBezTo>
                  <a:pt x="5387800" y="5101575"/>
                  <a:pt x="5389214" y="5102845"/>
                  <a:pt x="5389214" y="5103480"/>
                </a:cubicBezTo>
                <a:cubicBezTo>
                  <a:pt x="5389214" y="5104115"/>
                  <a:pt x="5386387" y="5104750"/>
                  <a:pt x="5383560" y="5104750"/>
                </a:cubicBezTo>
                <a:cubicBezTo>
                  <a:pt x="5381440" y="5104750"/>
                  <a:pt x="5379319" y="5103480"/>
                  <a:pt x="5380026" y="5101575"/>
                </a:cubicBezTo>
                <a:cubicBezTo>
                  <a:pt x="5380732" y="5100305"/>
                  <a:pt x="5381440" y="5100305"/>
                  <a:pt x="5382853" y="5099670"/>
                </a:cubicBezTo>
                <a:close/>
                <a:moveTo>
                  <a:pt x="281898" y="5098400"/>
                </a:moveTo>
                <a:cubicBezTo>
                  <a:pt x="281898" y="5098400"/>
                  <a:pt x="281898" y="5099035"/>
                  <a:pt x="281898" y="5099035"/>
                </a:cubicBezTo>
                <a:cubicBezTo>
                  <a:pt x="282605" y="5099670"/>
                  <a:pt x="282605" y="5102845"/>
                  <a:pt x="281191" y="5106020"/>
                </a:cubicBezTo>
                <a:cubicBezTo>
                  <a:pt x="280484" y="5107290"/>
                  <a:pt x="280484" y="5107290"/>
                  <a:pt x="280484" y="5104750"/>
                </a:cubicBezTo>
                <a:cubicBezTo>
                  <a:pt x="281191" y="5103480"/>
                  <a:pt x="281191" y="5101575"/>
                  <a:pt x="281191" y="5100305"/>
                </a:cubicBezTo>
                <a:cubicBezTo>
                  <a:pt x="281191" y="5099035"/>
                  <a:pt x="281191" y="5098400"/>
                  <a:pt x="281898" y="5098400"/>
                </a:cubicBezTo>
                <a:close/>
                <a:moveTo>
                  <a:pt x="307342" y="5094590"/>
                </a:moveTo>
                <a:cubicBezTo>
                  <a:pt x="308756" y="5095225"/>
                  <a:pt x="308756" y="5095860"/>
                  <a:pt x="307342" y="5097765"/>
                </a:cubicBezTo>
                <a:cubicBezTo>
                  <a:pt x="305222" y="5104115"/>
                  <a:pt x="303808" y="5109830"/>
                  <a:pt x="302395" y="5116815"/>
                </a:cubicBezTo>
                <a:cubicBezTo>
                  <a:pt x="302395" y="5118720"/>
                  <a:pt x="302395" y="5119990"/>
                  <a:pt x="301688" y="5118720"/>
                </a:cubicBezTo>
                <a:cubicBezTo>
                  <a:pt x="301688" y="5118085"/>
                  <a:pt x="301688" y="5116815"/>
                  <a:pt x="302395" y="5115545"/>
                </a:cubicBezTo>
                <a:cubicBezTo>
                  <a:pt x="302395" y="5114275"/>
                  <a:pt x="302395" y="5113005"/>
                  <a:pt x="302395" y="5111735"/>
                </a:cubicBezTo>
                <a:cubicBezTo>
                  <a:pt x="302395" y="5111100"/>
                  <a:pt x="302395" y="5109830"/>
                  <a:pt x="303102" y="5108560"/>
                </a:cubicBezTo>
                <a:cubicBezTo>
                  <a:pt x="303102" y="5107290"/>
                  <a:pt x="303808" y="5104115"/>
                  <a:pt x="304515" y="5102210"/>
                </a:cubicBezTo>
                <a:cubicBezTo>
                  <a:pt x="305929" y="5095860"/>
                  <a:pt x="306635" y="5094590"/>
                  <a:pt x="307342" y="5094590"/>
                </a:cubicBezTo>
                <a:close/>
                <a:moveTo>
                  <a:pt x="5166573" y="5092685"/>
                </a:moveTo>
                <a:lnTo>
                  <a:pt x="5165866" y="5094590"/>
                </a:lnTo>
                <a:cubicBezTo>
                  <a:pt x="5163746" y="5098400"/>
                  <a:pt x="5161626" y="5101575"/>
                  <a:pt x="5159505" y="5104115"/>
                </a:cubicBezTo>
                <a:lnTo>
                  <a:pt x="5158092" y="5106020"/>
                </a:lnTo>
                <a:lnTo>
                  <a:pt x="5159505" y="5106655"/>
                </a:lnTo>
                <a:cubicBezTo>
                  <a:pt x="5165866" y="5109195"/>
                  <a:pt x="5165866" y="5109195"/>
                  <a:pt x="5165866" y="5109195"/>
                </a:cubicBezTo>
                <a:lnTo>
                  <a:pt x="5167280" y="5106020"/>
                </a:lnTo>
                <a:lnTo>
                  <a:pt x="5166573" y="5105385"/>
                </a:lnTo>
                <a:cubicBezTo>
                  <a:pt x="5165866" y="5102210"/>
                  <a:pt x="5165160" y="5099035"/>
                  <a:pt x="5165866" y="5094590"/>
                </a:cubicBezTo>
                <a:lnTo>
                  <a:pt x="5166573" y="5093320"/>
                </a:lnTo>
                <a:close/>
                <a:moveTo>
                  <a:pt x="284018" y="5090780"/>
                </a:moveTo>
                <a:cubicBezTo>
                  <a:pt x="284725" y="5090780"/>
                  <a:pt x="284725" y="5091415"/>
                  <a:pt x="284725" y="5092050"/>
                </a:cubicBezTo>
                <a:cubicBezTo>
                  <a:pt x="284725" y="5092685"/>
                  <a:pt x="284725" y="5093320"/>
                  <a:pt x="284018" y="5093320"/>
                </a:cubicBezTo>
                <a:cubicBezTo>
                  <a:pt x="283311" y="5092685"/>
                  <a:pt x="283311" y="5092050"/>
                  <a:pt x="283311" y="5091415"/>
                </a:cubicBezTo>
                <a:cubicBezTo>
                  <a:pt x="283311" y="5090780"/>
                  <a:pt x="284018" y="5090780"/>
                  <a:pt x="284018" y="5090780"/>
                </a:cubicBezTo>
                <a:close/>
                <a:moveTo>
                  <a:pt x="5341858" y="5086335"/>
                </a:moveTo>
                <a:lnTo>
                  <a:pt x="5343272" y="5086970"/>
                </a:lnTo>
                <a:lnTo>
                  <a:pt x="5342566" y="5086970"/>
                </a:lnTo>
                <a:close/>
                <a:moveTo>
                  <a:pt x="5339738" y="5085700"/>
                </a:moveTo>
                <a:lnTo>
                  <a:pt x="5341858" y="5086335"/>
                </a:lnTo>
                <a:lnTo>
                  <a:pt x="5340445" y="5086335"/>
                </a:lnTo>
                <a:close/>
                <a:moveTo>
                  <a:pt x="4934036" y="5085700"/>
                </a:moveTo>
                <a:lnTo>
                  <a:pt x="4932623" y="5090145"/>
                </a:lnTo>
                <a:lnTo>
                  <a:pt x="4939691" y="5087605"/>
                </a:lnTo>
                <a:cubicBezTo>
                  <a:pt x="4939691" y="5087605"/>
                  <a:pt x="4939691" y="5087605"/>
                  <a:pt x="4935450" y="5086335"/>
                </a:cubicBezTo>
                <a:close/>
                <a:moveTo>
                  <a:pt x="5337619" y="5085066"/>
                </a:moveTo>
                <a:lnTo>
                  <a:pt x="5339738" y="5085700"/>
                </a:lnTo>
                <a:lnTo>
                  <a:pt x="5339032" y="5085700"/>
                </a:lnTo>
                <a:close/>
                <a:moveTo>
                  <a:pt x="285432" y="5084430"/>
                </a:moveTo>
                <a:cubicBezTo>
                  <a:pt x="285432" y="5084430"/>
                  <a:pt x="285432" y="5084430"/>
                  <a:pt x="285432" y="5085065"/>
                </a:cubicBezTo>
                <a:cubicBezTo>
                  <a:pt x="286139" y="5085065"/>
                  <a:pt x="286139" y="5086335"/>
                  <a:pt x="285432" y="5086970"/>
                </a:cubicBezTo>
                <a:cubicBezTo>
                  <a:pt x="285432" y="5087605"/>
                  <a:pt x="285432" y="5087605"/>
                  <a:pt x="284725" y="5087605"/>
                </a:cubicBezTo>
                <a:cubicBezTo>
                  <a:pt x="284725" y="5087605"/>
                  <a:pt x="284725" y="5086335"/>
                  <a:pt x="284725" y="5085700"/>
                </a:cubicBezTo>
                <a:cubicBezTo>
                  <a:pt x="285432" y="5085065"/>
                  <a:pt x="285432" y="5084430"/>
                  <a:pt x="285432" y="5084430"/>
                </a:cubicBezTo>
                <a:close/>
                <a:moveTo>
                  <a:pt x="5333377" y="5083795"/>
                </a:moveTo>
                <a:cubicBezTo>
                  <a:pt x="5333377" y="5083795"/>
                  <a:pt x="5333377" y="5083795"/>
                  <a:pt x="5334084" y="5083795"/>
                </a:cubicBezTo>
                <a:lnTo>
                  <a:pt x="5334790" y="5083795"/>
                </a:lnTo>
                <a:lnTo>
                  <a:pt x="5335498" y="5084430"/>
                </a:lnTo>
                <a:lnTo>
                  <a:pt x="5336204" y="5084430"/>
                </a:lnTo>
                <a:lnTo>
                  <a:pt x="5337618" y="5085065"/>
                </a:lnTo>
                <a:lnTo>
                  <a:pt x="5337619" y="5085066"/>
                </a:lnTo>
                <a:close/>
                <a:moveTo>
                  <a:pt x="311583" y="5076810"/>
                </a:moveTo>
                <a:cubicBezTo>
                  <a:pt x="312290" y="5076810"/>
                  <a:pt x="312290" y="5076810"/>
                  <a:pt x="312290" y="5076810"/>
                </a:cubicBezTo>
                <a:cubicBezTo>
                  <a:pt x="311583" y="5080620"/>
                  <a:pt x="310877" y="5085065"/>
                  <a:pt x="309462" y="5088240"/>
                </a:cubicBezTo>
                <a:cubicBezTo>
                  <a:pt x="308756" y="5088240"/>
                  <a:pt x="308756" y="5086335"/>
                  <a:pt x="310169" y="5081890"/>
                </a:cubicBezTo>
                <a:cubicBezTo>
                  <a:pt x="310877" y="5078715"/>
                  <a:pt x="311583" y="5076810"/>
                  <a:pt x="311583" y="5076810"/>
                </a:cubicBezTo>
                <a:close/>
                <a:moveTo>
                  <a:pt x="288259" y="5076175"/>
                </a:moveTo>
                <a:cubicBezTo>
                  <a:pt x="288966" y="5076175"/>
                  <a:pt x="288966" y="5077445"/>
                  <a:pt x="288259" y="5078080"/>
                </a:cubicBezTo>
                <a:cubicBezTo>
                  <a:pt x="288259" y="5078715"/>
                  <a:pt x="288259" y="5079985"/>
                  <a:pt x="287552" y="5079350"/>
                </a:cubicBezTo>
                <a:cubicBezTo>
                  <a:pt x="287552" y="5079350"/>
                  <a:pt x="287552" y="5078715"/>
                  <a:pt x="287552" y="5078080"/>
                </a:cubicBezTo>
                <a:cubicBezTo>
                  <a:pt x="287552" y="5076810"/>
                  <a:pt x="288259" y="5076175"/>
                  <a:pt x="288259" y="5076175"/>
                </a:cubicBezTo>
                <a:close/>
                <a:moveTo>
                  <a:pt x="4538230" y="5069825"/>
                </a:moveTo>
                <a:lnTo>
                  <a:pt x="4519854" y="5123165"/>
                </a:lnTo>
                <a:cubicBezTo>
                  <a:pt x="4511372" y="5148565"/>
                  <a:pt x="4502890" y="5173965"/>
                  <a:pt x="4493702" y="5199365"/>
                </a:cubicBezTo>
                <a:lnTo>
                  <a:pt x="4491582" y="5206350"/>
                </a:lnTo>
                <a:lnTo>
                  <a:pt x="4491582" y="5207620"/>
                </a:lnTo>
                <a:cubicBezTo>
                  <a:pt x="4480273" y="5260960"/>
                  <a:pt x="4477446" y="5274295"/>
                  <a:pt x="4474618" y="5283820"/>
                </a:cubicBezTo>
                <a:cubicBezTo>
                  <a:pt x="4473912" y="5286995"/>
                  <a:pt x="4473205" y="5290805"/>
                  <a:pt x="4471792" y="5295885"/>
                </a:cubicBezTo>
                <a:lnTo>
                  <a:pt x="4471084" y="5300330"/>
                </a:lnTo>
                <a:lnTo>
                  <a:pt x="4472498" y="5300965"/>
                </a:lnTo>
                <a:cubicBezTo>
                  <a:pt x="4477446" y="5302235"/>
                  <a:pt x="4484514" y="5304775"/>
                  <a:pt x="4484514" y="5304775"/>
                </a:cubicBezTo>
                <a:cubicBezTo>
                  <a:pt x="4500770" y="5258420"/>
                  <a:pt x="4511372" y="5266040"/>
                  <a:pt x="4527628" y="5262865"/>
                </a:cubicBezTo>
                <a:lnTo>
                  <a:pt x="4528335" y="5262865"/>
                </a:lnTo>
                <a:lnTo>
                  <a:pt x="4529042" y="5260960"/>
                </a:lnTo>
                <a:cubicBezTo>
                  <a:pt x="4529042" y="5253975"/>
                  <a:pt x="4524801" y="5245720"/>
                  <a:pt x="4536816" y="5250165"/>
                </a:cubicBezTo>
                <a:cubicBezTo>
                  <a:pt x="4533990" y="5236830"/>
                  <a:pt x="4541058" y="5231115"/>
                  <a:pt x="4541058" y="5224130"/>
                </a:cubicBezTo>
                <a:lnTo>
                  <a:pt x="4541058" y="5223495"/>
                </a:lnTo>
                <a:cubicBezTo>
                  <a:pt x="4535403" y="5233655"/>
                  <a:pt x="4526214" y="5242545"/>
                  <a:pt x="4522680" y="5253340"/>
                </a:cubicBezTo>
                <a:cubicBezTo>
                  <a:pt x="4505010" y="5247625"/>
                  <a:pt x="4505010" y="5247625"/>
                  <a:pt x="4511372" y="5229210"/>
                </a:cubicBezTo>
                <a:cubicBezTo>
                  <a:pt x="4507838" y="5238735"/>
                  <a:pt x="4498650" y="5251435"/>
                  <a:pt x="4491582" y="5264770"/>
                </a:cubicBezTo>
                <a:lnTo>
                  <a:pt x="4490875" y="5266040"/>
                </a:lnTo>
                <a:lnTo>
                  <a:pt x="4492288" y="5256515"/>
                </a:lnTo>
                <a:cubicBezTo>
                  <a:pt x="4499356" y="5222225"/>
                  <a:pt x="4509958" y="5186665"/>
                  <a:pt x="4519854" y="5153010"/>
                </a:cubicBezTo>
                <a:lnTo>
                  <a:pt x="4524094" y="5141580"/>
                </a:lnTo>
                <a:lnTo>
                  <a:pt x="4523388" y="5139675"/>
                </a:lnTo>
                <a:cubicBezTo>
                  <a:pt x="4521267" y="5135230"/>
                  <a:pt x="4521974" y="5130785"/>
                  <a:pt x="4524801" y="5128245"/>
                </a:cubicBezTo>
                <a:cubicBezTo>
                  <a:pt x="4526214" y="5126340"/>
                  <a:pt x="4527628" y="5125070"/>
                  <a:pt x="4529042" y="5124435"/>
                </a:cubicBezTo>
                <a:lnTo>
                  <a:pt x="4529748" y="5124435"/>
                </a:lnTo>
                <a:lnTo>
                  <a:pt x="4530456" y="5120625"/>
                </a:lnTo>
                <a:cubicBezTo>
                  <a:pt x="4535403" y="5105385"/>
                  <a:pt x="4541058" y="5090780"/>
                  <a:pt x="4545298" y="5077445"/>
                </a:cubicBezTo>
                <a:lnTo>
                  <a:pt x="4544592" y="5078715"/>
                </a:lnTo>
                <a:cubicBezTo>
                  <a:pt x="4543178" y="5081890"/>
                  <a:pt x="4541058" y="5084430"/>
                  <a:pt x="4538937" y="5086970"/>
                </a:cubicBezTo>
                <a:cubicBezTo>
                  <a:pt x="4536816" y="5086970"/>
                  <a:pt x="4536110" y="5085700"/>
                  <a:pt x="4538230" y="5082525"/>
                </a:cubicBezTo>
                <a:cubicBezTo>
                  <a:pt x="4538937" y="5078715"/>
                  <a:pt x="4538937" y="5074905"/>
                  <a:pt x="4538230" y="5070460"/>
                </a:cubicBezTo>
                <a:close/>
                <a:moveTo>
                  <a:pt x="291086" y="5066015"/>
                </a:moveTo>
                <a:cubicBezTo>
                  <a:pt x="291793" y="5067285"/>
                  <a:pt x="291086" y="5067920"/>
                  <a:pt x="289672" y="5070460"/>
                </a:cubicBezTo>
                <a:cubicBezTo>
                  <a:pt x="288966" y="5071730"/>
                  <a:pt x="288966" y="5071730"/>
                  <a:pt x="289672" y="5068555"/>
                </a:cubicBezTo>
                <a:cubicBezTo>
                  <a:pt x="290379" y="5067285"/>
                  <a:pt x="290379" y="5066015"/>
                  <a:pt x="291086" y="5066015"/>
                </a:cubicBezTo>
                <a:close/>
                <a:moveTo>
                  <a:pt x="317944" y="5059665"/>
                </a:moveTo>
                <a:cubicBezTo>
                  <a:pt x="317944" y="5059665"/>
                  <a:pt x="317238" y="5060935"/>
                  <a:pt x="317238" y="5062840"/>
                </a:cubicBezTo>
                <a:cubicBezTo>
                  <a:pt x="317238" y="5064110"/>
                  <a:pt x="317238" y="5064110"/>
                  <a:pt x="317944" y="5062205"/>
                </a:cubicBezTo>
                <a:cubicBezTo>
                  <a:pt x="317944" y="5061570"/>
                  <a:pt x="318651" y="5060935"/>
                  <a:pt x="317944" y="5059665"/>
                </a:cubicBezTo>
                <a:close/>
                <a:moveTo>
                  <a:pt x="325719" y="5059030"/>
                </a:moveTo>
                <a:cubicBezTo>
                  <a:pt x="325719" y="5059030"/>
                  <a:pt x="325719" y="5059665"/>
                  <a:pt x="325719" y="5060300"/>
                </a:cubicBezTo>
                <a:cubicBezTo>
                  <a:pt x="326426" y="5062840"/>
                  <a:pt x="325012" y="5066015"/>
                  <a:pt x="322892" y="5071730"/>
                </a:cubicBezTo>
                <a:lnTo>
                  <a:pt x="320772" y="5076810"/>
                </a:lnTo>
                <a:lnTo>
                  <a:pt x="321478" y="5071730"/>
                </a:lnTo>
                <a:cubicBezTo>
                  <a:pt x="322185" y="5067920"/>
                  <a:pt x="323599" y="5063475"/>
                  <a:pt x="325012" y="5059665"/>
                </a:cubicBezTo>
                <a:cubicBezTo>
                  <a:pt x="325012" y="5059665"/>
                  <a:pt x="325719" y="5059030"/>
                  <a:pt x="325719" y="5059030"/>
                </a:cubicBezTo>
                <a:close/>
                <a:moveTo>
                  <a:pt x="293206" y="5052680"/>
                </a:moveTo>
                <a:cubicBezTo>
                  <a:pt x="293913" y="5052680"/>
                  <a:pt x="293913" y="5052680"/>
                  <a:pt x="293913" y="5052680"/>
                </a:cubicBezTo>
                <a:cubicBezTo>
                  <a:pt x="293913" y="5052680"/>
                  <a:pt x="293913" y="5053315"/>
                  <a:pt x="293913" y="5053950"/>
                </a:cubicBezTo>
                <a:lnTo>
                  <a:pt x="294620" y="5053315"/>
                </a:lnTo>
                <a:cubicBezTo>
                  <a:pt x="294620" y="5054585"/>
                  <a:pt x="294620" y="5055220"/>
                  <a:pt x="293913" y="5055220"/>
                </a:cubicBezTo>
                <a:cubicBezTo>
                  <a:pt x="292499" y="5056490"/>
                  <a:pt x="292499" y="5053950"/>
                  <a:pt x="293206" y="5053315"/>
                </a:cubicBezTo>
                <a:cubicBezTo>
                  <a:pt x="293206" y="5053315"/>
                  <a:pt x="293206" y="5052680"/>
                  <a:pt x="293206" y="5052680"/>
                </a:cubicBezTo>
                <a:close/>
                <a:moveTo>
                  <a:pt x="5301925" y="5051410"/>
                </a:moveTo>
                <a:lnTo>
                  <a:pt x="5301572" y="5052680"/>
                </a:lnTo>
                <a:lnTo>
                  <a:pt x="5301572" y="5052045"/>
                </a:lnTo>
                <a:close/>
                <a:moveTo>
                  <a:pt x="5358115" y="5050140"/>
                </a:moveTo>
                <a:cubicBezTo>
                  <a:pt x="5358115" y="5050140"/>
                  <a:pt x="5356702" y="5053950"/>
                  <a:pt x="5360236" y="5057760"/>
                </a:cubicBezTo>
                <a:lnTo>
                  <a:pt x="5360236" y="5058395"/>
                </a:lnTo>
                <a:lnTo>
                  <a:pt x="5361649" y="5054585"/>
                </a:lnTo>
                <a:lnTo>
                  <a:pt x="5361649" y="5052680"/>
                </a:lnTo>
                <a:lnTo>
                  <a:pt x="5360942" y="5052045"/>
                </a:lnTo>
                <a:cubicBezTo>
                  <a:pt x="5359528" y="5050775"/>
                  <a:pt x="5358115" y="5050140"/>
                  <a:pt x="5358115" y="5050140"/>
                </a:cubicBezTo>
                <a:close/>
                <a:moveTo>
                  <a:pt x="5302278" y="5050140"/>
                </a:moveTo>
                <a:lnTo>
                  <a:pt x="5302278" y="5050775"/>
                </a:lnTo>
                <a:lnTo>
                  <a:pt x="5301925" y="5051410"/>
                </a:lnTo>
                <a:close/>
                <a:moveTo>
                  <a:pt x="4946759" y="5049505"/>
                </a:moveTo>
                <a:lnTo>
                  <a:pt x="4945346" y="5053315"/>
                </a:lnTo>
                <a:cubicBezTo>
                  <a:pt x="4944638" y="5056490"/>
                  <a:pt x="4943225" y="5059665"/>
                  <a:pt x="4941812" y="5062840"/>
                </a:cubicBezTo>
                <a:lnTo>
                  <a:pt x="4939691" y="5069825"/>
                </a:lnTo>
                <a:lnTo>
                  <a:pt x="4939691" y="5070460"/>
                </a:lnTo>
                <a:lnTo>
                  <a:pt x="4938984" y="5071730"/>
                </a:lnTo>
                <a:lnTo>
                  <a:pt x="4937570" y="5074905"/>
                </a:lnTo>
                <a:lnTo>
                  <a:pt x="4938278" y="5074905"/>
                </a:lnTo>
                <a:cubicBezTo>
                  <a:pt x="4938984" y="5074270"/>
                  <a:pt x="4939691" y="5073635"/>
                  <a:pt x="4939691" y="5073635"/>
                </a:cubicBezTo>
                <a:cubicBezTo>
                  <a:pt x="4940398" y="5072365"/>
                  <a:pt x="4940398" y="5071730"/>
                  <a:pt x="4939691" y="5071095"/>
                </a:cubicBezTo>
                <a:lnTo>
                  <a:pt x="4939691" y="5070460"/>
                </a:lnTo>
                <a:lnTo>
                  <a:pt x="4940398" y="5069825"/>
                </a:lnTo>
                <a:cubicBezTo>
                  <a:pt x="4944638" y="5064110"/>
                  <a:pt x="4946052" y="5057760"/>
                  <a:pt x="4946759" y="5052045"/>
                </a:cubicBezTo>
                <a:close/>
                <a:moveTo>
                  <a:pt x="5302985" y="5048870"/>
                </a:moveTo>
                <a:lnTo>
                  <a:pt x="5302985" y="5049505"/>
                </a:lnTo>
                <a:lnTo>
                  <a:pt x="5302278" y="5049505"/>
                </a:lnTo>
                <a:close/>
                <a:moveTo>
                  <a:pt x="5302985" y="5047600"/>
                </a:moveTo>
                <a:lnTo>
                  <a:pt x="5303692" y="5047600"/>
                </a:lnTo>
                <a:lnTo>
                  <a:pt x="5302985" y="5048235"/>
                </a:lnTo>
                <a:close/>
                <a:moveTo>
                  <a:pt x="4534696" y="5045695"/>
                </a:moveTo>
                <a:lnTo>
                  <a:pt x="4534696" y="5048235"/>
                </a:lnTo>
                <a:cubicBezTo>
                  <a:pt x="4531869" y="5059030"/>
                  <a:pt x="4529748" y="5070460"/>
                  <a:pt x="4527628" y="5082525"/>
                </a:cubicBezTo>
                <a:cubicBezTo>
                  <a:pt x="4529748" y="5075540"/>
                  <a:pt x="4532576" y="5067920"/>
                  <a:pt x="4534696" y="5059665"/>
                </a:cubicBezTo>
                <a:lnTo>
                  <a:pt x="4536110" y="5055855"/>
                </a:lnTo>
                <a:lnTo>
                  <a:pt x="4536110" y="5048235"/>
                </a:lnTo>
                <a:cubicBezTo>
                  <a:pt x="4536110" y="5046965"/>
                  <a:pt x="4536110" y="5046330"/>
                  <a:pt x="4535403" y="5045695"/>
                </a:cubicBezTo>
                <a:close/>
                <a:moveTo>
                  <a:pt x="322185" y="5043790"/>
                </a:moveTo>
                <a:cubicBezTo>
                  <a:pt x="321478" y="5043790"/>
                  <a:pt x="320772" y="5047600"/>
                  <a:pt x="320772" y="5050140"/>
                </a:cubicBezTo>
                <a:cubicBezTo>
                  <a:pt x="320772" y="5051410"/>
                  <a:pt x="320772" y="5050775"/>
                  <a:pt x="321478" y="5048235"/>
                </a:cubicBezTo>
                <a:cubicBezTo>
                  <a:pt x="322185" y="5046965"/>
                  <a:pt x="322185" y="5045060"/>
                  <a:pt x="322185" y="5043790"/>
                </a:cubicBezTo>
                <a:close/>
                <a:moveTo>
                  <a:pt x="5284608" y="5041885"/>
                </a:moveTo>
                <a:lnTo>
                  <a:pt x="5283194" y="5043790"/>
                </a:lnTo>
                <a:cubicBezTo>
                  <a:pt x="5282488" y="5045695"/>
                  <a:pt x="5281781" y="5046965"/>
                  <a:pt x="5281074" y="5048870"/>
                </a:cubicBezTo>
                <a:lnTo>
                  <a:pt x="5278954" y="5052680"/>
                </a:lnTo>
                <a:lnTo>
                  <a:pt x="5281781" y="5050140"/>
                </a:lnTo>
                <a:cubicBezTo>
                  <a:pt x="5283194" y="5048235"/>
                  <a:pt x="5284608" y="5046965"/>
                  <a:pt x="5285315" y="5045695"/>
                </a:cubicBezTo>
                <a:cubicBezTo>
                  <a:pt x="5285315" y="5044425"/>
                  <a:pt x="5285315" y="5043790"/>
                  <a:pt x="5284608" y="5042520"/>
                </a:cubicBezTo>
                <a:close/>
                <a:moveTo>
                  <a:pt x="330666" y="5039980"/>
                </a:moveTo>
                <a:cubicBezTo>
                  <a:pt x="330666" y="5045060"/>
                  <a:pt x="329960" y="5050775"/>
                  <a:pt x="328546" y="5055855"/>
                </a:cubicBezTo>
                <a:cubicBezTo>
                  <a:pt x="326426" y="5055855"/>
                  <a:pt x="325719" y="5055855"/>
                  <a:pt x="327132" y="5051410"/>
                </a:cubicBezTo>
                <a:cubicBezTo>
                  <a:pt x="328546" y="5048870"/>
                  <a:pt x="329253" y="5046330"/>
                  <a:pt x="329960" y="5043790"/>
                </a:cubicBezTo>
                <a:cubicBezTo>
                  <a:pt x="329960" y="5041250"/>
                  <a:pt x="330666" y="5039980"/>
                  <a:pt x="330666" y="5039980"/>
                </a:cubicBezTo>
                <a:close/>
                <a:moveTo>
                  <a:pt x="296741" y="5039345"/>
                </a:moveTo>
                <a:cubicBezTo>
                  <a:pt x="297447" y="5039980"/>
                  <a:pt x="296741" y="5043790"/>
                  <a:pt x="295326" y="5046965"/>
                </a:cubicBezTo>
                <a:cubicBezTo>
                  <a:pt x="294620" y="5049505"/>
                  <a:pt x="293913" y="5046965"/>
                  <a:pt x="295326" y="5043155"/>
                </a:cubicBezTo>
                <a:cubicBezTo>
                  <a:pt x="296033" y="5040615"/>
                  <a:pt x="296033" y="5039345"/>
                  <a:pt x="296741" y="5039345"/>
                </a:cubicBezTo>
                <a:close/>
                <a:moveTo>
                  <a:pt x="5288849" y="5035535"/>
                </a:moveTo>
                <a:cubicBezTo>
                  <a:pt x="5287436" y="5036805"/>
                  <a:pt x="5286728" y="5038075"/>
                  <a:pt x="5286022" y="5039345"/>
                </a:cubicBezTo>
                <a:cubicBezTo>
                  <a:pt x="5287436" y="5038710"/>
                  <a:pt x="5288142" y="5038075"/>
                  <a:pt x="5288142" y="5037440"/>
                </a:cubicBezTo>
                <a:cubicBezTo>
                  <a:pt x="5288849" y="5036805"/>
                  <a:pt x="5288849" y="5036170"/>
                  <a:pt x="5288849" y="5036170"/>
                </a:cubicBezTo>
                <a:close/>
                <a:moveTo>
                  <a:pt x="5320655" y="5032995"/>
                </a:moveTo>
                <a:lnTo>
                  <a:pt x="5320655" y="5033630"/>
                </a:lnTo>
                <a:lnTo>
                  <a:pt x="5319948" y="5034900"/>
                </a:lnTo>
                <a:lnTo>
                  <a:pt x="5319241" y="5036170"/>
                </a:lnTo>
                <a:close/>
                <a:moveTo>
                  <a:pt x="5418900" y="5031725"/>
                </a:moveTo>
                <a:cubicBezTo>
                  <a:pt x="5418900" y="5031725"/>
                  <a:pt x="5419606" y="5031725"/>
                  <a:pt x="5419606" y="5031725"/>
                </a:cubicBezTo>
                <a:cubicBezTo>
                  <a:pt x="5420313" y="5031725"/>
                  <a:pt x="5421020" y="5032360"/>
                  <a:pt x="5421020" y="5032360"/>
                </a:cubicBezTo>
                <a:cubicBezTo>
                  <a:pt x="5425261" y="5033630"/>
                  <a:pt x="5427381" y="5036170"/>
                  <a:pt x="5427381" y="5037440"/>
                </a:cubicBezTo>
                <a:cubicBezTo>
                  <a:pt x="5429502" y="5045695"/>
                  <a:pt x="5433742" y="5053315"/>
                  <a:pt x="5439396" y="5060300"/>
                </a:cubicBezTo>
                <a:cubicBezTo>
                  <a:pt x="5447878" y="5073635"/>
                  <a:pt x="5451412" y="5083160"/>
                  <a:pt x="5449292" y="5088875"/>
                </a:cubicBezTo>
                <a:cubicBezTo>
                  <a:pt x="5447878" y="5092685"/>
                  <a:pt x="5445051" y="5094590"/>
                  <a:pt x="5440104" y="5095225"/>
                </a:cubicBezTo>
                <a:cubicBezTo>
                  <a:pt x="5434449" y="5096495"/>
                  <a:pt x="5430208" y="5099035"/>
                  <a:pt x="5427381" y="5102210"/>
                </a:cubicBezTo>
                <a:cubicBezTo>
                  <a:pt x="5419606" y="5111100"/>
                  <a:pt x="5402644" y="5102845"/>
                  <a:pt x="5405470" y="5092050"/>
                </a:cubicBezTo>
                <a:cubicBezTo>
                  <a:pt x="5406884" y="5085065"/>
                  <a:pt x="5408298" y="5077445"/>
                  <a:pt x="5408298" y="5070460"/>
                </a:cubicBezTo>
                <a:lnTo>
                  <a:pt x="5408298" y="5069825"/>
                </a:lnTo>
                <a:cubicBezTo>
                  <a:pt x="5409711" y="5043155"/>
                  <a:pt x="5412538" y="5031725"/>
                  <a:pt x="5418900" y="5031725"/>
                </a:cubicBezTo>
                <a:close/>
                <a:moveTo>
                  <a:pt x="5321362" y="5031090"/>
                </a:moveTo>
                <a:lnTo>
                  <a:pt x="5321362" y="5031725"/>
                </a:lnTo>
                <a:lnTo>
                  <a:pt x="5320655" y="5032995"/>
                </a:lnTo>
                <a:close/>
                <a:moveTo>
                  <a:pt x="5322068" y="5028550"/>
                </a:moveTo>
                <a:lnTo>
                  <a:pt x="5322775" y="5028550"/>
                </a:lnTo>
                <a:lnTo>
                  <a:pt x="5322068" y="5029185"/>
                </a:lnTo>
                <a:close/>
                <a:moveTo>
                  <a:pt x="299568" y="5027280"/>
                </a:moveTo>
                <a:cubicBezTo>
                  <a:pt x="299568" y="5027280"/>
                  <a:pt x="299568" y="5027915"/>
                  <a:pt x="298860" y="5029820"/>
                </a:cubicBezTo>
                <a:cubicBezTo>
                  <a:pt x="298860" y="5031090"/>
                  <a:pt x="298154" y="5032360"/>
                  <a:pt x="298154" y="5034265"/>
                </a:cubicBezTo>
                <a:lnTo>
                  <a:pt x="298154" y="5033630"/>
                </a:lnTo>
                <a:cubicBezTo>
                  <a:pt x="298154" y="5034900"/>
                  <a:pt x="298154" y="5035535"/>
                  <a:pt x="297447" y="5036170"/>
                </a:cubicBezTo>
                <a:cubicBezTo>
                  <a:pt x="296033" y="5038075"/>
                  <a:pt x="295326" y="5036170"/>
                  <a:pt x="296741" y="5031725"/>
                </a:cubicBezTo>
                <a:cubicBezTo>
                  <a:pt x="297447" y="5028550"/>
                  <a:pt x="298860" y="5026645"/>
                  <a:pt x="299568" y="5027280"/>
                </a:cubicBezTo>
                <a:close/>
                <a:moveTo>
                  <a:pt x="327132" y="5023470"/>
                </a:moveTo>
                <a:cubicBezTo>
                  <a:pt x="327132" y="5023470"/>
                  <a:pt x="326426" y="5025375"/>
                  <a:pt x="325719" y="5028550"/>
                </a:cubicBezTo>
                <a:cubicBezTo>
                  <a:pt x="325012" y="5031090"/>
                  <a:pt x="324305" y="5032995"/>
                  <a:pt x="324305" y="5035535"/>
                </a:cubicBezTo>
                <a:cubicBezTo>
                  <a:pt x="325012" y="5036170"/>
                  <a:pt x="325719" y="5034265"/>
                  <a:pt x="326426" y="5030455"/>
                </a:cubicBezTo>
                <a:cubicBezTo>
                  <a:pt x="327132" y="5028550"/>
                  <a:pt x="327132" y="5026010"/>
                  <a:pt x="327839" y="5023470"/>
                </a:cubicBezTo>
                <a:cubicBezTo>
                  <a:pt x="327132" y="5023470"/>
                  <a:pt x="327132" y="5023470"/>
                  <a:pt x="327132" y="5023470"/>
                </a:cubicBezTo>
                <a:close/>
                <a:moveTo>
                  <a:pt x="320772" y="5020295"/>
                </a:moveTo>
                <a:cubicBezTo>
                  <a:pt x="320772" y="5020295"/>
                  <a:pt x="320772" y="5020930"/>
                  <a:pt x="320772" y="5022200"/>
                </a:cubicBezTo>
                <a:cubicBezTo>
                  <a:pt x="320065" y="5022835"/>
                  <a:pt x="320065" y="5023470"/>
                  <a:pt x="319358" y="5024105"/>
                </a:cubicBezTo>
                <a:cubicBezTo>
                  <a:pt x="319358" y="5024105"/>
                  <a:pt x="319358" y="5023470"/>
                  <a:pt x="320065" y="5022200"/>
                </a:cubicBezTo>
                <a:cubicBezTo>
                  <a:pt x="320065" y="5020930"/>
                  <a:pt x="320772" y="5020295"/>
                  <a:pt x="320772" y="5020295"/>
                </a:cubicBezTo>
                <a:close/>
                <a:moveTo>
                  <a:pt x="5360236" y="5017755"/>
                </a:moveTo>
                <a:lnTo>
                  <a:pt x="5359528" y="5020930"/>
                </a:lnTo>
                <a:cubicBezTo>
                  <a:pt x="5351754" y="5039345"/>
                  <a:pt x="5351754" y="5039345"/>
                  <a:pt x="5351754" y="5039345"/>
                </a:cubicBezTo>
                <a:cubicBezTo>
                  <a:pt x="5355994" y="5038075"/>
                  <a:pt x="5358822" y="5038710"/>
                  <a:pt x="5361649" y="5040615"/>
                </a:cubicBezTo>
                <a:lnTo>
                  <a:pt x="5362356" y="5041885"/>
                </a:lnTo>
                <a:lnTo>
                  <a:pt x="5362356" y="5041250"/>
                </a:lnTo>
                <a:cubicBezTo>
                  <a:pt x="5362356" y="5039345"/>
                  <a:pt x="5362356" y="5036805"/>
                  <a:pt x="5361649" y="5034900"/>
                </a:cubicBezTo>
                <a:cubicBezTo>
                  <a:pt x="5361649" y="5029185"/>
                  <a:pt x="5360942" y="5023470"/>
                  <a:pt x="5360236" y="5017755"/>
                </a:cubicBezTo>
                <a:close/>
                <a:moveTo>
                  <a:pt x="301688" y="5015850"/>
                </a:moveTo>
                <a:cubicBezTo>
                  <a:pt x="301688" y="5016485"/>
                  <a:pt x="301688" y="5017755"/>
                  <a:pt x="301688" y="5019025"/>
                </a:cubicBezTo>
                <a:cubicBezTo>
                  <a:pt x="300981" y="5020295"/>
                  <a:pt x="300275" y="5021565"/>
                  <a:pt x="300275" y="5021565"/>
                </a:cubicBezTo>
                <a:cubicBezTo>
                  <a:pt x="300275" y="5021565"/>
                  <a:pt x="300275" y="5020295"/>
                  <a:pt x="300275" y="5018390"/>
                </a:cubicBezTo>
                <a:cubicBezTo>
                  <a:pt x="300981" y="5016485"/>
                  <a:pt x="301688" y="5015215"/>
                  <a:pt x="301688" y="5015850"/>
                </a:cubicBezTo>
                <a:close/>
                <a:moveTo>
                  <a:pt x="322892" y="5012040"/>
                </a:moveTo>
                <a:cubicBezTo>
                  <a:pt x="322892" y="5012040"/>
                  <a:pt x="322892" y="5012675"/>
                  <a:pt x="322892" y="5014580"/>
                </a:cubicBezTo>
                <a:cubicBezTo>
                  <a:pt x="322185" y="5015850"/>
                  <a:pt x="321478" y="5017120"/>
                  <a:pt x="321478" y="5017755"/>
                </a:cubicBezTo>
                <a:lnTo>
                  <a:pt x="321478" y="5017120"/>
                </a:lnTo>
                <a:cubicBezTo>
                  <a:pt x="320065" y="5017755"/>
                  <a:pt x="321478" y="5014580"/>
                  <a:pt x="322185" y="5012675"/>
                </a:cubicBezTo>
                <a:cubicBezTo>
                  <a:pt x="322892" y="5012675"/>
                  <a:pt x="322892" y="5012040"/>
                  <a:pt x="322892" y="5012040"/>
                </a:cubicBezTo>
                <a:close/>
                <a:moveTo>
                  <a:pt x="5436570" y="5010135"/>
                </a:moveTo>
                <a:cubicBezTo>
                  <a:pt x="5437276" y="5010135"/>
                  <a:pt x="5437276" y="5010135"/>
                  <a:pt x="5437276" y="5010770"/>
                </a:cubicBezTo>
                <a:cubicBezTo>
                  <a:pt x="5438690" y="5010770"/>
                  <a:pt x="5439396" y="5011405"/>
                  <a:pt x="5440810" y="5012040"/>
                </a:cubicBezTo>
                <a:cubicBezTo>
                  <a:pt x="5447172" y="5017120"/>
                  <a:pt x="5449292" y="5029185"/>
                  <a:pt x="5447172" y="5034900"/>
                </a:cubicBezTo>
                <a:cubicBezTo>
                  <a:pt x="5446464" y="5036805"/>
                  <a:pt x="5444344" y="5038075"/>
                  <a:pt x="5441517" y="5036170"/>
                </a:cubicBezTo>
                <a:cubicBezTo>
                  <a:pt x="5439396" y="5034265"/>
                  <a:pt x="5436570" y="5027280"/>
                  <a:pt x="5435862" y="5020930"/>
                </a:cubicBezTo>
                <a:lnTo>
                  <a:pt x="5435156" y="5020295"/>
                </a:lnTo>
                <a:cubicBezTo>
                  <a:pt x="5435156" y="5013310"/>
                  <a:pt x="5435156" y="5010770"/>
                  <a:pt x="5436570" y="5010135"/>
                </a:cubicBezTo>
                <a:close/>
                <a:moveTo>
                  <a:pt x="332787" y="5001880"/>
                </a:moveTo>
                <a:cubicBezTo>
                  <a:pt x="332080" y="5001880"/>
                  <a:pt x="331374" y="5003150"/>
                  <a:pt x="330666" y="5006960"/>
                </a:cubicBezTo>
                <a:cubicBezTo>
                  <a:pt x="329253" y="5013310"/>
                  <a:pt x="328546" y="5016485"/>
                  <a:pt x="329960" y="5014580"/>
                </a:cubicBezTo>
                <a:cubicBezTo>
                  <a:pt x="331374" y="5012675"/>
                  <a:pt x="333494" y="5003150"/>
                  <a:pt x="332787" y="5002515"/>
                </a:cubicBezTo>
                <a:cubicBezTo>
                  <a:pt x="332787" y="5001880"/>
                  <a:pt x="332787" y="5001880"/>
                  <a:pt x="332787" y="5001880"/>
                </a:cubicBezTo>
                <a:close/>
                <a:moveTo>
                  <a:pt x="4593831" y="4995742"/>
                </a:moveTo>
                <a:lnTo>
                  <a:pt x="4593360" y="4997435"/>
                </a:lnTo>
                <a:lnTo>
                  <a:pt x="4593360" y="4996165"/>
                </a:lnTo>
                <a:close/>
                <a:moveTo>
                  <a:pt x="4594067" y="4994895"/>
                </a:moveTo>
                <a:lnTo>
                  <a:pt x="4594067" y="4995530"/>
                </a:lnTo>
                <a:lnTo>
                  <a:pt x="4593831" y="4995742"/>
                </a:lnTo>
                <a:close/>
                <a:moveTo>
                  <a:pt x="334908" y="4993625"/>
                </a:moveTo>
                <a:cubicBezTo>
                  <a:pt x="334908" y="4994260"/>
                  <a:pt x="334201" y="4994895"/>
                  <a:pt x="334201" y="4995530"/>
                </a:cubicBezTo>
                <a:cubicBezTo>
                  <a:pt x="334201" y="4996800"/>
                  <a:pt x="334201" y="4996165"/>
                  <a:pt x="334908" y="4995530"/>
                </a:cubicBezTo>
                <a:cubicBezTo>
                  <a:pt x="334908" y="4994260"/>
                  <a:pt x="334908" y="4993625"/>
                  <a:pt x="334908" y="4993625"/>
                </a:cubicBezTo>
                <a:close/>
                <a:moveTo>
                  <a:pt x="5209688" y="4992990"/>
                </a:moveTo>
                <a:cubicBezTo>
                  <a:pt x="5206860" y="4996165"/>
                  <a:pt x="5197672" y="5005055"/>
                  <a:pt x="5193432" y="5015850"/>
                </a:cubicBezTo>
                <a:cubicBezTo>
                  <a:pt x="5193432" y="5015850"/>
                  <a:pt x="5197672" y="5017120"/>
                  <a:pt x="5201206" y="5020295"/>
                </a:cubicBezTo>
                <a:lnTo>
                  <a:pt x="5202620" y="5021565"/>
                </a:lnTo>
                <a:cubicBezTo>
                  <a:pt x="5203326" y="5020930"/>
                  <a:pt x="5204740" y="5020295"/>
                  <a:pt x="5206154" y="5019660"/>
                </a:cubicBezTo>
                <a:lnTo>
                  <a:pt x="5208274" y="5018390"/>
                </a:lnTo>
                <a:lnTo>
                  <a:pt x="5208981" y="5017120"/>
                </a:lnTo>
                <a:lnTo>
                  <a:pt x="5211101" y="5013310"/>
                </a:lnTo>
                <a:lnTo>
                  <a:pt x="5210394" y="5013310"/>
                </a:lnTo>
                <a:cubicBezTo>
                  <a:pt x="5207567" y="5009500"/>
                  <a:pt x="5208981" y="5005055"/>
                  <a:pt x="5208981" y="5005055"/>
                </a:cubicBezTo>
                <a:cubicBezTo>
                  <a:pt x="5217462" y="5008230"/>
                  <a:pt x="5213222" y="5000610"/>
                  <a:pt x="5218876" y="5000610"/>
                </a:cubicBezTo>
                <a:lnTo>
                  <a:pt x="5218876" y="4999975"/>
                </a:lnTo>
                <a:cubicBezTo>
                  <a:pt x="5211808" y="4998070"/>
                  <a:pt x="5211808" y="4998705"/>
                  <a:pt x="5208981" y="5005055"/>
                </a:cubicBezTo>
                <a:cubicBezTo>
                  <a:pt x="5210394" y="5001880"/>
                  <a:pt x="5209688" y="4996800"/>
                  <a:pt x="5209688" y="4992990"/>
                </a:cubicBezTo>
                <a:close/>
                <a:moveTo>
                  <a:pt x="4595481" y="4991085"/>
                </a:moveTo>
                <a:lnTo>
                  <a:pt x="4594067" y="4994895"/>
                </a:lnTo>
                <a:lnTo>
                  <a:pt x="4594067" y="4994260"/>
                </a:lnTo>
                <a:lnTo>
                  <a:pt x="4594774" y="4992355"/>
                </a:lnTo>
                <a:close/>
                <a:moveTo>
                  <a:pt x="4596188" y="4989180"/>
                </a:moveTo>
                <a:lnTo>
                  <a:pt x="4595481" y="4991085"/>
                </a:lnTo>
                <a:lnTo>
                  <a:pt x="4595481" y="4989815"/>
                </a:lnTo>
                <a:close/>
                <a:moveTo>
                  <a:pt x="4597601" y="4985370"/>
                </a:moveTo>
                <a:lnTo>
                  <a:pt x="4596188" y="4989180"/>
                </a:lnTo>
                <a:lnTo>
                  <a:pt x="4596894" y="4986640"/>
                </a:lnTo>
                <a:close/>
                <a:moveTo>
                  <a:pt x="344096" y="4985370"/>
                </a:moveTo>
                <a:cubicBezTo>
                  <a:pt x="344096" y="4985370"/>
                  <a:pt x="344096" y="4985370"/>
                  <a:pt x="344096" y="4986005"/>
                </a:cubicBezTo>
                <a:cubicBezTo>
                  <a:pt x="344802" y="4987910"/>
                  <a:pt x="344096" y="4991720"/>
                  <a:pt x="341975" y="4996165"/>
                </a:cubicBezTo>
                <a:cubicBezTo>
                  <a:pt x="340562" y="4998070"/>
                  <a:pt x="339855" y="5000610"/>
                  <a:pt x="339148" y="5003150"/>
                </a:cubicBezTo>
                <a:cubicBezTo>
                  <a:pt x="338442" y="5004420"/>
                  <a:pt x="338442" y="5005690"/>
                  <a:pt x="337735" y="5005055"/>
                </a:cubicBezTo>
                <a:cubicBezTo>
                  <a:pt x="339148" y="4999340"/>
                  <a:pt x="340562" y="4993625"/>
                  <a:pt x="342682" y="4987910"/>
                </a:cubicBezTo>
                <a:cubicBezTo>
                  <a:pt x="343389" y="4986005"/>
                  <a:pt x="344096" y="4985370"/>
                  <a:pt x="344096" y="4985370"/>
                </a:cubicBezTo>
                <a:close/>
                <a:moveTo>
                  <a:pt x="5338324" y="4982830"/>
                </a:moveTo>
                <a:lnTo>
                  <a:pt x="5341152" y="4984100"/>
                </a:lnTo>
                <a:cubicBezTo>
                  <a:pt x="5340445" y="4984100"/>
                  <a:pt x="5339738" y="4984100"/>
                  <a:pt x="5339032" y="4983465"/>
                </a:cubicBezTo>
                <a:close/>
                <a:moveTo>
                  <a:pt x="5336202" y="4981558"/>
                </a:moveTo>
                <a:lnTo>
                  <a:pt x="5337618" y="4982830"/>
                </a:lnTo>
                <a:lnTo>
                  <a:pt x="5336204" y="4981560"/>
                </a:lnTo>
                <a:close/>
                <a:moveTo>
                  <a:pt x="5335448" y="4980654"/>
                </a:moveTo>
                <a:lnTo>
                  <a:pt x="5336202" y="4981558"/>
                </a:lnTo>
                <a:lnTo>
                  <a:pt x="5335498" y="4980925"/>
                </a:lnTo>
                <a:close/>
                <a:moveTo>
                  <a:pt x="4943932" y="4967590"/>
                </a:moveTo>
                <a:lnTo>
                  <a:pt x="4941104" y="4968225"/>
                </a:lnTo>
                <a:cubicBezTo>
                  <a:pt x="4939691" y="4968860"/>
                  <a:pt x="4938278" y="4969495"/>
                  <a:pt x="4937570" y="4969495"/>
                </a:cubicBezTo>
                <a:lnTo>
                  <a:pt x="4931916" y="4971400"/>
                </a:lnTo>
                <a:lnTo>
                  <a:pt x="4927676" y="4981560"/>
                </a:lnTo>
                <a:cubicBezTo>
                  <a:pt x="4918487" y="4984735"/>
                  <a:pt x="4930502" y="4995530"/>
                  <a:pt x="4931916" y="5002515"/>
                </a:cubicBezTo>
                <a:lnTo>
                  <a:pt x="4931916" y="5003150"/>
                </a:lnTo>
                <a:lnTo>
                  <a:pt x="4934036" y="4999975"/>
                </a:lnTo>
                <a:cubicBezTo>
                  <a:pt x="4935450" y="4998705"/>
                  <a:pt x="4936157" y="4997435"/>
                  <a:pt x="4936157" y="4996165"/>
                </a:cubicBezTo>
                <a:cubicBezTo>
                  <a:pt x="4939691" y="4989180"/>
                  <a:pt x="4941104" y="4981560"/>
                  <a:pt x="4942518" y="4973940"/>
                </a:cubicBezTo>
                <a:close/>
                <a:moveTo>
                  <a:pt x="5336911" y="4966320"/>
                </a:moveTo>
                <a:cubicBezTo>
                  <a:pt x="5336911" y="4966320"/>
                  <a:pt x="5346806" y="4969495"/>
                  <a:pt x="5343979" y="4977115"/>
                </a:cubicBezTo>
                <a:cubicBezTo>
                  <a:pt x="5334084" y="4973305"/>
                  <a:pt x="5334084" y="4973305"/>
                  <a:pt x="5334084" y="4973305"/>
                </a:cubicBezTo>
                <a:cubicBezTo>
                  <a:pt x="5334084" y="4972670"/>
                  <a:pt x="5334790" y="4972670"/>
                  <a:pt x="5334790" y="4972670"/>
                </a:cubicBezTo>
                <a:lnTo>
                  <a:pt x="5334790" y="4972035"/>
                </a:lnTo>
                <a:lnTo>
                  <a:pt x="5334790" y="4971400"/>
                </a:lnTo>
                <a:lnTo>
                  <a:pt x="5334790" y="4970765"/>
                </a:lnTo>
                <a:lnTo>
                  <a:pt x="5335498" y="4970130"/>
                </a:lnTo>
                <a:lnTo>
                  <a:pt x="5335498" y="4969495"/>
                </a:lnTo>
                <a:lnTo>
                  <a:pt x="5336204" y="4968225"/>
                </a:lnTo>
                <a:cubicBezTo>
                  <a:pt x="5336204" y="4968225"/>
                  <a:pt x="5336911" y="4967590"/>
                  <a:pt x="5336911" y="4966955"/>
                </a:cubicBezTo>
                <a:cubicBezTo>
                  <a:pt x="5336911" y="4966955"/>
                  <a:pt x="5336911" y="4966320"/>
                  <a:pt x="5336911" y="4966320"/>
                </a:cubicBezTo>
                <a:close/>
                <a:moveTo>
                  <a:pt x="5231598" y="4964415"/>
                </a:moveTo>
                <a:cubicBezTo>
                  <a:pt x="5231598" y="4964415"/>
                  <a:pt x="5229478" y="4968860"/>
                  <a:pt x="5228064" y="4973940"/>
                </a:cubicBezTo>
                <a:lnTo>
                  <a:pt x="5227358" y="4977115"/>
                </a:lnTo>
                <a:lnTo>
                  <a:pt x="5228064" y="4977750"/>
                </a:lnTo>
                <a:lnTo>
                  <a:pt x="5226650" y="4977750"/>
                </a:lnTo>
                <a:lnTo>
                  <a:pt x="5225944" y="4980290"/>
                </a:lnTo>
                <a:cubicBezTo>
                  <a:pt x="5225237" y="4982195"/>
                  <a:pt x="5224530" y="4983465"/>
                  <a:pt x="5224530" y="4983465"/>
                </a:cubicBezTo>
                <a:cubicBezTo>
                  <a:pt x="5206860" y="4977750"/>
                  <a:pt x="5206860" y="4977750"/>
                  <a:pt x="5200499" y="4996800"/>
                </a:cubicBezTo>
                <a:cubicBezTo>
                  <a:pt x="5204740" y="4994260"/>
                  <a:pt x="5207567" y="4992990"/>
                  <a:pt x="5209688" y="4991720"/>
                </a:cubicBezTo>
                <a:lnTo>
                  <a:pt x="5210394" y="4991720"/>
                </a:lnTo>
                <a:lnTo>
                  <a:pt x="5210394" y="4989815"/>
                </a:lnTo>
                <a:cubicBezTo>
                  <a:pt x="5211101" y="4987275"/>
                  <a:pt x="5213222" y="4984735"/>
                  <a:pt x="5218169" y="4982830"/>
                </a:cubicBezTo>
                <a:cubicBezTo>
                  <a:pt x="5219583" y="4986005"/>
                  <a:pt x="5221703" y="4987910"/>
                  <a:pt x="5223824" y="4989815"/>
                </a:cubicBezTo>
                <a:lnTo>
                  <a:pt x="5225237" y="4991085"/>
                </a:lnTo>
                <a:lnTo>
                  <a:pt x="5225237" y="4990450"/>
                </a:lnTo>
                <a:cubicBezTo>
                  <a:pt x="5227358" y="4987275"/>
                  <a:pt x="5228771" y="4984735"/>
                  <a:pt x="5230184" y="4982195"/>
                </a:cubicBezTo>
                <a:lnTo>
                  <a:pt x="5230892" y="4980925"/>
                </a:lnTo>
                <a:lnTo>
                  <a:pt x="5230892" y="4980290"/>
                </a:lnTo>
                <a:cubicBezTo>
                  <a:pt x="5230892" y="4980290"/>
                  <a:pt x="5230892" y="4979655"/>
                  <a:pt x="5230892" y="4979020"/>
                </a:cubicBezTo>
                <a:cubicBezTo>
                  <a:pt x="5232305" y="4975210"/>
                  <a:pt x="5231598" y="4970765"/>
                  <a:pt x="5232305" y="4966955"/>
                </a:cubicBezTo>
                <a:lnTo>
                  <a:pt x="5232305" y="4965050"/>
                </a:lnTo>
                <a:close/>
                <a:moveTo>
                  <a:pt x="314411" y="4963780"/>
                </a:moveTo>
                <a:cubicBezTo>
                  <a:pt x="314411" y="4963780"/>
                  <a:pt x="314411" y="4964415"/>
                  <a:pt x="315117" y="4965685"/>
                </a:cubicBezTo>
                <a:cubicBezTo>
                  <a:pt x="315117" y="4966955"/>
                  <a:pt x="314411" y="4970765"/>
                  <a:pt x="312290" y="4979020"/>
                </a:cubicBezTo>
                <a:cubicBezTo>
                  <a:pt x="311583" y="4983465"/>
                  <a:pt x="310169" y="4987275"/>
                  <a:pt x="308756" y="4991720"/>
                </a:cubicBezTo>
                <a:cubicBezTo>
                  <a:pt x="308049" y="4994895"/>
                  <a:pt x="306635" y="4998705"/>
                  <a:pt x="305929" y="5001880"/>
                </a:cubicBezTo>
                <a:cubicBezTo>
                  <a:pt x="303808" y="5010135"/>
                  <a:pt x="303102" y="5012040"/>
                  <a:pt x="302395" y="5012040"/>
                </a:cubicBezTo>
                <a:cubicBezTo>
                  <a:pt x="301688" y="5011405"/>
                  <a:pt x="301688" y="5010770"/>
                  <a:pt x="303102" y="5006325"/>
                </a:cubicBezTo>
                <a:cubicBezTo>
                  <a:pt x="303808" y="5002515"/>
                  <a:pt x="305929" y="4995530"/>
                  <a:pt x="306635" y="4990450"/>
                </a:cubicBezTo>
                <a:cubicBezTo>
                  <a:pt x="310877" y="4970765"/>
                  <a:pt x="312996" y="4963780"/>
                  <a:pt x="314411" y="4963780"/>
                </a:cubicBezTo>
                <a:close/>
                <a:moveTo>
                  <a:pt x="391451" y="4962510"/>
                </a:moveTo>
                <a:lnTo>
                  <a:pt x="390744" y="4963145"/>
                </a:lnTo>
                <a:cubicBezTo>
                  <a:pt x="390744" y="4963145"/>
                  <a:pt x="390744" y="4963145"/>
                  <a:pt x="390744" y="4963780"/>
                </a:cubicBezTo>
                <a:cubicBezTo>
                  <a:pt x="390744" y="4963780"/>
                  <a:pt x="391451" y="4963780"/>
                  <a:pt x="391451" y="4963145"/>
                </a:cubicBezTo>
                <a:close/>
                <a:moveTo>
                  <a:pt x="5446464" y="4954890"/>
                </a:moveTo>
                <a:cubicBezTo>
                  <a:pt x="5447172" y="4954255"/>
                  <a:pt x="5447878" y="4954890"/>
                  <a:pt x="5447878" y="4954890"/>
                </a:cubicBezTo>
                <a:cubicBezTo>
                  <a:pt x="5449998" y="4955525"/>
                  <a:pt x="5452119" y="4957430"/>
                  <a:pt x="5454240" y="4960605"/>
                </a:cubicBezTo>
                <a:cubicBezTo>
                  <a:pt x="5456360" y="4970130"/>
                  <a:pt x="5454946" y="4979020"/>
                  <a:pt x="5451412" y="4987275"/>
                </a:cubicBezTo>
                <a:cubicBezTo>
                  <a:pt x="5449998" y="4990450"/>
                  <a:pt x="5448585" y="4992990"/>
                  <a:pt x="5447172" y="4995530"/>
                </a:cubicBezTo>
                <a:cubicBezTo>
                  <a:pt x="5440104" y="4999975"/>
                  <a:pt x="5435862" y="4984100"/>
                  <a:pt x="5438690" y="4968860"/>
                </a:cubicBezTo>
                <a:cubicBezTo>
                  <a:pt x="5440104" y="4959970"/>
                  <a:pt x="5442930" y="4954890"/>
                  <a:pt x="5446464" y="4954890"/>
                </a:cubicBezTo>
                <a:close/>
                <a:moveTo>
                  <a:pt x="318651" y="4950445"/>
                </a:moveTo>
                <a:cubicBezTo>
                  <a:pt x="318651" y="4950445"/>
                  <a:pt x="318651" y="4951080"/>
                  <a:pt x="317944" y="4953620"/>
                </a:cubicBezTo>
                <a:cubicBezTo>
                  <a:pt x="316530" y="4959970"/>
                  <a:pt x="316530" y="4961240"/>
                  <a:pt x="315824" y="4961240"/>
                </a:cubicBezTo>
                <a:cubicBezTo>
                  <a:pt x="314411" y="4960605"/>
                  <a:pt x="315824" y="4954255"/>
                  <a:pt x="317944" y="4951080"/>
                </a:cubicBezTo>
                <a:cubicBezTo>
                  <a:pt x="317944" y="4950445"/>
                  <a:pt x="317944" y="4949810"/>
                  <a:pt x="318651" y="4950445"/>
                </a:cubicBezTo>
                <a:close/>
                <a:moveTo>
                  <a:pt x="394985" y="4945365"/>
                </a:moveTo>
                <a:lnTo>
                  <a:pt x="394278" y="4946635"/>
                </a:lnTo>
                <a:lnTo>
                  <a:pt x="394278" y="4947905"/>
                </a:lnTo>
                <a:cubicBezTo>
                  <a:pt x="394278" y="4948540"/>
                  <a:pt x="394278" y="4948540"/>
                  <a:pt x="393572" y="4949175"/>
                </a:cubicBezTo>
                <a:lnTo>
                  <a:pt x="393572" y="4949810"/>
                </a:lnTo>
                <a:lnTo>
                  <a:pt x="393572" y="4950445"/>
                </a:lnTo>
                <a:lnTo>
                  <a:pt x="393572" y="4950762"/>
                </a:lnTo>
                <a:lnTo>
                  <a:pt x="392427" y="4955132"/>
                </a:lnTo>
                <a:lnTo>
                  <a:pt x="392158" y="4954890"/>
                </a:lnTo>
                <a:cubicBezTo>
                  <a:pt x="392158" y="4955525"/>
                  <a:pt x="392158" y="4956160"/>
                  <a:pt x="392158" y="4956160"/>
                </a:cubicBezTo>
                <a:lnTo>
                  <a:pt x="392427" y="4955132"/>
                </a:lnTo>
                <a:lnTo>
                  <a:pt x="392865" y="4955525"/>
                </a:lnTo>
                <a:lnTo>
                  <a:pt x="392865" y="4954255"/>
                </a:lnTo>
                <a:lnTo>
                  <a:pt x="392865" y="4953620"/>
                </a:lnTo>
                <a:cubicBezTo>
                  <a:pt x="392865" y="4953620"/>
                  <a:pt x="392865" y="4953620"/>
                  <a:pt x="393572" y="4952350"/>
                </a:cubicBezTo>
                <a:cubicBezTo>
                  <a:pt x="393572" y="4951715"/>
                  <a:pt x="393572" y="4951715"/>
                  <a:pt x="393572" y="4951715"/>
                </a:cubicBezTo>
                <a:lnTo>
                  <a:pt x="393572" y="4951080"/>
                </a:lnTo>
                <a:lnTo>
                  <a:pt x="393572" y="4950762"/>
                </a:lnTo>
                <a:close/>
                <a:moveTo>
                  <a:pt x="4632941" y="4939650"/>
                </a:moveTo>
                <a:lnTo>
                  <a:pt x="4632941" y="4940285"/>
                </a:lnTo>
                <a:cubicBezTo>
                  <a:pt x="4632234" y="4942825"/>
                  <a:pt x="4630820" y="4946635"/>
                  <a:pt x="4629407" y="4951080"/>
                </a:cubicBezTo>
                <a:lnTo>
                  <a:pt x="4636562" y="4951581"/>
                </a:lnTo>
                <a:lnTo>
                  <a:pt x="4639162" y="4964136"/>
                </a:lnTo>
                <a:lnTo>
                  <a:pt x="4639126" y="4964653"/>
                </a:lnTo>
                <a:cubicBezTo>
                  <a:pt x="4635768" y="4974099"/>
                  <a:pt x="4627993" y="4982195"/>
                  <a:pt x="4622339" y="4970130"/>
                </a:cubicBezTo>
                <a:cubicBezTo>
                  <a:pt x="4618098" y="4981560"/>
                  <a:pt x="4617392" y="4988545"/>
                  <a:pt x="4618805" y="4992990"/>
                </a:cubicBezTo>
                <a:lnTo>
                  <a:pt x="4619512" y="4994260"/>
                </a:lnTo>
                <a:lnTo>
                  <a:pt x="4621632" y="4992990"/>
                </a:lnTo>
                <a:cubicBezTo>
                  <a:pt x="4629407" y="4987275"/>
                  <a:pt x="4635062" y="4979655"/>
                  <a:pt x="4637888" y="4971400"/>
                </a:cubicBezTo>
                <a:cubicBezTo>
                  <a:pt x="4638596" y="4970765"/>
                  <a:pt x="4639302" y="4969495"/>
                  <a:pt x="4640009" y="4968225"/>
                </a:cubicBezTo>
                <a:lnTo>
                  <a:pt x="4639162" y="4964136"/>
                </a:lnTo>
                <a:lnTo>
                  <a:pt x="4640031" y="4951824"/>
                </a:lnTo>
                <a:lnTo>
                  <a:pt x="4636562" y="4951581"/>
                </a:lnTo>
                <a:lnTo>
                  <a:pt x="4634354" y="4940920"/>
                </a:lnTo>
                <a:close/>
                <a:moveTo>
                  <a:pt x="5178588" y="4915520"/>
                </a:moveTo>
                <a:lnTo>
                  <a:pt x="5177175" y="4917425"/>
                </a:lnTo>
                <a:lnTo>
                  <a:pt x="5177882" y="4917425"/>
                </a:lnTo>
                <a:cubicBezTo>
                  <a:pt x="5177882" y="4918060"/>
                  <a:pt x="5177882" y="4918060"/>
                  <a:pt x="5177882" y="4918060"/>
                </a:cubicBezTo>
                <a:cubicBezTo>
                  <a:pt x="5177882" y="4918060"/>
                  <a:pt x="5178588" y="4917425"/>
                  <a:pt x="5178588" y="4916790"/>
                </a:cubicBezTo>
                <a:close/>
                <a:moveTo>
                  <a:pt x="5398402" y="4914250"/>
                </a:moveTo>
                <a:cubicBezTo>
                  <a:pt x="5396282" y="4914250"/>
                  <a:pt x="5394868" y="4915520"/>
                  <a:pt x="5394162" y="4918060"/>
                </a:cubicBezTo>
                <a:cubicBezTo>
                  <a:pt x="5392748" y="4920600"/>
                  <a:pt x="5392748" y="4922505"/>
                  <a:pt x="5397696" y="4919965"/>
                </a:cubicBezTo>
                <a:cubicBezTo>
                  <a:pt x="5400523" y="4919330"/>
                  <a:pt x="5401936" y="4918060"/>
                  <a:pt x="5402644" y="4917425"/>
                </a:cubicBezTo>
                <a:cubicBezTo>
                  <a:pt x="5403350" y="4916790"/>
                  <a:pt x="5402644" y="4916155"/>
                  <a:pt x="5399816" y="4914885"/>
                </a:cubicBezTo>
                <a:lnTo>
                  <a:pt x="5400523" y="4914250"/>
                </a:lnTo>
                <a:cubicBezTo>
                  <a:pt x="5399816" y="4914250"/>
                  <a:pt x="5399110" y="4914250"/>
                  <a:pt x="5398402" y="4914250"/>
                </a:cubicBezTo>
                <a:close/>
                <a:moveTo>
                  <a:pt x="4967256" y="4913615"/>
                </a:moveTo>
                <a:lnTo>
                  <a:pt x="4963722" y="4914885"/>
                </a:lnTo>
                <a:cubicBezTo>
                  <a:pt x="4957361" y="4917425"/>
                  <a:pt x="4951000" y="4919330"/>
                  <a:pt x="4946052" y="4920600"/>
                </a:cubicBezTo>
                <a:lnTo>
                  <a:pt x="4943932" y="4921235"/>
                </a:lnTo>
                <a:lnTo>
                  <a:pt x="4944638" y="4922505"/>
                </a:lnTo>
                <a:cubicBezTo>
                  <a:pt x="4949586" y="4930125"/>
                  <a:pt x="4949586" y="4930125"/>
                  <a:pt x="4949586" y="4930125"/>
                </a:cubicBezTo>
                <a:cubicBezTo>
                  <a:pt x="4948880" y="4932030"/>
                  <a:pt x="4947466" y="4933935"/>
                  <a:pt x="4946759" y="4936475"/>
                </a:cubicBezTo>
                <a:lnTo>
                  <a:pt x="4946052" y="4937745"/>
                </a:lnTo>
                <a:lnTo>
                  <a:pt x="4946052" y="4939015"/>
                </a:lnTo>
                <a:cubicBezTo>
                  <a:pt x="4945346" y="4942190"/>
                  <a:pt x="4943225" y="4948540"/>
                  <a:pt x="4938984" y="4960605"/>
                </a:cubicBezTo>
                <a:cubicBezTo>
                  <a:pt x="4940398" y="4960605"/>
                  <a:pt x="4941104" y="4961240"/>
                  <a:pt x="4942518" y="4961240"/>
                </a:cubicBezTo>
                <a:lnTo>
                  <a:pt x="4945346" y="4960605"/>
                </a:lnTo>
                <a:lnTo>
                  <a:pt x="4946759" y="4956160"/>
                </a:lnTo>
                <a:cubicBezTo>
                  <a:pt x="4948172" y="4951080"/>
                  <a:pt x="4951000" y="4945365"/>
                  <a:pt x="4955948" y="4940920"/>
                </a:cubicBezTo>
                <a:cubicBezTo>
                  <a:pt x="4958774" y="4941555"/>
                  <a:pt x="4960188" y="4942190"/>
                  <a:pt x="4961602" y="4942825"/>
                </a:cubicBezTo>
                <a:lnTo>
                  <a:pt x="4963016" y="4942825"/>
                </a:lnTo>
                <a:lnTo>
                  <a:pt x="4966550" y="4935840"/>
                </a:lnTo>
                <a:lnTo>
                  <a:pt x="4965842" y="4935840"/>
                </a:lnTo>
                <a:cubicBezTo>
                  <a:pt x="4959482" y="4933300"/>
                  <a:pt x="4959482" y="4933300"/>
                  <a:pt x="4959482" y="4933300"/>
                </a:cubicBezTo>
                <a:cubicBezTo>
                  <a:pt x="4963722" y="4922505"/>
                  <a:pt x="4965842" y="4916790"/>
                  <a:pt x="4967256" y="4913615"/>
                </a:cubicBezTo>
                <a:close/>
                <a:moveTo>
                  <a:pt x="5449998" y="4912980"/>
                </a:moveTo>
                <a:lnTo>
                  <a:pt x="5454946" y="4924410"/>
                </a:lnTo>
                <a:cubicBezTo>
                  <a:pt x="5458480" y="4932665"/>
                  <a:pt x="5459187" y="4938380"/>
                  <a:pt x="5458480" y="4940920"/>
                </a:cubicBezTo>
                <a:cubicBezTo>
                  <a:pt x="5457066" y="4942825"/>
                  <a:pt x="5455653" y="4942825"/>
                  <a:pt x="5453532" y="4942190"/>
                </a:cubicBezTo>
                <a:lnTo>
                  <a:pt x="5452826" y="4942190"/>
                </a:lnTo>
                <a:cubicBezTo>
                  <a:pt x="5447878" y="4940285"/>
                  <a:pt x="5446464" y="4937110"/>
                  <a:pt x="5448585" y="4923775"/>
                </a:cubicBezTo>
                <a:close/>
                <a:moveTo>
                  <a:pt x="5355286" y="4912979"/>
                </a:moveTo>
                <a:lnTo>
                  <a:pt x="5358822" y="4914250"/>
                </a:lnTo>
                <a:cubicBezTo>
                  <a:pt x="5358822" y="4914250"/>
                  <a:pt x="5358822" y="4914250"/>
                  <a:pt x="5358115" y="4914250"/>
                </a:cubicBezTo>
                <a:close/>
                <a:moveTo>
                  <a:pt x="5351754" y="4911710"/>
                </a:moveTo>
                <a:cubicBezTo>
                  <a:pt x="5352460" y="4911710"/>
                  <a:pt x="5353168" y="4912345"/>
                  <a:pt x="5353874" y="4912345"/>
                </a:cubicBezTo>
                <a:lnTo>
                  <a:pt x="5355286" y="4912979"/>
                </a:lnTo>
                <a:close/>
                <a:moveTo>
                  <a:pt x="5348926" y="4910440"/>
                </a:moveTo>
                <a:lnTo>
                  <a:pt x="5351754" y="4911710"/>
                </a:lnTo>
                <a:lnTo>
                  <a:pt x="5350340" y="4911075"/>
                </a:lnTo>
                <a:cubicBezTo>
                  <a:pt x="5349634" y="4911075"/>
                  <a:pt x="5348926" y="4910440"/>
                  <a:pt x="5348926" y="4910440"/>
                </a:cubicBezTo>
                <a:close/>
                <a:moveTo>
                  <a:pt x="412655" y="4900280"/>
                </a:moveTo>
                <a:lnTo>
                  <a:pt x="411948" y="4900915"/>
                </a:lnTo>
                <a:cubicBezTo>
                  <a:pt x="412655" y="4900915"/>
                  <a:pt x="412655" y="4900915"/>
                  <a:pt x="412655" y="4900915"/>
                </a:cubicBezTo>
                <a:close/>
                <a:moveTo>
                  <a:pt x="5000476" y="4897105"/>
                </a:moveTo>
                <a:lnTo>
                  <a:pt x="4999769" y="4899010"/>
                </a:lnTo>
                <a:cubicBezTo>
                  <a:pt x="4999062" y="4900280"/>
                  <a:pt x="4998355" y="4901550"/>
                  <a:pt x="4997648" y="4902185"/>
                </a:cubicBezTo>
                <a:lnTo>
                  <a:pt x="4996235" y="4904725"/>
                </a:lnTo>
                <a:lnTo>
                  <a:pt x="4997648" y="4905995"/>
                </a:lnTo>
                <a:lnTo>
                  <a:pt x="4999062" y="4907900"/>
                </a:lnTo>
                <a:lnTo>
                  <a:pt x="5000476" y="4907900"/>
                </a:lnTo>
                <a:cubicBezTo>
                  <a:pt x="5001889" y="4907900"/>
                  <a:pt x="5003303" y="4907900"/>
                  <a:pt x="5004010" y="4907900"/>
                </a:cubicBezTo>
                <a:lnTo>
                  <a:pt x="5005423" y="4907900"/>
                </a:lnTo>
                <a:lnTo>
                  <a:pt x="5006837" y="4906630"/>
                </a:lnTo>
                <a:cubicBezTo>
                  <a:pt x="5008957" y="4904725"/>
                  <a:pt x="5010371" y="4902820"/>
                  <a:pt x="5011078" y="4900280"/>
                </a:cubicBezTo>
                <a:cubicBezTo>
                  <a:pt x="5011784" y="4899645"/>
                  <a:pt x="5011784" y="4899645"/>
                  <a:pt x="5011784" y="4899010"/>
                </a:cubicBezTo>
                <a:lnTo>
                  <a:pt x="5010371" y="4898375"/>
                </a:lnTo>
                <a:lnTo>
                  <a:pt x="5007544" y="4897740"/>
                </a:lnTo>
                <a:cubicBezTo>
                  <a:pt x="5006837" y="4899645"/>
                  <a:pt x="5006837" y="4899645"/>
                  <a:pt x="5006837" y="4899645"/>
                </a:cubicBezTo>
                <a:cubicBezTo>
                  <a:pt x="5004716" y="4898375"/>
                  <a:pt x="5002596" y="4897740"/>
                  <a:pt x="5001182" y="4897105"/>
                </a:cubicBezTo>
                <a:close/>
                <a:moveTo>
                  <a:pt x="414775" y="4891390"/>
                </a:moveTo>
                <a:lnTo>
                  <a:pt x="414422" y="4893294"/>
                </a:lnTo>
                <a:lnTo>
                  <a:pt x="414259" y="4893882"/>
                </a:lnTo>
                <a:lnTo>
                  <a:pt x="414202" y="4893965"/>
                </a:lnTo>
                <a:close/>
                <a:moveTo>
                  <a:pt x="376608" y="4887580"/>
                </a:moveTo>
                <a:lnTo>
                  <a:pt x="376608" y="4888850"/>
                </a:lnTo>
                <a:cubicBezTo>
                  <a:pt x="375902" y="4892660"/>
                  <a:pt x="373075" y="4902185"/>
                  <a:pt x="370954" y="4912345"/>
                </a:cubicBezTo>
                <a:cubicBezTo>
                  <a:pt x="368127" y="4924410"/>
                  <a:pt x="365299" y="4938380"/>
                  <a:pt x="363886" y="4944095"/>
                </a:cubicBezTo>
                <a:cubicBezTo>
                  <a:pt x="362472" y="4954890"/>
                  <a:pt x="349750" y="5005690"/>
                  <a:pt x="335614" y="5059030"/>
                </a:cubicBezTo>
                <a:cubicBezTo>
                  <a:pt x="329960" y="5081255"/>
                  <a:pt x="329253" y="5086335"/>
                  <a:pt x="328546" y="5090780"/>
                </a:cubicBezTo>
                <a:cubicBezTo>
                  <a:pt x="328546" y="5094590"/>
                  <a:pt x="327839" y="5095860"/>
                  <a:pt x="327132" y="5097765"/>
                </a:cubicBezTo>
                <a:cubicBezTo>
                  <a:pt x="326426" y="5099035"/>
                  <a:pt x="325719" y="5100305"/>
                  <a:pt x="325719" y="5102210"/>
                </a:cubicBezTo>
                <a:cubicBezTo>
                  <a:pt x="325012" y="5106655"/>
                  <a:pt x="323599" y="5111100"/>
                  <a:pt x="322892" y="5115545"/>
                </a:cubicBezTo>
                <a:cubicBezTo>
                  <a:pt x="321478" y="5121895"/>
                  <a:pt x="319358" y="5130785"/>
                  <a:pt x="317944" y="5135230"/>
                </a:cubicBezTo>
                <a:cubicBezTo>
                  <a:pt x="315824" y="5146025"/>
                  <a:pt x="312996" y="5156820"/>
                  <a:pt x="310169" y="5166980"/>
                </a:cubicBezTo>
                <a:cubicBezTo>
                  <a:pt x="309462" y="5168250"/>
                  <a:pt x="308756" y="5170155"/>
                  <a:pt x="309462" y="5172060"/>
                </a:cubicBezTo>
                <a:cubicBezTo>
                  <a:pt x="310169" y="5175235"/>
                  <a:pt x="308756" y="5179045"/>
                  <a:pt x="308049" y="5177775"/>
                </a:cubicBezTo>
                <a:cubicBezTo>
                  <a:pt x="307342" y="5177140"/>
                  <a:pt x="307342" y="5177775"/>
                  <a:pt x="305929" y="5181585"/>
                </a:cubicBezTo>
                <a:cubicBezTo>
                  <a:pt x="305222" y="5184760"/>
                  <a:pt x="305222" y="5186665"/>
                  <a:pt x="305222" y="5186665"/>
                </a:cubicBezTo>
                <a:cubicBezTo>
                  <a:pt x="305929" y="5187300"/>
                  <a:pt x="305222" y="5188570"/>
                  <a:pt x="304515" y="5190475"/>
                </a:cubicBezTo>
                <a:cubicBezTo>
                  <a:pt x="303808" y="5193015"/>
                  <a:pt x="303102" y="5195555"/>
                  <a:pt x="303808" y="5197460"/>
                </a:cubicBezTo>
                <a:cubicBezTo>
                  <a:pt x="304515" y="5200000"/>
                  <a:pt x="304515" y="5201270"/>
                  <a:pt x="303808" y="5203175"/>
                </a:cubicBezTo>
                <a:cubicBezTo>
                  <a:pt x="302395" y="5206985"/>
                  <a:pt x="301688" y="5210795"/>
                  <a:pt x="300981" y="5215240"/>
                </a:cubicBezTo>
                <a:cubicBezTo>
                  <a:pt x="299568" y="5220320"/>
                  <a:pt x="298154" y="5229210"/>
                  <a:pt x="296741" y="5234925"/>
                </a:cubicBezTo>
                <a:cubicBezTo>
                  <a:pt x="295326" y="5238735"/>
                  <a:pt x="294620" y="5243180"/>
                  <a:pt x="294620" y="5246990"/>
                </a:cubicBezTo>
                <a:cubicBezTo>
                  <a:pt x="294620" y="5250165"/>
                  <a:pt x="293913" y="5252705"/>
                  <a:pt x="293206" y="5255880"/>
                </a:cubicBezTo>
                <a:cubicBezTo>
                  <a:pt x="291793" y="5263500"/>
                  <a:pt x="289672" y="5275565"/>
                  <a:pt x="287552" y="5284455"/>
                </a:cubicBezTo>
                <a:cubicBezTo>
                  <a:pt x="287552" y="5286995"/>
                  <a:pt x="286845" y="5288265"/>
                  <a:pt x="286845" y="5289535"/>
                </a:cubicBezTo>
                <a:lnTo>
                  <a:pt x="288966" y="5281915"/>
                </a:lnTo>
                <a:cubicBezTo>
                  <a:pt x="289672" y="5279375"/>
                  <a:pt x="290379" y="5276200"/>
                  <a:pt x="291086" y="5273660"/>
                </a:cubicBezTo>
                <a:lnTo>
                  <a:pt x="292499" y="5269215"/>
                </a:lnTo>
                <a:lnTo>
                  <a:pt x="293206" y="5267310"/>
                </a:lnTo>
                <a:cubicBezTo>
                  <a:pt x="293913" y="5264135"/>
                  <a:pt x="294620" y="5260325"/>
                  <a:pt x="295326" y="5257150"/>
                </a:cubicBezTo>
                <a:cubicBezTo>
                  <a:pt x="296741" y="5250165"/>
                  <a:pt x="299568" y="5239370"/>
                  <a:pt x="300981" y="5232385"/>
                </a:cubicBezTo>
                <a:cubicBezTo>
                  <a:pt x="303102" y="5225400"/>
                  <a:pt x="305222" y="5214605"/>
                  <a:pt x="306635" y="5208890"/>
                </a:cubicBezTo>
                <a:cubicBezTo>
                  <a:pt x="308049" y="5202540"/>
                  <a:pt x="310169" y="5190475"/>
                  <a:pt x="312290" y="5182220"/>
                </a:cubicBezTo>
                <a:cubicBezTo>
                  <a:pt x="314411" y="5174600"/>
                  <a:pt x="317238" y="5161900"/>
                  <a:pt x="318651" y="5154280"/>
                </a:cubicBezTo>
                <a:cubicBezTo>
                  <a:pt x="322185" y="5137135"/>
                  <a:pt x="325012" y="5125705"/>
                  <a:pt x="328546" y="5110465"/>
                </a:cubicBezTo>
                <a:cubicBezTo>
                  <a:pt x="329960" y="5105385"/>
                  <a:pt x="330666" y="5100305"/>
                  <a:pt x="332080" y="5095860"/>
                </a:cubicBezTo>
                <a:cubicBezTo>
                  <a:pt x="332080" y="5092050"/>
                  <a:pt x="333494" y="5088875"/>
                  <a:pt x="334201" y="5085065"/>
                </a:cubicBezTo>
                <a:cubicBezTo>
                  <a:pt x="336321" y="5076175"/>
                  <a:pt x="349044" y="5020930"/>
                  <a:pt x="351871" y="5008230"/>
                </a:cubicBezTo>
                <a:cubicBezTo>
                  <a:pt x="352578" y="5004420"/>
                  <a:pt x="354698" y="4994895"/>
                  <a:pt x="356818" y="4987275"/>
                </a:cubicBezTo>
                <a:cubicBezTo>
                  <a:pt x="358938" y="4979655"/>
                  <a:pt x="360352" y="4970765"/>
                  <a:pt x="361059" y="4967590"/>
                </a:cubicBezTo>
                <a:cubicBezTo>
                  <a:pt x="362472" y="4961240"/>
                  <a:pt x="370247" y="4928220"/>
                  <a:pt x="372368" y="4923140"/>
                </a:cubicBezTo>
                <a:cubicBezTo>
                  <a:pt x="373781" y="4918060"/>
                  <a:pt x="373075" y="4918695"/>
                  <a:pt x="378729" y="4895200"/>
                </a:cubicBezTo>
                <a:lnTo>
                  <a:pt x="378729" y="4893930"/>
                </a:lnTo>
                <a:cubicBezTo>
                  <a:pt x="378729" y="4892660"/>
                  <a:pt x="378022" y="4890755"/>
                  <a:pt x="377315" y="4889485"/>
                </a:cubicBezTo>
                <a:close/>
                <a:moveTo>
                  <a:pt x="5370838" y="4884405"/>
                </a:moveTo>
                <a:lnTo>
                  <a:pt x="5374372" y="4885675"/>
                </a:lnTo>
                <a:lnTo>
                  <a:pt x="5373664" y="4885675"/>
                </a:lnTo>
                <a:lnTo>
                  <a:pt x="5372251" y="4885040"/>
                </a:lnTo>
                <a:lnTo>
                  <a:pt x="5372016" y="4885040"/>
                </a:lnTo>
                <a:close/>
                <a:moveTo>
                  <a:pt x="417602" y="4882500"/>
                </a:moveTo>
                <a:lnTo>
                  <a:pt x="416896" y="4885040"/>
                </a:lnTo>
                <a:lnTo>
                  <a:pt x="416189" y="4885040"/>
                </a:lnTo>
                <a:cubicBezTo>
                  <a:pt x="416189" y="4885040"/>
                  <a:pt x="416896" y="4883770"/>
                  <a:pt x="417602" y="4882500"/>
                </a:cubicBezTo>
                <a:close/>
                <a:moveTo>
                  <a:pt x="408414" y="4882500"/>
                </a:moveTo>
                <a:cubicBezTo>
                  <a:pt x="408414" y="4882500"/>
                  <a:pt x="407708" y="4883135"/>
                  <a:pt x="407708" y="4883770"/>
                </a:cubicBezTo>
                <a:lnTo>
                  <a:pt x="407708" y="4884405"/>
                </a:lnTo>
                <a:cubicBezTo>
                  <a:pt x="407708" y="4883770"/>
                  <a:pt x="408414" y="4883770"/>
                  <a:pt x="408414" y="4883770"/>
                </a:cubicBezTo>
                <a:lnTo>
                  <a:pt x="407708" y="4885675"/>
                </a:lnTo>
                <a:lnTo>
                  <a:pt x="407708" y="4887580"/>
                </a:lnTo>
                <a:cubicBezTo>
                  <a:pt x="408414" y="4887580"/>
                  <a:pt x="408414" y="4886310"/>
                  <a:pt x="408414" y="4886310"/>
                </a:cubicBezTo>
                <a:lnTo>
                  <a:pt x="409121" y="4883770"/>
                </a:lnTo>
                <a:lnTo>
                  <a:pt x="409121" y="4883135"/>
                </a:lnTo>
                <a:cubicBezTo>
                  <a:pt x="409121" y="4883135"/>
                  <a:pt x="409121" y="4882500"/>
                  <a:pt x="408414" y="4882500"/>
                </a:cubicBezTo>
                <a:close/>
                <a:moveTo>
                  <a:pt x="417602" y="4881865"/>
                </a:moveTo>
                <a:lnTo>
                  <a:pt x="417779" y="4881865"/>
                </a:lnTo>
                <a:lnTo>
                  <a:pt x="417602" y="4882500"/>
                </a:lnTo>
                <a:close/>
                <a:moveTo>
                  <a:pt x="369541" y="4879960"/>
                </a:moveTo>
                <a:cubicBezTo>
                  <a:pt x="369541" y="4879960"/>
                  <a:pt x="369541" y="4881230"/>
                  <a:pt x="369541" y="4882500"/>
                </a:cubicBezTo>
                <a:cubicBezTo>
                  <a:pt x="368833" y="4883135"/>
                  <a:pt x="368833" y="4884405"/>
                  <a:pt x="368833" y="4885675"/>
                </a:cubicBezTo>
                <a:cubicBezTo>
                  <a:pt x="368833" y="4886945"/>
                  <a:pt x="368833" y="4887580"/>
                  <a:pt x="368127" y="4888215"/>
                </a:cubicBezTo>
                <a:cubicBezTo>
                  <a:pt x="366714" y="4889485"/>
                  <a:pt x="366714" y="4888215"/>
                  <a:pt x="368127" y="4884405"/>
                </a:cubicBezTo>
                <a:cubicBezTo>
                  <a:pt x="368833" y="4881865"/>
                  <a:pt x="369541" y="4879960"/>
                  <a:pt x="369541" y="4879960"/>
                </a:cubicBezTo>
                <a:close/>
                <a:moveTo>
                  <a:pt x="5433742" y="4879325"/>
                </a:moveTo>
                <a:lnTo>
                  <a:pt x="5433742" y="4879960"/>
                </a:lnTo>
                <a:lnTo>
                  <a:pt x="5433531" y="4879753"/>
                </a:lnTo>
                <a:close/>
                <a:moveTo>
                  <a:pt x="419017" y="4878690"/>
                </a:moveTo>
                <a:cubicBezTo>
                  <a:pt x="419017" y="4879325"/>
                  <a:pt x="418310" y="4879960"/>
                  <a:pt x="418310" y="4880595"/>
                </a:cubicBezTo>
                <a:lnTo>
                  <a:pt x="418310" y="4881230"/>
                </a:lnTo>
                <a:cubicBezTo>
                  <a:pt x="418310" y="4880595"/>
                  <a:pt x="419017" y="4879325"/>
                  <a:pt x="419017" y="4878690"/>
                </a:cubicBezTo>
                <a:close/>
                <a:moveTo>
                  <a:pt x="5187070" y="4867895"/>
                </a:moveTo>
                <a:cubicBezTo>
                  <a:pt x="5187070" y="4867895"/>
                  <a:pt x="5186364" y="4871070"/>
                  <a:pt x="5184243" y="4876785"/>
                </a:cubicBezTo>
                <a:lnTo>
                  <a:pt x="5183536" y="4877420"/>
                </a:lnTo>
                <a:lnTo>
                  <a:pt x="5182830" y="4879325"/>
                </a:lnTo>
                <a:cubicBezTo>
                  <a:pt x="5182122" y="4883135"/>
                  <a:pt x="5180709" y="4886945"/>
                  <a:pt x="5178588" y="4891390"/>
                </a:cubicBezTo>
                <a:lnTo>
                  <a:pt x="5178027" y="4894416"/>
                </a:lnTo>
                <a:lnTo>
                  <a:pt x="5177882" y="4894565"/>
                </a:lnTo>
                <a:lnTo>
                  <a:pt x="5177882" y="4895200"/>
                </a:lnTo>
                <a:lnTo>
                  <a:pt x="5178027" y="4894416"/>
                </a:lnTo>
                <a:lnTo>
                  <a:pt x="5182830" y="4889485"/>
                </a:lnTo>
                <a:lnTo>
                  <a:pt x="5184243" y="4887580"/>
                </a:lnTo>
                <a:lnTo>
                  <a:pt x="5184243" y="4886310"/>
                </a:lnTo>
                <a:cubicBezTo>
                  <a:pt x="5184243" y="4885040"/>
                  <a:pt x="5184243" y="4883770"/>
                  <a:pt x="5184243" y="4881865"/>
                </a:cubicBezTo>
                <a:lnTo>
                  <a:pt x="5184950" y="4879325"/>
                </a:lnTo>
                <a:lnTo>
                  <a:pt x="5183536" y="4877420"/>
                </a:lnTo>
                <a:lnTo>
                  <a:pt x="5184950" y="4877420"/>
                </a:lnTo>
                <a:lnTo>
                  <a:pt x="5185656" y="4872975"/>
                </a:lnTo>
                <a:cubicBezTo>
                  <a:pt x="5186364" y="4871070"/>
                  <a:pt x="5186364" y="4869800"/>
                  <a:pt x="5187070" y="4867895"/>
                </a:cubicBezTo>
                <a:close/>
                <a:moveTo>
                  <a:pt x="5324896" y="4867260"/>
                </a:moveTo>
                <a:cubicBezTo>
                  <a:pt x="5324896" y="4867260"/>
                  <a:pt x="5315000" y="4877420"/>
                  <a:pt x="5307932" y="4890755"/>
                </a:cubicBezTo>
                <a:lnTo>
                  <a:pt x="5306519" y="4893930"/>
                </a:lnTo>
                <a:lnTo>
                  <a:pt x="5307226" y="4893295"/>
                </a:lnTo>
                <a:cubicBezTo>
                  <a:pt x="5308639" y="4891390"/>
                  <a:pt x="5310760" y="4890120"/>
                  <a:pt x="5312880" y="4889485"/>
                </a:cubicBezTo>
                <a:cubicBezTo>
                  <a:pt x="5313587" y="4887580"/>
                  <a:pt x="5314294" y="4885675"/>
                  <a:pt x="5315707" y="4883770"/>
                </a:cubicBezTo>
                <a:lnTo>
                  <a:pt x="5316414" y="4882500"/>
                </a:lnTo>
                <a:lnTo>
                  <a:pt x="5316414" y="4885040"/>
                </a:lnTo>
                <a:lnTo>
                  <a:pt x="5317121" y="4888215"/>
                </a:lnTo>
                <a:lnTo>
                  <a:pt x="5317828" y="4885675"/>
                </a:lnTo>
                <a:cubicBezTo>
                  <a:pt x="5329136" y="4910440"/>
                  <a:pt x="5329136" y="4910440"/>
                  <a:pt x="5322068" y="4928855"/>
                </a:cubicBezTo>
                <a:cubicBezTo>
                  <a:pt x="5322068" y="4928855"/>
                  <a:pt x="5284608" y="4980290"/>
                  <a:pt x="5302278" y="4985370"/>
                </a:cubicBezTo>
                <a:cubicBezTo>
                  <a:pt x="5302278" y="4988545"/>
                  <a:pt x="5302985" y="4991085"/>
                  <a:pt x="5302985" y="4992990"/>
                </a:cubicBezTo>
                <a:lnTo>
                  <a:pt x="5302985" y="4997435"/>
                </a:lnTo>
                <a:lnTo>
                  <a:pt x="5304398" y="4996165"/>
                </a:lnTo>
                <a:cubicBezTo>
                  <a:pt x="5305812" y="4994260"/>
                  <a:pt x="5307226" y="4992355"/>
                  <a:pt x="5307932" y="4989815"/>
                </a:cubicBezTo>
                <a:cubicBezTo>
                  <a:pt x="5308639" y="4987275"/>
                  <a:pt x="5309346" y="4984735"/>
                  <a:pt x="5308639" y="4981560"/>
                </a:cubicBezTo>
                <a:cubicBezTo>
                  <a:pt x="5317828" y="4959335"/>
                  <a:pt x="5317121" y="4933300"/>
                  <a:pt x="5336204" y="4914885"/>
                </a:cubicBezTo>
                <a:cubicBezTo>
                  <a:pt x="5342566" y="4899645"/>
                  <a:pt x="5338324" y="4881865"/>
                  <a:pt x="5351754" y="4877420"/>
                </a:cubicBezTo>
                <a:cubicBezTo>
                  <a:pt x="5351754" y="4877420"/>
                  <a:pt x="5351754" y="4877420"/>
                  <a:pt x="5348926" y="4872975"/>
                </a:cubicBezTo>
                <a:lnTo>
                  <a:pt x="5346806" y="4870435"/>
                </a:lnTo>
                <a:lnTo>
                  <a:pt x="5346806" y="4871070"/>
                </a:lnTo>
                <a:cubicBezTo>
                  <a:pt x="5346100" y="4872340"/>
                  <a:pt x="5345392" y="4872975"/>
                  <a:pt x="5344686" y="4874245"/>
                </a:cubicBezTo>
                <a:cubicBezTo>
                  <a:pt x="5341152" y="4878690"/>
                  <a:pt x="5337618" y="4878055"/>
                  <a:pt x="5335498" y="4874245"/>
                </a:cubicBezTo>
                <a:lnTo>
                  <a:pt x="5334790" y="4872975"/>
                </a:lnTo>
                <a:lnTo>
                  <a:pt x="5333377" y="4874245"/>
                </a:lnTo>
                <a:cubicBezTo>
                  <a:pt x="5331964" y="4875515"/>
                  <a:pt x="5331256" y="4876785"/>
                  <a:pt x="5329843" y="4877420"/>
                </a:cubicBezTo>
                <a:lnTo>
                  <a:pt x="5328430" y="4878690"/>
                </a:lnTo>
                <a:lnTo>
                  <a:pt x="5327723" y="4880595"/>
                </a:lnTo>
                <a:cubicBezTo>
                  <a:pt x="5326309" y="4881865"/>
                  <a:pt x="5324896" y="4882500"/>
                  <a:pt x="5323482" y="4882500"/>
                </a:cubicBezTo>
                <a:lnTo>
                  <a:pt x="5322068" y="4883135"/>
                </a:lnTo>
                <a:cubicBezTo>
                  <a:pt x="5320655" y="4884405"/>
                  <a:pt x="5319241" y="4885040"/>
                  <a:pt x="5317828" y="4885675"/>
                </a:cubicBezTo>
                <a:lnTo>
                  <a:pt x="5318534" y="4883770"/>
                </a:lnTo>
                <a:lnTo>
                  <a:pt x="5319241" y="4882500"/>
                </a:lnTo>
                <a:lnTo>
                  <a:pt x="5317828" y="4882500"/>
                </a:lnTo>
                <a:lnTo>
                  <a:pt x="5316414" y="4881865"/>
                </a:lnTo>
                <a:lnTo>
                  <a:pt x="5317121" y="4881865"/>
                </a:lnTo>
                <a:cubicBezTo>
                  <a:pt x="5317828" y="4879960"/>
                  <a:pt x="5319241" y="4878690"/>
                  <a:pt x="5320655" y="4878055"/>
                </a:cubicBezTo>
                <a:lnTo>
                  <a:pt x="5321362" y="4877420"/>
                </a:lnTo>
                <a:cubicBezTo>
                  <a:pt x="5323482" y="4871070"/>
                  <a:pt x="5324896" y="4867260"/>
                  <a:pt x="5324896" y="4867260"/>
                </a:cubicBezTo>
                <a:close/>
                <a:moveTo>
                  <a:pt x="5367304" y="4865990"/>
                </a:moveTo>
                <a:cubicBezTo>
                  <a:pt x="5367304" y="4865990"/>
                  <a:pt x="5364476" y="4873610"/>
                  <a:pt x="5364476" y="4873610"/>
                </a:cubicBezTo>
                <a:cubicBezTo>
                  <a:pt x="5370838" y="4884405"/>
                  <a:pt x="5348220" y="4885040"/>
                  <a:pt x="5364476" y="4899645"/>
                </a:cubicBezTo>
                <a:cubicBezTo>
                  <a:pt x="5364476" y="4899645"/>
                  <a:pt x="5364476" y="4899645"/>
                  <a:pt x="5355288" y="4895835"/>
                </a:cubicBezTo>
                <a:cubicBezTo>
                  <a:pt x="5348926" y="4910440"/>
                  <a:pt x="5348926" y="4910440"/>
                  <a:pt x="5348926" y="4910440"/>
                </a:cubicBezTo>
                <a:cubicBezTo>
                  <a:pt x="5352460" y="4928855"/>
                  <a:pt x="5358822" y="4914250"/>
                  <a:pt x="5355288" y="4921870"/>
                </a:cubicBezTo>
                <a:cubicBezTo>
                  <a:pt x="5365183" y="4925045"/>
                  <a:pt x="5362356" y="4932665"/>
                  <a:pt x="5362356" y="4932665"/>
                </a:cubicBezTo>
                <a:cubicBezTo>
                  <a:pt x="5352460" y="4928855"/>
                  <a:pt x="5349634" y="4936475"/>
                  <a:pt x="5342566" y="4925680"/>
                </a:cubicBezTo>
                <a:cubicBezTo>
                  <a:pt x="5339738" y="4932665"/>
                  <a:pt x="5339738" y="4932665"/>
                  <a:pt x="5339738" y="4932665"/>
                </a:cubicBezTo>
                <a:cubicBezTo>
                  <a:pt x="5349634" y="4936475"/>
                  <a:pt x="5346100" y="4944095"/>
                  <a:pt x="5336911" y="4940285"/>
                </a:cubicBezTo>
                <a:cubicBezTo>
                  <a:pt x="5346100" y="4944095"/>
                  <a:pt x="5353168" y="4954890"/>
                  <a:pt x="5353168" y="4954890"/>
                </a:cubicBezTo>
                <a:cubicBezTo>
                  <a:pt x="5353168" y="4954890"/>
                  <a:pt x="5350340" y="4961875"/>
                  <a:pt x="5343272" y="4951080"/>
                </a:cubicBezTo>
                <a:cubicBezTo>
                  <a:pt x="5340445" y="4958700"/>
                  <a:pt x="5336911" y="4966320"/>
                  <a:pt x="5327723" y="4962510"/>
                </a:cubicBezTo>
                <a:cubicBezTo>
                  <a:pt x="5334084" y="4973305"/>
                  <a:pt x="5334084" y="4973305"/>
                  <a:pt x="5334084" y="4973305"/>
                </a:cubicBezTo>
                <a:lnTo>
                  <a:pt x="5335448" y="4980654"/>
                </a:lnTo>
                <a:lnTo>
                  <a:pt x="5327723" y="4971400"/>
                </a:lnTo>
                <a:lnTo>
                  <a:pt x="5326309" y="4970765"/>
                </a:lnTo>
                <a:lnTo>
                  <a:pt x="5324189" y="4970130"/>
                </a:lnTo>
                <a:cubicBezTo>
                  <a:pt x="5324189" y="4970130"/>
                  <a:pt x="5324896" y="4970130"/>
                  <a:pt x="5325602" y="4970765"/>
                </a:cubicBezTo>
                <a:lnTo>
                  <a:pt x="5326309" y="4970765"/>
                </a:lnTo>
                <a:lnTo>
                  <a:pt x="5327016" y="4971400"/>
                </a:lnTo>
                <a:cubicBezTo>
                  <a:pt x="5329843" y="4973305"/>
                  <a:pt x="5332670" y="4976480"/>
                  <a:pt x="5331256" y="4980925"/>
                </a:cubicBezTo>
                <a:cubicBezTo>
                  <a:pt x="5311466" y="4973940"/>
                  <a:pt x="5324896" y="4995530"/>
                  <a:pt x="5312173" y="4999340"/>
                </a:cubicBezTo>
                <a:cubicBezTo>
                  <a:pt x="5322068" y="5003150"/>
                  <a:pt x="5334790" y="4999340"/>
                  <a:pt x="5337618" y="4991720"/>
                </a:cubicBezTo>
                <a:cubicBezTo>
                  <a:pt x="5334790" y="4999340"/>
                  <a:pt x="5331964" y="5006325"/>
                  <a:pt x="5328430" y="5013945"/>
                </a:cubicBezTo>
                <a:cubicBezTo>
                  <a:pt x="5312880" y="5025375"/>
                  <a:pt x="5312880" y="5025375"/>
                  <a:pt x="5312880" y="5025375"/>
                </a:cubicBezTo>
                <a:cubicBezTo>
                  <a:pt x="5315707" y="5017755"/>
                  <a:pt x="5315707" y="5017755"/>
                  <a:pt x="5315707" y="5017755"/>
                </a:cubicBezTo>
                <a:cubicBezTo>
                  <a:pt x="5315707" y="5017755"/>
                  <a:pt x="5305812" y="5014580"/>
                  <a:pt x="5305812" y="5014580"/>
                </a:cubicBezTo>
                <a:cubicBezTo>
                  <a:pt x="5302985" y="5021565"/>
                  <a:pt x="5309346" y="5032360"/>
                  <a:pt x="5319241" y="5036170"/>
                </a:cubicBezTo>
                <a:cubicBezTo>
                  <a:pt x="5318534" y="5038075"/>
                  <a:pt x="5317828" y="5039980"/>
                  <a:pt x="5316414" y="5043790"/>
                </a:cubicBezTo>
                <a:cubicBezTo>
                  <a:pt x="5309346" y="5032360"/>
                  <a:pt x="5309346" y="5032360"/>
                  <a:pt x="5309346" y="5032360"/>
                </a:cubicBezTo>
                <a:cubicBezTo>
                  <a:pt x="5309346" y="5032360"/>
                  <a:pt x="5309346" y="5032360"/>
                  <a:pt x="5300158" y="5029185"/>
                </a:cubicBezTo>
                <a:cubicBezTo>
                  <a:pt x="5300158" y="5029185"/>
                  <a:pt x="5296624" y="5036805"/>
                  <a:pt x="5296624" y="5036805"/>
                </a:cubicBezTo>
                <a:cubicBezTo>
                  <a:pt x="5306519" y="5039980"/>
                  <a:pt x="5293796" y="5043790"/>
                  <a:pt x="5293796" y="5043790"/>
                </a:cubicBezTo>
                <a:cubicBezTo>
                  <a:pt x="5293796" y="5043790"/>
                  <a:pt x="5290970" y="5051410"/>
                  <a:pt x="5300158" y="5054585"/>
                </a:cubicBezTo>
                <a:cubicBezTo>
                  <a:pt x="5300158" y="5054585"/>
                  <a:pt x="5300158" y="5054585"/>
                  <a:pt x="5290970" y="5051410"/>
                </a:cubicBezTo>
                <a:cubicBezTo>
                  <a:pt x="5297330" y="5062205"/>
                  <a:pt x="5297330" y="5062205"/>
                  <a:pt x="5294504" y="5069825"/>
                </a:cubicBezTo>
                <a:cubicBezTo>
                  <a:pt x="5297330" y="5062205"/>
                  <a:pt x="5310053" y="5058395"/>
                  <a:pt x="5312880" y="5050775"/>
                </a:cubicBezTo>
                <a:cubicBezTo>
                  <a:pt x="5310053" y="5058395"/>
                  <a:pt x="5310053" y="5058395"/>
                  <a:pt x="5310053" y="5058395"/>
                </a:cubicBezTo>
                <a:cubicBezTo>
                  <a:pt x="5307226" y="5066015"/>
                  <a:pt x="5307932" y="5091415"/>
                  <a:pt x="5298038" y="5088240"/>
                </a:cubicBezTo>
                <a:cubicBezTo>
                  <a:pt x="5290970" y="5076810"/>
                  <a:pt x="5313587" y="5076810"/>
                  <a:pt x="5303692" y="5073000"/>
                </a:cubicBezTo>
                <a:cubicBezTo>
                  <a:pt x="5290970" y="5076810"/>
                  <a:pt x="5300864" y="5080620"/>
                  <a:pt x="5288142" y="5084430"/>
                </a:cubicBezTo>
                <a:lnTo>
                  <a:pt x="5287436" y="5084430"/>
                </a:lnTo>
                <a:lnTo>
                  <a:pt x="5286728" y="5085065"/>
                </a:lnTo>
                <a:lnTo>
                  <a:pt x="5284608" y="5083795"/>
                </a:lnTo>
                <a:lnTo>
                  <a:pt x="5283902" y="5083795"/>
                </a:lnTo>
                <a:cubicBezTo>
                  <a:pt x="5280368" y="5084430"/>
                  <a:pt x="5285315" y="5092050"/>
                  <a:pt x="5285315" y="5092050"/>
                </a:cubicBezTo>
                <a:cubicBezTo>
                  <a:pt x="5288142" y="5084430"/>
                  <a:pt x="5294504" y="5095225"/>
                  <a:pt x="5307932" y="5091415"/>
                </a:cubicBezTo>
                <a:cubicBezTo>
                  <a:pt x="5304398" y="5099035"/>
                  <a:pt x="5301572" y="5106020"/>
                  <a:pt x="5291676" y="5102845"/>
                </a:cubicBezTo>
                <a:cubicBezTo>
                  <a:pt x="5290970" y="5104750"/>
                  <a:pt x="5290262" y="5106655"/>
                  <a:pt x="5288849" y="5110465"/>
                </a:cubicBezTo>
                <a:cubicBezTo>
                  <a:pt x="5291676" y="5102845"/>
                  <a:pt x="5291676" y="5102845"/>
                  <a:pt x="5281781" y="5099035"/>
                </a:cubicBezTo>
                <a:cubicBezTo>
                  <a:pt x="5275420" y="5088240"/>
                  <a:pt x="5278954" y="5106655"/>
                  <a:pt x="5276126" y="5114275"/>
                </a:cubicBezTo>
                <a:cubicBezTo>
                  <a:pt x="5298744" y="5113640"/>
                  <a:pt x="5298744" y="5113640"/>
                  <a:pt x="5298744" y="5113640"/>
                </a:cubicBezTo>
                <a:cubicBezTo>
                  <a:pt x="5295210" y="5121260"/>
                  <a:pt x="5295210" y="5121260"/>
                  <a:pt x="5282488" y="5125070"/>
                </a:cubicBezTo>
                <a:cubicBezTo>
                  <a:pt x="5285315" y="5117450"/>
                  <a:pt x="5285315" y="5117450"/>
                  <a:pt x="5285315" y="5117450"/>
                </a:cubicBezTo>
                <a:cubicBezTo>
                  <a:pt x="5285315" y="5117450"/>
                  <a:pt x="5285315" y="5117450"/>
                  <a:pt x="5272592" y="5121260"/>
                </a:cubicBezTo>
                <a:cubicBezTo>
                  <a:pt x="5282488" y="5125070"/>
                  <a:pt x="5282488" y="5125070"/>
                  <a:pt x="5282488" y="5125070"/>
                </a:cubicBezTo>
                <a:cubicBezTo>
                  <a:pt x="5289556" y="5135865"/>
                  <a:pt x="5289556" y="5135865"/>
                  <a:pt x="5289556" y="5135865"/>
                </a:cubicBezTo>
                <a:cubicBezTo>
                  <a:pt x="5270472" y="5154280"/>
                  <a:pt x="5283902" y="5176505"/>
                  <a:pt x="5274713" y="5198730"/>
                </a:cubicBezTo>
                <a:cubicBezTo>
                  <a:pt x="5274713" y="5198730"/>
                  <a:pt x="5274713" y="5198730"/>
                  <a:pt x="5277540" y="5191110"/>
                </a:cubicBezTo>
                <a:cubicBezTo>
                  <a:pt x="5283902" y="5201905"/>
                  <a:pt x="5280368" y="5183490"/>
                  <a:pt x="5290262" y="5187300"/>
                </a:cubicBezTo>
                <a:cubicBezTo>
                  <a:pt x="5292383" y="5182220"/>
                  <a:pt x="5299451" y="5178410"/>
                  <a:pt x="5300158" y="5175870"/>
                </a:cubicBezTo>
                <a:cubicBezTo>
                  <a:pt x="5300158" y="5174600"/>
                  <a:pt x="5299451" y="5173330"/>
                  <a:pt x="5296624" y="5172695"/>
                </a:cubicBezTo>
                <a:cubicBezTo>
                  <a:pt x="5299451" y="5165075"/>
                  <a:pt x="5299451" y="5165075"/>
                  <a:pt x="5299451" y="5165075"/>
                </a:cubicBezTo>
                <a:cubicBezTo>
                  <a:pt x="5302278" y="5157455"/>
                  <a:pt x="5295917" y="5146660"/>
                  <a:pt x="5295917" y="5146660"/>
                </a:cubicBezTo>
                <a:cubicBezTo>
                  <a:pt x="5318534" y="5146025"/>
                  <a:pt x="5305105" y="5124435"/>
                  <a:pt x="5317828" y="5120625"/>
                </a:cubicBezTo>
                <a:cubicBezTo>
                  <a:pt x="5314294" y="5102210"/>
                  <a:pt x="5333377" y="5083795"/>
                  <a:pt x="5339738" y="5068555"/>
                </a:cubicBezTo>
                <a:cubicBezTo>
                  <a:pt x="5335498" y="5050775"/>
                  <a:pt x="5344686" y="5028550"/>
                  <a:pt x="5351047" y="5013310"/>
                </a:cubicBezTo>
                <a:cubicBezTo>
                  <a:pt x="5348926" y="5009500"/>
                  <a:pt x="5351754" y="5006325"/>
                  <a:pt x="5356702" y="5003150"/>
                </a:cubicBezTo>
                <a:lnTo>
                  <a:pt x="5359528" y="5000610"/>
                </a:lnTo>
                <a:lnTo>
                  <a:pt x="5359528" y="4984735"/>
                </a:lnTo>
                <a:cubicBezTo>
                  <a:pt x="5360236" y="4962510"/>
                  <a:pt x="5362356" y="4940920"/>
                  <a:pt x="5366596" y="4919965"/>
                </a:cubicBezTo>
                <a:lnTo>
                  <a:pt x="5369424" y="4904725"/>
                </a:lnTo>
                <a:lnTo>
                  <a:pt x="5368717" y="4904090"/>
                </a:lnTo>
                <a:cubicBezTo>
                  <a:pt x="5366596" y="4902185"/>
                  <a:pt x="5364476" y="4899645"/>
                  <a:pt x="5364476" y="4899645"/>
                </a:cubicBezTo>
                <a:cubicBezTo>
                  <a:pt x="5368010" y="4892025"/>
                  <a:pt x="5370838" y="4884405"/>
                  <a:pt x="5370838" y="4884405"/>
                </a:cubicBezTo>
                <a:cubicBezTo>
                  <a:pt x="5370838" y="4884405"/>
                  <a:pt x="5370838" y="4884405"/>
                  <a:pt x="5371544" y="4885040"/>
                </a:cubicBezTo>
                <a:lnTo>
                  <a:pt x="5372016" y="4885040"/>
                </a:lnTo>
                <a:lnTo>
                  <a:pt x="5374372" y="4886310"/>
                </a:lnTo>
                <a:lnTo>
                  <a:pt x="5374372" y="4885675"/>
                </a:lnTo>
                <a:lnTo>
                  <a:pt x="5375078" y="4880595"/>
                </a:lnTo>
                <a:cubicBezTo>
                  <a:pt x="5376492" y="4876785"/>
                  <a:pt x="5377198" y="4873610"/>
                  <a:pt x="5377906" y="4870435"/>
                </a:cubicBezTo>
                <a:lnTo>
                  <a:pt x="5377906" y="4869800"/>
                </a:lnTo>
                <a:cubicBezTo>
                  <a:pt x="5377198" y="4869800"/>
                  <a:pt x="5377198" y="4869800"/>
                  <a:pt x="5377198" y="4869800"/>
                </a:cubicBezTo>
                <a:cubicBezTo>
                  <a:pt x="5374372" y="4877420"/>
                  <a:pt x="5374372" y="4877420"/>
                  <a:pt x="5374372" y="4877420"/>
                </a:cubicBezTo>
                <a:cubicBezTo>
                  <a:pt x="5367304" y="4865990"/>
                  <a:pt x="5367304" y="4865990"/>
                  <a:pt x="5367304" y="4865990"/>
                </a:cubicBezTo>
                <a:close/>
                <a:moveTo>
                  <a:pt x="419606" y="4861704"/>
                </a:moveTo>
                <a:lnTo>
                  <a:pt x="419582" y="4861799"/>
                </a:lnTo>
                <a:lnTo>
                  <a:pt x="419017" y="4862815"/>
                </a:lnTo>
                <a:lnTo>
                  <a:pt x="419239" y="4862198"/>
                </a:lnTo>
                <a:close/>
                <a:moveTo>
                  <a:pt x="4965842" y="4860910"/>
                </a:moveTo>
                <a:lnTo>
                  <a:pt x="4964429" y="4862180"/>
                </a:lnTo>
                <a:lnTo>
                  <a:pt x="4962308" y="4867895"/>
                </a:lnTo>
                <a:cubicBezTo>
                  <a:pt x="4960188" y="4874880"/>
                  <a:pt x="4958068" y="4881865"/>
                  <a:pt x="4957361" y="4887580"/>
                </a:cubicBezTo>
                <a:lnTo>
                  <a:pt x="4957361" y="4890120"/>
                </a:lnTo>
                <a:lnTo>
                  <a:pt x="4958068" y="4890120"/>
                </a:lnTo>
                <a:cubicBezTo>
                  <a:pt x="4960895" y="4890120"/>
                  <a:pt x="4960895" y="4887580"/>
                  <a:pt x="4962308" y="4886310"/>
                </a:cubicBezTo>
                <a:lnTo>
                  <a:pt x="4963016" y="4885675"/>
                </a:lnTo>
                <a:lnTo>
                  <a:pt x="4963722" y="4876150"/>
                </a:lnTo>
                <a:cubicBezTo>
                  <a:pt x="4964429" y="4871070"/>
                  <a:pt x="4965136" y="4865990"/>
                  <a:pt x="4965842" y="4862180"/>
                </a:cubicBezTo>
                <a:close/>
                <a:moveTo>
                  <a:pt x="425378" y="4849480"/>
                </a:moveTo>
                <a:lnTo>
                  <a:pt x="424671" y="4850115"/>
                </a:lnTo>
                <a:cubicBezTo>
                  <a:pt x="422550" y="4852655"/>
                  <a:pt x="421136" y="4862180"/>
                  <a:pt x="419723" y="4868530"/>
                </a:cubicBezTo>
                <a:cubicBezTo>
                  <a:pt x="418310" y="4870435"/>
                  <a:pt x="417602" y="4872975"/>
                  <a:pt x="417602" y="4875515"/>
                </a:cubicBezTo>
                <a:lnTo>
                  <a:pt x="416896" y="4876785"/>
                </a:lnTo>
                <a:lnTo>
                  <a:pt x="416896" y="4877420"/>
                </a:lnTo>
                <a:cubicBezTo>
                  <a:pt x="416896" y="4877420"/>
                  <a:pt x="416896" y="4878055"/>
                  <a:pt x="416896" y="4878055"/>
                </a:cubicBezTo>
                <a:lnTo>
                  <a:pt x="416189" y="4879325"/>
                </a:lnTo>
                <a:lnTo>
                  <a:pt x="416189" y="4880595"/>
                </a:lnTo>
                <a:lnTo>
                  <a:pt x="416189" y="4881230"/>
                </a:lnTo>
                <a:lnTo>
                  <a:pt x="416189" y="4882500"/>
                </a:lnTo>
                <a:cubicBezTo>
                  <a:pt x="416189" y="4881865"/>
                  <a:pt x="416189" y="4882500"/>
                  <a:pt x="415483" y="4885040"/>
                </a:cubicBezTo>
                <a:cubicBezTo>
                  <a:pt x="415483" y="4885675"/>
                  <a:pt x="416189" y="4885040"/>
                  <a:pt x="415483" y="4886945"/>
                </a:cubicBezTo>
                <a:cubicBezTo>
                  <a:pt x="414775" y="4890120"/>
                  <a:pt x="413362" y="4893930"/>
                  <a:pt x="412655" y="4897105"/>
                </a:cubicBezTo>
                <a:cubicBezTo>
                  <a:pt x="413362" y="4896470"/>
                  <a:pt x="412655" y="4898375"/>
                  <a:pt x="414068" y="4895835"/>
                </a:cubicBezTo>
                <a:cubicBezTo>
                  <a:pt x="414068" y="4895200"/>
                  <a:pt x="413362" y="4896470"/>
                  <a:pt x="413362" y="4895200"/>
                </a:cubicBezTo>
                <a:lnTo>
                  <a:pt x="414202" y="4893965"/>
                </a:lnTo>
                <a:lnTo>
                  <a:pt x="414068" y="4894565"/>
                </a:lnTo>
                <a:lnTo>
                  <a:pt x="414259" y="4893882"/>
                </a:lnTo>
                <a:lnTo>
                  <a:pt x="414334" y="4893771"/>
                </a:lnTo>
                <a:lnTo>
                  <a:pt x="414422" y="4893294"/>
                </a:lnTo>
                <a:lnTo>
                  <a:pt x="414775" y="4892025"/>
                </a:lnTo>
                <a:lnTo>
                  <a:pt x="414775" y="4891390"/>
                </a:lnTo>
                <a:lnTo>
                  <a:pt x="414775" y="4890755"/>
                </a:lnTo>
                <a:cubicBezTo>
                  <a:pt x="415483" y="4890755"/>
                  <a:pt x="415483" y="4889485"/>
                  <a:pt x="415483" y="4888850"/>
                </a:cubicBezTo>
                <a:lnTo>
                  <a:pt x="416189" y="4888850"/>
                </a:lnTo>
                <a:cubicBezTo>
                  <a:pt x="416189" y="4887580"/>
                  <a:pt x="416189" y="4886310"/>
                  <a:pt x="416896" y="4885675"/>
                </a:cubicBezTo>
                <a:cubicBezTo>
                  <a:pt x="416896" y="4885675"/>
                  <a:pt x="417602" y="4885675"/>
                  <a:pt x="417602" y="4885675"/>
                </a:cubicBezTo>
                <a:cubicBezTo>
                  <a:pt x="417602" y="4885040"/>
                  <a:pt x="417602" y="4885040"/>
                  <a:pt x="417602" y="4884405"/>
                </a:cubicBezTo>
                <a:cubicBezTo>
                  <a:pt x="417602" y="4883770"/>
                  <a:pt x="417602" y="4883135"/>
                  <a:pt x="417602" y="4882500"/>
                </a:cubicBezTo>
                <a:lnTo>
                  <a:pt x="418310" y="4881865"/>
                </a:lnTo>
                <a:lnTo>
                  <a:pt x="417779" y="4881865"/>
                </a:lnTo>
                <a:lnTo>
                  <a:pt x="418310" y="4879960"/>
                </a:lnTo>
                <a:cubicBezTo>
                  <a:pt x="419017" y="4876785"/>
                  <a:pt x="419723" y="4874245"/>
                  <a:pt x="420430" y="4871705"/>
                </a:cubicBezTo>
                <a:lnTo>
                  <a:pt x="420430" y="4871070"/>
                </a:lnTo>
                <a:lnTo>
                  <a:pt x="421136" y="4869800"/>
                </a:lnTo>
                <a:cubicBezTo>
                  <a:pt x="421136" y="4869165"/>
                  <a:pt x="421136" y="4867895"/>
                  <a:pt x="421844" y="4866625"/>
                </a:cubicBezTo>
                <a:lnTo>
                  <a:pt x="421844" y="4865990"/>
                </a:lnTo>
                <a:cubicBezTo>
                  <a:pt x="422550" y="4862815"/>
                  <a:pt x="423257" y="4859640"/>
                  <a:pt x="423257" y="4857100"/>
                </a:cubicBezTo>
                <a:lnTo>
                  <a:pt x="423964" y="4856465"/>
                </a:lnTo>
                <a:lnTo>
                  <a:pt x="423964" y="4855830"/>
                </a:lnTo>
                <a:cubicBezTo>
                  <a:pt x="423964" y="4854560"/>
                  <a:pt x="423964" y="4854560"/>
                  <a:pt x="424671" y="4853925"/>
                </a:cubicBezTo>
                <a:cubicBezTo>
                  <a:pt x="424671" y="4854560"/>
                  <a:pt x="423964" y="4855195"/>
                  <a:pt x="423964" y="4855195"/>
                </a:cubicBezTo>
                <a:cubicBezTo>
                  <a:pt x="423964" y="4854560"/>
                  <a:pt x="423964" y="4853925"/>
                  <a:pt x="424671" y="4853290"/>
                </a:cubicBezTo>
                <a:lnTo>
                  <a:pt x="424671" y="4852655"/>
                </a:lnTo>
                <a:lnTo>
                  <a:pt x="424671" y="4852020"/>
                </a:lnTo>
                <a:cubicBezTo>
                  <a:pt x="424671" y="4852020"/>
                  <a:pt x="424671" y="4853925"/>
                  <a:pt x="423964" y="4853290"/>
                </a:cubicBezTo>
                <a:cubicBezTo>
                  <a:pt x="424671" y="4852655"/>
                  <a:pt x="424671" y="4852020"/>
                  <a:pt x="424671" y="4851385"/>
                </a:cubicBezTo>
                <a:cubicBezTo>
                  <a:pt x="424671" y="4851385"/>
                  <a:pt x="425378" y="4850750"/>
                  <a:pt x="425378" y="4850115"/>
                </a:cubicBezTo>
                <a:close/>
                <a:moveTo>
                  <a:pt x="5176468" y="4840590"/>
                </a:moveTo>
                <a:cubicBezTo>
                  <a:pt x="5176468" y="4840590"/>
                  <a:pt x="5177882" y="4841225"/>
                  <a:pt x="5179296" y="4841860"/>
                </a:cubicBezTo>
                <a:lnTo>
                  <a:pt x="5180709" y="4842495"/>
                </a:lnTo>
                <a:lnTo>
                  <a:pt x="5182122" y="4841860"/>
                </a:lnTo>
                <a:lnTo>
                  <a:pt x="5184243" y="4840590"/>
                </a:lnTo>
                <a:lnTo>
                  <a:pt x="5183536" y="4840590"/>
                </a:lnTo>
                <a:cubicBezTo>
                  <a:pt x="5176468" y="4840590"/>
                  <a:pt x="5176468" y="4840590"/>
                  <a:pt x="5176468" y="4840590"/>
                </a:cubicBezTo>
                <a:close/>
                <a:moveTo>
                  <a:pt x="5434449" y="4837415"/>
                </a:moveTo>
                <a:cubicBezTo>
                  <a:pt x="5435156" y="4837415"/>
                  <a:pt x="5435862" y="4837415"/>
                  <a:pt x="5435862" y="4838050"/>
                </a:cubicBezTo>
                <a:cubicBezTo>
                  <a:pt x="5437276" y="4838050"/>
                  <a:pt x="5437983" y="4838050"/>
                  <a:pt x="5438690" y="4838050"/>
                </a:cubicBezTo>
                <a:cubicBezTo>
                  <a:pt x="5440104" y="4838685"/>
                  <a:pt x="5440810" y="4838685"/>
                  <a:pt x="5441517" y="4838685"/>
                </a:cubicBezTo>
                <a:cubicBezTo>
                  <a:pt x="5442930" y="4839320"/>
                  <a:pt x="5443638" y="4839320"/>
                  <a:pt x="5443638" y="4839320"/>
                </a:cubicBezTo>
                <a:lnTo>
                  <a:pt x="5442930" y="4839955"/>
                </a:lnTo>
                <a:cubicBezTo>
                  <a:pt x="5446464" y="4850750"/>
                  <a:pt x="5446464" y="4861545"/>
                  <a:pt x="5442930" y="4871070"/>
                </a:cubicBezTo>
                <a:cubicBezTo>
                  <a:pt x="5438690" y="4881230"/>
                  <a:pt x="5438690" y="4881230"/>
                  <a:pt x="5432329" y="4872340"/>
                </a:cubicBezTo>
                <a:cubicBezTo>
                  <a:pt x="5428795" y="4865355"/>
                  <a:pt x="5427381" y="4857735"/>
                  <a:pt x="5428088" y="4850115"/>
                </a:cubicBezTo>
                <a:cubicBezTo>
                  <a:pt x="5428795" y="4840590"/>
                  <a:pt x="5430915" y="4838050"/>
                  <a:pt x="5434449" y="4837415"/>
                </a:cubicBezTo>
                <a:close/>
                <a:moveTo>
                  <a:pt x="425378" y="4837415"/>
                </a:moveTo>
                <a:cubicBezTo>
                  <a:pt x="425378" y="4837415"/>
                  <a:pt x="425378" y="4838050"/>
                  <a:pt x="424671" y="4838050"/>
                </a:cubicBezTo>
                <a:lnTo>
                  <a:pt x="423964" y="4840590"/>
                </a:lnTo>
                <a:cubicBezTo>
                  <a:pt x="423257" y="4843765"/>
                  <a:pt x="422550" y="4847575"/>
                  <a:pt x="421844" y="4850750"/>
                </a:cubicBezTo>
                <a:lnTo>
                  <a:pt x="421136" y="4851385"/>
                </a:lnTo>
                <a:lnTo>
                  <a:pt x="421136" y="4852655"/>
                </a:lnTo>
                <a:cubicBezTo>
                  <a:pt x="421136" y="4853290"/>
                  <a:pt x="421136" y="4854560"/>
                  <a:pt x="420430" y="4855195"/>
                </a:cubicBezTo>
                <a:cubicBezTo>
                  <a:pt x="421136" y="4855195"/>
                  <a:pt x="421136" y="4853290"/>
                  <a:pt x="421136" y="4855830"/>
                </a:cubicBezTo>
                <a:cubicBezTo>
                  <a:pt x="420430" y="4857735"/>
                  <a:pt x="420430" y="4857735"/>
                  <a:pt x="420430" y="4858370"/>
                </a:cubicBezTo>
                <a:cubicBezTo>
                  <a:pt x="420430" y="4857735"/>
                  <a:pt x="420253" y="4858847"/>
                  <a:pt x="419988" y="4860117"/>
                </a:cubicBezTo>
                <a:lnTo>
                  <a:pt x="419239" y="4862198"/>
                </a:lnTo>
                <a:lnTo>
                  <a:pt x="418310" y="4863450"/>
                </a:lnTo>
                <a:lnTo>
                  <a:pt x="418310" y="4864085"/>
                </a:lnTo>
                <a:cubicBezTo>
                  <a:pt x="418310" y="4864720"/>
                  <a:pt x="418310" y="4865990"/>
                  <a:pt x="418310" y="4865990"/>
                </a:cubicBezTo>
                <a:cubicBezTo>
                  <a:pt x="418310" y="4865355"/>
                  <a:pt x="419017" y="4864085"/>
                  <a:pt x="419017" y="4864085"/>
                </a:cubicBezTo>
                <a:lnTo>
                  <a:pt x="419582" y="4861799"/>
                </a:lnTo>
                <a:lnTo>
                  <a:pt x="419723" y="4861545"/>
                </a:lnTo>
                <a:lnTo>
                  <a:pt x="419606" y="4861704"/>
                </a:lnTo>
                <a:lnTo>
                  <a:pt x="420430" y="4858370"/>
                </a:lnTo>
                <a:lnTo>
                  <a:pt x="421136" y="4857735"/>
                </a:lnTo>
                <a:lnTo>
                  <a:pt x="421136" y="4857100"/>
                </a:lnTo>
                <a:lnTo>
                  <a:pt x="421136" y="4856465"/>
                </a:lnTo>
                <a:cubicBezTo>
                  <a:pt x="421844" y="4850750"/>
                  <a:pt x="423257" y="4846305"/>
                  <a:pt x="424671" y="4839955"/>
                </a:cubicBezTo>
                <a:close/>
                <a:moveTo>
                  <a:pt x="5379319" y="4836780"/>
                </a:moveTo>
                <a:cubicBezTo>
                  <a:pt x="5376492" y="4844400"/>
                  <a:pt x="5376492" y="4844400"/>
                  <a:pt x="5376492" y="4844400"/>
                </a:cubicBezTo>
                <a:cubicBezTo>
                  <a:pt x="5373664" y="4850750"/>
                  <a:pt x="5370838" y="4857100"/>
                  <a:pt x="5377198" y="4860910"/>
                </a:cubicBezTo>
                <a:lnTo>
                  <a:pt x="5379319" y="4862180"/>
                </a:lnTo>
                <a:lnTo>
                  <a:pt x="5379319" y="4861545"/>
                </a:lnTo>
                <a:cubicBezTo>
                  <a:pt x="5380732" y="4855830"/>
                  <a:pt x="5381440" y="4850750"/>
                  <a:pt x="5382146" y="4846940"/>
                </a:cubicBezTo>
                <a:lnTo>
                  <a:pt x="5382853" y="4842495"/>
                </a:lnTo>
                <a:lnTo>
                  <a:pt x="5382146" y="4841225"/>
                </a:lnTo>
                <a:cubicBezTo>
                  <a:pt x="5379319" y="4836780"/>
                  <a:pt x="5379319" y="4836780"/>
                  <a:pt x="5379319" y="4836780"/>
                </a:cubicBezTo>
                <a:close/>
                <a:moveTo>
                  <a:pt x="5402644" y="4835508"/>
                </a:moveTo>
                <a:lnTo>
                  <a:pt x="5402644" y="4836145"/>
                </a:lnTo>
                <a:lnTo>
                  <a:pt x="5402290" y="4836145"/>
                </a:lnTo>
                <a:close/>
                <a:moveTo>
                  <a:pt x="5403350" y="4834240"/>
                </a:moveTo>
                <a:lnTo>
                  <a:pt x="5402644" y="4835508"/>
                </a:lnTo>
                <a:lnTo>
                  <a:pt x="5402644" y="4834875"/>
                </a:lnTo>
                <a:close/>
                <a:moveTo>
                  <a:pt x="5403703" y="4832653"/>
                </a:moveTo>
                <a:lnTo>
                  <a:pt x="5403350" y="4833605"/>
                </a:lnTo>
                <a:lnTo>
                  <a:pt x="5403350" y="4832970"/>
                </a:lnTo>
                <a:close/>
                <a:moveTo>
                  <a:pt x="5404057" y="4831700"/>
                </a:moveTo>
                <a:lnTo>
                  <a:pt x="5404057" y="4832335"/>
                </a:lnTo>
                <a:lnTo>
                  <a:pt x="5403703" y="4832653"/>
                </a:lnTo>
                <a:close/>
                <a:moveTo>
                  <a:pt x="5404764" y="4829795"/>
                </a:moveTo>
                <a:lnTo>
                  <a:pt x="5404057" y="4831700"/>
                </a:lnTo>
                <a:lnTo>
                  <a:pt x="5404057" y="4831065"/>
                </a:lnTo>
                <a:close/>
                <a:moveTo>
                  <a:pt x="5405470" y="4828525"/>
                </a:moveTo>
                <a:cubicBezTo>
                  <a:pt x="5405470" y="4828525"/>
                  <a:pt x="5405470" y="4829160"/>
                  <a:pt x="5405470" y="4829160"/>
                </a:cubicBezTo>
                <a:lnTo>
                  <a:pt x="5404764" y="4829795"/>
                </a:lnTo>
                <a:close/>
                <a:moveTo>
                  <a:pt x="4982099" y="4827255"/>
                </a:moveTo>
                <a:lnTo>
                  <a:pt x="4978565" y="4832970"/>
                </a:lnTo>
                <a:cubicBezTo>
                  <a:pt x="4975031" y="4837415"/>
                  <a:pt x="4971497" y="4841860"/>
                  <a:pt x="4969376" y="4846305"/>
                </a:cubicBezTo>
                <a:lnTo>
                  <a:pt x="4969376" y="4847575"/>
                </a:lnTo>
                <a:lnTo>
                  <a:pt x="4967256" y="4852655"/>
                </a:lnTo>
                <a:lnTo>
                  <a:pt x="4967256" y="4853290"/>
                </a:lnTo>
                <a:cubicBezTo>
                  <a:pt x="4967256" y="4853925"/>
                  <a:pt x="4967256" y="4855195"/>
                  <a:pt x="4967256" y="4856465"/>
                </a:cubicBezTo>
                <a:lnTo>
                  <a:pt x="4967256" y="4857100"/>
                </a:lnTo>
                <a:lnTo>
                  <a:pt x="4967963" y="4853925"/>
                </a:lnTo>
                <a:cubicBezTo>
                  <a:pt x="4970084" y="4848845"/>
                  <a:pt x="4973618" y="4845670"/>
                  <a:pt x="4979272" y="4846940"/>
                </a:cubicBezTo>
                <a:cubicBezTo>
                  <a:pt x="4980686" y="4843130"/>
                  <a:pt x="4981392" y="4838685"/>
                  <a:pt x="4982099" y="4833605"/>
                </a:cubicBezTo>
                <a:close/>
                <a:moveTo>
                  <a:pt x="5383560" y="4826620"/>
                </a:moveTo>
                <a:lnTo>
                  <a:pt x="5382853" y="4829160"/>
                </a:lnTo>
                <a:lnTo>
                  <a:pt x="5384266" y="4829795"/>
                </a:lnTo>
                <a:lnTo>
                  <a:pt x="5384266" y="4827890"/>
                </a:lnTo>
                <a:close/>
                <a:moveTo>
                  <a:pt x="5242907" y="4821540"/>
                </a:moveTo>
                <a:cubicBezTo>
                  <a:pt x="5240080" y="4883770"/>
                  <a:pt x="5247148" y="4864720"/>
                  <a:pt x="5251388" y="4907900"/>
                </a:cubicBezTo>
                <a:cubicBezTo>
                  <a:pt x="5264818" y="4869800"/>
                  <a:pt x="5253509" y="4845670"/>
                  <a:pt x="5242907" y="4821540"/>
                </a:cubicBezTo>
                <a:close/>
                <a:moveTo>
                  <a:pt x="4950293" y="4817730"/>
                </a:moveTo>
                <a:cubicBezTo>
                  <a:pt x="4950293" y="4817730"/>
                  <a:pt x="4943932" y="4836780"/>
                  <a:pt x="4936864" y="4855195"/>
                </a:cubicBezTo>
                <a:cubicBezTo>
                  <a:pt x="4943932" y="4836780"/>
                  <a:pt x="4954534" y="4860910"/>
                  <a:pt x="4961602" y="4841860"/>
                </a:cubicBezTo>
                <a:cubicBezTo>
                  <a:pt x="4943932" y="4836780"/>
                  <a:pt x="4950293" y="4817730"/>
                  <a:pt x="4950293" y="4817730"/>
                </a:cubicBezTo>
                <a:close/>
                <a:moveTo>
                  <a:pt x="422550" y="4816460"/>
                </a:moveTo>
                <a:lnTo>
                  <a:pt x="421844" y="4818365"/>
                </a:lnTo>
                <a:cubicBezTo>
                  <a:pt x="422550" y="4817730"/>
                  <a:pt x="422550" y="4817730"/>
                  <a:pt x="422550" y="4817095"/>
                </a:cubicBezTo>
                <a:close/>
                <a:moveTo>
                  <a:pt x="431738" y="4814555"/>
                </a:moveTo>
                <a:lnTo>
                  <a:pt x="431738" y="4815190"/>
                </a:lnTo>
                <a:cubicBezTo>
                  <a:pt x="431738" y="4815825"/>
                  <a:pt x="431738" y="4815825"/>
                  <a:pt x="431738" y="4815825"/>
                </a:cubicBezTo>
                <a:lnTo>
                  <a:pt x="431032" y="4815825"/>
                </a:lnTo>
                <a:cubicBezTo>
                  <a:pt x="431032" y="4815825"/>
                  <a:pt x="431032" y="4816460"/>
                  <a:pt x="431032" y="4817095"/>
                </a:cubicBezTo>
                <a:cubicBezTo>
                  <a:pt x="431032" y="4817095"/>
                  <a:pt x="431738" y="4816460"/>
                  <a:pt x="431032" y="4817730"/>
                </a:cubicBezTo>
                <a:cubicBezTo>
                  <a:pt x="430325" y="4819000"/>
                  <a:pt x="428911" y="4825350"/>
                  <a:pt x="429618" y="4821540"/>
                </a:cubicBezTo>
                <a:cubicBezTo>
                  <a:pt x="429618" y="4822175"/>
                  <a:pt x="428911" y="4823445"/>
                  <a:pt x="428911" y="4824080"/>
                </a:cubicBezTo>
                <a:lnTo>
                  <a:pt x="428911" y="4824715"/>
                </a:lnTo>
                <a:cubicBezTo>
                  <a:pt x="428911" y="4824715"/>
                  <a:pt x="428911" y="4824715"/>
                  <a:pt x="428205" y="4825985"/>
                </a:cubicBezTo>
                <a:lnTo>
                  <a:pt x="428911" y="4825350"/>
                </a:lnTo>
                <a:lnTo>
                  <a:pt x="428911" y="4825985"/>
                </a:lnTo>
                <a:lnTo>
                  <a:pt x="428911" y="4826462"/>
                </a:lnTo>
                <a:lnTo>
                  <a:pt x="428911" y="4826462"/>
                </a:lnTo>
                <a:lnTo>
                  <a:pt x="428770" y="4826748"/>
                </a:lnTo>
                <a:lnTo>
                  <a:pt x="428205" y="4827255"/>
                </a:lnTo>
                <a:lnTo>
                  <a:pt x="428205" y="4827890"/>
                </a:lnTo>
                <a:cubicBezTo>
                  <a:pt x="427498" y="4830430"/>
                  <a:pt x="426791" y="4832970"/>
                  <a:pt x="426791" y="4832970"/>
                </a:cubicBezTo>
                <a:lnTo>
                  <a:pt x="426791" y="4831700"/>
                </a:lnTo>
                <a:cubicBezTo>
                  <a:pt x="426791" y="4831700"/>
                  <a:pt x="426084" y="4832335"/>
                  <a:pt x="426084" y="4832970"/>
                </a:cubicBezTo>
                <a:lnTo>
                  <a:pt x="426084" y="4833605"/>
                </a:lnTo>
                <a:lnTo>
                  <a:pt x="426791" y="4833605"/>
                </a:lnTo>
                <a:cubicBezTo>
                  <a:pt x="426084" y="4833605"/>
                  <a:pt x="426791" y="4834240"/>
                  <a:pt x="426084" y="4834875"/>
                </a:cubicBezTo>
                <a:lnTo>
                  <a:pt x="426084" y="4835510"/>
                </a:lnTo>
                <a:lnTo>
                  <a:pt x="427498" y="4832335"/>
                </a:lnTo>
                <a:cubicBezTo>
                  <a:pt x="427498" y="4831065"/>
                  <a:pt x="428205" y="4829160"/>
                  <a:pt x="428205" y="4827890"/>
                </a:cubicBezTo>
                <a:lnTo>
                  <a:pt x="428770" y="4826748"/>
                </a:lnTo>
                <a:lnTo>
                  <a:pt x="428911" y="4826620"/>
                </a:lnTo>
                <a:lnTo>
                  <a:pt x="428911" y="4826462"/>
                </a:lnTo>
                <a:lnTo>
                  <a:pt x="429618" y="4827890"/>
                </a:lnTo>
                <a:cubicBezTo>
                  <a:pt x="430325" y="4824080"/>
                  <a:pt x="429618" y="4824080"/>
                  <a:pt x="429618" y="4824080"/>
                </a:cubicBezTo>
                <a:cubicBezTo>
                  <a:pt x="430325" y="4820270"/>
                  <a:pt x="430325" y="4820270"/>
                  <a:pt x="431032" y="4820270"/>
                </a:cubicBezTo>
                <a:lnTo>
                  <a:pt x="431738" y="4820270"/>
                </a:lnTo>
                <a:lnTo>
                  <a:pt x="431738" y="4819000"/>
                </a:lnTo>
                <a:lnTo>
                  <a:pt x="432445" y="4817730"/>
                </a:lnTo>
                <a:lnTo>
                  <a:pt x="432445" y="4815825"/>
                </a:lnTo>
                <a:lnTo>
                  <a:pt x="432445" y="4815190"/>
                </a:lnTo>
                <a:cubicBezTo>
                  <a:pt x="432445" y="4814555"/>
                  <a:pt x="432445" y="4814555"/>
                  <a:pt x="432445" y="4814555"/>
                </a:cubicBezTo>
                <a:cubicBezTo>
                  <a:pt x="432445" y="4814555"/>
                  <a:pt x="432445" y="4814555"/>
                  <a:pt x="431738" y="4814555"/>
                </a:cubicBezTo>
                <a:close/>
                <a:moveTo>
                  <a:pt x="426437" y="4813603"/>
                </a:moveTo>
                <a:lnTo>
                  <a:pt x="426084" y="4815190"/>
                </a:lnTo>
                <a:lnTo>
                  <a:pt x="426084" y="4814555"/>
                </a:lnTo>
                <a:lnTo>
                  <a:pt x="426084" y="4813920"/>
                </a:lnTo>
                <a:close/>
                <a:moveTo>
                  <a:pt x="426791" y="4812015"/>
                </a:moveTo>
                <a:lnTo>
                  <a:pt x="426084" y="4812650"/>
                </a:lnTo>
                <a:lnTo>
                  <a:pt x="426084" y="4813285"/>
                </a:lnTo>
                <a:lnTo>
                  <a:pt x="426084" y="4813920"/>
                </a:lnTo>
                <a:lnTo>
                  <a:pt x="425660" y="4816969"/>
                </a:lnTo>
                <a:lnTo>
                  <a:pt x="425378" y="4817730"/>
                </a:lnTo>
                <a:lnTo>
                  <a:pt x="425378" y="4819000"/>
                </a:lnTo>
                <a:cubicBezTo>
                  <a:pt x="425378" y="4817730"/>
                  <a:pt x="424671" y="4820905"/>
                  <a:pt x="423964" y="4820270"/>
                </a:cubicBezTo>
                <a:cubicBezTo>
                  <a:pt x="423964" y="4822175"/>
                  <a:pt x="423257" y="4824080"/>
                  <a:pt x="423257" y="4825985"/>
                </a:cubicBezTo>
                <a:lnTo>
                  <a:pt x="423257" y="4826620"/>
                </a:lnTo>
                <a:lnTo>
                  <a:pt x="422550" y="4827890"/>
                </a:lnTo>
                <a:lnTo>
                  <a:pt x="423257" y="4827890"/>
                </a:lnTo>
                <a:cubicBezTo>
                  <a:pt x="423257" y="4827255"/>
                  <a:pt x="423257" y="4827255"/>
                  <a:pt x="423257" y="4827255"/>
                </a:cubicBezTo>
                <a:lnTo>
                  <a:pt x="423964" y="4824715"/>
                </a:lnTo>
                <a:cubicBezTo>
                  <a:pt x="423964" y="4823445"/>
                  <a:pt x="424671" y="4822175"/>
                  <a:pt x="424671" y="4820905"/>
                </a:cubicBezTo>
                <a:cubicBezTo>
                  <a:pt x="424671" y="4822175"/>
                  <a:pt x="425378" y="4820270"/>
                  <a:pt x="425378" y="4819635"/>
                </a:cubicBezTo>
                <a:lnTo>
                  <a:pt x="425378" y="4819000"/>
                </a:lnTo>
                <a:lnTo>
                  <a:pt x="425660" y="4816969"/>
                </a:lnTo>
                <a:lnTo>
                  <a:pt x="426791" y="4813920"/>
                </a:lnTo>
                <a:cubicBezTo>
                  <a:pt x="426791" y="4813285"/>
                  <a:pt x="426791" y="4813285"/>
                  <a:pt x="426791" y="4813285"/>
                </a:cubicBezTo>
                <a:lnTo>
                  <a:pt x="426437" y="4813603"/>
                </a:lnTo>
                <a:close/>
                <a:moveTo>
                  <a:pt x="430325" y="4811380"/>
                </a:moveTo>
                <a:cubicBezTo>
                  <a:pt x="430325" y="4812015"/>
                  <a:pt x="430325" y="4813920"/>
                  <a:pt x="429618" y="4815190"/>
                </a:cubicBezTo>
                <a:lnTo>
                  <a:pt x="429618" y="4815825"/>
                </a:lnTo>
                <a:cubicBezTo>
                  <a:pt x="429618" y="4815190"/>
                  <a:pt x="429618" y="4813920"/>
                  <a:pt x="430325" y="4812650"/>
                </a:cubicBezTo>
                <a:close/>
                <a:moveTo>
                  <a:pt x="380849" y="4808840"/>
                </a:moveTo>
                <a:lnTo>
                  <a:pt x="380849" y="4812015"/>
                </a:lnTo>
                <a:cubicBezTo>
                  <a:pt x="381556" y="4814555"/>
                  <a:pt x="380849" y="4815825"/>
                  <a:pt x="380142" y="4818365"/>
                </a:cubicBezTo>
                <a:cubicBezTo>
                  <a:pt x="377315" y="4827255"/>
                  <a:pt x="376608" y="4827890"/>
                  <a:pt x="378022" y="4828525"/>
                </a:cubicBezTo>
                <a:cubicBezTo>
                  <a:pt x="378729" y="4829160"/>
                  <a:pt x="378022" y="4832970"/>
                  <a:pt x="377315" y="4832335"/>
                </a:cubicBezTo>
                <a:cubicBezTo>
                  <a:pt x="377315" y="4832335"/>
                  <a:pt x="376608" y="4831700"/>
                  <a:pt x="376608" y="4831065"/>
                </a:cubicBezTo>
                <a:cubicBezTo>
                  <a:pt x="375195" y="4829795"/>
                  <a:pt x="375195" y="4828525"/>
                  <a:pt x="376608" y="4822810"/>
                </a:cubicBezTo>
                <a:cubicBezTo>
                  <a:pt x="377315" y="4820270"/>
                  <a:pt x="378022" y="4817730"/>
                  <a:pt x="378022" y="4815190"/>
                </a:cubicBezTo>
                <a:cubicBezTo>
                  <a:pt x="377315" y="4815190"/>
                  <a:pt x="378022" y="4813920"/>
                  <a:pt x="378729" y="4812015"/>
                </a:cubicBezTo>
                <a:close/>
                <a:moveTo>
                  <a:pt x="433152" y="4806935"/>
                </a:moveTo>
                <a:cubicBezTo>
                  <a:pt x="432445" y="4808205"/>
                  <a:pt x="432445" y="4808840"/>
                  <a:pt x="432445" y="4809475"/>
                </a:cubicBezTo>
                <a:lnTo>
                  <a:pt x="432445" y="4810110"/>
                </a:lnTo>
                <a:cubicBezTo>
                  <a:pt x="432445" y="4810745"/>
                  <a:pt x="432445" y="4811380"/>
                  <a:pt x="432445" y="4812015"/>
                </a:cubicBezTo>
                <a:cubicBezTo>
                  <a:pt x="432445" y="4812015"/>
                  <a:pt x="432445" y="4812015"/>
                  <a:pt x="432445" y="4812650"/>
                </a:cubicBezTo>
                <a:lnTo>
                  <a:pt x="432445" y="4813920"/>
                </a:lnTo>
                <a:cubicBezTo>
                  <a:pt x="433152" y="4812015"/>
                  <a:pt x="432445" y="4811380"/>
                  <a:pt x="433152" y="4808840"/>
                </a:cubicBezTo>
                <a:lnTo>
                  <a:pt x="433152" y="4807570"/>
                </a:lnTo>
                <a:cubicBezTo>
                  <a:pt x="433152" y="4807570"/>
                  <a:pt x="433152" y="4806935"/>
                  <a:pt x="433152" y="4806935"/>
                </a:cubicBezTo>
                <a:close/>
                <a:moveTo>
                  <a:pt x="424671" y="4805030"/>
                </a:moveTo>
                <a:lnTo>
                  <a:pt x="424671" y="4805665"/>
                </a:lnTo>
                <a:cubicBezTo>
                  <a:pt x="424671" y="4806300"/>
                  <a:pt x="423964" y="4806935"/>
                  <a:pt x="423964" y="4807570"/>
                </a:cubicBezTo>
                <a:lnTo>
                  <a:pt x="423964" y="4808840"/>
                </a:lnTo>
                <a:cubicBezTo>
                  <a:pt x="423964" y="4809475"/>
                  <a:pt x="423964" y="4809475"/>
                  <a:pt x="423964" y="4809475"/>
                </a:cubicBezTo>
                <a:cubicBezTo>
                  <a:pt x="425378" y="4805665"/>
                  <a:pt x="425378" y="4805665"/>
                  <a:pt x="425378" y="4805665"/>
                </a:cubicBezTo>
                <a:cubicBezTo>
                  <a:pt x="425378" y="4805665"/>
                  <a:pt x="425378" y="4805665"/>
                  <a:pt x="424671" y="4805030"/>
                </a:cubicBezTo>
                <a:close/>
                <a:moveTo>
                  <a:pt x="5112150" y="4803760"/>
                </a:moveTo>
                <a:cubicBezTo>
                  <a:pt x="5116390" y="4812650"/>
                  <a:pt x="5117097" y="4823445"/>
                  <a:pt x="5117804" y="4832970"/>
                </a:cubicBezTo>
                <a:lnTo>
                  <a:pt x="5117804" y="4836145"/>
                </a:lnTo>
                <a:lnTo>
                  <a:pt x="5118511" y="4836780"/>
                </a:lnTo>
                <a:cubicBezTo>
                  <a:pt x="5119924" y="4838050"/>
                  <a:pt x="5121338" y="4838050"/>
                  <a:pt x="5121338" y="4838050"/>
                </a:cubicBezTo>
                <a:cubicBezTo>
                  <a:pt x="5124872" y="4837415"/>
                  <a:pt x="5126992" y="4836145"/>
                  <a:pt x="5127699" y="4834240"/>
                </a:cubicBezTo>
                <a:lnTo>
                  <a:pt x="5128406" y="4833605"/>
                </a:lnTo>
                <a:lnTo>
                  <a:pt x="5126992" y="4827255"/>
                </a:lnTo>
                <a:lnTo>
                  <a:pt x="5126992" y="4825985"/>
                </a:lnTo>
                <a:lnTo>
                  <a:pt x="5124165" y="4823445"/>
                </a:lnTo>
                <a:cubicBezTo>
                  <a:pt x="5122752" y="4822175"/>
                  <a:pt x="5120631" y="4820905"/>
                  <a:pt x="5117804" y="4820270"/>
                </a:cubicBezTo>
                <a:cubicBezTo>
                  <a:pt x="5119924" y="4819635"/>
                  <a:pt x="5121338" y="4819000"/>
                  <a:pt x="5122045" y="4819000"/>
                </a:cubicBezTo>
                <a:lnTo>
                  <a:pt x="5124872" y="4817730"/>
                </a:lnTo>
                <a:cubicBezTo>
                  <a:pt x="5122752" y="4810745"/>
                  <a:pt x="5119924" y="4805665"/>
                  <a:pt x="5112150" y="4803760"/>
                </a:cubicBezTo>
                <a:close/>
                <a:moveTo>
                  <a:pt x="433859" y="4803125"/>
                </a:moveTo>
                <a:cubicBezTo>
                  <a:pt x="433859" y="4803125"/>
                  <a:pt x="433859" y="4803760"/>
                  <a:pt x="433859" y="4803760"/>
                </a:cubicBezTo>
                <a:lnTo>
                  <a:pt x="433623" y="4803972"/>
                </a:lnTo>
                <a:close/>
                <a:moveTo>
                  <a:pt x="434566" y="4801220"/>
                </a:moveTo>
                <a:cubicBezTo>
                  <a:pt x="434566" y="4801220"/>
                  <a:pt x="433859" y="4801220"/>
                  <a:pt x="433859" y="4801855"/>
                </a:cubicBezTo>
                <a:lnTo>
                  <a:pt x="433859" y="4802490"/>
                </a:lnTo>
                <a:lnTo>
                  <a:pt x="433859" y="4803125"/>
                </a:lnTo>
                <a:lnTo>
                  <a:pt x="433152" y="4804395"/>
                </a:lnTo>
                <a:lnTo>
                  <a:pt x="433623" y="4803972"/>
                </a:lnTo>
                <a:lnTo>
                  <a:pt x="433152" y="4805665"/>
                </a:lnTo>
                <a:cubicBezTo>
                  <a:pt x="433859" y="4804395"/>
                  <a:pt x="433859" y="4805030"/>
                  <a:pt x="434566" y="4803125"/>
                </a:cubicBezTo>
                <a:cubicBezTo>
                  <a:pt x="434566" y="4802490"/>
                  <a:pt x="434566" y="4801220"/>
                  <a:pt x="434566" y="4801220"/>
                </a:cubicBezTo>
                <a:close/>
                <a:moveTo>
                  <a:pt x="4977858" y="4799315"/>
                </a:moveTo>
                <a:cubicBezTo>
                  <a:pt x="4977152" y="4799315"/>
                  <a:pt x="4975738" y="4800585"/>
                  <a:pt x="4975031" y="4804395"/>
                </a:cubicBezTo>
                <a:cubicBezTo>
                  <a:pt x="4976444" y="4806935"/>
                  <a:pt x="4976444" y="4810745"/>
                  <a:pt x="4977152" y="4814555"/>
                </a:cubicBezTo>
                <a:lnTo>
                  <a:pt x="4976444" y="4815825"/>
                </a:lnTo>
                <a:lnTo>
                  <a:pt x="4977858" y="4814555"/>
                </a:lnTo>
                <a:cubicBezTo>
                  <a:pt x="4978565" y="4812650"/>
                  <a:pt x="4979978" y="4811380"/>
                  <a:pt x="4981392" y="4809475"/>
                </a:cubicBezTo>
                <a:lnTo>
                  <a:pt x="4981392" y="4808205"/>
                </a:lnTo>
                <a:cubicBezTo>
                  <a:pt x="4980686" y="4803125"/>
                  <a:pt x="4979272" y="4799950"/>
                  <a:pt x="4977858" y="4799315"/>
                </a:cubicBezTo>
                <a:close/>
                <a:moveTo>
                  <a:pt x="5153850" y="4795505"/>
                </a:moveTo>
                <a:cubicBezTo>
                  <a:pt x="5153144" y="4797410"/>
                  <a:pt x="5152437" y="4799950"/>
                  <a:pt x="5151730" y="4801855"/>
                </a:cubicBezTo>
                <a:lnTo>
                  <a:pt x="5151730" y="4802490"/>
                </a:lnTo>
                <a:cubicBezTo>
                  <a:pt x="5153144" y="4801220"/>
                  <a:pt x="5153850" y="4799950"/>
                  <a:pt x="5154558" y="4798680"/>
                </a:cubicBezTo>
                <a:cubicBezTo>
                  <a:pt x="5154558" y="4798045"/>
                  <a:pt x="5154558" y="4797410"/>
                  <a:pt x="5154558" y="4796775"/>
                </a:cubicBezTo>
                <a:lnTo>
                  <a:pt x="5154558" y="4795505"/>
                </a:lnTo>
                <a:close/>
                <a:moveTo>
                  <a:pt x="433152" y="4791060"/>
                </a:moveTo>
                <a:cubicBezTo>
                  <a:pt x="433152" y="4791695"/>
                  <a:pt x="432445" y="4794235"/>
                  <a:pt x="432445" y="4792965"/>
                </a:cubicBezTo>
                <a:cubicBezTo>
                  <a:pt x="432445" y="4792330"/>
                  <a:pt x="433152" y="4792330"/>
                  <a:pt x="433152" y="4791695"/>
                </a:cubicBezTo>
                <a:close/>
                <a:moveTo>
                  <a:pt x="5291676" y="4790425"/>
                </a:moveTo>
                <a:cubicBezTo>
                  <a:pt x="5290262" y="4790425"/>
                  <a:pt x="5285315" y="4796775"/>
                  <a:pt x="5280368" y="4804395"/>
                </a:cubicBezTo>
                <a:lnTo>
                  <a:pt x="5278954" y="4808205"/>
                </a:lnTo>
                <a:lnTo>
                  <a:pt x="5276834" y="4808205"/>
                </a:lnTo>
                <a:cubicBezTo>
                  <a:pt x="5271179" y="4809475"/>
                  <a:pt x="5266938" y="4808205"/>
                  <a:pt x="5266938" y="4808205"/>
                </a:cubicBezTo>
                <a:cubicBezTo>
                  <a:pt x="5284608" y="4813285"/>
                  <a:pt x="5260577" y="4827255"/>
                  <a:pt x="5260577" y="4827255"/>
                </a:cubicBezTo>
                <a:cubicBezTo>
                  <a:pt x="5271179" y="4851385"/>
                  <a:pt x="5295917" y="4837415"/>
                  <a:pt x="5295917" y="4837415"/>
                </a:cubicBezTo>
                <a:cubicBezTo>
                  <a:pt x="5295917" y="4837415"/>
                  <a:pt x="5295917" y="4837415"/>
                  <a:pt x="5288849" y="4856465"/>
                </a:cubicBezTo>
                <a:cubicBezTo>
                  <a:pt x="5288849" y="4856465"/>
                  <a:pt x="5307226" y="4861545"/>
                  <a:pt x="5300158" y="4880595"/>
                </a:cubicBezTo>
                <a:cubicBezTo>
                  <a:pt x="5307226" y="4861545"/>
                  <a:pt x="5307226" y="4861545"/>
                  <a:pt x="5313587" y="4843130"/>
                </a:cubicBezTo>
                <a:cubicBezTo>
                  <a:pt x="5307226" y="4861545"/>
                  <a:pt x="5288849" y="4856465"/>
                  <a:pt x="5302278" y="4819000"/>
                </a:cubicBezTo>
                <a:cubicBezTo>
                  <a:pt x="5302278" y="4819000"/>
                  <a:pt x="5278247" y="4832335"/>
                  <a:pt x="5278247" y="4832335"/>
                </a:cubicBezTo>
                <a:cubicBezTo>
                  <a:pt x="5270472" y="4829795"/>
                  <a:pt x="5273300" y="4819000"/>
                  <a:pt x="5278247" y="4808840"/>
                </a:cubicBezTo>
                <a:lnTo>
                  <a:pt x="5278954" y="4808205"/>
                </a:lnTo>
                <a:cubicBezTo>
                  <a:pt x="5283194" y="4806300"/>
                  <a:pt x="5288849" y="4803125"/>
                  <a:pt x="5291676" y="4794870"/>
                </a:cubicBezTo>
                <a:cubicBezTo>
                  <a:pt x="5292383" y="4791695"/>
                  <a:pt x="5292383" y="4790425"/>
                  <a:pt x="5291676" y="4790425"/>
                </a:cubicBezTo>
                <a:close/>
                <a:moveTo>
                  <a:pt x="435272" y="4790425"/>
                </a:moveTo>
                <a:lnTo>
                  <a:pt x="434869" y="4792602"/>
                </a:lnTo>
                <a:lnTo>
                  <a:pt x="433859" y="4794870"/>
                </a:lnTo>
                <a:cubicBezTo>
                  <a:pt x="433152" y="4798680"/>
                  <a:pt x="433152" y="4798680"/>
                  <a:pt x="431738" y="4803125"/>
                </a:cubicBezTo>
                <a:cubicBezTo>
                  <a:pt x="432445" y="4803125"/>
                  <a:pt x="432445" y="4803125"/>
                  <a:pt x="432445" y="4802490"/>
                </a:cubicBezTo>
                <a:cubicBezTo>
                  <a:pt x="432445" y="4800585"/>
                  <a:pt x="433152" y="4798045"/>
                  <a:pt x="433859" y="4796140"/>
                </a:cubicBezTo>
                <a:lnTo>
                  <a:pt x="433859" y="4794870"/>
                </a:lnTo>
                <a:cubicBezTo>
                  <a:pt x="434566" y="4794870"/>
                  <a:pt x="434566" y="4794235"/>
                  <a:pt x="434566" y="4794235"/>
                </a:cubicBezTo>
                <a:lnTo>
                  <a:pt x="434869" y="4792602"/>
                </a:lnTo>
                <a:lnTo>
                  <a:pt x="435272" y="4791695"/>
                </a:lnTo>
                <a:lnTo>
                  <a:pt x="435272" y="4791060"/>
                </a:lnTo>
                <a:cubicBezTo>
                  <a:pt x="435272" y="4790425"/>
                  <a:pt x="435272" y="4790425"/>
                  <a:pt x="435272" y="4790425"/>
                </a:cubicBezTo>
                <a:close/>
                <a:moveTo>
                  <a:pt x="430325" y="4780900"/>
                </a:moveTo>
                <a:cubicBezTo>
                  <a:pt x="429618" y="4781535"/>
                  <a:pt x="429618" y="4782170"/>
                  <a:pt x="428911" y="4783440"/>
                </a:cubicBezTo>
                <a:lnTo>
                  <a:pt x="428911" y="4784075"/>
                </a:lnTo>
                <a:cubicBezTo>
                  <a:pt x="428205" y="4787250"/>
                  <a:pt x="427498" y="4789155"/>
                  <a:pt x="427498" y="4790425"/>
                </a:cubicBezTo>
                <a:lnTo>
                  <a:pt x="427498" y="4791060"/>
                </a:lnTo>
                <a:cubicBezTo>
                  <a:pt x="428911" y="4787250"/>
                  <a:pt x="429618" y="4783440"/>
                  <a:pt x="430325" y="4780900"/>
                </a:cubicBezTo>
                <a:close/>
                <a:moveTo>
                  <a:pt x="438807" y="4779630"/>
                </a:moveTo>
                <a:cubicBezTo>
                  <a:pt x="438807" y="4778995"/>
                  <a:pt x="437393" y="4784075"/>
                  <a:pt x="437393" y="4784075"/>
                </a:cubicBezTo>
                <a:cubicBezTo>
                  <a:pt x="438099" y="4782805"/>
                  <a:pt x="438099" y="4781535"/>
                  <a:pt x="438807" y="4779630"/>
                </a:cubicBezTo>
                <a:close/>
                <a:moveTo>
                  <a:pt x="437393" y="4777090"/>
                </a:moveTo>
                <a:cubicBezTo>
                  <a:pt x="437393" y="4777090"/>
                  <a:pt x="437393" y="4777090"/>
                  <a:pt x="436686" y="4778360"/>
                </a:cubicBezTo>
                <a:lnTo>
                  <a:pt x="437393" y="4777725"/>
                </a:lnTo>
                <a:close/>
                <a:moveTo>
                  <a:pt x="433152" y="4773280"/>
                </a:moveTo>
                <a:cubicBezTo>
                  <a:pt x="432799" y="4775185"/>
                  <a:pt x="431385" y="4780106"/>
                  <a:pt x="430060" y="4785107"/>
                </a:cubicBezTo>
                <a:lnTo>
                  <a:pt x="428101" y="4794517"/>
                </a:lnTo>
                <a:lnTo>
                  <a:pt x="426084" y="4801220"/>
                </a:lnTo>
                <a:cubicBezTo>
                  <a:pt x="425378" y="4801220"/>
                  <a:pt x="426084" y="4801220"/>
                  <a:pt x="427498" y="4797410"/>
                </a:cubicBezTo>
                <a:lnTo>
                  <a:pt x="428101" y="4794517"/>
                </a:lnTo>
                <a:lnTo>
                  <a:pt x="433152" y="4777725"/>
                </a:lnTo>
                <a:lnTo>
                  <a:pt x="434566" y="4773280"/>
                </a:lnTo>
                <a:cubicBezTo>
                  <a:pt x="434566" y="4773280"/>
                  <a:pt x="433152" y="4773280"/>
                  <a:pt x="433152" y="4773280"/>
                </a:cubicBezTo>
                <a:close/>
                <a:moveTo>
                  <a:pt x="5358115" y="4772645"/>
                </a:moveTo>
                <a:cubicBezTo>
                  <a:pt x="5358115" y="4772645"/>
                  <a:pt x="5344686" y="4810745"/>
                  <a:pt x="5337618" y="4829160"/>
                </a:cubicBezTo>
                <a:cubicBezTo>
                  <a:pt x="5355994" y="4834875"/>
                  <a:pt x="5351047" y="4791695"/>
                  <a:pt x="5368717" y="4796775"/>
                </a:cubicBezTo>
                <a:cubicBezTo>
                  <a:pt x="5361649" y="4818365"/>
                  <a:pt x="5355994" y="4834240"/>
                  <a:pt x="5350340" y="4846305"/>
                </a:cubicBezTo>
                <a:lnTo>
                  <a:pt x="5349634" y="4848210"/>
                </a:lnTo>
                <a:lnTo>
                  <a:pt x="5350340" y="4849480"/>
                </a:lnTo>
                <a:cubicBezTo>
                  <a:pt x="5351047" y="4855195"/>
                  <a:pt x="5351047" y="4860275"/>
                  <a:pt x="5348926" y="4865355"/>
                </a:cubicBezTo>
                <a:lnTo>
                  <a:pt x="5348926" y="4866625"/>
                </a:lnTo>
                <a:cubicBezTo>
                  <a:pt x="5353874" y="4864085"/>
                  <a:pt x="5352460" y="4852655"/>
                  <a:pt x="5360942" y="4855195"/>
                </a:cubicBezTo>
                <a:cubicBezTo>
                  <a:pt x="5351047" y="4852020"/>
                  <a:pt x="5363770" y="4848210"/>
                  <a:pt x="5363770" y="4848210"/>
                </a:cubicBezTo>
                <a:cubicBezTo>
                  <a:pt x="5363770" y="4848210"/>
                  <a:pt x="5363770" y="4848210"/>
                  <a:pt x="5353874" y="4844400"/>
                </a:cubicBezTo>
                <a:cubicBezTo>
                  <a:pt x="5366596" y="4840590"/>
                  <a:pt x="5366596" y="4840590"/>
                  <a:pt x="5366596" y="4840590"/>
                </a:cubicBezTo>
                <a:cubicBezTo>
                  <a:pt x="5360236" y="4829795"/>
                  <a:pt x="5360236" y="4829795"/>
                  <a:pt x="5360236" y="4829795"/>
                </a:cubicBezTo>
                <a:cubicBezTo>
                  <a:pt x="5370130" y="4832970"/>
                  <a:pt x="5370130" y="4832970"/>
                  <a:pt x="5370130" y="4832970"/>
                </a:cubicBezTo>
                <a:cubicBezTo>
                  <a:pt x="5356702" y="4821540"/>
                  <a:pt x="5373664" y="4825985"/>
                  <a:pt x="5377906" y="4818365"/>
                </a:cubicBezTo>
                <a:lnTo>
                  <a:pt x="5379319" y="4816460"/>
                </a:lnTo>
                <a:lnTo>
                  <a:pt x="5378612" y="4816460"/>
                </a:lnTo>
                <a:cubicBezTo>
                  <a:pt x="5377906" y="4815825"/>
                  <a:pt x="5377198" y="4815825"/>
                  <a:pt x="5376492" y="4815190"/>
                </a:cubicBezTo>
                <a:cubicBezTo>
                  <a:pt x="5370838" y="4811380"/>
                  <a:pt x="5370130" y="4809475"/>
                  <a:pt x="5373664" y="4803760"/>
                </a:cubicBezTo>
                <a:lnTo>
                  <a:pt x="5374372" y="4802490"/>
                </a:lnTo>
                <a:lnTo>
                  <a:pt x="5375078" y="4801220"/>
                </a:lnTo>
                <a:cubicBezTo>
                  <a:pt x="5375078" y="4800585"/>
                  <a:pt x="5375078" y="4799950"/>
                  <a:pt x="5375785" y="4799950"/>
                </a:cubicBezTo>
                <a:lnTo>
                  <a:pt x="5376492" y="4799315"/>
                </a:lnTo>
                <a:lnTo>
                  <a:pt x="5378612" y="4796775"/>
                </a:lnTo>
                <a:lnTo>
                  <a:pt x="5379319" y="4794235"/>
                </a:lnTo>
                <a:cubicBezTo>
                  <a:pt x="5375785" y="4792965"/>
                  <a:pt x="5375785" y="4792965"/>
                  <a:pt x="5375785" y="4792965"/>
                </a:cubicBezTo>
                <a:cubicBezTo>
                  <a:pt x="5376492" y="4792965"/>
                  <a:pt x="5377906" y="4793600"/>
                  <a:pt x="5378612" y="4793600"/>
                </a:cubicBezTo>
                <a:lnTo>
                  <a:pt x="5380026" y="4793600"/>
                </a:lnTo>
                <a:lnTo>
                  <a:pt x="5380732" y="4792330"/>
                </a:lnTo>
                <a:lnTo>
                  <a:pt x="5375263" y="4779065"/>
                </a:lnTo>
                <a:lnTo>
                  <a:pt x="5375785" y="4777725"/>
                </a:lnTo>
                <a:lnTo>
                  <a:pt x="5375067" y="4778590"/>
                </a:lnTo>
                <a:lnTo>
                  <a:pt x="5373664" y="4775185"/>
                </a:lnTo>
                <a:cubicBezTo>
                  <a:pt x="5372958" y="4775185"/>
                  <a:pt x="5372251" y="4774550"/>
                  <a:pt x="5372251" y="4774550"/>
                </a:cubicBezTo>
                <a:lnTo>
                  <a:pt x="5370838" y="4773915"/>
                </a:lnTo>
                <a:lnTo>
                  <a:pt x="5370130" y="4775185"/>
                </a:lnTo>
                <a:cubicBezTo>
                  <a:pt x="5370130" y="4778995"/>
                  <a:pt x="5370837" y="4781694"/>
                  <a:pt x="5371897" y="4782408"/>
                </a:cubicBezTo>
                <a:lnTo>
                  <a:pt x="5375067" y="4778590"/>
                </a:lnTo>
                <a:lnTo>
                  <a:pt x="5375263" y="4779065"/>
                </a:lnTo>
                <a:lnTo>
                  <a:pt x="5370838" y="4790425"/>
                </a:lnTo>
                <a:lnTo>
                  <a:pt x="5370838" y="4791060"/>
                </a:lnTo>
                <a:lnTo>
                  <a:pt x="5370838" y="4791695"/>
                </a:lnTo>
                <a:lnTo>
                  <a:pt x="5370838" y="4792330"/>
                </a:lnTo>
                <a:lnTo>
                  <a:pt x="5370130" y="4792965"/>
                </a:lnTo>
                <a:lnTo>
                  <a:pt x="5370130" y="4793600"/>
                </a:lnTo>
                <a:lnTo>
                  <a:pt x="5370130" y="4794235"/>
                </a:lnTo>
                <a:cubicBezTo>
                  <a:pt x="5369424" y="4794870"/>
                  <a:pt x="5369424" y="4794870"/>
                  <a:pt x="5369424" y="4795505"/>
                </a:cubicBezTo>
                <a:lnTo>
                  <a:pt x="5368717" y="4796775"/>
                </a:lnTo>
                <a:cubicBezTo>
                  <a:pt x="5351047" y="4791695"/>
                  <a:pt x="5375785" y="4777725"/>
                  <a:pt x="5358115" y="4772645"/>
                </a:cubicBezTo>
                <a:close/>
                <a:moveTo>
                  <a:pt x="5386387" y="4771375"/>
                </a:moveTo>
                <a:lnTo>
                  <a:pt x="5386387" y="4772010"/>
                </a:lnTo>
                <a:cubicBezTo>
                  <a:pt x="5386387" y="4773915"/>
                  <a:pt x="5387800" y="4773915"/>
                  <a:pt x="5389214" y="4773280"/>
                </a:cubicBezTo>
                <a:lnTo>
                  <a:pt x="5390628" y="4772645"/>
                </a:lnTo>
                <a:lnTo>
                  <a:pt x="5388508" y="4772010"/>
                </a:lnTo>
                <a:cubicBezTo>
                  <a:pt x="5387800" y="4772010"/>
                  <a:pt x="5387800" y="4771375"/>
                  <a:pt x="5387094" y="4771375"/>
                </a:cubicBezTo>
                <a:close/>
                <a:moveTo>
                  <a:pt x="5185656" y="4764390"/>
                </a:moveTo>
                <a:cubicBezTo>
                  <a:pt x="5184243" y="4767565"/>
                  <a:pt x="5183536" y="4768835"/>
                  <a:pt x="5181416" y="4774550"/>
                </a:cubicBezTo>
                <a:cubicBezTo>
                  <a:pt x="5181416" y="4774550"/>
                  <a:pt x="5184950" y="4773915"/>
                  <a:pt x="5187070" y="4771375"/>
                </a:cubicBezTo>
                <a:lnTo>
                  <a:pt x="5188484" y="4769470"/>
                </a:lnTo>
                <a:lnTo>
                  <a:pt x="5188484" y="4768200"/>
                </a:lnTo>
                <a:cubicBezTo>
                  <a:pt x="5187777" y="4767565"/>
                  <a:pt x="5187070" y="4766930"/>
                  <a:pt x="5187070" y="4765660"/>
                </a:cubicBezTo>
                <a:close/>
                <a:moveTo>
                  <a:pt x="440220" y="4763755"/>
                </a:moveTo>
                <a:lnTo>
                  <a:pt x="439985" y="4764814"/>
                </a:lnTo>
                <a:lnTo>
                  <a:pt x="439514" y="4765660"/>
                </a:lnTo>
                <a:cubicBezTo>
                  <a:pt x="439514" y="4767565"/>
                  <a:pt x="439514" y="4767565"/>
                  <a:pt x="439514" y="4766930"/>
                </a:cubicBezTo>
                <a:lnTo>
                  <a:pt x="439985" y="4764814"/>
                </a:lnTo>
                <a:lnTo>
                  <a:pt x="440220" y="4764390"/>
                </a:lnTo>
                <a:cubicBezTo>
                  <a:pt x="440220" y="4763755"/>
                  <a:pt x="440220" y="4763755"/>
                  <a:pt x="440220" y="4763755"/>
                </a:cubicBezTo>
                <a:close/>
                <a:moveTo>
                  <a:pt x="435449" y="4759151"/>
                </a:moveTo>
                <a:lnTo>
                  <a:pt x="435272" y="4759310"/>
                </a:lnTo>
                <a:lnTo>
                  <a:pt x="435272" y="4759310"/>
                </a:lnTo>
                <a:cubicBezTo>
                  <a:pt x="435626" y="4758358"/>
                  <a:pt x="435626" y="4758675"/>
                  <a:pt x="435449" y="4759151"/>
                </a:cubicBezTo>
                <a:close/>
                <a:moveTo>
                  <a:pt x="5550364" y="4753595"/>
                </a:moveTo>
                <a:cubicBezTo>
                  <a:pt x="5551778" y="4753595"/>
                  <a:pt x="5552484" y="4753595"/>
                  <a:pt x="5553191" y="4753595"/>
                </a:cubicBezTo>
                <a:cubicBezTo>
                  <a:pt x="5554604" y="4754230"/>
                  <a:pt x="5554604" y="4754865"/>
                  <a:pt x="5553191" y="4756770"/>
                </a:cubicBezTo>
                <a:cubicBezTo>
                  <a:pt x="5550364" y="4760580"/>
                  <a:pt x="5549657" y="4765660"/>
                  <a:pt x="5551070" y="4770740"/>
                </a:cubicBezTo>
                <a:cubicBezTo>
                  <a:pt x="5551778" y="4778360"/>
                  <a:pt x="5550364" y="4782170"/>
                  <a:pt x="5546830" y="4783440"/>
                </a:cubicBezTo>
                <a:cubicBezTo>
                  <a:pt x="5542589" y="4784075"/>
                  <a:pt x="5541882" y="4785980"/>
                  <a:pt x="5544002" y="4790425"/>
                </a:cubicBezTo>
                <a:cubicBezTo>
                  <a:pt x="5546123" y="4798680"/>
                  <a:pt x="5545416" y="4806300"/>
                  <a:pt x="5542589" y="4813285"/>
                </a:cubicBezTo>
                <a:cubicBezTo>
                  <a:pt x="5540468" y="4819635"/>
                  <a:pt x="5539055" y="4825985"/>
                  <a:pt x="5538348" y="4832335"/>
                </a:cubicBezTo>
                <a:cubicBezTo>
                  <a:pt x="5536934" y="4843130"/>
                  <a:pt x="5534814" y="4853290"/>
                  <a:pt x="5531280" y="4863450"/>
                </a:cubicBezTo>
                <a:cubicBezTo>
                  <a:pt x="5526333" y="4878690"/>
                  <a:pt x="5522799" y="4893930"/>
                  <a:pt x="5522092" y="4896470"/>
                </a:cubicBezTo>
                <a:cubicBezTo>
                  <a:pt x="5522092" y="4897740"/>
                  <a:pt x="5522092" y="4899010"/>
                  <a:pt x="5521385" y="4900280"/>
                </a:cubicBezTo>
                <a:cubicBezTo>
                  <a:pt x="5520678" y="4901550"/>
                  <a:pt x="5519972" y="4902820"/>
                  <a:pt x="5518558" y="4904090"/>
                </a:cubicBezTo>
                <a:cubicBezTo>
                  <a:pt x="5516438" y="4905360"/>
                  <a:pt x="5512904" y="4905360"/>
                  <a:pt x="5509370" y="4904725"/>
                </a:cubicBezTo>
                <a:cubicBezTo>
                  <a:pt x="5502302" y="4901550"/>
                  <a:pt x="5501595" y="4887580"/>
                  <a:pt x="5507956" y="4884405"/>
                </a:cubicBezTo>
                <a:cubicBezTo>
                  <a:pt x="5512904" y="4876785"/>
                  <a:pt x="5515024" y="4868530"/>
                  <a:pt x="5516438" y="4859640"/>
                </a:cubicBezTo>
                <a:cubicBezTo>
                  <a:pt x="5518558" y="4847575"/>
                  <a:pt x="5523506" y="4827255"/>
                  <a:pt x="5527040" y="4815190"/>
                </a:cubicBezTo>
                <a:cubicBezTo>
                  <a:pt x="5531280" y="4803125"/>
                  <a:pt x="5536934" y="4784075"/>
                  <a:pt x="5539762" y="4773280"/>
                </a:cubicBezTo>
                <a:lnTo>
                  <a:pt x="5539055" y="4773915"/>
                </a:lnTo>
                <a:cubicBezTo>
                  <a:pt x="5542589" y="4759310"/>
                  <a:pt x="5546830" y="4753595"/>
                  <a:pt x="5550364" y="4753595"/>
                </a:cubicBezTo>
                <a:close/>
                <a:moveTo>
                  <a:pt x="443047" y="4752325"/>
                </a:moveTo>
                <a:lnTo>
                  <a:pt x="442341" y="4754230"/>
                </a:lnTo>
                <a:lnTo>
                  <a:pt x="443047" y="4753595"/>
                </a:lnTo>
                <a:close/>
                <a:moveTo>
                  <a:pt x="5427381" y="4747880"/>
                </a:moveTo>
                <a:lnTo>
                  <a:pt x="5427381" y="4749150"/>
                </a:lnTo>
                <a:lnTo>
                  <a:pt x="5426674" y="4750420"/>
                </a:lnTo>
                <a:lnTo>
                  <a:pt x="5425968" y="4751055"/>
                </a:lnTo>
                <a:close/>
                <a:moveTo>
                  <a:pt x="5428795" y="4745340"/>
                </a:moveTo>
                <a:lnTo>
                  <a:pt x="5428088" y="4747245"/>
                </a:lnTo>
                <a:lnTo>
                  <a:pt x="5428088" y="4745975"/>
                </a:lnTo>
                <a:close/>
                <a:moveTo>
                  <a:pt x="5429502" y="4744070"/>
                </a:moveTo>
                <a:lnTo>
                  <a:pt x="5428795" y="4745340"/>
                </a:lnTo>
                <a:lnTo>
                  <a:pt x="5428795" y="4744248"/>
                </a:lnTo>
                <a:close/>
                <a:moveTo>
                  <a:pt x="4641422" y="4742800"/>
                </a:moveTo>
                <a:cubicBezTo>
                  <a:pt x="4640009" y="4744070"/>
                  <a:pt x="4638596" y="4745975"/>
                  <a:pt x="4637182" y="4747245"/>
                </a:cubicBezTo>
                <a:lnTo>
                  <a:pt x="4635768" y="4749150"/>
                </a:lnTo>
                <a:lnTo>
                  <a:pt x="4632234" y="4760580"/>
                </a:lnTo>
                <a:cubicBezTo>
                  <a:pt x="4613150" y="4822810"/>
                  <a:pt x="4592654" y="4886310"/>
                  <a:pt x="4574984" y="4945365"/>
                </a:cubicBezTo>
                <a:lnTo>
                  <a:pt x="4570743" y="4959970"/>
                </a:lnTo>
                <a:lnTo>
                  <a:pt x="4570036" y="4963780"/>
                </a:lnTo>
                <a:cubicBezTo>
                  <a:pt x="4562968" y="4995530"/>
                  <a:pt x="4558728" y="5010135"/>
                  <a:pt x="4556607" y="5010770"/>
                </a:cubicBezTo>
                <a:cubicBezTo>
                  <a:pt x="4554486" y="5015850"/>
                  <a:pt x="4553073" y="5022200"/>
                  <a:pt x="4553780" y="5027915"/>
                </a:cubicBezTo>
                <a:cubicBezTo>
                  <a:pt x="4555194" y="5034265"/>
                  <a:pt x="4553780" y="5039980"/>
                  <a:pt x="4551660" y="5045695"/>
                </a:cubicBezTo>
                <a:cubicBezTo>
                  <a:pt x="4549539" y="5045695"/>
                  <a:pt x="4549539" y="5048870"/>
                  <a:pt x="4550952" y="5051410"/>
                </a:cubicBezTo>
                <a:cubicBezTo>
                  <a:pt x="4551660" y="5054585"/>
                  <a:pt x="4550952" y="5057760"/>
                  <a:pt x="4550952" y="5060935"/>
                </a:cubicBezTo>
                <a:lnTo>
                  <a:pt x="4550246" y="5063475"/>
                </a:lnTo>
                <a:lnTo>
                  <a:pt x="4551660" y="5059030"/>
                </a:lnTo>
                <a:cubicBezTo>
                  <a:pt x="4552366" y="5057125"/>
                  <a:pt x="4553073" y="5055855"/>
                  <a:pt x="4553780" y="5053950"/>
                </a:cubicBezTo>
                <a:cubicBezTo>
                  <a:pt x="4577811" y="5039980"/>
                  <a:pt x="4546712" y="5073000"/>
                  <a:pt x="4558020" y="5097130"/>
                </a:cubicBezTo>
                <a:cubicBezTo>
                  <a:pt x="4564382" y="5078080"/>
                  <a:pt x="4571450" y="5059030"/>
                  <a:pt x="4589120" y="5064745"/>
                </a:cubicBezTo>
                <a:lnTo>
                  <a:pt x="4589120" y="5065380"/>
                </a:lnTo>
                <a:cubicBezTo>
                  <a:pt x="4582052" y="5084430"/>
                  <a:pt x="4576398" y="5099670"/>
                  <a:pt x="4569330" y="5121260"/>
                </a:cubicBezTo>
                <a:cubicBezTo>
                  <a:pt x="4570036" y="5123800"/>
                  <a:pt x="4571450" y="5125705"/>
                  <a:pt x="4572864" y="5126975"/>
                </a:cubicBezTo>
                <a:lnTo>
                  <a:pt x="4573570" y="5127610"/>
                </a:lnTo>
                <a:lnTo>
                  <a:pt x="4573570" y="5126975"/>
                </a:lnTo>
                <a:cubicBezTo>
                  <a:pt x="4576398" y="5119355"/>
                  <a:pt x="4585586" y="5115545"/>
                  <a:pt x="4588413" y="5107290"/>
                </a:cubicBezTo>
                <a:cubicBezTo>
                  <a:pt x="4589120" y="5104750"/>
                  <a:pt x="4589120" y="5102210"/>
                  <a:pt x="4588413" y="5099035"/>
                </a:cubicBezTo>
                <a:cubicBezTo>
                  <a:pt x="4584172" y="5091415"/>
                  <a:pt x="4591947" y="5092050"/>
                  <a:pt x="4594774" y="5090145"/>
                </a:cubicBezTo>
                <a:lnTo>
                  <a:pt x="4595481" y="5089510"/>
                </a:lnTo>
                <a:lnTo>
                  <a:pt x="4595481" y="5085700"/>
                </a:lnTo>
                <a:lnTo>
                  <a:pt x="4595481" y="5085065"/>
                </a:lnTo>
                <a:lnTo>
                  <a:pt x="4594774" y="5083795"/>
                </a:lnTo>
                <a:lnTo>
                  <a:pt x="4595481" y="5083160"/>
                </a:lnTo>
                <a:lnTo>
                  <a:pt x="4595481" y="5081255"/>
                </a:lnTo>
                <a:cubicBezTo>
                  <a:pt x="4595481" y="5073635"/>
                  <a:pt x="4596894" y="5066015"/>
                  <a:pt x="4599722" y="5059665"/>
                </a:cubicBezTo>
                <a:cubicBezTo>
                  <a:pt x="4603962" y="5046965"/>
                  <a:pt x="4608203" y="5028550"/>
                  <a:pt x="4609616" y="5017755"/>
                </a:cubicBezTo>
                <a:cubicBezTo>
                  <a:pt x="4610324" y="5015850"/>
                  <a:pt x="4610324" y="5013945"/>
                  <a:pt x="4610324" y="5012675"/>
                </a:cubicBezTo>
                <a:lnTo>
                  <a:pt x="4611030" y="5008230"/>
                </a:lnTo>
                <a:lnTo>
                  <a:pt x="4608910" y="5007595"/>
                </a:lnTo>
                <a:cubicBezTo>
                  <a:pt x="4601842" y="5029185"/>
                  <a:pt x="4596188" y="5045060"/>
                  <a:pt x="4591240" y="5058395"/>
                </a:cubicBezTo>
                <a:lnTo>
                  <a:pt x="4589120" y="5064745"/>
                </a:lnTo>
                <a:cubicBezTo>
                  <a:pt x="4577811" y="5039980"/>
                  <a:pt x="4602549" y="5026645"/>
                  <a:pt x="4604669" y="4965050"/>
                </a:cubicBezTo>
                <a:cubicBezTo>
                  <a:pt x="4603256" y="4969495"/>
                  <a:pt x="4601135" y="4975210"/>
                  <a:pt x="4599015" y="4980925"/>
                </a:cubicBezTo>
                <a:lnTo>
                  <a:pt x="4598308" y="4983465"/>
                </a:lnTo>
                <a:cubicBezTo>
                  <a:pt x="4580638" y="4978385"/>
                  <a:pt x="4573570" y="4997435"/>
                  <a:pt x="4573570" y="4997435"/>
                </a:cubicBezTo>
                <a:cubicBezTo>
                  <a:pt x="4580638" y="4978385"/>
                  <a:pt x="4586999" y="4959335"/>
                  <a:pt x="4611030" y="4946000"/>
                </a:cubicBezTo>
                <a:cubicBezTo>
                  <a:pt x="4611030" y="4946000"/>
                  <a:pt x="4593360" y="4940285"/>
                  <a:pt x="4600428" y="4921870"/>
                </a:cubicBezTo>
                <a:cubicBezTo>
                  <a:pt x="4600428" y="4921870"/>
                  <a:pt x="4600428" y="4921870"/>
                  <a:pt x="4618098" y="4926950"/>
                </a:cubicBezTo>
                <a:cubicBezTo>
                  <a:pt x="4637888" y="4870435"/>
                  <a:pt x="4644956" y="4851385"/>
                  <a:pt x="4633648" y="4827255"/>
                </a:cubicBezTo>
                <a:cubicBezTo>
                  <a:pt x="4644956" y="4795505"/>
                  <a:pt x="4655558" y="4783440"/>
                  <a:pt x="4666160" y="4768200"/>
                </a:cubicBezTo>
                <a:lnTo>
                  <a:pt x="4668988" y="4764390"/>
                </a:lnTo>
                <a:cubicBezTo>
                  <a:pt x="4664040" y="4757405"/>
                  <a:pt x="4649904" y="4744705"/>
                  <a:pt x="4642836" y="4742800"/>
                </a:cubicBezTo>
                <a:cubicBezTo>
                  <a:pt x="4642130" y="4742800"/>
                  <a:pt x="4642130" y="4742800"/>
                  <a:pt x="4641422" y="4742800"/>
                </a:cubicBezTo>
                <a:close/>
                <a:moveTo>
                  <a:pt x="5389214" y="4740260"/>
                </a:moveTo>
                <a:cubicBezTo>
                  <a:pt x="5389214" y="4740260"/>
                  <a:pt x="5382146" y="4759310"/>
                  <a:pt x="5382146" y="4759310"/>
                </a:cubicBezTo>
                <a:cubicBezTo>
                  <a:pt x="5384266" y="4754230"/>
                  <a:pt x="5384974" y="4750420"/>
                  <a:pt x="5385680" y="4746610"/>
                </a:cubicBezTo>
                <a:lnTo>
                  <a:pt x="5387094" y="4741530"/>
                </a:lnTo>
                <a:close/>
                <a:moveTo>
                  <a:pt x="5551778" y="4726290"/>
                </a:moveTo>
                <a:cubicBezTo>
                  <a:pt x="5552484" y="4726290"/>
                  <a:pt x="5553191" y="4726290"/>
                  <a:pt x="5554604" y="4726925"/>
                </a:cubicBezTo>
                <a:cubicBezTo>
                  <a:pt x="5557432" y="4728195"/>
                  <a:pt x="5559552" y="4730735"/>
                  <a:pt x="5558846" y="4733275"/>
                </a:cubicBezTo>
                <a:cubicBezTo>
                  <a:pt x="5558138" y="4735815"/>
                  <a:pt x="5557432" y="4738990"/>
                  <a:pt x="5557432" y="4742165"/>
                </a:cubicBezTo>
                <a:cubicBezTo>
                  <a:pt x="5558138" y="4743435"/>
                  <a:pt x="5558138" y="4744070"/>
                  <a:pt x="5557432" y="4745340"/>
                </a:cubicBezTo>
                <a:cubicBezTo>
                  <a:pt x="5556725" y="4746610"/>
                  <a:pt x="5556018" y="4747245"/>
                  <a:pt x="5555312" y="4747880"/>
                </a:cubicBezTo>
                <a:cubicBezTo>
                  <a:pt x="5548244" y="4749150"/>
                  <a:pt x="5544002" y="4745975"/>
                  <a:pt x="5548244" y="4742800"/>
                </a:cubicBezTo>
                <a:cubicBezTo>
                  <a:pt x="5550364" y="4741530"/>
                  <a:pt x="5550364" y="4738355"/>
                  <a:pt x="5548244" y="4736450"/>
                </a:cubicBezTo>
                <a:cubicBezTo>
                  <a:pt x="5543296" y="4732005"/>
                  <a:pt x="5546123" y="4726290"/>
                  <a:pt x="5551778" y="4726290"/>
                </a:cubicBezTo>
                <a:close/>
                <a:moveTo>
                  <a:pt x="445875" y="4719305"/>
                </a:moveTo>
                <a:cubicBezTo>
                  <a:pt x="445875" y="4720575"/>
                  <a:pt x="445168" y="4721845"/>
                  <a:pt x="445168" y="4723115"/>
                </a:cubicBezTo>
                <a:lnTo>
                  <a:pt x="445168" y="4723750"/>
                </a:lnTo>
                <a:cubicBezTo>
                  <a:pt x="445168" y="4723750"/>
                  <a:pt x="445168" y="4724385"/>
                  <a:pt x="445168" y="4724385"/>
                </a:cubicBezTo>
                <a:lnTo>
                  <a:pt x="445168" y="4725020"/>
                </a:lnTo>
                <a:lnTo>
                  <a:pt x="445168" y="4726290"/>
                </a:lnTo>
                <a:lnTo>
                  <a:pt x="444461" y="4726290"/>
                </a:lnTo>
                <a:lnTo>
                  <a:pt x="444461" y="4725655"/>
                </a:lnTo>
                <a:lnTo>
                  <a:pt x="444461" y="4725020"/>
                </a:lnTo>
                <a:cubicBezTo>
                  <a:pt x="444461" y="4724385"/>
                  <a:pt x="444461" y="4724385"/>
                  <a:pt x="444461" y="4724385"/>
                </a:cubicBezTo>
                <a:cubicBezTo>
                  <a:pt x="445168" y="4722480"/>
                  <a:pt x="445168" y="4722480"/>
                  <a:pt x="445168" y="4722480"/>
                </a:cubicBezTo>
                <a:cubicBezTo>
                  <a:pt x="445168" y="4722480"/>
                  <a:pt x="444461" y="4722480"/>
                  <a:pt x="445168" y="4721845"/>
                </a:cubicBezTo>
                <a:lnTo>
                  <a:pt x="445168" y="4720575"/>
                </a:lnTo>
                <a:lnTo>
                  <a:pt x="444461" y="4720575"/>
                </a:lnTo>
                <a:lnTo>
                  <a:pt x="444461" y="4721210"/>
                </a:lnTo>
                <a:lnTo>
                  <a:pt x="444461" y="4721845"/>
                </a:lnTo>
                <a:cubicBezTo>
                  <a:pt x="444461" y="4722480"/>
                  <a:pt x="444461" y="4723115"/>
                  <a:pt x="444461" y="4724385"/>
                </a:cubicBezTo>
                <a:lnTo>
                  <a:pt x="443754" y="4726290"/>
                </a:lnTo>
                <a:cubicBezTo>
                  <a:pt x="443754" y="4726290"/>
                  <a:pt x="444461" y="4726290"/>
                  <a:pt x="444461" y="4726290"/>
                </a:cubicBezTo>
                <a:lnTo>
                  <a:pt x="444461" y="4726925"/>
                </a:lnTo>
                <a:cubicBezTo>
                  <a:pt x="443754" y="4726925"/>
                  <a:pt x="443754" y="4727560"/>
                  <a:pt x="443754" y="4726925"/>
                </a:cubicBezTo>
                <a:cubicBezTo>
                  <a:pt x="443047" y="4730735"/>
                  <a:pt x="442341" y="4733275"/>
                  <a:pt x="441634" y="4735815"/>
                </a:cubicBezTo>
                <a:lnTo>
                  <a:pt x="441634" y="4736450"/>
                </a:lnTo>
                <a:lnTo>
                  <a:pt x="440220" y="4739625"/>
                </a:lnTo>
                <a:cubicBezTo>
                  <a:pt x="438807" y="4745975"/>
                  <a:pt x="437393" y="4751055"/>
                  <a:pt x="434566" y="4759945"/>
                </a:cubicBezTo>
                <a:lnTo>
                  <a:pt x="433859" y="4760580"/>
                </a:lnTo>
                <a:cubicBezTo>
                  <a:pt x="434566" y="4759945"/>
                  <a:pt x="434566" y="4761215"/>
                  <a:pt x="433859" y="4762485"/>
                </a:cubicBezTo>
                <a:cubicBezTo>
                  <a:pt x="433859" y="4763120"/>
                  <a:pt x="433152" y="4763755"/>
                  <a:pt x="433152" y="4763755"/>
                </a:cubicBezTo>
                <a:cubicBezTo>
                  <a:pt x="433152" y="4764390"/>
                  <a:pt x="433152" y="4764390"/>
                  <a:pt x="433152" y="4764390"/>
                </a:cubicBezTo>
                <a:cubicBezTo>
                  <a:pt x="434566" y="4764390"/>
                  <a:pt x="434566" y="4764390"/>
                  <a:pt x="434566" y="4764390"/>
                </a:cubicBezTo>
                <a:cubicBezTo>
                  <a:pt x="435272" y="4765025"/>
                  <a:pt x="435272" y="4760580"/>
                  <a:pt x="434566" y="4759945"/>
                </a:cubicBezTo>
                <a:lnTo>
                  <a:pt x="435272" y="4759310"/>
                </a:lnTo>
                <a:lnTo>
                  <a:pt x="435272" y="4759945"/>
                </a:lnTo>
                <a:cubicBezTo>
                  <a:pt x="435980" y="4759310"/>
                  <a:pt x="435980" y="4758040"/>
                  <a:pt x="436686" y="4760580"/>
                </a:cubicBezTo>
                <a:cubicBezTo>
                  <a:pt x="435980" y="4761850"/>
                  <a:pt x="435980" y="4763120"/>
                  <a:pt x="435272" y="4765025"/>
                </a:cubicBezTo>
                <a:cubicBezTo>
                  <a:pt x="435980" y="4765025"/>
                  <a:pt x="437393" y="4761850"/>
                  <a:pt x="437393" y="4759945"/>
                </a:cubicBezTo>
                <a:cubicBezTo>
                  <a:pt x="437393" y="4759945"/>
                  <a:pt x="437393" y="4759945"/>
                  <a:pt x="437393" y="4759310"/>
                </a:cubicBezTo>
                <a:lnTo>
                  <a:pt x="437393" y="4758675"/>
                </a:lnTo>
                <a:lnTo>
                  <a:pt x="438099" y="4758040"/>
                </a:lnTo>
                <a:lnTo>
                  <a:pt x="438099" y="4757405"/>
                </a:lnTo>
                <a:cubicBezTo>
                  <a:pt x="438099" y="4757405"/>
                  <a:pt x="437393" y="4756770"/>
                  <a:pt x="437393" y="4756770"/>
                </a:cubicBezTo>
                <a:cubicBezTo>
                  <a:pt x="437393" y="4758040"/>
                  <a:pt x="436686" y="4759310"/>
                  <a:pt x="436686" y="4759945"/>
                </a:cubicBezTo>
                <a:cubicBezTo>
                  <a:pt x="436686" y="4756135"/>
                  <a:pt x="439514" y="4745975"/>
                  <a:pt x="440927" y="4739625"/>
                </a:cubicBezTo>
                <a:lnTo>
                  <a:pt x="440927" y="4738990"/>
                </a:lnTo>
                <a:lnTo>
                  <a:pt x="440927" y="4738355"/>
                </a:lnTo>
                <a:lnTo>
                  <a:pt x="441634" y="4737085"/>
                </a:lnTo>
                <a:lnTo>
                  <a:pt x="441634" y="4736450"/>
                </a:lnTo>
                <a:lnTo>
                  <a:pt x="443047" y="4732005"/>
                </a:lnTo>
                <a:cubicBezTo>
                  <a:pt x="443754" y="4730735"/>
                  <a:pt x="443754" y="4728830"/>
                  <a:pt x="444461" y="4727560"/>
                </a:cubicBezTo>
                <a:lnTo>
                  <a:pt x="445168" y="4726290"/>
                </a:lnTo>
                <a:cubicBezTo>
                  <a:pt x="445168" y="4726290"/>
                  <a:pt x="445168" y="4725655"/>
                  <a:pt x="445875" y="4724385"/>
                </a:cubicBezTo>
                <a:lnTo>
                  <a:pt x="445168" y="4724385"/>
                </a:lnTo>
                <a:lnTo>
                  <a:pt x="445875" y="4722480"/>
                </a:lnTo>
                <a:lnTo>
                  <a:pt x="445875" y="4721845"/>
                </a:lnTo>
                <a:lnTo>
                  <a:pt x="445875" y="4720575"/>
                </a:lnTo>
                <a:cubicBezTo>
                  <a:pt x="445875" y="4720575"/>
                  <a:pt x="445875" y="4719940"/>
                  <a:pt x="445875" y="4719305"/>
                </a:cubicBezTo>
                <a:close/>
                <a:moveTo>
                  <a:pt x="5242907" y="4718035"/>
                </a:moveTo>
                <a:lnTo>
                  <a:pt x="5242907" y="4719305"/>
                </a:lnTo>
                <a:cubicBezTo>
                  <a:pt x="5242200" y="4722480"/>
                  <a:pt x="5240786" y="4726290"/>
                  <a:pt x="5240080" y="4729465"/>
                </a:cubicBezTo>
                <a:cubicBezTo>
                  <a:pt x="5238666" y="4732005"/>
                  <a:pt x="5237960" y="4733910"/>
                  <a:pt x="5237252" y="4736450"/>
                </a:cubicBezTo>
                <a:lnTo>
                  <a:pt x="5237252" y="4743435"/>
                </a:lnTo>
                <a:cubicBezTo>
                  <a:pt x="5237252" y="4758040"/>
                  <a:pt x="5240786" y="4770105"/>
                  <a:pt x="5244320" y="4761850"/>
                </a:cubicBezTo>
                <a:cubicBezTo>
                  <a:pt x="5244320" y="4761215"/>
                  <a:pt x="5245028" y="4760580"/>
                  <a:pt x="5245028" y="4759945"/>
                </a:cubicBezTo>
                <a:cubicBezTo>
                  <a:pt x="5245028" y="4759945"/>
                  <a:pt x="5257043" y="4726925"/>
                  <a:pt x="5243614" y="4718035"/>
                </a:cubicBezTo>
                <a:close/>
                <a:moveTo>
                  <a:pt x="5385680" y="4717400"/>
                </a:moveTo>
                <a:lnTo>
                  <a:pt x="5384266" y="4718035"/>
                </a:lnTo>
                <a:cubicBezTo>
                  <a:pt x="5382853" y="4718670"/>
                  <a:pt x="5382146" y="4719305"/>
                  <a:pt x="5380732" y="4719940"/>
                </a:cubicBezTo>
                <a:cubicBezTo>
                  <a:pt x="5366596" y="4725655"/>
                  <a:pt x="5365183" y="4726925"/>
                  <a:pt x="5365890" y="4736450"/>
                </a:cubicBezTo>
                <a:cubicBezTo>
                  <a:pt x="5366596" y="4738990"/>
                  <a:pt x="5366596" y="4740895"/>
                  <a:pt x="5366596" y="4743435"/>
                </a:cubicBezTo>
                <a:lnTo>
                  <a:pt x="5365890" y="4744070"/>
                </a:lnTo>
                <a:lnTo>
                  <a:pt x="5365890" y="4744705"/>
                </a:lnTo>
                <a:cubicBezTo>
                  <a:pt x="5366596" y="4747245"/>
                  <a:pt x="5365890" y="4750420"/>
                  <a:pt x="5364476" y="4753595"/>
                </a:cubicBezTo>
                <a:cubicBezTo>
                  <a:pt x="5372251" y="4732640"/>
                  <a:pt x="5380732" y="4725020"/>
                  <a:pt x="5385680" y="4718035"/>
                </a:cubicBezTo>
                <a:close/>
                <a:moveTo>
                  <a:pt x="5553191" y="4712955"/>
                </a:moveTo>
                <a:lnTo>
                  <a:pt x="5553202" y="4713017"/>
                </a:lnTo>
                <a:lnTo>
                  <a:pt x="5552484" y="4713590"/>
                </a:lnTo>
                <a:close/>
                <a:moveTo>
                  <a:pt x="5182122" y="4712955"/>
                </a:moveTo>
                <a:lnTo>
                  <a:pt x="5180709" y="4719305"/>
                </a:lnTo>
                <a:lnTo>
                  <a:pt x="5180002" y="4719305"/>
                </a:lnTo>
                <a:cubicBezTo>
                  <a:pt x="5176468" y="4718670"/>
                  <a:pt x="5163039" y="4714225"/>
                  <a:pt x="5163039" y="4714225"/>
                </a:cubicBezTo>
                <a:cubicBezTo>
                  <a:pt x="5175054" y="4718035"/>
                  <a:pt x="5172934" y="4737085"/>
                  <a:pt x="5172228" y="4742165"/>
                </a:cubicBezTo>
                <a:lnTo>
                  <a:pt x="5172228" y="4742800"/>
                </a:lnTo>
                <a:cubicBezTo>
                  <a:pt x="5172934" y="4740895"/>
                  <a:pt x="5173641" y="4739625"/>
                  <a:pt x="5174348" y="4738355"/>
                </a:cubicBezTo>
                <a:lnTo>
                  <a:pt x="5174348" y="4737720"/>
                </a:lnTo>
                <a:lnTo>
                  <a:pt x="5175762" y="4734545"/>
                </a:lnTo>
                <a:cubicBezTo>
                  <a:pt x="5177175" y="4730735"/>
                  <a:pt x="5178588" y="4726290"/>
                  <a:pt x="5180002" y="4721845"/>
                </a:cubicBezTo>
                <a:lnTo>
                  <a:pt x="5180709" y="4719305"/>
                </a:lnTo>
                <a:lnTo>
                  <a:pt x="5180709" y="4719940"/>
                </a:lnTo>
                <a:cubicBezTo>
                  <a:pt x="5181416" y="4717400"/>
                  <a:pt x="5182122" y="4715495"/>
                  <a:pt x="5182122" y="4712955"/>
                </a:cubicBezTo>
                <a:close/>
                <a:moveTo>
                  <a:pt x="5558846" y="4708510"/>
                </a:moveTo>
                <a:cubicBezTo>
                  <a:pt x="5558846" y="4708510"/>
                  <a:pt x="5559552" y="4709145"/>
                  <a:pt x="5559552" y="4709145"/>
                </a:cubicBezTo>
                <a:cubicBezTo>
                  <a:pt x="5561672" y="4709780"/>
                  <a:pt x="5563086" y="4713590"/>
                  <a:pt x="5561672" y="4716130"/>
                </a:cubicBezTo>
                <a:cubicBezTo>
                  <a:pt x="5560259" y="4719305"/>
                  <a:pt x="5556725" y="4721210"/>
                  <a:pt x="5554604" y="4720575"/>
                </a:cubicBezTo>
                <a:lnTo>
                  <a:pt x="5553202" y="4713017"/>
                </a:lnTo>
                <a:close/>
                <a:moveTo>
                  <a:pt x="450822" y="4702795"/>
                </a:moveTo>
                <a:lnTo>
                  <a:pt x="450115" y="4703430"/>
                </a:lnTo>
                <a:lnTo>
                  <a:pt x="450115" y="4704700"/>
                </a:lnTo>
                <a:lnTo>
                  <a:pt x="450115" y="4705335"/>
                </a:lnTo>
                <a:cubicBezTo>
                  <a:pt x="450115" y="4704700"/>
                  <a:pt x="450115" y="4704065"/>
                  <a:pt x="450822" y="4702795"/>
                </a:cubicBezTo>
                <a:close/>
                <a:moveTo>
                  <a:pt x="5384974" y="4697080"/>
                </a:moveTo>
                <a:cubicBezTo>
                  <a:pt x="5384266" y="4698350"/>
                  <a:pt x="5383560" y="4699620"/>
                  <a:pt x="5383560" y="4700255"/>
                </a:cubicBezTo>
                <a:lnTo>
                  <a:pt x="5382853" y="4702795"/>
                </a:lnTo>
                <a:cubicBezTo>
                  <a:pt x="5384266" y="4703430"/>
                  <a:pt x="5385680" y="4704065"/>
                  <a:pt x="5387094" y="4704700"/>
                </a:cubicBezTo>
                <a:lnTo>
                  <a:pt x="5386387" y="4701525"/>
                </a:lnTo>
                <a:cubicBezTo>
                  <a:pt x="5385680" y="4700255"/>
                  <a:pt x="5384974" y="4698985"/>
                  <a:pt x="5384974" y="4697080"/>
                </a:cubicBezTo>
                <a:close/>
                <a:moveTo>
                  <a:pt x="421136" y="4695810"/>
                </a:moveTo>
                <a:cubicBezTo>
                  <a:pt x="421844" y="4695810"/>
                  <a:pt x="421844" y="4695810"/>
                  <a:pt x="421844" y="4695810"/>
                </a:cubicBezTo>
                <a:cubicBezTo>
                  <a:pt x="423257" y="4696445"/>
                  <a:pt x="423257" y="4698350"/>
                  <a:pt x="421844" y="4700890"/>
                </a:cubicBezTo>
                <a:cubicBezTo>
                  <a:pt x="420430" y="4704065"/>
                  <a:pt x="419017" y="4704700"/>
                  <a:pt x="418310" y="4702160"/>
                </a:cubicBezTo>
                <a:cubicBezTo>
                  <a:pt x="417602" y="4699620"/>
                  <a:pt x="419017" y="4697715"/>
                  <a:pt x="421136" y="4696445"/>
                </a:cubicBezTo>
                <a:close/>
                <a:moveTo>
                  <a:pt x="5553191" y="4694540"/>
                </a:moveTo>
                <a:cubicBezTo>
                  <a:pt x="5553191" y="4694540"/>
                  <a:pt x="5553898" y="4694540"/>
                  <a:pt x="5554604" y="4694540"/>
                </a:cubicBezTo>
                <a:cubicBezTo>
                  <a:pt x="5556018" y="4694540"/>
                  <a:pt x="5557432" y="4695175"/>
                  <a:pt x="5558846" y="4695810"/>
                </a:cubicBezTo>
                <a:cubicBezTo>
                  <a:pt x="5565206" y="4697715"/>
                  <a:pt x="5568034" y="4699620"/>
                  <a:pt x="5567327" y="4700890"/>
                </a:cubicBezTo>
                <a:cubicBezTo>
                  <a:pt x="5566620" y="4701525"/>
                  <a:pt x="5565206" y="4701525"/>
                  <a:pt x="5561672" y="4701525"/>
                </a:cubicBezTo>
                <a:cubicBezTo>
                  <a:pt x="5558138" y="4701525"/>
                  <a:pt x="5554604" y="4699620"/>
                  <a:pt x="5553191" y="4697080"/>
                </a:cubicBezTo>
                <a:close/>
                <a:moveTo>
                  <a:pt x="5305812" y="4694540"/>
                </a:moveTo>
                <a:lnTo>
                  <a:pt x="5305812" y="4695810"/>
                </a:lnTo>
                <a:lnTo>
                  <a:pt x="5307226" y="4695175"/>
                </a:lnTo>
                <a:close/>
                <a:moveTo>
                  <a:pt x="5177882" y="4692635"/>
                </a:moveTo>
                <a:cubicBezTo>
                  <a:pt x="5175762" y="4692635"/>
                  <a:pt x="5172934" y="4693905"/>
                  <a:pt x="5170107" y="4695810"/>
                </a:cubicBezTo>
                <a:cubicBezTo>
                  <a:pt x="5170107" y="4695810"/>
                  <a:pt x="5181416" y="4698985"/>
                  <a:pt x="5182122" y="4710415"/>
                </a:cubicBezTo>
                <a:lnTo>
                  <a:pt x="5182122" y="4712320"/>
                </a:lnTo>
                <a:lnTo>
                  <a:pt x="5182830" y="4709145"/>
                </a:lnTo>
                <a:cubicBezTo>
                  <a:pt x="5184243" y="4700890"/>
                  <a:pt x="5184243" y="4693905"/>
                  <a:pt x="5180002" y="4692635"/>
                </a:cubicBezTo>
                <a:cubicBezTo>
                  <a:pt x="5179296" y="4692635"/>
                  <a:pt x="5178588" y="4692635"/>
                  <a:pt x="5177882" y="4692635"/>
                </a:cubicBezTo>
                <a:close/>
                <a:moveTo>
                  <a:pt x="452942" y="4678030"/>
                </a:moveTo>
                <a:lnTo>
                  <a:pt x="452235" y="4679935"/>
                </a:lnTo>
                <a:lnTo>
                  <a:pt x="452235" y="4680570"/>
                </a:lnTo>
                <a:cubicBezTo>
                  <a:pt x="452235" y="4679935"/>
                  <a:pt x="452235" y="4679300"/>
                  <a:pt x="452942" y="4678665"/>
                </a:cubicBezTo>
                <a:cubicBezTo>
                  <a:pt x="452942" y="4678665"/>
                  <a:pt x="452942" y="4678030"/>
                  <a:pt x="452942" y="4678030"/>
                </a:cubicBezTo>
                <a:close/>
                <a:moveTo>
                  <a:pt x="5039350" y="4677395"/>
                </a:moveTo>
                <a:cubicBezTo>
                  <a:pt x="5026627" y="4712955"/>
                  <a:pt x="5035816" y="4736450"/>
                  <a:pt x="5047831" y="4707875"/>
                </a:cubicBezTo>
                <a:cubicBezTo>
                  <a:pt x="5048538" y="4705970"/>
                  <a:pt x="5049244" y="4704065"/>
                  <a:pt x="5049952" y="4701525"/>
                </a:cubicBezTo>
                <a:cubicBezTo>
                  <a:pt x="5049952" y="4701525"/>
                  <a:pt x="5032282" y="4696445"/>
                  <a:pt x="5039350" y="4677395"/>
                </a:cubicBezTo>
                <a:close/>
                <a:moveTo>
                  <a:pt x="453650" y="4677395"/>
                </a:moveTo>
                <a:cubicBezTo>
                  <a:pt x="453650" y="4677395"/>
                  <a:pt x="452942" y="4679935"/>
                  <a:pt x="452942" y="4679300"/>
                </a:cubicBezTo>
                <a:cubicBezTo>
                  <a:pt x="452942" y="4678665"/>
                  <a:pt x="452942" y="4678665"/>
                  <a:pt x="453650" y="4678030"/>
                </a:cubicBezTo>
                <a:cubicBezTo>
                  <a:pt x="453650" y="4677395"/>
                  <a:pt x="453650" y="4677395"/>
                  <a:pt x="453650" y="4677395"/>
                </a:cubicBezTo>
                <a:close/>
                <a:moveTo>
                  <a:pt x="5559552" y="4674855"/>
                </a:moveTo>
                <a:cubicBezTo>
                  <a:pt x="5560259" y="4674855"/>
                  <a:pt x="5561672" y="4676125"/>
                  <a:pt x="5563793" y="4679300"/>
                </a:cubicBezTo>
                <a:cubicBezTo>
                  <a:pt x="5567327" y="4683745"/>
                  <a:pt x="5568740" y="4686285"/>
                  <a:pt x="5568034" y="4686920"/>
                </a:cubicBezTo>
                <a:cubicBezTo>
                  <a:pt x="5567327" y="4686920"/>
                  <a:pt x="5566620" y="4686920"/>
                  <a:pt x="5564500" y="4686285"/>
                </a:cubicBezTo>
                <a:cubicBezTo>
                  <a:pt x="5562380" y="4685650"/>
                  <a:pt x="5560259" y="4681840"/>
                  <a:pt x="5559552" y="4679300"/>
                </a:cubicBezTo>
                <a:cubicBezTo>
                  <a:pt x="5559552" y="4676760"/>
                  <a:pt x="5559552" y="4674855"/>
                  <a:pt x="5559552" y="4674855"/>
                </a:cubicBezTo>
                <a:close/>
                <a:moveTo>
                  <a:pt x="5447172" y="4673585"/>
                </a:moveTo>
                <a:cubicBezTo>
                  <a:pt x="5445051" y="4678665"/>
                  <a:pt x="5449292" y="4681840"/>
                  <a:pt x="5448585" y="4682475"/>
                </a:cubicBezTo>
                <a:cubicBezTo>
                  <a:pt x="5447878" y="4682475"/>
                  <a:pt x="5447172" y="4682475"/>
                  <a:pt x="5444344" y="4681205"/>
                </a:cubicBezTo>
                <a:cubicBezTo>
                  <a:pt x="5434449" y="4678030"/>
                  <a:pt x="5434449" y="4678030"/>
                  <a:pt x="5434449" y="4678030"/>
                </a:cubicBezTo>
                <a:cubicBezTo>
                  <a:pt x="5434449" y="4678030"/>
                  <a:pt x="5434449" y="4678030"/>
                  <a:pt x="5447172" y="4673585"/>
                </a:cubicBezTo>
                <a:close/>
                <a:moveTo>
                  <a:pt x="454356" y="4670410"/>
                </a:moveTo>
                <a:lnTo>
                  <a:pt x="454003" y="4671998"/>
                </a:lnTo>
                <a:lnTo>
                  <a:pt x="453650" y="4672950"/>
                </a:lnTo>
                <a:lnTo>
                  <a:pt x="453650" y="4673585"/>
                </a:lnTo>
                <a:lnTo>
                  <a:pt x="454003" y="4671998"/>
                </a:lnTo>
                <a:lnTo>
                  <a:pt x="454356" y="4671045"/>
                </a:lnTo>
                <a:cubicBezTo>
                  <a:pt x="454356" y="4671680"/>
                  <a:pt x="454356" y="4672950"/>
                  <a:pt x="454356" y="4672315"/>
                </a:cubicBezTo>
                <a:cubicBezTo>
                  <a:pt x="454356" y="4672315"/>
                  <a:pt x="454356" y="4671680"/>
                  <a:pt x="455063" y="4671045"/>
                </a:cubicBezTo>
                <a:cubicBezTo>
                  <a:pt x="454356" y="4671045"/>
                  <a:pt x="454356" y="4670410"/>
                  <a:pt x="454356" y="4670410"/>
                </a:cubicBezTo>
                <a:close/>
                <a:moveTo>
                  <a:pt x="452942" y="4670410"/>
                </a:moveTo>
                <a:lnTo>
                  <a:pt x="452235" y="4674220"/>
                </a:lnTo>
                <a:cubicBezTo>
                  <a:pt x="452235" y="4674220"/>
                  <a:pt x="450822" y="4678665"/>
                  <a:pt x="450115" y="4682475"/>
                </a:cubicBezTo>
                <a:cubicBezTo>
                  <a:pt x="449408" y="4683110"/>
                  <a:pt x="449408" y="4684380"/>
                  <a:pt x="449408" y="4684380"/>
                </a:cubicBezTo>
                <a:lnTo>
                  <a:pt x="449408" y="4685015"/>
                </a:lnTo>
                <a:lnTo>
                  <a:pt x="449408" y="4685016"/>
                </a:lnTo>
                <a:lnTo>
                  <a:pt x="449232" y="4685650"/>
                </a:lnTo>
                <a:lnTo>
                  <a:pt x="448702" y="4685650"/>
                </a:lnTo>
                <a:lnTo>
                  <a:pt x="448702" y="4686285"/>
                </a:lnTo>
                <a:cubicBezTo>
                  <a:pt x="448702" y="4687555"/>
                  <a:pt x="448702" y="4688190"/>
                  <a:pt x="447995" y="4689460"/>
                </a:cubicBezTo>
                <a:lnTo>
                  <a:pt x="447995" y="4690095"/>
                </a:lnTo>
                <a:lnTo>
                  <a:pt x="447995" y="4690730"/>
                </a:lnTo>
                <a:lnTo>
                  <a:pt x="447995" y="4691365"/>
                </a:lnTo>
                <a:lnTo>
                  <a:pt x="447288" y="4691365"/>
                </a:lnTo>
                <a:lnTo>
                  <a:pt x="447288" y="4692000"/>
                </a:lnTo>
                <a:lnTo>
                  <a:pt x="447288" y="4692635"/>
                </a:lnTo>
                <a:cubicBezTo>
                  <a:pt x="447995" y="4692635"/>
                  <a:pt x="447995" y="4694540"/>
                  <a:pt x="447995" y="4694540"/>
                </a:cubicBezTo>
                <a:cubicBezTo>
                  <a:pt x="447995" y="4694540"/>
                  <a:pt x="447995" y="4694540"/>
                  <a:pt x="447288" y="4694540"/>
                </a:cubicBezTo>
                <a:lnTo>
                  <a:pt x="446581" y="4694540"/>
                </a:lnTo>
                <a:lnTo>
                  <a:pt x="446581" y="4696445"/>
                </a:lnTo>
                <a:cubicBezTo>
                  <a:pt x="445168" y="4700255"/>
                  <a:pt x="444461" y="4704065"/>
                  <a:pt x="443754" y="4706605"/>
                </a:cubicBezTo>
                <a:cubicBezTo>
                  <a:pt x="443754" y="4706605"/>
                  <a:pt x="443047" y="4710415"/>
                  <a:pt x="443047" y="4710415"/>
                </a:cubicBezTo>
                <a:cubicBezTo>
                  <a:pt x="441634" y="4714860"/>
                  <a:pt x="440927" y="4719305"/>
                  <a:pt x="439514" y="4723750"/>
                </a:cubicBezTo>
                <a:lnTo>
                  <a:pt x="438099" y="4727560"/>
                </a:lnTo>
                <a:lnTo>
                  <a:pt x="438099" y="4729465"/>
                </a:lnTo>
                <a:cubicBezTo>
                  <a:pt x="438099" y="4730100"/>
                  <a:pt x="437393" y="4730735"/>
                  <a:pt x="437393" y="4732005"/>
                </a:cubicBezTo>
                <a:cubicBezTo>
                  <a:pt x="435272" y="4739625"/>
                  <a:pt x="433859" y="4746610"/>
                  <a:pt x="432445" y="4752325"/>
                </a:cubicBezTo>
                <a:lnTo>
                  <a:pt x="431738" y="4755500"/>
                </a:lnTo>
                <a:lnTo>
                  <a:pt x="431032" y="4756770"/>
                </a:lnTo>
                <a:lnTo>
                  <a:pt x="431032" y="4757405"/>
                </a:lnTo>
                <a:lnTo>
                  <a:pt x="431738" y="4755500"/>
                </a:lnTo>
                <a:cubicBezTo>
                  <a:pt x="432445" y="4757405"/>
                  <a:pt x="429618" y="4763120"/>
                  <a:pt x="431032" y="4763755"/>
                </a:cubicBezTo>
                <a:cubicBezTo>
                  <a:pt x="431032" y="4759310"/>
                  <a:pt x="433152" y="4755500"/>
                  <a:pt x="433152" y="4755500"/>
                </a:cubicBezTo>
                <a:cubicBezTo>
                  <a:pt x="433152" y="4755500"/>
                  <a:pt x="431738" y="4763755"/>
                  <a:pt x="430325" y="4766930"/>
                </a:cubicBezTo>
                <a:lnTo>
                  <a:pt x="431032" y="4766295"/>
                </a:lnTo>
                <a:cubicBezTo>
                  <a:pt x="431032" y="4766295"/>
                  <a:pt x="431032" y="4766930"/>
                  <a:pt x="431032" y="4768200"/>
                </a:cubicBezTo>
                <a:cubicBezTo>
                  <a:pt x="438099" y="4743435"/>
                  <a:pt x="440927" y="4724385"/>
                  <a:pt x="445875" y="4704065"/>
                </a:cubicBezTo>
                <a:lnTo>
                  <a:pt x="446581" y="4700255"/>
                </a:lnTo>
                <a:lnTo>
                  <a:pt x="447288" y="4698350"/>
                </a:lnTo>
                <a:lnTo>
                  <a:pt x="447995" y="4694540"/>
                </a:lnTo>
                <a:lnTo>
                  <a:pt x="448702" y="4692635"/>
                </a:lnTo>
                <a:cubicBezTo>
                  <a:pt x="447995" y="4693270"/>
                  <a:pt x="447995" y="4690095"/>
                  <a:pt x="447995" y="4690095"/>
                </a:cubicBezTo>
                <a:lnTo>
                  <a:pt x="449232" y="4685650"/>
                </a:lnTo>
                <a:lnTo>
                  <a:pt x="449408" y="4685650"/>
                </a:lnTo>
                <a:lnTo>
                  <a:pt x="449408" y="4685016"/>
                </a:lnTo>
                <a:lnTo>
                  <a:pt x="450115" y="4682475"/>
                </a:lnTo>
                <a:lnTo>
                  <a:pt x="449531" y="4688245"/>
                </a:lnTo>
                <a:lnTo>
                  <a:pt x="448702" y="4690730"/>
                </a:lnTo>
                <a:lnTo>
                  <a:pt x="449408" y="4689460"/>
                </a:lnTo>
                <a:lnTo>
                  <a:pt x="449531" y="4688245"/>
                </a:lnTo>
                <a:lnTo>
                  <a:pt x="450822" y="4684380"/>
                </a:lnTo>
                <a:lnTo>
                  <a:pt x="450822" y="4683745"/>
                </a:lnTo>
                <a:cubicBezTo>
                  <a:pt x="450822" y="4683745"/>
                  <a:pt x="450822" y="4683745"/>
                  <a:pt x="450822" y="4683110"/>
                </a:cubicBezTo>
                <a:cubicBezTo>
                  <a:pt x="449408" y="4685650"/>
                  <a:pt x="450822" y="4682475"/>
                  <a:pt x="450115" y="4682475"/>
                </a:cubicBezTo>
                <a:lnTo>
                  <a:pt x="451176" y="4681523"/>
                </a:lnTo>
                <a:lnTo>
                  <a:pt x="450822" y="4682475"/>
                </a:lnTo>
                <a:cubicBezTo>
                  <a:pt x="451529" y="4681840"/>
                  <a:pt x="451529" y="4681840"/>
                  <a:pt x="451529" y="4681205"/>
                </a:cubicBezTo>
                <a:lnTo>
                  <a:pt x="451176" y="4681523"/>
                </a:lnTo>
                <a:lnTo>
                  <a:pt x="451529" y="4680570"/>
                </a:lnTo>
                <a:cubicBezTo>
                  <a:pt x="451529" y="4678030"/>
                  <a:pt x="450822" y="4677395"/>
                  <a:pt x="452235" y="4674220"/>
                </a:cubicBezTo>
                <a:cubicBezTo>
                  <a:pt x="452235" y="4674220"/>
                  <a:pt x="452235" y="4671680"/>
                  <a:pt x="452942" y="4672950"/>
                </a:cubicBezTo>
                <a:cubicBezTo>
                  <a:pt x="452942" y="4672315"/>
                  <a:pt x="452942" y="4672315"/>
                  <a:pt x="452942" y="4671680"/>
                </a:cubicBezTo>
                <a:close/>
                <a:moveTo>
                  <a:pt x="5355994" y="4667870"/>
                </a:moveTo>
                <a:cubicBezTo>
                  <a:pt x="5348926" y="4686920"/>
                  <a:pt x="5342566" y="4705335"/>
                  <a:pt x="5342566" y="4705335"/>
                </a:cubicBezTo>
                <a:cubicBezTo>
                  <a:pt x="5348926" y="4686920"/>
                  <a:pt x="5336204" y="4724385"/>
                  <a:pt x="5353874" y="4729465"/>
                </a:cubicBezTo>
                <a:cubicBezTo>
                  <a:pt x="5366596" y="4692000"/>
                  <a:pt x="5348926" y="4686920"/>
                  <a:pt x="5355994" y="4667870"/>
                </a:cubicBezTo>
                <a:close/>
                <a:moveTo>
                  <a:pt x="5561672" y="4656440"/>
                </a:moveTo>
                <a:cubicBezTo>
                  <a:pt x="5562380" y="4656440"/>
                  <a:pt x="5563086" y="4657075"/>
                  <a:pt x="5563086" y="4657075"/>
                </a:cubicBezTo>
                <a:cubicBezTo>
                  <a:pt x="5564500" y="4657710"/>
                  <a:pt x="5564500" y="4658980"/>
                  <a:pt x="5563793" y="4662155"/>
                </a:cubicBezTo>
                <a:cubicBezTo>
                  <a:pt x="5563086" y="4662790"/>
                  <a:pt x="5563086" y="4663425"/>
                  <a:pt x="5563086" y="4663425"/>
                </a:cubicBezTo>
                <a:cubicBezTo>
                  <a:pt x="5561672" y="4666600"/>
                  <a:pt x="5560259" y="4666600"/>
                  <a:pt x="5558138" y="4663425"/>
                </a:cubicBezTo>
                <a:cubicBezTo>
                  <a:pt x="5555312" y="4659615"/>
                  <a:pt x="5556725" y="4657710"/>
                  <a:pt x="5560259" y="4657075"/>
                </a:cubicBezTo>
                <a:cubicBezTo>
                  <a:pt x="5560966" y="4657075"/>
                  <a:pt x="5561672" y="4656440"/>
                  <a:pt x="5561672" y="4656440"/>
                </a:cubicBezTo>
                <a:close/>
                <a:moveTo>
                  <a:pt x="5443638" y="4655805"/>
                </a:moveTo>
                <a:cubicBezTo>
                  <a:pt x="5453532" y="4658980"/>
                  <a:pt x="5453532" y="4658980"/>
                  <a:pt x="5453532" y="4658980"/>
                </a:cubicBezTo>
                <a:cubicBezTo>
                  <a:pt x="5459894" y="4669775"/>
                  <a:pt x="5449998" y="4666600"/>
                  <a:pt x="5449998" y="4666600"/>
                </a:cubicBezTo>
                <a:cubicBezTo>
                  <a:pt x="5447172" y="4673585"/>
                  <a:pt x="5459894" y="4669775"/>
                  <a:pt x="5457066" y="4677395"/>
                </a:cubicBezTo>
                <a:cubicBezTo>
                  <a:pt x="5447172" y="4673585"/>
                  <a:pt x="5447172" y="4673585"/>
                  <a:pt x="5447172" y="4673585"/>
                </a:cubicBezTo>
                <a:cubicBezTo>
                  <a:pt x="5437276" y="4670410"/>
                  <a:pt x="5437276" y="4670410"/>
                  <a:pt x="5437276" y="4670410"/>
                </a:cubicBezTo>
                <a:cubicBezTo>
                  <a:pt x="5430915" y="4659615"/>
                  <a:pt x="5449998" y="4666600"/>
                  <a:pt x="5443638" y="4655805"/>
                </a:cubicBezTo>
                <a:close/>
                <a:moveTo>
                  <a:pt x="5302985" y="4651995"/>
                </a:moveTo>
                <a:cubicBezTo>
                  <a:pt x="5300864" y="4656440"/>
                  <a:pt x="5299451" y="4660885"/>
                  <a:pt x="5298038" y="4665330"/>
                </a:cubicBezTo>
                <a:lnTo>
                  <a:pt x="5295917" y="4671045"/>
                </a:lnTo>
                <a:lnTo>
                  <a:pt x="5295917" y="4670410"/>
                </a:lnTo>
                <a:lnTo>
                  <a:pt x="5292972" y="4681524"/>
                </a:lnTo>
                <a:lnTo>
                  <a:pt x="5291676" y="4685015"/>
                </a:lnTo>
                <a:lnTo>
                  <a:pt x="5291676" y="4685650"/>
                </a:lnTo>
                <a:cubicBezTo>
                  <a:pt x="5290970" y="4688825"/>
                  <a:pt x="5290970" y="4692000"/>
                  <a:pt x="5290970" y="4693905"/>
                </a:cubicBezTo>
                <a:lnTo>
                  <a:pt x="5290970" y="4694540"/>
                </a:lnTo>
                <a:cubicBezTo>
                  <a:pt x="5293090" y="4694540"/>
                  <a:pt x="5295210" y="4694540"/>
                  <a:pt x="5298038" y="4693905"/>
                </a:cubicBezTo>
                <a:lnTo>
                  <a:pt x="5300864" y="4692635"/>
                </a:lnTo>
                <a:lnTo>
                  <a:pt x="5300158" y="4692635"/>
                </a:lnTo>
                <a:cubicBezTo>
                  <a:pt x="5294504" y="4690730"/>
                  <a:pt x="5291676" y="4688825"/>
                  <a:pt x="5291676" y="4685015"/>
                </a:cubicBezTo>
                <a:lnTo>
                  <a:pt x="5292383" y="4683745"/>
                </a:lnTo>
                <a:lnTo>
                  <a:pt x="5292972" y="4681524"/>
                </a:lnTo>
                <a:lnTo>
                  <a:pt x="5293090" y="4681205"/>
                </a:lnTo>
                <a:cubicBezTo>
                  <a:pt x="5293796" y="4678030"/>
                  <a:pt x="5294504" y="4674855"/>
                  <a:pt x="5295917" y="4671045"/>
                </a:cubicBezTo>
                <a:cubicBezTo>
                  <a:pt x="5298038" y="4671045"/>
                  <a:pt x="5314294" y="4674855"/>
                  <a:pt x="5320655" y="4657075"/>
                </a:cubicBezTo>
                <a:cubicBezTo>
                  <a:pt x="5320655" y="4657075"/>
                  <a:pt x="5320655" y="4657075"/>
                  <a:pt x="5302985" y="4651995"/>
                </a:cubicBezTo>
                <a:close/>
                <a:moveTo>
                  <a:pt x="459304" y="4646280"/>
                </a:moveTo>
                <a:cubicBezTo>
                  <a:pt x="459304" y="4646280"/>
                  <a:pt x="459304" y="4646280"/>
                  <a:pt x="460011" y="4646280"/>
                </a:cubicBezTo>
                <a:lnTo>
                  <a:pt x="458021" y="4649258"/>
                </a:lnTo>
                <a:lnTo>
                  <a:pt x="458064" y="4649065"/>
                </a:lnTo>
                <a:close/>
                <a:moveTo>
                  <a:pt x="5267645" y="4641200"/>
                </a:moveTo>
                <a:cubicBezTo>
                  <a:pt x="5271886" y="4684380"/>
                  <a:pt x="5254216" y="4679300"/>
                  <a:pt x="5271886" y="4684380"/>
                </a:cubicBezTo>
                <a:cubicBezTo>
                  <a:pt x="5278247" y="4665330"/>
                  <a:pt x="5278247" y="4665330"/>
                  <a:pt x="5285315" y="4646280"/>
                </a:cubicBezTo>
                <a:cubicBezTo>
                  <a:pt x="5285315" y="4646280"/>
                  <a:pt x="5285315" y="4646280"/>
                  <a:pt x="5267645" y="4641200"/>
                </a:cubicBezTo>
                <a:close/>
                <a:moveTo>
                  <a:pt x="5256336" y="4640565"/>
                </a:moveTo>
                <a:cubicBezTo>
                  <a:pt x="5254216" y="4639930"/>
                  <a:pt x="5253509" y="4641835"/>
                  <a:pt x="5252802" y="4643740"/>
                </a:cubicBezTo>
                <a:lnTo>
                  <a:pt x="5252802" y="4646915"/>
                </a:lnTo>
                <a:lnTo>
                  <a:pt x="5252802" y="4649455"/>
                </a:lnTo>
                <a:lnTo>
                  <a:pt x="5254216" y="4648185"/>
                </a:lnTo>
                <a:cubicBezTo>
                  <a:pt x="5254922" y="4646280"/>
                  <a:pt x="5256336" y="4643740"/>
                  <a:pt x="5257043" y="4641200"/>
                </a:cubicBezTo>
                <a:lnTo>
                  <a:pt x="5257750" y="4640565"/>
                </a:lnTo>
                <a:close/>
                <a:moveTo>
                  <a:pt x="5377198" y="4634850"/>
                </a:moveTo>
                <a:cubicBezTo>
                  <a:pt x="5372251" y="4636120"/>
                  <a:pt x="5365890" y="4639295"/>
                  <a:pt x="5362356" y="4648820"/>
                </a:cubicBezTo>
                <a:cubicBezTo>
                  <a:pt x="5362356" y="4648820"/>
                  <a:pt x="5358115" y="4661520"/>
                  <a:pt x="5365890" y="4669140"/>
                </a:cubicBezTo>
                <a:lnTo>
                  <a:pt x="5367304" y="4669775"/>
                </a:lnTo>
                <a:lnTo>
                  <a:pt x="5367304" y="4668505"/>
                </a:lnTo>
                <a:cubicBezTo>
                  <a:pt x="5367304" y="4667870"/>
                  <a:pt x="5368010" y="4666600"/>
                  <a:pt x="5368010" y="4665330"/>
                </a:cubicBezTo>
                <a:cubicBezTo>
                  <a:pt x="5370130" y="4660250"/>
                  <a:pt x="5371544" y="4654535"/>
                  <a:pt x="5372251" y="4648820"/>
                </a:cubicBezTo>
                <a:cubicBezTo>
                  <a:pt x="5372251" y="4644375"/>
                  <a:pt x="5374372" y="4639930"/>
                  <a:pt x="5377198" y="4636755"/>
                </a:cubicBezTo>
                <a:lnTo>
                  <a:pt x="5379319" y="4634850"/>
                </a:lnTo>
                <a:close/>
                <a:moveTo>
                  <a:pt x="430325" y="4632945"/>
                </a:moveTo>
                <a:cubicBezTo>
                  <a:pt x="430325" y="4632945"/>
                  <a:pt x="430325" y="4632945"/>
                  <a:pt x="430325" y="4633580"/>
                </a:cubicBezTo>
                <a:cubicBezTo>
                  <a:pt x="430325" y="4636120"/>
                  <a:pt x="427498" y="4646915"/>
                  <a:pt x="420430" y="4672950"/>
                </a:cubicBezTo>
                <a:cubicBezTo>
                  <a:pt x="417602" y="4684380"/>
                  <a:pt x="412655" y="4700890"/>
                  <a:pt x="410535" y="4709780"/>
                </a:cubicBezTo>
                <a:cubicBezTo>
                  <a:pt x="408414" y="4718670"/>
                  <a:pt x="403466" y="4735815"/>
                  <a:pt x="400639" y="4747245"/>
                </a:cubicBezTo>
                <a:cubicBezTo>
                  <a:pt x="396399" y="4761850"/>
                  <a:pt x="394278" y="4769470"/>
                  <a:pt x="394278" y="4769470"/>
                </a:cubicBezTo>
                <a:cubicBezTo>
                  <a:pt x="394985" y="4769470"/>
                  <a:pt x="394985" y="4769470"/>
                  <a:pt x="394985" y="4768835"/>
                </a:cubicBezTo>
                <a:cubicBezTo>
                  <a:pt x="395692" y="4768835"/>
                  <a:pt x="395692" y="4766930"/>
                  <a:pt x="396399" y="4765660"/>
                </a:cubicBezTo>
                <a:cubicBezTo>
                  <a:pt x="397105" y="4764390"/>
                  <a:pt x="397812" y="4761215"/>
                  <a:pt x="398519" y="4759310"/>
                </a:cubicBezTo>
                <a:cubicBezTo>
                  <a:pt x="400639" y="4754865"/>
                  <a:pt x="402053" y="4750420"/>
                  <a:pt x="404174" y="4747245"/>
                </a:cubicBezTo>
                <a:cubicBezTo>
                  <a:pt x="403466" y="4750420"/>
                  <a:pt x="402053" y="4754230"/>
                  <a:pt x="401347" y="4757405"/>
                </a:cubicBezTo>
                <a:cubicBezTo>
                  <a:pt x="398519" y="4766295"/>
                  <a:pt x="397812" y="4768200"/>
                  <a:pt x="396399" y="4769470"/>
                </a:cubicBezTo>
                <a:cubicBezTo>
                  <a:pt x="395692" y="4770105"/>
                  <a:pt x="394985" y="4771375"/>
                  <a:pt x="394985" y="4773280"/>
                </a:cubicBezTo>
                <a:cubicBezTo>
                  <a:pt x="394278" y="4774550"/>
                  <a:pt x="393572" y="4775820"/>
                  <a:pt x="392865" y="4776455"/>
                </a:cubicBezTo>
                <a:cubicBezTo>
                  <a:pt x="391451" y="4777725"/>
                  <a:pt x="390744" y="4779630"/>
                  <a:pt x="387917" y="4788520"/>
                </a:cubicBezTo>
                <a:cubicBezTo>
                  <a:pt x="386504" y="4794235"/>
                  <a:pt x="384383" y="4798680"/>
                  <a:pt x="384383" y="4799950"/>
                </a:cubicBezTo>
                <a:cubicBezTo>
                  <a:pt x="384383" y="4801220"/>
                  <a:pt x="383677" y="4802490"/>
                  <a:pt x="383677" y="4803760"/>
                </a:cubicBezTo>
                <a:cubicBezTo>
                  <a:pt x="383677" y="4805030"/>
                  <a:pt x="382969" y="4806300"/>
                  <a:pt x="382263" y="4807570"/>
                </a:cubicBezTo>
                <a:cubicBezTo>
                  <a:pt x="381556" y="4808840"/>
                  <a:pt x="381556" y="4808205"/>
                  <a:pt x="381556" y="4806300"/>
                </a:cubicBezTo>
                <a:cubicBezTo>
                  <a:pt x="380849" y="4805030"/>
                  <a:pt x="381556" y="4803125"/>
                  <a:pt x="382263" y="4801855"/>
                </a:cubicBezTo>
                <a:cubicBezTo>
                  <a:pt x="386504" y="4788520"/>
                  <a:pt x="390038" y="4775185"/>
                  <a:pt x="393572" y="4761215"/>
                </a:cubicBezTo>
                <a:cubicBezTo>
                  <a:pt x="397812" y="4745975"/>
                  <a:pt x="413362" y="4690730"/>
                  <a:pt x="421136" y="4662155"/>
                </a:cubicBezTo>
                <a:cubicBezTo>
                  <a:pt x="428911" y="4637390"/>
                  <a:pt x="429618" y="4632310"/>
                  <a:pt x="430325" y="4632945"/>
                </a:cubicBezTo>
                <a:close/>
                <a:moveTo>
                  <a:pt x="5070448" y="4631040"/>
                </a:moveTo>
                <a:cubicBezTo>
                  <a:pt x="5067622" y="4631040"/>
                  <a:pt x="5061967" y="4634215"/>
                  <a:pt x="5052778" y="4639295"/>
                </a:cubicBezTo>
                <a:cubicBezTo>
                  <a:pt x="5045710" y="4658345"/>
                  <a:pt x="5063380" y="4664060"/>
                  <a:pt x="5063380" y="4664060"/>
                </a:cubicBezTo>
                <a:cubicBezTo>
                  <a:pt x="5071156" y="4642470"/>
                  <a:pt x="5073982" y="4632945"/>
                  <a:pt x="5071156" y="4631675"/>
                </a:cubicBezTo>
                <a:cubicBezTo>
                  <a:pt x="5071156" y="4631675"/>
                  <a:pt x="5070448" y="4631040"/>
                  <a:pt x="5070448" y="4631040"/>
                </a:cubicBezTo>
                <a:close/>
                <a:moveTo>
                  <a:pt x="452235" y="4629135"/>
                </a:moveTo>
                <a:cubicBezTo>
                  <a:pt x="452235" y="4629135"/>
                  <a:pt x="451529" y="4631040"/>
                  <a:pt x="450822" y="4634850"/>
                </a:cubicBezTo>
                <a:cubicBezTo>
                  <a:pt x="449408" y="4640565"/>
                  <a:pt x="449408" y="4641200"/>
                  <a:pt x="449408" y="4638660"/>
                </a:cubicBezTo>
                <a:cubicBezTo>
                  <a:pt x="449408" y="4636120"/>
                  <a:pt x="450115" y="4633580"/>
                  <a:pt x="451529" y="4631675"/>
                </a:cubicBezTo>
                <a:cubicBezTo>
                  <a:pt x="451529" y="4629770"/>
                  <a:pt x="452235" y="4629135"/>
                  <a:pt x="452235" y="4629135"/>
                </a:cubicBezTo>
                <a:close/>
                <a:moveTo>
                  <a:pt x="5500182" y="4624055"/>
                </a:moveTo>
                <a:cubicBezTo>
                  <a:pt x="5498768" y="4624055"/>
                  <a:pt x="5496648" y="4624690"/>
                  <a:pt x="5495940" y="4626595"/>
                </a:cubicBezTo>
                <a:cubicBezTo>
                  <a:pt x="5495234" y="4629135"/>
                  <a:pt x="5496648" y="4631040"/>
                  <a:pt x="5499474" y="4631040"/>
                </a:cubicBezTo>
                <a:cubicBezTo>
                  <a:pt x="5502302" y="4631040"/>
                  <a:pt x="5504422" y="4629770"/>
                  <a:pt x="5505129" y="4628500"/>
                </a:cubicBezTo>
                <a:cubicBezTo>
                  <a:pt x="5505836" y="4626595"/>
                  <a:pt x="5504422" y="4625325"/>
                  <a:pt x="5502302" y="4624690"/>
                </a:cubicBezTo>
                <a:lnTo>
                  <a:pt x="5502302" y="4624055"/>
                </a:lnTo>
                <a:cubicBezTo>
                  <a:pt x="5501595" y="4624055"/>
                  <a:pt x="5500888" y="4624055"/>
                  <a:pt x="5500182" y="4624055"/>
                </a:cubicBezTo>
                <a:close/>
                <a:moveTo>
                  <a:pt x="454356" y="4618340"/>
                </a:moveTo>
                <a:cubicBezTo>
                  <a:pt x="455063" y="4618975"/>
                  <a:pt x="452942" y="4625325"/>
                  <a:pt x="452942" y="4626595"/>
                </a:cubicBezTo>
                <a:cubicBezTo>
                  <a:pt x="452942" y="4627865"/>
                  <a:pt x="452235" y="4628500"/>
                  <a:pt x="452235" y="4628500"/>
                </a:cubicBezTo>
                <a:lnTo>
                  <a:pt x="452235" y="4625325"/>
                </a:lnTo>
                <a:cubicBezTo>
                  <a:pt x="452235" y="4624055"/>
                  <a:pt x="454356" y="4618340"/>
                  <a:pt x="454356" y="4618340"/>
                </a:cubicBezTo>
                <a:close/>
                <a:moveTo>
                  <a:pt x="5261990" y="4614530"/>
                </a:moveTo>
                <a:cubicBezTo>
                  <a:pt x="5261284" y="4614530"/>
                  <a:pt x="5259870" y="4615165"/>
                  <a:pt x="5258456" y="4615165"/>
                </a:cubicBezTo>
                <a:cubicBezTo>
                  <a:pt x="5259870" y="4622150"/>
                  <a:pt x="5261284" y="4626595"/>
                  <a:pt x="5261284" y="4629135"/>
                </a:cubicBezTo>
                <a:lnTo>
                  <a:pt x="5261284" y="4629770"/>
                </a:lnTo>
                <a:lnTo>
                  <a:pt x="5263404" y="4623420"/>
                </a:lnTo>
                <a:lnTo>
                  <a:pt x="5266938" y="4615800"/>
                </a:lnTo>
                <a:lnTo>
                  <a:pt x="5264818" y="4615165"/>
                </a:lnTo>
                <a:cubicBezTo>
                  <a:pt x="5264111" y="4614530"/>
                  <a:pt x="5263404" y="4614530"/>
                  <a:pt x="5261990" y="4614530"/>
                </a:cubicBezTo>
                <a:close/>
                <a:moveTo>
                  <a:pt x="447995" y="4611355"/>
                </a:moveTo>
                <a:cubicBezTo>
                  <a:pt x="448702" y="4611355"/>
                  <a:pt x="448702" y="4611355"/>
                  <a:pt x="448702" y="4611355"/>
                </a:cubicBezTo>
                <a:cubicBezTo>
                  <a:pt x="448702" y="4611355"/>
                  <a:pt x="448702" y="4611990"/>
                  <a:pt x="447995" y="4612625"/>
                </a:cubicBezTo>
                <a:close/>
                <a:moveTo>
                  <a:pt x="5500888" y="4608180"/>
                </a:moveTo>
                <a:cubicBezTo>
                  <a:pt x="5498768" y="4608815"/>
                  <a:pt x="5498061" y="4611355"/>
                  <a:pt x="5498768" y="4613260"/>
                </a:cubicBezTo>
                <a:cubicBezTo>
                  <a:pt x="5499474" y="4616435"/>
                  <a:pt x="5500182" y="4615800"/>
                  <a:pt x="5501595" y="4612625"/>
                </a:cubicBezTo>
                <a:cubicBezTo>
                  <a:pt x="5503716" y="4609450"/>
                  <a:pt x="5503008" y="4608180"/>
                  <a:pt x="5500888" y="4608180"/>
                </a:cubicBezTo>
                <a:close/>
                <a:moveTo>
                  <a:pt x="439514" y="4605005"/>
                </a:moveTo>
                <a:cubicBezTo>
                  <a:pt x="439514" y="4605005"/>
                  <a:pt x="440220" y="4605005"/>
                  <a:pt x="440220" y="4605005"/>
                </a:cubicBezTo>
                <a:cubicBezTo>
                  <a:pt x="440927" y="4605005"/>
                  <a:pt x="441634" y="4605640"/>
                  <a:pt x="442341" y="4606910"/>
                </a:cubicBezTo>
                <a:lnTo>
                  <a:pt x="442341" y="4606275"/>
                </a:lnTo>
                <a:cubicBezTo>
                  <a:pt x="445168" y="4610720"/>
                  <a:pt x="445168" y="4620245"/>
                  <a:pt x="442341" y="4626595"/>
                </a:cubicBezTo>
                <a:cubicBezTo>
                  <a:pt x="440927" y="4630405"/>
                  <a:pt x="438807" y="4633580"/>
                  <a:pt x="436686" y="4633580"/>
                </a:cubicBezTo>
                <a:cubicBezTo>
                  <a:pt x="429618" y="4633580"/>
                  <a:pt x="428911" y="4630405"/>
                  <a:pt x="434566" y="4614530"/>
                </a:cubicBezTo>
                <a:cubicBezTo>
                  <a:pt x="436686" y="4608180"/>
                  <a:pt x="438099" y="4605005"/>
                  <a:pt x="439514" y="4605005"/>
                </a:cubicBezTo>
                <a:close/>
                <a:moveTo>
                  <a:pt x="5577929" y="4602465"/>
                </a:moveTo>
                <a:cubicBezTo>
                  <a:pt x="5578636" y="4603100"/>
                  <a:pt x="5579342" y="4603100"/>
                  <a:pt x="5580050" y="4603735"/>
                </a:cubicBezTo>
                <a:cubicBezTo>
                  <a:pt x="5579342" y="4610720"/>
                  <a:pt x="5577929" y="4617705"/>
                  <a:pt x="5575102" y="4624055"/>
                </a:cubicBezTo>
                <a:cubicBezTo>
                  <a:pt x="5572274" y="4630405"/>
                  <a:pt x="5568740" y="4636755"/>
                  <a:pt x="5563793" y="4641835"/>
                </a:cubicBezTo>
                <a:cubicBezTo>
                  <a:pt x="5562380" y="4641200"/>
                  <a:pt x="5561672" y="4638025"/>
                  <a:pt x="5562380" y="4635485"/>
                </a:cubicBezTo>
                <a:cubicBezTo>
                  <a:pt x="5563086" y="4632945"/>
                  <a:pt x="5564500" y="4625960"/>
                  <a:pt x="5565914" y="4620245"/>
                </a:cubicBezTo>
                <a:lnTo>
                  <a:pt x="5565206" y="4620245"/>
                </a:lnTo>
                <a:cubicBezTo>
                  <a:pt x="5568034" y="4610085"/>
                  <a:pt x="5573688" y="4601830"/>
                  <a:pt x="5577929" y="4602465"/>
                </a:cubicBezTo>
                <a:close/>
                <a:moveTo>
                  <a:pt x="464958" y="4601830"/>
                </a:moveTo>
                <a:cubicBezTo>
                  <a:pt x="464958" y="4602465"/>
                  <a:pt x="464958" y="4603100"/>
                  <a:pt x="464251" y="4604370"/>
                </a:cubicBezTo>
                <a:cubicBezTo>
                  <a:pt x="464251" y="4604370"/>
                  <a:pt x="464251" y="4604370"/>
                  <a:pt x="464251" y="4605005"/>
                </a:cubicBezTo>
                <a:lnTo>
                  <a:pt x="464958" y="4603100"/>
                </a:lnTo>
                <a:lnTo>
                  <a:pt x="465665" y="4601830"/>
                </a:lnTo>
                <a:close/>
                <a:moveTo>
                  <a:pt x="471320" y="4597385"/>
                </a:moveTo>
                <a:lnTo>
                  <a:pt x="471320" y="4598020"/>
                </a:lnTo>
                <a:cubicBezTo>
                  <a:pt x="470613" y="4601195"/>
                  <a:pt x="469199" y="4605005"/>
                  <a:pt x="468492" y="4608180"/>
                </a:cubicBezTo>
                <a:lnTo>
                  <a:pt x="468492" y="4609450"/>
                </a:lnTo>
                <a:lnTo>
                  <a:pt x="468492" y="4610085"/>
                </a:lnTo>
                <a:cubicBezTo>
                  <a:pt x="469199" y="4610720"/>
                  <a:pt x="467078" y="4613895"/>
                  <a:pt x="468492" y="4613895"/>
                </a:cubicBezTo>
                <a:cubicBezTo>
                  <a:pt x="468492" y="4613895"/>
                  <a:pt x="468492" y="4613895"/>
                  <a:pt x="467078" y="4613895"/>
                </a:cubicBezTo>
                <a:lnTo>
                  <a:pt x="466371" y="4617070"/>
                </a:lnTo>
                <a:cubicBezTo>
                  <a:pt x="465665" y="4618975"/>
                  <a:pt x="464958" y="4620245"/>
                  <a:pt x="464958" y="4621515"/>
                </a:cubicBezTo>
                <a:lnTo>
                  <a:pt x="463544" y="4625325"/>
                </a:lnTo>
                <a:lnTo>
                  <a:pt x="462838" y="4627230"/>
                </a:lnTo>
                <a:lnTo>
                  <a:pt x="458064" y="4649065"/>
                </a:lnTo>
                <a:lnTo>
                  <a:pt x="457890" y="4649455"/>
                </a:lnTo>
                <a:lnTo>
                  <a:pt x="458021" y="4649258"/>
                </a:lnTo>
                <a:lnTo>
                  <a:pt x="457890" y="4649860"/>
                </a:lnTo>
                <a:lnTo>
                  <a:pt x="456160" y="4657770"/>
                </a:lnTo>
                <a:lnTo>
                  <a:pt x="455769" y="4658345"/>
                </a:lnTo>
                <a:lnTo>
                  <a:pt x="455382" y="4661332"/>
                </a:lnTo>
                <a:lnTo>
                  <a:pt x="455063" y="4662790"/>
                </a:lnTo>
                <a:lnTo>
                  <a:pt x="454493" y="4665095"/>
                </a:lnTo>
                <a:lnTo>
                  <a:pt x="453650" y="4667641"/>
                </a:lnTo>
                <a:lnTo>
                  <a:pt x="453242" y="4668871"/>
                </a:lnTo>
                <a:lnTo>
                  <a:pt x="452942" y="4669775"/>
                </a:lnTo>
                <a:lnTo>
                  <a:pt x="453650" y="4668505"/>
                </a:lnTo>
                <a:lnTo>
                  <a:pt x="454493" y="4665095"/>
                </a:lnTo>
                <a:lnTo>
                  <a:pt x="455151" y="4663108"/>
                </a:lnTo>
                <a:lnTo>
                  <a:pt x="455382" y="4661332"/>
                </a:lnTo>
                <a:lnTo>
                  <a:pt x="456160" y="4657770"/>
                </a:lnTo>
                <a:lnTo>
                  <a:pt x="456741" y="4656916"/>
                </a:lnTo>
                <a:cubicBezTo>
                  <a:pt x="457183" y="4656440"/>
                  <a:pt x="457537" y="4656440"/>
                  <a:pt x="457184" y="4658345"/>
                </a:cubicBezTo>
                <a:lnTo>
                  <a:pt x="459304" y="4649455"/>
                </a:lnTo>
                <a:cubicBezTo>
                  <a:pt x="459304" y="4649455"/>
                  <a:pt x="459304" y="4648820"/>
                  <a:pt x="459304" y="4648820"/>
                </a:cubicBezTo>
                <a:lnTo>
                  <a:pt x="460011" y="4648185"/>
                </a:lnTo>
                <a:lnTo>
                  <a:pt x="460011" y="4647550"/>
                </a:lnTo>
                <a:lnTo>
                  <a:pt x="460011" y="4646915"/>
                </a:lnTo>
                <a:lnTo>
                  <a:pt x="460011" y="4646280"/>
                </a:lnTo>
                <a:lnTo>
                  <a:pt x="460011" y="4645645"/>
                </a:lnTo>
                <a:lnTo>
                  <a:pt x="460011" y="4644375"/>
                </a:lnTo>
                <a:cubicBezTo>
                  <a:pt x="460717" y="4639930"/>
                  <a:pt x="463544" y="4633580"/>
                  <a:pt x="464251" y="4630405"/>
                </a:cubicBezTo>
                <a:cubicBezTo>
                  <a:pt x="464251" y="4630405"/>
                  <a:pt x="464251" y="4630405"/>
                  <a:pt x="462838" y="4629770"/>
                </a:cubicBezTo>
                <a:cubicBezTo>
                  <a:pt x="462838" y="4629770"/>
                  <a:pt x="464251" y="4625960"/>
                  <a:pt x="464958" y="4625960"/>
                </a:cubicBezTo>
                <a:cubicBezTo>
                  <a:pt x="464958" y="4625960"/>
                  <a:pt x="464958" y="4621515"/>
                  <a:pt x="464958" y="4621515"/>
                </a:cubicBezTo>
                <a:cubicBezTo>
                  <a:pt x="466371" y="4617705"/>
                  <a:pt x="466371" y="4622150"/>
                  <a:pt x="467078" y="4618340"/>
                </a:cubicBezTo>
                <a:cubicBezTo>
                  <a:pt x="467078" y="4618340"/>
                  <a:pt x="467078" y="4618340"/>
                  <a:pt x="466371" y="4617705"/>
                </a:cubicBezTo>
                <a:cubicBezTo>
                  <a:pt x="467078" y="4613260"/>
                  <a:pt x="467078" y="4618340"/>
                  <a:pt x="468492" y="4613895"/>
                </a:cubicBezTo>
                <a:cubicBezTo>
                  <a:pt x="469199" y="4608815"/>
                  <a:pt x="470613" y="4605640"/>
                  <a:pt x="471320" y="4600560"/>
                </a:cubicBezTo>
                <a:lnTo>
                  <a:pt x="472026" y="4598020"/>
                </a:lnTo>
                <a:close/>
                <a:moveTo>
                  <a:pt x="5185656" y="4596115"/>
                </a:moveTo>
                <a:cubicBezTo>
                  <a:pt x="5184243" y="4596750"/>
                  <a:pt x="5182830" y="4597385"/>
                  <a:pt x="5181416" y="4598020"/>
                </a:cubicBezTo>
                <a:lnTo>
                  <a:pt x="5180709" y="4598020"/>
                </a:lnTo>
                <a:lnTo>
                  <a:pt x="5177175" y="4609450"/>
                </a:lnTo>
                <a:cubicBezTo>
                  <a:pt x="5176468" y="4614530"/>
                  <a:pt x="5175054" y="4619610"/>
                  <a:pt x="5173641" y="4624690"/>
                </a:cubicBezTo>
                <a:lnTo>
                  <a:pt x="5172228" y="4634215"/>
                </a:lnTo>
                <a:lnTo>
                  <a:pt x="5172934" y="4631040"/>
                </a:lnTo>
                <a:cubicBezTo>
                  <a:pt x="5177175" y="4619610"/>
                  <a:pt x="5182122" y="4605005"/>
                  <a:pt x="5185656" y="4596115"/>
                </a:cubicBezTo>
                <a:close/>
                <a:moveTo>
                  <a:pt x="452942" y="4593575"/>
                </a:moveTo>
                <a:cubicBezTo>
                  <a:pt x="452942" y="4593575"/>
                  <a:pt x="453650" y="4593575"/>
                  <a:pt x="453650" y="4593575"/>
                </a:cubicBezTo>
                <a:cubicBezTo>
                  <a:pt x="454356" y="4593575"/>
                  <a:pt x="452942" y="4598020"/>
                  <a:pt x="450822" y="4603100"/>
                </a:cubicBezTo>
                <a:cubicBezTo>
                  <a:pt x="450115" y="4605005"/>
                  <a:pt x="449408" y="4606275"/>
                  <a:pt x="449408" y="4606275"/>
                </a:cubicBezTo>
                <a:cubicBezTo>
                  <a:pt x="447995" y="4605640"/>
                  <a:pt x="451529" y="4594845"/>
                  <a:pt x="452942" y="4593575"/>
                </a:cubicBezTo>
                <a:close/>
                <a:moveTo>
                  <a:pt x="466371" y="4591670"/>
                </a:moveTo>
                <a:cubicBezTo>
                  <a:pt x="466371" y="4592305"/>
                  <a:pt x="466371" y="4592940"/>
                  <a:pt x="466371" y="4593575"/>
                </a:cubicBezTo>
                <a:lnTo>
                  <a:pt x="466371" y="4594845"/>
                </a:lnTo>
                <a:lnTo>
                  <a:pt x="465665" y="4594845"/>
                </a:lnTo>
                <a:cubicBezTo>
                  <a:pt x="465665" y="4592940"/>
                  <a:pt x="466371" y="4591670"/>
                  <a:pt x="466371" y="4591670"/>
                </a:cubicBezTo>
                <a:close/>
                <a:moveTo>
                  <a:pt x="455063" y="4585955"/>
                </a:moveTo>
                <a:cubicBezTo>
                  <a:pt x="455769" y="4585955"/>
                  <a:pt x="455769" y="4585955"/>
                  <a:pt x="455769" y="4585955"/>
                </a:cubicBezTo>
                <a:cubicBezTo>
                  <a:pt x="455769" y="4587225"/>
                  <a:pt x="455769" y="4587860"/>
                  <a:pt x="454356" y="4589765"/>
                </a:cubicBezTo>
                <a:cubicBezTo>
                  <a:pt x="454356" y="4590400"/>
                  <a:pt x="453650" y="4590400"/>
                  <a:pt x="453650" y="4589765"/>
                </a:cubicBezTo>
                <a:cubicBezTo>
                  <a:pt x="453650" y="4587860"/>
                  <a:pt x="455063" y="4585955"/>
                  <a:pt x="455063" y="4585955"/>
                </a:cubicBezTo>
                <a:close/>
                <a:moveTo>
                  <a:pt x="5347513" y="4582145"/>
                </a:moveTo>
                <a:lnTo>
                  <a:pt x="5345392" y="4585955"/>
                </a:lnTo>
                <a:lnTo>
                  <a:pt x="5337618" y="4609450"/>
                </a:lnTo>
                <a:lnTo>
                  <a:pt x="5336911" y="4612625"/>
                </a:lnTo>
                <a:cubicBezTo>
                  <a:pt x="5336204" y="4615165"/>
                  <a:pt x="5335498" y="4617070"/>
                  <a:pt x="5334790" y="4618975"/>
                </a:cubicBezTo>
                <a:lnTo>
                  <a:pt x="5334084" y="4620245"/>
                </a:lnTo>
                <a:lnTo>
                  <a:pt x="5334790" y="4621515"/>
                </a:lnTo>
                <a:cubicBezTo>
                  <a:pt x="5339738" y="4629135"/>
                  <a:pt x="5345392" y="4624055"/>
                  <a:pt x="5349634" y="4615800"/>
                </a:cubicBezTo>
                <a:cubicBezTo>
                  <a:pt x="5354581" y="4604370"/>
                  <a:pt x="5356702" y="4586590"/>
                  <a:pt x="5348926" y="4582145"/>
                </a:cubicBezTo>
                <a:close/>
                <a:moveTo>
                  <a:pt x="5269766" y="4579605"/>
                </a:moveTo>
                <a:cubicBezTo>
                  <a:pt x="5267645" y="4585320"/>
                  <a:pt x="5265524" y="4590400"/>
                  <a:pt x="5264111" y="4595480"/>
                </a:cubicBezTo>
                <a:lnTo>
                  <a:pt x="5262698" y="4599925"/>
                </a:lnTo>
                <a:lnTo>
                  <a:pt x="5263404" y="4599925"/>
                </a:lnTo>
                <a:cubicBezTo>
                  <a:pt x="5264111" y="4599925"/>
                  <a:pt x="5264111" y="4599925"/>
                  <a:pt x="5264818" y="4600560"/>
                </a:cubicBezTo>
                <a:cubicBezTo>
                  <a:pt x="5267645" y="4592940"/>
                  <a:pt x="5267645" y="4592940"/>
                  <a:pt x="5271179" y="4585320"/>
                </a:cubicBezTo>
                <a:cubicBezTo>
                  <a:pt x="5281074" y="4589130"/>
                  <a:pt x="5281074" y="4589130"/>
                  <a:pt x="5281074" y="4589130"/>
                </a:cubicBezTo>
                <a:lnTo>
                  <a:pt x="5280368" y="4590400"/>
                </a:lnTo>
                <a:lnTo>
                  <a:pt x="5281074" y="4589765"/>
                </a:lnTo>
                <a:cubicBezTo>
                  <a:pt x="5283194" y="4587860"/>
                  <a:pt x="5285315" y="4585955"/>
                  <a:pt x="5287436" y="4584685"/>
                </a:cubicBezTo>
                <a:cubicBezTo>
                  <a:pt x="5286022" y="4584050"/>
                  <a:pt x="5285315" y="4584050"/>
                  <a:pt x="5283902" y="4583415"/>
                </a:cubicBezTo>
                <a:lnTo>
                  <a:pt x="5283194" y="4583415"/>
                </a:lnTo>
                <a:lnTo>
                  <a:pt x="5282488" y="4584685"/>
                </a:lnTo>
                <a:cubicBezTo>
                  <a:pt x="5281781" y="4586590"/>
                  <a:pt x="5281074" y="4587860"/>
                  <a:pt x="5281074" y="4589130"/>
                </a:cubicBezTo>
                <a:cubicBezTo>
                  <a:pt x="5281781" y="4587225"/>
                  <a:pt x="5281781" y="4585955"/>
                  <a:pt x="5281074" y="4584050"/>
                </a:cubicBezTo>
                <a:lnTo>
                  <a:pt x="5280368" y="4582145"/>
                </a:lnTo>
                <a:lnTo>
                  <a:pt x="5278954" y="4582145"/>
                </a:lnTo>
                <a:cubicBezTo>
                  <a:pt x="5269766" y="4579605"/>
                  <a:pt x="5269766" y="4579605"/>
                  <a:pt x="5269766" y="4579605"/>
                </a:cubicBezTo>
                <a:close/>
                <a:moveTo>
                  <a:pt x="457184" y="4577065"/>
                </a:moveTo>
                <a:cubicBezTo>
                  <a:pt x="457184" y="4577065"/>
                  <a:pt x="457184" y="4577700"/>
                  <a:pt x="457184" y="4578970"/>
                </a:cubicBezTo>
                <a:lnTo>
                  <a:pt x="456477" y="4580240"/>
                </a:lnTo>
                <a:lnTo>
                  <a:pt x="456477" y="4580875"/>
                </a:lnTo>
                <a:cubicBezTo>
                  <a:pt x="455769" y="4582145"/>
                  <a:pt x="454356" y="4583415"/>
                  <a:pt x="454356" y="4582780"/>
                </a:cubicBezTo>
                <a:cubicBezTo>
                  <a:pt x="454356" y="4581510"/>
                  <a:pt x="455063" y="4580240"/>
                  <a:pt x="455769" y="4578970"/>
                </a:cubicBezTo>
                <a:cubicBezTo>
                  <a:pt x="456477" y="4577065"/>
                  <a:pt x="456477" y="4577065"/>
                  <a:pt x="457184" y="4577065"/>
                </a:cubicBezTo>
                <a:close/>
                <a:moveTo>
                  <a:pt x="5449292" y="4570080"/>
                </a:moveTo>
                <a:cubicBezTo>
                  <a:pt x="5442224" y="4589130"/>
                  <a:pt x="5442224" y="4589130"/>
                  <a:pt x="5442224" y="4589130"/>
                </a:cubicBezTo>
                <a:lnTo>
                  <a:pt x="5440104" y="4588495"/>
                </a:lnTo>
                <a:lnTo>
                  <a:pt x="5442930" y="4584050"/>
                </a:lnTo>
                <a:cubicBezTo>
                  <a:pt x="5445758" y="4578335"/>
                  <a:pt x="5447878" y="4573890"/>
                  <a:pt x="5449292" y="4570080"/>
                </a:cubicBezTo>
                <a:close/>
                <a:moveTo>
                  <a:pt x="460011" y="4565635"/>
                </a:moveTo>
                <a:cubicBezTo>
                  <a:pt x="460011" y="4566270"/>
                  <a:pt x="460011" y="4568175"/>
                  <a:pt x="459304" y="4570080"/>
                </a:cubicBezTo>
                <a:cubicBezTo>
                  <a:pt x="458597" y="4571985"/>
                  <a:pt x="458597" y="4573255"/>
                  <a:pt x="457890" y="4573255"/>
                </a:cubicBezTo>
                <a:cubicBezTo>
                  <a:pt x="457890" y="4571350"/>
                  <a:pt x="459304" y="4565635"/>
                  <a:pt x="460011" y="4565635"/>
                </a:cubicBezTo>
                <a:close/>
                <a:moveTo>
                  <a:pt x="482893" y="4565238"/>
                </a:moveTo>
                <a:cubicBezTo>
                  <a:pt x="482805" y="4565794"/>
                  <a:pt x="482628" y="4566588"/>
                  <a:pt x="482628" y="4566270"/>
                </a:cubicBezTo>
                <a:lnTo>
                  <a:pt x="482628" y="4565635"/>
                </a:lnTo>
                <a:cubicBezTo>
                  <a:pt x="482982" y="4564365"/>
                  <a:pt x="482982" y="4564683"/>
                  <a:pt x="482893" y="4565238"/>
                </a:cubicBezTo>
                <a:close/>
                <a:moveTo>
                  <a:pt x="481214" y="4564365"/>
                </a:moveTo>
                <a:cubicBezTo>
                  <a:pt x="480508" y="4566270"/>
                  <a:pt x="480508" y="4567540"/>
                  <a:pt x="479801" y="4569445"/>
                </a:cubicBezTo>
                <a:cubicBezTo>
                  <a:pt x="479801" y="4570080"/>
                  <a:pt x="479094" y="4570715"/>
                  <a:pt x="479094" y="4571350"/>
                </a:cubicBezTo>
                <a:lnTo>
                  <a:pt x="479094" y="4571985"/>
                </a:lnTo>
                <a:cubicBezTo>
                  <a:pt x="479094" y="4571985"/>
                  <a:pt x="479801" y="4571350"/>
                  <a:pt x="479094" y="4573255"/>
                </a:cubicBezTo>
                <a:cubicBezTo>
                  <a:pt x="479094" y="4573890"/>
                  <a:pt x="478387" y="4575160"/>
                  <a:pt x="478387" y="4576430"/>
                </a:cubicBezTo>
                <a:cubicBezTo>
                  <a:pt x="479094" y="4575795"/>
                  <a:pt x="479094" y="4573890"/>
                  <a:pt x="479801" y="4571350"/>
                </a:cubicBezTo>
                <a:lnTo>
                  <a:pt x="480508" y="4570715"/>
                </a:lnTo>
                <a:lnTo>
                  <a:pt x="480508" y="4570080"/>
                </a:lnTo>
                <a:lnTo>
                  <a:pt x="480508" y="4569445"/>
                </a:lnTo>
                <a:lnTo>
                  <a:pt x="480508" y="4568810"/>
                </a:lnTo>
                <a:cubicBezTo>
                  <a:pt x="480508" y="4567540"/>
                  <a:pt x="480508" y="4567540"/>
                  <a:pt x="481214" y="4565000"/>
                </a:cubicBezTo>
                <a:close/>
                <a:moveTo>
                  <a:pt x="483193" y="4563857"/>
                </a:moveTo>
                <a:lnTo>
                  <a:pt x="482628" y="4565635"/>
                </a:lnTo>
                <a:lnTo>
                  <a:pt x="482942" y="4564083"/>
                </a:lnTo>
                <a:close/>
                <a:moveTo>
                  <a:pt x="483335" y="4563412"/>
                </a:moveTo>
                <a:lnTo>
                  <a:pt x="483335" y="4563457"/>
                </a:lnTo>
                <a:lnTo>
                  <a:pt x="483250" y="4563807"/>
                </a:lnTo>
                <a:lnTo>
                  <a:pt x="483193" y="4563857"/>
                </a:lnTo>
                <a:close/>
                <a:moveTo>
                  <a:pt x="5581463" y="4562460"/>
                </a:moveTo>
                <a:cubicBezTo>
                  <a:pt x="5581463" y="4562460"/>
                  <a:pt x="5582170" y="4562460"/>
                  <a:pt x="5582170" y="4562460"/>
                </a:cubicBezTo>
                <a:cubicBezTo>
                  <a:pt x="5584290" y="4563095"/>
                  <a:pt x="5586410" y="4566905"/>
                  <a:pt x="5587824" y="4573255"/>
                </a:cubicBezTo>
                <a:cubicBezTo>
                  <a:pt x="5588531" y="4580240"/>
                  <a:pt x="5587824" y="4585955"/>
                  <a:pt x="5585704" y="4589765"/>
                </a:cubicBezTo>
                <a:cubicBezTo>
                  <a:pt x="5584290" y="4593575"/>
                  <a:pt x="5580756" y="4595480"/>
                  <a:pt x="5577929" y="4594210"/>
                </a:cubicBezTo>
                <a:cubicBezTo>
                  <a:pt x="5571568" y="4591670"/>
                  <a:pt x="5570154" y="4580875"/>
                  <a:pt x="5575102" y="4569445"/>
                </a:cubicBezTo>
                <a:cubicBezTo>
                  <a:pt x="5577222" y="4565000"/>
                  <a:pt x="5579342" y="4562460"/>
                  <a:pt x="5581463" y="4562460"/>
                </a:cubicBezTo>
                <a:close/>
                <a:moveTo>
                  <a:pt x="483844" y="4561368"/>
                </a:moveTo>
                <a:lnTo>
                  <a:pt x="483381" y="4563266"/>
                </a:lnTo>
                <a:lnTo>
                  <a:pt x="483335" y="4563412"/>
                </a:lnTo>
                <a:lnTo>
                  <a:pt x="483335" y="4563095"/>
                </a:lnTo>
                <a:lnTo>
                  <a:pt x="483335" y="4562141"/>
                </a:lnTo>
                <a:lnTo>
                  <a:pt x="483413" y="4561755"/>
                </a:lnTo>
                <a:close/>
                <a:moveTo>
                  <a:pt x="484041" y="4560555"/>
                </a:moveTo>
                <a:lnTo>
                  <a:pt x="484041" y="4561190"/>
                </a:lnTo>
                <a:lnTo>
                  <a:pt x="483844" y="4561368"/>
                </a:lnTo>
                <a:close/>
                <a:moveTo>
                  <a:pt x="484513" y="4558862"/>
                </a:moveTo>
                <a:lnTo>
                  <a:pt x="484041" y="4560555"/>
                </a:lnTo>
                <a:lnTo>
                  <a:pt x="484041" y="4559920"/>
                </a:lnTo>
                <a:lnTo>
                  <a:pt x="484041" y="4559285"/>
                </a:lnTo>
                <a:close/>
                <a:moveTo>
                  <a:pt x="484748" y="4558015"/>
                </a:moveTo>
                <a:lnTo>
                  <a:pt x="484572" y="4558809"/>
                </a:lnTo>
                <a:lnTo>
                  <a:pt x="484513" y="4558862"/>
                </a:lnTo>
                <a:close/>
                <a:moveTo>
                  <a:pt x="484748" y="4558015"/>
                </a:moveTo>
                <a:cubicBezTo>
                  <a:pt x="484748" y="4558015"/>
                  <a:pt x="484041" y="4558650"/>
                  <a:pt x="484041" y="4558650"/>
                </a:cubicBezTo>
                <a:lnTo>
                  <a:pt x="483413" y="4561755"/>
                </a:lnTo>
                <a:lnTo>
                  <a:pt x="483335" y="4561825"/>
                </a:lnTo>
                <a:lnTo>
                  <a:pt x="483335" y="4562141"/>
                </a:lnTo>
                <a:lnTo>
                  <a:pt x="482942" y="4564083"/>
                </a:lnTo>
                <a:lnTo>
                  <a:pt x="482628" y="4564365"/>
                </a:lnTo>
                <a:lnTo>
                  <a:pt x="482628" y="4565635"/>
                </a:lnTo>
                <a:cubicBezTo>
                  <a:pt x="482628" y="4566905"/>
                  <a:pt x="482628" y="4566905"/>
                  <a:pt x="481921" y="4568175"/>
                </a:cubicBezTo>
                <a:lnTo>
                  <a:pt x="479801" y="4576555"/>
                </a:lnTo>
                <a:lnTo>
                  <a:pt x="478387" y="4582145"/>
                </a:lnTo>
                <a:lnTo>
                  <a:pt x="478387" y="4582780"/>
                </a:lnTo>
                <a:lnTo>
                  <a:pt x="479094" y="4580875"/>
                </a:lnTo>
                <a:lnTo>
                  <a:pt x="479801" y="4577971"/>
                </a:lnTo>
                <a:lnTo>
                  <a:pt x="483250" y="4563807"/>
                </a:lnTo>
                <a:lnTo>
                  <a:pt x="483335" y="4563730"/>
                </a:lnTo>
                <a:lnTo>
                  <a:pt x="483335" y="4563457"/>
                </a:lnTo>
                <a:lnTo>
                  <a:pt x="483381" y="4563266"/>
                </a:lnTo>
                <a:lnTo>
                  <a:pt x="484041" y="4561190"/>
                </a:lnTo>
                <a:lnTo>
                  <a:pt x="484572" y="4558809"/>
                </a:lnTo>
                <a:lnTo>
                  <a:pt x="484748" y="4558650"/>
                </a:lnTo>
                <a:close/>
                <a:moveTo>
                  <a:pt x="461424" y="4558015"/>
                </a:moveTo>
                <a:cubicBezTo>
                  <a:pt x="462131" y="4558015"/>
                  <a:pt x="462131" y="4558650"/>
                  <a:pt x="462131" y="4559285"/>
                </a:cubicBezTo>
                <a:cubicBezTo>
                  <a:pt x="461424" y="4560555"/>
                  <a:pt x="460717" y="4561190"/>
                  <a:pt x="460717" y="4560555"/>
                </a:cubicBezTo>
                <a:cubicBezTo>
                  <a:pt x="460717" y="4559285"/>
                  <a:pt x="460717" y="4558650"/>
                  <a:pt x="461424" y="4558650"/>
                </a:cubicBezTo>
                <a:cubicBezTo>
                  <a:pt x="461424" y="4558650"/>
                  <a:pt x="461424" y="4558015"/>
                  <a:pt x="461424" y="4558015"/>
                </a:cubicBezTo>
                <a:close/>
                <a:moveTo>
                  <a:pt x="484748" y="4556110"/>
                </a:moveTo>
                <a:lnTo>
                  <a:pt x="484513" y="4556745"/>
                </a:lnTo>
                <a:lnTo>
                  <a:pt x="484041" y="4556745"/>
                </a:lnTo>
                <a:cubicBezTo>
                  <a:pt x="484041" y="4556745"/>
                  <a:pt x="484041" y="4557380"/>
                  <a:pt x="484041" y="4558015"/>
                </a:cubicBezTo>
                <a:lnTo>
                  <a:pt x="484513" y="4556745"/>
                </a:lnTo>
                <a:lnTo>
                  <a:pt x="484748" y="4556745"/>
                </a:lnTo>
                <a:close/>
                <a:moveTo>
                  <a:pt x="472026" y="4556110"/>
                </a:moveTo>
                <a:cubicBezTo>
                  <a:pt x="472026" y="4556110"/>
                  <a:pt x="472026" y="4557380"/>
                  <a:pt x="471320" y="4559285"/>
                </a:cubicBezTo>
                <a:cubicBezTo>
                  <a:pt x="471320" y="4561190"/>
                  <a:pt x="470613" y="4563095"/>
                  <a:pt x="469905" y="4563095"/>
                </a:cubicBezTo>
                <a:cubicBezTo>
                  <a:pt x="469199" y="4562460"/>
                  <a:pt x="469905" y="4559920"/>
                  <a:pt x="471320" y="4557380"/>
                </a:cubicBezTo>
                <a:cubicBezTo>
                  <a:pt x="472026" y="4556745"/>
                  <a:pt x="472026" y="4556110"/>
                  <a:pt x="472026" y="4556110"/>
                </a:cubicBezTo>
                <a:close/>
                <a:moveTo>
                  <a:pt x="484041" y="4554840"/>
                </a:moveTo>
                <a:cubicBezTo>
                  <a:pt x="483335" y="4556110"/>
                  <a:pt x="483335" y="4558015"/>
                  <a:pt x="482628" y="4559285"/>
                </a:cubicBezTo>
                <a:lnTo>
                  <a:pt x="482628" y="4559920"/>
                </a:lnTo>
                <a:cubicBezTo>
                  <a:pt x="483335" y="4558650"/>
                  <a:pt x="483335" y="4556745"/>
                  <a:pt x="484041" y="4555475"/>
                </a:cubicBezTo>
                <a:close/>
                <a:moveTo>
                  <a:pt x="484748" y="4552300"/>
                </a:moveTo>
                <a:lnTo>
                  <a:pt x="484041" y="4553570"/>
                </a:lnTo>
                <a:lnTo>
                  <a:pt x="484748" y="4552935"/>
                </a:lnTo>
                <a:close/>
                <a:moveTo>
                  <a:pt x="486869" y="4547220"/>
                </a:moveTo>
                <a:lnTo>
                  <a:pt x="486162" y="4547855"/>
                </a:lnTo>
                <a:cubicBezTo>
                  <a:pt x="485455" y="4548490"/>
                  <a:pt x="485455" y="4549125"/>
                  <a:pt x="485455" y="4549760"/>
                </a:cubicBezTo>
                <a:lnTo>
                  <a:pt x="485455" y="4550395"/>
                </a:lnTo>
                <a:cubicBezTo>
                  <a:pt x="485455" y="4549760"/>
                  <a:pt x="485455" y="4549125"/>
                  <a:pt x="486162" y="4547855"/>
                </a:cubicBezTo>
                <a:cubicBezTo>
                  <a:pt x="486162" y="4548490"/>
                  <a:pt x="486162" y="4548490"/>
                  <a:pt x="486162" y="4549125"/>
                </a:cubicBezTo>
                <a:cubicBezTo>
                  <a:pt x="486162" y="4551030"/>
                  <a:pt x="485455" y="4551030"/>
                  <a:pt x="485455" y="4553570"/>
                </a:cubicBezTo>
                <a:lnTo>
                  <a:pt x="486162" y="4552935"/>
                </a:lnTo>
                <a:cubicBezTo>
                  <a:pt x="486162" y="4551030"/>
                  <a:pt x="486869" y="4550395"/>
                  <a:pt x="486869" y="4550395"/>
                </a:cubicBezTo>
                <a:cubicBezTo>
                  <a:pt x="486869" y="4549760"/>
                  <a:pt x="486869" y="4549125"/>
                  <a:pt x="486869" y="4549125"/>
                </a:cubicBezTo>
                <a:cubicBezTo>
                  <a:pt x="486869" y="4549125"/>
                  <a:pt x="486869" y="4549125"/>
                  <a:pt x="486162" y="4549125"/>
                </a:cubicBezTo>
                <a:cubicBezTo>
                  <a:pt x="486869" y="4547855"/>
                  <a:pt x="486869" y="4547855"/>
                  <a:pt x="486869" y="4547220"/>
                </a:cubicBezTo>
                <a:close/>
                <a:moveTo>
                  <a:pt x="452942" y="4545950"/>
                </a:moveTo>
                <a:cubicBezTo>
                  <a:pt x="453650" y="4546585"/>
                  <a:pt x="454356" y="4546585"/>
                  <a:pt x="455063" y="4546585"/>
                </a:cubicBezTo>
                <a:cubicBezTo>
                  <a:pt x="459304" y="4548490"/>
                  <a:pt x="461424" y="4549760"/>
                  <a:pt x="460717" y="4551030"/>
                </a:cubicBezTo>
                <a:cubicBezTo>
                  <a:pt x="460011" y="4551030"/>
                  <a:pt x="458597" y="4551665"/>
                  <a:pt x="456477" y="4552300"/>
                </a:cubicBezTo>
                <a:cubicBezTo>
                  <a:pt x="453650" y="4552300"/>
                  <a:pt x="450822" y="4550395"/>
                  <a:pt x="450115" y="4548490"/>
                </a:cubicBezTo>
                <a:cubicBezTo>
                  <a:pt x="449408" y="4546585"/>
                  <a:pt x="450822" y="4545950"/>
                  <a:pt x="452942" y="4545950"/>
                </a:cubicBezTo>
                <a:close/>
                <a:moveTo>
                  <a:pt x="475560" y="4544045"/>
                </a:moveTo>
                <a:cubicBezTo>
                  <a:pt x="475560" y="4544045"/>
                  <a:pt x="475560" y="4545315"/>
                  <a:pt x="475560" y="4546585"/>
                </a:cubicBezTo>
                <a:cubicBezTo>
                  <a:pt x="474853" y="4547220"/>
                  <a:pt x="474853" y="4548490"/>
                  <a:pt x="474147" y="4549125"/>
                </a:cubicBezTo>
                <a:cubicBezTo>
                  <a:pt x="474147" y="4549125"/>
                  <a:pt x="474147" y="4547855"/>
                  <a:pt x="474147" y="4546585"/>
                </a:cubicBezTo>
                <a:cubicBezTo>
                  <a:pt x="474853" y="4545315"/>
                  <a:pt x="475560" y="4544045"/>
                  <a:pt x="475560" y="4544045"/>
                </a:cubicBezTo>
                <a:close/>
                <a:moveTo>
                  <a:pt x="466371" y="4544045"/>
                </a:moveTo>
                <a:cubicBezTo>
                  <a:pt x="467078" y="4544045"/>
                  <a:pt x="467078" y="4544680"/>
                  <a:pt x="466371" y="4545950"/>
                </a:cubicBezTo>
                <a:cubicBezTo>
                  <a:pt x="465665" y="4549760"/>
                  <a:pt x="463544" y="4553570"/>
                  <a:pt x="463544" y="4551665"/>
                </a:cubicBezTo>
                <a:cubicBezTo>
                  <a:pt x="464251" y="4549760"/>
                  <a:pt x="464251" y="4547220"/>
                  <a:pt x="464958" y="4545315"/>
                </a:cubicBezTo>
                <a:cubicBezTo>
                  <a:pt x="465665" y="4544680"/>
                  <a:pt x="466371" y="4544045"/>
                  <a:pt x="466371" y="4544045"/>
                </a:cubicBezTo>
                <a:close/>
                <a:moveTo>
                  <a:pt x="481921" y="4542775"/>
                </a:moveTo>
                <a:lnTo>
                  <a:pt x="481214" y="4544045"/>
                </a:lnTo>
                <a:lnTo>
                  <a:pt x="477569" y="4559018"/>
                </a:lnTo>
                <a:lnTo>
                  <a:pt x="475560" y="4565635"/>
                </a:lnTo>
                <a:lnTo>
                  <a:pt x="476267" y="4564365"/>
                </a:lnTo>
                <a:lnTo>
                  <a:pt x="477569" y="4559018"/>
                </a:lnTo>
                <a:lnTo>
                  <a:pt x="477681" y="4558650"/>
                </a:lnTo>
                <a:cubicBezTo>
                  <a:pt x="479094" y="4554205"/>
                  <a:pt x="479801" y="4549760"/>
                  <a:pt x="481214" y="4545315"/>
                </a:cubicBezTo>
                <a:close/>
                <a:moveTo>
                  <a:pt x="488283" y="4540235"/>
                </a:moveTo>
                <a:cubicBezTo>
                  <a:pt x="488283" y="4541505"/>
                  <a:pt x="487575" y="4542140"/>
                  <a:pt x="487575" y="4543410"/>
                </a:cubicBezTo>
                <a:cubicBezTo>
                  <a:pt x="487575" y="4542775"/>
                  <a:pt x="488283" y="4542140"/>
                  <a:pt x="488283" y="4541505"/>
                </a:cubicBezTo>
                <a:close/>
                <a:moveTo>
                  <a:pt x="5587118" y="4538965"/>
                </a:moveTo>
                <a:cubicBezTo>
                  <a:pt x="5587824" y="4538965"/>
                  <a:pt x="5588531" y="4538965"/>
                  <a:pt x="5589238" y="4539600"/>
                </a:cubicBezTo>
                <a:cubicBezTo>
                  <a:pt x="5593478" y="4540870"/>
                  <a:pt x="5594892" y="4543410"/>
                  <a:pt x="5593478" y="4545315"/>
                </a:cubicBezTo>
                <a:cubicBezTo>
                  <a:pt x="5592772" y="4547220"/>
                  <a:pt x="5589238" y="4549125"/>
                  <a:pt x="5584290" y="4550395"/>
                </a:cubicBezTo>
                <a:cubicBezTo>
                  <a:pt x="5574395" y="4552300"/>
                  <a:pt x="5572982" y="4549760"/>
                  <a:pt x="5579342" y="4542775"/>
                </a:cubicBezTo>
                <a:cubicBezTo>
                  <a:pt x="5580050" y="4540235"/>
                  <a:pt x="5583584" y="4538965"/>
                  <a:pt x="5587118" y="4538965"/>
                </a:cubicBezTo>
                <a:close/>
                <a:moveTo>
                  <a:pt x="491817" y="4528170"/>
                </a:moveTo>
                <a:cubicBezTo>
                  <a:pt x="491817" y="4530075"/>
                  <a:pt x="491110" y="4532615"/>
                  <a:pt x="490402" y="4533885"/>
                </a:cubicBezTo>
                <a:lnTo>
                  <a:pt x="490338" y="4534233"/>
                </a:lnTo>
                <a:lnTo>
                  <a:pt x="488989" y="4537060"/>
                </a:lnTo>
                <a:cubicBezTo>
                  <a:pt x="489696" y="4536425"/>
                  <a:pt x="489696" y="4537695"/>
                  <a:pt x="489696" y="4538330"/>
                </a:cubicBezTo>
                <a:lnTo>
                  <a:pt x="489696" y="4537695"/>
                </a:lnTo>
                <a:lnTo>
                  <a:pt x="490338" y="4534233"/>
                </a:lnTo>
                <a:lnTo>
                  <a:pt x="491110" y="4532615"/>
                </a:lnTo>
                <a:cubicBezTo>
                  <a:pt x="491110" y="4530710"/>
                  <a:pt x="491110" y="4529440"/>
                  <a:pt x="491817" y="4528170"/>
                </a:cubicBezTo>
                <a:close/>
                <a:moveTo>
                  <a:pt x="484748" y="4523090"/>
                </a:moveTo>
                <a:cubicBezTo>
                  <a:pt x="484041" y="4525630"/>
                  <a:pt x="484041" y="4526900"/>
                  <a:pt x="483335" y="4528170"/>
                </a:cubicBezTo>
                <a:lnTo>
                  <a:pt x="483335" y="4528805"/>
                </a:lnTo>
                <a:lnTo>
                  <a:pt x="483335" y="4530075"/>
                </a:lnTo>
                <a:lnTo>
                  <a:pt x="484041" y="4527535"/>
                </a:lnTo>
                <a:cubicBezTo>
                  <a:pt x="484041" y="4526265"/>
                  <a:pt x="484041" y="4524995"/>
                  <a:pt x="484748" y="4523090"/>
                </a:cubicBezTo>
                <a:close/>
                <a:moveTo>
                  <a:pt x="485455" y="4517375"/>
                </a:moveTo>
                <a:lnTo>
                  <a:pt x="484748" y="4518010"/>
                </a:lnTo>
                <a:cubicBezTo>
                  <a:pt x="484041" y="4520550"/>
                  <a:pt x="483335" y="4523090"/>
                  <a:pt x="483335" y="4525630"/>
                </a:cubicBezTo>
                <a:lnTo>
                  <a:pt x="483335" y="4526900"/>
                </a:lnTo>
                <a:lnTo>
                  <a:pt x="484041" y="4522455"/>
                </a:lnTo>
                <a:close/>
                <a:moveTo>
                  <a:pt x="489696" y="4513565"/>
                </a:moveTo>
                <a:cubicBezTo>
                  <a:pt x="488989" y="4514835"/>
                  <a:pt x="488989" y="4515470"/>
                  <a:pt x="488989" y="4516105"/>
                </a:cubicBezTo>
                <a:cubicBezTo>
                  <a:pt x="488989" y="4517375"/>
                  <a:pt x="488283" y="4518645"/>
                  <a:pt x="487575" y="4520550"/>
                </a:cubicBezTo>
                <a:cubicBezTo>
                  <a:pt x="488283" y="4518645"/>
                  <a:pt x="488989" y="4516740"/>
                  <a:pt x="489696" y="4514835"/>
                </a:cubicBezTo>
                <a:close/>
                <a:moveTo>
                  <a:pt x="5416072" y="4497690"/>
                </a:moveTo>
                <a:cubicBezTo>
                  <a:pt x="5416779" y="4503405"/>
                  <a:pt x="5416072" y="4508485"/>
                  <a:pt x="5415366" y="4512930"/>
                </a:cubicBezTo>
                <a:lnTo>
                  <a:pt x="5413952" y="4519280"/>
                </a:lnTo>
                <a:lnTo>
                  <a:pt x="5414659" y="4520550"/>
                </a:lnTo>
                <a:cubicBezTo>
                  <a:pt x="5416072" y="4524360"/>
                  <a:pt x="5413952" y="4527535"/>
                  <a:pt x="5412538" y="4527535"/>
                </a:cubicBezTo>
                <a:lnTo>
                  <a:pt x="5411125" y="4527535"/>
                </a:lnTo>
                <a:lnTo>
                  <a:pt x="5408298" y="4533250"/>
                </a:lnTo>
                <a:cubicBezTo>
                  <a:pt x="5396282" y="4555475"/>
                  <a:pt x="5377198" y="4569445"/>
                  <a:pt x="5389214" y="4573255"/>
                </a:cubicBezTo>
                <a:cubicBezTo>
                  <a:pt x="5402644" y="4535790"/>
                  <a:pt x="5413245" y="4559920"/>
                  <a:pt x="5406884" y="4578970"/>
                </a:cubicBezTo>
                <a:cubicBezTo>
                  <a:pt x="5413245" y="4559920"/>
                  <a:pt x="5420313" y="4540870"/>
                  <a:pt x="5426674" y="4521820"/>
                </a:cubicBezTo>
                <a:cubicBezTo>
                  <a:pt x="5433742" y="4503405"/>
                  <a:pt x="5433742" y="4503405"/>
                  <a:pt x="5416072" y="4497690"/>
                </a:cubicBezTo>
                <a:close/>
                <a:moveTo>
                  <a:pt x="5063380" y="4497055"/>
                </a:moveTo>
                <a:cubicBezTo>
                  <a:pt x="5061967" y="4501500"/>
                  <a:pt x="5059846" y="4508485"/>
                  <a:pt x="5057020" y="4516105"/>
                </a:cubicBezTo>
                <a:lnTo>
                  <a:pt x="5055606" y="4521185"/>
                </a:lnTo>
                <a:lnTo>
                  <a:pt x="5054192" y="4532615"/>
                </a:lnTo>
                <a:cubicBezTo>
                  <a:pt x="5053486" y="4537695"/>
                  <a:pt x="5053486" y="4542140"/>
                  <a:pt x="5052778" y="4545950"/>
                </a:cubicBezTo>
                <a:lnTo>
                  <a:pt x="5052072" y="4548490"/>
                </a:lnTo>
                <a:lnTo>
                  <a:pt x="5052778" y="4549125"/>
                </a:lnTo>
                <a:cubicBezTo>
                  <a:pt x="5054899" y="4551030"/>
                  <a:pt x="5059140" y="4549125"/>
                  <a:pt x="5068328" y="4539600"/>
                </a:cubicBezTo>
                <a:cubicBezTo>
                  <a:pt x="5050658" y="4534520"/>
                  <a:pt x="5081758" y="4502135"/>
                  <a:pt x="5063380" y="4497055"/>
                </a:cubicBezTo>
                <a:close/>
                <a:moveTo>
                  <a:pt x="491817" y="4492610"/>
                </a:moveTo>
                <a:lnTo>
                  <a:pt x="491817" y="4493245"/>
                </a:lnTo>
                <a:lnTo>
                  <a:pt x="491110" y="4493880"/>
                </a:lnTo>
                <a:close/>
                <a:moveTo>
                  <a:pt x="5600546" y="4488165"/>
                </a:moveTo>
                <a:cubicBezTo>
                  <a:pt x="5601254" y="4488165"/>
                  <a:pt x="5601960" y="4488165"/>
                  <a:pt x="5601960" y="4488165"/>
                </a:cubicBezTo>
                <a:cubicBezTo>
                  <a:pt x="5603374" y="4488800"/>
                  <a:pt x="5603374" y="4490705"/>
                  <a:pt x="5602667" y="4491975"/>
                </a:cubicBezTo>
                <a:cubicBezTo>
                  <a:pt x="5601960" y="4493245"/>
                  <a:pt x="5599133" y="4493880"/>
                  <a:pt x="5597012" y="4493245"/>
                </a:cubicBezTo>
                <a:cubicBezTo>
                  <a:pt x="5594892" y="4491975"/>
                  <a:pt x="5594186" y="4490070"/>
                  <a:pt x="5596306" y="4489435"/>
                </a:cubicBezTo>
                <a:lnTo>
                  <a:pt x="5595599" y="4488800"/>
                </a:lnTo>
                <a:cubicBezTo>
                  <a:pt x="5597012" y="4488165"/>
                  <a:pt x="5599133" y="4488165"/>
                  <a:pt x="5600546" y="4488165"/>
                </a:cubicBezTo>
                <a:close/>
                <a:moveTo>
                  <a:pt x="493230" y="4487530"/>
                </a:moveTo>
                <a:lnTo>
                  <a:pt x="493230" y="4488017"/>
                </a:lnTo>
                <a:lnTo>
                  <a:pt x="492523" y="4490705"/>
                </a:lnTo>
                <a:lnTo>
                  <a:pt x="492422" y="4491340"/>
                </a:lnTo>
                <a:lnTo>
                  <a:pt x="491817" y="4491340"/>
                </a:lnTo>
                <a:lnTo>
                  <a:pt x="492523" y="4489435"/>
                </a:lnTo>
                <a:close/>
                <a:moveTo>
                  <a:pt x="493968" y="4485208"/>
                </a:moveTo>
                <a:lnTo>
                  <a:pt x="493472" y="4487094"/>
                </a:lnTo>
                <a:lnTo>
                  <a:pt x="493230" y="4487530"/>
                </a:lnTo>
                <a:close/>
                <a:moveTo>
                  <a:pt x="5597720" y="4478005"/>
                </a:moveTo>
                <a:cubicBezTo>
                  <a:pt x="5599133" y="4478005"/>
                  <a:pt x="5599840" y="4478005"/>
                  <a:pt x="5601254" y="4478640"/>
                </a:cubicBezTo>
                <a:cubicBezTo>
                  <a:pt x="5601960" y="4478640"/>
                  <a:pt x="5602667" y="4478640"/>
                  <a:pt x="5603374" y="4479275"/>
                </a:cubicBezTo>
                <a:cubicBezTo>
                  <a:pt x="5605494" y="4479910"/>
                  <a:pt x="5606908" y="4481815"/>
                  <a:pt x="5606201" y="4483085"/>
                </a:cubicBezTo>
                <a:cubicBezTo>
                  <a:pt x="5605494" y="4484990"/>
                  <a:pt x="5602667" y="4484990"/>
                  <a:pt x="5598426" y="4483720"/>
                </a:cubicBezTo>
                <a:cubicBezTo>
                  <a:pt x="5594186" y="4481815"/>
                  <a:pt x="5593478" y="4480545"/>
                  <a:pt x="5595599" y="4479275"/>
                </a:cubicBezTo>
                <a:lnTo>
                  <a:pt x="5594892" y="4478640"/>
                </a:lnTo>
                <a:cubicBezTo>
                  <a:pt x="5595599" y="4478640"/>
                  <a:pt x="5597012" y="4478005"/>
                  <a:pt x="5597720" y="4478005"/>
                </a:cubicBezTo>
                <a:close/>
                <a:moveTo>
                  <a:pt x="496764" y="4474830"/>
                </a:moveTo>
                <a:lnTo>
                  <a:pt x="496057" y="4476100"/>
                </a:lnTo>
                <a:cubicBezTo>
                  <a:pt x="495350" y="4480545"/>
                  <a:pt x="493937" y="4484355"/>
                  <a:pt x="493230" y="4486895"/>
                </a:cubicBezTo>
                <a:cubicBezTo>
                  <a:pt x="492523" y="4488800"/>
                  <a:pt x="491817" y="4490705"/>
                  <a:pt x="491110" y="4493245"/>
                </a:cubicBezTo>
                <a:lnTo>
                  <a:pt x="491110" y="4493880"/>
                </a:lnTo>
                <a:lnTo>
                  <a:pt x="491110" y="4494515"/>
                </a:lnTo>
                <a:lnTo>
                  <a:pt x="491110" y="4495785"/>
                </a:lnTo>
                <a:lnTo>
                  <a:pt x="491110" y="4497690"/>
                </a:lnTo>
                <a:lnTo>
                  <a:pt x="491817" y="4495150"/>
                </a:lnTo>
                <a:lnTo>
                  <a:pt x="492422" y="4491340"/>
                </a:lnTo>
                <a:lnTo>
                  <a:pt x="492523" y="4491340"/>
                </a:lnTo>
                <a:cubicBezTo>
                  <a:pt x="492523" y="4491340"/>
                  <a:pt x="492523" y="4490705"/>
                  <a:pt x="492523" y="4490705"/>
                </a:cubicBezTo>
                <a:cubicBezTo>
                  <a:pt x="493230" y="4490070"/>
                  <a:pt x="493230" y="4489435"/>
                  <a:pt x="493230" y="4488800"/>
                </a:cubicBezTo>
                <a:lnTo>
                  <a:pt x="493230" y="4488017"/>
                </a:lnTo>
                <a:lnTo>
                  <a:pt x="493472" y="4487094"/>
                </a:lnTo>
                <a:lnTo>
                  <a:pt x="493937" y="4486260"/>
                </a:lnTo>
                <a:cubicBezTo>
                  <a:pt x="493937" y="4484990"/>
                  <a:pt x="494644" y="4483720"/>
                  <a:pt x="494644" y="4483085"/>
                </a:cubicBezTo>
                <a:lnTo>
                  <a:pt x="493968" y="4485208"/>
                </a:lnTo>
                <a:lnTo>
                  <a:pt x="495174" y="4480625"/>
                </a:lnTo>
                <a:cubicBezTo>
                  <a:pt x="495880" y="4478164"/>
                  <a:pt x="496411" y="4476418"/>
                  <a:pt x="496764" y="4474830"/>
                </a:cubicBezTo>
                <a:close/>
                <a:moveTo>
                  <a:pt x="501005" y="4462765"/>
                </a:moveTo>
                <a:cubicBezTo>
                  <a:pt x="501005" y="4462765"/>
                  <a:pt x="500298" y="4463400"/>
                  <a:pt x="500298" y="4463400"/>
                </a:cubicBezTo>
                <a:lnTo>
                  <a:pt x="499591" y="4465305"/>
                </a:lnTo>
                <a:lnTo>
                  <a:pt x="499591" y="4466575"/>
                </a:lnTo>
                <a:cubicBezTo>
                  <a:pt x="499591" y="4465940"/>
                  <a:pt x="500298" y="4465305"/>
                  <a:pt x="501005" y="4462765"/>
                </a:cubicBezTo>
                <a:close/>
                <a:moveTo>
                  <a:pt x="5600546" y="4455145"/>
                </a:moveTo>
                <a:cubicBezTo>
                  <a:pt x="5600546" y="4455145"/>
                  <a:pt x="5601254" y="4455145"/>
                  <a:pt x="5601960" y="4455145"/>
                </a:cubicBezTo>
                <a:cubicBezTo>
                  <a:pt x="5601960" y="4455145"/>
                  <a:pt x="5602667" y="4455145"/>
                  <a:pt x="5603374" y="4455780"/>
                </a:cubicBezTo>
                <a:cubicBezTo>
                  <a:pt x="5606201" y="4456415"/>
                  <a:pt x="5606908" y="4458320"/>
                  <a:pt x="5606908" y="4460225"/>
                </a:cubicBezTo>
                <a:cubicBezTo>
                  <a:pt x="5606201" y="4461495"/>
                  <a:pt x="5603374" y="4462130"/>
                  <a:pt x="5601254" y="4461495"/>
                </a:cubicBezTo>
                <a:cubicBezTo>
                  <a:pt x="5599133" y="4460225"/>
                  <a:pt x="5597720" y="4458320"/>
                  <a:pt x="5598426" y="4457050"/>
                </a:cubicBezTo>
                <a:lnTo>
                  <a:pt x="5597720" y="4456415"/>
                </a:lnTo>
                <a:cubicBezTo>
                  <a:pt x="5598426" y="4455780"/>
                  <a:pt x="5599133" y="4455145"/>
                  <a:pt x="5600546" y="4455145"/>
                </a:cubicBezTo>
                <a:close/>
                <a:moveTo>
                  <a:pt x="495350" y="4443715"/>
                </a:moveTo>
                <a:cubicBezTo>
                  <a:pt x="496057" y="4443715"/>
                  <a:pt x="496057" y="4444985"/>
                  <a:pt x="495350" y="4445620"/>
                </a:cubicBezTo>
                <a:cubicBezTo>
                  <a:pt x="495350" y="4446255"/>
                  <a:pt x="494644" y="4446890"/>
                  <a:pt x="494644" y="4447525"/>
                </a:cubicBezTo>
                <a:cubicBezTo>
                  <a:pt x="493937" y="4447525"/>
                  <a:pt x="493937" y="4446890"/>
                  <a:pt x="494644" y="4445620"/>
                </a:cubicBezTo>
                <a:cubicBezTo>
                  <a:pt x="494644" y="4444350"/>
                  <a:pt x="495350" y="4443715"/>
                  <a:pt x="495350" y="4443715"/>
                </a:cubicBezTo>
                <a:close/>
                <a:moveTo>
                  <a:pt x="5495940" y="4438000"/>
                </a:moveTo>
                <a:cubicBezTo>
                  <a:pt x="5495940" y="4438000"/>
                  <a:pt x="5506542" y="4462130"/>
                  <a:pt x="5488872" y="4457050"/>
                </a:cubicBezTo>
                <a:cubicBezTo>
                  <a:pt x="5486752" y="4464035"/>
                  <a:pt x="5484632" y="4469750"/>
                  <a:pt x="5482512" y="4474830"/>
                </a:cubicBezTo>
                <a:lnTo>
                  <a:pt x="5482512" y="4476100"/>
                </a:lnTo>
                <a:lnTo>
                  <a:pt x="5481098" y="4478640"/>
                </a:lnTo>
                <a:cubicBezTo>
                  <a:pt x="5475444" y="4495150"/>
                  <a:pt x="5475444" y="4495150"/>
                  <a:pt x="5475444" y="4495150"/>
                </a:cubicBezTo>
                <a:cubicBezTo>
                  <a:pt x="5475444" y="4495150"/>
                  <a:pt x="5444344" y="4527535"/>
                  <a:pt x="5455653" y="4551665"/>
                </a:cubicBezTo>
                <a:cubicBezTo>
                  <a:pt x="5449292" y="4570080"/>
                  <a:pt x="5455653" y="4551665"/>
                  <a:pt x="5437983" y="4545950"/>
                </a:cubicBezTo>
                <a:cubicBezTo>
                  <a:pt x="5437983" y="4545950"/>
                  <a:pt x="5436570" y="4549760"/>
                  <a:pt x="5435156" y="4554840"/>
                </a:cubicBezTo>
                <a:lnTo>
                  <a:pt x="5435156" y="4556745"/>
                </a:lnTo>
                <a:lnTo>
                  <a:pt x="5435156" y="4558015"/>
                </a:lnTo>
                <a:cubicBezTo>
                  <a:pt x="5435862" y="4563730"/>
                  <a:pt x="5435862" y="4570080"/>
                  <a:pt x="5434449" y="4577065"/>
                </a:cubicBezTo>
                <a:lnTo>
                  <a:pt x="5433742" y="4579605"/>
                </a:lnTo>
                <a:lnTo>
                  <a:pt x="5434449" y="4580240"/>
                </a:lnTo>
                <a:cubicBezTo>
                  <a:pt x="5435156" y="4583415"/>
                  <a:pt x="5436570" y="4585955"/>
                  <a:pt x="5439396" y="4587860"/>
                </a:cubicBezTo>
                <a:lnTo>
                  <a:pt x="5440104" y="4588495"/>
                </a:lnTo>
                <a:lnTo>
                  <a:pt x="5440104" y="4589765"/>
                </a:lnTo>
                <a:cubicBezTo>
                  <a:pt x="5435156" y="4599290"/>
                  <a:pt x="5429502" y="4610085"/>
                  <a:pt x="5426674" y="4620245"/>
                </a:cubicBezTo>
                <a:lnTo>
                  <a:pt x="5425968" y="4625325"/>
                </a:lnTo>
                <a:lnTo>
                  <a:pt x="5425968" y="4625960"/>
                </a:lnTo>
                <a:cubicBezTo>
                  <a:pt x="5426674" y="4626595"/>
                  <a:pt x="5427381" y="4627230"/>
                  <a:pt x="5427381" y="4628500"/>
                </a:cubicBezTo>
                <a:cubicBezTo>
                  <a:pt x="5426674" y="4629135"/>
                  <a:pt x="5426674" y="4629135"/>
                  <a:pt x="5425968" y="4629135"/>
                </a:cubicBezTo>
                <a:lnTo>
                  <a:pt x="5425261" y="4629770"/>
                </a:lnTo>
                <a:lnTo>
                  <a:pt x="5425261" y="4631675"/>
                </a:lnTo>
                <a:cubicBezTo>
                  <a:pt x="5425261" y="4640565"/>
                  <a:pt x="5428795" y="4648185"/>
                  <a:pt x="5440104" y="4651360"/>
                </a:cubicBezTo>
                <a:cubicBezTo>
                  <a:pt x="5433036" y="4669775"/>
                  <a:pt x="5415366" y="4664695"/>
                  <a:pt x="5409004" y="4683745"/>
                </a:cubicBezTo>
                <a:cubicBezTo>
                  <a:pt x="5415366" y="4664695"/>
                  <a:pt x="5415366" y="4664695"/>
                  <a:pt x="5397696" y="4659615"/>
                </a:cubicBezTo>
                <a:lnTo>
                  <a:pt x="5397696" y="4660250"/>
                </a:lnTo>
                <a:lnTo>
                  <a:pt x="5397696" y="4662155"/>
                </a:lnTo>
                <a:cubicBezTo>
                  <a:pt x="5396989" y="4662790"/>
                  <a:pt x="5396989" y="4664060"/>
                  <a:pt x="5396282" y="4664695"/>
                </a:cubicBezTo>
                <a:lnTo>
                  <a:pt x="5396282" y="4665330"/>
                </a:lnTo>
                <a:lnTo>
                  <a:pt x="5396282" y="4665965"/>
                </a:lnTo>
                <a:cubicBezTo>
                  <a:pt x="5388508" y="4693270"/>
                  <a:pt x="5415366" y="4665965"/>
                  <a:pt x="5409004" y="4683745"/>
                </a:cubicBezTo>
                <a:cubicBezTo>
                  <a:pt x="5401230" y="4692000"/>
                  <a:pt x="5396282" y="4698350"/>
                  <a:pt x="5393455" y="4704065"/>
                </a:cubicBezTo>
                <a:lnTo>
                  <a:pt x="5392042" y="4706605"/>
                </a:lnTo>
                <a:lnTo>
                  <a:pt x="5393455" y="4707240"/>
                </a:lnTo>
                <a:cubicBezTo>
                  <a:pt x="5398402" y="4710415"/>
                  <a:pt x="5397696" y="4712320"/>
                  <a:pt x="5389921" y="4716130"/>
                </a:cubicBezTo>
                <a:lnTo>
                  <a:pt x="5389214" y="4716130"/>
                </a:lnTo>
                <a:lnTo>
                  <a:pt x="5389214" y="4719305"/>
                </a:lnTo>
                <a:cubicBezTo>
                  <a:pt x="5388508" y="4725655"/>
                  <a:pt x="5388508" y="4732005"/>
                  <a:pt x="5387094" y="4740895"/>
                </a:cubicBezTo>
                <a:lnTo>
                  <a:pt x="5387094" y="4741530"/>
                </a:lnTo>
                <a:lnTo>
                  <a:pt x="5384974" y="4743435"/>
                </a:lnTo>
                <a:cubicBezTo>
                  <a:pt x="5377906" y="4748515"/>
                  <a:pt x="5374372" y="4756135"/>
                  <a:pt x="5372251" y="4763120"/>
                </a:cubicBezTo>
                <a:lnTo>
                  <a:pt x="5371544" y="4767565"/>
                </a:lnTo>
                <a:lnTo>
                  <a:pt x="5373664" y="4765025"/>
                </a:lnTo>
                <a:cubicBezTo>
                  <a:pt x="5374372" y="4763755"/>
                  <a:pt x="5375078" y="4762485"/>
                  <a:pt x="5375785" y="4761215"/>
                </a:cubicBezTo>
                <a:cubicBezTo>
                  <a:pt x="5377198" y="4758675"/>
                  <a:pt x="5378612" y="4758040"/>
                  <a:pt x="5380026" y="4758040"/>
                </a:cubicBezTo>
                <a:cubicBezTo>
                  <a:pt x="5382853" y="4758675"/>
                  <a:pt x="5385680" y="4762485"/>
                  <a:pt x="5385680" y="4767565"/>
                </a:cubicBezTo>
                <a:lnTo>
                  <a:pt x="5386387" y="4766930"/>
                </a:lnTo>
                <a:cubicBezTo>
                  <a:pt x="5387094" y="4765025"/>
                  <a:pt x="5387800" y="4763120"/>
                  <a:pt x="5387800" y="4763120"/>
                </a:cubicBezTo>
                <a:cubicBezTo>
                  <a:pt x="5392748" y="4765025"/>
                  <a:pt x="5394162" y="4767565"/>
                  <a:pt x="5394868" y="4770105"/>
                </a:cubicBezTo>
                <a:lnTo>
                  <a:pt x="5396282" y="4770105"/>
                </a:lnTo>
                <a:lnTo>
                  <a:pt x="5396282" y="4769470"/>
                </a:lnTo>
                <a:cubicBezTo>
                  <a:pt x="5397696" y="4766295"/>
                  <a:pt x="5398402" y="4765025"/>
                  <a:pt x="5400523" y="4759310"/>
                </a:cubicBezTo>
                <a:cubicBezTo>
                  <a:pt x="5400523" y="4759310"/>
                  <a:pt x="5403350" y="4751690"/>
                  <a:pt x="5403350" y="4751690"/>
                </a:cubicBezTo>
                <a:cubicBezTo>
                  <a:pt x="5413245" y="4755500"/>
                  <a:pt x="5413245" y="4755500"/>
                  <a:pt x="5413245" y="4755500"/>
                </a:cubicBezTo>
                <a:cubicBezTo>
                  <a:pt x="5409711" y="4737085"/>
                  <a:pt x="5409711" y="4737085"/>
                  <a:pt x="5403350" y="4726290"/>
                </a:cubicBezTo>
                <a:cubicBezTo>
                  <a:pt x="5403350" y="4726290"/>
                  <a:pt x="5403350" y="4726290"/>
                  <a:pt x="5412538" y="4729465"/>
                </a:cubicBezTo>
                <a:cubicBezTo>
                  <a:pt x="5418900" y="4714860"/>
                  <a:pt x="5418900" y="4714860"/>
                  <a:pt x="5418900" y="4714860"/>
                </a:cubicBezTo>
                <a:cubicBezTo>
                  <a:pt x="5418900" y="4714860"/>
                  <a:pt x="5418900" y="4714860"/>
                  <a:pt x="5421727" y="4707240"/>
                </a:cubicBezTo>
                <a:cubicBezTo>
                  <a:pt x="5428795" y="4718035"/>
                  <a:pt x="5425261" y="4700255"/>
                  <a:pt x="5425261" y="4700255"/>
                </a:cubicBezTo>
                <a:cubicBezTo>
                  <a:pt x="5428088" y="4698985"/>
                  <a:pt x="5430208" y="4697080"/>
                  <a:pt x="5430915" y="4694540"/>
                </a:cubicBezTo>
                <a:lnTo>
                  <a:pt x="5430915" y="4693905"/>
                </a:lnTo>
                <a:cubicBezTo>
                  <a:pt x="5430915" y="4692635"/>
                  <a:pt x="5430915" y="4691365"/>
                  <a:pt x="5430915" y="4690095"/>
                </a:cubicBezTo>
                <a:cubicBezTo>
                  <a:pt x="5432329" y="4687555"/>
                  <a:pt x="5430915" y="4684380"/>
                  <a:pt x="5428088" y="4681840"/>
                </a:cubicBezTo>
                <a:cubicBezTo>
                  <a:pt x="5425968" y="4679935"/>
                  <a:pt x="5425261" y="4678030"/>
                  <a:pt x="5427381" y="4677395"/>
                </a:cubicBezTo>
                <a:cubicBezTo>
                  <a:pt x="5428795" y="4677395"/>
                  <a:pt x="5431622" y="4678030"/>
                  <a:pt x="5434449" y="4679935"/>
                </a:cubicBezTo>
                <a:lnTo>
                  <a:pt x="5435156" y="4680570"/>
                </a:lnTo>
                <a:lnTo>
                  <a:pt x="5435862" y="4679935"/>
                </a:lnTo>
                <a:cubicBezTo>
                  <a:pt x="5437983" y="4679300"/>
                  <a:pt x="5440104" y="4679935"/>
                  <a:pt x="5444344" y="4681205"/>
                </a:cubicBezTo>
                <a:lnTo>
                  <a:pt x="5442224" y="4685015"/>
                </a:lnTo>
                <a:lnTo>
                  <a:pt x="5443638" y="4685650"/>
                </a:lnTo>
                <a:cubicBezTo>
                  <a:pt x="5449998" y="4688825"/>
                  <a:pt x="5454946" y="4685650"/>
                  <a:pt x="5457774" y="4678665"/>
                </a:cubicBezTo>
                <a:cubicBezTo>
                  <a:pt x="5458480" y="4676125"/>
                  <a:pt x="5459187" y="4673585"/>
                  <a:pt x="5459187" y="4670410"/>
                </a:cubicBezTo>
                <a:cubicBezTo>
                  <a:pt x="5459894" y="4662790"/>
                  <a:pt x="5462721" y="4647550"/>
                  <a:pt x="5466255" y="4636120"/>
                </a:cubicBezTo>
                <a:cubicBezTo>
                  <a:pt x="5469082" y="4624055"/>
                  <a:pt x="5472616" y="4607545"/>
                  <a:pt x="5474030" y="4599290"/>
                </a:cubicBezTo>
                <a:cubicBezTo>
                  <a:pt x="5474736" y="4590400"/>
                  <a:pt x="5476150" y="4578970"/>
                  <a:pt x="5477564" y="4573890"/>
                </a:cubicBezTo>
                <a:cubicBezTo>
                  <a:pt x="5478270" y="4568810"/>
                  <a:pt x="5480391" y="4552300"/>
                  <a:pt x="5483218" y="4537060"/>
                </a:cubicBezTo>
                <a:cubicBezTo>
                  <a:pt x="5485338" y="4526265"/>
                  <a:pt x="5486752" y="4514835"/>
                  <a:pt x="5486752" y="4504040"/>
                </a:cubicBezTo>
                <a:cubicBezTo>
                  <a:pt x="5488166" y="4492610"/>
                  <a:pt x="5491700" y="4481180"/>
                  <a:pt x="5495234" y="4471020"/>
                </a:cubicBezTo>
                <a:lnTo>
                  <a:pt x="5496648" y="4467210"/>
                </a:lnTo>
                <a:lnTo>
                  <a:pt x="5491700" y="4471020"/>
                </a:lnTo>
                <a:cubicBezTo>
                  <a:pt x="5488166" y="4472925"/>
                  <a:pt x="5485338" y="4474195"/>
                  <a:pt x="5482512" y="4476100"/>
                </a:cubicBezTo>
                <a:cubicBezTo>
                  <a:pt x="5487459" y="4460860"/>
                  <a:pt x="5488872" y="4457685"/>
                  <a:pt x="5498768" y="4460225"/>
                </a:cubicBezTo>
                <a:lnTo>
                  <a:pt x="5500182" y="4454510"/>
                </a:lnTo>
                <a:cubicBezTo>
                  <a:pt x="5500888" y="4451970"/>
                  <a:pt x="5501595" y="4448795"/>
                  <a:pt x="5502302" y="4446255"/>
                </a:cubicBezTo>
                <a:lnTo>
                  <a:pt x="5503008" y="4440540"/>
                </a:lnTo>
                <a:lnTo>
                  <a:pt x="5501595" y="4439905"/>
                </a:lnTo>
                <a:cubicBezTo>
                  <a:pt x="5500182" y="4439270"/>
                  <a:pt x="5498061" y="4438635"/>
                  <a:pt x="5495940" y="4438000"/>
                </a:cubicBezTo>
                <a:close/>
                <a:moveTo>
                  <a:pt x="374488" y="4414505"/>
                </a:moveTo>
                <a:lnTo>
                  <a:pt x="375902" y="4424030"/>
                </a:lnTo>
                <a:cubicBezTo>
                  <a:pt x="376608" y="4427205"/>
                  <a:pt x="376608" y="4429745"/>
                  <a:pt x="375902" y="4431015"/>
                </a:cubicBezTo>
                <a:cubicBezTo>
                  <a:pt x="375195" y="4432920"/>
                  <a:pt x="374488" y="4433555"/>
                  <a:pt x="373075" y="4433555"/>
                </a:cubicBezTo>
                <a:cubicBezTo>
                  <a:pt x="365299" y="4434190"/>
                  <a:pt x="363886" y="4430380"/>
                  <a:pt x="369541" y="4422125"/>
                </a:cubicBezTo>
                <a:close/>
                <a:moveTo>
                  <a:pt x="5601960" y="4405615"/>
                </a:moveTo>
                <a:cubicBezTo>
                  <a:pt x="5602667" y="4405615"/>
                  <a:pt x="5604080" y="4405615"/>
                  <a:pt x="5605494" y="4405615"/>
                </a:cubicBezTo>
                <a:cubicBezTo>
                  <a:pt x="5606908" y="4406250"/>
                  <a:pt x="5607614" y="4406250"/>
                  <a:pt x="5608322" y="4406250"/>
                </a:cubicBezTo>
                <a:cubicBezTo>
                  <a:pt x="5612562" y="4407520"/>
                  <a:pt x="5613976" y="4410060"/>
                  <a:pt x="5613976" y="4415140"/>
                </a:cubicBezTo>
                <a:cubicBezTo>
                  <a:pt x="5613269" y="4415775"/>
                  <a:pt x="5613269" y="4417045"/>
                  <a:pt x="5613269" y="4417680"/>
                </a:cubicBezTo>
                <a:cubicBezTo>
                  <a:pt x="5611856" y="4420855"/>
                  <a:pt x="5609735" y="4423395"/>
                  <a:pt x="5606908" y="4425300"/>
                </a:cubicBezTo>
                <a:cubicBezTo>
                  <a:pt x="5603374" y="4427840"/>
                  <a:pt x="5601960" y="4431650"/>
                  <a:pt x="5601960" y="4435460"/>
                </a:cubicBezTo>
                <a:cubicBezTo>
                  <a:pt x="5601960" y="4439905"/>
                  <a:pt x="5601254" y="4441175"/>
                  <a:pt x="5599133" y="4439270"/>
                </a:cubicBezTo>
                <a:cubicBezTo>
                  <a:pt x="5596306" y="4434825"/>
                  <a:pt x="5596306" y="4429745"/>
                  <a:pt x="5597720" y="4425935"/>
                </a:cubicBezTo>
                <a:cubicBezTo>
                  <a:pt x="5598426" y="4420855"/>
                  <a:pt x="5599133" y="4415140"/>
                  <a:pt x="5598426" y="4410060"/>
                </a:cubicBezTo>
                <a:lnTo>
                  <a:pt x="5597720" y="4410060"/>
                </a:lnTo>
                <a:cubicBezTo>
                  <a:pt x="5597720" y="4406885"/>
                  <a:pt x="5598426" y="4405615"/>
                  <a:pt x="5601960" y="4405615"/>
                </a:cubicBezTo>
                <a:close/>
                <a:moveTo>
                  <a:pt x="520089" y="4396725"/>
                </a:moveTo>
                <a:lnTo>
                  <a:pt x="519381" y="4398630"/>
                </a:lnTo>
                <a:cubicBezTo>
                  <a:pt x="518674" y="4401805"/>
                  <a:pt x="517968" y="4405615"/>
                  <a:pt x="517261" y="4406885"/>
                </a:cubicBezTo>
                <a:cubicBezTo>
                  <a:pt x="515847" y="4411330"/>
                  <a:pt x="513727" y="4417045"/>
                  <a:pt x="510193" y="4429745"/>
                </a:cubicBezTo>
                <a:lnTo>
                  <a:pt x="509487" y="4431015"/>
                </a:lnTo>
                <a:lnTo>
                  <a:pt x="509487" y="4432920"/>
                </a:lnTo>
                <a:cubicBezTo>
                  <a:pt x="508072" y="4439270"/>
                  <a:pt x="505953" y="4446890"/>
                  <a:pt x="503832" y="4455145"/>
                </a:cubicBezTo>
                <a:lnTo>
                  <a:pt x="502418" y="4462765"/>
                </a:lnTo>
                <a:lnTo>
                  <a:pt x="501711" y="4463400"/>
                </a:lnTo>
                <a:cubicBezTo>
                  <a:pt x="501005" y="4467210"/>
                  <a:pt x="498884" y="4475465"/>
                  <a:pt x="496764" y="4483720"/>
                </a:cubicBezTo>
                <a:cubicBezTo>
                  <a:pt x="496057" y="4488800"/>
                  <a:pt x="494644" y="4493245"/>
                  <a:pt x="493230" y="4497690"/>
                </a:cubicBezTo>
                <a:lnTo>
                  <a:pt x="493230" y="4499595"/>
                </a:lnTo>
                <a:lnTo>
                  <a:pt x="492523" y="4501500"/>
                </a:lnTo>
                <a:lnTo>
                  <a:pt x="492249" y="4503120"/>
                </a:lnTo>
                <a:lnTo>
                  <a:pt x="491817" y="4504675"/>
                </a:lnTo>
                <a:cubicBezTo>
                  <a:pt x="491110" y="4506580"/>
                  <a:pt x="490402" y="4509120"/>
                  <a:pt x="490402" y="4511660"/>
                </a:cubicBezTo>
                <a:cubicBezTo>
                  <a:pt x="490756" y="4511343"/>
                  <a:pt x="491110" y="4509755"/>
                  <a:pt x="491463" y="4507771"/>
                </a:cubicBezTo>
                <a:lnTo>
                  <a:pt x="492249" y="4503120"/>
                </a:lnTo>
                <a:lnTo>
                  <a:pt x="493230" y="4499595"/>
                </a:lnTo>
                <a:lnTo>
                  <a:pt x="493230" y="4500230"/>
                </a:lnTo>
                <a:cubicBezTo>
                  <a:pt x="493937" y="4499595"/>
                  <a:pt x="493937" y="4495785"/>
                  <a:pt x="496057" y="4491975"/>
                </a:cubicBezTo>
                <a:cubicBezTo>
                  <a:pt x="494644" y="4491975"/>
                  <a:pt x="499591" y="4484355"/>
                  <a:pt x="496764" y="4483720"/>
                </a:cubicBezTo>
                <a:cubicBezTo>
                  <a:pt x="498177" y="4483720"/>
                  <a:pt x="500298" y="4471655"/>
                  <a:pt x="500298" y="4476100"/>
                </a:cubicBezTo>
                <a:cubicBezTo>
                  <a:pt x="500298" y="4471655"/>
                  <a:pt x="504538" y="4459590"/>
                  <a:pt x="505953" y="4451970"/>
                </a:cubicBezTo>
                <a:cubicBezTo>
                  <a:pt x="510193" y="4439905"/>
                  <a:pt x="512314" y="4427205"/>
                  <a:pt x="514434" y="4419585"/>
                </a:cubicBezTo>
                <a:cubicBezTo>
                  <a:pt x="516554" y="4411965"/>
                  <a:pt x="517968" y="4406250"/>
                  <a:pt x="519381" y="4399265"/>
                </a:cubicBezTo>
                <a:close/>
                <a:moveTo>
                  <a:pt x="520089" y="4382120"/>
                </a:moveTo>
                <a:cubicBezTo>
                  <a:pt x="522208" y="4382755"/>
                  <a:pt x="517968" y="4389740"/>
                  <a:pt x="517968" y="4394185"/>
                </a:cubicBezTo>
                <a:lnTo>
                  <a:pt x="517410" y="4396358"/>
                </a:lnTo>
                <a:lnTo>
                  <a:pt x="515847" y="4397995"/>
                </a:lnTo>
                <a:cubicBezTo>
                  <a:pt x="517968" y="4389740"/>
                  <a:pt x="518674" y="4385930"/>
                  <a:pt x="520089" y="4382120"/>
                </a:cubicBezTo>
                <a:close/>
                <a:moveTo>
                  <a:pt x="527157" y="4372595"/>
                </a:moveTo>
                <a:lnTo>
                  <a:pt x="526450" y="4373230"/>
                </a:lnTo>
                <a:lnTo>
                  <a:pt x="525389" y="4377992"/>
                </a:lnTo>
                <a:lnTo>
                  <a:pt x="524329" y="4380850"/>
                </a:lnTo>
                <a:lnTo>
                  <a:pt x="525036" y="4379580"/>
                </a:lnTo>
                <a:lnTo>
                  <a:pt x="525389" y="4377992"/>
                </a:lnTo>
                <a:lnTo>
                  <a:pt x="525743" y="4377040"/>
                </a:lnTo>
                <a:close/>
                <a:moveTo>
                  <a:pt x="5609028" y="4368785"/>
                </a:moveTo>
                <a:cubicBezTo>
                  <a:pt x="5610442" y="4368785"/>
                  <a:pt x="5611856" y="4368785"/>
                  <a:pt x="5612562" y="4368785"/>
                </a:cubicBezTo>
                <a:cubicBezTo>
                  <a:pt x="5613269" y="4368785"/>
                  <a:pt x="5613976" y="4368785"/>
                  <a:pt x="5614682" y="4368785"/>
                </a:cubicBezTo>
                <a:cubicBezTo>
                  <a:pt x="5618923" y="4370055"/>
                  <a:pt x="5619630" y="4374500"/>
                  <a:pt x="5616803" y="4384025"/>
                </a:cubicBezTo>
                <a:cubicBezTo>
                  <a:pt x="5614682" y="4389105"/>
                  <a:pt x="5615389" y="4394185"/>
                  <a:pt x="5617510" y="4394820"/>
                </a:cubicBezTo>
                <a:cubicBezTo>
                  <a:pt x="5618923" y="4395455"/>
                  <a:pt x="5619630" y="4397995"/>
                  <a:pt x="5618216" y="4400535"/>
                </a:cubicBezTo>
                <a:cubicBezTo>
                  <a:pt x="5617510" y="4402440"/>
                  <a:pt x="5613976" y="4403710"/>
                  <a:pt x="5610442" y="4401805"/>
                </a:cubicBezTo>
                <a:cubicBezTo>
                  <a:pt x="5606908" y="4400535"/>
                  <a:pt x="5604788" y="4397995"/>
                  <a:pt x="5605494" y="4396725"/>
                </a:cubicBezTo>
                <a:cubicBezTo>
                  <a:pt x="5605494" y="4393550"/>
                  <a:pt x="5604788" y="4389740"/>
                  <a:pt x="5601960" y="4386565"/>
                </a:cubicBezTo>
                <a:cubicBezTo>
                  <a:pt x="5601960" y="4386565"/>
                  <a:pt x="5601254" y="4385930"/>
                  <a:pt x="5601254" y="4385295"/>
                </a:cubicBezTo>
                <a:cubicBezTo>
                  <a:pt x="5596306" y="4377675"/>
                  <a:pt x="5600546" y="4370690"/>
                  <a:pt x="5609028" y="4368785"/>
                </a:cubicBezTo>
                <a:close/>
                <a:moveTo>
                  <a:pt x="537051" y="4342115"/>
                </a:moveTo>
                <a:lnTo>
                  <a:pt x="536256" y="4346163"/>
                </a:lnTo>
                <a:lnTo>
                  <a:pt x="531397" y="4359260"/>
                </a:lnTo>
                <a:cubicBezTo>
                  <a:pt x="526450" y="4384660"/>
                  <a:pt x="518674" y="4409425"/>
                  <a:pt x="512314" y="4435460"/>
                </a:cubicBezTo>
                <a:lnTo>
                  <a:pt x="511607" y="4439270"/>
                </a:lnTo>
                <a:lnTo>
                  <a:pt x="510900" y="4439905"/>
                </a:lnTo>
                <a:lnTo>
                  <a:pt x="510900" y="4441175"/>
                </a:lnTo>
                <a:lnTo>
                  <a:pt x="511607" y="4439270"/>
                </a:lnTo>
                <a:lnTo>
                  <a:pt x="513727" y="4432285"/>
                </a:lnTo>
                <a:cubicBezTo>
                  <a:pt x="515847" y="4424030"/>
                  <a:pt x="518674" y="4415140"/>
                  <a:pt x="521502" y="4404980"/>
                </a:cubicBezTo>
                <a:cubicBezTo>
                  <a:pt x="522208" y="4401170"/>
                  <a:pt x="524329" y="4394820"/>
                  <a:pt x="525743" y="4387835"/>
                </a:cubicBezTo>
                <a:lnTo>
                  <a:pt x="527157" y="4383390"/>
                </a:lnTo>
                <a:lnTo>
                  <a:pt x="527157" y="4382120"/>
                </a:lnTo>
                <a:cubicBezTo>
                  <a:pt x="527863" y="4381485"/>
                  <a:pt x="527863" y="4380850"/>
                  <a:pt x="527863" y="4379580"/>
                </a:cubicBezTo>
                <a:cubicBezTo>
                  <a:pt x="527863" y="4379580"/>
                  <a:pt x="528570" y="4375770"/>
                  <a:pt x="528570" y="4375770"/>
                </a:cubicBezTo>
                <a:cubicBezTo>
                  <a:pt x="529984" y="4372595"/>
                  <a:pt x="532104" y="4362435"/>
                  <a:pt x="534224" y="4354815"/>
                </a:cubicBezTo>
                <a:lnTo>
                  <a:pt x="534931" y="4352275"/>
                </a:lnTo>
                <a:lnTo>
                  <a:pt x="534931" y="4352910"/>
                </a:lnTo>
                <a:lnTo>
                  <a:pt x="536256" y="4346163"/>
                </a:lnTo>
                <a:lnTo>
                  <a:pt x="537051" y="4344020"/>
                </a:lnTo>
                <a:close/>
                <a:moveTo>
                  <a:pt x="532811" y="4342115"/>
                </a:moveTo>
                <a:lnTo>
                  <a:pt x="533517" y="4342750"/>
                </a:lnTo>
                <a:lnTo>
                  <a:pt x="532811" y="4342750"/>
                </a:lnTo>
                <a:close/>
                <a:moveTo>
                  <a:pt x="376608" y="4341480"/>
                </a:moveTo>
                <a:cubicBezTo>
                  <a:pt x="377315" y="4341480"/>
                  <a:pt x="378022" y="4341480"/>
                  <a:pt x="378022" y="4341480"/>
                </a:cubicBezTo>
                <a:cubicBezTo>
                  <a:pt x="378729" y="4341480"/>
                  <a:pt x="379435" y="4341480"/>
                  <a:pt x="380142" y="4341480"/>
                </a:cubicBezTo>
                <a:cubicBezTo>
                  <a:pt x="385090" y="4343385"/>
                  <a:pt x="389331" y="4351005"/>
                  <a:pt x="387917" y="4356085"/>
                </a:cubicBezTo>
                <a:cubicBezTo>
                  <a:pt x="387211" y="4356720"/>
                  <a:pt x="387211" y="4357355"/>
                  <a:pt x="386504" y="4357990"/>
                </a:cubicBezTo>
                <a:lnTo>
                  <a:pt x="386504" y="4358625"/>
                </a:lnTo>
                <a:cubicBezTo>
                  <a:pt x="385090" y="4361165"/>
                  <a:pt x="380142" y="4361800"/>
                  <a:pt x="377315" y="4360530"/>
                </a:cubicBezTo>
                <a:cubicBezTo>
                  <a:pt x="370954" y="4357990"/>
                  <a:pt x="370247" y="4344655"/>
                  <a:pt x="376608" y="4341480"/>
                </a:cubicBezTo>
                <a:close/>
                <a:moveTo>
                  <a:pt x="537051" y="4317350"/>
                </a:moveTo>
                <a:cubicBezTo>
                  <a:pt x="536344" y="4321795"/>
                  <a:pt x="536344" y="4321795"/>
                  <a:pt x="534224" y="4325605"/>
                </a:cubicBezTo>
                <a:cubicBezTo>
                  <a:pt x="534931" y="4321160"/>
                  <a:pt x="536344" y="4321795"/>
                  <a:pt x="534931" y="4321160"/>
                </a:cubicBezTo>
                <a:cubicBezTo>
                  <a:pt x="535638" y="4317985"/>
                  <a:pt x="536344" y="4317985"/>
                  <a:pt x="537051" y="4317350"/>
                </a:cubicBezTo>
                <a:close/>
                <a:moveTo>
                  <a:pt x="541292" y="4310365"/>
                </a:moveTo>
                <a:lnTo>
                  <a:pt x="540586" y="4312905"/>
                </a:lnTo>
                <a:cubicBezTo>
                  <a:pt x="539878" y="4316080"/>
                  <a:pt x="538465" y="4319255"/>
                  <a:pt x="537051" y="4321795"/>
                </a:cubicBezTo>
                <a:cubicBezTo>
                  <a:pt x="538465" y="4322430"/>
                  <a:pt x="538465" y="4322430"/>
                  <a:pt x="538465" y="4322430"/>
                </a:cubicBezTo>
                <a:cubicBezTo>
                  <a:pt x="538465" y="4322430"/>
                  <a:pt x="536344" y="4326240"/>
                  <a:pt x="536344" y="4326240"/>
                </a:cubicBezTo>
                <a:cubicBezTo>
                  <a:pt x="537758" y="4330685"/>
                  <a:pt x="534224" y="4333860"/>
                  <a:pt x="535638" y="4334495"/>
                </a:cubicBezTo>
                <a:cubicBezTo>
                  <a:pt x="535638" y="4334495"/>
                  <a:pt x="534224" y="4333860"/>
                  <a:pt x="534224" y="4333860"/>
                </a:cubicBezTo>
                <a:cubicBezTo>
                  <a:pt x="534224" y="4338305"/>
                  <a:pt x="533517" y="4338305"/>
                  <a:pt x="532104" y="4342115"/>
                </a:cubicBezTo>
                <a:cubicBezTo>
                  <a:pt x="531397" y="4346560"/>
                  <a:pt x="533517" y="4342750"/>
                  <a:pt x="532104" y="4346560"/>
                </a:cubicBezTo>
                <a:cubicBezTo>
                  <a:pt x="532104" y="4346560"/>
                  <a:pt x="531397" y="4346560"/>
                  <a:pt x="531397" y="4346560"/>
                </a:cubicBezTo>
                <a:cubicBezTo>
                  <a:pt x="532104" y="4346560"/>
                  <a:pt x="530690" y="4354815"/>
                  <a:pt x="529984" y="4350370"/>
                </a:cubicBezTo>
                <a:cubicBezTo>
                  <a:pt x="529277" y="4353545"/>
                  <a:pt x="528570" y="4358625"/>
                  <a:pt x="527863" y="4363070"/>
                </a:cubicBezTo>
                <a:lnTo>
                  <a:pt x="527863" y="4363705"/>
                </a:lnTo>
                <a:lnTo>
                  <a:pt x="528570" y="4361165"/>
                </a:lnTo>
                <a:lnTo>
                  <a:pt x="529277" y="4359260"/>
                </a:lnTo>
                <a:cubicBezTo>
                  <a:pt x="529277" y="4359260"/>
                  <a:pt x="529277" y="4358625"/>
                  <a:pt x="529277" y="4358625"/>
                </a:cubicBezTo>
                <a:cubicBezTo>
                  <a:pt x="529277" y="4358625"/>
                  <a:pt x="529984" y="4357990"/>
                  <a:pt x="529984" y="4357990"/>
                </a:cubicBezTo>
                <a:lnTo>
                  <a:pt x="529984" y="4357355"/>
                </a:lnTo>
                <a:cubicBezTo>
                  <a:pt x="530690" y="4355450"/>
                  <a:pt x="531397" y="4352910"/>
                  <a:pt x="532104" y="4351005"/>
                </a:cubicBezTo>
                <a:lnTo>
                  <a:pt x="532104" y="4349735"/>
                </a:lnTo>
                <a:lnTo>
                  <a:pt x="532811" y="4349100"/>
                </a:lnTo>
                <a:cubicBezTo>
                  <a:pt x="533517" y="4345290"/>
                  <a:pt x="535638" y="4338940"/>
                  <a:pt x="534224" y="4338305"/>
                </a:cubicBezTo>
                <a:cubicBezTo>
                  <a:pt x="534224" y="4338305"/>
                  <a:pt x="535638" y="4338940"/>
                  <a:pt x="535638" y="4338940"/>
                </a:cubicBezTo>
                <a:cubicBezTo>
                  <a:pt x="536344" y="4331320"/>
                  <a:pt x="541999" y="4316715"/>
                  <a:pt x="541292" y="4311000"/>
                </a:cubicBezTo>
                <a:close/>
                <a:moveTo>
                  <a:pt x="5637300" y="4287505"/>
                </a:moveTo>
                <a:cubicBezTo>
                  <a:pt x="5638007" y="4287505"/>
                  <a:pt x="5638007" y="4288140"/>
                  <a:pt x="5638007" y="4288140"/>
                </a:cubicBezTo>
                <a:cubicBezTo>
                  <a:pt x="5641540" y="4289410"/>
                  <a:pt x="5642954" y="4294490"/>
                  <a:pt x="5641540" y="4297665"/>
                </a:cubicBezTo>
                <a:cubicBezTo>
                  <a:pt x="5641540" y="4298935"/>
                  <a:pt x="5640834" y="4299570"/>
                  <a:pt x="5639420" y="4299570"/>
                </a:cubicBezTo>
                <a:cubicBezTo>
                  <a:pt x="5632352" y="4301475"/>
                  <a:pt x="5625991" y="4295760"/>
                  <a:pt x="5630232" y="4291315"/>
                </a:cubicBezTo>
                <a:lnTo>
                  <a:pt x="5630939" y="4291315"/>
                </a:lnTo>
                <a:cubicBezTo>
                  <a:pt x="5633059" y="4288775"/>
                  <a:pt x="5635886" y="4287505"/>
                  <a:pt x="5637300" y="4287505"/>
                </a:cubicBezTo>
                <a:close/>
                <a:moveTo>
                  <a:pt x="550480" y="4279250"/>
                </a:moveTo>
                <a:lnTo>
                  <a:pt x="549774" y="4279885"/>
                </a:lnTo>
                <a:cubicBezTo>
                  <a:pt x="549774" y="4280520"/>
                  <a:pt x="549067" y="4279250"/>
                  <a:pt x="548360" y="4281790"/>
                </a:cubicBezTo>
                <a:cubicBezTo>
                  <a:pt x="546240" y="4290045"/>
                  <a:pt x="544826" y="4300840"/>
                  <a:pt x="541999" y="4310365"/>
                </a:cubicBezTo>
                <a:cubicBezTo>
                  <a:pt x="541999" y="4310365"/>
                  <a:pt x="541999" y="4309730"/>
                  <a:pt x="542705" y="4309730"/>
                </a:cubicBezTo>
                <a:lnTo>
                  <a:pt x="542705" y="4308460"/>
                </a:lnTo>
                <a:lnTo>
                  <a:pt x="543413" y="4307825"/>
                </a:lnTo>
                <a:cubicBezTo>
                  <a:pt x="543413" y="4305920"/>
                  <a:pt x="544120" y="4303380"/>
                  <a:pt x="544826" y="4301475"/>
                </a:cubicBezTo>
                <a:lnTo>
                  <a:pt x="546240" y="4297030"/>
                </a:lnTo>
                <a:lnTo>
                  <a:pt x="546947" y="4292585"/>
                </a:lnTo>
                <a:cubicBezTo>
                  <a:pt x="547653" y="4290045"/>
                  <a:pt x="548360" y="4287505"/>
                  <a:pt x="549067" y="4284965"/>
                </a:cubicBezTo>
                <a:lnTo>
                  <a:pt x="549774" y="4281790"/>
                </a:lnTo>
                <a:close/>
                <a:moveTo>
                  <a:pt x="385090" y="4269090"/>
                </a:moveTo>
                <a:cubicBezTo>
                  <a:pt x="385797" y="4269090"/>
                  <a:pt x="386504" y="4270995"/>
                  <a:pt x="386504" y="4273535"/>
                </a:cubicBezTo>
                <a:cubicBezTo>
                  <a:pt x="387211" y="4278615"/>
                  <a:pt x="387211" y="4281790"/>
                  <a:pt x="386504" y="4283695"/>
                </a:cubicBezTo>
                <a:cubicBezTo>
                  <a:pt x="385797" y="4284965"/>
                  <a:pt x="385090" y="4284330"/>
                  <a:pt x="383677" y="4281155"/>
                </a:cubicBezTo>
                <a:cubicBezTo>
                  <a:pt x="382263" y="4277345"/>
                  <a:pt x="382263" y="4274170"/>
                  <a:pt x="383677" y="4270995"/>
                </a:cubicBezTo>
                <a:cubicBezTo>
                  <a:pt x="383677" y="4269725"/>
                  <a:pt x="384383" y="4269090"/>
                  <a:pt x="385090" y="4269090"/>
                </a:cubicBezTo>
                <a:close/>
                <a:moveTo>
                  <a:pt x="5633766" y="4260835"/>
                </a:moveTo>
                <a:cubicBezTo>
                  <a:pt x="5633766" y="4260835"/>
                  <a:pt x="5634473" y="4260835"/>
                  <a:pt x="5635180" y="4260835"/>
                </a:cubicBezTo>
                <a:cubicBezTo>
                  <a:pt x="5635886" y="4261470"/>
                  <a:pt x="5638007" y="4262105"/>
                  <a:pt x="5639420" y="4262740"/>
                </a:cubicBezTo>
                <a:cubicBezTo>
                  <a:pt x="5643661" y="4264645"/>
                  <a:pt x="5647195" y="4267820"/>
                  <a:pt x="5647195" y="4270995"/>
                </a:cubicBezTo>
                <a:cubicBezTo>
                  <a:pt x="5647195" y="4272265"/>
                  <a:pt x="5647195" y="4272900"/>
                  <a:pt x="5647195" y="4274170"/>
                </a:cubicBezTo>
                <a:cubicBezTo>
                  <a:pt x="5645782" y="4276710"/>
                  <a:pt x="5642248" y="4278615"/>
                  <a:pt x="5638007" y="4277980"/>
                </a:cubicBezTo>
                <a:cubicBezTo>
                  <a:pt x="5626698" y="4277345"/>
                  <a:pt x="5623164" y="4274170"/>
                  <a:pt x="5627405" y="4265280"/>
                </a:cubicBezTo>
                <a:cubicBezTo>
                  <a:pt x="5629525" y="4261470"/>
                  <a:pt x="5630939" y="4260200"/>
                  <a:pt x="5633766" y="4260835"/>
                </a:cubicBezTo>
                <a:close/>
                <a:moveTo>
                  <a:pt x="5634473" y="4243690"/>
                </a:moveTo>
                <a:cubicBezTo>
                  <a:pt x="5634473" y="4243690"/>
                  <a:pt x="5635180" y="4243690"/>
                  <a:pt x="5635886" y="4243690"/>
                </a:cubicBezTo>
                <a:cubicBezTo>
                  <a:pt x="5635886" y="4243690"/>
                  <a:pt x="5636593" y="4244325"/>
                  <a:pt x="5637300" y="4244325"/>
                </a:cubicBezTo>
                <a:cubicBezTo>
                  <a:pt x="5637300" y="4244325"/>
                  <a:pt x="5638007" y="4244325"/>
                  <a:pt x="5638007" y="4244960"/>
                </a:cubicBezTo>
                <a:cubicBezTo>
                  <a:pt x="5640127" y="4245595"/>
                  <a:pt x="5640834" y="4247500"/>
                  <a:pt x="5640127" y="4248770"/>
                </a:cubicBezTo>
                <a:cubicBezTo>
                  <a:pt x="5640127" y="4250675"/>
                  <a:pt x="5637300" y="4250675"/>
                  <a:pt x="5635886" y="4248770"/>
                </a:cubicBezTo>
                <a:cubicBezTo>
                  <a:pt x="5633766" y="4246865"/>
                  <a:pt x="5632352" y="4244960"/>
                  <a:pt x="5633059" y="4244325"/>
                </a:cubicBezTo>
                <a:lnTo>
                  <a:pt x="5632352" y="4244325"/>
                </a:lnTo>
                <a:cubicBezTo>
                  <a:pt x="5632352" y="4243690"/>
                  <a:pt x="5633059" y="4243690"/>
                  <a:pt x="5634473" y="4243690"/>
                </a:cubicBezTo>
                <a:close/>
                <a:moveTo>
                  <a:pt x="392865" y="4235435"/>
                </a:moveTo>
                <a:cubicBezTo>
                  <a:pt x="394985" y="4235435"/>
                  <a:pt x="397812" y="4238610"/>
                  <a:pt x="399226" y="4243690"/>
                </a:cubicBezTo>
                <a:cubicBezTo>
                  <a:pt x="400639" y="4248770"/>
                  <a:pt x="399932" y="4254485"/>
                  <a:pt x="397812" y="4258295"/>
                </a:cubicBezTo>
                <a:cubicBezTo>
                  <a:pt x="395692" y="4262105"/>
                  <a:pt x="392865" y="4264645"/>
                  <a:pt x="389331" y="4263375"/>
                </a:cubicBezTo>
                <a:cubicBezTo>
                  <a:pt x="382263" y="4260200"/>
                  <a:pt x="381556" y="4251310"/>
                  <a:pt x="385797" y="4241785"/>
                </a:cubicBezTo>
                <a:cubicBezTo>
                  <a:pt x="387211" y="4236705"/>
                  <a:pt x="390038" y="4234800"/>
                  <a:pt x="392865" y="4235435"/>
                </a:cubicBezTo>
                <a:close/>
                <a:moveTo>
                  <a:pt x="509487" y="4218290"/>
                </a:moveTo>
                <a:cubicBezTo>
                  <a:pt x="515141" y="4218925"/>
                  <a:pt x="517968" y="4236070"/>
                  <a:pt x="514434" y="4262740"/>
                </a:cubicBezTo>
                <a:cubicBezTo>
                  <a:pt x="512314" y="4281155"/>
                  <a:pt x="499591" y="4324970"/>
                  <a:pt x="493230" y="4340845"/>
                </a:cubicBezTo>
                <a:cubicBezTo>
                  <a:pt x="491110" y="4345925"/>
                  <a:pt x="489696" y="4348465"/>
                  <a:pt x="489696" y="4345290"/>
                </a:cubicBezTo>
                <a:cubicBezTo>
                  <a:pt x="488989" y="4342750"/>
                  <a:pt x="487575" y="4331955"/>
                  <a:pt x="484748" y="4321795"/>
                </a:cubicBezTo>
                <a:cubicBezTo>
                  <a:pt x="482628" y="4291950"/>
                  <a:pt x="486869" y="4262740"/>
                  <a:pt x="498177" y="4235435"/>
                </a:cubicBezTo>
                <a:cubicBezTo>
                  <a:pt x="501711" y="4223370"/>
                  <a:pt x="505953" y="4217655"/>
                  <a:pt x="509487" y="4218290"/>
                </a:cubicBezTo>
                <a:close/>
                <a:moveTo>
                  <a:pt x="5651436" y="4204955"/>
                </a:moveTo>
                <a:cubicBezTo>
                  <a:pt x="5652142" y="4204955"/>
                  <a:pt x="5652850" y="4205590"/>
                  <a:pt x="5652850" y="4206225"/>
                </a:cubicBezTo>
                <a:cubicBezTo>
                  <a:pt x="5654970" y="4208130"/>
                  <a:pt x="5655676" y="4211305"/>
                  <a:pt x="5654970" y="4213210"/>
                </a:cubicBezTo>
                <a:cubicBezTo>
                  <a:pt x="5654263" y="4215750"/>
                  <a:pt x="5651436" y="4217020"/>
                  <a:pt x="5649316" y="4215750"/>
                </a:cubicBezTo>
                <a:cubicBezTo>
                  <a:pt x="5646488" y="4215115"/>
                  <a:pt x="5645782" y="4211940"/>
                  <a:pt x="5647195" y="4208765"/>
                </a:cubicBezTo>
                <a:cubicBezTo>
                  <a:pt x="5648608" y="4206225"/>
                  <a:pt x="5650022" y="4204955"/>
                  <a:pt x="5651436" y="4204955"/>
                </a:cubicBezTo>
                <a:close/>
                <a:moveTo>
                  <a:pt x="5606908" y="4179555"/>
                </a:moveTo>
                <a:lnTo>
                  <a:pt x="5605494" y="4184000"/>
                </a:lnTo>
                <a:cubicBezTo>
                  <a:pt x="5604080" y="4186540"/>
                  <a:pt x="5603374" y="4188445"/>
                  <a:pt x="5602667" y="4190985"/>
                </a:cubicBezTo>
                <a:lnTo>
                  <a:pt x="5602667" y="4191620"/>
                </a:lnTo>
                <a:lnTo>
                  <a:pt x="5607614" y="4199875"/>
                </a:lnTo>
                <a:cubicBezTo>
                  <a:pt x="5610442" y="4204320"/>
                  <a:pt x="5611148" y="4208765"/>
                  <a:pt x="5609028" y="4213210"/>
                </a:cubicBezTo>
                <a:cubicBezTo>
                  <a:pt x="5607614" y="4214480"/>
                  <a:pt x="5609735" y="4218925"/>
                  <a:pt x="5613976" y="4222100"/>
                </a:cubicBezTo>
                <a:cubicBezTo>
                  <a:pt x="5617510" y="4224640"/>
                  <a:pt x="5619630" y="4226545"/>
                  <a:pt x="5619630" y="4227180"/>
                </a:cubicBezTo>
                <a:cubicBezTo>
                  <a:pt x="5618923" y="4227180"/>
                  <a:pt x="5618923" y="4227180"/>
                  <a:pt x="5618216" y="4227180"/>
                </a:cubicBezTo>
                <a:cubicBezTo>
                  <a:pt x="5615389" y="4225910"/>
                  <a:pt x="5614682" y="4226545"/>
                  <a:pt x="5616803" y="4229085"/>
                </a:cubicBezTo>
                <a:cubicBezTo>
                  <a:pt x="5618923" y="4231625"/>
                  <a:pt x="5616096" y="4234165"/>
                  <a:pt x="5608322" y="4236070"/>
                </a:cubicBezTo>
                <a:cubicBezTo>
                  <a:pt x="5590652" y="4240515"/>
                  <a:pt x="5587824" y="4234800"/>
                  <a:pt x="5595599" y="4209400"/>
                </a:cubicBezTo>
                <a:lnTo>
                  <a:pt x="5598426" y="4197335"/>
                </a:lnTo>
                <a:lnTo>
                  <a:pt x="5597012" y="4197335"/>
                </a:lnTo>
                <a:cubicBezTo>
                  <a:pt x="5584997" y="4190985"/>
                  <a:pt x="5606908" y="4179555"/>
                  <a:pt x="5606908" y="4179555"/>
                </a:cubicBezTo>
                <a:close/>
                <a:moveTo>
                  <a:pt x="5656384" y="4176380"/>
                </a:moveTo>
                <a:cubicBezTo>
                  <a:pt x="5656384" y="4176380"/>
                  <a:pt x="5657090" y="4176380"/>
                  <a:pt x="5657090" y="4176380"/>
                </a:cubicBezTo>
                <a:cubicBezTo>
                  <a:pt x="5659210" y="4177015"/>
                  <a:pt x="5658504" y="4182095"/>
                  <a:pt x="5656384" y="4187810"/>
                </a:cubicBezTo>
                <a:cubicBezTo>
                  <a:pt x="5654263" y="4192890"/>
                  <a:pt x="5650729" y="4196700"/>
                  <a:pt x="5648608" y="4196065"/>
                </a:cubicBezTo>
                <a:cubicBezTo>
                  <a:pt x="5647195" y="4195430"/>
                  <a:pt x="5647195" y="4190350"/>
                  <a:pt x="5649316" y="4184635"/>
                </a:cubicBezTo>
                <a:cubicBezTo>
                  <a:pt x="5651436" y="4179555"/>
                  <a:pt x="5654263" y="4176380"/>
                  <a:pt x="5656384" y="4176380"/>
                </a:cubicBezTo>
                <a:close/>
                <a:moveTo>
                  <a:pt x="5618216" y="4166220"/>
                </a:moveTo>
                <a:cubicBezTo>
                  <a:pt x="5619630" y="4166220"/>
                  <a:pt x="5620337" y="4166220"/>
                  <a:pt x="5621044" y="4166220"/>
                </a:cubicBezTo>
                <a:cubicBezTo>
                  <a:pt x="5621750" y="4166220"/>
                  <a:pt x="5622457" y="4166855"/>
                  <a:pt x="5623164" y="4166855"/>
                </a:cubicBezTo>
                <a:cubicBezTo>
                  <a:pt x="5624578" y="4167490"/>
                  <a:pt x="5625284" y="4167490"/>
                  <a:pt x="5625991" y="4168125"/>
                </a:cubicBezTo>
                <a:cubicBezTo>
                  <a:pt x="5627405" y="4168760"/>
                  <a:pt x="5628112" y="4169395"/>
                  <a:pt x="5627405" y="4170030"/>
                </a:cubicBezTo>
                <a:cubicBezTo>
                  <a:pt x="5627405" y="4171300"/>
                  <a:pt x="5625284" y="4171935"/>
                  <a:pt x="5621750" y="4171300"/>
                </a:cubicBezTo>
                <a:cubicBezTo>
                  <a:pt x="5616803" y="4171300"/>
                  <a:pt x="5614682" y="4171935"/>
                  <a:pt x="5616096" y="4173205"/>
                </a:cubicBezTo>
                <a:lnTo>
                  <a:pt x="5616803" y="4173840"/>
                </a:lnTo>
                <a:cubicBezTo>
                  <a:pt x="5619630" y="4174475"/>
                  <a:pt x="5621750" y="4176380"/>
                  <a:pt x="5621044" y="4178920"/>
                </a:cubicBezTo>
                <a:cubicBezTo>
                  <a:pt x="5620337" y="4179555"/>
                  <a:pt x="5617510" y="4179555"/>
                  <a:pt x="5613976" y="4177015"/>
                </a:cubicBezTo>
                <a:cubicBezTo>
                  <a:pt x="5607614" y="4172570"/>
                  <a:pt x="5608322" y="4170665"/>
                  <a:pt x="5616096" y="4166855"/>
                </a:cubicBezTo>
                <a:cubicBezTo>
                  <a:pt x="5616803" y="4166855"/>
                  <a:pt x="5617510" y="4166220"/>
                  <a:pt x="5618216" y="4166220"/>
                </a:cubicBezTo>
                <a:close/>
                <a:moveTo>
                  <a:pt x="5663452" y="4138280"/>
                </a:moveTo>
                <a:cubicBezTo>
                  <a:pt x="5664158" y="4138280"/>
                  <a:pt x="5664865" y="4138280"/>
                  <a:pt x="5664865" y="4138915"/>
                </a:cubicBezTo>
                <a:cubicBezTo>
                  <a:pt x="5669106" y="4139550"/>
                  <a:pt x="5672640" y="4142725"/>
                  <a:pt x="5672640" y="4148440"/>
                </a:cubicBezTo>
                <a:cubicBezTo>
                  <a:pt x="5672640" y="4155425"/>
                  <a:pt x="5672640" y="4159870"/>
                  <a:pt x="5671226" y="4161775"/>
                </a:cubicBezTo>
                <a:cubicBezTo>
                  <a:pt x="5670520" y="4163680"/>
                  <a:pt x="5667692" y="4163045"/>
                  <a:pt x="5663452" y="4162410"/>
                </a:cubicBezTo>
                <a:cubicBezTo>
                  <a:pt x="5651436" y="4160505"/>
                  <a:pt x="5647195" y="4153520"/>
                  <a:pt x="5652850" y="4143995"/>
                </a:cubicBezTo>
                <a:lnTo>
                  <a:pt x="5653556" y="4144630"/>
                </a:lnTo>
                <a:cubicBezTo>
                  <a:pt x="5655676" y="4140185"/>
                  <a:pt x="5659918" y="4138280"/>
                  <a:pt x="5663452" y="4138280"/>
                </a:cubicBezTo>
                <a:close/>
                <a:moveTo>
                  <a:pt x="5640127" y="4033505"/>
                </a:moveTo>
                <a:lnTo>
                  <a:pt x="5638714" y="4036045"/>
                </a:lnTo>
                <a:cubicBezTo>
                  <a:pt x="5637300" y="4037315"/>
                  <a:pt x="5636593" y="4039220"/>
                  <a:pt x="5635886" y="4041760"/>
                </a:cubicBezTo>
                <a:cubicBezTo>
                  <a:pt x="5636593" y="4042395"/>
                  <a:pt x="5638007" y="4042395"/>
                  <a:pt x="5639420" y="4042395"/>
                </a:cubicBezTo>
                <a:lnTo>
                  <a:pt x="5640127" y="4038585"/>
                </a:lnTo>
                <a:close/>
                <a:moveTo>
                  <a:pt x="557548" y="3992865"/>
                </a:moveTo>
                <a:cubicBezTo>
                  <a:pt x="557548" y="3992865"/>
                  <a:pt x="557548" y="3992865"/>
                  <a:pt x="558256" y="3993500"/>
                </a:cubicBezTo>
                <a:cubicBezTo>
                  <a:pt x="559669" y="3994770"/>
                  <a:pt x="559669" y="3997310"/>
                  <a:pt x="558256" y="3997945"/>
                </a:cubicBezTo>
                <a:cubicBezTo>
                  <a:pt x="556135" y="3999215"/>
                  <a:pt x="556841" y="4001755"/>
                  <a:pt x="558256" y="4003025"/>
                </a:cubicBezTo>
                <a:cubicBezTo>
                  <a:pt x="560375" y="4006835"/>
                  <a:pt x="560375" y="4010645"/>
                  <a:pt x="558962" y="4013185"/>
                </a:cubicBezTo>
                <a:cubicBezTo>
                  <a:pt x="557548" y="4016360"/>
                  <a:pt x="557548" y="4020170"/>
                  <a:pt x="559669" y="4023345"/>
                </a:cubicBezTo>
                <a:cubicBezTo>
                  <a:pt x="561083" y="4030330"/>
                  <a:pt x="560375" y="4036045"/>
                  <a:pt x="556841" y="4041760"/>
                </a:cubicBezTo>
                <a:cubicBezTo>
                  <a:pt x="553308" y="4052555"/>
                  <a:pt x="550480" y="4063985"/>
                  <a:pt x="550480" y="4076050"/>
                </a:cubicBezTo>
                <a:cubicBezTo>
                  <a:pt x="547653" y="4096370"/>
                  <a:pt x="541999" y="4116055"/>
                  <a:pt x="534931" y="4134470"/>
                </a:cubicBezTo>
                <a:lnTo>
                  <a:pt x="521502" y="4173840"/>
                </a:lnTo>
                <a:lnTo>
                  <a:pt x="515847" y="4163680"/>
                </a:lnTo>
                <a:cubicBezTo>
                  <a:pt x="513020" y="4159235"/>
                  <a:pt x="511607" y="4154790"/>
                  <a:pt x="510900" y="4150345"/>
                </a:cubicBezTo>
                <a:cubicBezTo>
                  <a:pt x="511607" y="4148440"/>
                  <a:pt x="514434" y="4137645"/>
                  <a:pt x="516554" y="4125580"/>
                </a:cubicBezTo>
                <a:cubicBezTo>
                  <a:pt x="522208" y="4090020"/>
                  <a:pt x="530690" y="4055730"/>
                  <a:pt x="542705" y="4022710"/>
                </a:cubicBezTo>
                <a:cubicBezTo>
                  <a:pt x="549774" y="4002390"/>
                  <a:pt x="554721" y="3992230"/>
                  <a:pt x="557548" y="3992865"/>
                </a:cubicBezTo>
                <a:close/>
                <a:moveTo>
                  <a:pt x="5729890" y="3980800"/>
                </a:moveTo>
                <a:cubicBezTo>
                  <a:pt x="5730597" y="3980800"/>
                  <a:pt x="5730597" y="3980800"/>
                  <a:pt x="5731304" y="3980800"/>
                </a:cubicBezTo>
                <a:cubicBezTo>
                  <a:pt x="5732011" y="3980800"/>
                  <a:pt x="5732011" y="3980800"/>
                  <a:pt x="5732718" y="3980800"/>
                </a:cubicBezTo>
                <a:cubicBezTo>
                  <a:pt x="5734838" y="3982070"/>
                  <a:pt x="5736252" y="3983975"/>
                  <a:pt x="5735545" y="3987150"/>
                </a:cubicBezTo>
                <a:cubicBezTo>
                  <a:pt x="5734131" y="3989690"/>
                  <a:pt x="5732011" y="3990325"/>
                  <a:pt x="5729890" y="3987785"/>
                </a:cubicBezTo>
                <a:cubicBezTo>
                  <a:pt x="5727770" y="3986515"/>
                  <a:pt x="5727063" y="3983975"/>
                  <a:pt x="5727770" y="3982070"/>
                </a:cubicBezTo>
                <a:cubicBezTo>
                  <a:pt x="5728477" y="3981435"/>
                  <a:pt x="5729184" y="3980800"/>
                  <a:pt x="5729890" y="3980800"/>
                </a:cubicBezTo>
                <a:close/>
                <a:moveTo>
                  <a:pt x="438807" y="3978260"/>
                </a:moveTo>
                <a:cubicBezTo>
                  <a:pt x="439514" y="3978260"/>
                  <a:pt x="439514" y="3978260"/>
                  <a:pt x="440220" y="3978260"/>
                </a:cubicBezTo>
                <a:cubicBezTo>
                  <a:pt x="440220" y="3978895"/>
                  <a:pt x="440927" y="3978895"/>
                  <a:pt x="440927" y="3978895"/>
                </a:cubicBezTo>
                <a:cubicBezTo>
                  <a:pt x="446581" y="3980800"/>
                  <a:pt x="443754" y="4003660"/>
                  <a:pt x="438807" y="4016360"/>
                </a:cubicBezTo>
                <a:cubicBezTo>
                  <a:pt x="437393" y="4020805"/>
                  <a:pt x="435272" y="4023980"/>
                  <a:pt x="433152" y="4024615"/>
                </a:cubicBezTo>
                <a:lnTo>
                  <a:pt x="433152" y="4025250"/>
                </a:lnTo>
                <a:cubicBezTo>
                  <a:pt x="431032" y="4025250"/>
                  <a:pt x="429618" y="4025250"/>
                  <a:pt x="428205" y="4025250"/>
                </a:cubicBezTo>
                <a:cubicBezTo>
                  <a:pt x="421844" y="4023980"/>
                  <a:pt x="416189" y="4019535"/>
                  <a:pt x="416189" y="4015090"/>
                </a:cubicBezTo>
                <a:cubicBezTo>
                  <a:pt x="417602" y="4011280"/>
                  <a:pt x="419723" y="4006835"/>
                  <a:pt x="421844" y="4003025"/>
                </a:cubicBezTo>
                <a:cubicBezTo>
                  <a:pt x="425378" y="3999215"/>
                  <a:pt x="428911" y="3992230"/>
                  <a:pt x="430325" y="3988420"/>
                </a:cubicBezTo>
                <a:cubicBezTo>
                  <a:pt x="435272" y="3980165"/>
                  <a:pt x="436686" y="3978260"/>
                  <a:pt x="438807" y="3978260"/>
                </a:cubicBezTo>
                <a:close/>
                <a:moveTo>
                  <a:pt x="626108" y="3964925"/>
                </a:moveTo>
                <a:lnTo>
                  <a:pt x="624695" y="3972545"/>
                </a:lnTo>
                <a:cubicBezTo>
                  <a:pt x="623280" y="3975720"/>
                  <a:pt x="622574" y="3979530"/>
                  <a:pt x="621867" y="3983340"/>
                </a:cubicBezTo>
                <a:lnTo>
                  <a:pt x="621160" y="3984610"/>
                </a:lnTo>
                <a:lnTo>
                  <a:pt x="621867" y="3983975"/>
                </a:lnTo>
                <a:lnTo>
                  <a:pt x="623280" y="3982705"/>
                </a:lnTo>
                <a:lnTo>
                  <a:pt x="624695" y="3977625"/>
                </a:lnTo>
                <a:cubicBezTo>
                  <a:pt x="625401" y="3973815"/>
                  <a:pt x="626108" y="3970640"/>
                  <a:pt x="626814" y="3968735"/>
                </a:cubicBezTo>
                <a:lnTo>
                  <a:pt x="626108" y="3966195"/>
                </a:lnTo>
                <a:close/>
                <a:moveTo>
                  <a:pt x="448702" y="3926825"/>
                </a:moveTo>
                <a:cubicBezTo>
                  <a:pt x="449408" y="3926825"/>
                  <a:pt x="450115" y="3926825"/>
                  <a:pt x="450115" y="3927460"/>
                </a:cubicBezTo>
                <a:cubicBezTo>
                  <a:pt x="453650" y="3928730"/>
                  <a:pt x="456477" y="3934445"/>
                  <a:pt x="456477" y="3942065"/>
                </a:cubicBezTo>
                <a:lnTo>
                  <a:pt x="455769" y="3941430"/>
                </a:lnTo>
                <a:cubicBezTo>
                  <a:pt x="455769" y="3951590"/>
                  <a:pt x="453650" y="3960480"/>
                  <a:pt x="451529" y="3964925"/>
                </a:cubicBezTo>
                <a:cubicBezTo>
                  <a:pt x="450115" y="3968100"/>
                  <a:pt x="449408" y="3969370"/>
                  <a:pt x="447995" y="3969370"/>
                </a:cubicBezTo>
                <a:cubicBezTo>
                  <a:pt x="439514" y="3966195"/>
                  <a:pt x="437393" y="3955400"/>
                  <a:pt x="440927" y="3940160"/>
                </a:cubicBezTo>
                <a:cubicBezTo>
                  <a:pt x="443047" y="3929365"/>
                  <a:pt x="445875" y="3926825"/>
                  <a:pt x="448702" y="3926825"/>
                </a:cubicBezTo>
                <a:close/>
                <a:moveTo>
                  <a:pt x="460717" y="3845545"/>
                </a:moveTo>
                <a:cubicBezTo>
                  <a:pt x="461424" y="3845545"/>
                  <a:pt x="462131" y="3845545"/>
                  <a:pt x="462838" y="3845545"/>
                </a:cubicBezTo>
                <a:cubicBezTo>
                  <a:pt x="466371" y="3846815"/>
                  <a:pt x="470613" y="3852530"/>
                  <a:pt x="471320" y="3860150"/>
                </a:cubicBezTo>
                <a:cubicBezTo>
                  <a:pt x="472026" y="3865865"/>
                  <a:pt x="472026" y="3869040"/>
                  <a:pt x="471320" y="3870945"/>
                </a:cubicBezTo>
                <a:cubicBezTo>
                  <a:pt x="470613" y="3873485"/>
                  <a:pt x="469199" y="3874755"/>
                  <a:pt x="466371" y="3876660"/>
                </a:cubicBezTo>
                <a:cubicBezTo>
                  <a:pt x="455769" y="3884915"/>
                  <a:pt x="450115" y="3866500"/>
                  <a:pt x="457184" y="3848085"/>
                </a:cubicBezTo>
                <a:cubicBezTo>
                  <a:pt x="457890" y="3846180"/>
                  <a:pt x="459304" y="3844910"/>
                  <a:pt x="460717" y="3845545"/>
                </a:cubicBezTo>
                <a:close/>
                <a:moveTo>
                  <a:pt x="5753922" y="3819510"/>
                </a:moveTo>
                <a:lnTo>
                  <a:pt x="5751801" y="3823955"/>
                </a:lnTo>
                <a:cubicBezTo>
                  <a:pt x="5749680" y="3830940"/>
                  <a:pt x="5746854" y="3837925"/>
                  <a:pt x="5744733" y="3844910"/>
                </a:cubicBezTo>
                <a:cubicBezTo>
                  <a:pt x="5744733" y="3844910"/>
                  <a:pt x="5744733" y="3844910"/>
                  <a:pt x="5727063" y="3839830"/>
                </a:cubicBezTo>
                <a:cubicBezTo>
                  <a:pt x="5737665" y="3863960"/>
                  <a:pt x="5695964" y="3872215"/>
                  <a:pt x="5688896" y="3890630"/>
                </a:cubicBezTo>
                <a:cubicBezTo>
                  <a:pt x="5699498" y="3914125"/>
                  <a:pt x="5735545" y="3867135"/>
                  <a:pt x="5731304" y="3881105"/>
                </a:cubicBezTo>
                <a:lnTo>
                  <a:pt x="5731304" y="3881740"/>
                </a:lnTo>
                <a:cubicBezTo>
                  <a:pt x="5733424" y="3879835"/>
                  <a:pt x="5734838" y="3877930"/>
                  <a:pt x="5736252" y="3875390"/>
                </a:cubicBezTo>
                <a:cubicBezTo>
                  <a:pt x="5736958" y="3874120"/>
                  <a:pt x="5741199" y="3862055"/>
                  <a:pt x="5745440" y="3849355"/>
                </a:cubicBezTo>
                <a:cubicBezTo>
                  <a:pt x="5748267" y="3841100"/>
                  <a:pt x="5751094" y="3832845"/>
                  <a:pt x="5752508" y="3824590"/>
                </a:cubicBezTo>
                <a:close/>
                <a:moveTo>
                  <a:pt x="591474" y="3787760"/>
                </a:moveTo>
                <a:cubicBezTo>
                  <a:pt x="591474" y="3787760"/>
                  <a:pt x="592181" y="3787760"/>
                  <a:pt x="592889" y="3787760"/>
                </a:cubicBezTo>
                <a:cubicBezTo>
                  <a:pt x="596423" y="3789030"/>
                  <a:pt x="598543" y="3791570"/>
                  <a:pt x="598543" y="3792205"/>
                </a:cubicBezTo>
                <a:cubicBezTo>
                  <a:pt x="597129" y="3796015"/>
                  <a:pt x="595716" y="3808080"/>
                  <a:pt x="593595" y="3830940"/>
                </a:cubicBezTo>
                <a:cubicBezTo>
                  <a:pt x="592889" y="3841100"/>
                  <a:pt x="590768" y="3850625"/>
                  <a:pt x="587234" y="3860150"/>
                </a:cubicBezTo>
                <a:cubicBezTo>
                  <a:pt x="584407" y="3865865"/>
                  <a:pt x="582993" y="3872215"/>
                  <a:pt x="584407" y="3879200"/>
                </a:cubicBezTo>
                <a:cubicBezTo>
                  <a:pt x="585820" y="3887455"/>
                  <a:pt x="586527" y="3892535"/>
                  <a:pt x="585114" y="3895075"/>
                </a:cubicBezTo>
                <a:cubicBezTo>
                  <a:pt x="583700" y="3896345"/>
                  <a:pt x="582287" y="3896345"/>
                  <a:pt x="580166" y="3895075"/>
                </a:cubicBezTo>
                <a:cubicBezTo>
                  <a:pt x="573098" y="3892535"/>
                  <a:pt x="570977" y="3883645"/>
                  <a:pt x="573805" y="3870310"/>
                </a:cubicBezTo>
                <a:cubicBezTo>
                  <a:pt x="575926" y="3861420"/>
                  <a:pt x="578753" y="3858880"/>
                  <a:pt x="580873" y="3860785"/>
                </a:cubicBezTo>
                <a:cubicBezTo>
                  <a:pt x="582993" y="3862690"/>
                  <a:pt x="582287" y="3861420"/>
                  <a:pt x="579459" y="3857610"/>
                </a:cubicBezTo>
                <a:cubicBezTo>
                  <a:pt x="575926" y="3853800"/>
                  <a:pt x="573805" y="3849355"/>
                  <a:pt x="574511" y="3848085"/>
                </a:cubicBezTo>
                <a:cubicBezTo>
                  <a:pt x="575219" y="3844910"/>
                  <a:pt x="573805" y="3841735"/>
                  <a:pt x="570977" y="3839195"/>
                </a:cubicBezTo>
                <a:cubicBezTo>
                  <a:pt x="567444" y="3834750"/>
                  <a:pt x="568150" y="3828400"/>
                  <a:pt x="576632" y="3809350"/>
                </a:cubicBezTo>
                <a:cubicBezTo>
                  <a:pt x="583700" y="3792205"/>
                  <a:pt x="587941" y="3787760"/>
                  <a:pt x="591474" y="3787760"/>
                </a:cubicBezTo>
                <a:close/>
                <a:moveTo>
                  <a:pt x="5854994" y="3765535"/>
                </a:moveTo>
                <a:cubicBezTo>
                  <a:pt x="5855700" y="3766170"/>
                  <a:pt x="5856407" y="3766170"/>
                  <a:pt x="5856407" y="3766805"/>
                </a:cubicBezTo>
                <a:cubicBezTo>
                  <a:pt x="5858528" y="3769345"/>
                  <a:pt x="5859234" y="3773155"/>
                  <a:pt x="5857820" y="3775695"/>
                </a:cubicBezTo>
                <a:cubicBezTo>
                  <a:pt x="5856407" y="3778870"/>
                  <a:pt x="5853580" y="3779505"/>
                  <a:pt x="5851460" y="3778235"/>
                </a:cubicBezTo>
                <a:cubicBezTo>
                  <a:pt x="5849339" y="3775060"/>
                  <a:pt x="5849339" y="3771250"/>
                  <a:pt x="5850752" y="3768710"/>
                </a:cubicBezTo>
                <a:lnTo>
                  <a:pt x="5851460" y="3768710"/>
                </a:lnTo>
                <a:cubicBezTo>
                  <a:pt x="5852166" y="3766805"/>
                  <a:pt x="5853580" y="3765535"/>
                  <a:pt x="5854994" y="3765535"/>
                </a:cubicBezTo>
                <a:close/>
                <a:moveTo>
                  <a:pt x="5850046" y="3740770"/>
                </a:moveTo>
                <a:cubicBezTo>
                  <a:pt x="5850752" y="3740770"/>
                  <a:pt x="5851460" y="3741405"/>
                  <a:pt x="5852166" y="3741405"/>
                </a:cubicBezTo>
                <a:cubicBezTo>
                  <a:pt x="5852873" y="3741405"/>
                  <a:pt x="5853580" y="3741405"/>
                  <a:pt x="5853580" y="3742040"/>
                </a:cubicBezTo>
                <a:cubicBezTo>
                  <a:pt x="5856407" y="3742675"/>
                  <a:pt x="5857114" y="3745215"/>
                  <a:pt x="5856407" y="3746485"/>
                </a:cubicBezTo>
                <a:cubicBezTo>
                  <a:pt x="5856407" y="3747755"/>
                  <a:pt x="5853580" y="3747755"/>
                  <a:pt x="5852166" y="3745850"/>
                </a:cubicBezTo>
                <a:cubicBezTo>
                  <a:pt x="5850046" y="3743945"/>
                  <a:pt x="5848632" y="3742040"/>
                  <a:pt x="5849339" y="3741405"/>
                </a:cubicBezTo>
                <a:cubicBezTo>
                  <a:pt x="5849339" y="3741405"/>
                  <a:pt x="5849339" y="3741405"/>
                  <a:pt x="5850046" y="3740770"/>
                </a:cubicBezTo>
                <a:close/>
                <a:moveTo>
                  <a:pt x="593124" y="3737854"/>
                </a:moveTo>
                <a:lnTo>
                  <a:pt x="593595" y="3738230"/>
                </a:lnTo>
                <a:lnTo>
                  <a:pt x="592181" y="3738230"/>
                </a:lnTo>
                <a:close/>
                <a:moveTo>
                  <a:pt x="592889" y="3728705"/>
                </a:moveTo>
                <a:cubicBezTo>
                  <a:pt x="593595" y="3728705"/>
                  <a:pt x="593595" y="3728705"/>
                  <a:pt x="593595" y="3728705"/>
                </a:cubicBezTo>
                <a:cubicBezTo>
                  <a:pt x="598543" y="3730610"/>
                  <a:pt x="599956" y="3733150"/>
                  <a:pt x="598543" y="3735690"/>
                </a:cubicBezTo>
                <a:lnTo>
                  <a:pt x="593124" y="3737854"/>
                </a:lnTo>
                <a:lnTo>
                  <a:pt x="587234" y="3733150"/>
                </a:lnTo>
                <a:cubicBezTo>
                  <a:pt x="588647" y="3729975"/>
                  <a:pt x="590768" y="3728070"/>
                  <a:pt x="592889" y="3728705"/>
                </a:cubicBezTo>
                <a:close/>
                <a:moveTo>
                  <a:pt x="5860648" y="3717275"/>
                </a:moveTo>
                <a:cubicBezTo>
                  <a:pt x="5862062" y="3717275"/>
                  <a:pt x="5862768" y="3717275"/>
                  <a:pt x="5863475" y="3717910"/>
                </a:cubicBezTo>
                <a:cubicBezTo>
                  <a:pt x="5864182" y="3717910"/>
                  <a:pt x="5864888" y="3717910"/>
                  <a:pt x="5865596" y="3717910"/>
                </a:cubicBezTo>
                <a:cubicBezTo>
                  <a:pt x="5867716" y="3719180"/>
                  <a:pt x="5868422" y="3721085"/>
                  <a:pt x="5867009" y="3723625"/>
                </a:cubicBezTo>
                <a:cubicBezTo>
                  <a:pt x="5866302" y="3725530"/>
                  <a:pt x="5864182" y="3727435"/>
                  <a:pt x="5860648" y="3728070"/>
                </a:cubicBezTo>
                <a:cubicBezTo>
                  <a:pt x="5858528" y="3727435"/>
                  <a:pt x="5855700" y="3726165"/>
                  <a:pt x="5854994" y="3724260"/>
                </a:cubicBezTo>
                <a:cubicBezTo>
                  <a:pt x="5854994" y="3722990"/>
                  <a:pt x="5854994" y="3722355"/>
                  <a:pt x="5854994" y="3721085"/>
                </a:cubicBezTo>
                <a:cubicBezTo>
                  <a:pt x="5855700" y="3719180"/>
                  <a:pt x="5857820" y="3717910"/>
                  <a:pt x="5860648" y="3717275"/>
                </a:cubicBezTo>
                <a:close/>
                <a:moveTo>
                  <a:pt x="5864182" y="3700130"/>
                </a:moveTo>
                <a:cubicBezTo>
                  <a:pt x="5864888" y="3700130"/>
                  <a:pt x="5865596" y="3700130"/>
                  <a:pt x="5866302" y="3700765"/>
                </a:cubicBezTo>
                <a:cubicBezTo>
                  <a:pt x="5868422" y="3701400"/>
                  <a:pt x="5870543" y="3702670"/>
                  <a:pt x="5869836" y="3703305"/>
                </a:cubicBezTo>
                <a:cubicBezTo>
                  <a:pt x="5869836" y="3703940"/>
                  <a:pt x="5867009" y="3704575"/>
                  <a:pt x="5864182" y="3704575"/>
                </a:cubicBezTo>
                <a:cubicBezTo>
                  <a:pt x="5862062" y="3704575"/>
                  <a:pt x="5859941" y="3703305"/>
                  <a:pt x="5860648" y="3702035"/>
                </a:cubicBezTo>
                <a:cubicBezTo>
                  <a:pt x="5861354" y="3700765"/>
                  <a:pt x="5862768" y="3700130"/>
                  <a:pt x="5864182" y="3700130"/>
                </a:cubicBezTo>
                <a:close/>
                <a:moveTo>
                  <a:pt x="5896694" y="3645520"/>
                </a:moveTo>
                <a:cubicBezTo>
                  <a:pt x="5896694" y="3645520"/>
                  <a:pt x="5897402" y="3645520"/>
                  <a:pt x="5897402" y="3645520"/>
                </a:cubicBezTo>
                <a:cubicBezTo>
                  <a:pt x="5898108" y="3645520"/>
                  <a:pt x="5897402" y="3646790"/>
                  <a:pt x="5897402" y="3648695"/>
                </a:cubicBezTo>
                <a:cubicBezTo>
                  <a:pt x="5895988" y="3655680"/>
                  <a:pt x="5894574" y="3662030"/>
                  <a:pt x="5891747" y="3668380"/>
                </a:cubicBezTo>
                <a:cubicBezTo>
                  <a:pt x="5888920" y="3674095"/>
                  <a:pt x="5885386" y="3679810"/>
                  <a:pt x="5881145" y="3685525"/>
                </a:cubicBezTo>
                <a:cubicBezTo>
                  <a:pt x="5874077" y="3691875"/>
                  <a:pt x="5874077" y="3688700"/>
                  <a:pt x="5881852" y="3665840"/>
                </a:cubicBezTo>
                <a:cubicBezTo>
                  <a:pt x="5883972" y="3658855"/>
                  <a:pt x="5887506" y="3652505"/>
                  <a:pt x="5893160" y="3646790"/>
                </a:cubicBezTo>
                <a:cubicBezTo>
                  <a:pt x="5894574" y="3646155"/>
                  <a:pt x="5895988" y="3645520"/>
                  <a:pt x="5896694" y="3645520"/>
                </a:cubicBezTo>
                <a:close/>
                <a:moveTo>
                  <a:pt x="5900936" y="3620755"/>
                </a:moveTo>
                <a:cubicBezTo>
                  <a:pt x="5902349" y="3620755"/>
                  <a:pt x="5903056" y="3622660"/>
                  <a:pt x="5901642" y="3625835"/>
                </a:cubicBezTo>
                <a:cubicBezTo>
                  <a:pt x="5900228" y="3628375"/>
                  <a:pt x="5898108" y="3628375"/>
                  <a:pt x="5895988" y="3627105"/>
                </a:cubicBezTo>
                <a:cubicBezTo>
                  <a:pt x="5895988" y="3626470"/>
                  <a:pt x="5895988" y="3626470"/>
                  <a:pt x="5895988" y="3626470"/>
                </a:cubicBezTo>
                <a:lnTo>
                  <a:pt x="5895988" y="3622025"/>
                </a:lnTo>
                <a:cubicBezTo>
                  <a:pt x="5898108" y="3620755"/>
                  <a:pt x="5899522" y="3620120"/>
                  <a:pt x="5900936" y="3620755"/>
                </a:cubicBezTo>
                <a:close/>
                <a:moveTo>
                  <a:pt x="620453" y="3597260"/>
                </a:moveTo>
                <a:cubicBezTo>
                  <a:pt x="624695" y="3597895"/>
                  <a:pt x="627522" y="3604880"/>
                  <a:pt x="626814" y="3616945"/>
                </a:cubicBezTo>
                <a:cubicBezTo>
                  <a:pt x="626108" y="3629010"/>
                  <a:pt x="622574" y="3663935"/>
                  <a:pt x="615506" y="3679175"/>
                </a:cubicBezTo>
                <a:cubicBezTo>
                  <a:pt x="612678" y="3686160"/>
                  <a:pt x="609144" y="3688700"/>
                  <a:pt x="604197" y="3683620"/>
                </a:cubicBezTo>
                <a:cubicBezTo>
                  <a:pt x="602783" y="3679175"/>
                  <a:pt x="603490" y="3675365"/>
                  <a:pt x="604904" y="3672190"/>
                </a:cubicBezTo>
                <a:lnTo>
                  <a:pt x="604904" y="3671555"/>
                </a:lnTo>
                <a:cubicBezTo>
                  <a:pt x="607024" y="3664570"/>
                  <a:pt x="608438" y="3656950"/>
                  <a:pt x="607731" y="3649330"/>
                </a:cubicBezTo>
                <a:cubicBezTo>
                  <a:pt x="605610" y="3632185"/>
                  <a:pt x="608438" y="3615675"/>
                  <a:pt x="614799" y="3600435"/>
                </a:cubicBezTo>
                <a:cubicBezTo>
                  <a:pt x="616920" y="3597895"/>
                  <a:pt x="618333" y="3597260"/>
                  <a:pt x="620453" y="3597260"/>
                </a:cubicBezTo>
                <a:close/>
                <a:moveTo>
                  <a:pt x="5908004" y="3592815"/>
                </a:moveTo>
                <a:cubicBezTo>
                  <a:pt x="5908710" y="3592815"/>
                  <a:pt x="5908004" y="3595990"/>
                  <a:pt x="5906590" y="3599800"/>
                </a:cubicBezTo>
                <a:cubicBezTo>
                  <a:pt x="5904470" y="3604245"/>
                  <a:pt x="5902349" y="3606785"/>
                  <a:pt x="5902349" y="3603610"/>
                </a:cubicBezTo>
                <a:lnTo>
                  <a:pt x="5901642" y="3603610"/>
                </a:lnTo>
                <a:cubicBezTo>
                  <a:pt x="5902349" y="3599800"/>
                  <a:pt x="5903762" y="3596625"/>
                  <a:pt x="5906590" y="3594085"/>
                </a:cubicBezTo>
                <a:cubicBezTo>
                  <a:pt x="5907296" y="3593450"/>
                  <a:pt x="5907296" y="3592815"/>
                  <a:pt x="5908004" y="3592815"/>
                </a:cubicBezTo>
                <a:close/>
                <a:moveTo>
                  <a:pt x="511607" y="3582020"/>
                </a:moveTo>
                <a:cubicBezTo>
                  <a:pt x="512314" y="3582020"/>
                  <a:pt x="512314" y="3582020"/>
                  <a:pt x="512314" y="3582020"/>
                </a:cubicBezTo>
                <a:cubicBezTo>
                  <a:pt x="522208" y="3585830"/>
                  <a:pt x="523623" y="3597895"/>
                  <a:pt x="517261" y="3616310"/>
                </a:cubicBezTo>
                <a:cubicBezTo>
                  <a:pt x="513020" y="3627740"/>
                  <a:pt x="508072" y="3646155"/>
                  <a:pt x="505953" y="3657585"/>
                </a:cubicBezTo>
                <a:cubicBezTo>
                  <a:pt x="498177" y="3701400"/>
                  <a:pt x="476267" y="3801095"/>
                  <a:pt x="472733" y="3808715"/>
                </a:cubicBezTo>
                <a:lnTo>
                  <a:pt x="473439" y="3809350"/>
                </a:lnTo>
                <a:cubicBezTo>
                  <a:pt x="471320" y="3812525"/>
                  <a:pt x="468492" y="3815065"/>
                  <a:pt x="464251" y="3816970"/>
                </a:cubicBezTo>
                <a:cubicBezTo>
                  <a:pt x="453650" y="3822050"/>
                  <a:pt x="462838" y="3746485"/>
                  <a:pt x="479801" y="3689970"/>
                </a:cubicBezTo>
                <a:cubicBezTo>
                  <a:pt x="484748" y="3675365"/>
                  <a:pt x="488989" y="3658855"/>
                  <a:pt x="489696" y="3653775"/>
                </a:cubicBezTo>
                <a:cubicBezTo>
                  <a:pt x="491110" y="3649330"/>
                  <a:pt x="494644" y="3635360"/>
                  <a:pt x="498177" y="3623930"/>
                </a:cubicBezTo>
                <a:cubicBezTo>
                  <a:pt x="501711" y="3612500"/>
                  <a:pt x="505245" y="3597895"/>
                  <a:pt x="506659" y="3591545"/>
                </a:cubicBezTo>
                <a:cubicBezTo>
                  <a:pt x="507366" y="3586465"/>
                  <a:pt x="509487" y="3582020"/>
                  <a:pt x="511607" y="3582020"/>
                </a:cubicBezTo>
                <a:close/>
                <a:moveTo>
                  <a:pt x="5920726" y="3552810"/>
                </a:moveTo>
                <a:cubicBezTo>
                  <a:pt x="5923553" y="3553445"/>
                  <a:pt x="5924966" y="3555985"/>
                  <a:pt x="5923553" y="3559160"/>
                </a:cubicBezTo>
                <a:cubicBezTo>
                  <a:pt x="5922140" y="3562335"/>
                  <a:pt x="5921432" y="3566145"/>
                  <a:pt x="5922140" y="3569955"/>
                </a:cubicBezTo>
                <a:cubicBezTo>
                  <a:pt x="5922140" y="3570590"/>
                  <a:pt x="5922140" y="3571225"/>
                  <a:pt x="5922140" y="3571860"/>
                </a:cubicBezTo>
                <a:cubicBezTo>
                  <a:pt x="5922140" y="3573765"/>
                  <a:pt x="5920019" y="3575035"/>
                  <a:pt x="5917898" y="3575670"/>
                </a:cubicBezTo>
                <a:cubicBezTo>
                  <a:pt x="5910124" y="3575670"/>
                  <a:pt x="5909417" y="3574400"/>
                  <a:pt x="5912951" y="3562335"/>
                </a:cubicBezTo>
                <a:cubicBezTo>
                  <a:pt x="5914364" y="3556620"/>
                  <a:pt x="5917898" y="3552810"/>
                  <a:pt x="5920726" y="3552810"/>
                </a:cubicBezTo>
                <a:close/>
                <a:moveTo>
                  <a:pt x="705976" y="3513440"/>
                </a:moveTo>
                <a:cubicBezTo>
                  <a:pt x="706683" y="3513440"/>
                  <a:pt x="707389" y="3513440"/>
                  <a:pt x="708096" y="3513440"/>
                </a:cubicBezTo>
                <a:cubicBezTo>
                  <a:pt x="708096" y="3513440"/>
                  <a:pt x="708803" y="3513440"/>
                  <a:pt x="708803" y="3513440"/>
                </a:cubicBezTo>
                <a:cubicBezTo>
                  <a:pt x="710216" y="3514075"/>
                  <a:pt x="710216" y="3515345"/>
                  <a:pt x="710923" y="3517250"/>
                </a:cubicBezTo>
                <a:cubicBezTo>
                  <a:pt x="710923" y="3522965"/>
                  <a:pt x="709510" y="3529315"/>
                  <a:pt x="707389" y="3534395"/>
                </a:cubicBezTo>
                <a:cubicBezTo>
                  <a:pt x="705269" y="3540110"/>
                  <a:pt x="701735" y="3544555"/>
                  <a:pt x="697495" y="3549000"/>
                </a:cubicBezTo>
                <a:lnTo>
                  <a:pt x="697495" y="3549635"/>
                </a:lnTo>
                <a:cubicBezTo>
                  <a:pt x="691840" y="3551540"/>
                  <a:pt x="690426" y="3549635"/>
                  <a:pt x="689720" y="3540745"/>
                </a:cubicBezTo>
                <a:cubicBezTo>
                  <a:pt x="688306" y="3525505"/>
                  <a:pt x="696080" y="3514710"/>
                  <a:pt x="702442" y="3514075"/>
                </a:cubicBezTo>
                <a:cubicBezTo>
                  <a:pt x="703856" y="3513440"/>
                  <a:pt x="704562" y="3513440"/>
                  <a:pt x="705976" y="3513440"/>
                </a:cubicBezTo>
                <a:close/>
                <a:moveTo>
                  <a:pt x="755452" y="3460735"/>
                </a:moveTo>
                <a:cubicBezTo>
                  <a:pt x="756865" y="3462640"/>
                  <a:pt x="755452" y="3467720"/>
                  <a:pt x="752625" y="3474070"/>
                </a:cubicBezTo>
                <a:cubicBezTo>
                  <a:pt x="746970" y="3487405"/>
                  <a:pt x="734955" y="3507090"/>
                  <a:pt x="732835" y="3514075"/>
                </a:cubicBezTo>
                <a:cubicBezTo>
                  <a:pt x="739195" y="3497565"/>
                  <a:pt x="746263" y="3481055"/>
                  <a:pt x="754038" y="3463910"/>
                </a:cubicBezTo>
                <a:close/>
                <a:moveTo>
                  <a:pt x="754038" y="3459465"/>
                </a:moveTo>
                <a:lnTo>
                  <a:pt x="755452" y="3460100"/>
                </a:lnTo>
                <a:lnTo>
                  <a:pt x="755452" y="3460735"/>
                </a:lnTo>
                <a:close/>
                <a:moveTo>
                  <a:pt x="655793" y="3444225"/>
                </a:moveTo>
                <a:lnTo>
                  <a:pt x="655793" y="3444860"/>
                </a:lnTo>
                <a:lnTo>
                  <a:pt x="655762" y="3444761"/>
                </a:lnTo>
                <a:close/>
                <a:moveTo>
                  <a:pt x="654380" y="3440415"/>
                </a:moveTo>
                <a:lnTo>
                  <a:pt x="655762" y="3444761"/>
                </a:lnTo>
                <a:lnTo>
                  <a:pt x="655086" y="3456290"/>
                </a:lnTo>
                <a:cubicBezTo>
                  <a:pt x="654380" y="3459465"/>
                  <a:pt x="652259" y="3460735"/>
                  <a:pt x="650139" y="3458830"/>
                </a:cubicBezTo>
                <a:cubicBezTo>
                  <a:pt x="648019" y="3454385"/>
                  <a:pt x="648019" y="3449940"/>
                  <a:pt x="650846" y="3446130"/>
                </a:cubicBezTo>
                <a:cubicBezTo>
                  <a:pt x="652259" y="3442320"/>
                  <a:pt x="653673" y="3440415"/>
                  <a:pt x="654380" y="3440415"/>
                </a:cubicBezTo>
                <a:close/>
                <a:moveTo>
                  <a:pt x="664981" y="3418825"/>
                </a:moveTo>
                <a:lnTo>
                  <a:pt x="667102" y="3427080"/>
                </a:lnTo>
                <a:lnTo>
                  <a:pt x="667809" y="3426445"/>
                </a:lnTo>
                <a:cubicBezTo>
                  <a:pt x="668516" y="3429620"/>
                  <a:pt x="669223" y="3432160"/>
                  <a:pt x="668516" y="3432795"/>
                </a:cubicBezTo>
                <a:cubicBezTo>
                  <a:pt x="667809" y="3434065"/>
                  <a:pt x="665689" y="3434700"/>
                  <a:pt x="662154" y="3434700"/>
                </a:cubicBezTo>
                <a:cubicBezTo>
                  <a:pt x="651553" y="3433430"/>
                  <a:pt x="650139" y="3428985"/>
                  <a:pt x="657913" y="3423270"/>
                </a:cubicBezTo>
                <a:close/>
                <a:moveTo>
                  <a:pt x="714457" y="3416285"/>
                </a:moveTo>
                <a:cubicBezTo>
                  <a:pt x="715165" y="3416285"/>
                  <a:pt x="717284" y="3416285"/>
                  <a:pt x="719405" y="3416920"/>
                </a:cubicBezTo>
                <a:cubicBezTo>
                  <a:pt x="719405" y="3416920"/>
                  <a:pt x="720112" y="3416920"/>
                  <a:pt x="720819" y="3416920"/>
                </a:cubicBezTo>
                <a:cubicBezTo>
                  <a:pt x="721526" y="3416920"/>
                  <a:pt x="721526" y="3416920"/>
                  <a:pt x="722232" y="3416920"/>
                </a:cubicBezTo>
                <a:cubicBezTo>
                  <a:pt x="724353" y="3417555"/>
                  <a:pt x="724353" y="3418825"/>
                  <a:pt x="722939" y="3419460"/>
                </a:cubicBezTo>
                <a:cubicBezTo>
                  <a:pt x="720819" y="3420095"/>
                  <a:pt x="720819" y="3422000"/>
                  <a:pt x="723646" y="3422635"/>
                </a:cubicBezTo>
                <a:cubicBezTo>
                  <a:pt x="725766" y="3423905"/>
                  <a:pt x="727180" y="3427080"/>
                  <a:pt x="725059" y="3430255"/>
                </a:cubicBezTo>
                <a:cubicBezTo>
                  <a:pt x="724353" y="3434065"/>
                  <a:pt x="723646" y="3438510"/>
                  <a:pt x="724353" y="3442320"/>
                </a:cubicBezTo>
                <a:cubicBezTo>
                  <a:pt x="725766" y="3449940"/>
                  <a:pt x="725766" y="3457560"/>
                  <a:pt x="722939" y="3463910"/>
                </a:cubicBezTo>
                <a:cubicBezTo>
                  <a:pt x="721526" y="3468355"/>
                  <a:pt x="719405" y="3472165"/>
                  <a:pt x="716578" y="3475340"/>
                </a:cubicBezTo>
                <a:lnTo>
                  <a:pt x="716578" y="3474705"/>
                </a:lnTo>
                <a:cubicBezTo>
                  <a:pt x="713750" y="3479785"/>
                  <a:pt x="710216" y="3483595"/>
                  <a:pt x="705269" y="3486770"/>
                </a:cubicBezTo>
                <a:cubicBezTo>
                  <a:pt x="699614" y="3488675"/>
                  <a:pt x="702442" y="3462005"/>
                  <a:pt x="708803" y="3453750"/>
                </a:cubicBezTo>
                <a:cubicBezTo>
                  <a:pt x="713044" y="3447400"/>
                  <a:pt x="714457" y="3440415"/>
                  <a:pt x="713044" y="3432160"/>
                </a:cubicBezTo>
                <a:cubicBezTo>
                  <a:pt x="710923" y="3419460"/>
                  <a:pt x="710923" y="3416285"/>
                  <a:pt x="714457" y="3416285"/>
                </a:cubicBezTo>
                <a:close/>
                <a:moveTo>
                  <a:pt x="725059" y="3398505"/>
                </a:moveTo>
                <a:cubicBezTo>
                  <a:pt x="725766" y="3398505"/>
                  <a:pt x="725766" y="3398505"/>
                  <a:pt x="726473" y="3398505"/>
                </a:cubicBezTo>
                <a:cubicBezTo>
                  <a:pt x="726473" y="3398505"/>
                  <a:pt x="727180" y="3399140"/>
                  <a:pt x="727180" y="3399140"/>
                </a:cubicBezTo>
                <a:cubicBezTo>
                  <a:pt x="730007" y="3400410"/>
                  <a:pt x="731420" y="3404855"/>
                  <a:pt x="729301" y="3409300"/>
                </a:cubicBezTo>
                <a:cubicBezTo>
                  <a:pt x="727180" y="3413745"/>
                  <a:pt x="725766" y="3413745"/>
                  <a:pt x="722232" y="3409300"/>
                </a:cubicBezTo>
                <a:cubicBezTo>
                  <a:pt x="720112" y="3406125"/>
                  <a:pt x="719405" y="3402950"/>
                  <a:pt x="721526" y="3400410"/>
                </a:cubicBezTo>
                <a:lnTo>
                  <a:pt x="721526" y="3399775"/>
                </a:lnTo>
                <a:cubicBezTo>
                  <a:pt x="722939" y="3399140"/>
                  <a:pt x="724353" y="3398505"/>
                  <a:pt x="725059" y="3398505"/>
                </a:cubicBezTo>
                <a:close/>
                <a:moveTo>
                  <a:pt x="5980804" y="3366755"/>
                </a:moveTo>
                <a:cubicBezTo>
                  <a:pt x="5981510" y="3366755"/>
                  <a:pt x="5981510" y="3366755"/>
                  <a:pt x="5981510" y="3366755"/>
                </a:cubicBezTo>
                <a:cubicBezTo>
                  <a:pt x="5985044" y="3368660"/>
                  <a:pt x="5982924" y="3390885"/>
                  <a:pt x="5972322" y="3428350"/>
                </a:cubicBezTo>
                <a:cubicBezTo>
                  <a:pt x="5969494" y="3436605"/>
                  <a:pt x="5968081" y="3444860"/>
                  <a:pt x="5966668" y="3453750"/>
                </a:cubicBezTo>
                <a:cubicBezTo>
                  <a:pt x="5965254" y="3458195"/>
                  <a:pt x="5962426" y="3462005"/>
                  <a:pt x="5958892" y="3465180"/>
                </a:cubicBezTo>
                <a:cubicBezTo>
                  <a:pt x="5953238" y="3470895"/>
                  <a:pt x="5951824" y="3474705"/>
                  <a:pt x="5953945" y="3479150"/>
                </a:cubicBezTo>
                <a:cubicBezTo>
                  <a:pt x="5953945" y="3489945"/>
                  <a:pt x="5951118" y="3500740"/>
                  <a:pt x="5946877" y="3510900"/>
                </a:cubicBezTo>
                <a:cubicBezTo>
                  <a:pt x="5944050" y="3516615"/>
                  <a:pt x="5940516" y="3522330"/>
                  <a:pt x="5936982" y="3528045"/>
                </a:cubicBezTo>
                <a:cubicBezTo>
                  <a:pt x="5932741" y="3531855"/>
                  <a:pt x="5929207" y="3536300"/>
                  <a:pt x="5927087" y="3541380"/>
                </a:cubicBezTo>
                <a:cubicBezTo>
                  <a:pt x="5924260" y="3548365"/>
                  <a:pt x="5922140" y="3549635"/>
                  <a:pt x="5920726" y="3545825"/>
                </a:cubicBezTo>
                <a:cubicBezTo>
                  <a:pt x="5917192" y="3533760"/>
                  <a:pt x="5924966" y="3507725"/>
                  <a:pt x="5963134" y="3401680"/>
                </a:cubicBezTo>
                <a:cubicBezTo>
                  <a:pt x="5971615" y="3377550"/>
                  <a:pt x="5977976" y="3366755"/>
                  <a:pt x="5980804" y="3366755"/>
                </a:cubicBezTo>
                <a:close/>
                <a:moveTo>
                  <a:pt x="738489" y="3347705"/>
                </a:moveTo>
                <a:cubicBezTo>
                  <a:pt x="739195" y="3347705"/>
                  <a:pt x="739902" y="3348340"/>
                  <a:pt x="739902" y="3348340"/>
                </a:cubicBezTo>
                <a:cubicBezTo>
                  <a:pt x="742023" y="3350880"/>
                  <a:pt x="742729" y="3353420"/>
                  <a:pt x="742023" y="3355960"/>
                </a:cubicBezTo>
                <a:cubicBezTo>
                  <a:pt x="741316" y="3357865"/>
                  <a:pt x="738489" y="3359135"/>
                  <a:pt x="735662" y="3358500"/>
                </a:cubicBezTo>
                <a:lnTo>
                  <a:pt x="736368" y="3357865"/>
                </a:lnTo>
                <a:cubicBezTo>
                  <a:pt x="733541" y="3357230"/>
                  <a:pt x="732835" y="3354055"/>
                  <a:pt x="734248" y="3350880"/>
                </a:cubicBezTo>
                <a:cubicBezTo>
                  <a:pt x="734955" y="3348340"/>
                  <a:pt x="737075" y="3347070"/>
                  <a:pt x="738489" y="3347705"/>
                </a:cubicBezTo>
                <a:close/>
                <a:moveTo>
                  <a:pt x="5934862" y="3308970"/>
                </a:moveTo>
                <a:lnTo>
                  <a:pt x="5934155" y="3309605"/>
                </a:lnTo>
                <a:cubicBezTo>
                  <a:pt x="5933448" y="3311510"/>
                  <a:pt x="5932034" y="3314050"/>
                  <a:pt x="5931328" y="3316590"/>
                </a:cubicBezTo>
                <a:cubicBezTo>
                  <a:pt x="5927794" y="3325480"/>
                  <a:pt x="5934155" y="3322305"/>
                  <a:pt x="5939809" y="3319130"/>
                </a:cubicBezTo>
                <a:lnTo>
                  <a:pt x="5941930" y="3317860"/>
                </a:lnTo>
                <a:lnTo>
                  <a:pt x="5942636" y="3316590"/>
                </a:lnTo>
                <a:cubicBezTo>
                  <a:pt x="5943343" y="3313415"/>
                  <a:pt x="5941930" y="3312145"/>
                  <a:pt x="5936275" y="3309605"/>
                </a:cubicBezTo>
                <a:close/>
                <a:moveTo>
                  <a:pt x="680532" y="3300080"/>
                </a:moveTo>
                <a:cubicBezTo>
                  <a:pt x="680532" y="3300080"/>
                  <a:pt x="681238" y="3300080"/>
                  <a:pt x="681945" y="3300080"/>
                </a:cubicBezTo>
                <a:cubicBezTo>
                  <a:pt x="685479" y="3320400"/>
                  <a:pt x="686186" y="3340720"/>
                  <a:pt x="684065" y="3360405"/>
                </a:cubicBezTo>
                <a:cubicBezTo>
                  <a:pt x="683359" y="3364850"/>
                  <a:pt x="684065" y="3369295"/>
                  <a:pt x="686186" y="3373740"/>
                </a:cubicBezTo>
                <a:cubicBezTo>
                  <a:pt x="688306" y="3375010"/>
                  <a:pt x="689013" y="3376280"/>
                  <a:pt x="688306" y="3377550"/>
                </a:cubicBezTo>
                <a:cubicBezTo>
                  <a:pt x="688306" y="3379455"/>
                  <a:pt x="684772" y="3380725"/>
                  <a:pt x="677704" y="3381995"/>
                </a:cubicBezTo>
                <a:cubicBezTo>
                  <a:pt x="666396" y="3383900"/>
                  <a:pt x="662154" y="3380725"/>
                  <a:pt x="667102" y="3369930"/>
                </a:cubicBezTo>
                <a:cubicBezTo>
                  <a:pt x="669223" y="3362310"/>
                  <a:pt x="669223" y="3354055"/>
                  <a:pt x="667809" y="3345165"/>
                </a:cubicBezTo>
                <a:cubicBezTo>
                  <a:pt x="664981" y="3330560"/>
                  <a:pt x="674170" y="3301350"/>
                  <a:pt x="680532" y="3300080"/>
                </a:cubicBezTo>
                <a:close/>
                <a:moveTo>
                  <a:pt x="5944757" y="3295635"/>
                </a:moveTo>
                <a:lnTo>
                  <a:pt x="5942636" y="3298175"/>
                </a:lnTo>
                <a:lnTo>
                  <a:pt x="5943343" y="3298175"/>
                </a:lnTo>
                <a:cubicBezTo>
                  <a:pt x="5944050" y="3298175"/>
                  <a:pt x="5944757" y="3297540"/>
                  <a:pt x="5944757" y="3297540"/>
                </a:cubicBezTo>
                <a:cubicBezTo>
                  <a:pt x="5945464" y="3296905"/>
                  <a:pt x="5944757" y="3296270"/>
                  <a:pt x="5944757" y="3295635"/>
                </a:cubicBezTo>
                <a:close/>
                <a:moveTo>
                  <a:pt x="6051483" y="3274680"/>
                </a:moveTo>
                <a:cubicBezTo>
                  <a:pt x="6052190" y="3274680"/>
                  <a:pt x="6053604" y="3274680"/>
                  <a:pt x="6054310" y="3274680"/>
                </a:cubicBezTo>
                <a:cubicBezTo>
                  <a:pt x="6055017" y="3274680"/>
                  <a:pt x="6055724" y="3275315"/>
                  <a:pt x="6055724" y="3275315"/>
                </a:cubicBezTo>
                <a:cubicBezTo>
                  <a:pt x="6059964" y="3276585"/>
                  <a:pt x="6060672" y="3279760"/>
                  <a:pt x="6058551" y="3288015"/>
                </a:cubicBezTo>
                <a:cubicBezTo>
                  <a:pt x="6057138" y="3291190"/>
                  <a:pt x="6056430" y="3294365"/>
                  <a:pt x="6055017" y="3297540"/>
                </a:cubicBezTo>
                <a:cubicBezTo>
                  <a:pt x="6053604" y="3300715"/>
                  <a:pt x="6052190" y="3303890"/>
                  <a:pt x="6050776" y="3307065"/>
                </a:cubicBezTo>
                <a:cubicBezTo>
                  <a:pt x="6045122" y="3315955"/>
                  <a:pt x="6033813" y="3320400"/>
                  <a:pt x="6037347" y="3313415"/>
                </a:cubicBezTo>
                <a:cubicBezTo>
                  <a:pt x="6041588" y="3301985"/>
                  <a:pt x="6045122" y="3289920"/>
                  <a:pt x="6047242" y="3277855"/>
                </a:cubicBezTo>
                <a:cubicBezTo>
                  <a:pt x="6047242" y="3277855"/>
                  <a:pt x="6047242" y="3277220"/>
                  <a:pt x="6047242" y="3277220"/>
                </a:cubicBezTo>
                <a:cubicBezTo>
                  <a:pt x="6047949" y="3275315"/>
                  <a:pt x="6049363" y="3274680"/>
                  <a:pt x="6051483" y="3274680"/>
                </a:cubicBezTo>
                <a:close/>
                <a:moveTo>
                  <a:pt x="697495" y="3270870"/>
                </a:moveTo>
                <a:cubicBezTo>
                  <a:pt x="698908" y="3271505"/>
                  <a:pt x="699614" y="3273410"/>
                  <a:pt x="700322" y="3277220"/>
                </a:cubicBezTo>
                <a:lnTo>
                  <a:pt x="701029" y="3277220"/>
                </a:lnTo>
                <a:cubicBezTo>
                  <a:pt x="701735" y="3280395"/>
                  <a:pt x="702442" y="3282300"/>
                  <a:pt x="702442" y="3283570"/>
                </a:cubicBezTo>
                <a:cubicBezTo>
                  <a:pt x="701735" y="3284840"/>
                  <a:pt x="700322" y="3286110"/>
                  <a:pt x="695374" y="3286110"/>
                </a:cubicBezTo>
                <a:cubicBezTo>
                  <a:pt x="686893" y="3287380"/>
                  <a:pt x="685479" y="3282935"/>
                  <a:pt x="692547" y="3275315"/>
                </a:cubicBezTo>
                <a:cubicBezTo>
                  <a:pt x="695374" y="3272140"/>
                  <a:pt x="696787" y="3270870"/>
                  <a:pt x="697495" y="3270870"/>
                </a:cubicBezTo>
                <a:close/>
                <a:moveTo>
                  <a:pt x="696787" y="3227055"/>
                </a:moveTo>
                <a:cubicBezTo>
                  <a:pt x="697495" y="3227055"/>
                  <a:pt x="697495" y="3227055"/>
                  <a:pt x="698201" y="3227690"/>
                </a:cubicBezTo>
                <a:cubicBezTo>
                  <a:pt x="701735" y="3228325"/>
                  <a:pt x="704562" y="3233405"/>
                  <a:pt x="705976" y="3242930"/>
                </a:cubicBezTo>
                <a:cubicBezTo>
                  <a:pt x="708096" y="3254360"/>
                  <a:pt x="708803" y="3261345"/>
                  <a:pt x="706683" y="3264520"/>
                </a:cubicBezTo>
                <a:cubicBezTo>
                  <a:pt x="705269" y="3266425"/>
                  <a:pt x="703149" y="3267060"/>
                  <a:pt x="700322" y="3267060"/>
                </a:cubicBezTo>
                <a:lnTo>
                  <a:pt x="701029" y="3266425"/>
                </a:lnTo>
                <a:cubicBezTo>
                  <a:pt x="691840" y="3267060"/>
                  <a:pt x="686186" y="3253725"/>
                  <a:pt x="689013" y="3240390"/>
                </a:cubicBezTo>
                <a:cubicBezTo>
                  <a:pt x="691133" y="3232135"/>
                  <a:pt x="693960" y="3227690"/>
                  <a:pt x="696787" y="3227055"/>
                </a:cubicBezTo>
                <a:close/>
                <a:moveTo>
                  <a:pt x="5976562" y="3205465"/>
                </a:moveTo>
                <a:cubicBezTo>
                  <a:pt x="5970202" y="3204830"/>
                  <a:pt x="5968788" y="3209275"/>
                  <a:pt x="5964547" y="3221975"/>
                </a:cubicBezTo>
                <a:cubicBezTo>
                  <a:pt x="5958892" y="3238485"/>
                  <a:pt x="5958186" y="3240390"/>
                  <a:pt x="5969494" y="3244200"/>
                </a:cubicBezTo>
                <a:lnTo>
                  <a:pt x="5970202" y="3244200"/>
                </a:lnTo>
                <a:lnTo>
                  <a:pt x="5970908" y="3241660"/>
                </a:lnTo>
                <a:cubicBezTo>
                  <a:pt x="5973736" y="3235310"/>
                  <a:pt x="5976562" y="3227055"/>
                  <a:pt x="5980096" y="3218165"/>
                </a:cubicBezTo>
                <a:lnTo>
                  <a:pt x="5983630" y="3206735"/>
                </a:lnTo>
                <a:lnTo>
                  <a:pt x="5982924" y="3206735"/>
                </a:lnTo>
                <a:cubicBezTo>
                  <a:pt x="5981510" y="3206100"/>
                  <a:pt x="5980096" y="3206100"/>
                  <a:pt x="5979390" y="3205465"/>
                </a:cubicBezTo>
                <a:cubicBezTo>
                  <a:pt x="5977976" y="3205465"/>
                  <a:pt x="5977270" y="3205465"/>
                  <a:pt x="5976562" y="3205465"/>
                </a:cubicBezTo>
                <a:close/>
                <a:moveTo>
                  <a:pt x="608438" y="3204195"/>
                </a:moveTo>
                <a:lnTo>
                  <a:pt x="609144" y="3204830"/>
                </a:lnTo>
                <a:lnTo>
                  <a:pt x="608601" y="3204635"/>
                </a:lnTo>
                <a:close/>
                <a:moveTo>
                  <a:pt x="605610" y="3203560"/>
                </a:moveTo>
                <a:lnTo>
                  <a:pt x="608601" y="3204635"/>
                </a:lnTo>
                <a:lnTo>
                  <a:pt x="610912" y="3210863"/>
                </a:lnTo>
                <a:cubicBezTo>
                  <a:pt x="610912" y="3214197"/>
                  <a:pt x="610205" y="3218165"/>
                  <a:pt x="609144" y="3221340"/>
                </a:cubicBezTo>
                <a:cubicBezTo>
                  <a:pt x="607731" y="3225785"/>
                  <a:pt x="605610" y="3228960"/>
                  <a:pt x="603490" y="3228960"/>
                </a:cubicBezTo>
                <a:cubicBezTo>
                  <a:pt x="601370" y="3228960"/>
                  <a:pt x="599956" y="3223880"/>
                  <a:pt x="600663" y="3217530"/>
                </a:cubicBezTo>
                <a:cubicBezTo>
                  <a:pt x="602077" y="3206735"/>
                  <a:pt x="602783" y="3203560"/>
                  <a:pt x="605610" y="3203560"/>
                </a:cubicBezTo>
                <a:close/>
                <a:moveTo>
                  <a:pt x="6072687" y="3189590"/>
                </a:moveTo>
                <a:cubicBezTo>
                  <a:pt x="6073394" y="3189590"/>
                  <a:pt x="6074100" y="3189590"/>
                  <a:pt x="6075514" y="3189590"/>
                </a:cubicBezTo>
                <a:cubicBezTo>
                  <a:pt x="6081876" y="3192130"/>
                  <a:pt x="6083996" y="3202925"/>
                  <a:pt x="6078342" y="3216260"/>
                </a:cubicBezTo>
                <a:cubicBezTo>
                  <a:pt x="6074808" y="3225150"/>
                  <a:pt x="6070566" y="3230230"/>
                  <a:pt x="6068446" y="3228325"/>
                </a:cubicBezTo>
                <a:lnTo>
                  <a:pt x="6068446" y="3228960"/>
                </a:lnTo>
                <a:cubicBezTo>
                  <a:pt x="6062792" y="3222610"/>
                  <a:pt x="6062792" y="3190860"/>
                  <a:pt x="6069860" y="3190225"/>
                </a:cubicBezTo>
                <a:cubicBezTo>
                  <a:pt x="6070566" y="3189590"/>
                  <a:pt x="6071980" y="3189590"/>
                  <a:pt x="6072687" y="3189590"/>
                </a:cubicBezTo>
                <a:close/>
                <a:moveTo>
                  <a:pt x="778069" y="3184510"/>
                </a:moveTo>
                <a:cubicBezTo>
                  <a:pt x="778069" y="3184510"/>
                  <a:pt x="778069" y="3184510"/>
                  <a:pt x="778776" y="3184510"/>
                </a:cubicBezTo>
                <a:cubicBezTo>
                  <a:pt x="778776" y="3184510"/>
                  <a:pt x="779483" y="3185145"/>
                  <a:pt x="779483" y="3185145"/>
                </a:cubicBezTo>
                <a:cubicBezTo>
                  <a:pt x="781604" y="3192765"/>
                  <a:pt x="781604" y="3200385"/>
                  <a:pt x="778776" y="3206735"/>
                </a:cubicBezTo>
                <a:cubicBezTo>
                  <a:pt x="776656" y="3213085"/>
                  <a:pt x="775949" y="3220705"/>
                  <a:pt x="777362" y="3227690"/>
                </a:cubicBezTo>
                <a:cubicBezTo>
                  <a:pt x="777362" y="3234675"/>
                  <a:pt x="776656" y="3240390"/>
                  <a:pt x="773829" y="3246105"/>
                </a:cubicBezTo>
                <a:cubicBezTo>
                  <a:pt x="771708" y="3251820"/>
                  <a:pt x="767468" y="3256900"/>
                  <a:pt x="762519" y="3261345"/>
                </a:cubicBezTo>
                <a:lnTo>
                  <a:pt x="762519" y="3260710"/>
                </a:lnTo>
                <a:cubicBezTo>
                  <a:pt x="754745" y="3260710"/>
                  <a:pt x="754745" y="3246105"/>
                  <a:pt x="763934" y="3226420"/>
                </a:cubicBezTo>
                <a:cubicBezTo>
                  <a:pt x="768174" y="3216260"/>
                  <a:pt x="771708" y="3205465"/>
                  <a:pt x="773829" y="3194670"/>
                </a:cubicBezTo>
                <a:cubicBezTo>
                  <a:pt x="774535" y="3187685"/>
                  <a:pt x="775949" y="3184510"/>
                  <a:pt x="778069" y="3184510"/>
                </a:cubicBezTo>
                <a:close/>
                <a:moveTo>
                  <a:pt x="714457" y="3181970"/>
                </a:moveTo>
                <a:cubicBezTo>
                  <a:pt x="714457" y="3181970"/>
                  <a:pt x="714457" y="3181970"/>
                  <a:pt x="715165" y="3181970"/>
                </a:cubicBezTo>
                <a:cubicBezTo>
                  <a:pt x="716578" y="3181970"/>
                  <a:pt x="716578" y="3184510"/>
                  <a:pt x="715871" y="3187685"/>
                </a:cubicBezTo>
                <a:cubicBezTo>
                  <a:pt x="713750" y="3190225"/>
                  <a:pt x="712337" y="3190860"/>
                  <a:pt x="712337" y="3187685"/>
                </a:cubicBezTo>
                <a:cubicBezTo>
                  <a:pt x="711631" y="3185780"/>
                  <a:pt x="712337" y="3183875"/>
                  <a:pt x="715165" y="3182605"/>
                </a:cubicBezTo>
                <a:close/>
                <a:moveTo>
                  <a:pt x="785138" y="3174350"/>
                </a:moveTo>
                <a:cubicBezTo>
                  <a:pt x="785844" y="3174350"/>
                  <a:pt x="785844" y="3174350"/>
                  <a:pt x="786551" y="3174350"/>
                </a:cubicBezTo>
                <a:cubicBezTo>
                  <a:pt x="787965" y="3174985"/>
                  <a:pt x="788671" y="3176890"/>
                  <a:pt x="787965" y="3178160"/>
                </a:cubicBezTo>
                <a:cubicBezTo>
                  <a:pt x="786551" y="3180700"/>
                  <a:pt x="784431" y="3181970"/>
                  <a:pt x="781604" y="3181335"/>
                </a:cubicBezTo>
                <a:lnTo>
                  <a:pt x="780896" y="3180700"/>
                </a:lnTo>
                <a:cubicBezTo>
                  <a:pt x="779483" y="3179430"/>
                  <a:pt x="778776" y="3178160"/>
                  <a:pt x="778776" y="3176890"/>
                </a:cubicBezTo>
                <a:cubicBezTo>
                  <a:pt x="780189" y="3174985"/>
                  <a:pt x="782310" y="3174350"/>
                  <a:pt x="785138" y="3174350"/>
                </a:cubicBezTo>
                <a:close/>
                <a:moveTo>
                  <a:pt x="6084702" y="3171175"/>
                </a:moveTo>
                <a:cubicBezTo>
                  <a:pt x="6085410" y="3171175"/>
                  <a:pt x="6086116" y="3171175"/>
                  <a:pt x="6086116" y="3171810"/>
                </a:cubicBezTo>
                <a:cubicBezTo>
                  <a:pt x="6088944" y="3172445"/>
                  <a:pt x="6090357" y="3174350"/>
                  <a:pt x="6090357" y="3175620"/>
                </a:cubicBezTo>
                <a:cubicBezTo>
                  <a:pt x="6090357" y="3176255"/>
                  <a:pt x="6089650" y="3176890"/>
                  <a:pt x="6089650" y="3176890"/>
                </a:cubicBezTo>
                <a:cubicBezTo>
                  <a:pt x="6088236" y="3178160"/>
                  <a:pt x="6086116" y="3178160"/>
                  <a:pt x="6083996" y="3176890"/>
                </a:cubicBezTo>
                <a:cubicBezTo>
                  <a:pt x="6081876" y="3175620"/>
                  <a:pt x="6080462" y="3173715"/>
                  <a:pt x="6081876" y="3172445"/>
                </a:cubicBezTo>
                <a:cubicBezTo>
                  <a:pt x="6082582" y="3171810"/>
                  <a:pt x="6083996" y="3171175"/>
                  <a:pt x="6084702" y="3171175"/>
                </a:cubicBezTo>
                <a:close/>
                <a:moveTo>
                  <a:pt x="729301" y="3147045"/>
                </a:moveTo>
                <a:lnTo>
                  <a:pt x="730007" y="3147680"/>
                </a:lnTo>
                <a:lnTo>
                  <a:pt x="729452" y="3147318"/>
                </a:lnTo>
                <a:close/>
                <a:moveTo>
                  <a:pt x="717284" y="3140695"/>
                </a:moveTo>
                <a:cubicBezTo>
                  <a:pt x="717992" y="3140695"/>
                  <a:pt x="717992" y="3140695"/>
                  <a:pt x="718699" y="3140695"/>
                </a:cubicBezTo>
                <a:cubicBezTo>
                  <a:pt x="719405" y="3140695"/>
                  <a:pt x="720819" y="3141965"/>
                  <a:pt x="722232" y="3142600"/>
                </a:cubicBezTo>
                <a:lnTo>
                  <a:pt x="729452" y="3147318"/>
                </a:lnTo>
                <a:lnTo>
                  <a:pt x="730714" y="3149585"/>
                </a:lnTo>
                <a:cubicBezTo>
                  <a:pt x="730007" y="3151490"/>
                  <a:pt x="727180" y="3153395"/>
                  <a:pt x="724353" y="3154030"/>
                </a:cubicBezTo>
                <a:cubicBezTo>
                  <a:pt x="720819" y="3154030"/>
                  <a:pt x="717284" y="3151490"/>
                  <a:pt x="716578" y="3148950"/>
                </a:cubicBezTo>
                <a:cubicBezTo>
                  <a:pt x="714457" y="3143235"/>
                  <a:pt x="715165" y="3140695"/>
                  <a:pt x="717284" y="3140695"/>
                </a:cubicBezTo>
                <a:close/>
                <a:moveTo>
                  <a:pt x="718699" y="3124185"/>
                </a:moveTo>
                <a:cubicBezTo>
                  <a:pt x="719405" y="3124185"/>
                  <a:pt x="719405" y="3124185"/>
                  <a:pt x="719405" y="3124185"/>
                </a:cubicBezTo>
                <a:cubicBezTo>
                  <a:pt x="720112" y="3124185"/>
                  <a:pt x="720112" y="3124185"/>
                  <a:pt x="720112" y="3124185"/>
                </a:cubicBezTo>
                <a:cubicBezTo>
                  <a:pt x="720819" y="3124820"/>
                  <a:pt x="721526" y="3126725"/>
                  <a:pt x="720112" y="3129265"/>
                </a:cubicBezTo>
                <a:cubicBezTo>
                  <a:pt x="718699" y="3132440"/>
                  <a:pt x="717284" y="3133075"/>
                  <a:pt x="717284" y="3129900"/>
                </a:cubicBezTo>
                <a:cubicBezTo>
                  <a:pt x="716578" y="3127995"/>
                  <a:pt x="717284" y="3126090"/>
                  <a:pt x="719405" y="3124820"/>
                </a:cubicBezTo>
                <a:close/>
                <a:moveTo>
                  <a:pt x="623987" y="3114025"/>
                </a:moveTo>
                <a:cubicBezTo>
                  <a:pt x="624695" y="3114025"/>
                  <a:pt x="625401" y="3114025"/>
                  <a:pt x="626108" y="3114025"/>
                </a:cubicBezTo>
                <a:cubicBezTo>
                  <a:pt x="628229" y="3114660"/>
                  <a:pt x="629642" y="3115930"/>
                  <a:pt x="631762" y="3118470"/>
                </a:cubicBezTo>
                <a:cubicBezTo>
                  <a:pt x="634590" y="3122280"/>
                  <a:pt x="636003" y="3125455"/>
                  <a:pt x="634590" y="3127995"/>
                </a:cubicBezTo>
                <a:cubicBezTo>
                  <a:pt x="633883" y="3129900"/>
                  <a:pt x="632469" y="3131805"/>
                  <a:pt x="629642" y="3133710"/>
                </a:cubicBezTo>
                <a:lnTo>
                  <a:pt x="629642" y="3134345"/>
                </a:lnTo>
                <a:cubicBezTo>
                  <a:pt x="623987" y="3138155"/>
                  <a:pt x="620453" y="3136250"/>
                  <a:pt x="617626" y="3125455"/>
                </a:cubicBezTo>
                <a:cubicBezTo>
                  <a:pt x="616213" y="3117835"/>
                  <a:pt x="619747" y="3113390"/>
                  <a:pt x="623987" y="3114025"/>
                </a:cubicBezTo>
                <a:close/>
                <a:moveTo>
                  <a:pt x="6066326" y="3111485"/>
                </a:moveTo>
                <a:cubicBezTo>
                  <a:pt x="6067032" y="3111485"/>
                  <a:pt x="6067032" y="3111485"/>
                  <a:pt x="6067032" y="3111485"/>
                </a:cubicBezTo>
                <a:cubicBezTo>
                  <a:pt x="6070566" y="3113390"/>
                  <a:pt x="6069860" y="3120375"/>
                  <a:pt x="6066326" y="3133710"/>
                </a:cubicBezTo>
                <a:cubicBezTo>
                  <a:pt x="6064206" y="3140060"/>
                  <a:pt x="6063498" y="3147045"/>
                  <a:pt x="6062792" y="3153395"/>
                </a:cubicBezTo>
                <a:cubicBezTo>
                  <a:pt x="6061378" y="3157840"/>
                  <a:pt x="6058551" y="3161650"/>
                  <a:pt x="6055017" y="3164190"/>
                </a:cubicBezTo>
                <a:cubicBezTo>
                  <a:pt x="6048656" y="3169905"/>
                  <a:pt x="6045829" y="3177525"/>
                  <a:pt x="6046536" y="3185145"/>
                </a:cubicBezTo>
                <a:cubicBezTo>
                  <a:pt x="6045829" y="3197210"/>
                  <a:pt x="6043708" y="3208640"/>
                  <a:pt x="6039468" y="3220070"/>
                </a:cubicBezTo>
                <a:cubicBezTo>
                  <a:pt x="6035934" y="3230230"/>
                  <a:pt x="6032400" y="3240390"/>
                  <a:pt x="6030279" y="3251185"/>
                </a:cubicBezTo>
                <a:cubicBezTo>
                  <a:pt x="6025332" y="3272775"/>
                  <a:pt x="6018264" y="3293730"/>
                  <a:pt x="6009782" y="3313415"/>
                </a:cubicBezTo>
                <a:cubicBezTo>
                  <a:pt x="6004128" y="3325480"/>
                  <a:pt x="5998474" y="3337545"/>
                  <a:pt x="5992112" y="3348975"/>
                </a:cubicBezTo>
                <a:cubicBezTo>
                  <a:pt x="5988578" y="3350880"/>
                  <a:pt x="5987164" y="3353420"/>
                  <a:pt x="5987164" y="3356595"/>
                </a:cubicBezTo>
                <a:cubicBezTo>
                  <a:pt x="5987872" y="3358500"/>
                  <a:pt x="5986458" y="3359770"/>
                  <a:pt x="5984338" y="3358500"/>
                </a:cubicBezTo>
                <a:cubicBezTo>
                  <a:pt x="5976562" y="3355960"/>
                  <a:pt x="5978683" y="3335640"/>
                  <a:pt x="5989285" y="3309605"/>
                </a:cubicBezTo>
                <a:cubicBezTo>
                  <a:pt x="5994940" y="3295635"/>
                  <a:pt x="6002714" y="3272775"/>
                  <a:pt x="6005542" y="3260075"/>
                </a:cubicBezTo>
                <a:cubicBezTo>
                  <a:pt x="6020384" y="3209275"/>
                  <a:pt x="6039468" y="3159745"/>
                  <a:pt x="6062085" y="3112120"/>
                </a:cubicBezTo>
                <a:lnTo>
                  <a:pt x="6062792" y="3112120"/>
                </a:lnTo>
                <a:cubicBezTo>
                  <a:pt x="6064206" y="3111485"/>
                  <a:pt x="6065619" y="3111485"/>
                  <a:pt x="6066326" y="3111485"/>
                </a:cubicBezTo>
                <a:close/>
                <a:moveTo>
                  <a:pt x="6069860" y="3098785"/>
                </a:moveTo>
                <a:lnTo>
                  <a:pt x="6070566" y="3099420"/>
                </a:lnTo>
                <a:cubicBezTo>
                  <a:pt x="6071274" y="3099420"/>
                  <a:pt x="6071274" y="3099420"/>
                  <a:pt x="6071274" y="3099420"/>
                </a:cubicBezTo>
                <a:cubicBezTo>
                  <a:pt x="6071980" y="3100055"/>
                  <a:pt x="6071980" y="3100690"/>
                  <a:pt x="6071274" y="3101960"/>
                </a:cubicBezTo>
                <a:cubicBezTo>
                  <a:pt x="6071274" y="3102595"/>
                  <a:pt x="6070566" y="3103230"/>
                  <a:pt x="6070566" y="3103865"/>
                </a:cubicBezTo>
                <a:cubicBezTo>
                  <a:pt x="6069153" y="3107040"/>
                  <a:pt x="6067740" y="3107040"/>
                  <a:pt x="6067032" y="3104500"/>
                </a:cubicBezTo>
                <a:cubicBezTo>
                  <a:pt x="6067032" y="3101960"/>
                  <a:pt x="6067740" y="3100055"/>
                  <a:pt x="6069860" y="3098785"/>
                </a:cubicBezTo>
                <a:close/>
                <a:moveTo>
                  <a:pt x="730714" y="3094340"/>
                </a:moveTo>
                <a:cubicBezTo>
                  <a:pt x="730714" y="3093705"/>
                  <a:pt x="731420" y="3093705"/>
                  <a:pt x="731420" y="3094340"/>
                </a:cubicBezTo>
                <a:cubicBezTo>
                  <a:pt x="732128" y="3094340"/>
                  <a:pt x="733541" y="3095610"/>
                  <a:pt x="735662" y="3098785"/>
                </a:cubicBezTo>
                <a:cubicBezTo>
                  <a:pt x="739195" y="3102595"/>
                  <a:pt x="739195" y="3108310"/>
                  <a:pt x="737782" y="3112120"/>
                </a:cubicBezTo>
                <a:cubicBezTo>
                  <a:pt x="737075" y="3115930"/>
                  <a:pt x="734248" y="3118470"/>
                  <a:pt x="730714" y="3115930"/>
                </a:cubicBezTo>
                <a:cubicBezTo>
                  <a:pt x="727886" y="3114025"/>
                  <a:pt x="727180" y="3108310"/>
                  <a:pt x="728593" y="3102595"/>
                </a:cubicBezTo>
                <a:lnTo>
                  <a:pt x="727886" y="3101960"/>
                </a:lnTo>
                <a:cubicBezTo>
                  <a:pt x="729301" y="3096880"/>
                  <a:pt x="730007" y="3094340"/>
                  <a:pt x="730714" y="3094340"/>
                </a:cubicBezTo>
                <a:close/>
                <a:moveTo>
                  <a:pt x="799980" y="3086720"/>
                </a:moveTo>
                <a:cubicBezTo>
                  <a:pt x="800686" y="3086720"/>
                  <a:pt x="801393" y="3086720"/>
                  <a:pt x="801393" y="3086720"/>
                </a:cubicBezTo>
                <a:cubicBezTo>
                  <a:pt x="802807" y="3087355"/>
                  <a:pt x="804220" y="3089895"/>
                  <a:pt x="806341" y="3093705"/>
                </a:cubicBezTo>
                <a:cubicBezTo>
                  <a:pt x="808462" y="3098785"/>
                  <a:pt x="808462" y="3104500"/>
                  <a:pt x="806341" y="3108945"/>
                </a:cubicBezTo>
                <a:cubicBezTo>
                  <a:pt x="804928" y="3114025"/>
                  <a:pt x="801393" y="3117835"/>
                  <a:pt x="796446" y="3121010"/>
                </a:cubicBezTo>
                <a:lnTo>
                  <a:pt x="795739" y="3120375"/>
                </a:lnTo>
                <a:cubicBezTo>
                  <a:pt x="788671" y="3124820"/>
                  <a:pt x="788671" y="3123550"/>
                  <a:pt x="792912" y="3106405"/>
                </a:cubicBezTo>
                <a:cubicBezTo>
                  <a:pt x="795032" y="3093705"/>
                  <a:pt x="797859" y="3087355"/>
                  <a:pt x="799980" y="3086720"/>
                </a:cubicBezTo>
                <a:close/>
                <a:moveTo>
                  <a:pt x="6078342" y="3079735"/>
                </a:moveTo>
                <a:cubicBezTo>
                  <a:pt x="6078342" y="3079735"/>
                  <a:pt x="6079048" y="3079735"/>
                  <a:pt x="6079048" y="3080370"/>
                </a:cubicBezTo>
                <a:cubicBezTo>
                  <a:pt x="6079755" y="3080370"/>
                  <a:pt x="6079755" y="3082910"/>
                  <a:pt x="6076928" y="3087990"/>
                </a:cubicBezTo>
                <a:lnTo>
                  <a:pt x="6077634" y="3087990"/>
                </a:lnTo>
                <a:cubicBezTo>
                  <a:pt x="6074808" y="3096245"/>
                  <a:pt x="6073394" y="3096880"/>
                  <a:pt x="6070566" y="3091165"/>
                </a:cubicBezTo>
                <a:cubicBezTo>
                  <a:pt x="6069153" y="3086720"/>
                  <a:pt x="6070566" y="3082910"/>
                  <a:pt x="6074808" y="3081005"/>
                </a:cubicBezTo>
                <a:cubicBezTo>
                  <a:pt x="6076221" y="3080370"/>
                  <a:pt x="6077634" y="3080370"/>
                  <a:pt x="6078342" y="3079735"/>
                </a:cubicBezTo>
                <a:close/>
                <a:moveTo>
                  <a:pt x="737782" y="3074655"/>
                </a:moveTo>
                <a:cubicBezTo>
                  <a:pt x="737782" y="3074655"/>
                  <a:pt x="737782" y="3074655"/>
                  <a:pt x="738489" y="3074655"/>
                </a:cubicBezTo>
                <a:lnTo>
                  <a:pt x="739195" y="3075290"/>
                </a:lnTo>
                <a:lnTo>
                  <a:pt x="739902" y="3077195"/>
                </a:lnTo>
                <a:cubicBezTo>
                  <a:pt x="741316" y="3079100"/>
                  <a:pt x="741316" y="3081005"/>
                  <a:pt x="740609" y="3082910"/>
                </a:cubicBezTo>
                <a:cubicBezTo>
                  <a:pt x="740609" y="3083545"/>
                  <a:pt x="740609" y="3084180"/>
                  <a:pt x="739902" y="3084815"/>
                </a:cubicBezTo>
                <a:cubicBezTo>
                  <a:pt x="738489" y="3087990"/>
                  <a:pt x="736368" y="3088625"/>
                  <a:pt x="734248" y="3086720"/>
                </a:cubicBezTo>
                <a:cubicBezTo>
                  <a:pt x="732128" y="3083545"/>
                  <a:pt x="732128" y="3080370"/>
                  <a:pt x="732835" y="3077830"/>
                </a:cubicBezTo>
                <a:cubicBezTo>
                  <a:pt x="734248" y="3075290"/>
                  <a:pt x="735662" y="3074020"/>
                  <a:pt x="737782" y="3074655"/>
                </a:cubicBezTo>
                <a:close/>
                <a:moveTo>
                  <a:pt x="6083289" y="3068305"/>
                </a:moveTo>
                <a:cubicBezTo>
                  <a:pt x="6083996" y="3068305"/>
                  <a:pt x="6084702" y="3068305"/>
                  <a:pt x="6084702" y="3068305"/>
                </a:cubicBezTo>
                <a:cubicBezTo>
                  <a:pt x="6085410" y="3068940"/>
                  <a:pt x="6085410" y="3069575"/>
                  <a:pt x="6084702" y="3071480"/>
                </a:cubicBezTo>
                <a:cubicBezTo>
                  <a:pt x="6084702" y="3071480"/>
                  <a:pt x="6084702" y="3072115"/>
                  <a:pt x="6083996" y="3072750"/>
                </a:cubicBezTo>
                <a:cubicBezTo>
                  <a:pt x="6082582" y="3075925"/>
                  <a:pt x="6081168" y="3076560"/>
                  <a:pt x="6081168" y="3073385"/>
                </a:cubicBezTo>
                <a:cubicBezTo>
                  <a:pt x="6080462" y="3070845"/>
                  <a:pt x="6081876" y="3068305"/>
                  <a:pt x="6083289" y="3068305"/>
                </a:cubicBezTo>
                <a:close/>
                <a:moveTo>
                  <a:pt x="639537" y="3028300"/>
                </a:moveTo>
                <a:cubicBezTo>
                  <a:pt x="639537" y="3028300"/>
                  <a:pt x="640244" y="3029570"/>
                  <a:pt x="640244" y="3032110"/>
                </a:cubicBezTo>
                <a:cubicBezTo>
                  <a:pt x="640244" y="3036555"/>
                  <a:pt x="642364" y="3041635"/>
                  <a:pt x="645898" y="3046080"/>
                </a:cubicBezTo>
                <a:cubicBezTo>
                  <a:pt x="650846" y="3051160"/>
                  <a:pt x="652259" y="3065765"/>
                  <a:pt x="648726" y="3074020"/>
                </a:cubicBezTo>
                <a:cubicBezTo>
                  <a:pt x="647311" y="3076560"/>
                  <a:pt x="645898" y="3078465"/>
                  <a:pt x="643071" y="3079100"/>
                </a:cubicBezTo>
                <a:cubicBezTo>
                  <a:pt x="633176" y="3081005"/>
                  <a:pt x="628935" y="3075290"/>
                  <a:pt x="630349" y="3059415"/>
                </a:cubicBezTo>
                <a:cubicBezTo>
                  <a:pt x="631056" y="3046715"/>
                  <a:pt x="637417" y="3027665"/>
                  <a:pt x="639537" y="3028300"/>
                </a:cubicBezTo>
                <a:close/>
                <a:moveTo>
                  <a:pt x="6083289" y="2983215"/>
                </a:moveTo>
                <a:lnTo>
                  <a:pt x="6081876" y="2986390"/>
                </a:lnTo>
                <a:lnTo>
                  <a:pt x="6081874" y="2986394"/>
                </a:lnTo>
                <a:close/>
                <a:moveTo>
                  <a:pt x="6083911" y="2981120"/>
                </a:moveTo>
                <a:lnTo>
                  <a:pt x="6083996" y="2981310"/>
                </a:lnTo>
                <a:lnTo>
                  <a:pt x="6083289" y="2983215"/>
                </a:lnTo>
                <a:close/>
                <a:moveTo>
                  <a:pt x="840974" y="2933685"/>
                </a:moveTo>
                <a:cubicBezTo>
                  <a:pt x="840974" y="2933685"/>
                  <a:pt x="840974" y="2933685"/>
                  <a:pt x="841681" y="2933685"/>
                </a:cubicBezTo>
                <a:cubicBezTo>
                  <a:pt x="843801" y="2934320"/>
                  <a:pt x="845215" y="2937495"/>
                  <a:pt x="843801" y="2940670"/>
                </a:cubicBezTo>
                <a:cubicBezTo>
                  <a:pt x="842388" y="2943845"/>
                  <a:pt x="840268" y="2945750"/>
                  <a:pt x="836026" y="2946385"/>
                </a:cubicBezTo>
                <a:lnTo>
                  <a:pt x="836026" y="2945750"/>
                </a:lnTo>
                <a:cubicBezTo>
                  <a:pt x="833199" y="2945750"/>
                  <a:pt x="832492" y="2943210"/>
                  <a:pt x="834613" y="2939400"/>
                </a:cubicBezTo>
                <a:cubicBezTo>
                  <a:pt x="836026" y="2935590"/>
                  <a:pt x="838147" y="2933685"/>
                  <a:pt x="840974" y="2933685"/>
                </a:cubicBezTo>
                <a:close/>
                <a:moveTo>
                  <a:pt x="6117922" y="2880345"/>
                </a:moveTo>
                <a:cubicBezTo>
                  <a:pt x="6117216" y="2879710"/>
                  <a:pt x="6116508" y="2881615"/>
                  <a:pt x="6114388" y="2884790"/>
                </a:cubicBezTo>
                <a:cubicBezTo>
                  <a:pt x="6110148" y="2894950"/>
                  <a:pt x="6111561" y="2903840"/>
                  <a:pt x="6117216" y="2903205"/>
                </a:cubicBezTo>
                <a:cubicBezTo>
                  <a:pt x="6120042" y="2903205"/>
                  <a:pt x="6121456" y="2903205"/>
                  <a:pt x="6121456" y="2901935"/>
                </a:cubicBezTo>
                <a:cubicBezTo>
                  <a:pt x="6122163" y="2900030"/>
                  <a:pt x="6121456" y="2896855"/>
                  <a:pt x="6120042" y="2889870"/>
                </a:cubicBezTo>
                <a:cubicBezTo>
                  <a:pt x="6119336" y="2883520"/>
                  <a:pt x="6118629" y="2880980"/>
                  <a:pt x="6117922" y="2880345"/>
                </a:cubicBezTo>
                <a:close/>
                <a:moveTo>
                  <a:pt x="6170225" y="2873360"/>
                </a:moveTo>
                <a:cubicBezTo>
                  <a:pt x="6170225" y="2873360"/>
                  <a:pt x="6170932" y="2873360"/>
                  <a:pt x="6170932" y="2873360"/>
                </a:cubicBezTo>
                <a:cubicBezTo>
                  <a:pt x="6173759" y="2874630"/>
                  <a:pt x="6178000" y="2880345"/>
                  <a:pt x="6180827" y="2889235"/>
                </a:cubicBezTo>
                <a:cubicBezTo>
                  <a:pt x="6185068" y="2897490"/>
                  <a:pt x="6184361" y="2906380"/>
                  <a:pt x="6178706" y="2912730"/>
                </a:cubicBezTo>
                <a:cubicBezTo>
                  <a:pt x="6174466" y="2917810"/>
                  <a:pt x="6172346" y="2923525"/>
                  <a:pt x="6172346" y="2929240"/>
                </a:cubicBezTo>
                <a:cubicBezTo>
                  <a:pt x="6173759" y="2934955"/>
                  <a:pt x="6173759" y="2940670"/>
                  <a:pt x="6173052" y="2946385"/>
                </a:cubicBezTo>
                <a:cubicBezTo>
                  <a:pt x="6173052" y="2948290"/>
                  <a:pt x="6172346" y="2949560"/>
                  <a:pt x="6172346" y="2950830"/>
                </a:cubicBezTo>
                <a:cubicBezTo>
                  <a:pt x="6170932" y="2954640"/>
                  <a:pt x="6168812" y="2955275"/>
                  <a:pt x="6165984" y="2954005"/>
                </a:cubicBezTo>
                <a:cubicBezTo>
                  <a:pt x="6161744" y="2952735"/>
                  <a:pt x="6160330" y="2946385"/>
                  <a:pt x="6161744" y="2940035"/>
                </a:cubicBezTo>
                <a:cubicBezTo>
                  <a:pt x="6162450" y="2933685"/>
                  <a:pt x="6164570" y="2922890"/>
                  <a:pt x="6164570" y="2915270"/>
                </a:cubicBezTo>
                <a:cubicBezTo>
                  <a:pt x="6165278" y="2908285"/>
                  <a:pt x="6165984" y="2898760"/>
                  <a:pt x="6166691" y="2893045"/>
                </a:cubicBezTo>
                <a:cubicBezTo>
                  <a:pt x="6167398" y="2887965"/>
                  <a:pt x="6167398" y="2880980"/>
                  <a:pt x="6167398" y="2877805"/>
                </a:cubicBezTo>
                <a:lnTo>
                  <a:pt x="6168104" y="2877805"/>
                </a:lnTo>
                <a:cubicBezTo>
                  <a:pt x="6168104" y="2875265"/>
                  <a:pt x="6168812" y="2873995"/>
                  <a:pt x="6170225" y="2873360"/>
                </a:cubicBezTo>
                <a:close/>
                <a:moveTo>
                  <a:pt x="864298" y="2844785"/>
                </a:moveTo>
                <a:cubicBezTo>
                  <a:pt x="865005" y="2846055"/>
                  <a:pt x="865712" y="2847325"/>
                  <a:pt x="866419" y="2848595"/>
                </a:cubicBezTo>
                <a:cubicBezTo>
                  <a:pt x="867125" y="2850500"/>
                  <a:pt x="866419" y="2851770"/>
                  <a:pt x="865712" y="2853675"/>
                </a:cubicBezTo>
                <a:cubicBezTo>
                  <a:pt x="865005" y="2855580"/>
                  <a:pt x="862178" y="2856850"/>
                  <a:pt x="857938" y="2856850"/>
                </a:cubicBezTo>
                <a:cubicBezTo>
                  <a:pt x="850869" y="2857485"/>
                  <a:pt x="849456" y="2854310"/>
                  <a:pt x="855110" y="2848595"/>
                </a:cubicBezTo>
                <a:cubicBezTo>
                  <a:pt x="857938" y="2845420"/>
                  <a:pt x="861471" y="2844150"/>
                  <a:pt x="863592" y="2846055"/>
                </a:cubicBezTo>
                <a:close/>
                <a:moveTo>
                  <a:pt x="802807" y="2831450"/>
                </a:moveTo>
                <a:cubicBezTo>
                  <a:pt x="803514" y="2831450"/>
                  <a:pt x="804220" y="2831450"/>
                  <a:pt x="804928" y="2832720"/>
                </a:cubicBezTo>
                <a:lnTo>
                  <a:pt x="805635" y="2832085"/>
                </a:lnTo>
                <a:cubicBezTo>
                  <a:pt x="807755" y="2833990"/>
                  <a:pt x="808462" y="2836530"/>
                  <a:pt x="807755" y="2838435"/>
                </a:cubicBezTo>
                <a:cubicBezTo>
                  <a:pt x="806341" y="2839705"/>
                  <a:pt x="804220" y="2840975"/>
                  <a:pt x="801393" y="2840975"/>
                </a:cubicBezTo>
                <a:cubicBezTo>
                  <a:pt x="798566" y="2840975"/>
                  <a:pt x="797859" y="2838435"/>
                  <a:pt x="799273" y="2835260"/>
                </a:cubicBezTo>
                <a:cubicBezTo>
                  <a:pt x="799980" y="2832720"/>
                  <a:pt x="801393" y="2831450"/>
                  <a:pt x="802807" y="2831450"/>
                </a:cubicBezTo>
                <a:close/>
                <a:moveTo>
                  <a:pt x="6163157" y="2773665"/>
                </a:moveTo>
                <a:cubicBezTo>
                  <a:pt x="6161744" y="2773665"/>
                  <a:pt x="6161036" y="2774935"/>
                  <a:pt x="6160330" y="2776205"/>
                </a:cubicBezTo>
                <a:lnTo>
                  <a:pt x="6159623" y="2776840"/>
                </a:lnTo>
                <a:cubicBezTo>
                  <a:pt x="6159623" y="2778110"/>
                  <a:pt x="6158916" y="2778745"/>
                  <a:pt x="6158916" y="2779380"/>
                </a:cubicBezTo>
                <a:lnTo>
                  <a:pt x="6158916" y="2781285"/>
                </a:lnTo>
                <a:lnTo>
                  <a:pt x="6160330" y="2779380"/>
                </a:lnTo>
                <a:lnTo>
                  <a:pt x="6159623" y="2783190"/>
                </a:lnTo>
                <a:lnTo>
                  <a:pt x="6160330" y="2783190"/>
                </a:lnTo>
                <a:cubicBezTo>
                  <a:pt x="6160330" y="2783825"/>
                  <a:pt x="6161036" y="2784460"/>
                  <a:pt x="6161744" y="2784460"/>
                </a:cubicBezTo>
                <a:cubicBezTo>
                  <a:pt x="6163864" y="2785095"/>
                  <a:pt x="6166691" y="2784460"/>
                  <a:pt x="6167398" y="2781920"/>
                </a:cubicBezTo>
                <a:cubicBezTo>
                  <a:pt x="6168104" y="2780015"/>
                  <a:pt x="6167398" y="2776840"/>
                  <a:pt x="6165984" y="2774935"/>
                </a:cubicBezTo>
                <a:cubicBezTo>
                  <a:pt x="6165278" y="2774300"/>
                  <a:pt x="6164570" y="2773665"/>
                  <a:pt x="6164570" y="2773665"/>
                </a:cubicBezTo>
                <a:cubicBezTo>
                  <a:pt x="6163864" y="2773030"/>
                  <a:pt x="6163864" y="2773030"/>
                  <a:pt x="6163157" y="2773665"/>
                </a:cubicBezTo>
                <a:close/>
                <a:moveTo>
                  <a:pt x="818356" y="2763505"/>
                </a:moveTo>
                <a:cubicBezTo>
                  <a:pt x="819064" y="2763505"/>
                  <a:pt x="819064" y="2763505"/>
                  <a:pt x="819771" y="2764140"/>
                </a:cubicBezTo>
                <a:cubicBezTo>
                  <a:pt x="820477" y="2764140"/>
                  <a:pt x="820477" y="2764140"/>
                  <a:pt x="821184" y="2764140"/>
                </a:cubicBezTo>
                <a:cubicBezTo>
                  <a:pt x="826132" y="2766045"/>
                  <a:pt x="826838" y="2769220"/>
                  <a:pt x="822598" y="2778745"/>
                </a:cubicBezTo>
                <a:cubicBezTo>
                  <a:pt x="818356" y="2788905"/>
                  <a:pt x="816943" y="2790175"/>
                  <a:pt x="812702" y="2785095"/>
                </a:cubicBezTo>
                <a:lnTo>
                  <a:pt x="813409" y="2783825"/>
                </a:lnTo>
                <a:cubicBezTo>
                  <a:pt x="810582" y="2778745"/>
                  <a:pt x="809875" y="2774300"/>
                  <a:pt x="811289" y="2769855"/>
                </a:cubicBezTo>
                <a:cubicBezTo>
                  <a:pt x="813409" y="2766045"/>
                  <a:pt x="815529" y="2763505"/>
                  <a:pt x="818356" y="2763505"/>
                </a:cubicBezTo>
                <a:close/>
                <a:moveTo>
                  <a:pt x="893277" y="2746995"/>
                </a:moveTo>
                <a:cubicBezTo>
                  <a:pt x="893984" y="2746995"/>
                  <a:pt x="893984" y="2746995"/>
                  <a:pt x="893984" y="2746995"/>
                </a:cubicBezTo>
                <a:cubicBezTo>
                  <a:pt x="894691" y="2746995"/>
                  <a:pt x="893984" y="2747630"/>
                  <a:pt x="893984" y="2748900"/>
                </a:cubicBezTo>
                <a:cubicBezTo>
                  <a:pt x="893984" y="2748900"/>
                  <a:pt x="893277" y="2749535"/>
                  <a:pt x="893277" y="2749535"/>
                </a:cubicBezTo>
                <a:cubicBezTo>
                  <a:pt x="891864" y="2752710"/>
                  <a:pt x="889037" y="2755250"/>
                  <a:pt x="885502" y="2756520"/>
                </a:cubicBezTo>
                <a:cubicBezTo>
                  <a:pt x="879848" y="2759060"/>
                  <a:pt x="879848" y="2759060"/>
                  <a:pt x="881968" y="2755250"/>
                </a:cubicBezTo>
                <a:lnTo>
                  <a:pt x="881968" y="2753980"/>
                </a:lnTo>
                <a:cubicBezTo>
                  <a:pt x="884089" y="2751440"/>
                  <a:pt x="886210" y="2749535"/>
                  <a:pt x="889743" y="2748265"/>
                </a:cubicBezTo>
                <a:cubicBezTo>
                  <a:pt x="891864" y="2747630"/>
                  <a:pt x="892571" y="2746995"/>
                  <a:pt x="893277" y="2746995"/>
                </a:cubicBezTo>
                <a:close/>
                <a:moveTo>
                  <a:pt x="6226769" y="2694290"/>
                </a:moveTo>
                <a:cubicBezTo>
                  <a:pt x="6228182" y="2694290"/>
                  <a:pt x="6228182" y="2696195"/>
                  <a:pt x="6228890" y="2699370"/>
                </a:cubicBezTo>
                <a:cubicBezTo>
                  <a:pt x="6230303" y="2705720"/>
                  <a:pt x="6230303" y="2711435"/>
                  <a:pt x="6228890" y="2716515"/>
                </a:cubicBezTo>
                <a:cubicBezTo>
                  <a:pt x="6228182" y="2720325"/>
                  <a:pt x="6228890" y="2724135"/>
                  <a:pt x="6232424" y="2727945"/>
                </a:cubicBezTo>
                <a:cubicBezTo>
                  <a:pt x="6235957" y="2733660"/>
                  <a:pt x="6236664" y="2739375"/>
                  <a:pt x="6235250" y="2745090"/>
                </a:cubicBezTo>
                <a:cubicBezTo>
                  <a:pt x="6233130" y="2756520"/>
                  <a:pt x="6232424" y="2757155"/>
                  <a:pt x="6228890" y="2748900"/>
                </a:cubicBezTo>
                <a:cubicBezTo>
                  <a:pt x="6224648" y="2740645"/>
                  <a:pt x="6224648" y="2740645"/>
                  <a:pt x="6221822" y="2746360"/>
                </a:cubicBezTo>
                <a:cubicBezTo>
                  <a:pt x="6221114" y="2752710"/>
                  <a:pt x="6221114" y="2759060"/>
                  <a:pt x="6223235" y="2766045"/>
                </a:cubicBezTo>
                <a:cubicBezTo>
                  <a:pt x="6225356" y="2775570"/>
                  <a:pt x="6224648" y="2786365"/>
                  <a:pt x="6221822" y="2792715"/>
                </a:cubicBezTo>
                <a:cubicBezTo>
                  <a:pt x="6219701" y="2796525"/>
                  <a:pt x="6217580" y="2799065"/>
                  <a:pt x="6214754" y="2799065"/>
                </a:cubicBezTo>
                <a:cubicBezTo>
                  <a:pt x="6201324" y="2799065"/>
                  <a:pt x="6202738" y="2760330"/>
                  <a:pt x="6216874" y="2719055"/>
                </a:cubicBezTo>
                <a:lnTo>
                  <a:pt x="6216167" y="2719055"/>
                </a:lnTo>
                <a:cubicBezTo>
                  <a:pt x="6222528" y="2700005"/>
                  <a:pt x="6225356" y="2693020"/>
                  <a:pt x="6226769" y="2694290"/>
                </a:cubicBezTo>
                <a:close/>
                <a:moveTo>
                  <a:pt x="906707" y="2694290"/>
                </a:moveTo>
                <a:cubicBezTo>
                  <a:pt x="907413" y="2694290"/>
                  <a:pt x="908120" y="2694290"/>
                  <a:pt x="908120" y="2694290"/>
                </a:cubicBezTo>
                <a:cubicBezTo>
                  <a:pt x="909534" y="2694290"/>
                  <a:pt x="910241" y="2695560"/>
                  <a:pt x="910241" y="2696830"/>
                </a:cubicBezTo>
                <a:lnTo>
                  <a:pt x="910947" y="2695560"/>
                </a:lnTo>
                <a:cubicBezTo>
                  <a:pt x="911654" y="2701910"/>
                  <a:pt x="910241" y="2707625"/>
                  <a:pt x="908120" y="2712705"/>
                </a:cubicBezTo>
                <a:cubicBezTo>
                  <a:pt x="905999" y="2717785"/>
                  <a:pt x="902465" y="2722865"/>
                  <a:pt x="898225" y="2726675"/>
                </a:cubicBezTo>
                <a:cubicBezTo>
                  <a:pt x="892571" y="2726675"/>
                  <a:pt x="891157" y="2719055"/>
                  <a:pt x="893984" y="2708260"/>
                </a:cubicBezTo>
                <a:cubicBezTo>
                  <a:pt x="896104" y="2700640"/>
                  <a:pt x="902465" y="2694925"/>
                  <a:pt x="906707" y="2694290"/>
                </a:cubicBezTo>
                <a:close/>
                <a:moveTo>
                  <a:pt x="838854" y="2689845"/>
                </a:moveTo>
                <a:cubicBezTo>
                  <a:pt x="840268" y="2689845"/>
                  <a:pt x="842388" y="2689845"/>
                  <a:pt x="844508" y="2691115"/>
                </a:cubicBezTo>
                <a:lnTo>
                  <a:pt x="845215" y="2690480"/>
                </a:lnTo>
                <a:cubicBezTo>
                  <a:pt x="850869" y="2692385"/>
                  <a:pt x="851576" y="2696195"/>
                  <a:pt x="850162" y="2698735"/>
                </a:cubicBezTo>
                <a:cubicBezTo>
                  <a:pt x="848749" y="2700640"/>
                  <a:pt x="847335" y="2702545"/>
                  <a:pt x="844508" y="2703815"/>
                </a:cubicBezTo>
                <a:cubicBezTo>
                  <a:pt x="837441" y="2706990"/>
                  <a:pt x="830372" y="2700640"/>
                  <a:pt x="833907" y="2693655"/>
                </a:cubicBezTo>
                <a:cubicBezTo>
                  <a:pt x="833907" y="2693020"/>
                  <a:pt x="834613" y="2692385"/>
                  <a:pt x="834613" y="2691750"/>
                </a:cubicBezTo>
                <a:cubicBezTo>
                  <a:pt x="835320" y="2690480"/>
                  <a:pt x="836734" y="2689845"/>
                  <a:pt x="838854" y="2689845"/>
                </a:cubicBezTo>
                <a:close/>
                <a:moveTo>
                  <a:pt x="842388" y="2664445"/>
                </a:moveTo>
                <a:cubicBezTo>
                  <a:pt x="843095" y="2664445"/>
                  <a:pt x="843801" y="2665715"/>
                  <a:pt x="845215" y="2668255"/>
                </a:cubicBezTo>
                <a:cubicBezTo>
                  <a:pt x="846628" y="2672065"/>
                  <a:pt x="846628" y="2674605"/>
                  <a:pt x="845922" y="2675875"/>
                </a:cubicBezTo>
                <a:cubicBezTo>
                  <a:pt x="845215" y="2677145"/>
                  <a:pt x="843801" y="2677780"/>
                  <a:pt x="840974" y="2676510"/>
                </a:cubicBezTo>
                <a:cubicBezTo>
                  <a:pt x="838854" y="2675875"/>
                  <a:pt x="838147" y="2672065"/>
                  <a:pt x="839561" y="2668890"/>
                </a:cubicBezTo>
                <a:lnTo>
                  <a:pt x="840268" y="2667620"/>
                </a:lnTo>
                <a:cubicBezTo>
                  <a:pt x="840974" y="2665080"/>
                  <a:pt x="841681" y="2663810"/>
                  <a:pt x="842388" y="2664445"/>
                </a:cubicBezTo>
                <a:close/>
                <a:moveTo>
                  <a:pt x="6260695" y="2661905"/>
                </a:moveTo>
                <a:cubicBezTo>
                  <a:pt x="6261402" y="2661905"/>
                  <a:pt x="6262108" y="2661905"/>
                  <a:pt x="6262816" y="2662540"/>
                </a:cubicBezTo>
                <a:cubicBezTo>
                  <a:pt x="6266350" y="2664445"/>
                  <a:pt x="6267763" y="2668255"/>
                  <a:pt x="6266350" y="2671430"/>
                </a:cubicBezTo>
                <a:cubicBezTo>
                  <a:pt x="6265642" y="2672065"/>
                  <a:pt x="6264936" y="2673335"/>
                  <a:pt x="6263522" y="2673970"/>
                </a:cubicBezTo>
                <a:cubicBezTo>
                  <a:pt x="6257868" y="2677780"/>
                  <a:pt x="6252920" y="2671430"/>
                  <a:pt x="6255748" y="2665080"/>
                </a:cubicBezTo>
                <a:cubicBezTo>
                  <a:pt x="6256454" y="2662540"/>
                  <a:pt x="6258575" y="2661270"/>
                  <a:pt x="6260695" y="2661905"/>
                </a:cubicBezTo>
                <a:close/>
                <a:moveTo>
                  <a:pt x="6215460" y="2658095"/>
                </a:moveTo>
                <a:cubicBezTo>
                  <a:pt x="6216167" y="2658095"/>
                  <a:pt x="6216167" y="2658095"/>
                  <a:pt x="6216874" y="2658095"/>
                </a:cubicBezTo>
                <a:cubicBezTo>
                  <a:pt x="6218288" y="2658095"/>
                  <a:pt x="6218994" y="2660000"/>
                  <a:pt x="6218994" y="2663175"/>
                </a:cubicBezTo>
                <a:cubicBezTo>
                  <a:pt x="6219701" y="2665080"/>
                  <a:pt x="6219701" y="2666350"/>
                  <a:pt x="6219701" y="2666985"/>
                </a:cubicBezTo>
                <a:cubicBezTo>
                  <a:pt x="6218994" y="2667620"/>
                  <a:pt x="6218288" y="2666985"/>
                  <a:pt x="6216167" y="2663810"/>
                </a:cubicBezTo>
                <a:cubicBezTo>
                  <a:pt x="6214046" y="2661270"/>
                  <a:pt x="6214046" y="2658095"/>
                  <a:pt x="6215460" y="2658095"/>
                </a:cubicBezTo>
                <a:close/>
                <a:moveTo>
                  <a:pt x="6256454" y="2637775"/>
                </a:moveTo>
                <a:cubicBezTo>
                  <a:pt x="6257161" y="2638410"/>
                  <a:pt x="6258575" y="2638410"/>
                  <a:pt x="6259282" y="2638410"/>
                </a:cubicBezTo>
                <a:cubicBezTo>
                  <a:pt x="6263522" y="2640950"/>
                  <a:pt x="6267763" y="2647300"/>
                  <a:pt x="6265642" y="2652380"/>
                </a:cubicBezTo>
                <a:cubicBezTo>
                  <a:pt x="6264229" y="2655555"/>
                  <a:pt x="6263522" y="2655555"/>
                  <a:pt x="6258575" y="2649840"/>
                </a:cubicBezTo>
                <a:lnTo>
                  <a:pt x="6251507" y="2642220"/>
                </a:lnTo>
                <a:cubicBezTo>
                  <a:pt x="6250800" y="2641585"/>
                  <a:pt x="6252214" y="2639680"/>
                  <a:pt x="6254334" y="2639045"/>
                </a:cubicBezTo>
                <a:lnTo>
                  <a:pt x="6254334" y="2638410"/>
                </a:lnTo>
                <a:cubicBezTo>
                  <a:pt x="6255041" y="2638410"/>
                  <a:pt x="6255748" y="2637775"/>
                  <a:pt x="6256454" y="2637775"/>
                </a:cubicBezTo>
                <a:close/>
                <a:moveTo>
                  <a:pt x="928617" y="2621900"/>
                </a:moveTo>
                <a:lnTo>
                  <a:pt x="927910" y="2622535"/>
                </a:lnTo>
                <a:lnTo>
                  <a:pt x="928321" y="2621921"/>
                </a:lnTo>
                <a:close/>
                <a:moveTo>
                  <a:pt x="6228182" y="2619995"/>
                </a:moveTo>
                <a:cubicBezTo>
                  <a:pt x="6228182" y="2619995"/>
                  <a:pt x="6228182" y="2619995"/>
                  <a:pt x="6228890" y="2619995"/>
                </a:cubicBezTo>
                <a:cubicBezTo>
                  <a:pt x="6229596" y="2620630"/>
                  <a:pt x="6230303" y="2621265"/>
                  <a:pt x="6231716" y="2623170"/>
                </a:cubicBezTo>
                <a:cubicBezTo>
                  <a:pt x="6234544" y="2626345"/>
                  <a:pt x="6235250" y="2630790"/>
                  <a:pt x="6234544" y="2633965"/>
                </a:cubicBezTo>
                <a:cubicBezTo>
                  <a:pt x="6233130" y="2637140"/>
                  <a:pt x="6228890" y="2639045"/>
                  <a:pt x="6224648" y="2640315"/>
                </a:cubicBezTo>
                <a:cubicBezTo>
                  <a:pt x="6217580" y="2641585"/>
                  <a:pt x="6216874" y="2639045"/>
                  <a:pt x="6221822" y="2628885"/>
                </a:cubicBezTo>
                <a:cubicBezTo>
                  <a:pt x="6224648" y="2622535"/>
                  <a:pt x="6226062" y="2619995"/>
                  <a:pt x="6228182" y="2619995"/>
                </a:cubicBezTo>
                <a:close/>
                <a:moveTo>
                  <a:pt x="861471" y="2617455"/>
                </a:moveTo>
                <a:lnTo>
                  <a:pt x="862885" y="2630155"/>
                </a:lnTo>
                <a:cubicBezTo>
                  <a:pt x="863592" y="2639045"/>
                  <a:pt x="864298" y="2643490"/>
                  <a:pt x="862178" y="2646030"/>
                </a:cubicBezTo>
                <a:cubicBezTo>
                  <a:pt x="861471" y="2647935"/>
                  <a:pt x="859351" y="2649205"/>
                  <a:pt x="857231" y="2650475"/>
                </a:cubicBezTo>
                <a:cubicBezTo>
                  <a:pt x="849456" y="2653650"/>
                  <a:pt x="849456" y="2644125"/>
                  <a:pt x="855817" y="2629520"/>
                </a:cubicBezTo>
                <a:close/>
                <a:moveTo>
                  <a:pt x="6238078" y="2599675"/>
                </a:moveTo>
                <a:cubicBezTo>
                  <a:pt x="6238784" y="2599675"/>
                  <a:pt x="6238784" y="2599675"/>
                  <a:pt x="6238784" y="2599675"/>
                </a:cubicBezTo>
                <a:cubicBezTo>
                  <a:pt x="6241612" y="2600310"/>
                  <a:pt x="6241612" y="2604755"/>
                  <a:pt x="6239491" y="2609835"/>
                </a:cubicBezTo>
                <a:cubicBezTo>
                  <a:pt x="6237371" y="2614915"/>
                  <a:pt x="6234544" y="2617455"/>
                  <a:pt x="6232424" y="2615550"/>
                </a:cubicBezTo>
                <a:cubicBezTo>
                  <a:pt x="6230303" y="2611740"/>
                  <a:pt x="6230303" y="2607930"/>
                  <a:pt x="6231716" y="2604755"/>
                </a:cubicBezTo>
                <a:cubicBezTo>
                  <a:pt x="6233130" y="2601580"/>
                  <a:pt x="6235957" y="2599675"/>
                  <a:pt x="6238078" y="2599675"/>
                </a:cubicBezTo>
                <a:close/>
                <a:moveTo>
                  <a:pt x="861471" y="2596500"/>
                </a:moveTo>
                <a:cubicBezTo>
                  <a:pt x="861471" y="2596500"/>
                  <a:pt x="862178" y="2596500"/>
                  <a:pt x="862178" y="2596500"/>
                </a:cubicBezTo>
                <a:cubicBezTo>
                  <a:pt x="862885" y="2597135"/>
                  <a:pt x="863592" y="2597135"/>
                  <a:pt x="864298" y="2597135"/>
                </a:cubicBezTo>
                <a:cubicBezTo>
                  <a:pt x="866419" y="2598405"/>
                  <a:pt x="867125" y="2599675"/>
                  <a:pt x="865005" y="2605390"/>
                </a:cubicBezTo>
                <a:cubicBezTo>
                  <a:pt x="862885" y="2610470"/>
                  <a:pt x="862178" y="2610470"/>
                  <a:pt x="860058" y="2605390"/>
                </a:cubicBezTo>
                <a:cubicBezTo>
                  <a:pt x="857938" y="2600310"/>
                  <a:pt x="858644" y="2597135"/>
                  <a:pt x="861471" y="2596500"/>
                </a:cubicBezTo>
                <a:close/>
                <a:moveTo>
                  <a:pt x="932858" y="2593325"/>
                </a:moveTo>
                <a:cubicBezTo>
                  <a:pt x="933565" y="2593325"/>
                  <a:pt x="934271" y="2593325"/>
                  <a:pt x="934978" y="2593960"/>
                </a:cubicBezTo>
                <a:cubicBezTo>
                  <a:pt x="935685" y="2593960"/>
                  <a:pt x="935685" y="2594595"/>
                  <a:pt x="936392" y="2595230"/>
                </a:cubicBezTo>
                <a:cubicBezTo>
                  <a:pt x="937098" y="2601580"/>
                  <a:pt x="936392" y="2607930"/>
                  <a:pt x="934271" y="2613010"/>
                </a:cubicBezTo>
                <a:lnTo>
                  <a:pt x="928321" y="2621921"/>
                </a:lnTo>
                <a:lnTo>
                  <a:pt x="921903" y="2622377"/>
                </a:lnTo>
                <a:cubicBezTo>
                  <a:pt x="920842" y="2620154"/>
                  <a:pt x="920842" y="2615550"/>
                  <a:pt x="921549" y="2608565"/>
                </a:cubicBezTo>
                <a:cubicBezTo>
                  <a:pt x="922962" y="2600945"/>
                  <a:pt x="928617" y="2593960"/>
                  <a:pt x="932858" y="2593325"/>
                </a:cubicBezTo>
                <a:close/>
                <a:moveTo>
                  <a:pt x="6303103" y="2536810"/>
                </a:moveTo>
                <a:cubicBezTo>
                  <a:pt x="6303810" y="2536810"/>
                  <a:pt x="6303810" y="2536810"/>
                  <a:pt x="6303810" y="2536810"/>
                </a:cubicBezTo>
                <a:cubicBezTo>
                  <a:pt x="6304516" y="2536810"/>
                  <a:pt x="6304516" y="2537445"/>
                  <a:pt x="6305224" y="2537445"/>
                </a:cubicBezTo>
                <a:cubicBezTo>
                  <a:pt x="6307344" y="2540620"/>
                  <a:pt x="6307344" y="2543795"/>
                  <a:pt x="6305930" y="2546335"/>
                </a:cubicBezTo>
                <a:cubicBezTo>
                  <a:pt x="6305224" y="2548875"/>
                  <a:pt x="6302396" y="2550780"/>
                  <a:pt x="6298862" y="2552050"/>
                </a:cubicBezTo>
                <a:cubicBezTo>
                  <a:pt x="6295328" y="2551415"/>
                  <a:pt x="6295328" y="2548240"/>
                  <a:pt x="6297448" y="2543160"/>
                </a:cubicBezTo>
                <a:cubicBezTo>
                  <a:pt x="6299569" y="2539350"/>
                  <a:pt x="6301690" y="2536810"/>
                  <a:pt x="6303103" y="2536810"/>
                </a:cubicBezTo>
                <a:close/>
                <a:moveTo>
                  <a:pt x="6276952" y="2484740"/>
                </a:moveTo>
                <a:cubicBezTo>
                  <a:pt x="6276952" y="2484740"/>
                  <a:pt x="6277658" y="2484740"/>
                  <a:pt x="6277658" y="2485375"/>
                </a:cubicBezTo>
                <a:cubicBezTo>
                  <a:pt x="6282606" y="2486645"/>
                  <a:pt x="6281899" y="2499980"/>
                  <a:pt x="6274124" y="2522840"/>
                </a:cubicBezTo>
                <a:cubicBezTo>
                  <a:pt x="6268470" y="2538715"/>
                  <a:pt x="6262816" y="2559035"/>
                  <a:pt x="6260695" y="2567290"/>
                </a:cubicBezTo>
                <a:cubicBezTo>
                  <a:pt x="6259282" y="2571735"/>
                  <a:pt x="6258575" y="2574910"/>
                  <a:pt x="6257161" y="2577450"/>
                </a:cubicBezTo>
                <a:cubicBezTo>
                  <a:pt x="6255041" y="2581260"/>
                  <a:pt x="6252920" y="2583165"/>
                  <a:pt x="6248680" y="2583800"/>
                </a:cubicBezTo>
                <a:cubicBezTo>
                  <a:pt x="6242318" y="2584435"/>
                  <a:pt x="6241612" y="2583800"/>
                  <a:pt x="6244439" y="2576815"/>
                </a:cubicBezTo>
                <a:cubicBezTo>
                  <a:pt x="6247266" y="2572370"/>
                  <a:pt x="6254334" y="2550145"/>
                  <a:pt x="6261402" y="2527285"/>
                </a:cubicBezTo>
                <a:cubicBezTo>
                  <a:pt x="6264936" y="2512680"/>
                  <a:pt x="6269884" y="2498710"/>
                  <a:pt x="6276244" y="2485375"/>
                </a:cubicBezTo>
                <a:lnTo>
                  <a:pt x="6275538" y="2485375"/>
                </a:lnTo>
                <a:cubicBezTo>
                  <a:pt x="6275538" y="2484740"/>
                  <a:pt x="6276244" y="2484740"/>
                  <a:pt x="6276952" y="2484740"/>
                </a:cubicBezTo>
                <a:close/>
                <a:moveTo>
                  <a:pt x="905292" y="2484105"/>
                </a:moveTo>
                <a:cubicBezTo>
                  <a:pt x="905292" y="2484105"/>
                  <a:pt x="905292" y="2484105"/>
                  <a:pt x="905999" y="2484105"/>
                </a:cubicBezTo>
                <a:cubicBezTo>
                  <a:pt x="906707" y="2484740"/>
                  <a:pt x="906707" y="2485375"/>
                  <a:pt x="905999" y="2486645"/>
                </a:cubicBezTo>
                <a:cubicBezTo>
                  <a:pt x="904586" y="2489820"/>
                  <a:pt x="902465" y="2491725"/>
                  <a:pt x="898931" y="2492995"/>
                </a:cubicBezTo>
                <a:cubicBezTo>
                  <a:pt x="894691" y="2495535"/>
                  <a:pt x="893984" y="2494900"/>
                  <a:pt x="893277" y="2490455"/>
                </a:cubicBezTo>
                <a:lnTo>
                  <a:pt x="893277" y="2489820"/>
                </a:lnTo>
                <a:cubicBezTo>
                  <a:pt x="893984" y="2487280"/>
                  <a:pt x="896104" y="2484740"/>
                  <a:pt x="900345" y="2484740"/>
                </a:cubicBezTo>
                <a:cubicBezTo>
                  <a:pt x="902465" y="2484105"/>
                  <a:pt x="903879" y="2484105"/>
                  <a:pt x="905292" y="2484105"/>
                </a:cubicBezTo>
                <a:close/>
                <a:moveTo>
                  <a:pt x="1200028" y="2475850"/>
                </a:moveTo>
                <a:lnTo>
                  <a:pt x="1197907" y="2479025"/>
                </a:lnTo>
                <a:lnTo>
                  <a:pt x="1195079" y="2484740"/>
                </a:lnTo>
                <a:lnTo>
                  <a:pt x="1195786" y="2484740"/>
                </a:lnTo>
                <a:cubicBezTo>
                  <a:pt x="1197200" y="2482835"/>
                  <a:pt x="1198613" y="2480930"/>
                  <a:pt x="1199320" y="2478390"/>
                </a:cubicBezTo>
                <a:cubicBezTo>
                  <a:pt x="1199320" y="2477755"/>
                  <a:pt x="1200028" y="2477120"/>
                  <a:pt x="1200028" y="2476485"/>
                </a:cubicBezTo>
                <a:close/>
                <a:moveTo>
                  <a:pt x="6312998" y="2454895"/>
                </a:moveTo>
                <a:cubicBezTo>
                  <a:pt x="6313705" y="2454895"/>
                  <a:pt x="6314412" y="2454895"/>
                  <a:pt x="6314412" y="2455530"/>
                </a:cubicBezTo>
                <a:cubicBezTo>
                  <a:pt x="6316532" y="2456165"/>
                  <a:pt x="6317239" y="2461245"/>
                  <a:pt x="6315826" y="2470135"/>
                </a:cubicBezTo>
                <a:cubicBezTo>
                  <a:pt x="6314412" y="2477755"/>
                  <a:pt x="6315118" y="2486010"/>
                  <a:pt x="6317946" y="2494900"/>
                </a:cubicBezTo>
                <a:cubicBezTo>
                  <a:pt x="6321480" y="2500615"/>
                  <a:pt x="6322186" y="2504425"/>
                  <a:pt x="6320773" y="2507600"/>
                </a:cubicBezTo>
                <a:cubicBezTo>
                  <a:pt x="6320066" y="2509505"/>
                  <a:pt x="6318652" y="2511410"/>
                  <a:pt x="6315826" y="2513315"/>
                </a:cubicBezTo>
                <a:cubicBezTo>
                  <a:pt x="6305224" y="2521570"/>
                  <a:pt x="6298862" y="2497440"/>
                  <a:pt x="6304516" y="2471405"/>
                </a:cubicBezTo>
                <a:cubicBezTo>
                  <a:pt x="6306637" y="2461245"/>
                  <a:pt x="6310878" y="2455530"/>
                  <a:pt x="6312998" y="2454895"/>
                </a:cubicBezTo>
                <a:close/>
                <a:moveTo>
                  <a:pt x="6289674" y="2452355"/>
                </a:moveTo>
                <a:cubicBezTo>
                  <a:pt x="6290380" y="2452355"/>
                  <a:pt x="6290380" y="2452355"/>
                  <a:pt x="6290380" y="2452355"/>
                </a:cubicBezTo>
                <a:cubicBezTo>
                  <a:pt x="6291088" y="2452355"/>
                  <a:pt x="6291088" y="2452990"/>
                  <a:pt x="6291088" y="2452990"/>
                </a:cubicBezTo>
                <a:lnTo>
                  <a:pt x="6291794" y="2452990"/>
                </a:lnTo>
                <a:cubicBezTo>
                  <a:pt x="6292501" y="2454260"/>
                  <a:pt x="6293208" y="2454895"/>
                  <a:pt x="6293208" y="2455530"/>
                </a:cubicBezTo>
                <a:cubicBezTo>
                  <a:pt x="6293914" y="2457435"/>
                  <a:pt x="6293914" y="2458705"/>
                  <a:pt x="6293914" y="2459975"/>
                </a:cubicBezTo>
                <a:cubicBezTo>
                  <a:pt x="6292501" y="2462515"/>
                  <a:pt x="6290380" y="2463785"/>
                  <a:pt x="6286846" y="2464420"/>
                </a:cubicBezTo>
                <a:cubicBezTo>
                  <a:pt x="6284020" y="2464420"/>
                  <a:pt x="6283312" y="2461245"/>
                  <a:pt x="6284726" y="2456800"/>
                </a:cubicBezTo>
                <a:cubicBezTo>
                  <a:pt x="6286140" y="2453625"/>
                  <a:pt x="6288260" y="2452355"/>
                  <a:pt x="6289674" y="2452355"/>
                </a:cubicBezTo>
                <a:close/>
                <a:moveTo>
                  <a:pt x="1030396" y="2450450"/>
                </a:moveTo>
                <a:cubicBezTo>
                  <a:pt x="1030396" y="2450450"/>
                  <a:pt x="1030396" y="2450450"/>
                  <a:pt x="1031103" y="2450450"/>
                </a:cubicBezTo>
                <a:cubicBezTo>
                  <a:pt x="1032516" y="2451085"/>
                  <a:pt x="1033930" y="2454895"/>
                  <a:pt x="1033223" y="2458705"/>
                </a:cubicBezTo>
                <a:cubicBezTo>
                  <a:pt x="1032516" y="2461880"/>
                  <a:pt x="1031103" y="2461880"/>
                  <a:pt x="1028983" y="2460610"/>
                </a:cubicBezTo>
                <a:lnTo>
                  <a:pt x="1029689" y="2459975"/>
                </a:lnTo>
                <a:cubicBezTo>
                  <a:pt x="1027568" y="2457435"/>
                  <a:pt x="1027568" y="2454895"/>
                  <a:pt x="1028276" y="2452990"/>
                </a:cubicBezTo>
                <a:cubicBezTo>
                  <a:pt x="1028983" y="2451085"/>
                  <a:pt x="1029689" y="2450450"/>
                  <a:pt x="1030396" y="2450450"/>
                </a:cubicBezTo>
                <a:close/>
                <a:moveTo>
                  <a:pt x="1139243" y="2449180"/>
                </a:moveTo>
                <a:cubicBezTo>
                  <a:pt x="1139243" y="2448545"/>
                  <a:pt x="1139949" y="2449180"/>
                  <a:pt x="1139949" y="2449180"/>
                </a:cubicBezTo>
                <a:cubicBezTo>
                  <a:pt x="1140656" y="2449180"/>
                  <a:pt x="1141363" y="2450450"/>
                  <a:pt x="1140656" y="2451720"/>
                </a:cubicBezTo>
                <a:cubicBezTo>
                  <a:pt x="1140656" y="2452355"/>
                  <a:pt x="1139949" y="2452990"/>
                  <a:pt x="1139949" y="2453625"/>
                </a:cubicBezTo>
                <a:cubicBezTo>
                  <a:pt x="1137829" y="2456800"/>
                  <a:pt x="1137122" y="2456800"/>
                  <a:pt x="1136416" y="2454260"/>
                </a:cubicBezTo>
                <a:cubicBezTo>
                  <a:pt x="1135709" y="2452355"/>
                  <a:pt x="1137122" y="2449815"/>
                  <a:pt x="1139243" y="2449180"/>
                </a:cubicBezTo>
                <a:close/>
                <a:moveTo>
                  <a:pt x="6317946" y="2421875"/>
                </a:moveTo>
                <a:cubicBezTo>
                  <a:pt x="6318652" y="2422510"/>
                  <a:pt x="6318652" y="2422510"/>
                  <a:pt x="6318652" y="2422510"/>
                </a:cubicBezTo>
                <a:cubicBezTo>
                  <a:pt x="6321480" y="2423145"/>
                  <a:pt x="6322186" y="2426955"/>
                  <a:pt x="6320773" y="2430130"/>
                </a:cubicBezTo>
                <a:cubicBezTo>
                  <a:pt x="6319360" y="2432670"/>
                  <a:pt x="6316532" y="2434575"/>
                  <a:pt x="6314412" y="2433940"/>
                </a:cubicBezTo>
                <a:cubicBezTo>
                  <a:pt x="6311584" y="2432670"/>
                  <a:pt x="6310878" y="2429495"/>
                  <a:pt x="6312292" y="2426320"/>
                </a:cubicBezTo>
                <a:lnTo>
                  <a:pt x="6311584" y="2426320"/>
                </a:lnTo>
                <a:cubicBezTo>
                  <a:pt x="6312998" y="2423780"/>
                  <a:pt x="6315826" y="2421875"/>
                  <a:pt x="6317946" y="2421875"/>
                </a:cubicBezTo>
                <a:close/>
                <a:moveTo>
                  <a:pt x="981627" y="2420605"/>
                </a:moveTo>
                <a:cubicBezTo>
                  <a:pt x="981627" y="2420605"/>
                  <a:pt x="982334" y="2420605"/>
                  <a:pt x="982334" y="2420605"/>
                </a:cubicBezTo>
                <a:cubicBezTo>
                  <a:pt x="984454" y="2421240"/>
                  <a:pt x="985868" y="2423780"/>
                  <a:pt x="987281" y="2427590"/>
                </a:cubicBezTo>
                <a:cubicBezTo>
                  <a:pt x="990108" y="2432035"/>
                  <a:pt x="990108" y="2438385"/>
                  <a:pt x="987988" y="2442830"/>
                </a:cubicBezTo>
                <a:cubicBezTo>
                  <a:pt x="987281" y="2445370"/>
                  <a:pt x="985868" y="2447910"/>
                  <a:pt x="983747" y="2447910"/>
                </a:cubicBezTo>
                <a:cubicBezTo>
                  <a:pt x="979507" y="2451720"/>
                  <a:pt x="976680" y="2455530"/>
                  <a:pt x="975265" y="2460610"/>
                </a:cubicBezTo>
                <a:cubicBezTo>
                  <a:pt x="966784" y="2477755"/>
                  <a:pt x="961837" y="2474580"/>
                  <a:pt x="966077" y="2454895"/>
                </a:cubicBezTo>
                <a:lnTo>
                  <a:pt x="966077" y="2454260"/>
                </a:lnTo>
                <a:cubicBezTo>
                  <a:pt x="971025" y="2431400"/>
                  <a:pt x="976680" y="2419970"/>
                  <a:pt x="981627" y="2420605"/>
                </a:cubicBezTo>
                <a:close/>
                <a:moveTo>
                  <a:pt x="934271" y="2398380"/>
                </a:moveTo>
                <a:cubicBezTo>
                  <a:pt x="935685" y="2399015"/>
                  <a:pt x="937805" y="2401555"/>
                  <a:pt x="939219" y="2404730"/>
                </a:cubicBezTo>
                <a:cubicBezTo>
                  <a:pt x="942046" y="2410445"/>
                  <a:pt x="935685" y="2435210"/>
                  <a:pt x="929324" y="2449815"/>
                </a:cubicBezTo>
                <a:cubicBezTo>
                  <a:pt x="926497" y="2456800"/>
                  <a:pt x="923670" y="2461880"/>
                  <a:pt x="921549" y="2461880"/>
                </a:cubicBezTo>
                <a:cubicBezTo>
                  <a:pt x="917308" y="2461245"/>
                  <a:pt x="913774" y="2458705"/>
                  <a:pt x="911654" y="2456165"/>
                </a:cubicBezTo>
                <a:cubicBezTo>
                  <a:pt x="908120" y="2451720"/>
                  <a:pt x="909534" y="2443465"/>
                  <a:pt x="918015" y="2423780"/>
                </a:cubicBezTo>
                <a:lnTo>
                  <a:pt x="918015" y="2422510"/>
                </a:lnTo>
                <a:cubicBezTo>
                  <a:pt x="925790" y="2405365"/>
                  <a:pt x="930031" y="2397745"/>
                  <a:pt x="934271" y="2398380"/>
                </a:cubicBezTo>
                <a:close/>
                <a:moveTo>
                  <a:pt x="6321480" y="2395840"/>
                </a:moveTo>
                <a:cubicBezTo>
                  <a:pt x="6322186" y="2395840"/>
                  <a:pt x="6322186" y="2395840"/>
                  <a:pt x="6322894" y="2396475"/>
                </a:cubicBezTo>
                <a:cubicBezTo>
                  <a:pt x="6326428" y="2397745"/>
                  <a:pt x="6325720" y="2407270"/>
                  <a:pt x="6323600" y="2411715"/>
                </a:cubicBezTo>
                <a:cubicBezTo>
                  <a:pt x="6322894" y="2412985"/>
                  <a:pt x="6321480" y="2413620"/>
                  <a:pt x="6320773" y="2413620"/>
                </a:cubicBezTo>
                <a:cubicBezTo>
                  <a:pt x="6317239" y="2413620"/>
                  <a:pt x="6314412" y="2404730"/>
                  <a:pt x="6317239" y="2398380"/>
                </a:cubicBezTo>
                <a:cubicBezTo>
                  <a:pt x="6318652" y="2396475"/>
                  <a:pt x="6320066" y="2395840"/>
                  <a:pt x="6321480" y="2395840"/>
                </a:cubicBezTo>
                <a:close/>
                <a:moveTo>
                  <a:pt x="1158326" y="2380600"/>
                </a:moveTo>
                <a:cubicBezTo>
                  <a:pt x="1158326" y="2379965"/>
                  <a:pt x="1159033" y="2379965"/>
                  <a:pt x="1159033" y="2380600"/>
                </a:cubicBezTo>
                <a:cubicBezTo>
                  <a:pt x="1159740" y="2380600"/>
                  <a:pt x="1159740" y="2382505"/>
                  <a:pt x="1158326" y="2385045"/>
                </a:cubicBezTo>
                <a:cubicBezTo>
                  <a:pt x="1156913" y="2388220"/>
                  <a:pt x="1155499" y="2388220"/>
                  <a:pt x="1155499" y="2385680"/>
                </a:cubicBezTo>
                <a:cubicBezTo>
                  <a:pt x="1154792" y="2383140"/>
                  <a:pt x="1155499" y="2381235"/>
                  <a:pt x="1158326" y="2380600"/>
                </a:cubicBezTo>
                <a:close/>
                <a:moveTo>
                  <a:pt x="1168222" y="2357740"/>
                </a:moveTo>
                <a:cubicBezTo>
                  <a:pt x="1168928" y="2357740"/>
                  <a:pt x="1167515" y="2360915"/>
                  <a:pt x="1165394" y="2365995"/>
                </a:cubicBezTo>
                <a:cubicBezTo>
                  <a:pt x="1163273" y="2372345"/>
                  <a:pt x="1160446" y="2375520"/>
                  <a:pt x="1161153" y="2371710"/>
                </a:cubicBezTo>
                <a:cubicBezTo>
                  <a:pt x="1161860" y="2367265"/>
                  <a:pt x="1163980" y="2362820"/>
                  <a:pt x="1166807" y="2359010"/>
                </a:cubicBezTo>
                <a:cubicBezTo>
                  <a:pt x="1167515" y="2357740"/>
                  <a:pt x="1167515" y="2357740"/>
                  <a:pt x="1168222" y="2357740"/>
                </a:cubicBezTo>
                <a:close/>
                <a:moveTo>
                  <a:pt x="946994" y="2352025"/>
                </a:moveTo>
                <a:cubicBezTo>
                  <a:pt x="947701" y="2352025"/>
                  <a:pt x="947701" y="2352025"/>
                  <a:pt x="948407" y="2352025"/>
                </a:cubicBezTo>
                <a:cubicBezTo>
                  <a:pt x="950528" y="2352660"/>
                  <a:pt x="951234" y="2355200"/>
                  <a:pt x="950528" y="2357740"/>
                </a:cubicBezTo>
                <a:cubicBezTo>
                  <a:pt x="949821" y="2359645"/>
                  <a:pt x="946994" y="2361550"/>
                  <a:pt x="943460" y="2361550"/>
                </a:cubicBezTo>
                <a:lnTo>
                  <a:pt x="944167" y="2360915"/>
                </a:lnTo>
                <a:cubicBezTo>
                  <a:pt x="941340" y="2360280"/>
                  <a:pt x="939926" y="2359010"/>
                  <a:pt x="941340" y="2355835"/>
                </a:cubicBezTo>
                <a:cubicBezTo>
                  <a:pt x="942753" y="2353295"/>
                  <a:pt x="944874" y="2351390"/>
                  <a:pt x="946994" y="2352025"/>
                </a:cubicBezTo>
                <a:close/>
                <a:moveTo>
                  <a:pt x="946287" y="2332975"/>
                </a:moveTo>
                <a:cubicBezTo>
                  <a:pt x="946994" y="2332975"/>
                  <a:pt x="947701" y="2332975"/>
                  <a:pt x="948407" y="2332975"/>
                </a:cubicBezTo>
                <a:cubicBezTo>
                  <a:pt x="949114" y="2333610"/>
                  <a:pt x="950528" y="2333610"/>
                  <a:pt x="951234" y="2333610"/>
                </a:cubicBezTo>
                <a:cubicBezTo>
                  <a:pt x="955476" y="2334880"/>
                  <a:pt x="959716" y="2337420"/>
                  <a:pt x="960423" y="2339960"/>
                </a:cubicBezTo>
                <a:cubicBezTo>
                  <a:pt x="960423" y="2339960"/>
                  <a:pt x="960423" y="2340595"/>
                  <a:pt x="960423" y="2340595"/>
                </a:cubicBezTo>
                <a:cubicBezTo>
                  <a:pt x="960423" y="2341865"/>
                  <a:pt x="956889" y="2343135"/>
                  <a:pt x="952648" y="2343135"/>
                </a:cubicBezTo>
                <a:lnTo>
                  <a:pt x="952648" y="2342500"/>
                </a:lnTo>
                <a:cubicBezTo>
                  <a:pt x="943460" y="2343135"/>
                  <a:pt x="939926" y="2338690"/>
                  <a:pt x="942046" y="2334880"/>
                </a:cubicBezTo>
                <a:cubicBezTo>
                  <a:pt x="942753" y="2333610"/>
                  <a:pt x="944167" y="2332975"/>
                  <a:pt x="946287" y="2332975"/>
                </a:cubicBezTo>
                <a:close/>
                <a:moveTo>
                  <a:pt x="1200734" y="2291065"/>
                </a:moveTo>
                <a:cubicBezTo>
                  <a:pt x="1199320" y="2291065"/>
                  <a:pt x="1198613" y="2291700"/>
                  <a:pt x="1197907" y="2292335"/>
                </a:cubicBezTo>
                <a:cubicBezTo>
                  <a:pt x="1197907" y="2292335"/>
                  <a:pt x="1197907" y="2292335"/>
                  <a:pt x="1197907" y="2292970"/>
                </a:cubicBezTo>
                <a:cubicBezTo>
                  <a:pt x="1197200" y="2294240"/>
                  <a:pt x="1198613" y="2296145"/>
                  <a:pt x="1200734" y="2296780"/>
                </a:cubicBezTo>
                <a:lnTo>
                  <a:pt x="1201440" y="2297415"/>
                </a:lnTo>
                <a:cubicBezTo>
                  <a:pt x="1203562" y="2298050"/>
                  <a:pt x="1205682" y="2297415"/>
                  <a:pt x="1206389" y="2296145"/>
                </a:cubicBezTo>
                <a:cubicBezTo>
                  <a:pt x="1207095" y="2294875"/>
                  <a:pt x="1206389" y="2292970"/>
                  <a:pt x="1204268" y="2291700"/>
                </a:cubicBezTo>
                <a:cubicBezTo>
                  <a:pt x="1204268" y="2291700"/>
                  <a:pt x="1203562" y="2291700"/>
                  <a:pt x="1203562" y="2291700"/>
                </a:cubicBezTo>
                <a:cubicBezTo>
                  <a:pt x="1202855" y="2291065"/>
                  <a:pt x="1202147" y="2291065"/>
                  <a:pt x="1202147" y="2291065"/>
                </a:cubicBezTo>
                <a:cubicBezTo>
                  <a:pt x="1201440" y="2291065"/>
                  <a:pt x="1200734" y="2291065"/>
                  <a:pt x="1200734" y="2291065"/>
                </a:cubicBezTo>
                <a:close/>
                <a:moveTo>
                  <a:pt x="6354699" y="2286620"/>
                </a:moveTo>
                <a:cubicBezTo>
                  <a:pt x="6355406" y="2286620"/>
                  <a:pt x="6355406" y="2286620"/>
                  <a:pt x="6356113" y="2286620"/>
                </a:cubicBezTo>
                <a:cubicBezTo>
                  <a:pt x="6357526" y="2287255"/>
                  <a:pt x="6357526" y="2288525"/>
                  <a:pt x="6357526" y="2289160"/>
                </a:cubicBezTo>
                <a:cubicBezTo>
                  <a:pt x="6356820" y="2289795"/>
                  <a:pt x="6356820" y="2289795"/>
                  <a:pt x="6356820" y="2290430"/>
                </a:cubicBezTo>
                <a:cubicBezTo>
                  <a:pt x="6356113" y="2291700"/>
                  <a:pt x="6353286" y="2292335"/>
                  <a:pt x="6351165" y="2291700"/>
                </a:cubicBezTo>
                <a:cubicBezTo>
                  <a:pt x="6349045" y="2290430"/>
                  <a:pt x="6348338" y="2288525"/>
                  <a:pt x="6350458" y="2287890"/>
                </a:cubicBezTo>
                <a:lnTo>
                  <a:pt x="6349752" y="2287890"/>
                </a:lnTo>
                <a:cubicBezTo>
                  <a:pt x="6351165" y="2287255"/>
                  <a:pt x="6353286" y="2286620"/>
                  <a:pt x="6354699" y="2286620"/>
                </a:cubicBezTo>
                <a:close/>
                <a:moveTo>
                  <a:pt x="975973" y="2265030"/>
                </a:moveTo>
                <a:cubicBezTo>
                  <a:pt x="976680" y="2265030"/>
                  <a:pt x="977386" y="2265030"/>
                  <a:pt x="978093" y="2265030"/>
                </a:cubicBezTo>
                <a:cubicBezTo>
                  <a:pt x="978800" y="2265030"/>
                  <a:pt x="978800" y="2265030"/>
                  <a:pt x="979507" y="2265030"/>
                </a:cubicBezTo>
                <a:cubicBezTo>
                  <a:pt x="982334" y="2266300"/>
                  <a:pt x="982334" y="2270110"/>
                  <a:pt x="980920" y="2273920"/>
                </a:cubicBezTo>
                <a:cubicBezTo>
                  <a:pt x="979507" y="2277095"/>
                  <a:pt x="976680" y="2280270"/>
                  <a:pt x="973146" y="2280270"/>
                </a:cubicBezTo>
                <a:cubicBezTo>
                  <a:pt x="970318" y="2280270"/>
                  <a:pt x="969611" y="2277730"/>
                  <a:pt x="971025" y="2274555"/>
                </a:cubicBezTo>
                <a:lnTo>
                  <a:pt x="971025" y="2273920"/>
                </a:lnTo>
                <a:cubicBezTo>
                  <a:pt x="971731" y="2271380"/>
                  <a:pt x="972438" y="2268840"/>
                  <a:pt x="973146" y="2266300"/>
                </a:cubicBezTo>
                <a:cubicBezTo>
                  <a:pt x="973146" y="2265665"/>
                  <a:pt x="973852" y="2265030"/>
                  <a:pt x="975973" y="2265030"/>
                </a:cubicBezTo>
                <a:close/>
                <a:moveTo>
                  <a:pt x="1039584" y="2256140"/>
                </a:moveTo>
                <a:cubicBezTo>
                  <a:pt x="1040291" y="2256140"/>
                  <a:pt x="1040291" y="2256140"/>
                  <a:pt x="1040998" y="2256140"/>
                </a:cubicBezTo>
                <a:cubicBezTo>
                  <a:pt x="1041704" y="2256775"/>
                  <a:pt x="1041704" y="2256775"/>
                  <a:pt x="1042411" y="2257410"/>
                </a:cubicBezTo>
                <a:cubicBezTo>
                  <a:pt x="1044532" y="2259315"/>
                  <a:pt x="1045238" y="2261855"/>
                  <a:pt x="1044532" y="2263760"/>
                </a:cubicBezTo>
                <a:cubicBezTo>
                  <a:pt x="1044532" y="2265030"/>
                  <a:pt x="1041704" y="2265030"/>
                  <a:pt x="1040291" y="2263125"/>
                </a:cubicBezTo>
                <a:lnTo>
                  <a:pt x="1039584" y="2262490"/>
                </a:lnTo>
                <a:cubicBezTo>
                  <a:pt x="1038171" y="2260585"/>
                  <a:pt x="1037464" y="2258680"/>
                  <a:pt x="1037464" y="2256775"/>
                </a:cubicBezTo>
                <a:cubicBezTo>
                  <a:pt x="1038171" y="2256140"/>
                  <a:pt x="1038877" y="2255505"/>
                  <a:pt x="1039584" y="2256140"/>
                </a:cubicBezTo>
                <a:close/>
                <a:moveTo>
                  <a:pt x="1220525" y="2236455"/>
                </a:moveTo>
                <a:cubicBezTo>
                  <a:pt x="1217697" y="2235820"/>
                  <a:pt x="1214163" y="2241535"/>
                  <a:pt x="1207802" y="2258045"/>
                </a:cubicBezTo>
                <a:cubicBezTo>
                  <a:pt x="1199320" y="2280905"/>
                  <a:pt x="1199320" y="2285985"/>
                  <a:pt x="1207095" y="2284715"/>
                </a:cubicBezTo>
                <a:cubicBezTo>
                  <a:pt x="1213456" y="2276460"/>
                  <a:pt x="1216283" y="2267570"/>
                  <a:pt x="1215576" y="2257410"/>
                </a:cubicBezTo>
                <a:cubicBezTo>
                  <a:pt x="1214870" y="2254870"/>
                  <a:pt x="1216283" y="2253600"/>
                  <a:pt x="1218404" y="2254235"/>
                </a:cubicBezTo>
                <a:cubicBezTo>
                  <a:pt x="1221231" y="2255505"/>
                  <a:pt x="1223352" y="2253600"/>
                  <a:pt x="1224059" y="2251060"/>
                </a:cubicBezTo>
                <a:cubicBezTo>
                  <a:pt x="1226179" y="2246615"/>
                  <a:pt x="1226179" y="2239630"/>
                  <a:pt x="1221938" y="2236455"/>
                </a:cubicBezTo>
                <a:cubicBezTo>
                  <a:pt x="1221938" y="2236455"/>
                  <a:pt x="1221231" y="2236455"/>
                  <a:pt x="1220525" y="2236455"/>
                </a:cubicBezTo>
                <a:close/>
                <a:moveTo>
                  <a:pt x="6373782" y="2228835"/>
                </a:moveTo>
                <a:cubicBezTo>
                  <a:pt x="6374490" y="2228835"/>
                  <a:pt x="6374490" y="2228835"/>
                  <a:pt x="6375196" y="2228835"/>
                </a:cubicBezTo>
                <a:cubicBezTo>
                  <a:pt x="6375196" y="2228835"/>
                  <a:pt x="6375903" y="2229470"/>
                  <a:pt x="6376610" y="2229470"/>
                </a:cubicBezTo>
                <a:cubicBezTo>
                  <a:pt x="6380144" y="2232645"/>
                  <a:pt x="6378730" y="2240265"/>
                  <a:pt x="6372369" y="2256140"/>
                </a:cubicBezTo>
                <a:cubicBezTo>
                  <a:pt x="6372369" y="2258045"/>
                  <a:pt x="6371662" y="2259315"/>
                  <a:pt x="6370956" y="2261220"/>
                </a:cubicBezTo>
                <a:cubicBezTo>
                  <a:pt x="6366714" y="2271380"/>
                  <a:pt x="6363181" y="2276460"/>
                  <a:pt x="6362474" y="2273285"/>
                </a:cubicBezTo>
                <a:cubicBezTo>
                  <a:pt x="6362474" y="2264395"/>
                  <a:pt x="6363181" y="2255505"/>
                  <a:pt x="6366008" y="2246615"/>
                </a:cubicBezTo>
                <a:cubicBezTo>
                  <a:pt x="6369542" y="2233915"/>
                  <a:pt x="6371662" y="2228835"/>
                  <a:pt x="6373782" y="2228835"/>
                </a:cubicBezTo>
                <a:close/>
                <a:moveTo>
                  <a:pt x="1224765" y="2221215"/>
                </a:moveTo>
                <a:cubicBezTo>
                  <a:pt x="1222645" y="2222485"/>
                  <a:pt x="1221231" y="2224390"/>
                  <a:pt x="1221938" y="2226930"/>
                </a:cubicBezTo>
                <a:cubicBezTo>
                  <a:pt x="1222645" y="2229470"/>
                  <a:pt x="1224059" y="2228835"/>
                  <a:pt x="1225472" y="2225660"/>
                </a:cubicBezTo>
                <a:cubicBezTo>
                  <a:pt x="1226179" y="2223755"/>
                  <a:pt x="1226886" y="2221850"/>
                  <a:pt x="1225472" y="2221215"/>
                </a:cubicBezTo>
                <a:cubicBezTo>
                  <a:pt x="1225472" y="2221215"/>
                  <a:pt x="1225472" y="2221215"/>
                  <a:pt x="1224765" y="2221215"/>
                </a:cubicBezTo>
                <a:close/>
                <a:moveTo>
                  <a:pt x="6375903" y="2210420"/>
                </a:moveTo>
                <a:cubicBezTo>
                  <a:pt x="6376610" y="2210420"/>
                  <a:pt x="6377316" y="2210420"/>
                  <a:pt x="6378024" y="2211055"/>
                </a:cubicBezTo>
                <a:cubicBezTo>
                  <a:pt x="6380144" y="2211690"/>
                  <a:pt x="6380850" y="2214230"/>
                  <a:pt x="6380144" y="2216770"/>
                </a:cubicBezTo>
                <a:cubicBezTo>
                  <a:pt x="6379437" y="2219310"/>
                  <a:pt x="6376610" y="2220580"/>
                  <a:pt x="6374490" y="2219310"/>
                </a:cubicBezTo>
                <a:cubicBezTo>
                  <a:pt x="6371662" y="2218675"/>
                  <a:pt x="6370956" y="2215500"/>
                  <a:pt x="6371662" y="2213595"/>
                </a:cubicBezTo>
                <a:cubicBezTo>
                  <a:pt x="6372369" y="2211690"/>
                  <a:pt x="6374490" y="2210420"/>
                  <a:pt x="6375903" y="2210420"/>
                </a:cubicBezTo>
                <a:close/>
                <a:moveTo>
                  <a:pt x="6389332" y="2186290"/>
                </a:moveTo>
                <a:cubicBezTo>
                  <a:pt x="6390039" y="2186290"/>
                  <a:pt x="6390039" y="2186290"/>
                  <a:pt x="6390039" y="2186290"/>
                </a:cubicBezTo>
                <a:cubicBezTo>
                  <a:pt x="6391452" y="2186925"/>
                  <a:pt x="6391452" y="2188830"/>
                  <a:pt x="6390039" y="2190735"/>
                </a:cubicBezTo>
                <a:cubicBezTo>
                  <a:pt x="6388626" y="2194545"/>
                  <a:pt x="6387212" y="2194545"/>
                  <a:pt x="6386505" y="2192005"/>
                </a:cubicBezTo>
                <a:cubicBezTo>
                  <a:pt x="6385798" y="2189465"/>
                  <a:pt x="6387212" y="2187560"/>
                  <a:pt x="6389332" y="2186290"/>
                </a:cubicBezTo>
                <a:close/>
                <a:moveTo>
                  <a:pt x="886210" y="2134220"/>
                </a:moveTo>
                <a:lnTo>
                  <a:pt x="887623" y="2145650"/>
                </a:lnTo>
                <a:cubicBezTo>
                  <a:pt x="891157" y="2157715"/>
                  <a:pt x="885502" y="2167875"/>
                  <a:pt x="874194" y="2173590"/>
                </a:cubicBezTo>
                <a:cubicBezTo>
                  <a:pt x="869246" y="2175495"/>
                  <a:pt x="867125" y="2178035"/>
                  <a:pt x="869246" y="2178670"/>
                </a:cubicBezTo>
                <a:cubicBezTo>
                  <a:pt x="872074" y="2179940"/>
                  <a:pt x="872780" y="2185020"/>
                  <a:pt x="869953" y="2190100"/>
                </a:cubicBezTo>
                <a:cubicBezTo>
                  <a:pt x="867832" y="2195180"/>
                  <a:pt x="867832" y="2201530"/>
                  <a:pt x="869953" y="2207880"/>
                </a:cubicBezTo>
                <a:cubicBezTo>
                  <a:pt x="872780" y="2214230"/>
                  <a:pt x="869246" y="2227565"/>
                  <a:pt x="856523" y="2262490"/>
                </a:cubicBezTo>
                <a:cubicBezTo>
                  <a:pt x="849456" y="2279000"/>
                  <a:pt x="844508" y="2296145"/>
                  <a:pt x="840974" y="2313290"/>
                </a:cubicBezTo>
                <a:cubicBezTo>
                  <a:pt x="840268" y="2321545"/>
                  <a:pt x="838854" y="2329800"/>
                  <a:pt x="835320" y="2336785"/>
                </a:cubicBezTo>
                <a:cubicBezTo>
                  <a:pt x="824011" y="2369805"/>
                  <a:pt x="812702" y="2407905"/>
                  <a:pt x="804928" y="2440925"/>
                </a:cubicBezTo>
                <a:cubicBezTo>
                  <a:pt x="799980" y="2458070"/>
                  <a:pt x="795032" y="2479025"/>
                  <a:pt x="792205" y="2486010"/>
                </a:cubicBezTo>
                <a:cubicBezTo>
                  <a:pt x="787258" y="2500615"/>
                  <a:pt x="771708" y="2553320"/>
                  <a:pt x="769587" y="2564115"/>
                </a:cubicBezTo>
                <a:cubicBezTo>
                  <a:pt x="768881" y="2567290"/>
                  <a:pt x="763226" y="2584435"/>
                  <a:pt x="757572" y="2602850"/>
                </a:cubicBezTo>
                <a:cubicBezTo>
                  <a:pt x="751917" y="2620630"/>
                  <a:pt x="746263" y="2642855"/>
                  <a:pt x="744850" y="2651745"/>
                </a:cubicBezTo>
                <a:cubicBezTo>
                  <a:pt x="741316" y="2666350"/>
                  <a:pt x="737075" y="2679685"/>
                  <a:pt x="732128" y="2693020"/>
                </a:cubicBezTo>
                <a:cubicBezTo>
                  <a:pt x="727886" y="2702545"/>
                  <a:pt x="725059" y="2713340"/>
                  <a:pt x="724353" y="2724135"/>
                </a:cubicBezTo>
                <a:cubicBezTo>
                  <a:pt x="725059" y="2729850"/>
                  <a:pt x="724353" y="2734930"/>
                  <a:pt x="722232" y="2740010"/>
                </a:cubicBezTo>
                <a:cubicBezTo>
                  <a:pt x="715871" y="2753345"/>
                  <a:pt x="694667" y="2826370"/>
                  <a:pt x="691133" y="2849230"/>
                </a:cubicBezTo>
                <a:cubicBezTo>
                  <a:pt x="689013" y="2860025"/>
                  <a:pt x="682652" y="2888600"/>
                  <a:pt x="676998" y="2911460"/>
                </a:cubicBezTo>
                <a:cubicBezTo>
                  <a:pt x="671343" y="2934320"/>
                  <a:pt x="665689" y="2958450"/>
                  <a:pt x="664275" y="2964165"/>
                </a:cubicBezTo>
                <a:cubicBezTo>
                  <a:pt x="662862" y="2970515"/>
                  <a:pt x="658620" y="2986390"/>
                  <a:pt x="653673" y="3000360"/>
                </a:cubicBezTo>
                <a:lnTo>
                  <a:pt x="654380" y="2999725"/>
                </a:lnTo>
                <a:cubicBezTo>
                  <a:pt x="652259" y="3006075"/>
                  <a:pt x="650139" y="3011155"/>
                  <a:pt x="648726" y="3014330"/>
                </a:cubicBezTo>
                <a:cubicBezTo>
                  <a:pt x="645192" y="3022585"/>
                  <a:pt x="643071" y="3025125"/>
                  <a:pt x="640244" y="3024490"/>
                </a:cubicBezTo>
                <a:cubicBezTo>
                  <a:pt x="632469" y="3021315"/>
                  <a:pt x="638830" y="2976230"/>
                  <a:pt x="654380" y="2919080"/>
                </a:cubicBezTo>
                <a:cubicBezTo>
                  <a:pt x="656500" y="2911460"/>
                  <a:pt x="657913" y="2903840"/>
                  <a:pt x="659328" y="2895585"/>
                </a:cubicBezTo>
                <a:cubicBezTo>
                  <a:pt x="660741" y="2883520"/>
                  <a:pt x="663568" y="2872090"/>
                  <a:pt x="667102" y="2860660"/>
                </a:cubicBezTo>
                <a:cubicBezTo>
                  <a:pt x="671343" y="2842880"/>
                  <a:pt x="678411" y="2816845"/>
                  <a:pt x="681945" y="2802875"/>
                </a:cubicBezTo>
                <a:cubicBezTo>
                  <a:pt x="684772" y="2788270"/>
                  <a:pt x="690426" y="2767315"/>
                  <a:pt x="693253" y="2755885"/>
                </a:cubicBezTo>
                <a:cubicBezTo>
                  <a:pt x="696080" y="2748265"/>
                  <a:pt x="697495" y="2740645"/>
                  <a:pt x="698201" y="2733025"/>
                </a:cubicBezTo>
                <a:cubicBezTo>
                  <a:pt x="699614" y="2726040"/>
                  <a:pt x="701735" y="2719055"/>
                  <a:pt x="704562" y="2712070"/>
                </a:cubicBezTo>
                <a:cubicBezTo>
                  <a:pt x="708096" y="2701910"/>
                  <a:pt x="715165" y="2678415"/>
                  <a:pt x="718699" y="2660000"/>
                </a:cubicBezTo>
                <a:cubicBezTo>
                  <a:pt x="728593" y="2613645"/>
                  <a:pt x="741316" y="2569195"/>
                  <a:pt x="760399" y="2503155"/>
                </a:cubicBezTo>
                <a:cubicBezTo>
                  <a:pt x="773122" y="2459975"/>
                  <a:pt x="787965" y="2409175"/>
                  <a:pt x="791498" y="2394570"/>
                </a:cubicBezTo>
                <a:cubicBezTo>
                  <a:pt x="797859" y="2367900"/>
                  <a:pt x="807048" y="2338690"/>
                  <a:pt x="814822" y="2314560"/>
                </a:cubicBezTo>
                <a:cubicBezTo>
                  <a:pt x="819064" y="2301860"/>
                  <a:pt x="826838" y="2277730"/>
                  <a:pt x="831786" y="2261220"/>
                </a:cubicBezTo>
                <a:cubicBezTo>
                  <a:pt x="844508" y="2220580"/>
                  <a:pt x="860765" y="2180575"/>
                  <a:pt x="880555" y="2141840"/>
                </a:cubicBezTo>
                <a:close/>
                <a:moveTo>
                  <a:pt x="886210" y="2115170"/>
                </a:moveTo>
                <a:cubicBezTo>
                  <a:pt x="886210" y="2115170"/>
                  <a:pt x="886916" y="2115170"/>
                  <a:pt x="886916" y="2115170"/>
                </a:cubicBezTo>
                <a:cubicBezTo>
                  <a:pt x="888329" y="2116440"/>
                  <a:pt x="890450" y="2118345"/>
                  <a:pt x="892571" y="2121520"/>
                </a:cubicBezTo>
                <a:cubicBezTo>
                  <a:pt x="893277" y="2123425"/>
                  <a:pt x="893277" y="2124695"/>
                  <a:pt x="893277" y="2125965"/>
                </a:cubicBezTo>
                <a:cubicBezTo>
                  <a:pt x="892571" y="2127235"/>
                  <a:pt x="891864" y="2128505"/>
                  <a:pt x="890450" y="2129140"/>
                </a:cubicBezTo>
                <a:cubicBezTo>
                  <a:pt x="886916" y="2131045"/>
                  <a:pt x="885502" y="2129140"/>
                  <a:pt x="884089" y="2122790"/>
                </a:cubicBezTo>
                <a:cubicBezTo>
                  <a:pt x="882675" y="2117075"/>
                  <a:pt x="884089" y="2114535"/>
                  <a:pt x="886210" y="2115170"/>
                </a:cubicBezTo>
                <a:close/>
                <a:moveTo>
                  <a:pt x="1093301" y="2111360"/>
                </a:moveTo>
                <a:cubicBezTo>
                  <a:pt x="1094007" y="2111360"/>
                  <a:pt x="1094714" y="2111360"/>
                  <a:pt x="1095422" y="2111360"/>
                </a:cubicBezTo>
                <a:cubicBezTo>
                  <a:pt x="1096128" y="2111360"/>
                  <a:pt x="1096835" y="2111360"/>
                  <a:pt x="1096835" y="2111360"/>
                </a:cubicBezTo>
                <a:cubicBezTo>
                  <a:pt x="1099662" y="2111995"/>
                  <a:pt x="1100368" y="2114535"/>
                  <a:pt x="1100368" y="2120885"/>
                </a:cubicBezTo>
                <a:cubicBezTo>
                  <a:pt x="1100368" y="2121520"/>
                  <a:pt x="1100368" y="2122790"/>
                  <a:pt x="1099662" y="2123425"/>
                </a:cubicBezTo>
                <a:cubicBezTo>
                  <a:pt x="1098956" y="2126600"/>
                  <a:pt x="1097541" y="2128505"/>
                  <a:pt x="1094714" y="2130410"/>
                </a:cubicBezTo>
                <a:cubicBezTo>
                  <a:pt x="1089767" y="2132950"/>
                  <a:pt x="1088353" y="2132315"/>
                  <a:pt x="1086233" y="2126600"/>
                </a:cubicBezTo>
                <a:cubicBezTo>
                  <a:pt x="1083406" y="2118980"/>
                  <a:pt x="1086940" y="2111360"/>
                  <a:pt x="1093301" y="2111360"/>
                </a:cubicBezTo>
                <a:close/>
                <a:moveTo>
                  <a:pt x="1133589" y="2053575"/>
                </a:moveTo>
                <a:cubicBezTo>
                  <a:pt x="1134295" y="2053575"/>
                  <a:pt x="1134295" y="2053575"/>
                  <a:pt x="1135002" y="2054210"/>
                </a:cubicBezTo>
                <a:cubicBezTo>
                  <a:pt x="1135709" y="2054210"/>
                  <a:pt x="1135709" y="2056115"/>
                  <a:pt x="1134295" y="2058655"/>
                </a:cubicBezTo>
                <a:cubicBezTo>
                  <a:pt x="1132882" y="2061830"/>
                  <a:pt x="1131468" y="2061830"/>
                  <a:pt x="1131468" y="2059290"/>
                </a:cubicBezTo>
                <a:cubicBezTo>
                  <a:pt x="1130761" y="2056750"/>
                  <a:pt x="1131468" y="2054845"/>
                  <a:pt x="1133589" y="2053575"/>
                </a:cubicBezTo>
                <a:close/>
                <a:moveTo>
                  <a:pt x="908826" y="2051670"/>
                </a:moveTo>
                <a:cubicBezTo>
                  <a:pt x="909534" y="2051035"/>
                  <a:pt x="910241" y="2051035"/>
                  <a:pt x="910241" y="2051670"/>
                </a:cubicBezTo>
                <a:cubicBezTo>
                  <a:pt x="910947" y="2051670"/>
                  <a:pt x="912361" y="2052305"/>
                  <a:pt x="913068" y="2053575"/>
                </a:cubicBezTo>
                <a:cubicBezTo>
                  <a:pt x="913068" y="2061830"/>
                  <a:pt x="911654" y="2069450"/>
                  <a:pt x="908826" y="2077070"/>
                </a:cubicBezTo>
                <a:cubicBezTo>
                  <a:pt x="907413" y="2079610"/>
                  <a:pt x="905999" y="2081515"/>
                  <a:pt x="904586" y="2084055"/>
                </a:cubicBezTo>
                <a:cubicBezTo>
                  <a:pt x="901758" y="2087230"/>
                  <a:pt x="899638" y="2091675"/>
                  <a:pt x="898931" y="2095485"/>
                </a:cubicBezTo>
                <a:lnTo>
                  <a:pt x="899638" y="2096120"/>
                </a:lnTo>
                <a:cubicBezTo>
                  <a:pt x="896811" y="2104375"/>
                  <a:pt x="896104" y="2105645"/>
                  <a:pt x="893277" y="2100565"/>
                </a:cubicBezTo>
                <a:cubicBezTo>
                  <a:pt x="892571" y="2091040"/>
                  <a:pt x="894691" y="2082150"/>
                  <a:pt x="897518" y="2073260"/>
                </a:cubicBezTo>
                <a:cubicBezTo>
                  <a:pt x="902465" y="2059290"/>
                  <a:pt x="905999" y="2052305"/>
                  <a:pt x="908826" y="2051670"/>
                </a:cubicBezTo>
                <a:close/>
                <a:moveTo>
                  <a:pt x="930738" y="2001505"/>
                </a:moveTo>
                <a:cubicBezTo>
                  <a:pt x="930738" y="2000870"/>
                  <a:pt x="931444" y="2001505"/>
                  <a:pt x="931444" y="2001505"/>
                </a:cubicBezTo>
                <a:cubicBezTo>
                  <a:pt x="934271" y="2002775"/>
                  <a:pt x="934978" y="2009125"/>
                  <a:pt x="931444" y="2018650"/>
                </a:cubicBezTo>
                <a:cubicBezTo>
                  <a:pt x="931444" y="2019285"/>
                  <a:pt x="930738" y="2020555"/>
                  <a:pt x="930738" y="2021190"/>
                </a:cubicBezTo>
                <a:cubicBezTo>
                  <a:pt x="927910" y="2027540"/>
                  <a:pt x="925083" y="2030080"/>
                  <a:pt x="922256" y="2028810"/>
                </a:cubicBezTo>
                <a:cubicBezTo>
                  <a:pt x="916601" y="2025000"/>
                  <a:pt x="916601" y="2014840"/>
                  <a:pt x="925083" y="2005315"/>
                </a:cubicBezTo>
                <a:cubicBezTo>
                  <a:pt x="927204" y="2002775"/>
                  <a:pt x="928617" y="2001505"/>
                  <a:pt x="930738" y="2001505"/>
                </a:cubicBezTo>
                <a:close/>
                <a:moveTo>
                  <a:pt x="1135002" y="1992615"/>
                </a:moveTo>
                <a:cubicBezTo>
                  <a:pt x="1136416" y="1992615"/>
                  <a:pt x="1137122" y="1994520"/>
                  <a:pt x="1135709" y="1997695"/>
                </a:cubicBezTo>
                <a:cubicBezTo>
                  <a:pt x="1134295" y="2000235"/>
                  <a:pt x="1132174" y="2000870"/>
                  <a:pt x="1130055" y="1998965"/>
                </a:cubicBezTo>
                <a:lnTo>
                  <a:pt x="1129347" y="1997695"/>
                </a:lnTo>
                <a:cubicBezTo>
                  <a:pt x="1128640" y="1996425"/>
                  <a:pt x="1128640" y="1994520"/>
                  <a:pt x="1130055" y="1993250"/>
                </a:cubicBezTo>
                <a:cubicBezTo>
                  <a:pt x="1132174" y="1992615"/>
                  <a:pt x="1133589" y="1991980"/>
                  <a:pt x="1135002" y="1992615"/>
                </a:cubicBezTo>
                <a:close/>
                <a:moveTo>
                  <a:pt x="6457892" y="1991980"/>
                </a:moveTo>
                <a:cubicBezTo>
                  <a:pt x="6457892" y="1991980"/>
                  <a:pt x="6457185" y="1993250"/>
                  <a:pt x="6456478" y="1995155"/>
                </a:cubicBezTo>
                <a:cubicBezTo>
                  <a:pt x="6454358" y="2000235"/>
                  <a:pt x="6449410" y="2010395"/>
                  <a:pt x="6445169" y="2006585"/>
                </a:cubicBezTo>
                <a:lnTo>
                  <a:pt x="6444462" y="2005950"/>
                </a:lnTo>
                <a:lnTo>
                  <a:pt x="6446583" y="2002140"/>
                </a:lnTo>
                <a:cubicBezTo>
                  <a:pt x="6449410" y="1998330"/>
                  <a:pt x="6452944" y="1994520"/>
                  <a:pt x="6457892" y="1991980"/>
                </a:cubicBezTo>
                <a:close/>
                <a:moveTo>
                  <a:pt x="941340" y="1978010"/>
                </a:moveTo>
                <a:cubicBezTo>
                  <a:pt x="941340" y="1978010"/>
                  <a:pt x="942046" y="1978010"/>
                  <a:pt x="942046" y="1978010"/>
                </a:cubicBezTo>
                <a:cubicBezTo>
                  <a:pt x="944167" y="1978645"/>
                  <a:pt x="944874" y="1981185"/>
                  <a:pt x="944167" y="1983725"/>
                </a:cubicBezTo>
                <a:cubicBezTo>
                  <a:pt x="943460" y="1986900"/>
                  <a:pt x="940632" y="1988805"/>
                  <a:pt x="937098" y="1990075"/>
                </a:cubicBezTo>
                <a:cubicBezTo>
                  <a:pt x="934271" y="1990075"/>
                  <a:pt x="932858" y="1987535"/>
                  <a:pt x="934271" y="1984360"/>
                </a:cubicBezTo>
                <a:cubicBezTo>
                  <a:pt x="934978" y="1981185"/>
                  <a:pt x="937098" y="1979280"/>
                  <a:pt x="941340" y="1978010"/>
                </a:cubicBezTo>
                <a:close/>
                <a:moveTo>
                  <a:pt x="945580" y="1964040"/>
                </a:moveTo>
                <a:cubicBezTo>
                  <a:pt x="946287" y="1964040"/>
                  <a:pt x="946287" y="1964040"/>
                  <a:pt x="946994" y="1964040"/>
                </a:cubicBezTo>
                <a:cubicBezTo>
                  <a:pt x="947701" y="1964040"/>
                  <a:pt x="948407" y="1965945"/>
                  <a:pt x="947701" y="1967215"/>
                </a:cubicBezTo>
                <a:cubicBezTo>
                  <a:pt x="946994" y="1969120"/>
                  <a:pt x="944874" y="1969755"/>
                  <a:pt x="942753" y="1969120"/>
                </a:cubicBezTo>
                <a:cubicBezTo>
                  <a:pt x="939926" y="1968485"/>
                  <a:pt x="939219" y="1966580"/>
                  <a:pt x="941340" y="1965310"/>
                </a:cubicBezTo>
                <a:cubicBezTo>
                  <a:pt x="942753" y="1964675"/>
                  <a:pt x="944874" y="1964040"/>
                  <a:pt x="945580" y="1964040"/>
                </a:cubicBezTo>
                <a:close/>
                <a:moveTo>
                  <a:pt x="1220525" y="1951340"/>
                </a:moveTo>
                <a:cubicBezTo>
                  <a:pt x="1219818" y="1951975"/>
                  <a:pt x="1217697" y="1951975"/>
                  <a:pt x="1216283" y="1952610"/>
                </a:cubicBezTo>
                <a:cubicBezTo>
                  <a:pt x="1213456" y="1953880"/>
                  <a:pt x="1214163" y="1955150"/>
                  <a:pt x="1216283" y="1956420"/>
                </a:cubicBezTo>
                <a:lnTo>
                  <a:pt x="1216991" y="1956420"/>
                </a:lnTo>
                <a:cubicBezTo>
                  <a:pt x="1219110" y="1957055"/>
                  <a:pt x="1221938" y="1957055"/>
                  <a:pt x="1222645" y="1955150"/>
                </a:cubicBezTo>
                <a:cubicBezTo>
                  <a:pt x="1223352" y="1953880"/>
                  <a:pt x="1222645" y="1951975"/>
                  <a:pt x="1221938" y="1951975"/>
                </a:cubicBezTo>
                <a:cubicBezTo>
                  <a:pt x="1221231" y="1951975"/>
                  <a:pt x="1221231" y="1951340"/>
                  <a:pt x="1220525" y="1951340"/>
                </a:cubicBezTo>
                <a:close/>
                <a:moveTo>
                  <a:pt x="1168928" y="1908160"/>
                </a:moveTo>
                <a:cubicBezTo>
                  <a:pt x="1169635" y="1908160"/>
                  <a:pt x="1169635" y="1908160"/>
                  <a:pt x="1171049" y="1908795"/>
                </a:cubicBezTo>
                <a:cubicBezTo>
                  <a:pt x="1171756" y="1908795"/>
                  <a:pt x="1172462" y="1909430"/>
                  <a:pt x="1173169" y="1909430"/>
                </a:cubicBezTo>
                <a:cubicBezTo>
                  <a:pt x="1178116" y="1911335"/>
                  <a:pt x="1180237" y="1912605"/>
                  <a:pt x="1179530" y="1914510"/>
                </a:cubicBezTo>
                <a:cubicBezTo>
                  <a:pt x="1179530" y="1915780"/>
                  <a:pt x="1178116" y="1917685"/>
                  <a:pt x="1175996" y="1919590"/>
                </a:cubicBezTo>
                <a:cubicBezTo>
                  <a:pt x="1165394" y="1934830"/>
                  <a:pt x="1158326" y="1951975"/>
                  <a:pt x="1154792" y="1969755"/>
                </a:cubicBezTo>
                <a:cubicBezTo>
                  <a:pt x="1154792" y="1976740"/>
                  <a:pt x="1153379" y="1978010"/>
                  <a:pt x="1150552" y="1975470"/>
                </a:cubicBezTo>
                <a:cubicBezTo>
                  <a:pt x="1148431" y="1971660"/>
                  <a:pt x="1147725" y="1967850"/>
                  <a:pt x="1149844" y="1964675"/>
                </a:cubicBezTo>
                <a:cubicBezTo>
                  <a:pt x="1151259" y="1961500"/>
                  <a:pt x="1151259" y="1958325"/>
                  <a:pt x="1149138" y="1954515"/>
                </a:cubicBezTo>
                <a:cubicBezTo>
                  <a:pt x="1147017" y="1951340"/>
                  <a:pt x="1147017" y="1948165"/>
                  <a:pt x="1148431" y="1944990"/>
                </a:cubicBezTo>
                <a:cubicBezTo>
                  <a:pt x="1149844" y="1941815"/>
                  <a:pt x="1152671" y="1933560"/>
                  <a:pt x="1155499" y="1927210"/>
                </a:cubicBezTo>
                <a:cubicBezTo>
                  <a:pt x="1161153" y="1911970"/>
                  <a:pt x="1163980" y="1908160"/>
                  <a:pt x="1168928" y="1908160"/>
                </a:cubicBezTo>
                <a:close/>
                <a:moveTo>
                  <a:pt x="969611" y="1904985"/>
                </a:moveTo>
                <a:cubicBezTo>
                  <a:pt x="970318" y="1904985"/>
                  <a:pt x="970318" y="1904985"/>
                  <a:pt x="970318" y="1905620"/>
                </a:cubicBezTo>
                <a:cubicBezTo>
                  <a:pt x="971025" y="1905620"/>
                  <a:pt x="971025" y="1906890"/>
                  <a:pt x="971731" y="1909430"/>
                </a:cubicBezTo>
                <a:cubicBezTo>
                  <a:pt x="971731" y="1916415"/>
                  <a:pt x="971025" y="1923400"/>
                  <a:pt x="968198" y="1930385"/>
                </a:cubicBezTo>
                <a:cubicBezTo>
                  <a:pt x="966784" y="1934195"/>
                  <a:pt x="964664" y="1938005"/>
                  <a:pt x="962544" y="1941815"/>
                </a:cubicBezTo>
                <a:cubicBezTo>
                  <a:pt x="960423" y="1944355"/>
                  <a:pt x="957595" y="1946895"/>
                  <a:pt x="953355" y="1948165"/>
                </a:cubicBezTo>
                <a:cubicBezTo>
                  <a:pt x="948407" y="1950070"/>
                  <a:pt x="955476" y="1924035"/>
                  <a:pt x="964664" y="1911335"/>
                </a:cubicBezTo>
                <a:cubicBezTo>
                  <a:pt x="967491" y="1906890"/>
                  <a:pt x="968904" y="1904985"/>
                  <a:pt x="969611" y="1904985"/>
                </a:cubicBezTo>
                <a:close/>
                <a:moveTo>
                  <a:pt x="973852" y="1875775"/>
                </a:moveTo>
                <a:cubicBezTo>
                  <a:pt x="973852" y="1875775"/>
                  <a:pt x="974559" y="1875775"/>
                  <a:pt x="975265" y="1875775"/>
                </a:cubicBezTo>
                <a:cubicBezTo>
                  <a:pt x="975973" y="1876410"/>
                  <a:pt x="976680" y="1876410"/>
                  <a:pt x="977386" y="1877045"/>
                </a:cubicBezTo>
                <a:lnTo>
                  <a:pt x="977386" y="1877680"/>
                </a:lnTo>
                <a:cubicBezTo>
                  <a:pt x="981627" y="1880220"/>
                  <a:pt x="983041" y="1884665"/>
                  <a:pt x="981627" y="1889110"/>
                </a:cubicBezTo>
                <a:cubicBezTo>
                  <a:pt x="980213" y="1891650"/>
                  <a:pt x="978800" y="1894825"/>
                  <a:pt x="975265" y="1896730"/>
                </a:cubicBezTo>
                <a:cubicBezTo>
                  <a:pt x="970318" y="1901175"/>
                  <a:pt x="970318" y="1900540"/>
                  <a:pt x="972438" y="1893555"/>
                </a:cubicBezTo>
                <a:cubicBezTo>
                  <a:pt x="973146" y="1889110"/>
                  <a:pt x="973852" y="1884665"/>
                  <a:pt x="973146" y="1879585"/>
                </a:cubicBezTo>
                <a:cubicBezTo>
                  <a:pt x="972438" y="1877045"/>
                  <a:pt x="973146" y="1875775"/>
                  <a:pt x="973852" y="1875775"/>
                </a:cubicBezTo>
                <a:close/>
                <a:moveTo>
                  <a:pt x="1191546" y="1861170"/>
                </a:moveTo>
                <a:cubicBezTo>
                  <a:pt x="1191546" y="1861170"/>
                  <a:pt x="1192252" y="1861170"/>
                  <a:pt x="1192959" y="1862440"/>
                </a:cubicBezTo>
                <a:cubicBezTo>
                  <a:pt x="1193666" y="1868155"/>
                  <a:pt x="1192959" y="1873870"/>
                  <a:pt x="1190839" y="1878950"/>
                </a:cubicBezTo>
                <a:cubicBezTo>
                  <a:pt x="1188719" y="1884030"/>
                  <a:pt x="1185185" y="1888475"/>
                  <a:pt x="1180237" y="1892285"/>
                </a:cubicBezTo>
                <a:cubicBezTo>
                  <a:pt x="1177410" y="1892285"/>
                  <a:pt x="1177410" y="1885300"/>
                  <a:pt x="1183064" y="1874505"/>
                </a:cubicBezTo>
                <a:lnTo>
                  <a:pt x="1183064" y="1875140"/>
                </a:lnTo>
                <a:cubicBezTo>
                  <a:pt x="1186598" y="1864980"/>
                  <a:pt x="1189425" y="1860535"/>
                  <a:pt x="1191546" y="1861170"/>
                </a:cubicBezTo>
                <a:close/>
                <a:moveTo>
                  <a:pt x="985161" y="1854820"/>
                </a:moveTo>
                <a:cubicBezTo>
                  <a:pt x="985868" y="1854820"/>
                  <a:pt x="986574" y="1854820"/>
                  <a:pt x="986574" y="1854820"/>
                </a:cubicBezTo>
                <a:cubicBezTo>
                  <a:pt x="989401" y="1856090"/>
                  <a:pt x="991522" y="1858630"/>
                  <a:pt x="992229" y="1860535"/>
                </a:cubicBezTo>
                <a:cubicBezTo>
                  <a:pt x="992229" y="1861170"/>
                  <a:pt x="992229" y="1861805"/>
                  <a:pt x="992229" y="1861805"/>
                </a:cubicBezTo>
                <a:cubicBezTo>
                  <a:pt x="991522" y="1863075"/>
                  <a:pt x="990108" y="1862440"/>
                  <a:pt x="987281" y="1861805"/>
                </a:cubicBezTo>
                <a:cubicBezTo>
                  <a:pt x="983747" y="1860535"/>
                  <a:pt x="980920" y="1857995"/>
                  <a:pt x="981627" y="1856725"/>
                </a:cubicBezTo>
                <a:cubicBezTo>
                  <a:pt x="982334" y="1855455"/>
                  <a:pt x="983747" y="1854820"/>
                  <a:pt x="985161" y="1854820"/>
                </a:cubicBezTo>
                <a:close/>
                <a:moveTo>
                  <a:pt x="991522" y="1838310"/>
                </a:moveTo>
                <a:cubicBezTo>
                  <a:pt x="991522" y="1838310"/>
                  <a:pt x="992229" y="1838945"/>
                  <a:pt x="992229" y="1838945"/>
                </a:cubicBezTo>
                <a:cubicBezTo>
                  <a:pt x="992935" y="1838945"/>
                  <a:pt x="993643" y="1839580"/>
                  <a:pt x="993643" y="1839580"/>
                </a:cubicBezTo>
                <a:cubicBezTo>
                  <a:pt x="995763" y="1841485"/>
                  <a:pt x="996470" y="1844025"/>
                  <a:pt x="995763" y="1845930"/>
                </a:cubicBezTo>
                <a:cubicBezTo>
                  <a:pt x="995056" y="1847200"/>
                  <a:pt x="992935" y="1847835"/>
                  <a:pt x="990816" y="1847200"/>
                </a:cubicBezTo>
                <a:cubicBezTo>
                  <a:pt x="988695" y="1845930"/>
                  <a:pt x="987281" y="1843390"/>
                  <a:pt x="988695" y="1840850"/>
                </a:cubicBezTo>
                <a:cubicBezTo>
                  <a:pt x="989401" y="1839580"/>
                  <a:pt x="990108" y="1838310"/>
                  <a:pt x="991522" y="1838310"/>
                </a:cubicBezTo>
                <a:close/>
                <a:moveTo>
                  <a:pt x="1283429" y="1829420"/>
                </a:moveTo>
                <a:cubicBezTo>
                  <a:pt x="1284136" y="1830055"/>
                  <a:pt x="1284843" y="1831325"/>
                  <a:pt x="1286964" y="1835135"/>
                </a:cubicBezTo>
                <a:cubicBezTo>
                  <a:pt x="1288377" y="1838945"/>
                  <a:pt x="1287670" y="1842755"/>
                  <a:pt x="1285549" y="1847835"/>
                </a:cubicBezTo>
                <a:cubicBezTo>
                  <a:pt x="1283429" y="1852915"/>
                  <a:pt x="1278482" y="1858630"/>
                  <a:pt x="1272121" y="1865615"/>
                </a:cubicBezTo>
                <a:lnTo>
                  <a:pt x="1261519" y="1876410"/>
                </a:lnTo>
                <a:lnTo>
                  <a:pt x="1263639" y="1863710"/>
                </a:lnTo>
                <a:cubicBezTo>
                  <a:pt x="1263639" y="1851645"/>
                  <a:pt x="1268586" y="1840215"/>
                  <a:pt x="1278482" y="1831325"/>
                </a:cubicBezTo>
                <a:cubicBezTo>
                  <a:pt x="1281309" y="1830690"/>
                  <a:pt x="1282016" y="1829420"/>
                  <a:pt x="1283429" y="1829420"/>
                </a:cubicBezTo>
                <a:close/>
                <a:moveTo>
                  <a:pt x="1222645" y="1817990"/>
                </a:moveTo>
                <a:cubicBezTo>
                  <a:pt x="1220525" y="1817355"/>
                  <a:pt x="1220525" y="1821165"/>
                  <a:pt x="1221938" y="1826245"/>
                </a:cubicBezTo>
                <a:cubicBezTo>
                  <a:pt x="1224059" y="1831325"/>
                  <a:pt x="1224765" y="1831960"/>
                  <a:pt x="1226886" y="1827515"/>
                </a:cubicBezTo>
                <a:cubicBezTo>
                  <a:pt x="1228299" y="1824975"/>
                  <a:pt x="1227592" y="1822435"/>
                  <a:pt x="1225472" y="1819260"/>
                </a:cubicBezTo>
                <a:cubicBezTo>
                  <a:pt x="1224765" y="1818625"/>
                  <a:pt x="1223352" y="1817990"/>
                  <a:pt x="1222645" y="1817990"/>
                </a:cubicBezTo>
                <a:close/>
                <a:moveTo>
                  <a:pt x="1005658" y="1817355"/>
                </a:moveTo>
                <a:cubicBezTo>
                  <a:pt x="1006364" y="1817355"/>
                  <a:pt x="1007071" y="1817355"/>
                  <a:pt x="1007779" y="1817355"/>
                </a:cubicBezTo>
                <a:cubicBezTo>
                  <a:pt x="1009898" y="1818625"/>
                  <a:pt x="1011313" y="1821165"/>
                  <a:pt x="1009898" y="1823705"/>
                </a:cubicBezTo>
                <a:cubicBezTo>
                  <a:pt x="1009192" y="1826245"/>
                  <a:pt x="1006364" y="1826880"/>
                  <a:pt x="1004244" y="1826245"/>
                </a:cubicBezTo>
                <a:cubicBezTo>
                  <a:pt x="1002124" y="1824975"/>
                  <a:pt x="1000710" y="1823070"/>
                  <a:pt x="1002124" y="1820530"/>
                </a:cubicBezTo>
                <a:cubicBezTo>
                  <a:pt x="1002831" y="1818625"/>
                  <a:pt x="1004244" y="1817355"/>
                  <a:pt x="1005658" y="1817355"/>
                </a:cubicBezTo>
                <a:close/>
                <a:moveTo>
                  <a:pt x="1016967" y="1788780"/>
                </a:moveTo>
                <a:cubicBezTo>
                  <a:pt x="1017674" y="1788780"/>
                  <a:pt x="1018380" y="1789415"/>
                  <a:pt x="1019087" y="1790685"/>
                </a:cubicBezTo>
                <a:cubicBezTo>
                  <a:pt x="1020501" y="1791955"/>
                  <a:pt x="1021207" y="1793860"/>
                  <a:pt x="1020501" y="1795130"/>
                </a:cubicBezTo>
                <a:cubicBezTo>
                  <a:pt x="1019794" y="1797035"/>
                  <a:pt x="1017674" y="1798940"/>
                  <a:pt x="1013432" y="1801480"/>
                </a:cubicBezTo>
                <a:cubicBezTo>
                  <a:pt x="1008485" y="1805290"/>
                  <a:pt x="1008485" y="1804020"/>
                  <a:pt x="1012019" y="1796400"/>
                </a:cubicBezTo>
                <a:cubicBezTo>
                  <a:pt x="1013432" y="1792590"/>
                  <a:pt x="1014847" y="1788780"/>
                  <a:pt x="1016967" y="1788780"/>
                </a:cubicBezTo>
                <a:close/>
                <a:moveTo>
                  <a:pt x="1307461" y="1780525"/>
                </a:moveTo>
                <a:cubicBezTo>
                  <a:pt x="1309580" y="1796400"/>
                  <a:pt x="1308874" y="1811640"/>
                  <a:pt x="1304634" y="1825610"/>
                </a:cubicBezTo>
                <a:cubicBezTo>
                  <a:pt x="1284136" y="1821800"/>
                  <a:pt x="1282016" y="1819895"/>
                  <a:pt x="1290498" y="1809100"/>
                </a:cubicBezTo>
                <a:cubicBezTo>
                  <a:pt x="1294738" y="1802750"/>
                  <a:pt x="1298979" y="1795765"/>
                  <a:pt x="1301806" y="1788780"/>
                </a:cubicBezTo>
                <a:cubicBezTo>
                  <a:pt x="1303927" y="1783700"/>
                  <a:pt x="1306046" y="1779890"/>
                  <a:pt x="1307461" y="1780525"/>
                </a:cubicBezTo>
                <a:close/>
                <a:moveTo>
                  <a:pt x="1241728" y="1776080"/>
                </a:moveTo>
                <a:cubicBezTo>
                  <a:pt x="1238195" y="1775445"/>
                  <a:pt x="1233953" y="1785605"/>
                  <a:pt x="1236074" y="1792590"/>
                </a:cubicBezTo>
                <a:cubicBezTo>
                  <a:pt x="1238195" y="1797035"/>
                  <a:pt x="1239608" y="1795765"/>
                  <a:pt x="1242435" y="1789415"/>
                </a:cubicBezTo>
                <a:lnTo>
                  <a:pt x="1243142" y="1789415"/>
                </a:lnTo>
                <a:cubicBezTo>
                  <a:pt x="1243849" y="1788145"/>
                  <a:pt x="1243849" y="1787510"/>
                  <a:pt x="1244555" y="1786240"/>
                </a:cubicBezTo>
                <a:cubicBezTo>
                  <a:pt x="1245262" y="1783700"/>
                  <a:pt x="1244555" y="1780525"/>
                  <a:pt x="1243142" y="1776715"/>
                </a:cubicBezTo>
                <a:cubicBezTo>
                  <a:pt x="1243142" y="1776080"/>
                  <a:pt x="1242435" y="1776080"/>
                  <a:pt x="1241728" y="1776080"/>
                </a:cubicBezTo>
                <a:close/>
                <a:moveTo>
                  <a:pt x="1023328" y="1753220"/>
                </a:moveTo>
                <a:cubicBezTo>
                  <a:pt x="1024741" y="1753220"/>
                  <a:pt x="1025449" y="1753220"/>
                  <a:pt x="1026155" y="1753220"/>
                </a:cubicBezTo>
                <a:cubicBezTo>
                  <a:pt x="1027568" y="1753220"/>
                  <a:pt x="1028276" y="1753220"/>
                  <a:pt x="1028983" y="1753855"/>
                </a:cubicBezTo>
                <a:cubicBezTo>
                  <a:pt x="1030396" y="1754490"/>
                  <a:pt x="1031810" y="1755125"/>
                  <a:pt x="1032516" y="1757030"/>
                </a:cubicBezTo>
                <a:lnTo>
                  <a:pt x="1033223" y="1756395"/>
                </a:lnTo>
                <a:cubicBezTo>
                  <a:pt x="1033930" y="1758300"/>
                  <a:pt x="1034637" y="1759570"/>
                  <a:pt x="1033930" y="1760840"/>
                </a:cubicBezTo>
                <a:cubicBezTo>
                  <a:pt x="1033930" y="1761475"/>
                  <a:pt x="1032516" y="1762110"/>
                  <a:pt x="1030396" y="1762110"/>
                </a:cubicBezTo>
                <a:cubicBezTo>
                  <a:pt x="1022621" y="1762110"/>
                  <a:pt x="1019794" y="1753855"/>
                  <a:pt x="1023328" y="1753220"/>
                </a:cubicBezTo>
                <a:close/>
                <a:moveTo>
                  <a:pt x="1265052" y="1722740"/>
                </a:moveTo>
                <a:cubicBezTo>
                  <a:pt x="1262932" y="1722105"/>
                  <a:pt x="1259398" y="1726550"/>
                  <a:pt x="1255865" y="1735440"/>
                </a:cubicBezTo>
                <a:cubicBezTo>
                  <a:pt x="1252331" y="1740520"/>
                  <a:pt x="1250916" y="1746870"/>
                  <a:pt x="1252331" y="1753855"/>
                </a:cubicBezTo>
                <a:lnTo>
                  <a:pt x="1253037" y="1754490"/>
                </a:lnTo>
                <a:cubicBezTo>
                  <a:pt x="1255158" y="1756395"/>
                  <a:pt x="1258692" y="1751950"/>
                  <a:pt x="1262932" y="1741790"/>
                </a:cubicBezTo>
                <a:cubicBezTo>
                  <a:pt x="1263639" y="1740520"/>
                  <a:pt x="1264346" y="1739250"/>
                  <a:pt x="1265052" y="1737345"/>
                </a:cubicBezTo>
                <a:cubicBezTo>
                  <a:pt x="1266466" y="1732900"/>
                  <a:pt x="1267173" y="1727820"/>
                  <a:pt x="1265759" y="1722740"/>
                </a:cubicBezTo>
                <a:cubicBezTo>
                  <a:pt x="1265759" y="1722740"/>
                  <a:pt x="1265759" y="1722740"/>
                  <a:pt x="1265052" y="1722740"/>
                </a:cubicBezTo>
                <a:close/>
                <a:moveTo>
                  <a:pt x="1037464" y="1717025"/>
                </a:moveTo>
                <a:cubicBezTo>
                  <a:pt x="1037464" y="1717025"/>
                  <a:pt x="1038171" y="1717025"/>
                  <a:pt x="1038877" y="1717025"/>
                </a:cubicBezTo>
                <a:cubicBezTo>
                  <a:pt x="1039584" y="1717025"/>
                  <a:pt x="1040291" y="1717660"/>
                  <a:pt x="1040998" y="1717660"/>
                </a:cubicBezTo>
                <a:cubicBezTo>
                  <a:pt x="1044532" y="1718930"/>
                  <a:pt x="1045238" y="1724010"/>
                  <a:pt x="1042411" y="1729090"/>
                </a:cubicBezTo>
                <a:cubicBezTo>
                  <a:pt x="1040998" y="1732265"/>
                  <a:pt x="1038877" y="1735440"/>
                  <a:pt x="1035343" y="1737980"/>
                </a:cubicBezTo>
                <a:lnTo>
                  <a:pt x="1036050" y="1737980"/>
                </a:lnTo>
                <a:cubicBezTo>
                  <a:pt x="1028983" y="1743695"/>
                  <a:pt x="1025449" y="1736710"/>
                  <a:pt x="1029689" y="1726550"/>
                </a:cubicBezTo>
                <a:cubicBezTo>
                  <a:pt x="1032516" y="1720200"/>
                  <a:pt x="1033930" y="1717025"/>
                  <a:pt x="1037464" y="1717025"/>
                </a:cubicBezTo>
                <a:close/>
                <a:moveTo>
                  <a:pt x="1210629" y="1700515"/>
                </a:moveTo>
                <a:cubicBezTo>
                  <a:pt x="1211336" y="1700515"/>
                  <a:pt x="1212043" y="1702420"/>
                  <a:pt x="1210629" y="1704960"/>
                </a:cubicBezTo>
                <a:lnTo>
                  <a:pt x="1209922" y="1704325"/>
                </a:lnTo>
                <a:cubicBezTo>
                  <a:pt x="1209216" y="1706865"/>
                  <a:pt x="1207095" y="1708770"/>
                  <a:pt x="1204268" y="1709405"/>
                </a:cubicBezTo>
                <a:cubicBezTo>
                  <a:pt x="1202147" y="1709405"/>
                  <a:pt x="1202147" y="1706865"/>
                  <a:pt x="1204268" y="1704325"/>
                </a:cubicBezTo>
                <a:cubicBezTo>
                  <a:pt x="1207095" y="1701785"/>
                  <a:pt x="1209216" y="1700515"/>
                  <a:pt x="1210629" y="1700515"/>
                </a:cubicBezTo>
                <a:close/>
                <a:moveTo>
                  <a:pt x="1046653" y="1682735"/>
                </a:moveTo>
                <a:cubicBezTo>
                  <a:pt x="1046653" y="1682735"/>
                  <a:pt x="1047359" y="1682735"/>
                  <a:pt x="1047359" y="1682735"/>
                </a:cubicBezTo>
                <a:cubicBezTo>
                  <a:pt x="1049480" y="1683370"/>
                  <a:pt x="1050186" y="1685910"/>
                  <a:pt x="1048065" y="1690355"/>
                </a:cubicBezTo>
                <a:cubicBezTo>
                  <a:pt x="1046653" y="1694165"/>
                  <a:pt x="1045238" y="1697975"/>
                  <a:pt x="1045946" y="1702420"/>
                </a:cubicBezTo>
                <a:lnTo>
                  <a:pt x="1045946" y="1701785"/>
                </a:lnTo>
                <a:cubicBezTo>
                  <a:pt x="1045946" y="1703055"/>
                  <a:pt x="1045946" y="1704325"/>
                  <a:pt x="1045238" y="1705595"/>
                </a:cubicBezTo>
                <a:cubicBezTo>
                  <a:pt x="1044532" y="1706230"/>
                  <a:pt x="1043825" y="1707500"/>
                  <a:pt x="1042411" y="1708135"/>
                </a:cubicBezTo>
                <a:cubicBezTo>
                  <a:pt x="1031810" y="1710040"/>
                  <a:pt x="1027568" y="1705595"/>
                  <a:pt x="1033930" y="1692895"/>
                </a:cubicBezTo>
                <a:cubicBezTo>
                  <a:pt x="1037464" y="1686545"/>
                  <a:pt x="1043119" y="1682735"/>
                  <a:pt x="1046653" y="1682735"/>
                </a:cubicBezTo>
                <a:close/>
                <a:moveTo>
                  <a:pt x="1219818" y="1678290"/>
                </a:moveTo>
                <a:cubicBezTo>
                  <a:pt x="1220525" y="1678925"/>
                  <a:pt x="1221231" y="1680195"/>
                  <a:pt x="1219818" y="1682100"/>
                </a:cubicBezTo>
                <a:cubicBezTo>
                  <a:pt x="1219818" y="1682735"/>
                  <a:pt x="1219818" y="1683370"/>
                  <a:pt x="1219110" y="1684640"/>
                </a:cubicBezTo>
                <a:cubicBezTo>
                  <a:pt x="1218404" y="1687815"/>
                  <a:pt x="1215576" y="1690990"/>
                  <a:pt x="1210629" y="1692260"/>
                </a:cubicBezTo>
                <a:lnTo>
                  <a:pt x="1210629" y="1691625"/>
                </a:lnTo>
                <a:cubicBezTo>
                  <a:pt x="1204268" y="1691625"/>
                  <a:pt x="1208509" y="1682100"/>
                  <a:pt x="1216283" y="1679560"/>
                </a:cubicBezTo>
                <a:cubicBezTo>
                  <a:pt x="1217697" y="1678925"/>
                  <a:pt x="1219110" y="1678290"/>
                  <a:pt x="1219818" y="1678290"/>
                </a:cubicBezTo>
                <a:close/>
                <a:moveTo>
                  <a:pt x="1284843" y="1663685"/>
                </a:moveTo>
                <a:cubicBezTo>
                  <a:pt x="1282016" y="1663685"/>
                  <a:pt x="1279189" y="1667495"/>
                  <a:pt x="1276361" y="1675115"/>
                </a:cubicBezTo>
                <a:cubicBezTo>
                  <a:pt x="1268586" y="1692260"/>
                  <a:pt x="1269294" y="1701785"/>
                  <a:pt x="1277068" y="1698610"/>
                </a:cubicBezTo>
                <a:cubicBezTo>
                  <a:pt x="1279895" y="1697340"/>
                  <a:pt x="1282722" y="1692895"/>
                  <a:pt x="1284843" y="1687180"/>
                </a:cubicBezTo>
                <a:cubicBezTo>
                  <a:pt x="1289083" y="1678290"/>
                  <a:pt x="1290498" y="1666860"/>
                  <a:pt x="1286964" y="1664320"/>
                </a:cubicBezTo>
                <a:cubicBezTo>
                  <a:pt x="1286256" y="1663685"/>
                  <a:pt x="1286256" y="1663685"/>
                  <a:pt x="1285549" y="1663685"/>
                </a:cubicBezTo>
                <a:cubicBezTo>
                  <a:pt x="1285549" y="1663685"/>
                  <a:pt x="1284843" y="1663685"/>
                  <a:pt x="1284843" y="1663685"/>
                </a:cubicBezTo>
                <a:close/>
                <a:moveTo>
                  <a:pt x="1055840" y="1650985"/>
                </a:moveTo>
                <a:cubicBezTo>
                  <a:pt x="1056547" y="1650985"/>
                  <a:pt x="1056547" y="1650985"/>
                  <a:pt x="1056547" y="1650985"/>
                </a:cubicBezTo>
                <a:cubicBezTo>
                  <a:pt x="1057254" y="1650985"/>
                  <a:pt x="1057254" y="1650985"/>
                  <a:pt x="1057961" y="1651620"/>
                </a:cubicBezTo>
                <a:lnTo>
                  <a:pt x="1057961" y="1661145"/>
                </a:lnTo>
                <a:cubicBezTo>
                  <a:pt x="1055840" y="1664955"/>
                  <a:pt x="1053720" y="1668130"/>
                  <a:pt x="1050893" y="1666860"/>
                </a:cubicBezTo>
                <a:cubicBezTo>
                  <a:pt x="1048773" y="1666225"/>
                  <a:pt x="1048065" y="1661780"/>
                  <a:pt x="1050186" y="1656700"/>
                </a:cubicBezTo>
                <a:cubicBezTo>
                  <a:pt x="1052307" y="1652890"/>
                  <a:pt x="1054427" y="1650350"/>
                  <a:pt x="1055840" y="1650985"/>
                </a:cubicBezTo>
                <a:close/>
                <a:moveTo>
                  <a:pt x="1711042" y="1645270"/>
                </a:moveTo>
                <a:lnTo>
                  <a:pt x="1710335" y="1646540"/>
                </a:lnTo>
                <a:cubicBezTo>
                  <a:pt x="1710335" y="1646540"/>
                  <a:pt x="1710335" y="1647175"/>
                  <a:pt x="1709628" y="1647810"/>
                </a:cubicBezTo>
                <a:lnTo>
                  <a:pt x="1709628" y="1649080"/>
                </a:lnTo>
                <a:lnTo>
                  <a:pt x="1710335" y="1649715"/>
                </a:lnTo>
                <a:lnTo>
                  <a:pt x="1710335" y="1649080"/>
                </a:lnTo>
                <a:cubicBezTo>
                  <a:pt x="1711042" y="1648445"/>
                  <a:pt x="1711042" y="1648445"/>
                  <a:pt x="1711042" y="1647810"/>
                </a:cubicBezTo>
                <a:lnTo>
                  <a:pt x="1711042" y="1647175"/>
                </a:lnTo>
                <a:close/>
                <a:moveTo>
                  <a:pt x="1296858" y="1642095"/>
                </a:moveTo>
                <a:cubicBezTo>
                  <a:pt x="1294738" y="1642730"/>
                  <a:pt x="1294031" y="1645270"/>
                  <a:pt x="1294738" y="1647175"/>
                </a:cubicBezTo>
                <a:cubicBezTo>
                  <a:pt x="1294738" y="1649715"/>
                  <a:pt x="1296152" y="1649715"/>
                  <a:pt x="1297565" y="1646540"/>
                </a:cubicBezTo>
                <a:cubicBezTo>
                  <a:pt x="1298979" y="1644000"/>
                  <a:pt x="1298979" y="1642730"/>
                  <a:pt x="1298272" y="1642095"/>
                </a:cubicBezTo>
                <a:cubicBezTo>
                  <a:pt x="1298272" y="1641460"/>
                  <a:pt x="1297565" y="1641460"/>
                  <a:pt x="1296858" y="1642095"/>
                </a:cubicBezTo>
                <a:close/>
                <a:moveTo>
                  <a:pt x="1708215" y="1637015"/>
                </a:moveTo>
                <a:lnTo>
                  <a:pt x="1706801" y="1641460"/>
                </a:lnTo>
                <a:lnTo>
                  <a:pt x="1705388" y="1645270"/>
                </a:lnTo>
                <a:lnTo>
                  <a:pt x="1707508" y="1641460"/>
                </a:lnTo>
                <a:lnTo>
                  <a:pt x="1709628" y="1637015"/>
                </a:lnTo>
                <a:cubicBezTo>
                  <a:pt x="1709628" y="1637015"/>
                  <a:pt x="1708922" y="1637015"/>
                  <a:pt x="1708922" y="1637015"/>
                </a:cubicBezTo>
                <a:close/>
                <a:moveTo>
                  <a:pt x="1360471" y="1631935"/>
                </a:moveTo>
                <a:cubicBezTo>
                  <a:pt x="1361177" y="1631935"/>
                  <a:pt x="1361177" y="1631935"/>
                  <a:pt x="1361883" y="1632570"/>
                </a:cubicBezTo>
                <a:cubicBezTo>
                  <a:pt x="1361883" y="1632570"/>
                  <a:pt x="1362591" y="1633205"/>
                  <a:pt x="1363298" y="1633840"/>
                </a:cubicBezTo>
                <a:cubicBezTo>
                  <a:pt x="1366125" y="1637015"/>
                  <a:pt x="1366831" y="1641460"/>
                  <a:pt x="1364711" y="1645905"/>
                </a:cubicBezTo>
                <a:cubicBezTo>
                  <a:pt x="1362591" y="1650985"/>
                  <a:pt x="1358349" y="1656065"/>
                  <a:pt x="1352695" y="1661145"/>
                </a:cubicBezTo>
                <a:cubicBezTo>
                  <a:pt x="1346334" y="1666225"/>
                  <a:pt x="1342094" y="1671940"/>
                  <a:pt x="1338559" y="1678290"/>
                </a:cubicBezTo>
                <a:cubicBezTo>
                  <a:pt x="1336439" y="1683370"/>
                  <a:pt x="1333612" y="1685275"/>
                  <a:pt x="1332905" y="1684005"/>
                </a:cubicBezTo>
                <a:cubicBezTo>
                  <a:pt x="1336439" y="1667495"/>
                  <a:pt x="1343507" y="1651620"/>
                  <a:pt x="1353403" y="1637650"/>
                </a:cubicBezTo>
                <a:cubicBezTo>
                  <a:pt x="1356230" y="1633840"/>
                  <a:pt x="1359056" y="1631935"/>
                  <a:pt x="1360471" y="1631935"/>
                </a:cubicBezTo>
                <a:close/>
                <a:moveTo>
                  <a:pt x="1723764" y="1597645"/>
                </a:moveTo>
                <a:lnTo>
                  <a:pt x="1723058" y="1598280"/>
                </a:lnTo>
                <a:lnTo>
                  <a:pt x="1720422" y="1603533"/>
                </a:lnTo>
                <a:lnTo>
                  <a:pt x="1720230" y="1603360"/>
                </a:lnTo>
                <a:lnTo>
                  <a:pt x="1720230" y="1603915"/>
                </a:lnTo>
                <a:lnTo>
                  <a:pt x="1718198" y="1607964"/>
                </a:lnTo>
                <a:cubicBezTo>
                  <a:pt x="1716343" y="1612568"/>
                  <a:pt x="1714222" y="1618600"/>
                  <a:pt x="1711749" y="1626220"/>
                </a:cubicBezTo>
                <a:lnTo>
                  <a:pt x="1711749" y="1628125"/>
                </a:lnTo>
                <a:lnTo>
                  <a:pt x="1712455" y="1626855"/>
                </a:lnTo>
                <a:cubicBezTo>
                  <a:pt x="1713162" y="1626220"/>
                  <a:pt x="1713162" y="1625585"/>
                  <a:pt x="1713869" y="1624315"/>
                </a:cubicBezTo>
                <a:lnTo>
                  <a:pt x="1715989" y="1624950"/>
                </a:lnTo>
                <a:lnTo>
                  <a:pt x="1718109" y="1621140"/>
                </a:lnTo>
                <a:cubicBezTo>
                  <a:pt x="1717403" y="1620505"/>
                  <a:pt x="1716696" y="1619870"/>
                  <a:pt x="1718109" y="1617330"/>
                </a:cubicBezTo>
                <a:cubicBezTo>
                  <a:pt x="1718816" y="1616060"/>
                  <a:pt x="1719524" y="1615425"/>
                  <a:pt x="1719524" y="1615425"/>
                </a:cubicBezTo>
                <a:lnTo>
                  <a:pt x="1720230" y="1615425"/>
                </a:lnTo>
                <a:lnTo>
                  <a:pt x="1719524" y="1614155"/>
                </a:lnTo>
                <a:lnTo>
                  <a:pt x="1719524" y="1611615"/>
                </a:lnTo>
                <a:lnTo>
                  <a:pt x="1719524" y="1610980"/>
                </a:lnTo>
                <a:lnTo>
                  <a:pt x="1720230" y="1609075"/>
                </a:lnTo>
                <a:lnTo>
                  <a:pt x="1720230" y="1607805"/>
                </a:lnTo>
                <a:lnTo>
                  <a:pt x="1720230" y="1603915"/>
                </a:lnTo>
                <a:lnTo>
                  <a:pt x="1720422" y="1603533"/>
                </a:lnTo>
                <a:lnTo>
                  <a:pt x="1720936" y="1603995"/>
                </a:lnTo>
                <a:lnTo>
                  <a:pt x="1722351" y="1600185"/>
                </a:lnTo>
                <a:close/>
                <a:moveTo>
                  <a:pt x="1106730" y="1510650"/>
                </a:moveTo>
                <a:cubicBezTo>
                  <a:pt x="1106730" y="1510650"/>
                  <a:pt x="1107437" y="1510650"/>
                  <a:pt x="1108143" y="1510650"/>
                </a:cubicBezTo>
                <a:cubicBezTo>
                  <a:pt x="1110264" y="1511920"/>
                  <a:pt x="1112385" y="1513825"/>
                  <a:pt x="1113798" y="1516365"/>
                </a:cubicBezTo>
                <a:cubicBezTo>
                  <a:pt x="1116625" y="1521445"/>
                  <a:pt x="1114504" y="1532875"/>
                  <a:pt x="1106730" y="1555735"/>
                </a:cubicBezTo>
                <a:cubicBezTo>
                  <a:pt x="1105316" y="1561450"/>
                  <a:pt x="1103196" y="1567165"/>
                  <a:pt x="1101076" y="1572880"/>
                </a:cubicBezTo>
                <a:cubicBezTo>
                  <a:pt x="1098249" y="1577960"/>
                  <a:pt x="1096128" y="1583675"/>
                  <a:pt x="1093301" y="1588755"/>
                </a:cubicBezTo>
                <a:cubicBezTo>
                  <a:pt x="1086940" y="1597645"/>
                  <a:pt x="1081992" y="1606535"/>
                  <a:pt x="1078458" y="1616695"/>
                </a:cubicBezTo>
                <a:lnTo>
                  <a:pt x="1077752" y="1615425"/>
                </a:lnTo>
                <a:cubicBezTo>
                  <a:pt x="1067856" y="1637650"/>
                  <a:pt x="1065029" y="1642730"/>
                  <a:pt x="1059374" y="1640825"/>
                </a:cubicBezTo>
                <a:cubicBezTo>
                  <a:pt x="1054427" y="1638920"/>
                  <a:pt x="1053720" y="1635110"/>
                  <a:pt x="1059374" y="1623045"/>
                </a:cubicBezTo>
                <a:cubicBezTo>
                  <a:pt x="1062909" y="1614790"/>
                  <a:pt x="1069270" y="1595740"/>
                  <a:pt x="1074217" y="1580500"/>
                </a:cubicBezTo>
                <a:cubicBezTo>
                  <a:pt x="1089060" y="1530970"/>
                  <a:pt x="1098249" y="1510015"/>
                  <a:pt x="1106730" y="1510650"/>
                </a:cubicBezTo>
                <a:close/>
                <a:moveTo>
                  <a:pt x="1822009" y="1500490"/>
                </a:moveTo>
                <a:cubicBezTo>
                  <a:pt x="1819888" y="1504300"/>
                  <a:pt x="1822715" y="1506840"/>
                  <a:pt x="1823422" y="1504300"/>
                </a:cubicBezTo>
                <a:cubicBezTo>
                  <a:pt x="1822009" y="1504300"/>
                  <a:pt x="1823422" y="1500490"/>
                  <a:pt x="1822715" y="1500490"/>
                </a:cubicBezTo>
                <a:cubicBezTo>
                  <a:pt x="1822715" y="1500490"/>
                  <a:pt x="1822009" y="1500490"/>
                  <a:pt x="1822009" y="1500490"/>
                </a:cubicBezTo>
                <a:close/>
                <a:moveTo>
                  <a:pt x="1822715" y="1485250"/>
                </a:moveTo>
                <a:cubicBezTo>
                  <a:pt x="1822715" y="1485885"/>
                  <a:pt x="1822009" y="1486520"/>
                  <a:pt x="1822009" y="1487790"/>
                </a:cubicBezTo>
                <a:lnTo>
                  <a:pt x="1820595" y="1489060"/>
                </a:lnTo>
                <a:lnTo>
                  <a:pt x="1819888" y="1489695"/>
                </a:lnTo>
                <a:lnTo>
                  <a:pt x="1820595" y="1489695"/>
                </a:lnTo>
                <a:lnTo>
                  <a:pt x="1820595" y="1489060"/>
                </a:lnTo>
                <a:cubicBezTo>
                  <a:pt x="1821302" y="1489695"/>
                  <a:pt x="1822009" y="1490965"/>
                  <a:pt x="1822715" y="1490330"/>
                </a:cubicBezTo>
                <a:lnTo>
                  <a:pt x="1823422" y="1488425"/>
                </a:lnTo>
                <a:cubicBezTo>
                  <a:pt x="1823422" y="1487790"/>
                  <a:pt x="1824130" y="1487155"/>
                  <a:pt x="1824130" y="1485885"/>
                </a:cubicBezTo>
                <a:close/>
                <a:moveTo>
                  <a:pt x="1127934" y="1475090"/>
                </a:moveTo>
                <a:cubicBezTo>
                  <a:pt x="1129347" y="1475725"/>
                  <a:pt x="1129347" y="1478265"/>
                  <a:pt x="1128640" y="1484615"/>
                </a:cubicBezTo>
                <a:cubicBezTo>
                  <a:pt x="1127227" y="1491600"/>
                  <a:pt x="1126520" y="1496680"/>
                  <a:pt x="1125107" y="1499855"/>
                </a:cubicBezTo>
                <a:cubicBezTo>
                  <a:pt x="1122986" y="1505570"/>
                  <a:pt x="1120159" y="1506205"/>
                  <a:pt x="1115919" y="1504935"/>
                </a:cubicBezTo>
                <a:cubicBezTo>
                  <a:pt x="1108850" y="1501760"/>
                  <a:pt x="1114504" y="1484615"/>
                  <a:pt x="1125107" y="1476995"/>
                </a:cubicBezTo>
                <a:cubicBezTo>
                  <a:pt x="1125813" y="1475725"/>
                  <a:pt x="1127227" y="1475090"/>
                  <a:pt x="1127934" y="1475090"/>
                </a:cubicBezTo>
                <a:close/>
                <a:moveTo>
                  <a:pt x="1838265" y="1466200"/>
                </a:moveTo>
                <a:lnTo>
                  <a:pt x="1837558" y="1466835"/>
                </a:lnTo>
                <a:lnTo>
                  <a:pt x="1836851" y="1468105"/>
                </a:lnTo>
                <a:lnTo>
                  <a:pt x="1836145" y="1469375"/>
                </a:lnTo>
                <a:lnTo>
                  <a:pt x="1836851" y="1469375"/>
                </a:lnTo>
                <a:lnTo>
                  <a:pt x="1836851" y="1468105"/>
                </a:lnTo>
                <a:close/>
                <a:moveTo>
                  <a:pt x="1846040" y="1440800"/>
                </a:moveTo>
                <a:lnTo>
                  <a:pt x="1841799" y="1448420"/>
                </a:lnTo>
                <a:lnTo>
                  <a:pt x="1839678" y="1447785"/>
                </a:lnTo>
                <a:cubicBezTo>
                  <a:pt x="1839678" y="1447785"/>
                  <a:pt x="1841093" y="1443340"/>
                  <a:pt x="1844627" y="1441435"/>
                </a:cubicBezTo>
                <a:close/>
                <a:moveTo>
                  <a:pt x="1853108" y="1431910"/>
                </a:moveTo>
                <a:cubicBezTo>
                  <a:pt x="1850988" y="1433815"/>
                  <a:pt x="1850281" y="1435085"/>
                  <a:pt x="1849574" y="1436355"/>
                </a:cubicBezTo>
                <a:lnTo>
                  <a:pt x="1849574" y="1438260"/>
                </a:lnTo>
                <a:lnTo>
                  <a:pt x="1850281" y="1438260"/>
                </a:lnTo>
                <a:cubicBezTo>
                  <a:pt x="1850988" y="1436355"/>
                  <a:pt x="1852401" y="1433815"/>
                  <a:pt x="1853815" y="1431910"/>
                </a:cubicBezTo>
                <a:close/>
                <a:moveTo>
                  <a:pt x="1775361" y="1424290"/>
                </a:moveTo>
                <a:lnTo>
                  <a:pt x="1773239" y="1427465"/>
                </a:lnTo>
                <a:lnTo>
                  <a:pt x="1773946" y="1426195"/>
                </a:lnTo>
                <a:close/>
                <a:moveTo>
                  <a:pt x="1773946" y="1424290"/>
                </a:moveTo>
                <a:cubicBezTo>
                  <a:pt x="1772533" y="1424925"/>
                  <a:pt x="1771827" y="1426195"/>
                  <a:pt x="1771119" y="1428100"/>
                </a:cubicBezTo>
                <a:lnTo>
                  <a:pt x="1770412" y="1429370"/>
                </a:lnTo>
                <a:lnTo>
                  <a:pt x="1771827" y="1429370"/>
                </a:lnTo>
                <a:cubicBezTo>
                  <a:pt x="1771827" y="1428735"/>
                  <a:pt x="1772533" y="1428100"/>
                  <a:pt x="1773239" y="1427465"/>
                </a:cubicBezTo>
                <a:lnTo>
                  <a:pt x="1770412" y="1432545"/>
                </a:lnTo>
                <a:lnTo>
                  <a:pt x="1770412" y="1433815"/>
                </a:lnTo>
                <a:lnTo>
                  <a:pt x="1770412" y="1434450"/>
                </a:lnTo>
                <a:cubicBezTo>
                  <a:pt x="1770412" y="1437625"/>
                  <a:pt x="1771119" y="1440800"/>
                  <a:pt x="1773239" y="1442070"/>
                </a:cubicBezTo>
                <a:lnTo>
                  <a:pt x="1773946" y="1442705"/>
                </a:lnTo>
                <a:lnTo>
                  <a:pt x="1775361" y="1440800"/>
                </a:lnTo>
                <a:cubicBezTo>
                  <a:pt x="1776067" y="1439530"/>
                  <a:pt x="1776773" y="1437625"/>
                  <a:pt x="1777481" y="1436355"/>
                </a:cubicBezTo>
                <a:lnTo>
                  <a:pt x="1780308" y="1430005"/>
                </a:lnTo>
                <a:lnTo>
                  <a:pt x="1780308" y="1429370"/>
                </a:lnTo>
                <a:cubicBezTo>
                  <a:pt x="1779601" y="1426830"/>
                  <a:pt x="1778188" y="1424925"/>
                  <a:pt x="1776067" y="1424290"/>
                </a:cubicBezTo>
                <a:lnTo>
                  <a:pt x="1775361" y="1424290"/>
                </a:lnTo>
                <a:close/>
                <a:moveTo>
                  <a:pt x="1869364" y="1370950"/>
                </a:moveTo>
                <a:lnTo>
                  <a:pt x="1870071" y="1370950"/>
                </a:lnTo>
                <a:lnTo>
                  <a:pt x="1869364" y="1371585"/>
                </a:lnTo>
                <a:cubicBezTo>
                  <a:pt x="1869364" y="1371585"/>
                  <a:pt x="1869364" y="1371585"/>
                  <a:pt x="1869364" y="1370950"/>
                </a:cubicBezTo>
                <a:close/>
                <a:moveTo>
                  <a:pt x="1875018" y="1358250"/>
                </a:moveTo>
                <a:lnTo>
                  <a:pt x="1874312" y="1359520"/>
                </a:lnTo>
                <a:lnTo>
                  <a:pt x="1874312" y="1359171"/>
                </a:lnTo>
                <a:close/>
                <a:moveTo>
                  <a:pt x="1874312" y="1351900"/>
                </a:moveTo>
                <a:cubicBezTo>
                  <a:pt x="1858055" y="1356345"/>
                  <a:pt x="1854521" y="1383650"/>
                  <a:pt x="1847454" y="1401430"/>
                </a:cubicBezTo>
                <a:cubicBezTo>
                  <a:pt x="1843212" y="1405875"/>
                  <a:pt x="1839678" y="1411590"/>
                  <a:pt x="1837558" y="1418575"/>
                </a:cubicBezTo>
                <a:lnTo>
                  <a:pt x="1836145" y="1423020"/>
                </a:lnTo>
                <a:lnTo>
                  <a:pt x="1836145" y="1423655"/>
                </a:lnTo>
                <a:cubicBezTo>
                  <a:pt x="1836145" y="1424290"/>
                  <a:pt x="1835438" y="1425560"/>
                  <a:pt x="1835438" y="1426195"/>
                </a:cubicBezTo>
                <a:cubicBezTo>
                  <a:pt x="1834731" y="1426195"/>
                  <a:pt x="1834731" y="1426195"/>
                  <a:pt x="1834731" y="1426195"/>
                </a:cubicBezTo>
                <a:lnTo>
                  <a:pt x="1834024" y="1428735"/>
                </a:lnTo>
                <a:lnTo>
                  <a:pt x="1832774" y="1434353"/>
                </a:lnTo>
                <a:lnTo>
                  <a:pt x="1832611" y="1434450"/>
                </a:lnTo>
                <a:lnTo>
                  <a:pt x="1832611" y="1435085"/>
                </a:lnTo>
                <a:lnTo>
                  <a:pt x="1832774" y="1434353"/>
                </a:lnTo>
                <a:lnTo>
                  <a:pt x="1834731" y="1433180"/>
                </a:lnTo>
                <a:cubicBezTo>
                  <a:pt x="1834731" y="1435085"/>
                  <a:pt x="1835438" y="1436355"/>
                  <a:pt x="1835438" y="1438895"/>
                </a:cubicBezTo>
                <a:cubicBezTo>
                  <a:pt x="1834024" y="1437625"/>
                  <a:pt x="1831904" y="1439530"/>
                  <a:pt x="1830491" y="1444610"/>
                </a:cubicBezTo>
                <a:cubicBezTo>
                  <a:pt x="1831197" y="1447150"/>
                  <a:pt x="1834731" y="1446515"/>
                  <a:pt x="1834024" y="1452230"/>
                </a:cubicBezTo>
                <a:cubicBezTo>
                  <a:pt x="1829076" y="1460485"/>
                  <a:pt x="1824130" y="1469375"/>
                  <a:pt x="1819888" y="1477630"/>
                </a:cubicBezTo>
                <a:cubicBezTo>
                  <a:pt x="1823422" y="1476995"/>
                  <a:pt x="1823422" y="1482075"/>
                  <a:pt x="1829076" y="1476995"/>
                </a:cubicBezTo>
                <a:cubicBezTo>
                  <a:pt x="1827664" y="1475725"/>
                  <a:pt x="1824130" y="1477630"/>
                  <a:pt x="1825542" y="1473820"/>
                </a:cubicBezTo>
                <a:cubicBezTo>
                  <a:pt x="1828370" y="1478900"/>
                  <a:pt x="1829784" y="1464295"/>
                  <a:pt x="1831197" y="1463660"/>
                </a:cubicBezTo>
                <a:cubicBezTo>
                  <a:pt x="1831197" y="1466200"/>
                  <a:pt x="1831197" y="1469375"/>
                  <a:pt x="1830491" y="1471915"/>
                </a:cubicBezTo>
                <a:lnTo>
                  <a:pt x="1831197" y="1472550"/>
                </a:lnTo>
                <a:lnTo>
                  <a:pt x="1834024" y="1466200"/>
                </a:lnTo>
                <a:lnTo>
                  <a:pt x="1833318" y="1465565"/>
                </a:lnTo>
                <a:cubicBezTo>
                  <a:pt x="1833318" y="1464930"/>
                  <a:pt x="1832611" y="1463660"/>
                  <a:pt x="1831904" y="1462390"/>
                </a:cubicBezTo>
                <a:cubicBezTo>
                  <a:pt x="1834024" y="1461755"/>
                  <a:pt x="1835438" y="1459850"/>
                  <a:pt x="1836851" y="1457945"/>
                </a:cubicBezTo>
                <a:lnTo>
                  <a:pt x="1837558" y="1457310"/>
                </a:lnTo>
                <a:lnTo>
                  <a:pt x="1838265" y="1457310"/>
                </a:lnTo>
                <a:cubicBezTo>
                  <a:pt x="1838972" y="1454770"/>
                  <a:pt x="1840385" y="1451595"/>
                  <a:pt x="1841799" y="1449055"/>
                </a:cubicBezTo>
                <a:lnTo>
                  <a:pt x="1841799" y="1448420"/>
                </a:lnTo>
                <a:lnTo>
                  <a:pt x="1842506" y="1449055"/>
                </a:lnTo>
                <a:cubicBezTo>
                  <a:pt x="1844627" y="1449690"/>
                  <a:pt x="1845333" y="1449690"/>
                  <a:pt x="1846746" y="1450325"/>
                </a:cubicBezTo>
                <a:lnTo>
                  <a:pt x="1846746" y="1449690"/>
                </a:lnTo>
                <a:cubicBezTo>
                  <a:pt x="1847454" y="1449055"/>
                  <a:pt x="1847454" y="1449055"/>
                  <a:pt x="1847454" y="1447785"/>
                </a:cubicBezTo>
                <a:cubicBezTo>
                  <a:pt x="1847454" y="1445880"/>
                  <a:pt x="1847454" y="1444610"/>
                  <a:pt x="1848161" y="1441435"/>
                </a:cubicBezTo>
                <a:lnTo>
                  <a:pt x="1848867" y="1439530"/>
                </a:lnTo>
                <a:lnTo>
                  <a:pt x="1846746" y="1440165"/>
                </a:lnTo>
                <a:lnTo>
                  <a:pt x="1846040" y="1440800"/>
                </a:lnTo>
                <a:lnTo>
                  <a:pt x="1848867" y="1433815"/>
                </a:lnTo>
                <a:cubicBezTo>
                  <a:pt x="1852401" y="1426830"/>
                  <a:pt x="1855228" y="1419210"/>
                  <a:pt x="1858763" y="1411590"/>
                </a:cubicBezTo>
                <a:lnTo>
                  <a:pt x="1858763" y="1410320"/>
                </a:lnTo>
                <a:lnTo>
                  <a:pt x="1859469" y="1407780"/>
                </a:lnTo>
                <a:cubicBezTo>
                  <a:pt x="1860176" y="1404605"/>
                  <a:pt x="1861590" y="1401430"/>
                  <a:pt x="1863003" y="1398890"/>
                </a:cubicBezTo>
                <a:lnTo>
                  <a:pt x="1863003" y="1397620"/>
                </a:lnTo>
                <a:lnTo>
                  <a:pt x="1863710" y="1396350"/>
                </a:lnTo>
                <a:cubicBezTo>
                  <a:pt x="1865830" y="1388730"/>
                  <a:pt x="1867951" y="1380475"/>
                  <a:pt x="1869364" y="1371585"/>
                </a:cubicBezTo>
                <a:lnTo>
                  <a:pt x="1869364" y="1372220"/>
                </a:lnTo>
                <a:lnTo>
                  <a:pt x="1870071" y="1370950"/>
                </a:lnTo>
                <a:lnTo>
                  <a:pt x="1870071" y="1369680"/>
                </a:lnTo>
                <a:lnTo>
                  <a:pt x="1870778" y="1369045"/>
                </a:lnTo>
                <a:lnTo>
                  <a:pt x="1872191" y="1367140"/>
                </a:lnTo>
                <a:cubicBezTo>
                  <a:pt x="1872898" y="1366505"/>
                  <a:pt x="1872898" y="1365235"/>
                  <a:pt x="1873605" y="1364600"/>
                </a:cubicBezTo>
                <a:lnTo>
                  <a:pt x="1874312" y="1362695"/>
                </a:lnTo>
                <a:lnTo>
                  <a:pt x="1872898" y="1363330"/>
                </a:lnTo>
                <a:cubicBezTo>
                  <a:pt x="1872191" y="1364600"/>
                  <a:pt x="1871485" y="1365870"/>
                  <a:pt x="1870778" y="1368410"/>
                </a:cubicBezTo>
                <a:lnTo>
                  <a:pt x="1870778" y="1367775"/>
                </a:lnTo>
                <a:cubicBezTo>
                  <a:pt x="1871485" y="1365870"/>
                  <a:pt x="1872898" y="1363965"/>
                  <a:pt x="1873605" y="1361425"/>
                </a:cubicBezTo>
                <a:lnTo>
                  <a:pt x="1873605" y="1360790"/>
                </a:lnTo>
                <a:lnTo>
                  <a:pt x="1875018" y="1360790"/>
                </a:lnTo>
                <a:lnTo>
                  <a:pt x="1875018" y="1358885"/>
                </a:lnTo>
                <a:lnTo>
                  <a:pt x="1875018" y="1358250"/>
                </a:lnTo>
                <a:lnTo>
                  <a:pt x="1874312" y="1358885"/>
                </a:lnTo>
                <a:lnTo>
                  <a:pt x="1874312" y="1359171"/>
                </a:lnTo>
                <a:lnTo>
                  <a:pt x="1873252" y="1360552"/>
                </a:lnTo>
                <a:cubicBezTo>
                  <a:pt x="1872722" y="1361584"/>
                  <a:pt x="1872191" y="1362378"/>
                  <a:pt x="1871485" y="1361425"/>
                </a:cubicBezTo>
                <a:cubicBezTo>
                  <a:pt x="1872191" y="1359520"/>
                  <a:pt x="1872191" y="1358885"/>
                  <a:pt x="1872898" y="1356345"/>
                </a:cubicBezTo>
                <a:cubicBezTo>
                  <a:pt x="1873605" y="1355710"/>
                  <a:pt x="1875018" y="1354440"/>
                  <a:pt x="1876433" y="1352535"/>
                </a:cubicBezTo>
                <a:lnTo>
                  <a:pt x="1876433" y="1351900"/>
                </a:lnTo>
                <a:close/>
                <a:moveTo>
                  <a:pt x="1465783" y="1346820"/>
                </a:moveTo>
                <a:cubicBezTo>
                  <a:pt x="1466490" y="1346820"/>
                  <a:pt x="1466490" y="1346820"/>
                  <a:pt x="1466490" y="1346820"/>
                </a:cubicBezTo>
                <a:cubicBezTo>
                  <a:pt x="1469317" y="1348090"/>
                  <a:pt x="1470024" y="1351265"/>
                  <a:pt x="1468610" y="1353805"/>
                </a:cubicBezTo>
                <a:cubicBezTo>
                  <a:pt x="1467197" y="1356980"/>
                  <a:pt x="1467197" y="1360790"/>
                  <a:pt x="1467197" y="1363965"/>
                </a:cubicBezTo>
                <a:cubicBezTo>
                  <a:pt x="1467197" y="1365235"/>
                  <a:pt x="1467197" y="1366505"/>
                  <a:pt x="1467197" y="1367775"/>
                </a:cubicBezTo>
                <a:cubicBezTo>
                  <a:pt x="1466490" y="1368410"/>
                  <a:pt x="1465783" y="1369680"/>
                  <a:pt x="1464370" y="1370315"/>
                </a:cubicBezTo>
                <a:cubicBezTo>
                  <a:pt x="1455888" y="1372220"/>
                  <a:pt x="1453767" y="1368410"/>
                  <a:pt x="1458009" y="1356980"/>
                </a:cubicBezTo>
                <a:cubicBezTo>
                  <a:pt x="1460128" y="1351265"/>
                  <a:pt x="1463663" y="1346820"/>
                  <a:pt x="1465783" y="1346820"/>
                </a:cubicBezTo>
                <a:close/>
                <a:moveTo>
                  <a:pt x="1889861" y="1322055"/>
                </a:moveTo>
                <a:lnTo>
                  <a:pt x="1888448" y="1325230"/>
                </a:lnTo>
                <a:lnTo>
                  <a:pt x="1887741" y="1327770"/>
                </a:lnTo>
                <a:lnTo>
                  <a:pt x="1888448" y="1326500"/>
                </a:lnTo>
                <a:cubicBezTo>
                  <a:pt x="1889154" y="1325865"/>
                  <a:pt x="1889154" y="1324595"/>
                  <a:pt x="1889861" y="1323325"/>
                </a:cubicBezTo>
                <a:close/>
                <a:moveTo>
                  <a:pt x="1499710" y="1264905"/>
                </a:moveTo>
                <a:cubicBezTo>
                  <a:pt x="1499710" y="1264905"/>
                  <a:pt x="1499710" y="1264905"/>
                  <a:pt x="1500416" y="1265540"/>
                </a:cubicBezTo>
                <a:cubicBezTo>
                  <a:pt x="1500416" y="1275700"/>
                  <a:pt x="1498295" y="1285860"/>
                  <a:pt x="1494761" y="1294750"/>
                </a:cubicBezTo>
                <a:cubicBezTo>
                  <a:pt x="1492641" y="1300465"/>
                  <a:pt x="1489814" y="1306180"/>
                  <a:pt x="1486280" y="1311260"/>
                </a:cubicBezTo>
                <a:cubicBezTo>
                  <a:pt x="1474971" y="1325230"/>
                  <a:pt x="1472851" y="1321420"/>
                  <a:pt x="1479212" y="1299830"/>
                </a:cubicBezTo>
                <a:cubicBezTo>
                  <a:pt x="1484160" y="1283955"/>
                  <a:pt x="1496176" y="1264270"/>
                  <a:pt x="1499710" y="1264905"/>
                </a:cubicBezTo>
                <a:close/>
                <a:moveTo>
                  <a:pt x="1877845" y="1262365"/>
                </a:moveTo>
                <a:lnTo>
                  <a:pt x="1877139" y="1263635"/>
                </a:lnTo>
                <a:lnTo>
                  <a:pt x="1878552" y="1264270"/>
                </a:lnTo>
                <a:lnTo>
                  <a:pt x="1879260" y="1264270"/>
                </a:lnTo>
                <a:lnTo>
                  <a:pt x="1879260" y="1263635"/>
                </a:lnTo>
                <a:lnTo>
                  <a:pt x="1878552" y="1263635"/>
                </a:lnTo>
                <a:cubicBezTo>
                  <a:pt x="1878552" y="1263635"/>
                  <a:pt x="1878552" y="1263000"/>
                  <a:pt x="1877845" y="1262365"/>
                </a:cubicBezTo>
                <a:close/>
                <a:moveTo>
                  <a:pt x="1900464" y="1254110"/>
                </a:moveTo>
                <a:cubicBezTo>
                  <a:pt x="1899757" y="1254110"/>
                  <a:pt x="1899049" y="1254110"/>
                  <a:pt x="1898343" y="1254745"/>
                </a:cubicBezTo>
                <a:lnTo>
                  <a:pt x="1897636" y="1254745"/>
                </a:lnTo>
                <a:lnTo>
                  <a:pt x="1897636" y="1256015"/>
                </a:lnTo>
                <a:cubicBezTo>
                  <a:pt x="1896222" y="1257285"/>
                  <a:pt x="1895515" y="1256650"/>
                  <a:pt x="1894102" y="1256650"/>
                </a:cubicBezTo>
                <a:lnTo>
                  <a:pt x="1893396" y="1256650"/>
                </a:lnTo>
                <a:cubicBezTo>
                  <a:pt x="1892688" y="1256650"/>
                  <a:pt x="1891981" y="1257285"/>
                  <a:pt x="1891275" y="1259190"/>
                </a:cubicBezTo>
                <a:cubicBezTo>
                  <a:pt x="1891981" y="1260460"/>
                  <a:pt x="1895515" y="1258555"/>
                  <a:pt x="1894102" y="1261730"/>
                </a:cubicBezTo>
                <a:cubicBezTo>
                  <a:pt x="1891275" y="1266175"/>
                  <a:pt x="1882087" y="1282050"/>
                  <a:pt x="1884207" y="1271255"/>
                </a:cubicBezTo>
                <a:cubicBezTo>
                  <a:pt x="1883500" y="1273160"/>
                  <a:pt x="1882087" y="1275700"/>
                  <a:pt x="1881379" y="1278240"/>
                </a:cubicBezTo>
                <a:lnTo>
                  <a:pt x="1880673" y="1280145"/>
                </a:lnTo>
                <a:lnTo>
                  <a:pt x="1880673" y="1280780"/>
                </a:lnTo>
                <a:lnTo>
                  <a:pt x="1879967" y="1283320"/>
                </a:lnTo>
                <a:lnTo>
                  <a:pt x="1880673" y="1282050"/>
                </a:lnTo>
                <a:cubicBezTo>
                  <a:pt x="1881379" y="1280780"/>
                  <a:pt x="1881379" y="1278875"/>
                  <a:pt x="1882087" y="1279510"/>
                </a:cubicBezTo>
                <a:cubicBezTo>
                  <a:pt x="1881379" y="1282050"/>
                  <a:pt x="1883500" y="1280780"/>
                  <a:pt x="1882794" y="1282685"/>
                </a:cubicBezTo>
                <a:cubicBezTo>
                  <a:pt x="1882087" y="1283955"/>
                  <a:pt x="1882087" y="1285225"/>
                  <a:pt x="1881379" y="1285860"/>
                </a:cubicBezTo>
                <a:lnTo>
                  <a:pt x="1880673" y="1287765"/>
                </a:lnTo>
                <a:lnTo>
                  <a:pt x="1880673" y="1289035"/>
                </a:lnTo>
                <a:lnTo>
                  <a:pt x="1879967" y="1289035"/>
                </a:lnTo>
                <a:lnTo>
                  <a:pt x="1879967" y="1289670"/>
                </a:lnTo>
                <a:cubicBezTo>
                  <a:pt x="1877139" y="1296020"/>
                  <a:pt x="1874312" y="1303640"/>
                  <a:pt x="1871485" y="1302370"/>
                </a:cubicBezTo>
                <a:cubicBezTo>
                  <a:pt x="1872191" y="1299830"/>
                  <a:pt x="1872191" y="1296020"/>
                  <a:pt x="1871485" y="1294750"/>
                </a:cubicBezTo>
                <a:lnTo>
                  <a:pt x="1871485" y="1294115"/>
                </a:lnTo>
                <a:lnTo>
                  <a:pt x="1870778" y="1297290"/>
                </a:lnTo>
                <a:cubicBezTo>
                  <a:pt x="1870071" y="1298560"/>
                  <a:pt x="1870071" y="1299830"/>
                  <a:pt x="1870071" y="1301100"/>
                </a:cubicBezTo>
                <a:lnTo>
                  <a:pt x="1870778" y="1303005"/>
                </a:lnTo>
                <a:cubicBezTo>
                  <a:pt x="1871485" y="1304275"/>
                  <a:pt x="1871485" y="1305545"/>
                  <a:pt x="1871485" y="1307450"/>
                </a:cubicBezTo>
                <a:lnTo>
                  <a:pt x="1872191" y="1309355"/>
                </a:lnTo>
                <a:lnTo>
                  <a:pt x="1870778" y="1311260"/>
                </a:lnTo>
                <a:lnTo>
                  <a:pt x="1868658" y="1315070"/>
                </a:lnTo>
                <a:cubicBezTo>
                  <a:pt x="1867951" y="1315070"/>
                  <a:pt x="1867951" y="1315070"/>
                  <a:pt x="1867951" y="1315070"/>
                </a:cubicBezTo>
                <a:lnTo>
                  <a:pt x="1867244" y="1314435"/>
                </a:lnTo>
                <a:cubicBezTo>
                  <a:pt x="1865830" y="1314435"/>
                  <a:pt x="1864417" y="1314435"/>
                  <a:pt x="1863003" y="1315070"/>
                </a:cubicBezTo>
                <a:lnTo>
                  <a:pt x="1862297" y="1315705"/>
                </a:lnTo>
                <a:lnTo>
                  <a:pt x="1860176" y="1321420"/>
                </a:lnTo>
                <a:cubicBezTo>
                  <a:pt x="1858055" y="1330310"/>
                  <a:pt x="1853815" y="1339835"/>
                  <a:pt x="1848867" y="1349360"/>
                </a:cubicBezTo>
                <a:lnTo>
                  <a:pt x="1848161" y="1349995"/>
                </a:lnTo>
                <a:lnTo>
                  <a:pt x="1847454" y="1353170"/>
                </a:lnTo>
                <a:cubicBezTo>
                  <a:pt x="1846746" y="1355710"/>
                  <a:pt x="1846040" y="1358250"/>
                  <a:pt x="1846040" y="1360155"/>
                </a:cubicBezTo>
                <a:cubicBezTo>
                  <a:pt x="1847454" y="1361425"/>
                  <a:pt x="1850281" y="1356980"/>
                  <a:pt x="1848867" y="1363330"/>
                </a:cubicBezTo>
                <a:cubicBezTo>
                  <a:pt x="1847454" y="1369045"/>
                  <a:pt x="1846040" y="1367775"/>
                  <a:pt x="1843919" y="1370315"/>
                </a:cubicBezTo>
                <a:cubicBezTo>
                  <a:pt x="1848161" y="1368410"/>
                  <a:pt x="1842506" y="1382380"/>
                  <a:pt x="1841093" y="1383650"/>
                </a:cubicBezTo>
                <a:cubicBezTo>
                  <a:pt x="1838265" y="1384920"/>
                  <a:pt x="1842506" y="1377935"/>
                  <a:pt x="1841093" y="1377935"/>
                </a:cubicBezTo>
                <a:cubicBezTo>
                  <a:pt x="1839678" y="1381110"/>
                  <a:pt x="1838265" y="1381745"/>
                  <a:pt x="1836851" y="1383650"/>
                </a:cubicBezTo>
                <a:lnTo>
                  <a:pt x="1836851" y="1384920"/>
                </a:lnTo>
                <a:cubicBezTo>
                  <a:pt x="1837558" y="1386190"/>
                  <a:pt x="1835438" y="1390635"/>
                  <a:pt x="1836851" y="1390635"/>
                </a:cubicBezTo>
                <a:cubicBezTo>
                  <a:pt x="1837558" y="1388095"/>
                  <a:pt x="1838972" y="1384920"/>
                  <a:pt x="1839678" y="1386190"/>
                </a:cubicBezTo>
                <a:cubicBezTo>
                  <a:pt x="1839678" y="1387460"/>
                  <a:pt x="1840385" y="1388730"/>
                  <a:pt x="1840385" y="1390000"/>
                </a:cubicBezTo>
                <a:lnTo>
                  <a:pt x="1840385" y="1391905"/>
                </a:lnTo>
                <a:lnTo>
                  <a:pt x="1841093" y="1390635"/>
                </a:lnTo>
                <a:cubicBezTo>
                  <a:pt x="1841799" y="1388730"/>
                  <a:pt x="1842506" y="1387460"/>
                  <a:pt x="1842506" y="1387460"/>
                </a:cubicBezTo>
                <a:cubicBezTo>
                  <a:pt x="1845333" y="1379205"/>
                  <a:pt x="1846746" y="1377300"/>
                  <a:pt x="1848161" y="1372220"/>
                </a:cubicBezTo>
                <a:lnTo>
                  <a:pt x="1848867" y="1370315"/>
                </a:lnTo>
                <a:lnTo>
                  <a:pt x="1849574" y="1369680"/>
                </a:lnTo>
                <a:lnTo>
                  <a:pt x="1849574" y="1369045"/>
                </a:lnTo>
                <a:lnTo>
                  <a:pt x="1849574" y="1368410"/>
                </a:lnTo>
                <a:lnTo>
                  <a:pt x="1850281" y="1367775"/>
                </a:lnTo>
                <a:lnTo>
                  <a:pt x="1850281" y="1367140"/>
                </a:lnTo>
                <a:lnTo>
                  <a:pt x="1850281" y="1366505"/>
                </a:lnTo>
                <a:lnTo>
                  <a:pt x="1850988" y="1366505"/>
                </a:lnTo>
                <a:lnTo>
                  <a:pt x="1850988" y="1365870"/>
                </a:lnTo>
                <a:cubicBezTo>
                  <a:pt x="1850988" y="1365235"/>
                  <a:pt x="1850988" y="1365235"/>
                  <a:pt x="1850988" y="1365235"/>
                </a:cubicBezTo>
                <a:cubicBezTo>
                  <a:pt x="1850281" y="1349995"/>
                  <a:pt x="1857348" y="1336660"/>
                  <a:pt x="1865830" y="1321420"/>
                </a:cubicBezTo>
                <a:lnTo>
                  <a:pt x="1868658" y="1315070"/>
                </a:lnTo>
                <a:lnTo>
                  <a:pt x="1869364" y="1315070"/>
                </a:lnTo>
                <a:cubicBezTo>
                  <a:pt x="1870071" y="1315070"/>
                  <a:pt x="1871485" y="1313800"/>
                  <a:pt x="1872191" y="1311260"/>
                </a:cubicBezTo>
                <a:lnTo>
                  <a:pt x="1872191" y="1309355"/>
                </a:lnTo>
                <a:lnTo>
                  <a:pt x="1875725" y="1301100"/>
                </a:lnTo>
                <a:cubicBezTo>
                  <a:pt x="1877845" y="1297290"/>
                  <a:pt x="1879260" y="1293480"/>
                  <a:pt x="1880673" y="1289035"/>
                </a:cubicBezTo>
                <a:cubicBezTo>
                  <a:pt x="1885621" y="1278240"/>
                  <a:pt x="1880673" y="1289035"/>
                  <a:pt x="1890568" y="1292210"/>
                </a:cubicBezTo>
                <a:cubicBezTo>
                  <a:pt x="1894809" y="1281415"/>
                  <a:pt x="1885621" y="1278240"/>
                  <a:pt x="1885621" y="1278240"/>
                </a:cubicBezTo>
                <a:cubicBezTo>
                  <a:pt x="1889154" y="1268715"/>
                  <a:pt x="1889154" y="1267445"/>
                  <a:pt x="1895515" y="1269985"/>
                </a:cubicBezTo>
                <a:lnTo>
                  <a:pt x="1899049" y="1270620"/>
                </a:lnTo>
                <a:lnTo>
                  <a:pt x="1899049" y="1269985"/>
                </a:lnTo>
                <a:lnTo>
                  <a:pt x="1900464" y="1266810"/>
                </a:lnTo>
                <a:lnTo>
                  <a:pt x="1901877" y="1263000"/>
                </a:lnTo>
                <a:lnTo>
                  <a:pt x="1902584" y="1257920"/>
                </a:lnTo>
                <a:lnTo>
                  <a:pt x="1903291" y="1256650"/>
                </a:lnTo>
                <a:cubicBezTo>
                  <a:pt x="1903291" y="1255380"/>
                  <a:pt x="1902584" y="1254745"/>
                  <a:pt x="1901877" y="1254110"/>
                </a:cubicBezTo>
                <a:cubicBezTo>
                  <a:pt x="1901170" y="1254110"/>
                  <a:pt x="1901170" y="1254110"/>
                  <a:pt x="1900464" y="1254110"/>
                </a:cubicBezTo>
                <a:close/>
                <a:moveTo>
                  <a:pt x="1881379" y="1240775"/>
                </a:moveTo>
                <a:lnTo>
                  <a:pt x="1880673" y="1244585"/>
                </a:lnTo>
                <a:cubicBezTo>
                  <a:pt x="1879260" y="1247760"/>
                  <a:pt x="1878552" y="1250935"/>
                  <a:pt x="1878552" y="1253475"/>
                </a:cubicBezTo>
                <a:lnTo>
                  <a:pt x="1879260" y="1254110"/>
                </a:lnTo>
                <a:lnTo>
                  <a:pt x="1879967" y="1252205"/>
                </a:lnTo>
                <a:cubicBezTo>
                  <a:pt x="1881379" y="1247760"/>
                  <a:pt x="1883500" y="1243950"/>
                  <a:pt x="1882087" y="1241410"/>
                </a:cubicBezTo>
                <a:close/>
                <a:moveTo>
                  <a:pt x="1855935" y="1240140"/>
                </a:moveTo>
                <a:cubicBezTo>
                  <a:pt x="1854521" y="1240140"/>
                  <a:pt x="1853815" y="1240775"/>
                  <a:pt x="1852401" y="1242045"/>
                </a:cubicBezTo>
                <a:lnTo>
                  <a:pt x="1848161" y="1254745"/>
                </a:lnTo>
                <a:cubicBezTo>
                  <a:pt x="1846040" y="1251570"/>
                  <a:pt x="1844627" y="1259825"/>
                  <a:pt x="1843212" y="1258555"/>
                </a:cubicBezTo>
                <a:cubicBezTo>
                  <a:pt x="1841093" y="1263635"/>
                  <a:pt x="1840385" y="1269350"/>
                  <a:pt x="1838972" y="1274430"/>
                </a:cubicBezTo>
                <a:lnTo>
                  <a:pt x="1838265" y="1275700"/>
                </a:lnTo>
                <a:lnTo>
                  <a:pt x="1837558" y="1279510"/>
                </a:lnTo>
                <a:lnTo>
                  <a:pt x="1838265" y="1278875"/>
                </a:lnTo>
                <a:cubicBezTo>
                  <a:pt x="1838972" y="1278875"/>
                  <a:pt x="1840385" y="1278240"/>
                  <a:pt x="1841093" y="1278240"/>
                </a:cubicBezTo>
                <a:lnTo>
                  <a:pt x="1843212" y="1270620"/>
                </a:lnTo>
                <a:cubicBezTo>
                  <a:pt x="1844627" y="1267445"/>
                  <a:pt x="1845333" y="1264270"/>
                  <a:pt x="1846746" y="1261095"/>
                </a:cubicBezTo>
                <a:cubicBezTo>
                  <a:pt x="1846746" y="1264270"/>
                  <a:pt x="1849574" y="1259190"/>
                  <a:pt x="1850988" y="1257285"/>
                </a:cubicBezTo>
                <a:cubicBezTo>
                  <a:pt x="1850281" y="1256015"/>
                  <a:pt x="1847454" y="1257920"/>
                  <a:pt x="1850281" y="1252840"/>
                </a:cubicBezTo>
                <a:cubicBezTo>
                  <a:pt x="1853108" y="1250935"/>
                  <a:pt x="1855935" y="1249665"/>
                  <a:pt x="1858763" y="1243315"/>
                </a:cubicBezTo>
                <a:cubicBezTo>
                  <a:pt x="1858055" y="1241410"/>
                  <a:pt x="1857348" y="1240775"/>
                  <a:pt x="1856642" y="1240140"/>
                </a:cubicBezTo>
                <a:cubicBezTo>
                  <a:pt x="1855935" y="1240140"/>
                  <a:pt x="1855935" y="1240140"/>
                  <a:pt x="1855935" y="1240140"/>
                </a:cubicBezTo>
                <a:close/>
                <a:moveTo>
                  <a:pt x="1853815" y="1236330"/>
                </a:moveTo>
                <a:lnTo>
                  <a:pt x="1852401" y="1238235"/>
                </a:lnTo>
                <a:lnTo>
                  <a:pt x="1851694" y="1238870"/>
                </a:lnTo>
                <a:lnTo>
                  <a:pt x="1850988" y="1238870"/>
                </a:lnTo>
                <a:cubicBezTo>
                  <a:pt x="1850988" y="1240140"/>
                  <a:pt x="1850281" y="1242045"/>
                  <a:pt x="1850281" y="1242680"/>
                </a:cubicBezTo>
                <a:lnTo>
                  <a:pt x="1850281" y="1243315"/>
                </a:lnTo>
                <a:lnTo>
                  <a:pt x="1850281" y="1243950"/>
                </a:lnTo>
                <a:close/>
                <a:moveTo>
                  <a:pt x="1829076" y="1235695"/>
                </a:moveTo>
                <a:lnTo>
                  <a:pt x="1828370" y="1236330"/>
                </a:lnTo>
                <a:cubicBezTo>
                  <a:pt x="1828370" y="1236965"/>
                  <a:pt x="1827664" y="1238870"/>
                  <a:pt x="1826957" y="1240775"/>
                </a:cubicBezTo>
                <a:lnTo>
                  <a:pt x="1826249" y="1242680"/>
                </a:lnTo>
                <a:lnTo>
                  <a:pt x="1823422" y="1248395"/>
                </a:lnTo>
                <a:cubicBezTo>
                  <a:pt x="1824130" y="1247125"/>
                  <a:pt x="1824836" y="1245855"/>
                  <a:pt x="1825542" y="1244585"/>
                </a:cubicBezTo>
                <a:lnTo>
                  <a:pt x="1826249" y="1242680"/>
                </a:lnTo>
                <a:close/>
                <a:moveTo>
                  <a:pt x="1898343" y="1231250"/>
                </a:moveTo>
                <a:cubicBezTo>
                  <a:pt x="1898343" y="1235060"/>
                  <a:pt x="1897636" y="1236965"/>
                  <a:pt x="1896930" y="1239505"/>
                </a:cubicBezTo>
                <a:lnTo>
                  <a:pt x="1896930" y="1240140"/>
                </a:lnTo>
                <a:cubicBezTo>
                  <a:pt x="1896930" y="1242045"/>
                  <a:pt x="1897636" y="1243950"/>
                  <a:pt x="1898343" y="1245855"/>
                </a:cubicBezTo>
                <a:lnTo>
                  <a:pt x="1896222" y="1250300"/>
                </a:lnTo>
                <a:cubicBezTo>
                  <a:pt x="1896222" y="1250300"/>
                  <a:pt x="1896222" y="1250300"/>
                  <a:pt x="1896930" y="1250300"/>
                </a:cubicBezTo>
                <a:cubicBezTo>
                  <a:pt x="1898343" y="1247760"/>
                  <a:pt x="1897636" y="1245855"/>
                  <a:pt x="1898343" y="1245855"/>
                </a:cubicBezTo>
                <a:cubicBezTo>
                  <a:pt x="1898343" y="1247760"/>
                  <a:pt x="1899757" y="1249030"/>
                  <a:pt x="1899049" y="1252205"/>
                </a:cubicBezTo>
                <a:lnTo>
                  <a:pt x="1898343" y="1253475"/>
                </a:lnTo>
                <a:lnTo>
                  <a:pt x="1899049" y="1252840"/>
                </a:lnTo>
                <a:cubicBezTo>
                  <a:pt x="1900464" y="1251570"/>
                  <a:pt x="1901170" y="1250300"/>
                  <a:pt x="1901170" y="1249665"/>
                </a:cubicBezTo>
                <a:cubicBezTo>
                  <a:pt x="1902584" y="1246490"/>
                  <a:pt x="1900464" y="1243315"/>
                  <a:pt x="1901170" y="1238870"/>
                </a:cubicBezTo>
                <a:lnTo>
                  <a:pt x="1901877" y="1236965"/>
                </a:lnTo>
                <a:lnTo>
                  <a:pt x="1901170" y="1235060"/>
                </a:lnTo>
                <a:cubicBezTo>
                  <a:pt x="1900464" y="1233790"/>
                  <a:pt x="1899757" y="1232520"/>
                  <a:pt x="1898343" y="1231250"/>
                </a:cubicBezTo>
                <a:close/>
                <a:moveTo>
                  <a:pt x="1903997" y="1215375"/>
                </a:moveTo>
                <a:cubicBezTo>
                  <a:pt x="1903291" y="1215375"/>
                  <a:pt x="1902584" y="1216010"/>
                  <a:pt x="1902584" y="1216645"/>
                </a:cubicBezTo>
                <a:lnTo>
                  <a:pt x="1901170" y="1219185"/>
                </a:lnTo>
                <a:lnTo>
                  <a:pt x="1899757" y="1221725"/>
                </a:lnTo>
                <a:lnTo>
                  <a:pt x="1899049" y="1224900"/>
                </a:lnTo>
                <a:lnTo>
                  <a:pt x="1900464" y="1222995"/>
                </a:lnTo>
                <a:cubicBezTo>
                  <a:pt x="1900464" y="1222360"/>
                  <a:pt x="1901170" y="1221725"/>
                  <a:pt x="1901877" y="1221725"/>
                </a:cubicBezTo>
                <a:cubicBezTo>
                  <a:pt x="1902584" y="1222360"/>
                  <a:pt x="1901170" y="1225535"/>
                  <a:pt x="1900464" y="1228075"/>
                </a:cubicBezTo>
                <a:cubicBezTo>
                  <a:pt x="1903291" y="1225535"/>
                  <a:pt x="1906118" y="1226805"/>
                  <a:pt x="1907531" y="1223630"/>
                </a:cubicBezTo>
                <a:cubicBezTo>
                  <a:pt x="1906118" y="1220455"/>
                  <a:pt x="1906824" y="1216010"/>
                  <a:pt x="1903997" y="1215375"/>
                </a:cubicBezTo>
                <a:close/>
                <a:moveTo>
                  <a:pt x="1832611" y="1211565"/>
                </a:moveTo>
                <a:lnTo>
                  <a:pt x="1831904" y="1212835"/>
                </a:lnTo>
                <a:cubicBezTo>
                  <a:pt x="1831197" y="1214740"/>
                  <a:pt x="1831197" y="1216645"/>
                  <a:pt x="1830491" y="1218550"/>
                </a:cubicBezTo>
                <a:lnTo>
                  <a:pt x="1829076" y="1221090"/>
                </a:lnTo>
                <a:lnTo>
                  <a:pt x="1830491" y="1222360"/>
                </a:lnTo>
                <a:cubicBezTo>
                  <a:pt x="1831904" y="1223630"/>
                  <a:pt x="1833318" y="1224265"/>
                  <a:pt x="1833318" y="1224265"/>
                </a:cubicBezTo>
                <a:cubicBezTo>
                  <a:pt x="1837558" y="1212835"/>
                  <a:pt x="1837558" y="1212835"/>
                  <a:pt x="1837558" y="1212835"/>
                </a:cubicBezTo>
                <a:cubicBezTo>
                  <a:pt x="1837558" y="1212835"/>
                  <a:pt x="1837558" y="1212835"/>
                  <a:pt x="1834024" y="1211565"/>
                </a:cubicBezTo>
                <a:close/>
                <a:moveTo>
                  <a:pt x="1906118" y="1210295"/>
                </a:moveTo>
                <a:lnTo>
                  <a:pt x="1905411" y="1212200"/>
                </a:lnTo>
                <a:lnTo>
                  <a:pt x="1906118" y="1212200"/>
                </a:lnTo>
                <a:close/>
                <a:moveTo>
                  <a:pt x="1905411" y="1196325"/>
                </a:moveTo>
                <a:cubicBezTo>
                  <a:pt x="1905411" y="1197595"/>
                  <a:pt x="1904704" y="1198230"/>
                  <a:pt x="1904704" y="1198230"/>
                </a:cubicBezTo>
                <a:lnTo>
                  <a:pt x="1904704" y="1198865"/>
                </a:lnTo>
                <a:lnTo>
                  <a:pt x="1905411" y="1198865"/>
                </a:lnTo>
                <a:close/>
                <a:moveTo>
                  <a:pt x="1902584" y="1184260"/>
                </a:moveTo>
                <a:cubicBezTo>
                  <a:pt x="1901877" y="1184260"/>
                  <a:pt x="1901170" y="1184895"/>
                  <a:pt x="1901170" y="1185530"/>
                </a:cubicBezTo>
                <a:lnTo>
                  <a:pt x="1900464" y="1186165"/>
                </a:lnTo>
                <a:lnTo>
                  <a:pt x="1900464" y="1187435"/>
                </a:lnTo>
                <a:cubicBezTo>
                  <a:pt x="1899049" y="1189340"/>
                  <a:pt x="1898343" y="1191880"/>
                  <a:pt x="1896930" y="1196325"/>
                </a:cubicBezTo>
                <a:cubicBezTo>
                  <a:pt x="1892688" y="1207120"/>
                  <a:pt x="1892688" y="1207120"/>
                  <a:pt x="1888448" y="1217915"/>
                </a:cubicBezTo>
                <a:cubicBezTo>
                  <a:pt x="1889154" y="1217915"/>
                  <a:pt x="1890568" y="1217915"/>
                  <a:pt x="1891275" y="1217915"/>
                </a:cubicBezTo>
                <a:lnTo>
                  <a:pt x="1892688" y="1217280"/>
                </a:lnTo>
                <a:lnTo>
                  <a:pt x="1892688" y="1216645"/>
                </a:lnTo>
                <a:cubicBezTo>
                  <a:pt x="1891981" y="1216010"/>
                  <a:pt x="1891275" y="1216010"/>
                  <a:pt x="1890568" y="1217280"/>
                </a:cubicBezTo>
                <a:cubicBezTo>
                  <a:pt x="1891275" y="1211565"/>
                  <a:pt x="1893396" y="1204580"/>
                  <a:pt x="1896222" y="1198865"/>
                </a:cubicBezTo>
                <a:lnTo>
                  <a:pt x="1897636" y="1196960"/>
                </a:lnTo>
                <a:lnTo>
                  <a:pt x="1896930" y="1196325"/>
                </a:lnTo>
                <a:cubicBezTo>
                  <a:pt x="1897636" y="1195690"/>
                  <a:pt x="1898343" y="1195055"/>
                  <a:pt x="1899049" y="1195055"/>
                </a:cubicBezTo>
                <a:lnTo>
                  <a:pt x="1899757" y="1194420"/>
                </a:lnTo>
                <a:cubicBezTo>
                  <a:pt x="1901877" y="1189340"/>
                  <a:pt x="1900464" y="1189340"/>
                  <a:pt x="1902584" y="1184260"/>
                </a:cubicBezTo>
                <a:close/>
                <a:moveTo>
                  <a:pt x="1886327" y="1181720"/>
                </a:moveTo>
                <a:lnTo>
                  <a:pt x="1885621" y="1182990"/>
                </a:lnTo>
                <a:cubicBezTo>
                  <a:pt x="1884914" y="1186165"/>
                  <a:pt x="1883500" y="1184895"/>
                  <a:pt x="1882794" y="1187435"/>
                </a:cubicBezTo>
                <a:cubicBezTo>
                  <a:pt x="1883500" y="1189975"/>
                  <a:pt x="1884914" y="1186800"/>
                  <a:pt x="1885621" y="1184260"/>
                </a:cubicBezTo>
                <a:cubicBezTo>
                  <a:pt x="1886327" y="1183625"/>
                  <a:pt x="1886327" y="1182990"/>
                  <a:pt x="1886327" y="1182355"/>
                </a:cubicBezTo>
                <a:close/>
                <a:moveTo>
                  <a:pt x="1911772" y="1179180"/>
                </a:moveTo>
                <a:cubicBezTo>
                  <a:pt x="1911772" y="1179180"/>
                  <a:pt x="1910358" y="1179815"/>
                  <a:pt x="1909651" y="1181720"/>
                </a:cubicBezTo>
                <a:cubicBezTo>
                  <a:pt x="1911066" y="1181720"/>
                  <a:pt x="1910358" y="1184260"/>
                  <a:pt x="1910358" y="1185530"/>
                </a:cubicBezTo>
                <a:lnTo>
                  <a:pt x="1912479" y="1179180"/>
                </a:lnTo>
                <a:close/>
                <a:moveTo>
                  <a:pt x="1905411" y="1174100"/>
                </a:moveTo>
                <a:lnTo>
                  <a:pt x="1903997" y="1176640"/>
                </a:lnTo>
                <a:lnTo>
                  <a:pt x="1904704" y="1176005"/>
                </a:lnTo>
                <a:cubicBezTo>
                  <a:pt x="1904704" y="1175370"/>
                  <a:pt x="1904704" y="1174735"/>
                  <a:pt x="1905411" y="1174100"/>
                </a:cubicBezTo>
                <a:close/>
                <a:moveTo>
                  <a:pt x="1919547" y="1156320"/>
                </a:moveTo>
                <a:lnTo>
                  <a:pt x="1918840" y="1156955"/>
                </a:lnTo>
                <a:cubicBezTo>
                  <a:pt x="1917427" y="1155050"/>
                  <a:pt x="1913185" y="1168385"/>
                  <a:pt x="1913893" y="1169020"/>
                </a:cubicBezTo>
                <a:cubicBezTo>
                  <a:pt x="1915306" y="1165210"/>
                  <a:pt x="1916720" y="1163305"/>
                  <a:pt x="1918133" y="1160130"/>
                </a:cubicBezTo>
                <a:cubicBezTo>
                  <a:pt x="1918133" y="1159495"/>
                  <a:pt x="1918840" y="1158225"/>
                  <a:pt x="1919547" y="1156320"/>
                </a:cubicBezTo>
                <a:close/>
                <a:moveTo>
                  <a:pt x="1905411" y="1144890"/>
                </a:moveTo>
                <a:cubicBezTo>
                  <a:pt x="1904704" y="1144890"/>
                  <a:pt x="1904704" y="1145525"/>
                  <a:pt x="1903997" y="1148065"/>
                </a:cubicBezTo>
                <a:lnTo>
                  <a:pt x="1905411" y="1148065"/>
                </a:lnTo>
                <a:lnTo>
                  <a:pt x="1905411" y="1146795"/>
                </a:lnTo>
                <a:lnTo>
                  <a:pt x="1906118" y="1144890"/>
                </a:lnTo>
                <a:cubicBezTo>
                  <a:pt x="1906118" y="1144890"/>
                  <a:pt x="1906118" y="1144890"/>
                  <a:pt x="1905411" y="1144890"/>
                </a:cubicBezTo>
                <a:close/>
                <a:moveTo>
                  <a:pt x="1853815" y="1144890"/>
                </a:moveTo>
                <a:cubicBezTo>
                  <a:pt x="1851694" y="1146160"/>
                  <a:pt x="1848867" y="1148700"/>
                  <a:pt x="1846746" y="1151240"/>
                </a:cubicBezTo>
                <a:lnTo>
                  <a:pt x="1846040" y="1152510"/>
                </a:lnTo>
                <a:cubicBezTo>
                  <a:pt x="1841799" y="1161400"/>
                  <a:pt x="1840385" y="1167115"/>
                  <a:pt x="1842506" y="1170290"/>
                </a:cubicBezTo>
                <a:lnTo>
                  <a:pt x="1842506" y="1173465"/>
                </a:lnTo>
                <a:lnTo>
                  <a:pt x="1843212" y="1172830"/>
                </a:lnTo>
                <a:cubicBezTo>
                  <a:pt x="1846746" y="1162670"/>
                  <a:pt x="1851694" y="1151240"/>
                  <a:pt x="1853815" y="1144890"/>
                </a:cubicBezTo>
                <a:close/>
                <a:moveTo>
                  <a:pt x="1490521" y="1143620"/>
                </a:moveTo>
                <a:lnTo>
                  <a:pt x="1495468" y="1153780"/>
                </a:lnTo>
                <a:cubicBezTo>
                  <a:pt x="1501123" y="1163940"/>
                  <a:pt x="1500416" y="1167750"/>
                  <a:pt x="1496882" y="1172195"/>
                </a:cubicBezTo>
                <a:cubicBezTo>
                  <a:pt x="1478506" y="1195055"/>
                  <a:pt x="1478506" y="1196325"/>
                  <a:pt x="1485573" y="1200770"/>
                </a:cubicBezTo>
                <a:cubicBezTo>
                  <a:pt x="1489814" y="1203945"/>
                  <a:pt x="1491934" y="1210295"/>
                  <a:pt x="1490521" y="1212835"/>
                </a:cubicBezTo>
                <a:cubicBezTo>
                  <a:pt x="1489814" y="1213470"/>
                  <a:pt x="1488400" y="1213470"/>
                  <a:pt x="1486987" y="1212835"/>
                </a:cubicBezTo>
                <a:cubicBezTo>
                  <a:pt x="1483453" y="1210930"/>
                  <a:pt x="1479919" y="1208390"/>
                  <a:pt x="1476385" y="1205850"/>
                </a:cubicBezTo>
                <a:cubicBezTo>
                  <a:pt x="1468610" y="1199500"/>
                  <a:pt x="1467904" y="1196960"/>
                  <a:pt x="1472851" y="1180450"/>
                </a:cubicBezTo>
                <a:cubicBezTo>
                  <a:pt x="1475678" y="1174100"/>
                  <a:pt x="1476385" y="1166480"/>
                  <a:pt x="1474264" y="1158860"/>
                </a:cubicBezTo>
                <a:cubicBezTo>
                  <a:pt x="1471437" y="1157590"/>
                  <a:pt x="1473558" y="1154415"/>
                  <a:pt x="1480625" y="1149970"/>
                </a:cubicBezTo>
                <a:close/>
                <a:moveTo>
                  <a:pt x="1501522" y="1141829"/>
                </a:moveTo>
                <a:lnTo>
                  <a:pt x="1502537" y="1142350"/>
                </a:lnTo>
                <a:lnTo>
                  <a:pt x="1501123" y="1142350"/>
                </a:lnTo>
                <a:close/>
                <a:moveTo>
                  <a:pt x="1911772" y="1130920"/>
                </a:moveTo>
                <a:cubicBezTo>
                  <a:pt x="1911066" y="1130920"/>
                  <a:pt x="1910358" y="1132190"/>
                  <a:pt x="1909651" y="1134095"/>
                </a:cubicBezTo>
                <a:cubicBezTo>
                  <a:pt x="1910358" y="1134095"/>
                  <a:pt x="1910358" y="1134730"/>
                  <a:pt x="1910358" y="1134095"/>
                </a:cubicBezTo>
                <a:lnTo>
                  <a:pt x="1911066" y="1134095"/>
                </a:lnTo>
                <a:lnTo>
                  <a:pt x="1912479" y="1130920"/>
                </a:lnTo>
                <a:cubicBezTo>
                  <a:pt x="1911772" y="1130920"/>
                  <a:pt x="1911772" y="1130920"/>
                  <a:pt x="1911772" y="1130920"/>
                </a:cubicBezTo>
                <a:close/>
                <a:moveTo>
                  <a:pt x="1857348" y="1130920"/>
                </a:moveTo>
                <a:lnTo>
                  <a:pt x="1856642" y="1133460"/>
                </a:lnTo>
                <a:cubicBezTo>
                  <a:pt x="1858055" y="1133460"/>
                  <a:pt x="1858055" y="1134095"/>
                  <a:pt x="1858055" y="1134095"/>
                </a:cubicBezTo>
                <a:cubicBezTo>
                  <a:pt x="1858055" y="1134095"/>
                  <a:pt x="1858055" y="1132825"/>
                  <a:pt x="1857348" y="1131555"/>
                </a:cubicBezTo>
                <a:close/>
                <a:moveTo>
                  <a:pt x="1872191" y="1125840"/>
                </a:moveTo>
                <a:cubicBezTo>
                  <a:pt x="1867244" y="1137270"/>
                  <a:pt x="1841093" y="1177275"/>
                  <a:pt x="1846040" y="1191245"/>
                </a:cubicBezTo>
                <a:cubicBezTo>
                  <a:pt x="1841799" y="1202040"/>
                  <a:pt x="1832611" y="1198865"/>
                  <a:pt x="1841799" y="1202040"/>
                </a:cubicBezTo>
                <a:cubicBezTo>
                  <a:pt x="1849574" y="1182990"/>
                  <a:pt x="1856642" y="1163940"/>
                  <a:pt x="1873605" y="1139810"/>
                </a:cubicBezTo>
                <a:lnTo>
                  <a:pt x="1880673" y="1129650"/>
                </a:lnTo>
                <a:lnTo>
                  <a:pt x="1880673" y="1129015"/>
                </a:lnTo>
                <a:cubicBezTo>
                  <a:pt x="1879260" y="1128380"/>
                  <a:pt x="1872191" y="1125840"/>
                  <a:pt x="1872191" y="1125840"/>
                </a:cubicBezTo>
                <a:close/>
                <a:moveTo>
                  <a:pt x="1918840" y="1109330"/>
                </a:moveTo>
                <a:cubicBezTo>
                  <a:pt x="1918133" y="1109330"/>
                  <a:pt x="1918133" y="1109965"/>
                  <a:pt x="1917427" y="1110600"/>
                </a:cubicBezTo>
                <a:cubicBezTo>
                  <a:pt x="1918133" y="1110600"/>
                  <a:pt x="1918133" y="1111235"/>
                  <a:pt x="1917427" y="1112505"/>
                </a:cubicBezTo>
                <a:cubicBezTo>
                  <a:pt x="1916720" y="1112505"/>
                  <a:pt x="1916013" y="1114410"/>
                  <a:pt x="1914600" y="1113140"/>
                </a:cubicBezTo>
                <a:lnTo>
                  <a:pt x="1914600" y="1113775"/>
                </a:lnTo>
                <a:cubicBezTo>
                  <a:pt x="1912479" y="1118855"/>
                  <a:pt x="1913893" y="1119490"/>
                  <a:pt x="1916013" y="1118855"/>
                </a:cubicBezTo>
                <a:cubicBezTo>
                  <a:pt x="1917427" y="1115680"/>
                  <a:pt x="1918840" y="1110600"/>
                  <a:pt x="1918840" y="1109330"/>
                </a:cubicBezTo>
                <a:close/>
                <a:moveTo>
                  <a:pt x="1843212" y="1101075"/>
                </a:moveTo>
                <a:cubicBezTo>
                  <a:pt x="1842506" y="1101075"/>
                  <a:pt x="1842506" y="1101710"/>
                  <a:pt x="1842506" y="1101710"/>
                </a:cubicBezTo>
                <a:lnTo>
                  <a:pt x="1840385" y="1102980"/>
                </a:lnTo>
                <a:lnTo>
                  <a:pt x="1838972" y="1102980"/>
                </a:lnTo>
                <a:cubicBezTo>
                  <a:pt x="1836851" y="1108060"/>
                  <a:pt x="1838265" y="1105520"/>
                  <a:pt x="1840385" y="1102980"/>
                </a:cubicBezTo>
                <a:lnTo>
                  <a:pt x="1841093" y="1102980"/>
                </a:lnTo>
                <a:cubicBezTo>
                  <a:pt x="1841093" y="1102980"/>
                  <a:pt x="1841799" y="1102345"/>
                  <a:pt x="1842506" y="1102345"/>
                </a:cubicBezTo>
                <a:close/>
                <a:moveTo>
                  <a:pt x="1921667" y="1088375"/>
                </a:moveTo>
                <a:cubicBezTo>
                  <a:pt x="1921667" y="1089645"/>
                  <a:pt x="1921667" y="1090915"/>
                  <a:pt x="1922374" y="1090915"/>
                </a:cubicBezTo>
                <a:lnTo>
                  <a:pt x="1923081" y="1089645"/>
                </a:lnTo>
                <a:close/>
                <a:moveTo>
                  <a:pt x="1928028" y="1076945"/>
                </a:moveTo>
                <a:lnTo>
                  <a:pt x="1927852" y="1078056"/>
                </a:lnTo>
                <a:lnTo>
                  <a:pt x="1927321" y="1077580"/>
                </a:lnTo>
                <a:lnTo>
                  <a:pt x="1926615" y="1083295"/>
                </a:lnTo>
                <a:lnTo>
                  <a:pt x="1927321" y="1081390"/>
                </a:lnTo>
                <a:lnTo>
                  <a:pt x="1927852" y="1078056"/>
                </a:lnTo>
                <a:lnTo>
                  <a:pt x="1928028" y="1078215"/>
                </a:lnTo>
                <a:close/>
                <a:moveTo>
                  <a:pt x="6801257" y="1026014"/>
                </a:moveTo>
                <a:lnTo>
                  <a:pt x="6799982" y="1027415"/>
                </a:lnTo>
                <a:lnTo>
                  <a:pt x="6797861" y="1029320"/>
                </a:lnTo>
                <a:close/>
                <a:moveTo>
                  <a:pt x="6806342" y="1020430"/>
                </a:moveTo>
                <a:lnTo>
                  <a:pt x="6806342" y="1021065"/>
                </a:lnTo>
                <a:lnTo>
                  <a:pt x="6801257" y="1026014"/>
                </a:lnTo>
                <a:close/>
                <a:moveTo>
                  <a:pt x="1920960" y="980425"/>
                </a:moveTo>
                <a:cubicBezTo>
                  <a:pt x="1920254" y="983600"/>
                  <a:pt x="1919547" y="986775"/>
                  <a:pt x="1918133" y="990585"/>
                </a:cubicBezTo>
                <a:lnTo>
                  <a:pt x="1918133" y="991855"/>
                </a:lnTo>
                <a:lnTo>
                  <a:pt x="1918840" y="992490"/>
                </a:lnTo>
                <a:cubicBezTo>
                  <a:pt x="1918840" y="993125"/>
                  <a:pt x="1919547" y="993760"/>
                  <a:pt x="1920254" y="994395"/>
                </a:cubicBezTo>
                <a:lnTo>
                  <a:pt x="1920960" y="994395"/>
                </a:lnTo>
                <a:lnTo>
                  <a:pt x="1920254" y="996300"/>
                </a:lnTo>
                <a:lnTo>
                  <a:pt x="1918840" y="999475"/>
                </a:lnTo>
                <a:lnTo>
                  <a:pt x="1918133" y="999475"/>
                </a:lnTo>
                <a:cubicBezTo>
                  <a:pt x="1918133" y="998840"/>
                  <a:pt x="1917427" y="998840"/>
                  <a:pt x="1916720" y="998205"/>
                </a:cubicBezTo>
                <a:lnTo>
                  <a:pt x="1916013" y="996935"/>
                </a:lnTo>
                <a:lnTo>
                  <a:pt x="1914600" y="1000745"/>
                </a:lnTo>
                <a:cubicBezTo>
                  <a:pt x="1913893" y="1000110"/>
                  <a:pt x="1911066" y="1001380"/>
                  <a:pt x="1911066" y="999475"/>
                </a:cubicBezTo>
                <a:lnTo>
                  <a:pt x="1911066" y="1000110"/>
                </a:lnTo>
                <a:cubicBezTo>
                  <a:pt x="1896222" y="1037575"/>
                  <a:pt x="1891275" y="1049640"/>
                  <a:pt x="1866537" y="1087105"/>
                </a:cubicBezTo>
                <a:lnTo>
                  <a:pt x="1865830" y="1089010"/>
                </a:lnTo>
                <a:cubicBezTo>
                  <a:pt x="1867951" y="1087105"/>
                  <a:pt x="1867244" y="1089645"/>
                  <a:pt x="1865830" y="1092820"/>
                </a:cubicBezTo>
                <a:cubicBezTo>
                  <a:pt x="1864417" y="1095995"/>
                  <a:pt x="1863003" y="1097900"/>
                  <a:pt x="1862297" y="1096630"/>
                </a:cubicBezTo>
                <a:cubicBezTo>
                  <a:pt x="1861590" y="1097900"/>
                  <a:pt x="1861590" y="1097900"/>
                  <a:pt x="1861590" y="1097900"/>
                </a:cubicBezTo>
                <a:cubicBezTo>
                  <a:pt x="1871485" y="1101075"/>
                  <a:pt x="1871485" y="1101075"/>
                  <a:pt x="1871485" y="1101075"/>
                </a:cubicBezTo>
                <a:cubicBezTo>
                  <a:pt x="1880673" y="1104250"/>
                  <a:pt x="1875725" y="1090280"/>
                  <a:pt x="1866537" y="1087105"/>
                </a:cubicBezTo>
                <a:cubicBezTo>
                  <a:pt x="1875725" y="1090280"/>
                  <a:pt x="1879967" y="1079485"/>
                  <a:pt x="1875725" y="1090280"/>
                </a:cubicBezTo>
                <a:cubicBezTo>
                  <a:pt x="1875725" y="1090280"/>
                  <a:pt x="1879260" y="1080755"/>
                  <a:pt x="1883500" y="1090915"/>
                </a:cubicBezTo>
                <a:lnTo>
                  <a:pt x="1884914" y="1093455"/>
                </a:lnTo>
                <a:cubicBezTo>
                  <a:pt x="1883500" y="1095995"/>
                  <a:pt x="1882794" y="1099170"/>
                  <a:pt x="1880673" y="1104250"/>
                </a:cubicBezTo>
                <a:cubicBezTo>
                  <a:pt x="1884914" y="1105520"/>
                  <a:pt x="1889154" y="1101710"/>
                  <a:pt x="1891275" y="1096630"/>
                </a:cubicBezTo>
                <a:cubicBezTo>
                  <a:pt x="1891981" y="1095360"/>
                  <a:pt x="1892688" y="1093455"/>
                  <a:pt x="1892688" y="1091550"/>
                </a:cubicBezTo>
                <a:lnTo>
                  <a:pt x="1892688" y="1090915"/>
                </a:lnTo>
                <a:cubicBezTo>
                  <a:pt x="1891981" y="1092185"/>
                  <a:pt x="1891275" y="1092185"/>
                  <a:pt x="1890568" y="1091550"/>
                </a:cubicBezTo>
                <a:cubicBezTo>
                  <a:pt x="1891275" y="1090915"/>
                  <a:pt x="1891275" y="1089645"/>
                  <a:pt x="1891981" y="1088375"/>
                </a:cubicBezTo>
                <a:lnTo>
                  <a:pt x="1892688" y="1086470"/>
                </a:lnTo>
                <a:lnTo>
                  <a:pt x="1892688" y="1085835"/>
                </a:lnTo>
                <a:cubicBezTo>
                  <a:pt x="1891981" y="1084565"/>
                  <a:pt x="1890568" y="1083295"/>
                  <a:pt x="1889154" y="1082660"/>
                </a:cubicBezTo>
                <a:cubicBezTo>
                  <a:pt x="1887741" y="1086470"/>
                  <a:pt x="1886327" y="1089010"/>
                  <a:pt x="1885621" y="1091550"/>
                </a:cubicBezTo>
                <a:lnTo>
                  <a:pt x="1884914" y="1093455"/>
                </a:lnTo>
                <a:lnTo>
                  <a:pt x="1884207" y="1090915"/>
                </a:lnTo>
                <a:cubicBezTo>
                  <a:pt x="1882794" y="1078850"/>
                  <a:pt x="1897636" y="1052180"/>
                  <a:pt x="1901170" y="1035670"/>
                </a:cubicBezTo>
                <a:lnTo>
                  <a:pt x="1901170" y="1033130"/>
                </a:lnTo>
                <a:lnTo>
                  <a:pt x="1901170" y="1031860"/>
                </a:lnTo>
                <a:lnTo>
                  <a:pt x="1901877" y="1031225"/>
                </a:lnTo>
                <a:lnTo>
                  <a:pt x="1901877" y="1028050"/>
                </a:lnTo>
                <a:cubicBezTo>
                  <a:pt x="1901877" y="1026780"/>
                  <a:pt x="1901170" y="1026145"/>
                  <a:pt x="1901170" y="1024875"/>
                </a:cubicBezTo>
                <a:cubicBezTo>
                  <a:pt x="1907531" y="1017890"/>
                  <a:pt x="1913185" y="1010905"/>
                  <a:pt x="1917427" y="1003285"/>
                </a:cubicBezTo>
                <a:lnTo>
                  <a:pt x="1918840" y="999475"/>
                </a:lnTo>
                <a:lnTo>
                  <a:pt x="1919547" y="999475"/>
                </a:lnTo>
                <a:cubicBezTo>
                  <a:pt x="1920254" y="1000110"/>
                  <a:pt x="1921667" y="998840"/>
                  <a:pt x="1923081" y="995665"/>
                </a:cubicBezTo>
                <a:lnTo>
                  <a:pt x="1920960" y="994395"/>
                </a:lnTo>
                <a:lnTo>
                  <a:pt x="1922374" y="989315"/>
                </a:lnTo>
                <a:lnTo>
                  <a:pt x="1923081" y="986775"/>
                </a:lnTo>
                <a:lnTo>
                  <a:pt x="1922374" y="984235"/>
                </a:lnTo>
                <a:cubicBezTo>
                  <a:pt x="1921667" y="982965"/>
                  <a:pt x="1920960" y="981695"/>
                  <a:pt x="1920960" y="980425"/>
                </a:cubicBezTo>
                <a:close/>
                <a:moveTo>
                  <a:pt x="1921667" y="972805"/>
                </a:moveTo>
                <a:lnTo>
                  <a:pt x="1920960" y="974075"/>
                </a:lnTo>
                <a:lnTo>
                  <a:pt x="1918840" y="979790"/>
                </a:lnTo>
                <a:lnTo>
                  <a:pt x="1917898" y="981695"/>
                </a:lnTo>
                <a:lnTo>
                  <a:pt x="1914600" y="981695"/>
                </a:lnTo>
                <a:lnTo>
                  <a:pt x="1913893" y="982330"/>
                </a:lnTo>
                <a:lnTo>
                  <a:pt x="1912479" y="984235"/>
                </a:lnTo>
                <a:lnTo>
                  <a:pt x="1912479" y="984870"/>
                </a:lnTo>
                <a:cubicBezTo>
                  <a:pt x="1912479" y="986775"/>
                  <a:pt x="1912479" y="988680"/>
                  <a:pt x="1913893" y="992490"/>
                </a:cubicBezTo>
                <a:lnTo>
                  <a:pt x="1911772" y="998205"/>
                </a:lnTo>
                <a:lnTo>
                  <a:pt x="1912479" y="998205"/>
                </a:lnTo>
                <a:cubicBezTo>
                  <a:pt x="1913185" y="998205"/>
                  <a:pt x="1913893" y="997570"/>
                  <a:pt x="1914600" y="997570"/>
                </a:cubicBezTo>
                <a:lnTo>
                  <a:pt x="1915306" y="995030"/>
                </a:lnTo>
                <a:lnTo>
                  <a:pt x="1914600" y="994395"/>
                </a:lnTo>
                <a:cubicBezTo>
                  <a:pt x="1914600" y="993125"/>
                  <a:pt x="1913893" y="992490"/>
                  <a:pt x="1913893" y="992490"/>
                </a:cubicBezTo>
                <a:cubicBezTo>
                  <a:pt x="1916013" y="986775"/>
                  <a:pt x="1916013" y="986775"/>
                  <a:pt x="1916720" y="988680"/>
                </a:cubicBezTo>
                <a:lnTo>
                  <a:pt x="1917427" y="989950"/>
                </a:lnTo>
                <a:lnTo>
                  <a:pt x="1918133" y="988045"/>
                </a:lnTo>
                <a:cubicBezTo>
                  <a:pt x="1917427" y="987410"/>
                  <a:pt x="1915306" y="987410"/>
                  <a:pt x="1916013" y="985505"/>
                </a:cubicBezTo>
                <a:lnTo>
                  <a:pt x="1917898" y="981695"/>
                </a:lnTo>
                <a:lnTo>
                  <a:pt x="1918133" y="981695"/>
                </a:lnTo>
                <a:lnTo>
                  <a:pt x="1918840" y="979790"/>
                </a:lnTo>
                <a:lnTo>
                  <a:pt x="1921667" y="974075"/>
                </a:lnTo>
                <a:close/>
                <a:moveTo>
                  <a:pt x="1944284" y="936610"/>
                </a:moveTo>
                <a:lnTo>
                  <a:pt x="1942871" y="939150"/>
                </a:lnTo>
                <a:lnTo>
                  <a:pt x="1940751" y="942325"/>
                </a:lnTo>
                <a:lnTo>
                  <a:pt x="1941457" y="942960"/>
                </a:lnTo>
                <a:cubicBezTo>
                  <a:pt x="1942164" y="942325"/>
                  <a:pt x="1942164" y="941690"/>
                  <a:pt x="1942871" y="940420"/>
                </a:cubicBezTo>
                <a:cubicBezTo>
                  <a:pt x="1942871" y="939785"/>
                  <a:pt x="1943578" y="938515"/>
                  <a:pt x="1944284" y="936610"/>
                </a:cubicBezTo>
                <a:close/>
                <a:moveTo>
                  <a:pt x="6820478" y="910575"/>
                </a:moveTo>
                <a:cubicBezTo>
                  <a:pt x="6831080" y="935340"/>
                  <a:pt x="6799982" y="967725"/>
                  <a:pt x="6817652" y="972805"/>
                </a:cubicBezTo>
                <a:cubicBezTo>
                  <a:pt x="6824720" y="953755"/>
                  <a:pt x="6838148" y="916290"/>
                  <a:pt x="6820478" y="910575"/>
                </a:cubicBezTo>
                <a:close/>
                <a:moveTo>
                  <a:pt x="1910358" y="899780"/>
                </a:moveTo>
                <a:cubicBezTo>
                  <a:pt x="1910358" y="899780"/>
                  <a:pt x="1911066" y="899780"/>
                  <a:pt x="1911066" y="899780"/>
                </a:cubicBezTo>
                <a:cubicBezTo>
                  <a:pt x="1913893" y="900415"/>
                  <a:pt x="1916013" y="906765"/>
                  <a:pt x="1916013" y="906765"/>
                </a:cubicBezTo>
                <a:cubicBezTo>
                  <a:pt x="1916013" y="906765"/>
                  <a:pt x="1916013" y="906765"/>
                  <a:pt x="1910358" y="904860"/>
                </a:cubicBezTo>
                <a:lnTo>
                  <a:pt x="1906824" y="903590"/>
                </a:lnTo>
                <a:lnTo>
                  <a:pt x="1907531" y="902955"/>
                </a:lnTo>
                <a:lnTo>
                  <a:pt x="1907885" y="902003"/>
                </a:lnTo>
                <a:close/>
                <a:moveTo>
                  <a:pt x="1930148" y="869300"/>
                </a:moveTo>
                <a:cubicBezTo>
                  <a:pt x="1930855" y="869300"/>
                  <a:pt x="1930855" y="870570"/>
                  <a:pt x="1928736" y="874380"/>
                </a:cubicBezTo>
                <a:lnTo>
                  <a:pt x="1926615" y="875650"/>
                </a:lnTo>
                <a:cubicBezTo>
                  <a:pt x="1917427" y="881365"/>
                  <a:pt x="1928736" y="874380"/>
                  <a:pt x="1919547" y="871205"/>
                </a:cubicBezTo>
                <a:cubicBezTo>
                  <a:pt x="1924494" y="873110"/>
                  <a:pt x="1928028" y="870570"/>
                  <a:pt x="1929442" y="869935"/>
                </a:cubicBezTo>
                <a:close/>
                <a:moveTo>
                  <a:pt x="1938630" y="862950"/>
                </a:moveTo>
                <a:lnTo>
                  <a:pt x="1936510" y="868030"/>
                </a:lnTo>
                <a:lnTo>
                  <a:pt x="1935803" y="869935"/>
                </a:lnTo>
                <a:lnTo>
                  <a:pt x="1936510" y="869300"/>
                </a:lnTo>
                <a:cubicBezTo>
                  <a:pt x="1937217" y="868030"/>
                  <a:pt x="1937924" y="866760"/>
                  <a:pt x="1939337" y="865490"/>
                </a:cubicBezTo>
                <a:cubicBezTo>
                  <a:pt x="1939337" y="864220"/>
                  <a:pt x="1938630" y="863585"/>
                  <a:pt x="1938630" y="863585"/>
                </a:cubicBezTo>
                <a:close/>
                <a:moveTo>
                  <a:pt x="1942871" y="862315"/>
                </a:moveTo>
                <a:cubicBezTo>
                  <a:pt x="1942164" y="862315"/>
                  <a:pt x="1940044" y="868030"/>
                  <a:pt x="1940751" y="867395"/>
                </a:cubicBezTo>
                <a:cubicBezTo>
                  <a:pt x="1941457" y="866125"/>
                  <a:pt x="1942164" y="865490"/>
                  <a:pt x="1942871" y="864855"/>
                </a:cubicBezTo>
                <a:cubicBezTo>
                  <a:pt x="1942871" y="864220"/>
                  <a:pt x="1942871" y="863585"/>
                  <a:pt x="1942871" y="862950"/>
                </a:cubicBezTo>
                <a:cubicBezTo>
                  <a:pt x="1942871" y="862950"/>
                  <a:pt x="1942871" y="862950"/>
                  <a:pt x="1942871" y="862315"/>
                </a:cubicBezTo>
                <a:close/>
                <a:moveTo>
                  <a:pt x="1935803" y="848345"/>
                </a:moveTo>
                <a:lnTo>
                  <a:pt x="1936510" y="850250"/>
                </a:lnTo>
                <a:lnTo>
                  <a:pt x="1937924" y="852790"/>
                </a:lnTo>
                <a:cubicBezTo>
                  <a:pt x="1937217" y="852155"/>
                  <a:pt x="1937217" y="851520"/>
                  <a:pt x="1937217" y="850885"/>
                </a:cubicBezTo>
                <a:lnTo>
                  <a:pt x="1936510" y="850250"/>
                </a:lnTo>
                <a:lnTo>
                  <a:pt x="1936510" y="848980"/>
                </a:lnTo>
                <a:close/>
                <a:moveTo>
                  <a:pt x="1942164" y="841995"/>
                </a:moveTo>
                <a:cubicBezTo>
                  <a:pt x="1942164" y="844535"/>
                  <a:pt x="1941457" y="847710"/>
                  <a:pt x="1941457" y="850885"/>
                </a:cubicBezTo>
                <a:lnTo>
                  <a:pt x="1940751" y="852790"/>
                </a:lnTo>
                <a:lnTo>
                  <a:pt x="1941457" y="852155"/>
                </a:lnTo>
                <a:cubicBezTo>
                  <a:pt x="1941457" y="850250"/>
                  <a:pt x="1942164" y="847710"/>
                  <a:pt x="1943578" y="843900"/>
                </a:cubicBezTo>
                <a:cubicBezTo>
                  <a:pt x="1944284" y="845805"/>
                  <a:pt x="1943578" y="848980"/>
                  <a:pt x="1945699" y="848345"/>
                </a:cubicBezTo>
                <a:cubicBezTo>
                  <a:pt x="1946405" y="847075"/>
                  <a:pt x="1947112" y="845805"/>
                  <a:pt x="1947818" y="844535"/>
                </a:cubicBezTo>
                <a:lnTo>
                  <a:pt x="1948526" y="843900"/>
                </a:lnTo>
                <a:lnTo>
                  <a:pt x="1947112" y="843265"/>
                </a:lnTo>
                <a:cubicBezTo>
                  <a:pt x="1945699" y="843265"/>
                  <a:pt x="1944284" y="842630"/>
                  <a:pt x="1942164" y="841995"/>
                </a:cubicBezTo>
                <a:close/>
                <a:moveTo>
                  <a:pt x="1937217" y="828025"/>
                </a:moveTo>
                <a:cubicBezTo>
                  <a:pt x="1937217" y="828025"/>
                  <a:pt x="1936156" y="830724"/>
                  <a:pt x="1935096" y="833423"/>
                </a:cubicBezTo>
                <a:lnTo>
                  <a:pt x="1933362" y="837839"/>
                </a:lnTo>
                <a:lnTo>
                  <a:pt x="1932976" y="838185"/>
                </a:lnTo>
                <a:lnTo>
                  <a:pt x="1933682" y="836915"/>
                </a:lnTo>
                <a:cubicBezTo>
                  <a:pt x="1934390" y="835010"/>
                  <a:pt x="1935097" y="831835"/>
                  <a:pt x="1937217" y="828025"/>
                </a:cubicBezTo>
                <a:close/>
                <a:moveTo>
                  <a:pt x="1958421" y="773415"/>
                </a:moveTo>
                <a:cubicBezTo>
                  <a:pt x="1958421" y="773415"/>
                  <a:pt x="1961954" y="774685"/>
                  <a:pt x="1964782" y="775320"/>
                </a:cubicBezTo>
                <a:lnTo>
                  <a:pt x="1966196" y="775955"/>
                </a:lnTo>
                <a:cubicBezTo>
                  <a:pt x="1957714" y="774685"/>
                  <a:pt x="1954180" y="784210"/>
                  <a:pt x="1954180" y="784210"/>
                </a:cubicBezTo>
                <a:cubicBezTo>
                  <a:pt x="1954180" y="784210"/>
                  <a:pt x="1958421" y="773415"/>
                  <a:pt x="1958421" y="773415"/>
                </a:cubicBezTo>
                <a:close/>
                <a:moveTo>
                  <a:pt x="1890568" y="708645"/>
                </a:moveTo>
                <a:cubicBezTo>
                  <a:pt x="1891275" y="709280"/>
                  <a:pt x="1889154" y="713725"/>
                  <a:pt x="1884914" y="723250"/>
                </a:cubicBezTo>
                <a:cubicBezTo>
                  <a:pt x="1884207" y="725155"/>
                  <a:pt x="1883500" y="727060"/>
                  <a:pt x="1882794" y="728330"/>
                </a:cubicBezTo>
                <a:cubicBezTo>
                  <a:pt x="1878552" y="739125"/>
                  <a:pt x="1877139" y="739125"/>
                  <a:pt x="1876433" y="732140"/>
                </a:cubicBezTo>
                <a:cubicBezTo>
                  <a:pt x="1876433" y="725155"/>
                  <a:pt x="1879260" y="718805"/>
                  <a:pt x="1884207" y="713725"/>
                </a:cubicBezTo>
                <a:cubicBezTo>
                  <a:pt x="1887741" y="709915"/>
                  <a:pt x="1889861" y="708010"/>
                  <a:pt x="1890568" y="708645"/>
                </a:cubicBezTo>
                <a:close/>
                <a:moveTo>
                  <a:pt x="1899049" y="679435"/>
                </a:moveTo>
                <a:cubicBezTo>
                  <a:pt x="1899049" y="679435"/>
                  <a:pt x="1899757" y="679435"/>
                  <a:pt x="1899757" y="679435"/>
                </a:cubicBezTo>
                <a:cubicBezTo>
                  <a:pt x="1903291" y="681340"/>
                  <a:pt x="1894102" y="697850"/>
                  <a:pt x="1894102" y="701025"/>
                </a:cubicBezTo>
                <a:cubicBezTo>
                  <a:pt x="1893396" y="702295"/>
                  <a:pt x="1893396" y="702930"/>
                  <a:pt x="1893396" y="703565"/>
                </a:cubicBezTo>
                <a:cubicBezTo>
                  <a:pt x="1892688" y="705470"/>
                  <a:pt x="1891275" y="706740"/>
                  <a:pt x="1891275" y="706105"/>
                </a:cubicBezTo>
                <a:lnTo>
                  <a:pt x="1887034" y="697215"/>
                </a:lnTo>
                <a:cubicBezTo>
                  <a:pt x="1884207" y="691500"/>
                  <a:pt x="1894809" y="679435"/>
                  <a:pt x="1899049" y="679435"/>
                </a:cubicBezTo>
                <a:close/>
                <a:moveTo>
                  <a:pt x="1720936" y="679435"/>
                </a:moveTo>
                <a:cubicBezTo>
                  <a:pt x="1721643" y="680070"/>
                  <a:pt x="1721643" y="681340"/>
                  <a:pt x="1722351" y="683245"/>
                </a:cubicBezTo>
                <a:cubicBezTo>
                  <a:pt x="1724470" y="690230"/>
                  <a:pt x="1712455" y="720075"/>
                  <a:pt x="1680649" y="788020"/>
                </a:cubicBezTo>
                <a:cubicBezTo>
                  <a:pt x="1665806" y="818500"/>
                  <a:pt x="1646723" y="863585"/>
                  <a:pt x="1636828" y="887080"/>
                </a:cubicBezTo>
                <a:cubicBezTo>
                  <a:pt x="1626933" y="910575"/>
                  <a:pt x="1605729" y="955025"/>
                  <a:pt x="1589473" y="986775"/>
                </a:cubicBezTo>
                <a:cubicBezTo>
                  <a:pt x="1569682" y="1023605"/>
                  <a:pt x="1561200" y="1043925"/>
                  <a:pt x="1563321" y="1045195"/>
                </a:cubicBezTo>
                <a:cubicBezTo>
                  <a:pt x="1566149" y="1045830"/>
                  <a:pt x="1568269" y="1045830"/>
                  <a:pt x="1568976" y="1045195"/>
                </a:cubicBezTo>
                <a:cubicBezTo>
                  <a:pt x="1569682" y="1043925"/>
                  <a:pt x="1572509" y="1040115"/>
                  <a:pt x="1575337" y="1036940"/>
                </a:cubicBezTo>
                <a:cubicBezTo>
                  <a:pt x="1578164" y="1033130"/>
                  <a:pt x="1583818" y="1026145"/>
                  <a:pt x="1588059" y="1020430"/>
                </a:cubicBezTo>
                <a:cubicBezTo>
                  <a:pt x="1596540" y="1009635"/>
                  <a:pt x="1606436" y="1000110"/>
                  <a:pt x="1618452" y="991855"/>
                </a:cubicBezTo>
                <a:cubicBezTo>
                  <a:pt x="1617745" y="993760"/>
                  <a:pt x="1617037" y="996300"/>
                  <a:pt x="1615624" y="998840"/>
                </a:cubicBezTo>
                <a:cubicBezTo>
                  <a:pt x="1612797" y="1005825"/>
                  <a:pt x="1609263" y="1012810"/>
                  <a:pt x="1605729" y="1019160"/>
                </a:cubicBezTo>
                <a:cubicBezTo>
                  <a:pt x="1593713" y="1042020"/>
                  <a:pt x="1589473" y="1047100"/>
                  <a:pt x="1580991" y="1049005"/>
                </a:cubicBezTo>
                <a:cubicBezTo>
                  <a:pt x="1575337" y="1050275"/>
                  <a:pt x="1571803" y="1052815"/>
                  <a:pt x="1570389" y="1056625"/>
                </a:cubicBezTo>
                <a:cubicBezTo>
                  <a:pt x="1568976" y="1060435"/>
                  <a:pt x="1564734" y="1063610"/>
                  <a:pt x="1559080" y="1064245"/>
                </a:cubicBezTo>
                <a:cubicBezTo>
                  <a:pt x="1549185" y="1066150"/>
                  <a:pt x="1544237" y="1071230"/>
                  <a:pt x="1530101" y="1092820"/>
                </a:cubicBezTo>
                <a:cubicBezTo>
                  <a:pt x="1520913" y="1107425"/>
                  <a:pt x="1512431" y="1120125"/>
                  <a:pt x="1511725" y="1121395"/>
                </a:cubicBezTo>
                <a:cubicBezTo>
                  <a:pt x="1510312" y="1124570"/>
                  <a:pt x="1508897" y="1128380"/>
                  <a:pt x="1508897" y="1132190"/>
                </a:cubicBezTo>
                <a:lnTo>
                  <a:pt x="1501522" y="1141829"/>
                </a:lnTo>
                <a:lnTo>
                  <a:pt x="1492641" y="1137270"/>
                </a:lnTo>
                <a:cubicBezTo>
                  <a:pt x="1490521" y="1132190"/>
                  <a:pt x="1491227" y="1127745"/>
                  <a:pt x="1494761" y="1124570"/>
                </a:cubicBezTo>
                <a:cubicBezTo>
                  <a:pt x="1516673" y="1090280"/>
                  <a:pt x="1535049" y="1054720"/>
                  <a:pt x="1550598" y="1017890"/>
                </a:cubicBezTo>
                <a:cubicBezTo>
                  <a:pt x="1568269" y="976615"/>
                  <a:pt x="1638949" y="831200"/>
                  <a:pt x="1678529" y="756905"/>
                </a:cubicBezTo>
                <a:cubicBezTo>
                  <a:pt x="1712455" y="691500"/>
                  <a:pt x="1718816" y="678800"/>
                  <a:pt x="1720936" y="679435"/>
                </a:cubicBezTo>
                <a:close/>
                <a:moveTo>
                  <a:pt x="1969023" y="645780"/>
                </a:moveTo>
                <a:lnTo>
                  <a:pt x="1968316" y="646415"/>
                </a:lnTo>
                <a:cubicBezTo>
                  <a:pt x="1966903" y="647685"/>
                  <a:pt x="1965488" y="649590"/>
                  <a:pt x="1964075" y="652130"/>
                </a:cubicBezTo>
                <a:cubicBezTo>
                  <a:pt x="1964075" y="652130"/>
                  <a:pt x="1964782" y="652765"/>
                  <a:pt x="1964782" y="654035"/>
                </a:cubicBezTo>
                <a:lnTo>
                  <a:pt x="1965488" y="654670"/>
                </a:lnTo>
                <a:lnTo>
                  <a:pt x="1967609" y="649590"/>
                </a:lnTo>
                <a:close/>
                <a:moveTo>
                  <a:pt x="1843919" y="645145"/>
                </a:moveTo>
                <a:cubicBezTo>
                  <a:pt x="1843919" y="644510"/>
                  <a:pt x="1844627" y="645145"/>
                  <a:pt x="1844627" y="645145"/>
                </a:cubicBezTo>
                <a:cubicBezTo>
                  <a:pt x="1845333" y="645780"/>
                  <a:pt x="1845333" y="647050"/>
                  <a:pt x="1844627" y="649590"/>
                </a:cubicBezTo>
                <a:cubicBezTo>
                  <a:pt x="1842506" y="652765"/>
                  <a:pt x="1841093" y="652765"/>
                  <a:pt x="1841093" y="650225"/>
                </a:cubicBezTo>
                <a:cubicBezTo>
                  <a:pt x="1840385" y="647685"/>
                  <a:pt x="1841799" y="645780"/>
                  <a:pt x="1843919" y="645145"/>
                </a:cubicBezTo>
                <a:close/>
                <a:moveTo>
                  <a:pt x="1971143" y="639430"/>
                </a:moveTo>
                <a:lnTo>
                  <a:pt x="1968316" y="641335"/>
                </a:lnTo>
                <a:cubicBezTo>
                  <a:pt x="1968316" y="641335"/>
                  <a:pt x="1969023" y="641335"/>
                  <a:pt x="1969730" y="641970"/>
                </a:cubicBezTo>
                <a:lnTo>
                  <a:pt x="1970436" y="641970"/>
                </a:lnTo>
                <a:close/>
                <a:moveTo>
                  <a:pt x="2029100" y="635620"/>
                </a:moveTo>
                <a:lnTo>
                  <a:pt x="2029100" y="636255"/>
                </a:lnTo>
                <a:lnTo>
                  <a:pt x="2029807" y="636255"/>
                </a:lnTo>
                <a:close/>
                <a:moveTo>
                  <a:pt x="1754863" y="631175"/>
                </a:moveTo>
                <a:cubicBezTo>
                  <a:pt x="1755570" y="631175"/>
                  <a:pt x="1756276" y="631175"/>
                  <a:pt x="1756276" y="631810"/>
                </a:cubicBezTo>
                <a:cubicBezTo>
                  <a:pt x="1759104" y="633080"/>
                  <a:pt x="1758397" y="636890"/>
                  <a:pt x="1755570" y="644510"/>
                </a:cubicBezTo>
                <a:cubicBezTo>
                  <a:pt x="1754863" y="645780"/>
                  <a:pt x="1754863" y="647050"/>
                  <a:pt x="1754157" y="648320"/>
                </a:cubicBezTo>
                <a:lnTo>
                  <a:pt x="1752742" y="650860"/>
                </a:lnTo>
                <a:lnTo>
                  <a:pt x="1750622" y="655305"/>
                </a:lnTo>
                <a:cubicBezTo>
                  <a:pt x="1744968" y="664830"/>
                  <a:pt x="1740727" y="668005"/>
                  <a:pt x="1735779" y="667370"/>
                </a:cubicBezTo>
                <a:cubicBezTo>
                  <a:pt x="1721643" y="665465"/>
                  <a:pt x="1732245" y="636890"/>
                  <a:pt x="1748502" y="632445"/>
                </a:cubicBezTo>
                <a:cubicBezTo>
                  <a:pt x="1751329" y="631175"/>
                  <a:pt x="1753449" y="631175"/>
                  <a:pt x="1754863" y="631175"/>
                </a:cubicBezTo>
                <a:close/>
                <a:moveTo>
                  <a:pt x="2046770" y="628000"/>
                </a:moveTo>
                <a:lnTo>
                  <a:pt x="2046770" y="628969"/>
                </a:lnTo>
                <a:lnTo>
                  <a:pt x="2046543" y="629475"/>
                </a:lnTo>
                <a:lnTo>
                  <a:pt x="2046063" y="629905"/>
                </a:lnTo>
                <a:close/>
                <a:moveTo>
                  <a:pt x="2031221" y="623555"/>
                </a:moveTo>
                <a:cubicBezTo>
                  <a:pt x="2030514" y="623555"/>
                  <a:pt x="2030514" y="623555"/>
                  <a:pt x="2029807" y="624825"/>
                </a:cubicBezTo>
                <a:lnTo>
                  <a:pt x="2029100" y="624825"/>
                </a:lnTo>
                <a:lnTo>
                  <a:pt x="2029807" y="625460"/>
                </a:lnTo>
                <a:cubicBezTo>
                  <a:pt x="2031927" y="627365"/>
                  <a:pt x="2029807" y="630540"/>
                  <a:pt x="2029100" y="633080"/>
                </a:cubicBezTo>
                <a:lnTo>
                  <a:pt x="2029100" y="633715"/>
                </a:lnTo>
                <a:lnTo>
                  <a:pt x="2029807" y="633715"/>
                </a:lnTo>
                <a:cubicBezTo>
                  <a:pt x="2029807" y="633715"/>
                  <a:pt x="2029807" y="633715"/>
                  <a:pt x="2030514" y="633715"/>
                </a:cubicBezTo>
                <a:cubicBezTo>
                  <a:pt x="2031221" y="631175"/>
                  <a:pt x="2031927" y="629270"/>
                  <a:pt x="2033342" y="627365"/>
                </a:cubicBezTo>
                <a:cubicBezTo>
                  <a:pt x="2033342" y="626095"/>
                  <a:pt x="2032634" y="624190"/>
                  <a:pt x="2031927" y="623555"/>
                </a:cubicBezTo>
                <a:cubicBezTo>
                  <a:pt x="2031927" y="623555"/>
                  <a:pt x="2031221" y="623555"/>
                  <a:pt x="2031221" y="623555"/>
                </a:cubicBezTo>
                <a:close/>
                <a:moveTo>
                  <a:pt x="2048890" y="622922"/>
                </a:moveTo>
                <a:lnTo>
                  <a:pt x="2047917" y="626421"/>
                </a:lnTo>
                <a:lnTo>
                  <a:pt x="2047206" y="628000"/>
                </a:lnTo>
                <a:lnTo>
                  <a:pt x="2046770" y="628000"/>
                </a:lnTo>
                <a:close/>
                <a:moveTo>
                  <a:pt x="2051011" y="617840"/>
                </a:moveTo>
                <a:lnTo>
                  <a:pt x="2048890" y="622922"/>
                </a:lnTo>
                <a:lnTo>
                  <a:pt x="2048890" y="622920"/>
                </a:lnTo>
                <a:close/>
                <a:moveTo>
                  <a:pt x="1967609" y="616570"/>
                </a:moveTo>
                <a:cubicBezTo>
                  <a:pt x="1968316" y="617840"/>
                  <a:pt x="1968316" y="620380"/>
                  <a:pt x="1968316" y="622920"/>
                </a:cubicBezTo>
                <a:lnTo>
                  <a:pt x="1967609" y="626095"/>
                </a:lnTo>
                <a:lnTo>
                  <a:pt x="1966903" y="624825"/>
                </a:lnTo>
                <a:cubicBezTo>
                  <a:pt x="1966196" y="620380"/>
                  <a:pt x="1967609" y="616570"/>
                  <a:pt x="1967609" y="616570"/>
                </a:cubicBezTo>
                <a:close/>
                <a:moveTo>
                  <a:pt x="1756276" y="613395"/>
                </a:moveTo>
                <a:cubicBezTo>
                  <a:pt x="1756276" y="613395"/>
                  <a:pt x="1756276" y="613395"/>
                  <a:pt x="1756984" y="613395"/>
                </a:cubicBezTo>
                <a:cubicBezTo>
                  <a:pt x="1757691" y="614030"/>
                  <a:pt x="1758397" y="615300"/>
                  <a:pt x="1757691" y="617205"/>
                </a:cubicBezTo>
                <a:cubicBezTo>
                  <a:pt x="1756984" y="617840"/>
                  <a:pt x="1756984" y="618475"/>
                  <a:pt x="1756984" y="619110"/>
                </a:cubicBezTo>
                <a:cubicBezTo>
                  <a:pt x="1754863" y="621650"/>
                  <a:pt x="1753449" y="622285"/>
                  <a:pt x="1753449" y="619110"/>
                </a:cubicBezTo>
                <a:cubicBezTo>
                  <a:pt x="1752742" y="617205"/>
                  <a:pt x="1753449" y="615300"/>
                  <a:pt x="1755570" y="614030"/>
                </a:cubicBezTo>
                <a:close/>
                <a:moveTo>
                  <a:pt x="2053132" y="612125"/>
                </a:moveTo>
                <a:lnTo>
                  <a:pt x="2053132" y="612760"/>
                </a:lnTo>
                <a:cubicBezTo>
                  <a:pt x="2052424" y="613395"/>
                  <a:pt x="2052424" y="614030"/>
                  <a:pt x="2052424" y="615300"/>
                </a:cubicBezTo>
                <a:lnTo>
                  <a:pt x="2051718" y="616570"/>
                </a:lnTo>
                <a:close/>
                <a:moveTo>
                  <a:pt x="2053839" y="610220"/>
                </a:moveTo>
                <a:lnTo>
                  <a:pt x="2053839" y="610855"/>
                </a:lnTo>
                <a:lnTo>
                  <a:pt x="2053132" y="612125"/>
                </a:lnTo>
                <a:close/>
                <a:moveTo>
                  <a:pt x="2045357" y="609585"/>
                </a:moveTo>
                <a:lnTo>
                  <a:pt x="2043236" y="610855"/>
                </a:lnTo>
                <a:lnTo>
                  <a:pt x="2042530" y="612125"/>
                </a:lnTo>
                <a:lnTo>
                  <a:pt x="2041823" y="614030"/>
                </a:lnTo>
                <a:lnTo>
                  <a:pt x="2041116" y="616570"/>
                </a:lnTo>
                <a:cubicBezTo>
                  <a:pt x="2039703" y="619110"/>
                  <a:pt x="2038996" y="621015"/>
                  <a:pt x="2038288" y="622920"/>
                </a:cubicBezTo>
                <a:lnTo>
                  <a:pt x="2037582" y="624825"/>
                </a:lnTo>
                <a:lnTo>
                  <a:pt x="2037582" y="625460"/>
                </a:lnTo>
                <a:cubicBezTo>
                  <a:pt x="2037582" y="626095"/>
                  <a:pt x="2037582" y="626730"/>
                  <a:pt x="2037582" y="626730"/>
                </a:cubicBezTo>
                <a:cubicBezTo>
                  <a:pt x="2038996" y="624825"/>
                  <a:pt x="2040409" y="622920"/>
                  <a:pt x="2041116" y="620380"/>
                </a:cubicBezTo>
                <a:cubicBezTo>
                  <a:pt x="2042530" y="618475"/>
                  <a:pt x="2043236" y="615935"/>
                  <a:pt x="2043943" y="613395"/>
                </a:cubicBezTo>
                <a:close/>
                <a:moveTo>
                  <a:pt x="2054545" y="608950"/>
                </a:moveTo>
                <a:lnTo>
                  <a:pt x="2054545" y="609585"/>
                </a:lnTo>
                <a:lnTo>
                  <a:pt x="2053839" y="610220"/>
                </a:lnTo>
                <a:close/>
                <a:moveTo>
                  <a:pt x="2035461" y="601965"/>
                </a:moveTo>
                <a:lnTo>
                  <a:pt x="2034754" y="603870"/>
                </a:lnTo>
                <a:cubicBezTo>
                  <a:pt x="2032634" y="607045"/>
                  <a:pt x="2031221" y="610220"/>
                  <a:pt x="2029807" y="612125"/>
                </a:cubicBezTo>
                <a:cubicBezTo>
                  <a:pt x="2024860" y="621015"/>
                  <a:pt x="2011430" y="648320"/>
                  <a:pt x="1999415" y="672450"/>
                </a:cubicBezTo>
                <a:lnTo>
                  <a:pt x="1998002" y="676260"/>
                </a:lnTo>
                <a:lnTo>
                  <a:pt x="1998708" y="676260"/>
                </a:lnTo>
                <a:cubicBezTo>
                  <a:pt x="2004363" y="679435"/>
                  <a:pt x="1993054" y="686420"/>
                  <a:pt x="2001536" y="689595"/>
                </a:cubicBezTo>
                <a:cubicBezTo>
                  <a:pt x="2001536" y="689595"/>
                  <a:pt x="2001536" y="689595"/>
                  <a:pt x="1995881" y="687690"/>
                </a:cubicBezTo>
                <a:lnTo>
                  <a:pt x="1993054" y="686420"/>
                </a:lnTo>
                <a:lnTo>
                  <a:pt x="1988813" y="695945"/>
                </a:lnTo>
                <a:cubicBezTo>
                  <a:pt x="1986693" y="699755"/>
                  <a:pt x="1984572" y="703565"/>
                  <a:pt x="1981745" y="707375"/>
                </a:cubicBezTo>
                <a:lnTo>
                  <a:pt x="1976090" y="716900"/>
                </a:lnTo>
                <a:lnTo>
                  <a:pt x="1974677" y="720710"/>
                </a:lnTo>
                <a:cubicBezTo>
                  <a:pt x="1958421" y="762620"/>
                  <a:pt x="1944284" y="808975"/>
                  <a:pt x="1928028" y="849615"/>
                </a:cubicBezTo>
                <a:cubicBezTo>
                  <a:pt x="1928028" y="849615"/>
                  <a:pt x="1923788" y="860410"/>
                  <a:pt x="1919547" y="871205"/>
                </a:cubicBezTo>
                <a:cubicBezTo>
                  <a:pt x="1906824" y="878825"/>
                  <a:pt x="1910358" y="891525"/>
                  <a:pt x="1911066" y="892795"/>
                </a:cubicBezTo>
                <a:lnTo>
                  <a:pt x="1911066" y="893430"/>
                </a:lnTo>
                <a:lnTo>
                  <a:pt x="1911066" y="894065"/>
                </a:lnTo>
                <a:lnTo>
                  <a:pt x="1910358" y="894700"/>
                </a:lnTo>
                <a:lnTo>
                  <a:pt x="1910358" y="895335"/>
                </a:lnTo>
                <a:lnTo>
                  <a:pt x="1910358" y="895970"/>
                </a:lnTo>
                <a:lnTo>
                  <a:pt x="1909651" y="896605"/>
                </a:lnTo>
                <a:lnTo>
                  <a:pt x="1909651" y="897240"/>
                </a:lnTo>
                <a:lnTo>
                  <a:pt x="1907885" y="902003"/>
                </a:lnTo>
                <a:lnTo>
                  <a:pt x="1907531" y="902320"/>
                </a:lnTo>
                <a:lnTo>
                  <a:pt x="1906824" y="903590"/>
                </a:lnTo>
                <a:lnTo>
                  <a:pt x="1905411" y="908670"/>
                </a:lnTo>
                <a:cubicBezTo>
                  <a:pt x="1901170" y="918830"/>
                  <a:pt x="1896930" y="929625"/>
                  <a:pt x="1894102" y="936610"/>
                </a:cubicBezTo>
                <a:cubicBezTo>
                  <a:pt x="1894102" y="936610"/>
                  <a:pt x="1889861" y="947405"/>
                  <a:pt x="1889861" y="947405"/>
                </a:cubicBezTo>
                <a:cubicBezTo>
                  <a:pt x="1885621" y="958200"/>
                  <a:pt x="1880673" y="969630"/>
                  <a:pt x="1875018" y="981060"/>
                </a:cubicBezTo>
                <a:lnTo>
                  <a:pt x="1870071" y="991855"/>
                </a:lnTo>
                <a:lnTo>
                  <a:pt x="1867951" y="996935"/>
                </a:lnTo>
                <a:cubicBezTo>
                  <a:pt x="1867244" y="998840"/>
                  <a:pt x="1866537" y="1001380"/>
                  <a:pt x="1865830" y="1003920"/>
                </a:cubicBezTo>
                <a:cubicBezTo>
                  <a:pt x="1855228" y="1031225"/>
                  <a:pt x="1846040" y="1056625"/>
                  <a:pt x="1839678" y="1074405"/>
                </a:cubicBezTo>
                <a:lnTo>
                  <a:pt x="1841093" y="1071230"/>
                </a:lnTo>
                <a:cubicBezTo>
                  <a:pt x="1841799" y="1069960"/>
                  <a:pt x="1842506" y="1068690"/>
                  <a:pt x="1842506" y="1066785"/>
                </a:cubicBezTo>
                <a:cubicBezTo>
                  <a:pt x="1851694" y="1069960"/>
                  <a:pt x="1834024" y="1089010"/>
                  <a:pt x="1843212" y="1092185"/>
                </a:cubicBezTo>
                <a:cubicBezTo>
                  <a:pt x="1838265" y="1077580"/>
                  <a:pt x="1851694" y="1069960"/>
                  <a:pt x="1851694" y="1069960"/>
                </a:cubicBezTo>
                <a:cubicBezTo>
                  <a:pt x="1851694" y="1069960"/>
                  <a:pt x="1849574" y="1093455"/>
                  <a:pt x="1843919" y="1101075"/>
                </a:cubicBezTo>
                <a:cubicBezTo>
                  <a:pt x="1846040" y="1101075"/>
                  <a:pt x="1847454" y="1102345"/>
                  <a:pt x="1848161" y="1106155"/>
                </a:cubicBezTo>
                <a:cubicBezTo>
                  <a:pt x="1854521" y="1094090"/>
                  <a:pt x="1860176" y="1082025"/>
                  <a:pt x="1865124" y="1070595"/>
                </a:cubicBezTo>
                <a:cubicBezTo>
                  <a:pt x="1885621" y="1021700"/>
                  <a:pt x="1892688" y="977250"/>
                  <a:pt x="1907531" y="931530"/>
                </a:cubicBezTo>
                <a:lnTo>
                  <a:pt x="1911066" y="921370"/>
                </a:lnTo>
                <a:lnTo>
                  <a:pt x="1912479" y="916925"/>
                </a:lnTo>
                <a:lnTo>
                  <a:pt x="1912479" y="916290"/>
                </a:lnTo>
                <a:lnTo>
                  <a:pt x="1916013" y="906765"/>
                </a:lnTo>
                <a:lnTo>
                  <a:pt x="1918840" y="901050"/>
                </a:lnTo>
                <a:lnTo>
                  <a:pt x="1918133" y="901050"/>
                </a:lnTo>
                <a:lnTo>
                  <a:pt x="1917427" y="900415"/>
                </a:lnTo>
                <a:cubicBezTo>
                  <a:pt x="1913893" y="901050"/>
                  <a:pt x="1911066" y="892795"/>
                  <a:pt x="1911066" y="892795"/>
                </a:cubicBezTo>
                <a:lnTo>
                  <a:pt x="1912479" y="890255"/>
                </a:lnTo>
                <a:cubicBezTo>
                  <a:pt x="1913185" y="887715"/>
                  <a:pt x="1914600" y="884540"/>
                  <a:pt x="1915306" y="882000"/>
                </a:cubicBezTo>
                <a:lnTo>
                  <a:pt x="1916013" y="881365"/>
                </a:lnTo>
                <a:lnTo>
                  <a:pt x="1916013" y="880730"/>
                </a:lnTo>
                <a:lnTo>
                  <a:pt x="1916013" y="880095"/>
                </a:lnTo>
                <a:lnTo>
                  <a:pt x="1916720" y="879460"/>
                </a:lnTo>
                <a:lnTo>
                  <a:pt x="1916720" y="878825"/>
                </a:lnTo>
                <a:lnTo>
                  <a:pt x="1917427" y="877555"/>
                </a:lnTo>
                <a:cubicBezTo>
                  <a:pt x="1918133" y="876285"/>
                  <a:pt x="1918840" y="873745"/>
                  <a:pt x="1919547" y="871205"/>
                </a:cubicBezTo>
                <a:cubicBezTo>
                  <a:pt x="1916013" y="880730"/>
                  <a:pt x="1922374" y="884540"/>
                  <a:pt x="1921667" y="892160"/>
                </a:cubicBezTo>
                <a:lnTo>
                  <a:pt x="1920254" y="895970"/>
                </a:lnTo>
                <a:lnTo>
                  <a:pt x="1927321" y="878190"/>
                </a:lnTo>
                <a:lnTo>
                  <a:pt x="1927321" y="877555"/>
                </a:lnTo>
                <a:cubicBezTo>
                  <a:pt x="1928028" y="877555"/>
                  <a:pt x="1928028" y="876920"/>
                  <a:pt x="1928028" y="876285"/>
                </a:cubicBezTo>
                <a:lnTo>
                  <a:pt x="1928736" y="874380"/>
                </a:lnTo>
                <a:cubicBezTo>
                  <a:pt x="1929442" y="873110"/>
                  <a:pt x="1930148" y="871840"/>
                  <a:pt x="1930148" y="870570"/>
                </a:cubicBezTo>
                <a:lnTo>
                  <a:pt x="1930148" y="869300"/>
                </a:lnTo>
                <a:lnTo>
                  <a:pt x="1930148" y="867395"/>
                </a:lnTo>
                <a:cubicBezTo>
                  <a:pt x="1929442" y="861680"/>
                  <a:pt x="1925201" y="857870"/>
                  <a:pt x="1928028" y="849615"/>
                </a:cubicBezTo>
                <a:cubicBezTo>
                  <a:pt x="1928028" y="849615"/>
                  <a:pt x="1930855" y="842630"/>
                  <a:pt x="1935097" y="847075"/>
                </a:cubicBezTo>
                <a:cubicBezTo>
                  <a:pt x="1932269" y="843265"/>
                  <a:pt x="1930855" y="843900"/>
                  <a:pt x="1932976" y="838820"/>
                </a:cubicBezTo>
                <a:lnTo>
                  <a:pt x="1933362" y="837839"/>
                </a:lnTo>
                <a:lnTo>
                  <a:pt x="1933682" y="837550"/>
                </a:lnTo>
                <a:cubicBezTo>
                  <a:pt x="1937924" y="831835"/>
                  <a:pt x="1953473" y="808975"/>
                  <a:pt x="1945699" y="805800"/>
                </a:cubicBezTo>
                <a:cubicBezTo>
                  <a:pt x="1945699" y="805800"/>
                  <a:pt x="1959127" y="798180"/>
                  <a:pt x="1954887" y="808975"/>
                </a:cubicBezTo>
                <a:lnTo>
                  <a:pt x="1964075" y="785480"/>
                </a:lnTo>
                <a:lnTo>
                  <a:pt x="1964075" y="784845"/>
                </a:lnTo>
                <a:cubicBezTo>
                  <a:pt x="1964075" y="784845"/>
                  <a:pt x="1963369" y="784210"/>
                  <a:pt x="1963369" y="783575"/>
                </a:cubicBezTo>
                <a:cubicBezTo>
                  <a:pt x="1963369" y="783575"/>
                  <a:pt x="1964075" y="782940"/>
                  <a:pt x="1964782" y="782305"/>
                </a:cubicBezTo>
                <a:lnTo>
                  <a:pt x="1966196" y="781035"/>
                </a:lnTo>
                <a:lnTo>
                  <a:pt x="1967609" y="776590"/>
                </a:lnTo>
                <a:lnTo>
                  <a:pt x="1966903" y="777860"/>
                </a:lnTo>
                <a:cubicBezTo>
                  <a:pt x="1966196" y="779130"/>
                  <a:pt x="1965488" y="779765"/>
                  <a:pt x="1964782" y="779130"/>
                </a:cubicBezTo>
                <a:cubicBezTo>
                  <a:pt x="1965488" y="778495"/>
                  <a:pt x="1965488" y="777225"/>
                  <a:pt x="1966196" y="776590"/>
                </a:cubicBezTo>
                <a:lnTo>
                  <a:pt x="1966196" y="775955"/>
                </a:lnTo>
                <a:lnTo>
                  <a:pt x="1966903" y="774050"/>
                </a:lnTo>
                <a:lnTo>
                  <a:pt x="1966903" y="770875"/>
                </a:lnTo>
                <a:cubicBezTo>
                  <a:pt x="1966903" y="758175"/>
                  <a:pt x="1981039" y="742300"/>
                  <a:pt x="1984572" y="732775"/>
                </a:cubicBezTo>
                <a:cubicBezTo>
                  <a:pt x="1984572" y="732775"/>
                  <a:pt x="1984572" y="732775"/>
                  <a:pt x="1975384" y="729600"/>
                </a:cubicBezTo>
                <a:cubicBezTo>
                  <a:pt x="1975384" y="729600"/>
                  <a:pt x="1979624" y="718805"/>
                  <a:pt x="1988813" y="721980"/>
                </a:cubicBezTo>
                <a:cubicBezTo>
                  <a:pt x="1988813" y="721980"/>
                  <a:pt x="1983866" y="708010"/>
                  <a:pt x="1983866" y="708010"/>
                </a:cubicBezTo>
                <a:cubicBezTo>
                  <a:pt x="1988106" y="697215"/>
                  <a:pt x="1993054" y="711185"/>
                  <a:pt x="1997294" y="700390"/>
                </a:cubicBezTo>
                <a:cubicBezTo>
                  <a:pt x="1997294" y="700390"/>
                  <a:pt x="1997294" y="700390"/>
                  <a:pt x="1988106" y="697215"/>
                </a:cubicBezTo>
                <a:cubicBezTo>
                  <a:pt x="1992347" y="686420"/>
                  <a:pt x="1997294" y="700390"/>
                  <a:pt x="2001536" y="689595"/>
                </a:cubicBezTo>
                <a:cubicBezTo>
                  <a:pt x="2010724" y="668005"/>
                  <a:pt x="2014964" y="656575"/>
                  <a:pt x="2027687" y="624190"/>
                </a:cubicBezTo>
                <a:lnTo>
                  <a:pt x="2028393" y="624825"/>
                </a:lnTo>
                <a:lnTo>
                  <a:pt x="2029807" y="620380"/>
                </a:lnTo>
                <a:cubicBezTo>
                  <a:pt x="2031221" y="616570"/>
                  <a:pt x="2033342" y="612125"/>
                  <a:pt x="2036169" y="609585"/>
                </a:cubicBezTo>
                <a:lnTo>
                  <a:pt x="2036875" y="608950"/>
                </a:lnTo>
                <a:lnTo>
                  <a:pt x="2036169" y="606410"/>
                </a:lnTo>
                <a:cubicBezTo>
                  <a:pt x="2036169" y="605775"/>
                  <a:pt x="2036169" y="605140"/>
                  <a:pt x="2036169" y="603870"/>
                </a:cubicBezTo>
                <a:close/>
                <a:moveTo>
                  <a:pt x="1861590" y="597520"/>
                </a:moveTo>
                <a:cubicBezTo>
                  <a:pt x="1863003" y="597520"/>
                  <a:pt x="1863710" y="597520"/>
                  <a:pt x="1865124" y="597520"/>
                </a:cubicBezTo>
                <a:cubicBezTo>
                  <a:pt x="1865830" y="597520"/>
                  <a:pt x="1866537" y="597520"/>
                  <a:pt x="1867244" y="598155"/>
                </a:cubicBezTo>
                <a:cubicBezTo>
                  <a:pt x="1870778" y="599425"/>
                  <a:pt x="1870778" y="602600"/>
                  <a:pt x="1869364" y="607680"/>
                </a:cubicBezTo>
                <a:cubicBezTo>
                  <a:pt x="1867244" y="612125"/>
                  <a:pt x="1863003" y="617840"/>
                  <a:pt x="1856642" y="623555"/>
                </a:cubicBezTo>
                <a:cubicBezTo>
                  <a:pt x="1851694" y="628000"/>
                  <a:pt x="1846746" y="630540"/>
                  <a:pt x="1845333" y="630540"/>
                </a:cubicBezTo>
                <a:cubicBezTo>
                  <a:pt x="1838972" y="628000"/>
                  <a:pt x="1853815" y="598790"/>
                  <a:pt x="1861590" y="597520"/>
                </a:cubicBezTo>
                <a:close/>
                <a:moveTo>
                  <a:pt x="2060906" y="589900"/>
                </a:moveTo>
                <a:lnTo>
                  <a:pt x="2060200" y="591805"/>
                </a:lnTo>
                <a:lnTo>
                  <a:pt x="2059493" y="592440"/>
                </a:lnTo>
                <a:lnTo>
                  <a:pt x="2058786" y="597520"/>
                </a:lnTo>
                <a:cubicBezTo>
                  <a:pt x="2059493" y="596250"/>
                  <a:pt x="2059493" y="594980"/>
                  <a:pt x="2060200" y="593710"/>
                </a:cubicBezTo>
                <a:close/>
                <a:moveTo>
                  <a:pt x="1875018" y="577835"/>
                </a:moveTo>
                <a:cubicBezTo>
                  <a:pt x="1875018" y="577835"/>
                  <a:pt x="1875725" y="577835"/>
                  <a:pt x="1876433" y="577835"/>
                </a:cubicBezTo>
                <a:cubicBezTo>
                  <a:pt x="1877139" y="577835"/>
                  <a:pt x="1877139" y="578470"/>
                  <a:pt x="1877845" y="579105"/>
                </a:cubicBezTo>
                <a:cubicBezTo>
                  <a:pt x="1879260" y="581010"/>
                  <a:pt x="1879967" y="582280"/>
                  <a:pt x="1879260" y="583550"/>
                </a:cubicBezTo>
                <a:cubicBezTo>
                  <a:pt x="1878552" y="584820"/>
                  <a:pt x="1876433" y="586725"/>
                  <a:pt x="1873605" y="587995"/>
                </a:cubicBezTo>
                <a:lnTo>
                  <a:pt x="1874312" y="588630"/>
                </a:lnTo>
                <a:cubicBezTo>
                  <a:pt x="1871485" y="589900"/>
                  <a:pt x="1868658" y="589265"/>
                  <a:pt x="1867244" y="586725"/>
                </a:cubicBezTo>
                <a:cubicBezTo>
                  <a:pt x="1865830" y="582915"/>
                  <a:pt x="1870778" y="577835"/>
                  <a:pt x="1875018" y="577835"/>
                </a:cubicBezTo>
                <a:close/>
                <a:moveTo>
                  <a:pt x="2072922" y="562495"/>
                </a:moveTo>
                <a:lnTo>
                  <a:pt x="2072922" y="563230"/>
                </a:lnTo>
                <a:lnTo>
                  <a:pt x="2072215" y="564500"/>
                </a:lnTo>
                <a:close/>
                <a:moveTo>
                  <a:pt x="1880673" y="561960"/>
                </a:moveTo>
                <a:lnTo>
                  <a:pt x="1881379" y="561960"/>
                </a:lnTo>
                <a:lnTo>
                  <a:pt x="1880673" y="562595"/>
                </a:lnTo>
                <a:close/>
                <a:moveTo>
                  <a:pt x="2073198" y="561713"/>
                </a:moveTo>
                <a:lnTo>
                  <a:pt x="2072922" y="562495"/>
                </a:lnTo>
                <a:lnTo>
                  <a:pt x="2072922" y="561960"/>
                </a:lnTo>
                <a:close/>
                <a:moveTo>
                  <a:pt x="2073629" y="560690"/>
                </a:moveTo>
                <a:lnTo>
                  <a:pt x="2073629" y="561325"/>
                </a:lnTo>
                <a:lnTo>
                  <a:pt x="2073198" y="561713"/>
                </a:lnTo>
                <a:lnTo>
                  <a:pt x="2073436" y="561037"/>
                </a:lnTo>
                <a:close/>
                <a:moveTo>
                  <a:pt x="2060200" y="558785"/>
                </a:moveTo>
                <a:cubicBezTo>
                  <a:pt x="2056666" y="565770"/>
                  <a:pt x="2058786" y="566405"/>
                  <a:pt x="2058786" y="568945"/>
                </a:cubicBezTo>
                <a:cubicBezTo>
                  <a:pt x="2060200" y="566405"/>
                  <a:pt x="2060906" y="565135"/>
                  <a:pt x="2062320" y="562595"/>
                </a:cubicBezTo>
                <a:cubicBezTo>
                  <a:pt x="2062320" y="561960"/>
                  <a:pt x="2062320" y="560690"/>
                  <a:pt x="2063027" y="559420"/>
                </a:cubicBezTo>
                <a:close/>
                <a:moveTo>
                  <a:pt x="1959127" y="556880"/>
                </a:moveTo>
                <a:cubicBezTo>
                  <a:pt x="1959834" y="556880"/>
                  <a:pt x="1959834" y="556880"/>
                  <a:pt x="1959834" y="556880"/>
                </a:cubicBezTo>
                <a:cubicBezTo>
                  <a:pt x="1960541" y="556880"/>
                  <a:pt x="1960541" y="556880"/>
                  <a:pt x="1960541" y="556880"/>
                </a:cubicBezTo>
                <a:cubicBezTo>
                  <a:pt x="1961954" y="558785"/>
                  <a:pt x="1959127" y="568945"/>
                  <a:pt x="1952767" y="584185"/>
                </a:cubicBezTo>
                <a:cubicBezTo>
                  <a:pt x="1946405" y="600060"/>
                  <a:pt x="1937217" y="619745"/>
                  <a:pt x="1925908" y="641335"/>
                </a:cubicBezTo>
                <a:cubicBezTo>
                  <a:pt x="1913185" y="666735"/>
                  <a:pt x="1905411" y="676895"/>
                  <a:pt x="1901170" y="672450"/>
                </a:cubicBezTo>
                <a:lnTo>
                  <a:pt x="1901170" y="671815"/>
                </a:lnTo>
                <a:cubicBezTo>
                  <a:pt x="1899049" y="669275"/>
                  <a:pt x="1903997" y="653400"/>
                  <a:pt x="1921667" y="619110"/>
                </a:cubicBezTo>
                <a:cubicBezTo>
                  <a:pt x="1944284" y="572755"/>
                  <a:pt x="1954887" y="557515"/>
                  <a:pt x="1959127" y="556880"/>
                </a:cubicBezTo>
                <a:close/>
                <a:moveTo>
                  <a:pt x="2075749" y="554975"/>
                </a:moveTo>
                <a:lnTo>
                  <a:pt x="2075042" y="556880"/>
                </a:lnTo>
                <a:lnTo>
                  <a:pt x="2074336" y="558785"/>
                </a:lnTo>
                <a:close/>
                <a:moveTo>
                  <a:pt x="2060200" y="554340"/>
                </a:moveTo>
                <a:lnTo>
                  <a:pt x="2058786" y="557515"/>
                </a:lnTo>
                <a:cubicBezTo>
                  <a:pt x="2056666" y="561960"/>
                  <a:pt x="2054545" y="565770"/>
                  <a:pt x="2052424" y="569580"/>
                </a:cubicBezTo>
                <a:cubicBezTo>
                  <a:pt x="2051718" y="571485"/>
                  <a:pt x="2050305" y="573390"/>
                  <a:pt x="2049597" y="575295"/>
                </a:cubicBezTo>
                <a:lnTo>
                  <a:pt x="2049597" y="575930"/>
                </a:lnTo>
                <a:cubicBezTo>
                  <a:pt x="2050305" y="577200"/>
                  <a:pt x="2052424" y="576565"/>
                  <a:pt x="2051011" y="580375"/>
                </a:cubicBezTo>
                <a:cubicBezTo>
                  <a:pt x="2048890" y="582915"/>
                  <a:pt x="2048890" y="586090"/>
                  <a:pt x="2047477" y="589900"/>
                </a:cubicBezTo>
                <a:cubicBezTo>
                  <a:pt x="2050305" y="588630"/>
                  <a:pt x="2053132" y="582915"/>
                  <a:pt x="2055959" y="577835"/>
                </a:cubicBezTo>
                <a:lnTo>
                  <a:pt x="2057373" y="575295"/>
                </a:lnTo>
                <a:lnTo>
                  <a:pt x="2058079" y="572755"/>
                </a:lnTo>
                <a:lnTo>
                  <a:pt x="2059493" y="570850"/>
                </a:lnTo>
                <a:lnTo>
                  <a:pt x="2058786" y="570850"/>
                </a:lnTo>
                <a:cubicBezTo>
                  <a:pt x="2056666" y="570850"/>
                  <a:pt x="2054545" y="572120"/>
                  <a:pt x="2055252" y="567675"/>
                </a:cubicBezTo>
                <a:cubicBezTo>
                  <a:pt x="2057373" y="565135"/>
                  <a:pt x="2058079" y="561960"/>
                  <a:pt x="2059493" y="558785"/>
                </a:cubicBezTo>
                <a:close/>
                <a:moveTo>
                  <a:pt x="2076456" y="553070"/>
                </a:moveTo>
                <a:lnTo>
                  <a:pt x="2076456" y="553705"/>
                </a:lnTo>
                <a:lnTo>
                  <a:pt x="2075749" y="554975"/>
                </a:lnTo>
                <a:close/>
                <a:moveTo>
                  <a:pt x="1879260" y="552435"/>
                </a:moveTo>
                <a:cubicBezTo>
                  <a:pt x="1879967" y="552435"/>
                  <a:pt x="1880673" y="552435"/>
                  <a:pt x="1880673" y="553070"/>
                </a:cubicBezTo>
                <a:cubicBezTo>
                  <a:pt x="1882794" y="553705"/>
                  <a:pt x="1882794" y="555610"/>
                  <a:pt x="1882087" y="558785"/>
                </a:cubicBezTo>
                <a:lnTo>
                  <a:pt x="1880673" y="561960"/>
                </a:lnTo>
                <a:lnTo>
                  <a:pt x="1879967" y="563865"/>
                </a:lnTo>
                <a:cubicBezTo>
                  <a:pt x="1876433" y="567675"/>
                  <a:pt x="1868658" y="568945"/>
                  <a:pt x="1867244" y="567040"/>
                </a:cubicBezTo>
                <a:cubicBezTo>
                  <a:pt x="1866537" y="562595"/>
                  <a:pt x="1868658" y="558785"/>
                  <a:pt x="1872191" y="556245"/>
                </a:cubicBezTo>
                <a:cubicBezTo>
                  <a:pt x="1875018" y="553705"/>
                  <a:pt x="1877139" y="552435"/>
                  <a:pt x="1879260" y="552435"/>
                </a:cubicBezTo>
                <a:close/>
                <a:moveTo>
                  <a:pt x="2077869" y="550530"/>
                </a:moveTo>
                <a:lnTo>
                  <a:pt x="2076456" y="553070"/>
                </a:lnTo>
                <a:lnTo>
                  <a:pt x="2076456" y="552435"/>
                </a:lnTo>
                <a:close/>
                <a:moveTo>
                  <a:pt x="2079990" y="543545"/>
                </a:moveTo>
                <a:lnTo>
                  <a:pt x="2079902" y="544339"/>
                </a:lnTo>
                <a:lnTo>
                  <a:pt x="2079283" y="545450"/>
                </a:lnTo>
                <a:close/>
                <a:moveTo>
                  <a:pt x="2080696" y="542910"/>
                </a:moveTo>
                <a:cubicBezTo>
                  <a:pt x="2079990" y="542910"/>
                  <a:pt x="2078576" y="544815"/>
                  <a:pt x="2077869" y="545450"/>
                </a:cubicBezTo>
                <a:cubicBezTo>
                  <a:pt x="2078223" y="547355"/>
                  <a:pt x="2076986" y="551165"/>
                  <a:pt x="2075573" y="554975"/>
                </a:cubicBezTo>
                <a:lnTo>
                  <a:pt x="2073436" y="561037"/>
                </a:lnTo>
                <a:lnTo>
                  <a:pt x="2072922" y="561960"/>
                </a:lnTo>
                <a:lnTo>
                  <a:pt x="2072215" y="564500"/>
                </a:lnTo>
                <a:lnTo>
                  <a:pt x="2072215" y="565135"/>
                </a:lnTo>
                <a:cubicBezTo>
                  <a:pt x="2072922" y="566405"/>
                  <a:pt x="2075749" y="558150"/>
                  <a:pt x="2074336" y="563230"/>
                </a:cubicBezTo>
                <a:cubicBezTo>
                  <a:pt x="2072922" y="567040"/>
                  <a:pt x="2072215" y="566405"/>
                  <a:pt x="2070802" y="570850"/>
                </a:cubicBezTo>
                <a:cubicBezTo>
                  <a:pt x="2070802" y="570850"/>
                  <a:pt x="2070094" y="570850"/>
                  <a:pt x="2070094" y="570850"/>
                </a:cubicBezTo>
                <a:lnTo>
                  <a:pt x="2069388" y="570850"/>
                </a:lnTo>
                <a:lnTo>
                  <a:pt x="2054545" y="608950"/>
                </a:lnTo>
                <a:lnTo>
                  <a:pt x="2052424" y="608315"/>
                </a:lnTo>
                <a:lnTo>
                  <a:pt x="2051718" y="612125"/>
                </a:lnTo>
                <a:cubicBezTo>
                  <a:pt x="2051718" y="611490"/>
                  <a:pt x="2051011" y="607680"/>
                  <a:pt x="2049597" y="611490"/>
                </a:cubicBezTo>
                <a:cubicBezTo>
                  <a:pt x="2049597" y="613395"/>
                  <a:pt x="2051718" y="612760"/>
                  <a:pt x="2049597" y="616570"/>
                </a:cubicBezTo>
                <a:lnTo>
                  <a:pt x="2047477" y="615935"/>
                </a:lnTo>
                <a:cubicBezTo>
                  <a:pt x="2043943" y="624825"/>
                  <a:pt x="2044650" y="628635"/>
                  <a:pt x="2041823" y="636255"/>
                </a:cubicBezTo>
                <a:cubicBezTo>
                  <a:pt x="2040409" y="634985"/>
                  <a:pt x="2038996" y="640065"/>
                  <a:pt x="2037582" y="641335"/>
                </a:cubicBezTo>
                <a:cubicBezTo>
                  <a:pt x="2037582" y="643240"/>
                  <a:pt x="2037582" y="643875"/>
                  <a:pt x="2038288" y="644510"/>
                </a:cubicBezTo>
                <a:lnTo>
                  <a:pt x="2038996" y="644510"/>
                </a:lnTo>
                <a:lnTo>
                  <a:pt x="2046063" y="630540"/>
                </a:lnTo>
                <a:cubicBezTo>
                  <a:pt x="2046063" y="630540"/>
                  <a:pt x="2041823" y="641335"/>
                  <a:pt x="2041823" y="641335"/>
                </a:cubicBezTo>
                <a:cubicBezTo>
                  <a:pt x="2043236" y="641970"/>
                  <a:pt x="2043943" y="641970"/>
                  <a:pt x="2045357" y="641970"/>
                </a:cubicBezTo>
                <a:lnTo>
                  <a:pt x="2046063" y="641970"/>
                </a:lnTo>
                <a:lnTo>
                  <a:pt x="2046063" y="640065"/>
                </a:lnTo>
                <a:cubicBezTo>
                  <a:pt x="2046063" y="639430"/>
                  <a:pt x="2046770" y="638160"/>
                  <a:pt x="2046770" y="637525"/>
                </a:cubicBezTo>
                <a:cubicBezTo>
                  <a:pt x="2046770" y="639430"/>
                  <a:pt x="2046063" y="642605"/>
                  <a:pt x="2048890" y="639430"/>
                </a:cubicBezTo>
                <a:cubicBezTo>
                  <a:pt x="2048890" y="638160"/>
                  <a:pt x="2049597" y="636890"/>
                  <a:pt x="2049597" y="635620"/>
                </a:cubicBezTo>
                <a:lnTo>
                  <a:pt x="2049597" y="632445"/>
                </a:lnTo>
                <a:lnTo>
                  <a:pt x="2048890" y="631810"/>
                </a:lnTo>
                <a:cubicBezTo>
                  <a:pt x="2048184" y="631175"/>
                  <a:pt x="2047477" y="630540"/>
                  <a:pt x="2046063" y="630540"/>
                </a:cubicBezTo>
                <a:lnTo>
                  <a:pt x="2046543" y="629475"/>
                </a:lnTo>
                <a:lnTo>
                  <a:pt x="2046770" y="629270"/>
                </a:lnTo>
                <a:lnTo>
                  <a:pt x="2046770" y="628969"/>
                </a:lnTo>
                <a:lnTo>
                  <a:pt x="2047206" y="628000"/>
                </a:lnTo>
                <a:lnTo>
                  <a:pt x="2047477" y="628000"/>
                </a:lnTo>
                <a:lnTo>
                  <a:pt x="2047917" y="626421"/>
                </a:lnTo>
                <a:lnTo>
                  <a:pt x="2057516" y="605081"/>
                </a:lnTo>
                <a:cubicBezTo>
                  <a:pt x="2068151" y="583828"/>
                  <a:pt x="2076103" y="572755"/>
                  <a:pt x="2079283" y="549895"/>
                </a:cubicBezTo>
                <a:lnTo>
                  <a:pt x="2079902" y="544339"/>
                </a:lnTo>
                <a:lnTo>
                  <a:pt x="2079990" y="544180"/>
                </a:lnTo>
                <a:lnTo>
                  <a:pt x="2079990" y="543545"/>
                </a:lnTo>
                <a:close/>
                <a:moveTo>
                  <a:pt x="2078576" y="536560"/>
                </a:moveTo>
                <a:cubicBezTo>
                  <a:pt x="2077869" y="536560"/>
                  <a:pt x="2077869" y="536560"/>
                  <a:pt x="2077869" y="537195"/>
                </a:cubicBezTo>
                <a:lnTo>
                  <a:pt x="2077163" y="537195"/>
                </a:lnTo>
                <a:lnTo>
                  <a:pt x="2077163" y="537830"/>
                </a:lnTo>
                <a:lnTo>
                  <a:pt x="2077163" y="538465"/>
                </a:lnTo>
                <a:cubicBezTo>
                  <a:pt x="2077163" y="539100"/>
                  <a:pt x="2077163" y="540370"/>
                  <a:pt x="2076456" y="541640"/>
                </a:cubicBezTo>
                <a:lnTo>
                  <a:pt x="2077869" y="541640"/>
                </a:lnTo>
                <a:cubicBezTo>
                  <a:pt x="2078576" y="539735"/>
                  <a:pt x="2079283" y="539735"/>
                  <a:pt x="2079990" y="537195"/>
                </a:cubicBezTo>
                <a:cubicBezTo>
                  <a:pt x="2079990" y="537195"/>
                  <a:pt x="2079283" y="536560"/>
                  <a:pt x="2079283" y="536560"/>
                </a:cubicBezTo>
                <a:cubicBezTo>
                  <a:pt x="2078576" y="536560"/>
                  <a:pt x="2078576" y="536560"/>
                  <a:pt x="2078576" y="536560"/>
                </a:cubicBezTo>
                <a:close/>
                <a:moveTo>
                  <a:pt x="2072922" y="529575"/>
                </a:moveTo>
                <a:lnTo>
                  <a:pt x="2072215" y="531480"/>
                </a:lnTo>
                <a:cubicBezTo>
                  <a:pt x="2070094" y="535290"/>
                  <a:pt x="2067975" y="539735"/>
                  <a:pt x="2065854" y="544180"/>
                </a:cubicBezTo>
                <a:lnTo>
                  <a:pt x="2065147" y="545450"/>
                </a:lnTo>
                <a:lnTo>
                  <a:pt x="2065147" y="545450"/>
                </a:lnTo>
                <a:lnTo>
                  <a:pt x="2064440" y="546720"/>
                </a:lnTo>
                <a:lnTo>
                  <a:pt x="2065147" y="545450"/>
                </a:lnTo>
                <a:lnTo>
                  <a:pt x="2067267" y="545450"/>
                </a:lnTo>
                <a:cubicBezTo>
                  <a:pt x="2068681" y="541640"/>
                  <a:pt x="2070802" y="537830"/>
                  <a:pt x="2072922" y="534655"/>
                </a:cubicBezTo>
                <a:lnTo>
                  <a:pt x="2073629" y="534020"/>
                </a:lnTo>
                <a:cubicBezTo>
                  <a:pt x="2073629" y="532115"/>
                  <a:pt x="2074336" y="530845"/>
                  <a:pt x="2073629" y="530210"/>
                </a:cubicBezTo>
                <a:close/>
                <a:moveTo>
                  <a:pt x="1893396" y="523225"/>
                </a:moveTo>
                <a:cubicBezTo>
                  <a:pt x="1895515" y="524495"/>
                  <a:pt x="1895515" y="530210"/>
                  <a:pt x="1892688" y="535290"/>
                </a:cubicBezTo>
                <a:cubicBezTo>
                  <a:pt x="1890568" y="541005"/>
                  <a:pt x="1887741" y="544180"/>
                  <a:pt x="1887034" y="542910"/>
                </a:cubicBezTo>
                <a:cubicBezTo>
                  <a:pt x="1883500" y="537830"/>
                  <a:pt x="1891275" y="522590"/>
                  <a:pt x="1893396" y="523225"/>
                </a:cubicBezTo>
                <a:close/>
                <a:moveTo>
                  <a:pt x="2077163" y="521320"/>
                </a:moveTo>
                <a:lnTo>
                  <a:pt x="2075042" y="525130"/>
                </a:lnTo>
                <a:lnTo>
                  <a:pt x="2073629" y="528940"/>
                </a:lnTo>
                <a:lnTo>
                  <a:pt x="2074336" y="528940"/>
                </a:lnTo>
                <a:lnTo>
                  <a:pt x="2075042" y="527670"/>
                </a:lnTo>
                <a:cubicBezTo>
                  <a:pt x="2075042" y="526400"/>
                  <a:pt x="2075749" y="525765"/>
                  <a:pt x="2076456" y="524495"/>
                </a:cubicBezTo>
                <a:close/>
                <a:moveTo>
                  <a:pt x="1980331" y="514970"/>
                </a:moveTo>
                <a:cubicBezTo>
                  <a:pt x="1980331" y="514970"/>
                  <a:pt x="1980331" y="514970"/>
                  <a:pt x="1981039" y="514970"/>
                </a:cubicBezTo>
                <a:cubicBezTo>
                  <a:pt x="1981745" y="515605"/>
                  <a:pt x="1981745" y="516875"/>
                  <a:pt x="1980331" y="520050"/>
                </a:cubicBezTo>
                <a:cubicBezTo>
                  <a:pt x="1979624" y="520685"/>
                  <a:pt x="1979624" y="521955"/>
                  <a:pt x="1978918" y="523225"/>
                </a:cubicBezTo>
                <a:cubicBezTo>
                  <a:pt x="1976797" y="528940"/>
                  <a:pt x="1972557" y="533385"/>
                  <a:pt x="1970436" y="532115"/>
                </a:cubicBezTo>
                <a:cubicBezTo>
                  <a:pt x="1965488" y="530210"/>
                  <a:pt x="1969023" y="522590"/>
                  <a:pt x="1976797" y="516875"/>
                </a:cubicBezTo>
                <a:cubicBezTo>
                  <a:pt x="1978211" y="515605"/>
                  <a:pt x="1979624" y="514970"/>
                  <a:pt x="1980331" y="514970"/>
                </a:cubicBezTo>
                <a:close/>
                <a:moveTo>
                  <a:pt x="2082111" y="511795"/>
                </a:moveTo>
                <a:lnTo>
                  <a:pt x="2081403" y="513065"/>
                </a:lnTo>
                <a:cubicBezTo>
                  <a:pt x="2079990" y="516240"/>
                  <a:pt x="2078576" y="518145"/>
                  <a:pt x="2077869" y="520050"/>
                </a:cubicBezTo>
                <a:lnTo>
                  <a:pt x="2077869" y="520685"/>
                </a:lnTo>
                <a:lnTo>
                  <a:pt x="2079283" y="520050"/>
                </a:lnTo>
                <a:lnTo>
                  <a:pt x="2079990" y="518780"/>
                </a:lnTo>
                <a:cubicBezTo>
                  <a:pt x="2079990" y="516875"/>
                  <a:pt x="2080696" y="515605"/>
                  <a:pt x="2081403" y="513700"/>
                </a:cubicBezTo>
                <a:close/>
                <a:moveTo>
                  <a:pt x="2087764" y="509890"/>
                </a:moveTo>
                <a:lnTo>
                  <a:pt x="2085645" y="515605"/>
                </a:lnTo>
                <a:cubicBezTo>
                  <a:pt x="2086351" y="515605"/>
                  <a:pt x="2086351" y="516875"/>
                  <a:pt x="2087057" y="518145"/>
                </a:cubicBezTo>
                <a:cubicBezTo>
                  <a:pt x="2084230" y="524495"/>
                  <a:pt x="2083523" y="524495"/>
                  <a:pt x="2082817" y="530845"/>
                </a:cubicBezTo>
                <a:cubicBezTo>
                  <a:pt x="2082817" y="533385"/>
                  <a:pt x="2086351" y="527670"/>
                  <a:pt x="2084937" y="531480"/>
                </a:cubicBezTo>
                <a:lnTo>
                  <a:pt x="2085645" y="529575"/>
                </a:lnTo>
                <a:cubicBezTo>
                  <a:pt x="2087764" y="525130"/>
                  <a:pt x="2089179" y="521955"/>
                  <a:pt x="2089179" y="521955"/>
                </a:cubicBezTo>
                <a:cubicBezTo>
                  <a:pt x="2089179" y="521320"/>
                  <a:pt x="2089179" y="520050"/>
                  <a:pt x="2089885" y="519415"/>
                </a:cubicBezTo>
                <a:lnTo>
                  <a:pt x="2089179" y="519415"/>
                </a:lnTo>
                <a:cubicBezTo>
                  <a:pt x="2088472" y="518780"/>
                  <a:pt x="2087764" y="518780"/>
                  <a:pt x="2087057" y="518145"/>
                </a:cubicBezTo>
                <a:cubicBezTo>
                  <a:pt x="2089179" y="513065"/>
                  <a:pt x="2084937" y="515605"/>
                  <a:pt x="2087764" y="509890"/>
                </a:cubicBezTo>
                <a:close/>
                <a:moveTo>
                  <a:pt x="2093419" y="509255"/>
                </a:moveTo>
                <a:cubicBezTo>
                  <a:pt x="2092712" y="509255"/>
                  <a:pt x="2092006" y="509890"/>
                  <a:pt x="2091299" y="511160"/>
                </a:cubicBezTo>
                <a:cubicBezTo>
                  <a:pt x="2091299" y="511795"/>
                  <a:pt x="2092006" y="512430"/>
                  <a:pt x="2092006" y="512430"/>
                </a:cubicBezTo>
                <a:lnTo>
                  <a:pt x="2092006" y="513700"/>
                </a:lnTo>
                <a:lnTo>
                  <a:pt x="2093419" y="510525"/>
                </a:lnTo>
                <a:close/>
                <a:moveTo>
                  <a:pt x="5028040" y="507985"/>
                </a:moveTo>
                <a:lnTo>
                  <a:pt x="5027334" y="511795"/>
                </a:lnTo>
                <a:cubicBezTo>
                  <a:pt x="5027334" y="511160"/>
                  <a:pt x="5027334" y="510525"/>
                  <a:pt x="5028040" y="509255"/>
                </a:cubicBezTo>
                <a:close/>
                <a:moveTo>
                  <a:pt x="1896930" y="502270"/>
                </a:moveTo>
                <a:cubicBezTo>
                  <a:pt x="1897636" y="502270"/>
                  <a:pt x="1897636" y="502270"/>
                  <a:pt x="1898343" y="502270"/>
                </a:cubicBezTo>
                <a:cubicBezTo>
                  <a:pt x="1898343" y="502270"/>
                  <a:pt x="1899049" y="502270"/>
                  <a:pt x="1899757" y="502270"/>
                </a:cubicBezTo>
                <a:cubicBezTo>
                  <a:pt x="1901877" y="502905"/>
                  <a:pt x="1906118" y="505445"/>
                  <a:pt x="1905411" y="507350"/>
                </a:cubicBezTo>
                <a:cubicBezTo>
                  <a:pt x="1903291" y="511160"/>
                  <a:pt x="1895515" y="509890"/>
                  <a:pt x="1894809" y="507350"/>
                </a:cubicBezTo>
                <a:cubicBezTo>
                  <a:pt x="1894102" y="505445"/>
                  <a:pt x="1894809" y="503540"/>
                  <a:pt x="1896930" y="502270"/>
                </a:cubicBezTo>
                <a:close/>
                <a:moveTo>
                  <a:pt x="2099781" y="493380"/>
                </a:moveTo>
                <a:lnTo>
                  <a:pt x="2099073" y="495285"/>
                </a:lnTo>
                <a:cubicBezTo>
                  <a:pt x="2098366" y="496555"/>
                  <a:pt x="2097660" y="497825"/>
                  <a:pt x="2097660" y="499095"/>
                </a:cubicBezTo>
                <a:lnTo>
                  <a:pt x="2096953" y="501635"/>
                </a:lnTo>
                <a:lnTo>
                  <a:pt x="2099073" y="495920"/>
                </a:lnTo>
                <a:close/>
                <a:moveTo>
                  <a:pt x="2045357" y="490840"/>
                </a:moveTo>
                <a:lnTo>
                  <a:pt x="2041823" y="497825"/>
                </a:lnTo>
                <a:cubicBezTo>
                  <a:pt x="2036875" y="508620"/>
                  <a:pt x="2031221" y="520685"/>
                  <a:pt x="2026273" y="533385"/>
                </a:cubicBezTo>
                <a:lnTo>
                  <a:pt x="2017791" y="551165"/>
                </a:lnTo>
                <a:lnTo>
                  <a:pt x="2019206" y="548625"/>
                </a:lnTo>
                <a:cubicBezTo>
                  <a:pt x="2026273" y="535290"/>
                  <a:pt x="2032634" y="521955"/>
                  <a:pt x="2038288" y="508620"/>
                </a:cubicBezTo>
                <a:cubicBezTo>
                  <a:pt x="2040409" y="503540"/>
                  <a:pt x="2041823" y="499095"/>
                  <a:pt x="2043943" y="494650"/>
                </a:cubicBezTo>
                <a:close/>
                <a:moveTo>
                  <a:pt x="2094126" y="488935"/>
                </a:moveTo>
                <a:lnTo>
                  <a:pt x="2093419" y="490205"/>
                </a:lnTo>
                <a:lnTo>
                  <a:pt x="2092006" y="492745"/>
                </a:lnTo>
                <a:lnTo>
                  <a:pt x="2092006" y="493380"/>
                </a:lnTo>
                <a:cubicBezTo>
                  <a:pt x="2091299" y="496555"/>
                  <a:pt x="2090591" y="499095"/>
                  <a:pt x="2089885" y="502270"/>
                </a:cubicBezTo>
                <a:lnTo>
                  <a:pt x="2089885" y="502905"/>
                </a:lnTo>
                <a:lnTo>
                  <a:pt x="2090591" y="502270"/>
                </a:lnTo>
                <a:cubicBezTo>
                  <a:pt x="2091299" y="501000"/>
                  <a:pt x="2092712" y="499730"/>
                  <a:pt x="2093419" y="497825"/>
                </a:cubicBezTo>
                <a:cubicBezTo>
                  <a:pt x="2092006" y="496555"/>
                  <a:pt x="2092712" y="494015"/>
                  <a:pt x="2093419" y="491475"/>
                </a:cubicBezTo>
                <a:close/>
                <a:moveTo>
                  <a:pt x="1995174" y="482585"/>
                </a:moveTo>
                <a:cubicBezTo>
                  <a:pt x="1995881" y="482585"/>
                  <a:pt x="1995881" y="482585"/>
                  <a:pt x="1995881" y="483220"/>
                </a:cubicBezTo>
                <a:cubicBezTo>
                  <a:pt x="1998708" y="483855"/>
                  <a:pt x="1999415" y="487030"/>
                  <a:pt x="1998002" y="490205"/>
                </a:cubicBezTo>
                <a:cubicBezTo>
                  <a:pt x="1997294" y="492745"/>
                  <a:pt x="1994467" y="494650"/>
                  <a:pt x="1990933" y="495920"/>
                </a:cubicBezTo>
                <a:cubicBezTo>
                  <a:pt x="1988106" y="495920"/>
                  <a:pt x="1987400" y="492745"/>
                  <a:pt x="1988813" y="488300"/>
                </a:cubicBezTo>
                <a:cubicBezTo>
                  <a:pt x="1990227" y="485125"/>
                  <a:pt x="1993054" y="482585"/>
                  <a:pt x="1995174" y="482585"/>
                </a:cubicBezTo>
                <a:close/>
                <a:moveTo>
                  <a:pt x="5084584" y="480680"/>
                </a:moveTo>
                <a:lnTo>
                  <a:pt x="5079637" y="488300"/>
                </a:lnTo>
                <a:cubicBezTo>
                  <a:pt x="5073276" y="501000"/>
                  <a:pt x="5068328" y="513065"/>
                  <a:pt x="5070448" y="515605"/>
                </a:cubicBezTo>
                <a:cubicBezTo>
                  <a:pt x="5071862" y="516875"/>
                  <a:pt x="5069742" y="521955"/>
                  <a:pt x="5065501" y="526400"/>
                </a:cubicBezTo>
                <a:cubicBezTo>
                  <a:pt x="5060554" y="530845"/>
                  <a:pt x="5059846" y="535925"/>
                  <a:pt x="5061967" y="536560"/>
                </a:cubicBezTo>
                <a:cubicBezTo>
                  <a:pt x="5062674" y="536560"/>
                  <a:pt x="5064794" y="535925"/>
                  <a:pt x="5066208" y="535290"/>
                </a:cubicBezTo>
                <a:lnTo>
                  <a:pt x="5068328" y="533385"/>
                </a:lnTo>
                <a:lnTo>
                  <a:pt x="5071156" y="524495"/>
                </a:lnTo>
                <a:cubicBezTo>
                  <a:pt x="5073982" y="513065"/>
                  <a:pt x="5077516" y="501635"/>
                  <a:pt x="5081758" y="489570"/>
                </a:cubicBezTo>
                <a:close/>
                <a:moveTo>
                  <a:pt x="1923081" y="466075"/>
                </a:moveTo>
                <a:cubicBezTo>
                  <a:pt x="1924494" y="466075"/>
                  <a:pt x="1925201" y="466075"/>
                  <a:pt x="1925908" y="466075"/>
                </a:cubicBezTo>
                <a:cubicBezTo>
                  <a:pt x="1928736" y="466710"/>
                  <a:pt x="1930855" y="469250"/>
                  <a:pt x="1928736" y="473695"/>
                </a:cubicBezTo>
                <a:cubicBezTo>
                  <a:pt x="1924494" y="482585"/>
                  <a:pt x="1909651" y="490840"/>
                  <a:pt x="1910358" y="485760"/>
                </a:cubicBezTo>
                <a:cubicBezTo>
                  <a:pt x="1911772" y="480045"/>
                  <a:pt x="1913893" y="474330"/>
                  <a:pt x="1917427" y="469250"/>
                </a:cubicBezTo>
                <a:cubicBezTo>
                  <a:pt x="1918840" y="467345"/>
                  <a:pt x="1920960" y="466075"/>
                  <a:pt x="1923081" y="466075"/>
                </a:cubicBezTo>
                <a:close/>
                <a:moveTo>
                  <a:pt x="5523141" y="460811"/>
                </a:moveTo>
                <a:lnTo>
                  <a:pt x="5523506" y="461630"/>
                </a:lnTo>
                <a:lnTo>
                  <a:pt x="5522799" y="460995"/>
                </a:lnTo>
                <a:close/>
                <a:moveTo>
                  <a:pt x="2112503" y="459725"/>
                </a:moveTo>
                <a:lnTo>
                  <a:pt x="2110382" y="462265"/>
                </a:lnTo>
                <a:cubicBezTo>
                  <a:pt x="2108262" y="465440"/>
                  <a:pt x="2106142" y="469250"/>
                  <a:pt x="2106848" y="473695"/>
                </a:cubicBezTo>
                <a:cubicBezTo>
                  <a:pt x="2104021" y="477505"/>
                  <a:pt x="2100487" y="480045"/>
                  <a:pt x="2097660" y="485125"/>
                </a:cubicBezTo>
                <a:cubicBezTo>
                  <a:pt x="2100487" y="484490"/>
                  <a:pt x="2100487" y="487030"/>
                  <a:pt x="2101193" y="489570"/>
                </a:cubicBezTo>
                <a:lnTo>
                  <a:pt x="2101193" y="490205"/>
                </a:lnTo>
                <a:lnTo>
                  <a:pt x="2101900" y="488935"/>
                </a:lnTo>
                <a:cubicBezTo>
                  <a:pt x="2104021" y="482585"/>
                  <a:pt x="2106142" y="478140"/>
                  <a:pt x="2106142" y="478140"/>
                </a:cubicBezTo>
                <a:cubicBezTo>
                  <a:pt x="2107555" y="474330"/>
                  <a:pt x="2109675" y="468615"/>
                  <a:pt x="2111796" y="462900"/>
                </a:cubicBezTo>
                <a:close/>
                <a:moveTo>
                  <a:pt x="2008603" y="458455"/>
                </a:moveTo>
                <a:cubicBezTo>
                  <a:pt x="2008603" y="458455"/>
                  <a:pt x="2009310" y="458455"/>
                  <a:pt x="2009310" y="458455"/>
                </a:cubicBezTo>
                <a:cubicBezTo>
                  <a:pt x="2009310" y="460995"/>
                  <a:pt x="2009310" y="463535"/>
                  <a:pt x="2008603" y="466075"/>
                </a:cubicBezTo>
                <a:cubicBezTo>
                  <a:pt x="2007897" y="466710"/>
                  <a:pt x="2007897" y="467345"/>
                  <a:pt x="2007190" y="467980"/>
                </a:cubicBezTo>
                <a:cubicBezTo>
                  <a:pt x="2004363" y="474330"/>
                  <a:pt x="2002242" y="475600"/>
                  <a:pt x="2000829" y="472425"/>
                </a:cubicBezTo>
                <a:cubicBezTo>
                  <a:pt x="1999415" y="467980"/>
                  <a:pt x="2005070" y="458455"/>
                  <a:pt x="2008603" y="458455"/>
                </a:cubicBezTo>
                <a:close/>
                <a:moveTo>
                  <a:pt x="2037582" y="455915"/>
                </a:moveTo>
                <a:lnTo>
                  <a:pt x="2036169" y="459725"/>
                </a:lnTo>
                <a:cubicBezTo>
                  <a:pt x="2034754" y="466075"/>
                  <a:pt x="2033342" y="472425"/>
                  <a:pt x="2032634" y="478140"/>
                </a:cubicBezTo>
                <a:cubicBezTo>
                  <a:pt x="2032634" y="468615"/>
                  <a:pt x="2033342" y="463535"/>
                  <a:pt x="2035461" y="459090"/>
                </a:cubicBezTo>
                <a:close/>
                <a:moveTo>
                  <a:pt x="2037823" y="454940"/>
                </a:moveTo>
                <a:lnTo>
                  <a:pt x="2037582" y="455915"/>
                </a:lnTo>
                <a:lnTo>
                  <a:pt x="2037582" y="455280"/>
                </a:lnTo>
                <a:close/>
                <a:moveTo>
                  <a:pt x="5524212" y="451470"/>
                </a:moveTo>
                <a:cubicBezTo>
                  <a:pt x="5524919" y="451470"/>
                  <a:pt x="5525626" y="454645"/>
                  <a:pt x="5526333" y="457185"/>
                </a:cubicBezTo>
                <a:cubicBezTo>
                  <a:pt x="5526333" y="457820"/>
                  <a:pt x="5526333" y="458455"/>
                  <a:pt x="5526333" y="459090"/>
                </a:cubicBezTo>
                <a:lnTo>
                  <a:pt x="5523141" y="460811"/>
                </a:lnTo>
                <a:lnTo>
                  <a:pt x="5520678" y="455280"/>
                </a:lnTo>
                <a:cubicBezTo>
                  <a:pt x="5521385" y="452740"/>
                  <a:pt x="5522799" y="450835"/>
                  <a:pt x="5524212" y="451470"/>
                </a:cubicBezTo>
                <a:close/>
                <a:moveTo>
                  <a:pt x="6033813" y="448295"/>
                </a:moveTo>
                <a:lnTo>
                  <a:pt x="6030279" y="454645"/>
                </a:lnTo>
                <a:cubicBezTo>
                  <a:pt x="6028866" y="456550"/>
                  <a:pt x="6027452" y="459090"/>
                  <a:pt x="6026746" y="461630"/>
                </a:cubicBezTo>
                <a:lnTo>
                  <a:pt x="6025332" y="464170"/>
                </a:lnTo>
                <a:lnTo>
                  <a:pt x="6027452" y="464805"/>
                </a:lnTo>
                <a:cubicBezTo>
                  <a:pt x="6034520" y="466710"/>
                  <a:pt x="6036640" y="465440"/>
                  <a:pt x="6040174" y="458455"/>
                </a:cubicBezTo>
                <a:cubicBezTo>
                  <a:pt x="6040881" y="455915"/>
                  <a:pt x="6042295" y="452740"/>
                  <a:pt x="6043002" y="448930"/>
                </a:cubicBezTo>
                <a:cubicBezTo>
                  <a:pt x="6043002" y="448930"/>
                  <a:pt x="6043002" y="448930"/>
                  <a:pt x="6041588" y="448295"/>
                </a:cubicBezTo>
                <a:cubicBezTo>
                  <a:pt x="6040881" y="448295"/>
                  <a:pt x="6039468" y="448295"/>
                  <a:pt x="6038054" y="448295"/>
                </a:cubicBezTo>
                <a:cubicBezTo>
                  <a:pt x="6036640" y="448295"/>
                  <a:pt x="6035227" y="448295"/>
                  <a:pt x="6033813" y="448295"/>
                </a:cubicBezTo>
                <a:close/>
                <a:moveTo>
                  <a:pt x="5534814" y="424800"/>
                </a:moveTo>
                <a:cubicBezTo>
                  <a:pt x="5534814" y="424800"/>
                  <a:pt x="5535521" y="424800"/>
                  <a:pt x="5535521" y="424800"/>
                </a:cubicBezTo>
                <a:cubicBezTo>
                  <a:pt x="5536934" y="425435"/>
                  <a:pt x="5536934" y="429245"/>
                  <a:pt x="5534108" y="434960"/>
                </a:cubicBezTo>
                <a:cubicBezTo>
                  <a:pt x="5534108" y="435595"/>
                  <a:pt x="5533401" y="436230"/>
                  <a:pt x="5533401" y="437500"/>
                </a:cubicBezTo>
                <a:lnTo>
                  <a:pt x="5526333" y="451470"/>
                </a:lnTo>
                <a:lnTo>
                  <a:pt x="5527746" y="438770"/>
                </a:lnTo>
                <a:cubicBezTo>
                  <a:pt x="5527746" y="433055"/>
                  <a:pt x="5530574" y="428610"/>
                  <a:pt x="5534814" y="424800"/>
                </a:cubicBezTo>
                <a:close/>
                <a:moveTo>
                  <a:pt x="5076810" y="424800"/>
                </a:moveTo>
                <a:cubicBezTo>
                  <a:pt x="5070448" y="443215"/>
                  <a:pt x="5070448" y="443215"/>
                  <a:pt x="5071862" y="463535"/>
                </a:cubicBezTo>
                <a:cubicBezTo>
                  <a:pt x="5070448" y="443215"/>
                  <a:pt x="5077516" y="445120"/>
                  <a:pt x="5083171" y="426705"/>
                </a:cubicBezTo>
                <a:cubicBezTo>
                  <a:pt x="5076810" y="424800"/>
                  <a:pt x="5077516" y="445120"/>
                  <a:pt x="5076810" y="424800"/>
                </a:cubicBezTo>
                <a:close/>
                <a:moveTo>
                  <a:pt x="5130526" y="413794"/>
                </a:moveTo>
                <a:lnTo>
                  <a:pt x="5130526" y="414005"/>
                </a:lnTo>
                <a:lnTo>
                  <a:pt x="5130438" y="414085"/>
                </a:lnTo>
                <a:close/>
                <a:moveTo>
                  <a:pt x="5131940" y="409560"/>
                </a:moveTo>
                <a:lnTo>
                  <a:pt x="5131233" y="411465"/>
                </a:lnTo>
                <a:lnTo>
                  <a:pt x="5131637" y="410105"/>
                </a:lnTo>
                <a:close/>
                <a:moveTo>
                  <a:pt x="5132646" y="406705"/>
                </a:moveTo>
                <a:lnTo>
                  <a:pt x="5132646" y="407020"/>
                </a:lnTo>
                <a:lnTo>
                  <a:pt x="5132518" y="407135"/>
                </a:lnTo>
                <a:close/>
                <a:moveTo>
                  <a:pt x="5544498" y="402994"/>
                </a:moveTo>
                <a:lnTo>
                  <a:pt x="5544002" y="404480"/>
                </a:lnTo>
                <a:lnTo>
                  <a:pt x="5543296" y="403210"/>
                </a:lnTo>
                <a:close/>
                <a:moveTo>
                  <a:pt x="5134059" y="401945"/>
                </a:moveTo>
                <a:lnTo>
                  <a:pt x="5132646" y="406705"/>
                </a:lnTo>
                <a:lnTo>
                  <a:pt x="5132646" y="406385"/>
                </a:lnTo>
                <a:lnTo>
                  <a:pt x="5133354" y="403845"/>
                </a:lnTo>
                <a:close/>
                <a:moveTo>
                  <a:pt x="5134061" y="401938"/>
                </a:moveTo>
                <a:lnTo>
                  <a:pt x="5134059" y="401945"/>
                </a:lnTo>
                <a:lnTo>
                  <a:pt x="5134060" y="401940"/>
                </a:lnTo>
                <a:close/>
                <a:moveTo>
                  <a:pt x="5134767" y="400035"/>
                </a:moveTo>
                <a:lnTo>
                  <a:pt x="5134767" y="400670"/>
                </a:lnTo>
                <a:lnTo>
                  <a:pt x="5134061" y="401938"/>
                </a:lnTo>
                <a:close/>
                <a:moveTo>
                  <a:pt x="5546123" y="398130"/>
                </a:moveTo>
                <a:cubicBezTo>
                  <a:pt x="5546830" y="398130"/>
                  <a:pt x="5546830" y="398130"/>
                  <a:pt x="5547536" y="398130"/>
                </a:cubicBezTo>
                <a:cubicBezTo>
                  <a:pt x="5548244" y="398765"/>
                  <a:pt x="5548244" y="400035"/>
                  <a:pt x="5546830" y="402575"/>
                </a:cubicBezTo>
                <a:lnTo>
                  <a:pt x="5544498" y="402994"/>
                </a:lnTo>
                <a:close/>
                <a:moveTo>
                  <a:pt x="5154558" y="382890"/>
                </a:moveTo>
                <a:lnTo>
                  <a:pt x="5153850" y="384160"/>
                </a:lnTo>
                <a:lnTo>
                  <a:pt x="5153850" y="383525"/>
                </a:lnTo>
                <a:close/>
                <a:moveTo>
                  <a:pt x="2477916" y="381620"/>
                </a:moveTo>
                <a:lnTo>
                  <a:pt x="2477210" y="384160"/>
                </a:lnTo>
                <a:cubicBezTo>
                  <a:pt x="2477210" y="385430"/>
                  <a:pt x="2477210" y="386065"/>
                  <a:pt x="2477210" y="387335"/>
                </a:cubicBezTo>
                <a:lnTo>
                  <a:pt x="2480037" y="382255"/>
                </a:lnTo>
                <a:lnTo>
                  <a:pt x="2479330" y="382255"/>
                </a:lnTo>
                <a:close/>
                <a:moveTo>
                  <a:pt x="2475089" y="380985"/>
                </a:moveTo>
                <a:cubicBezTo>
                  <a:pt x="2474382" y="381620"/>
                  <a:pt x="2475089" y="382890"/>
                  <a:pt x="2475089" y="382890"/>
                </a:cubicBezTo>
                <a:cubicBezTo>
                  <a:pt x="2475089" y="382255"/>
                  <a:pt x="2475796" y="381620"/>
                  <a:pt x="2476503" y="381620"/>
                </a:cubicBezTo>
                <a:lnTo>
                  <a:pt x="2476503" y="380985"/>
                </a:lnTo>
                <a:lnTo>
                  <a:pt x="2475796" y="380985"/>
                </a:lnTo>
                <a:cubicBezTo>
                  <a:pt x="2475796" y="380985"/>
                  <a:pt x="2475089" y="380985"/>
                  <a:pt x="2475089" y="380985"/>
                </a:cubicBezTo>
                <a:close/>
                <a:moveTo>
                  <a:pt x="5979390" y="380350"/>
                </a:moveTo>
                <a:cubicBezTo>
                  <a:pt x="5980096" y="380350"/>
                  <a:pt x="5980804" y="380985"/>
                  <a:pt x="5980804" y="382890"/>
                </a:cubicBezTo>
                <a:cubicBezTo>
                  <a:pt x="5982217" y="386700"/>
                  <a:pt x="5981510" y="391145"/>
                  <a:pt x="5980096" y="394955"/>
                </a:cubicBezTo>
                <a:cubicBezTo>
                  <a:pt x="5978683" y="398130"/>
                  <a:pt x="5975856" y="400670"/>
                  <a:pt x="5973028" y="400035"/>
                </a:cubicBezTo>
                <a:cubicBezTo>
                  <a:pt x="5970908" y="398765"/>
                  <a:pt x="5970908" y="393050"/>
                  <a:pt x="5973736" y="387335"/>
                </a:cubicBezTo>
                <a:lnTo>
                  <a:pt x="5975149" y="387335"/>
                </a:lnTo>
                <a:cubicBezTo>
                  <a:pt x="5977270" y="382255"/>
                  <a:pt x="5978683" y="379715"/>
                  <a:pt x="5979390" y="380350"/>
                </a:cubicBezTo>
                <a:close/>
                <a:moveTo>
                  <a:pt x="5155264" y="379715"/>
                </a:moveTo>
                <a:lnTo>
                  <a:pt x="5155264" y="380350"/>
                </a:lnTo>
                <a:lnTo>
                  <a:pt x="5154558" y="381620"/>
                </a:lnTo>
                <a:lnTo>
                  <a:pt x="5154558" y="380985"/>
                </a:lnTo>
                <a:close/>
                <a:moveTo>
                  <a:pt x="5155264" y="379080"/>
                </a:moveTo>
                <a:lnTo>
                  <a:pt x="5155971" y="379080"/>
                </a:lnTo>
                <a:lnTo>
                  <a:pt x="5155264" y="379715"/>
                </a:lnTo>
                <a:close/>
                <a:moveTo>
                  <a:pt x="4963088" y="374608"/>
                </a:moveTo>
                <a:lnTo>
                  <a:pt x="4963067" y="374677"/>
                </a:lnTo>
                <a:lnTo>
                  <a:pt x="4963016" y="374635"/>
                </a:lnTo>
                <a:close/>
                <a:moveTo>
                  <a:pt x="5157384" y="372095"/>
                </a:moveTo>
                <a:lnTo>
                  <a:pt x="5157384" y="372730"/>
                </a:lnTo>
                <a:lnTo>
                  <a:pt x="5156678" y="375905"/>
                </a:lnTo>
                <a:close/>
                <a:moveTo>
                  <a:pt x="5159505" y="366380"/>
                </a:moveTo>
                <a:cubicBezTo>
                  <a:pt x="5159505" y="367015"/>
                  <a:pt x="5158798" y="368285"/>
                  <a:pt x="5158798" y="369555"/>
                </a:cubicBezTo>
                <a:lnTo>
                  <a:pt x="5158092" y="371460"/>
                </a:lnTo>
                <a:close/>
                <a:moveTo>
                  <a:pt x="5994940" y="365745"/>
                </a:moveTo>
                <a:lnTo>
                  <a:pt x="5993526" y="368285"/>
                </a:lnTo>
                <a:cubicBezTo>
                  <a:pt x="5992819" y="369555"/>
                  <a:pt x="5992819" y="370825"/>
                  <a:pt x="5992819" y="370825"/>
                </a:cubicBezTo>
                <a:cubicBezTo>
                  <a:pt x="5993526" y="374000"/>
                  <a:pt x="5994940" y="376540"/>
                  <a:pt x="5996353" y="379080"/>
                </a:cubicBezTo>
                <a:lnTo>
                  <a:pt x="5997766" y="382255"/>
                </a:lnTo>
                <a:lnTo>
                  <a:pt x="5998474" y="379080"/>
                </a:lnTo>
                <a:cubicBezTo>
                  <a:pt x="5999887" y="372730"/>
                  <a:pt x="5999180" y="367650"/>
                  <a:pt x="5995646" y="366380"/>
                </a:cubicBezTo>
                <a:close/>
                <a:moveTo>
                  <a:pt x="2492759" y="363840"/>
                </a:moveTo>
                <a:cubicBezTo>
                  <a:pt x="2492052" y="364475"/>
                  <a:pt x="2491345" y="365110"/>
                  <a:pt x="2491345" y="366380"/>
                </a:cubicBezTo>
                <a:lnTo>
                  <a:pt x="2491345" y="367015"/>
                </a:lnTo>
                <a:lnTo>
                  <a:pt x="2492052" y="365110"/>
                </a:lnTo>
                <a:close/>
                <a:moveTo>
                  <a:pt x="5594892" y="363205"/>
                </a:moveTo>
                <a:cubicBezTo>
                  <a:pt x="5597012" y="363840"/>
                  <a:pt x="5595599" y="371460"/>
                  <a:pt x="5593478" y="377175"/>
                </a:cubicBezTo>
                <a:cubicBezTo>
                  <a:pt x="5592065" y="380350"/>
                  <a:pt x="5590652" y="382890"/>
                  <a:pt x="5589238" y="382890"/>
                </a:cubicBezTo>
                <a:cubicBezTo>
                  <a:pt x="5587118" y="383525"/>
                  <a:pt x="5587118" y="379080"/>
                  <a:pt x="5589238" y="372730"/>
                </a:cubicBezTo>
                <a:cubicBezTo>
                  <a:pt x="5589944" y="369555"/>
                  <a:pt x="5592065" y="366380"/>
                  <a:pt x="5594892" y="363205"/>
                </a:cubicBezTo>
                <a:close/>
                <a:moveTo>
                  <a:pt x="2496293" y="363205"/>
                </a:moveTo>
                <a:lnTo>
                  <a:pt x="2496293" y="363840"/>
                </a:lnTo>
                <a:cubicBezTo>
                  <a:pt x="2496293" y="368285"/>
                  <a:pt x="2494879" y="374000"/>
                  <a:pt x="2492052" y="379080"/>
                </a:cubicBezTo>
                <a:lnTo>
                  <a:pt x="2493466" y="379715"/>
                </a:lnTo>
                <a:cubicBezTo>
                  <a:pt x="2492759" y="380350"/>
                  <a:pt x="2492759" y="380985"/>
                  <a:pt x="2493466" y="381620"/>
                </a:cubicBezTo>
                <a:cubicBezTo>
                  <a:pt x="2493466" y="380985"/>
                  <a:pt x="2493466" y="380350"/>
                  <a:pt x="2494173" y="379715"/>
                </a:cubicBezTo>
                <a:cubicBezTo>
                  <a:pt x="2495586" y="375905"/>
                  <a:pt x="2495586" y="370825"/>
                  <a:pt x="2498413" y="367015"/>
                </a:cubicBezTo>
                <a:lnTo>
                  <a:pt x="2499120" y="367650"/>
                </a:lnTo>
                <a:lnTo>
                  <a:pt x="2497707" y="365745"/>
                </a:lnTo>
                <a:cubicBezTo>
                  <a:pt x="2497707" y="364475"/>
                  <a:pt x="2497000" y="363840"/>
                  <a:pt x="2497000" y="363840"/>
                </a:cubicBezTo>
                <a:close/>
                <a:moveTo>
                  <a:pt x="5984338" y="360665"/>
                </a:moveTo>
                <a:cubicBezTo>
                  <a:pt x="5980804" y="360030"/>
                  <a:pt x="5973736" y="368285"/>
                  <a:pt x="5968081" y="384795"/>
                </a:cubicBezTo>
                <a:cubicBezTo>
                  <a:pt x="5961720" y="403210"/>
                  <a:pt x="5979390" y="408925"/>
                  <a:pt x="5979390" y="408925"/>
                </a:cubicBezTo>
                <a:cubicBezTo>
                  <a:pt x="5990698" y="377175"/>
                  <a:pt x="5989992" y="361300"/>
                  <a:pt x="5984338" y="360665"/>
                </a:cubicBezTo>
                <a:close/>
                <a:moveTo>
                  <a:pt x="5602667" y="347965"/>
                </a:moveTo>
                <a:cubicBezTo>
                  <a:pt x="5603374" y="347965"/>
                  <a:pt x="5604080" y="349870"/>
                  <a:pt x="5604788" y="353680"/>
                </a:cubicBezTo>
                <a:cubicBezTo>
                  <a:pt x="5604788" y="354315"/>
                  <a:pt x="5604788" y="354950"/>
                  <a:pt x="5604788" y="355585"/>
                </a:cubicBezTo>
                <a:cubicBezTo>
                  <a:pt x="5604080" y="357490"/>
                  <a:pt x="5602667" y="358760"/>
                  <a:pt x="5600546" y="358760"/>
                </a:cubicBezTo>
                <a:lnTo>
                  <a:pt x="5600546" y="358125"/>
                </a:lnTo>
                <a:cubicBezTo>
                  <a:pt x="5597720" y="358760"/>
                  <a:pt x="5597012" y="355585"/>
                  <a:pt x="5598426" y="353045"/>
                </a:cubicBezTo>
                <a:cubicBezTo>
                  <a:pt x="5599840" y="349870"/>
                  <a:pt x="5601254" y="347965"/>
                  <a:pt x="5602667" y="347965"/>
                </a:cubicBezTo>
                <a:close/>
                <a:moveTo>
                  <a:pt x="2079283" y="347965"/>
                </a:moveTo>
                <a:lnTo>
                  <a:pt x="2079990" y="347965"/>
                </a:lnTo>
                <a:lnTo>
                  <a:pt x="2077869" y="351140"/>
                </a:lnTo>
                <a:cubicBezTo>
                  <a:pt x="2076456" y="353680"/>
                  <a:pt x="2075042" y="356855"/>
                  <a:pt x="2072922" y="360030"/>
                </a:cubicBezTo>
                <a:lnTo>
                  <a:pt x="2070802" y="365110"/>
                </a:lnTo>
                <a:lnTo>
                  <a:pt x="2070802" y="363840"/>
                </a:lnTo>
                <a:cubicBezTo>
                  <a:pt x="2070802" y="362570"/>
                  <a:pt x="2070802" y="361300"/>
                  <a:pt x="2070802" y="360030"/>
                </a:cubicBezTo>
                <a:lnTo>
                  <a:pt x="2070802" y="355585"/>
                </a:lnTo>
                <a:lnTo>
                  <a:pt x="2072922" y="355585"/>
                </a:lnTo>
                <a:cubicBezTo>
                  <a:pt x="2077163" y="356220"/>
                  <a:pt x="2076456" y="349870"/>
                  <a:pt x="2079283" y="347965"/>
                </a:cubicBezTo>
                <a:close/>
                <a:moveTo>
                  <a:pt x="2079990" y="347330"/>
                </a:moveTo>
                <a:lnTo>
                  <a:pt x="2080304" y="347330"/>
                </a:lnTo>
                <a:lnTo>
                  <a:pt x="2079990" y="347965"/>
                </a:lnTo>
                <a:close/>
                <a:moveTo>
                  <a:pt x="2084937" y="338440"/>
                </a:moveTo>
                <a:lnTo>
                  <a:pt x="2085645" y="340980"/>
                </a:lnTo>
                <a:cubicBezTo>
                  <a:pt x="2085645" y="342885"/>
                  <a:pt x="2084937" y="344790"/>
                  <a:pt x="2084230" y="347330"/>
                </a:cubicBezTo>
                <a:lnTo>
                  <a:pt x="2080304" y="347330"/>
                </a:lnTo>
                <a:lnTo>
                  <a:pt x="2082817" y="342250"/>
                </a:lnTo>
                <a:close/>
                <a:moveTo>
                  <a:pt x="5168694" y="337170"/>
                </a:moveTo>
                <a:lnTo>
                  <a:pt x="5167280" y="340345"/>
                </a:lnTo>
                <a:cubicBezTo>
                  <a:pt x="5166573" y="342885"/>
                  <a:pt x="5165866" y="345425"/>
                  <a:pt x="5165160" y="347330"/>
                </a:cubicBezTo>
                <a:cubicBezTo>
                  <a:pt x="5158798" y="346060"/>
                  <a:pt x="5158798" y="346060"/>
                  <a:pt x="5158798" y="346060"/>
                </a:cubicBezTo>
                <a:cubicBezTo>
                  <a:pt x="5158798" y="346060"/>
                  <a:pt x="5153144" y="364475"/>
                  <a:pt x="5153144" y="364475"/>
                </a:cubicBezTo>
                <a:cubicBezTo>
                  <a:pt x="5159505" y="366380"/>
                  <a:pt x="5165160" y="347330"/>
                  <a:pt x="5165160" y="347330"/>
                </a:cubicBezTo>
                <a:cubicBezTo>
                  <a:pt x="5165160" y="347330"/>
                  <a:pt x="5162332" y="356855"/>
                  <a:pt x="5159505" y="366380"/>
                </a:cubicBezTo>
                <a:cubicBezTo>
                  <a:pt x="5150316" y="383525"/>
                  <a:pt x="5143248" y="401940"/>
                  <a:pt x="5137594" y="418450"/>
                </a:cubicBezTo>
                <a:lnTo>
                  <a:pt x="5137594" y="420355"/>
                </a:lnTo>
                <a:lnTo>
                  <a:pt x="5139714" y="415275"/>
                </a:lnTo>
                <a:lnTo>
                  <a:pt x="5153850" y="384702"/>
                </a:lnTo>
                <a:lnTo>
                  <a:pt x="5158798" y="374000"/>
                </a:lnTo>
                <a:cubicBezTo>
                  <a:pt x="5164452" y="360030"/>
                  <a:pt x="5167280" y="349870"/>
                  <a:pt x="5168694" y="340980"/>
                </a:cubicBezTo>
                <a:close/>
                <a:moveTo>
                  <a:pt x="6008368" y="333995"/>
                </a:moveTo>
                <a:lnTo>
                  <a:pt x="6007662" y="336535"/>
                </a:lnTo>
                <a:cubicBezTo>
                  <a:pt x="6007662" y="338440"/>
                  <a:pt x="6006955" y="340345"/>
                  <a:pt x="6006248" y="342250"/>
                </a:cubicBezTo>
                <a:lnTo>
                  <a:pt x="6004834" y="345425"/>
                </a:lnTo>
                <a:lnTo>
                  <a:pt x="6005542" y="347330"/>
                </a:lnTo>
                <a:cubicBezTo>
                  <a:pt x="6007662" y="353045"/>
                  <a:pt x="6012610" y="355585"/>
                  <a:pt x="6015436" y="356855"/>
                </a:cubicBezTo>
                <a:lnTo>
                  <a:pt x="6016144" y="357490"/>
                </a:lnTo>
                <a:lnTo>
                  <a:pt x="6013316" y="356855"/>
                </a:lnTo>
                <a:cubicBezTo>
                  <a:pt x="6010489" y="356220"/>
                  <a:pt x="6007662" y="356855"/>
                  <a:pt x="6005542" y="357490"/>
                </a:cubicBezTo>
                <a:cubicBezTo>
                  <a:pt x="6006955" y="357490"/>
                  <a:pt x="6007662" y="358125"/>
                  <a:pt x="6009076" y="358125"/>
                </a:cubicBezTo>
                <a:cubicBezTo>
                  <a:pt x="6011196" y="358760"/>
                  <a:pt x="6012610" y="358760"/>
                  <a:pt x="6014023" y="359395"/>
                </a:cubicBezTo>
                <a:lnTo>
                  <a:pt x="6015436" y="359395"/>
                </a:lnTo>
                <a:lnTo>
                  <a:pt x="6016144" y="357490"/>
                </a:lnTo>
                <a:lnTo>
                  <a:pt x="6016144" y="355585"/>
                </a:lnTo>
                <a:cubicBezTo>
                  <a:pt x="6016850" y="353680"/>
                  <a:pt x="6016850" y="351775"/>
                  <a:pt x="6016850" y="349870"/>
                </a:cubicBezTo>
                <a:lnTo>
                  <a:pt x="6016850" y="349235"/>
                </a:lnTo>
                <a:cubicBezTo>
                  <a:pt x="6012610" y="348600"/>
                  <a:pt x="6012610" y="344790"/>
                  <a:pt x="6014023" y="340980"/>
                </a:cubicBezTo>
                <a:lnTo>
                  <a:pt x="6015436" y="340345"/>
                </a:lnTo>
                <a:lnTo>
                  <a:pt x="6014730" y="339710"/>
                </a:lnTo>
                <a:cubicBezTo>
                  <a:pt x="6013316" y="337805"/>
                  <a:pt x="6011902" y="335900"/>
                  <a:pt x="6009076" y="334630"/>
                </a:cubicBezTo>
                <a:close/>
                <a:moveTo>
                  <a:pt x="4994114" y="333360"/>
                </a:moveTo>
                <a:lnTo>
                  <a:pt x="4993408" y="335265"/>
                </a:lnTo>
                <a:cubicBezTo>
                  <a:pt x="4991994" y="338440"/>
                  <a:pt x="4991288" y="342885"/>
                  <a:pt x="4989874" y="347330"/>
                </a:cubicBezTo>
                <a:lnTo>
                  <a:pt x="4989874" y="349870"/>
                </a:lnTo>
                <a:lnTo>
                  <a:pt x="4990580" y="349235"/>
                </a:lnTo>
                <a:cubicBezTo>
                  <a:pt x="4991288" y="348600"/>
                  <a:pt x="4992701" y="347965"/>
                  <a:pt x="4993408" y="346695"/>
                </a:cubicBezTo>
                <a:lnTo>
                  <a:pt x="4993408" y="346060"/>
                </a:lnTo>
                <a:cubicBezTo>
                  <a:pt x="4994821" y="342885"/>
                  <a:pt x="4994821" y="342885"/>
                  <a:pt x="4994821" y="342885"/>
                </a:cubicBezTo>
                <a:cubicBezTo>
                  <a:pt x="4994821" y="342250"/>
                  <a:pt x="4994821" y="341615"/>
                  <a:pt x="4994114" y="340345"/>
                </a:cubicBezTo>
                <a:cubicBezTo>
                  <a:pt x="4991994" y="337170"/>
                  <a:pt x="4992701" y="335265"/>
                  <a:pt x="4994821" y="334630"/>
                </a:cubicBezTo>
                <a:cubicBezTo>
                  <a:pt x="4996235" y="334630"/>
                  <a:pt x="4996235" y="333995"/>
                  <a:pt x="4994821" y="333360"/>
                </a:cubicBezTo>
                <a:close/>
                <a:moveTo>
                  <a:pt x="2092447" y="325985"/>
                </a:moveTo>
                <a:lnTo>
                  <a:pt x="2092233" y="326541"/>
                </a:lnTo>
                <a:lnTo>
                  <a:pt x="2087764" y="333995"/>
                </a:lnTo>
                <a:lnTo>
                  <a:pt x="2084937" y="338440"/>
                </a:lnTo>
                <a:lnTo>
                  <a:pt x="2084937" y="337805"/>
                </a:lnTo>
                <a:cubicBezTo>
                  <a:pt x="2084937" y="335900"/>
                  <a:pt x="2084761" y="334154"/>
                  <a:pt x="2085644" y="332249"/>
                </a:cubicBezTo>
                <a:close/>
                <a:moveTo>
                  <a:pt x="5163746" y="306690"/>
                </a:moveTo>
                <a:cubicBezTo>
                  <a:pt x="5158092" y="325740"/>
                  <a:pt x="5139714" y="360665"/>
                  <a:pt x="5146076" y="362570"/>
                </a:cubicBezTo>
                <a:cubicBezTo>
                  <a:pt x="5140422" y="380985"/>
                  <a:pt x="5137594" y="390510"/>
                  <a:pt x="5134767" y="400035"/>
                </a:cubicBezTo>
                <a:cubicBezTo>
                  <a:pt x="5134060" y="400670"/>
                  <a:pt x="5134060" y="401940"/>
                  <a:pt x="5133354" y="403210"/>
                </a:cubicBezTo>
                <a:lnTo>
                  <a:pt x="5133354" y="403845"/>
                </a:lnTo>
                <a:lnTo>
                  <a:pt x="5132646" y="405750"/>
                </a:lnTo>
                <a:lnTo>
                  <a:pt x="5132646" y="406385"/>
                </a:lnTo>
                <a:lnTo>
                  <a:pt x="5131940" y="407655"/>
                </a:lnTo>
                <a:lnTo>
                  <a:pt x="5132518" y="407135"/>
                </a:lnTo>
                <a:lnTo>
                  <a:pt x="5131940" y="409083"/>
                </a:lnTo>
                <a:lnTo>
                  <a:pt x="5131637" y="410105"/>
                </a:lnTo>
                <a:lnTo>
                  <a:pt x="5131233" y="410830"/>
                </a:lnTo>
                <a:lnTo>
                  <a:pt x="5131233" y="411465"/>
                </a:lnTo>
                <a:lnTo>
                  <a:pt x="5130526" y="413794"/>
                </a:lnTo>
                <a:lnTo>
                  <a:pt x="5130526" y="413370"/>
                </a:lnTo>
                <a:lnTo>
                  <a:pt x="5129820" y="414640"/>
                </a:lnTo>
                <a:lnTo>
                  <a:pt x="5130438" y="414085"/>
                </a:lnTo>
                <a:lnTo>
                  <a:pt x="5129112" y="418450"/>
                </a:lnTo>
                <a:lnTo>
                  <a:pt x="5128406" y="419720"/>
                </a:lnTo>
                <a:cubicBezTo>
                  <a:pt x="5126992" y="424165"/>
                  <a:pt x="5125578" y="429880"/>
                  <a:pt x="5122752" y="436865"/>
                </a:cubicBezTo>
                <a:cubicBezTo>
                  <a:pt x="5124165" y="436865"/>
                  <a:pt x="5124165" y="438135"/>
                  <a:pt x="5124872" y="439405"/>
                </a:cubicBezTo>
                <a:lnTo>
                  <a:pt x="5124872" y="440675"/>
                </a:lnTo>
                <a:lnTo>
                  <a:pt x="5125578" y="439405"/>
                </a:lnTo>
                <a:cubicBezTo>
                  <a:pt x="5126992" y="438135"/>
                  <a:pt x="5128406" y="436230"/>
                  <a:pt x="5129820" y="433690"/>
                </a:cubicBezTo>
                <a:lnTo>
                  <a:pt x="5131233" y="431785"/>
                </a:lnTo>
                <a:lnTo>
                  <a:pt x="5131940" y="429245"/>
                </a:lnTo>
                <a:cubicBezTo>
                  <a:pt x="5133354" y="422260"/>
                  <a:pt x="5134767" y="414640"/>
                  <a:pt x="5134767" y="407020"/>
                </a:cubicBezTo>
                <a:lnTo>
                  <a:pt x="5134767" y="400670"/>
                </a:lnTo>
                <a:lnTo>
                  <a:pt x="5135474" y="399400"/>
                </a:lnTo>
                <a:cubicBezTo>
                  <a:pt x="5138301" y="391145"/>
                  <a:pt x="5141128" y="388605"/>
                  <a:pt x="5141128" y="401305"/>
                </a:cubicBezTo>
                <a:cubicBezTo>
                  <a:pt x="5147490" y="382890"/>
                  <a:pt x="5140422" y="380985"/>
                  <a:pt x="5146076" y="362570"/>
                </a:cubicBezTo>
                <a:cubicBezTo>
                  <a:pt x="5152437" y="344155"/>
                  <a:pt x="5164452" y="327010"/>
                  <a:pt x="5163746" y="306690"/>
                </a:cubicBezTo>
                <a:close/>
                <a:moveTo>
                  <a:pt x="5131940" y="306055"/>
                </a:moveTo>
                <a:lnTo>
                  <a:pt x="5131728" y="306881"/>
                </a:lnTo>
                <a:lnTo>
                  <a:pt x="5130526" y="307960"/>
                </a:lnTo>
                <a:cubicBezTo>
                  <a:pt x="5128406" y="310500"/>
                  <a:pt x="5123458" y="320660"/>
                  <a:pt x="5116390" y="333360"/>
                </a:cubicBezTo>
                <a:lnTo>
                  <a:pt x="5114977" y="335265"/>
                </a:lnTo>
                <a:cubicBezTo>
                  <a:pt x="5112150" y="347330"/>
                  <a:pt x="5100841" y="377175"/>
                  <a:pt x="5101548" y="391145"/>
                </a:cubicBezTo>
                <a:cubicBezTo>
                  <a:pt x="5092360" y="408925"/>
                  <a:pt x="5088118" y="427975"/>
                  <a:pt x="5083171" y="448930"/>
                </a:cubicBezTo>
                <a:lnTo>
                  <a:pt x="5083171" y="450835"/>
                </a:lnTo>
                <a:lnTo>
                  <a:pt x="5083878" y="448295"/>
                </a:lnTo>
                <a:cubicBezTo>
                  <a:pt x="5088118" y="440675"/>
                  <a:pt x="5088826" y="438135"/>
                  <a:pt x="5093773" y="439405"/>
                </a:cubicBezTo>
                <a:lnTo>
                  <a:pt x="5096600" y="440040"/>
                </a:lnTo>
                <a:lnTo>
                  <a:pt x="5099427" y="429880"/>
                </a:lnTo>
                <a:cubicBezTo>
                  <a:pt x="5103668" y="415275"/>
                  <a:pt x="5107202" y="402575"/>
                  <a:pt x="5107909" y="393050"/>
                </a:cubicBezTo>
                <a:cubicBezTo>
                  <a:pt x="5114270" y="374000"/>
                  <a:pt x="5119924" y="355585"/>
                  <a:pt x="5119924" y="355585"/>
                </a:cubicBezTo>
                <a:cubicBezTo>
                  <a:pt x="5122752" y="344155"/>
                  <a:pt x="5126286" y="330185"/>
                  <a:pt x="5129820" y="314310"/>
                </a:cubicBezTo>
                <a:lnTo>
                  <a:pt x="5131728" y="306881"/>
                </a:lnTo>
                <a:lnTo>
                  <a:pt x="5131940" y="306690"/>
                </a:lnTo>
                <a:close/>
                <a:moveTo>
                  <a:pt x="4992701" y="303515"/>
                </a:moveTo>
                <a:lnTo>
                  <a:pt x="4991994" y="304150"/>
                </a:lnTo>
                <a:lnTo>
                  <a:pt x="4992701" y="304150"/>
                </a:lnTo>
                <a:close/>
                <a:moveTo>
                  <a:pt x="4993408" y="300975"/>
                </a:moveTo>
                <a:lnTo>
                  <a:pt x="4992701" y="301610"/>
                </a:lnTo>
                <a:lnTo>
                  <a:pt x="4993408" y="301610"/>
                </a:lnTo>
                <a:close/>
                <a:moveTo>
                  <a:pt x="5040763" y="297165"/>
                </a:moveTo>
                <a:lnTo>
                  <a:pt x="5037936" y="299705"/>
                </a:lnTo>
                <a:cubicBezTo>
                  <a:pt x="5034402" y="304150"/>
                  <a:pt x="5031574" y="308595"/>
                  <a:pt x="5030161" y="313040"/>
                </a:cubicBezTo>
                <a:cubicBezTo>
                  <a:pt x="5028748" y="318120"/>
                  <a:pt x="5030161" y="323835"/>
                  <a:pt x="5032988" y="327645"/>
                </a:cubicBezTo>
                <a:lnTo>
                  <a:pt x="5033695" y="328280"/>
                </a:lnTo>
                <a:lnTo>
                  <a:pt x="5035816" y="323200"/>
                </a:lnTo>
                <a:cubicBezTo>
                  <a:pt x="5037229" y="318755"/>
                  <a:pt x="5038642" y="314310"/>
                  <a:pt x="5040763" y="309865"/>
                </a:cubicBezTo>
                <a:lnTo>
                  <a:pt x="5045004" y="297165"/>
                </a:lnTo>
                <a:lnTo>
                  <a:pt x="5044297" y="297800"/>
                </a:lnTo>
                <a:cubicBezTo>
                  <a:pt x="5042884" y="302245"/>
                  <a:pt x="5037936" y="314310"/>
                  <a:pt x="5032988" y="313040"/>
                </a:cubicBezTo>
                <a:cubicBezTo>
                  <a:pt x="5037229" y="306690"/>
                  <a:pt x="5039350" y="302245"/>
                  <a:pt x="5040056" y="298435"/>
                </a:cubicBezTo>
                <a:close/>
                <a:moveTo>
                  <a:pt x="6018970" y="295260"/>
                </a:moveTo>
                <a:cubicBezTo>
                  <a:pt x="5999180" y="306690"/>
                  <a:pt x="5991406" y="321295"/>
                  <a:pt x="5994940" y="339075"/>
                </a:cubicBezTo>
                <a:lnTo>
                  <a:pt x="5995646" y="342250"/>
                </a:lnTo>
                <a:lnTo>
                  <a:pt x="5995646" y="341615"/>
                </a:lnTo>
                <a:cubicBezTo>
                  <a:pt x="5997060" y="339075"/>
                  <a:pt x="5998474" y="336535"/>
                  <a:pt x="5999887" y="333995"/>
                </a:cubicBezTo>
                <a:lnTo>
                  <a:pt x="6012610" y="313675"/>
                </a:lnTo>
                <a:lnTo>
                  <a:pt x="6011902" y="316215"/>
                </a:lnTo>
                <a:close/>
                <a:moveTo>
                  <a:pt x="4994821" y="295260"/>
                </a:moveTo>
                <a:lnTo>
                  <a:pt x="4993408" y="299705"/>
                </a:lnTo>
                <a:lnTo>
                  <a:pt x="4994114" y="299705"/>
                </a:lnTo>
                <a:cubicBezTo>
                  <a:pt x="4994114" y="299070"/>
                  <a:pt x="4994114" y="297800"/>
                  <a:pt x="4994821" y="297165"/>
                </a:cubicBezTo>
                <a:close/>
                <a:moveTo>
                  <a:pt x="5047124" y="288910"/>
                </a:moveTo>
                <a:lnTo>
                  <a:pt x="5046418" y="290180"/>
                </a:lnTo>
                <a:cubicBezTo>
                  <a:pt x="5045710" y="293355"/>
                  <a:pt x="5045004" y="295895"/>
                  <a:pt x="5045004" y="295895"/>
                </a:cubicBezTo>
                <a:cubicBezTo>
                  <a:pt x="5045710" y="293355"/>
                  <a:pt x="5046418" y="291450"/>
                  <a:pt x="5047124" y="288910"/>
                </a:cubicBezTo>
                <a:close/>
                <a:moveTo>
                  <a:pt x="6120750" y="283195"/>
                </a:moveTo>
                <a:lnTo>
                  <a:pt x="6117216" y="289545"/>
                </a:lnTo>
                <a:lnTo>
                  <a:pt x="6113682" y="294625"/>
                </a:lnTo>
                <a:lnTo>
                  <a:pt x="6114388" y="294625"/>
                </a:lnTo>
                <a:cubicBezTo>
                  <a:pt x="6117216" y="292085"/>
                  <a:pt x="6119336" y="288910"/>
                  <a:pt x="6120750" y="284465"/>
                </a:cubicBezTo>
                <a:close/>
                <a:moveTo>
                  <a:pt x="5182122" y="282560"/>
                </a:moveTo>
                <a:cubicBezTo>
                  <a:pt x="5181416" y="283195"/>
                  <a:pt x="5180002" y="285100"/>
                  <a:pt x="5176468" y="290180"/>
                </a:cubicBezTo>
                <a:cubicBezTo>
                  <a:pt x="5176468" y="290180"/>
                  <a:pt x="5174348" y="297165"/>
                  <a:pt x="5170814" y="307325"/>
                </a:cubicBezTo>
                <a:lnTo>
                  <a:pt x="5170107" y="308595"/>
                </a:lnTo>
                <a:lnTo>
                  <a:pt x="5168694" y="313675"/>
                </a:lnTo>
                <a:cubicBezTo>
                  <a:pt x="5167280" y="318120"/>
                  <a:pt x="5165866" y="322565"/>
                  <a:pt x="5164452" y="327010"/>
                </a:cubicBezTo>
                <a:cubicBezTo>
                  <a:pt x="5164452" y="327010"/>
                  <a:pt x="5175762" y="312405"/>
                  <a:pt x="5171520" y="309230"/>
                </a:cubicBezTo>
                <a:cubicBezTo>
                  <a:pt x="5172228" y="309865"/>
                  <a:pt x="5172934" y="311135"/>
                  <a:pt x="5172934" y="313040"/>
                </a:cubicBezTo>
                <a:lnTo>
                  <a:pt x="5173641" y="313675"/>
                </a:lnTo>
                <a:lnTo>
                  <a:pt x="5175054" y="307960"/>
                </a:lnTo>
                <a:cubicBezTo>
                  <a:pt x="5176468" y="304150"/>
                  <a:pt x="5178588" y="299705"/>
                  <a:pt x="5180002" y="295260"/>
                </a:cubicBezTo>
                <a:lnTo>
                  <a:pt x="5182122" y="291450"/>
                </a:lnTo>
                <a:cubicBezTo>
                  <a:pt x="5179296" y="289545"/>
                  <a:pt x="5182830" y="282560"/>
                  <a:pt x="5182122" y="282560"/>
                </a:cubicBezTo>
                <a:close/>
                <a:moveTo>
                  <a:pt x="2531633" y="276845"/>
                </a:moveTo>
                <a:cubicBezTo>
                  <a:pt x="2524565" y="280655"/>
                  <a:pt x="2526685" y="281290"/>
                  <a:pt x="2529513" y="283830"/>
                </a:cubicBezTo>
                <a:lnTo>
                  <a:pt x="2530926" y="284465"/>
                </a:lnTo>
                <a:lnTo>
                  <a:pt x="2530926" y="285735"/>
                </a:lnTo>
                <a:cubicBezTo>
                  <a:pt x="2531633" y="286370"/>
                  <a:pt x="2531633" y="287005"/>
                  <a:pt x="2532340" y="287640"/>
                </a:cubicBezTo>
                <a:lnTo>
                  <a:pt x="2533046" y="288910"/>
                </a:lnTo>
                <a:lnTo>
                  <a:pt x="2533753" y="289545"/>
                </a:lnTo>
                <a:cubicBezTo>
                  <a:pt x="2533753" y="290180"/>
                  <a:pt x="2533753" y="290815"/>
                  <a:pt x="2533753" y="291450"/>
                </a:cubicBezTo>
                <a:lnTo>
                  <a:pt x="2533753" y="292720"/>
                </a:lnTo>
                <a:lnTo>
                  <a:pt x="2534460" y="292085"/>
                </a:lnTo>
                <a:lnTo>
                  <a:pt x="2535167" y="290180"/>
                </a:lnTo>
                <a:lnTo>
                  <a:pt x="2534460" y="289545"/>
                </a:lnTo>
                <a:cubicBezTo>
                  <a:pt x="2534460" y="289545"/>
                  <a:pt x="2533753" y="289545"/>
                  <a:pt x="2533753" y="288910"/>
                </a:cubicBezTo>
                <a:lnTo>
                  <a:pt x="2533046" y="288910"/>
                </a:lnTo>
                <a:lnTo>
                  <a:pt x="2533046" y="287640"/>
                </a:lnTo>
                <a:cubicBezTo>
                  <a:pt x="2532340" y="286370"/>
                  <a:pt x="2531633" y="285735"/>
                  <a:pt x="2530926" y="284465"/>
                </a:cubicBezTo>
                <a:lnTo>
                  <a:pt x="2530219" y="283195"/>
                </a:lnTo>
                <a:cubicBezTo>
                  <a:pt x="2530219" y="281290"/>
                  <a:pt x="2530219" y="279385"/>
                  <a:pt x="2531633" y="276845"/>
                </a:cubicBezTo>
                <a:close/>
                <a:moveTo>
                  <a:pt x="5773712" y="275575"/>
                </a:moveTo>
                <a:cubicBezTo>
                  <a:pt x="5768764" y="274940"/>
                  <a:pt x="5765230" y="281925"/>
                  <a:pt x="5768058" y="287640"/>
                </a:cubicBezTo>
                <a:cubicBezTo>
                  <a:pt x="5771592" y="294625"/>
                  <a:pt x="5773005" y="293990"/>
                  <a:pt x="5775832" y="286370"/>
                </a:cubicBezTo>
                <a:lnTo>
                  <a:pt x="5775126" y="285735"/>
                </a:lnTo>
                <a:cubicBezTo>
                  <a:pt x="5777246" y="281290"/>
                  <a:pt x="5777246" y="276210"/>
                  <a:pt x="5775832" y="275575"/>
                </a:cubicBezTo>
                <a:cubicBezTo>
                  <a:pt x="5775126" y="275575"/>
                  <a:pt x="5774418" y="275575"/>
                  <a:pt x="5773712" y="275575"/>
                </a:cubicBezTo>
                <a:close/>
                <a:moveTo>
                  <a:pt x="2489932" y="274940"/>
                </a:moveTo>
                <a:cubicBezTo>
                  <a:pt x="2485691" y="285735"/>
                  <a:pt x="2481450" y="296530"/>
                  <a:pt x="2490639" y="299705"/>
                </a:cubicBezTo>
                <a:cubicBezTo>
                  <a:pt x="2494879" y="288910"/>
                  <a:pt x="2485691" y="285735"/>
                  <a:pt x="2489932" y="274940"/>
                </a:cubicBezTo>
                <a:close/>
                <a:moveTo>
                  <a:pt x="2117450" y="274305"/>
                </a:moveTo>
                <a:lnTo>
                  <a:pt x="2114623" y="279385"/>
                </a:lnTo>
                <a:lnTo>
                  <a:pt x="2113209" y="281925"/>
                </a:lnTo>
                <a:lnTo>
                  <a:pt x="2113916" y="281925"/>
                </a:lnTo>
                <a:cubicBezTo>
                  <a:pt x="2117450" y="281925"/>
                  <a:pt x="2120984" y="280020"/>
                  <a:pt x="2123105" y="274305"/>
                </a:cubicBezTo>
                <a:cubicBezTo>
                  <a:pt x="2122397" y="274305"/>
                  <a:pt x="2122397" y="274305"/>
                  <a:pt x="2121690" y="274305"/>
                </a:cubicBezTo>
                <a:cubicBezTo>
                  <a:pt x="2120984" y="274305"/>
                  <a:pt x="2120278" y="274305"/>
                  <a:pt x="2120278" y="274305"/>
                </a:cubicBezTo>
                <a:close/>
                <a:moveTo>
                  <a:pt x="5186364" y="258430"/>
                </a:moveTo>
                <a:lnTo>
                  <a:pt x="5185656" y="259700"/>
                </a:lnTo>
                <a:lnTo>
                  <a:pt x="5186364" y="259065"/>
                </a:lnTo>
                <a:close/>
                <a:moveTo>
                  <a:pt x="5187777" y="254620"/>
                </a:moveTo>
                <a:lnTo>
                  <a:pt x="5187070" y="255255"/>
                </a:lnTo>
                <a:cubicBezTo>
                  <a:pt x="5187070" y="255890"/>
                  <a:pt x="5187070" y="255890"/>
                  <a:pt x="5187070" y="256525"/>
                </a:cubicBezTo>
                <a:close/>
                <a:moveTo>
                  <a:pt x="5161626" y="250175"/>
                </a:moveTo>
                <a:lnTo>
                  <a:pt x="5159505" y="253985"/>
                </a:lnTo>
                <a:lnTo>
                  <a:pt x="5158092" y="256525"/>
                </a:lnTo>
                <a:lnTo>
                  <a:pt x="5157384" y="258430"/>
                </a:lnTo>
                <a:cubicBezTo>
                  <a:pt x="5156678" y="260335"/>
                  <a:pt x="5155971" y="262240"/>
                  <a:pt x="5155264" y="264780"/>
                </a:cubicBezTo>
                <a:lnTo>
                  <a:pt x="5155264" y="261605"/>
                </a:lnTo>
                <a:lnTo>
                  <a:pt x="5153850" y="264780"/>
                </a:lnTo>
                <a:cubicBezTo>
                  <a:pt x="5153144" y="266685"/>
                  <a:pt x="5152437" y="268590"/>
                  <a:pt x="5151024" y="270495"/>
                </a:cubicBezTo>
                <a:cubicBezTo>
                  <a:pt x="5147490" y="278750"/>
                  <a:pt x="5143248" y="286370"/>
                  <a:pt x="5139714" y="293355"/>
                </a:cubicBezTo>
                <a:lnTo>
                  <a:pt x="5136888" y="303515"/>
                </a:lnTo>
                <a:cubicBezTo>
                  <a:pt x="5124165" y="344790"/>
                  <a:pt x="5113563" y="384160"/>
                  <a:pt x="5102961" y="431785"/>
                </a:cubicBezTo>
                <a:cubicBezTo>
                  <a:pt x="5102961" y="431785"/>
                  <a:pt x="5101548" y="436230"/>
                  <a:pt x="5100841" y="441310"/>
                </a:cubicBezTo>
                <a:lnTo>
                  <a:pt x="5104375" y="442580"/>
                </a:lnTo>
                <a:lnTo>
                  <a:pt x="5105788" y="443215"/>
                </a:lnTo>
                <a:lnTo>
                  <a:pt x="5107909" y="434960"/>
                </a:lnTo>
                <a:cubicBezTo>
                  <a:pt x="5112150" y="418450"/>
                  <a:pt x="5115684" y="403845"/>
                  <a:pt x="5119218" y="390510"/>
                </a:cubicBezTo>
                <a:lnTo>
                  <a:pt x="5119740" y="387225"/>
                </a:lnTo>
                <a:lnTo>
                  <a:pt x="5119924" y="387335"/>
                </a:lnTo>
                <a:lnTo>
                  <a:pt x="5119748" y="387177"/>
                </a:lnTo>
                <a:lnTo>
                  <a:pt x="5119924" y="386065"/>
                </a:lnTo>
                <a:lnTo>
                  <a:pt x="5119218" y="386700"/>
                </a:lnTo>
                <a:lnTo>
                  <a:pt x="5119748" y="387177"/>
                </a:lnTo>
                <a:lnTo>
                  <a:pt x="5119740" y="387225"/>
                </a:lnTo>
                <a:lnTo>
                  <a:pt x="5115684" y="384795"/>
                </a:lnTo>
                <a:cubicBezTo>
                  <a:pt x="5116390" y="382890"/>
                  <a:pt x="5117804" y="381620"/>
                  <a:pt x="5119924" y="380350"/>
                </a:cubicBezTo>
                <a:lnTo>
                  <a:pt x="5122045" y="380350"/>
                </a:lnTo>
                <a:lnTo>
                  <a:pt x="5122045" y="377810"/>
                </a:lnTo>
                <a:cubicBezTo>
                  <a:pt x="5134060" y="332725"/>
                  <a:pt x="5143248" y="302880"/>
                  <a:pt x="5155264" y="264780"/>
                </a:cubicBezTo>
                <a:cubicBezTo>
                  <a:pt x="5155264" y="264780"/>
                  <a:pt x="5143956" y="301610"/>
                  <a:pt x="5156678" y="285100"/>
                </a:cubicBezTo>
                <a:cubicBezTo>
                  <a:pt x="5150316" y="283195"/>
                  <a:pt x="5159505" y="270495"/>
                  <a:pt x="5160918" y="253350"/>
                </a:cubicBezTo>
                <a:close/>
                <a:moveTo>
                  <a:pt x="5089532" y="247000"/>
                </a:moveTo>
                <a:lnTo>
                  <a:pt x="5088118" y="250810"/>
                </a:lnTo>
                <a:lnTo>
                  <a:pt x="5089532" y="247635"/>
                </a:lnTo>
                <a:close/>
                <a:moveTo>
                  <a:pt x="5077516" y="230490"/>
                </a:moveTo>
                <a:lnTo>
                  <a:pt x="5076103" y="233030"/>
                </a:lnTo>
                <a:cubicBezTo>
                  <a:pt x="5072569" y="240650"/>
                  <a:pt x="5069035" y="248270"/>
                  <a:pt x="5065501" y="255255"/>
                </a:cubicBezTo>
                <a:lnTo>
                  <a:pt x="5064088" y="258430"/>
                </a:lnTo>
                <a:lnTo>
                  <a:pt x="5064088" y="259065"/>
                </a:lnTo>
                <a:lnTo>
                  <a:pt x="5063380" y="259700"/>
                </a:lnTo>
                <a:cubicBezTo>
                  <a:pt x="5063380" y="260335"/>
                  <a:pt x="5063380" y="260335"/>
                  <a:pt x="5063380" y="260335"/>
                </a:cubicBezTo>
                <a:cubicBezTo>
                  <a:pt x="5064088" y="274305"/>
                  <a:pt x="5052778" y="304150"/>
                  <a:pt x="5045710" y="328280"/>
                </a:cubicBezTo>
                <a:lnTo>
                  <a:pt x="5045004" y="332725"/>
                </a:lnTo>
                <a:cubicBezTo>
                  <a:pt x="5047124" y="332725"/>
                  <a:pt x="5051365" y="325740"/>
                  <a:pt x="5057726" y="313675"/>
                </a:cubicBezTo>
                <a:lnTo>
                  <a:pt x="5060554" y="307960"/>
                </a:lnTo>
                <a:lnTo>
                  <a:pt x="5062674" y="300340"/>
                </a:lnTo>
                <a:cubicBezTo>
                  <a:pt x="5066208" y="286370"/>
                  <a:pt x="5070448" y="272400"/>
                  <a:pt x="5076810" y="264145"/>
                </a:cubicBezTo>
                <a:cubicBezTo>
                  <a:pt x="5069742" y="262240"/>
                  <a:pt x="5082464" y="245730"/>
                  <a:pt x="5076103" y="243825"/>
                </a:cubicBezTo>
                <a:cubicBezTo>
                  <a:pt x="5076103" y="243825"/>
                  <a:pt x="5069742" y="262240"/>
                  <a:pt x="5069742" y="262240"/>
                </a:cubicBezTo>
                <a:cubicBezTo>
                  <a:pt x="5072569" y="255255"/>
                  <a:pt x="5073982" y="245730"/>
                  <a:pt x="5076103" y="236205"/>
                </a:cubicBezTo>
                <a:close/>
                <a:moveTo>
                  <a:pt x="6015436" y="227315"/>
                </a:moveTo>
                <a:cubicBezTo>
                  <a:pt x="6009076" y="233665"/>
                  <a:pt x="6003421" y="235570"/>
                  <a:pt x="5998474" y="233665"/>
                </a:cubicBezTo>
                <a:lnTo>
                  <a:pt x="5997060" y="233030"/>
                </a:lnTo>
                <a:cubicBezTo>
                  <a:pt x="5992819" y="231760"/>
                  <a:pt x="5987164" y="239380"/>
                  <a:pt x="5974442" y="264780"/>
                </a:cubicBezTo>
                <a:cubicBezTo>
                  <a:pt x="5935568" y="339710"/>
                  <a:pt x="5927794" y="358125"/>
                  <a:pt x="5932741" y="363205"/>
                </a:cubicBezTo>
                <a:cubicBezTo>
                  <a:pt x="5934155" y="367015"/>
                  <a:pt x="5939102" y="368920"/>
                  <a:pt x="5943343" y="368920"/>
                </a:cubicBezTo>
                <a:cubicBezTo>
                  <a:pt x="5944050" y="368920"/>
                  <a:pt x="5944050" y="368285"/>
                  <a:pt x="5944757" y="368285"/>
                </a:cubicBezTo>
                <a:cubicBezTo>
                  <a:pt x="5954652" y="367015"/>
                  <a:pt x="5955358" y="362570"/>
                  <a:pt x="5930621" y="424800"/>
                </a:cubicBezTo>
                <a:cubicBezTo>
                  <a:pt x="5917192" y="456550"/>
                  <a:pt x="5911538" y="475600"/>
                  <a:pt x="5913658" y="478775"/>
                </a:cubicBezTo>
                <a:cubicBezTo>
                  <a:pt x="5916485" y="481950"/>
                  <a:pt x="5918606" y="483220"/>
                  <a:pt x="5922140" y="481315"/>
                </a:cubicBezTo>
                <a:lnTo>
                  <a:pt x="5939054" y="458520"/>
                </a:lnTo>
                <a:lnTo>
                  <a:pt x="5941223" y="460360"/>
                </a:lnTo>
                <a:lnTo>
                  <a:pt x="5948477" y="445822"/>
                </a:lnTo>
                <a:lnTo>
                  <a:pt x="5950411" y="443215"/>
                </a:lnTo>
                <a:lnTo>
                  <a:pt x="5951824" y="440675"/>
                </a:lnTo>
                <a:lnTo>
                  <a:pt x="5950411" y="441945"/>
                </a:lnTo>
                <a:lnTo>
                  <a:pt x="5948477" y="445822"/>
                </a:lnTo>
                <a:lnTo>
                  <a:pt x="5939054" y="458520"/>
                </a:lnTo>
                <a:lnTo>
                  <a:pt x="5934873" y="454973"/>
                </a:lnTo>
                <a:cubicBezTo>
                  <a:pt x="5934376" y="448811"/>
                  <a:pt x="5948291" y="441310"/>
                  <a:pt x="5948291" y="441310"/>
                </a:cubicBezTo>
                <a:cubicBezTo>
                  <a:pt x="5968081" y="384795"/>
                  <a:pt x="5950411" y="379080"/>
                  <a:pt x="5974442" y="365745"/>
                </a:cubicBezTo>
                <a:cubicBezTo>
                  <a:pt x="5981510" y="346695"/>
                  <a:pt x="5974442" y="365745"/>
                  <a:pt x="5956772" y="360665"/>
                </a:cubicBezTo>
                <a:cubicBezTo>
                  <a:pt x="5970202" y="322565"/>
                  <a:pt x="5987872" y="328280"/>
                  <a:pt x="5994940" y="309230"/>
                </a:cubicBezTo>
                <a:cubicBezTo>
                  <a:pt x="6001300" y="290180"/>
                  <a:pt x="5990698" y="266050"/>
                  <a:pt x="6014730" y="252715"/>
                </a:cubicBezTo>
                <a:cubicBezTo>
                  <a:pt x="6014730" y="252715"/>
                  <a:pt x="6013316" y="238745"/>
                  <a:pt x="6015436" y="227950"/>
                </a:cubicBezTo>
                <a:close/>
                <a:moveTo>
                  <a:pt x="5630232" y="224775"/>
                </a:moveTo>
                <a:cubicBezTo>
                  <a:pt x="5631646" y="224775"/>
                  <a:pt x="5631646" y="227315"/>
                  <a:pt x="5630232" y="230490"/>
                </a:cubicBezTo>
                <a:cubicBezTo>
                  <a:pt x="5628818" y="234935"/>
                  <a:pt x="5625991" y="238110"/>
                  <a:pt x="5625284" y="237475"/>
                </a:cubicBezTo>
                <a:cubicBezTo>
                  <a:pt x="5621044" y="235570"/>
                  <a:pt x="5623871" y="226680"/>
                  <a:pt x="5628112" y="225410"/>
                </a:cubicBezTo>
                <a:cubicBezTo>
                  <a:pt x="5628818" y="224775"/>
                  <a:pt x="5629525" y="224775"/>
                  <a:pt x="5630232" y="224775"/>
                </a:cubicBezTo>
                <a:close/>
                <a:moveTo>
                  <a:pt x="2050305" y="220965"/>
                </a:moveTo>
                <a:cubicBezTo>
                  <a:pt x="2050305" y="220965"/>
                  <a:pt x="2051011" y="220965"/>
                  <a:pt x="2051718" y="220965"/>
                </a:cubicBezTo>
                <a:cubicBezTo>
                  <a:pt x="2055252" y="222235"/>
                  <a:pt x="2054545" y="229220"/>
                  <a:pt x="2050305" y="238110"/>
                </a:cubicBezTo>
                <a:cubicBezTo>
                  <a:pt x="2046063" y="245730"/>
                  <a:pt x="2043236" y="253985"/>
                  <a:pt x="2040409" y="262240"/>
                </a:cubicBezTo>
                <a:cubicBezTo>
                  <a:pt x="2039703" y="264780"/>
                  <a:pt x="2038996" y="267320"/>
                  <a:pt x="2038288" y="269860"/>
                </a:cubicBezTo>
                <a:cubicBezTo>
                  <a:pt x="2034754" y="277480"/>
                  <a:pt x="2031221" y="285100"/>
                  <a:pt x="2026273" y="292085"/>
                </a:cubicBezTo>
                <a:cubicBezTo>
                  <a:pt x="2019912" y="302245"/>
                  <a:pt x="2003656" y="332725"/>
                  <a:pt x="1990933" y="359395"/>
                </a:cubicBezTo>
                <a:cubicBezTo>
                  <a:pt x="1983158" y="375905"/>
                  <a:pt x="1973970" y="392415"/>
                  <a:pt x="1964075" y="408290"/>
                </a:cubicBezTo>
                <a:cubicBezTo>
                  <a:pt x="1958421" y="415910"/>
                  <a:pt x="1953473" y="424165"/>
                  <a:pt x="1950646" y="433055"/>
                </a:cubicBezTo>
                <a:lnTo>
                  <a:pt x="1951352" y="433055"/>
                </a:lnTo>
                <a:cubicBezTo>
                  <a:pt x="1948526" y="441945"/>
                  <a:pt x="1942871" y="449565"/>
                  <a:pt x="1935097" y="455280"/>
                </a:cubicBezTo>
                <a:cubicBezTo>
                  <a:pt x="1929442" y="455280"/>
                  <a:pt x="1928028" y="457820"/>
                  <a:pt x="1969730" y="370190"/>
                </a:cubicBezTo>
                <a:cubicBezTo>
                  <a:pt x="2005070" y="293990"/>
                  <a:pt x="2039703" y="227315"/>
                  <a:pt x="2044650" y="223505"/>
                </a:cubicBezTo>
                <a:cubicBezTo>
                  <a:pt x="2046770" y="222235"/>
                  <a:pt x="2048890" y="220965"/>
                  <a:pt x="2050305" y="220965"/>
                </a:cubicBezTo>
                <a:close/>
                <a:moveTo>
                  <a:pt x="4998355" y="208900"/>
                </a:moveTo>
                <a:cubicBezTo>
                  <a:pt x="4998355" y="208900"/>
                  <a:pt x="4999062" y="208900"/>
                  <a:pt x="4999062" y="208900"/>
                </a:cubicBezTo>
                <a:cubicBezTo>
                  <a:pt x="5000476" y="209535"/>
                  <a:pt x="5001182" y="211440"/>
                  <a:pt x="5002596" y="215885"/>
                </a:cubicBezTo>
                <a:lnTo>
                  <a:pt x="5003303" y="216520"/>
                </a:lnTo>
                <a:cubicBezTo>
                  <a:pt x="5005423" y="222235"/>
                  <a:pt x="5005423" y="226045"/>
                  <a:pt x="5003303" y="229855"/>
                </a:cubicBezTo>
                <a:cubicBezTo>
                  <a:pt x="5001182" y="234300"/>
                  <a:pt x="4996942" y="238745"/>
                  <a:pt x="4988460" y="246365"/>
                </a:cubicBezTo>
                <a:cubicBezTo>
                  <a:pt x="4980686" y="252715"/>
                  <a:pt x="4973618" y="257160"/>
                  <a:pt x="4972910" y="255255"/>
                </a:cubicBezTo>
                <a:cubicBezTo>
                  <a:pt x="4977858" y="239380"/>
                  <a:pt x="4985633" y="224140"/>
                  <a:pt x="4996235" y="210170"/>
                </a:cubicBezTo>
                <a:cubicBezTo>
                  <a:pt x="4996942" y="209535"/>
                  <a:pt x="4997648" y="208900"/>
                  <a:pt x="4998355" y="208900"/>
                </a:cubicBezTo>
                <a:close/>
                <a:moveTo>
                  <a:pt x="5263718" y="208406"/>
                </a:moveTo>
                <a:lnTo>
                  <a:pt x="5263404" y="209535"/>
                </a:lnTo>
                <a:lnTo>
                  <a:pt x="5263404" y="208900"/>
                </a:lnTo>
                <a:close/>
                <a:moveTo>
                  <a:pt x="5051365" y="207630"/>
                </a:moveTo>
                <a:lnTo>
                  <a:pt x="5049952" y="211440"/>
                </a:lnTo>
                <a:lnTo>
                  <a:pt x="5049952" y="212075"/>
                </a:lnTo>
                <a:lnTo>
                  <a:pt x="5048538" y="215885"/>
                </a:lnTo>
                <a:lnTo>
                  <a:pt x="5047831" y="218425"/>
                </a:lnTo>
                <a:lnTo>
                  <a:pt x="5047831" y="219060"/>
                </a:lnTo>
                <a:lnTo>
                  <a:pt x="5048538" y="215885"/>
                </a:lnTo>
                <a:lnTo>
                  <a:pt x="5049952" y="212710"/>
                </a:lnTo>
                <a:lnTo>
                  <a:pt x="5049952" y="212075"/>
                </a:lnTo>
                <a:close/>
                <a:moveTo>
                  <a:pt x="2062320" y="203820"/>
                </a:moveTo>
                <a:cubicBezTo>
                  <a:pt x="2063027" y="203820"/>
                  <a:pt x="2063027" y="203820"/>
                  <a:pt x="2063027" y="203820"/>
                </a:cubicBezTo>
                <a:cubicBezTo>
                  <a:pt x="2065854" y="205090"/>
                  <a:pt x="2066560" y="207630"/>
                  <a:pt x="2065854" y="209535"/>
                </a:cubicBezTo>
                <a:lnTo>
                  <a:pt x="2065147" y="209535"/>
                </a:lnTo>
                <a:cubicBezTo>
                  <a:pt x="2064440" y="211440"/>
                  <a:pt x="2062320" y="213345"/>
                  <a:pt x="2058786" y="213345"/>
                </a:cubicBezTo>
                <a:cubicBezTo>
                  <a:pt x="2055959" y="213345"/>
                  <a:pt x="2055252" y="210805"/>
                  <a:pt x="2056666" y="207630"/>
                </a:cubicBezTo>
                <a:cubicBezTo>
                  <a:pt x="2058079" y="205090"/>
                  <a:pt x="2060200" y="203820"/>
                  <a:pt x="2062320" y="203820"/>
                </a:cubicBezTo>
                <a:close/>
                <a:moveTo>
                  <a:pt x="6033106" y="201280"/>
                </a:moveTo>
                <a:lnTo>
                  <a:pt x="6032400" y="201915"/>
                </a:lnTo>
                <a:lnTo>
                  <a:pt x="6031870" y="203502"/>
                </a:lnTo>
                <a:lnTo>
                  <a:pt x="6031693" y="203820"/>
                </a:lnTo>
                <a:cubicBezTo>
                  <a:pt x="6030279" y="206360"/>
                  <a:pt x="6028866" y="208900"/>
                  <a:pt x="6027452" y="211440"/>
                </a:cubicBezTo>
                <a:lnTo>
                  <a:pt x="6025332" y="214615"/>
                </a:lnTo>
                <a:lnTo>
                  <a:pt x="6028159" y="214615"/>
                </a:lnTo>
                <a:lnTo>
                  <a:pt x="6031870" y="203502"/>
                </a:lnTo>
                <a:close/>
                <a:moveTo>
                  <a:pt x="5060554" y="200645"/>
                </a:moveTo>
                <a:lnTo>
                  <a:pt x="5059140" y="206360"/>
                </a:lnTo>
                <a:cubicBezTo>
                  <a:pt x="5058433" y="209535"/>
                  <a:pt x="5057726" y="212075"/>
                  <a:pt x="5057020" y="214615"/>
                </a:cubicBezTo>
                <a:lnTo>
                  <a:pt x="5055606" y="220330"/>
                </a:lnTo>
                <a:cubicBezTo>
                  <a:pt x="5057020" y="218425"/>
                  <a:pt x="5058433" y="215885"/>
                  <a:pt x="5059140" y="213980"/>
                </a:cubicBezTo>
                <a:cubicBezTo>
                  <a:pt x="5060554" y="211440"/>
                  <a:pt x="5060554" y="209535"/>
                  <a:pt x="5061260" y="206995"/>
                </a:cubicBezTo>
                <a:cubicBezTo>
                  <a:pt x="5061260" y="204455"/>
                  <a:pt x="5060554" y="201915"/>
                  <a:pt x="5060554" y="200645"/>
                </a:cubicBezTo>
                <a:close/>
                <a:moveTo>
                  <a:pt x="5644368" y="195565"/>
                </a:moveTo>
                <a:cubicBezTo>
                  <a:pt x="5645074" y="195565"/>
                  <a:pt x="5645074" y="196200"/>
                  <a:pt x="5645074" y="196200"/>
                </a:cubicBezTo>
                <a:cubicBezTo>
                  <a:pt x="5647902" y="196835"/>
                  <a:pt x="5648608" y="198740"/>
                  <a:pt x="5647195" y="200645"/>
                </a:cubicBezTo>
                <a:cubicBezTo>
                  <a:pt x="5646488" y="202550"/>
                  <a:pt x="5643661" y="205090"/>
                  <a:pt x="5640127" y="206995"/>
                </a:cubicBezTo>
                <a:cubicBezTo>
                  <a:pt x="5635886" y="208900"/>
                  <a:pt x="5635180" y="207630"/>
                  <a:pt x="5638007" y="201915"/>
                </a:cubicBezTo>
                <a:cubicBezTo>
                  <a:pt x="5639420" y="198105"/>
                  <a:pt x="5642248" y="195565"/>
                  <a:pt x="5644368" y="195565"/>
                </a:cubicBezTo>
                <a:close/>
                <a:moveTo>
                  <a:pt x="5271179" y="194295"/>
                </a:moveTo>
                <a:cubicBezTo>
                  <a:pt x="5270472" y="196200"/>
                  <a:pt x="5269766" y="198105"/>
                  <a:pt x="5269058" y="200010"/>
                </a:cubicBezTo>
                <a:lnTo>
                  <a:pt x="5263718" y="208406"/>
                </a:lnTo>
                <a:lnTo>
                  <a:pt x="5264111" y="206995"/>
                </a:lnTo>
                <a:cubicBezTo>
                  <a:pt x="5265524" y="203185"/>
                  <a:pt x="5267645" y="198740"/>
                  <a:pt x="5271179" y="194295"/>
                </a:cubicBezTo>
                <a:close/>
                <a:moveTo>
                  <a:pt x="5106495" y="191755"/>
                </a:moveTo>
                <a:cubicBezTo>
                  <a:pt x="5100841" y="210170"/>
                  <a:pt x="5088118" y="226680"/>
                  <a:pt x="5095186" y="228585"/>
                </a:cubicBezTo>
                <a:cubicBezTo>
                  <a:pt x="5100841" y="210170"/>
                  <a:pt x="5106495" y="191755"/>
                  <a:pt x="5106495" y="191755"/>
                </a:cubicBezTo>
                <a:close/>
                <a:moveTo>
                  <a:pt x="6026746" y="187945"/>
                </a:moveTo>
                <a:cubicBezTo>
                  <a:pt x="6025332" y="187945"/>
                  <a:pt x="6023212" y="189215"/>
                  <a:pt x="6021798" y="190485"/>
                </a:cubicBezTo>
                <a:lnTo>
                  <a:pt x="6020384" y="192390"/>
                </a:lnTo>
                <a:lnTo>
                  <a:pt x="6021798" y="192390"/>
                </a:lnTo>
                <a:cubicBezTo>
                  <a:pt x="6023918" y="193025"/>
                  <a:pt x="6026038" y="191755"/>
                  <a:pt x="6028159" y="189215"/>
                </a:cubicBezTo>
                <a:lnTo>
                  <a:pt x="6028866" y="188580"/>
                </a:lnTo>
                <a:lnTo>
                  <a:pt x="6028159" y="188580"/>
                </a:lnTo>
                <a:cubicBezTo>
                  <a:pt x="6028159" y="187945"/>
                  <a:pt x="6027452" y="187945"/>
                  <a:pt x="6026746" y="187945"/>
                </a:cubicBezTo>
                <a:close/>
                <a:moveTo>
                  <a:pt x="4993477" y="175832"/>
                </a:moveTo>
                <a:lnTo>
                  <a:pt x="4993408" y="176515"/>
                </a:lnTo>
                <a:lnTo>
                  <a:pt x="4993408" y="175880"/>
                </a:lnTo>
                <a:close/>
                <a:moveTo>
                  <a:pt x="2152790" y="173340"/>
                </a:moveTo>
                <a:cubicBezTo>
                  <a:pt x="2152084" y="175245"/>
                  <a:pt x="2151376" y="176515"/>
                  <a:pt x="2151376" y="177785"/>
                </a:cubicBezTo>
                <a:lnTo>
                  <a:pt x="2151376" y="180325"/>
                </a:lnTo>
                <a:lnTo>
                  <a:pt x="2152790" y="177785"/>
                </a:lnTo>
                <a:close/>
                <a:moveTo>
                  <a:pt x="5093066" y="172070"/>
                </a:moveTo>
                <a:cubicBezTo>
                  <a:pt x="5093066" y="172705"/>
                  <a:pt x="5092360" y="173340"/>
                  <a:pt x="5092360" y="173975"/>
                </a:cubicBezTo>
                <a:cubicBezTo>
                  <a:pt x="5091652" y="174610"/>
                  <a:pt x="5091652" y="175245"/>
                  <a:pt x="5091652" y="175880"/>
                </a:cubicBezTo>
                <a:lnTo>
                  <a:pt x="5091652" y="177150"/>
                </a:lnTo>
                <a:lnTo>
                  <a:pt x="5092360" y="175245"/>
                </a:lnTo>
                <a:lnTo>
                  <a:pt x="5093773" y="172070"/>
                </a:lnTo>
                <a:close/>
                <a:moveTo>
                  <a:pt x="5000476" y="165085"/>
                </a:moveTo>
                <a:cubicBezTo>
                  <a:pt x="5001182" y="165720"/>
                  <a:pt x="5001182" y="168260"/>
                  <a:pt x="4999769" y="171435"/>
                </a:cubicBezTo>
                <a:lnTo>
                  <a:pt x="4993477" y="175832"/>
                </a:lnTo>
                <a:lnTo>
                  <a:pt x="4994114" y="169530"/>
                </a:lnTo>
                <a:cubicBezTo>
                  <a:pt x="4996942" y="166355"/>
                  <a:pt x="4999769" y="164450"/>
                  <a:pt x="5000476" y="165085"/>
                </a:cubicBezTo>
                <a:close/>
                <a:moveTo>
                  <a:pt x="4994821" y="152385"/>
                </a:moveTo>
                <a:cubicBezTo>
                  <a:pt x="4991288" y="152385"/>
                  <a:pt x="4987046" y="156830"/>
                  <a:pt x="4982099" y="165085"/>
                </a:cubicBezTo>
                <a:cubicBezTo>
                  <a:pt x="4976444" y="173340"/>
                  <a:pt x="4976444" y="176515"/>
                  <a:pt x="4979978" y="180325"/>
                </a:cubicBezTo>
                <a:cubicBezTo>
                  <a:pt x="4983512" y="183500"/>
                  <a:pt x="4983512" y="184770"/>
                  <a:pt x="4981392" y="185405"/>
                </a:cubicBezTo>
                <a:cubicBezTo>
                  <a:pt x="4979978" y="186675"/>
                  <a:pt x="4980686" y="187945"/>
                  <a:pt x="4982806" y="189215"/>
                </a:cubicBezTo>
                <a:cubicBezTo>
                  <a:pt x="4984926" y="189850"/>
                  <a:pt x="4984220" y="194295"/>
                  <a:pt x="4981392" y="199375"/>
                </a:cubicBezTo>
                <a:cubicBezTo>
                  <a:pt x="4977858" y="204455"/>
                  <a:pt x="4970084" y="216520"/>
                  <a:pt x="4963722" y="227950"/>
                </a:cubicBezTo>
                <a:cubicBezTo>
                  <a:pt x="4950293" y="250810"/>
                  <a:pt x="4952414" y="260970"/>
                  <a:pt x="4970790" y="264780"/>
                </a:cubicBezTo>
                <a:cubicBezTo>
                  <a:pt x="4978565" y="266050"/>
                  <a:pt x="4978565" y="267955"/>
                  <a:pt x="4972910" y="281290"/>
                </a:cubicBezTo>
                <a:cubicBezTo>
                  <a:pt x="4968670" y="289545"/>
                  <a:pt x="4960895" y="311770"/>
                  <a:pt x="4953827" y="330820"/>
                </a:cubicBezTo>
                <a:cubicBezTo>
                  <a:pt x="4950293" y="342885"/>
                  <a:pt x="4944638" y="354315"/>
                  <a:pt x="4936864" y="365110"/>
                </a:cubicBezTo>
                <a:cubicBezTo>
                  <a:pt x="4934744" y="365745"/>
                  <a:pt x="4934036" y="367015"/>
                  <a:pt x="4935450" y="368920"/>
                </a:cubicBezTo>
                <a:cubicBezTo>
                  <a:pt x="4936157" y="372095"/>
                  <a:pt x="4915660" y="421625"/>
                  <a:pt x="4889508" y="480680"/>
                </a:cubicBezTo>
                <a:cubicBezTo>
                  <a:pt x="4884561" y="490840"/>
                  <a:pt x="4886682" y="500365"/>
                  <a:pt x="4893042" y="495285"/>
                </a:cubicBezTo>
                <a:cubicBezTo>
                  <a:pt x="4895163" y="494015"/>
                  <a:pt x="4897990" y="494015"/>
                  <a:pt x="4900817" y="495920"/>
                </a:cubicBezTo>
                <a:cubicBezTo>
                  <a:pt x="4906472" y="499730"/>
                  <a:pt x="4915660" y="494650"/>
                  <a:pt x="4913540" y="488935"/>
                </a:cubicBezTo>
                <a:cubicBezTo>
                  <a:pt x="4914246" y="485760"/>
                  <a:pt x="4916366" y="483220"/>
                  <a:pt x="4919900" y="481315"/>
                </a:cubicBezTo>
                <a:cubicBezTo>
                  <a:pt x="4925555" y="478140"/>
                  <a:pt x="4934744" y="464170"/>
                  <a:pt x="4938984" y="454010"/>
                </a:cubicBezTo>
                <a:cubicBezTo>
                  <a:pt x="4940398" y="449565"/>
                  <a:pt x="4941104" y="446390"/>
                  <a:pt x="4939691" y="445120"/>
                </a:cubicBezTo>
                <a:cubicBezTo>
                  <a:pt x="4940398" y="439405"/>
                  <a:pt x="4942518" y="434325"/>
                  <a:pt x="4946759" y="430515"/>
                </a:cubicBezTo>
                <a:lnTo>
                  <a:pt x="4947466" y="429880"/>
                </a:lnTo>
                <a:lnTo>
                  <a:pt x="4948880" y="422895"/>
                </a:lnTo>
                <a:cubicBezTo>
                  <a:pt x="4951706" y="412735"/>
                  <a:pt x="4954534" y="402575"/>
                  <a:pt x="4957361" y="393685"/>
                </a:cubicBezTo>
                <a:lnTo>
                  <a:pt x="4963067" y="374677"/>
                </a:lnTo>
                <a:lnTo>
                  <a:pt x="4967874" y="378604"/>
                </a:lnTo>
                <a:cubicBezTo>
                  <a:pt x="4967963" y="381144"/>
                  <a:pt x="4966549" y="385748"/>
                  <a:pt x="4963722" y="394955"/>
                </a:cubicBezTo>
                <a:cubicBezTo>
                  <a:pt x="4963722" y="396225"/>
                  <a:pt x="4963016" y="397495"/>
                  <a:pt x="4963016" y="398130"/>
                </a:cubicBezTo>
                <a:lnTo>
                  <a:pt x="4967256" y="387970"/>
                </a:lnTo>
                <a:lnTo>
                  <a:pt x="4969376" y="376540"/>
                </a:lnTo>
                <a:lnTo>
                  <a:pt x="4970790" y="377175"/>
                </a:lnTo>
                <a:lnTo>
                  <a:pt x="4972910" y="372095"/>
                </a:lnTo>
                <a:cubicBezTo>
                  <a:pt x="4975031" y="367650"/>
                  <a:pt x="4977858" y="363205"/>
                  <a:pt x="4981392" y="358760"/>
                </a:cubicBezTo>
                <a:lnTo>
                  <a:pt x="4982806" y="356220"/>
                </a:lnTo>
                <a:lnTo>
                  <a:pt x="4984220" y="353045"/>
                </a:lnTo>
                <a:cubicBezTo>
                  <a:pt x="4986340" y="346060"/>
                  <a:pt x="4988460" y="339710"/>
                  <a:pt x="4989874" y="333995"/>
                </a:cubicBezTo>
                <a:lnTo>
                  <a:pt x="4990580" y="332725"/>
                </a:lnTo>
                <a:lnTo>
                  <a:pt x="4987754" y="332725"/>
                </a:lnTo>
                <a:cubicBezTo>
                  <a:pt x="4982099" y="331455"/>
                  <a:pt x="4982806" y="328915"/>
                  <a:pt x="4989167" y="326375"/>
                </a:cubicBezTo>
                <a:lnTo>
                  <a:pt x="4992701" y="325740"/>
                </a:lnTo>
                <a:lnTo>
                  <a:pt x="4993408" y="324470"/>
                </a:lnTo>
                <a:cubicBezTo>
                  <a:pt x="4993408" y="323200"/>
                  <a:pt x="4993408" y="322565"/>
                  <a:pt x="4993408" y="322565"/>
                </a:cubicBezTo>
                <a:cubicBezTo>
                  <a:pt x="4994114" y="322565"/>
                  <a:pt x="4994114" y="323200"/>
                  <a:pt x="4994821" y="323200"/>
                </a:cubicBezTo>
                <a:lnTo>
                  <a:pt x="4995528" y="323835"/>
                </a:lnTo>
                <a:lnTo>
                  <a:pt x="4999062" y="321295"/>
                </a:lnTo>
                <a:cubicBezTo>
                  <a:pt x="5004010" y="317485"/>
                  <a:pt x="5008250" y="312405"/>
                  <a:pt x="5011078" y="306055"/>
                </a:cubicBezTo>
                <a:cubicBezTo>
                  <a:pt x="5013198" y="301610"/>
                  <a:pt x="5015318" y="298435"/>
                  <a:pt x="5016025" y="295895"/>
                </a:cubicBezTo>
                <a:cubicBezTo>
                  <a:pt x="5018146" y="290180"/>
                  <a:pt x="5016732" y="288275"/>
                  <a:pt x="5011784" y="286370"/>
                </a:cubicBezTo>
                <a:cubicBezTo>
                  <a:pt x="5011078" y="286370"/>
                  <a:pt x="5009664" y="285735"/>
                  <a:pt x="5008957" y="285735"/>
                </a:cubicBezTo>
                <a:lnTo>
                  <a:pt x="5006837" y="285100"/>
                </a:lnTo>
                <a:lnTo>
                  <a:pt x="5005423" y="290180"/>
                </a:lnTo>
                <a:cubicBezTo>
                  <a:pt x="5001182" y="301610"/>
                  <a:pt x="4997648" y="312405"/>
                  <a:pt x="4993408" y="322565"/>
                </a:cubicBezTo>
                <a:cubicBezTo>
                  <a:pt x="4992701" y="302245"/>
                  <a:pt x="4987046" y="320660"/>
                  <a:pt x="4980686" y="319390"/>
                </a:cubicBezTo>
                <a:cubicBezTo>
                  <a:pt x="4987046" y="320660"/>
                  <a:pt x="4981392" y="339710"/>
                  <a:pt x="4975738" y="358125"/>
                </a:cubicBezTo>
                <a:cubicBezTo>
                  <a:pt x="4975738" y="358125"/>
                  <a:pt x="4972159" y="368484"/>
                  <a:pt x="4967687" y="372859"/>
                </a:cubicBezTo>
                <a:lnTo>
                  <a:pt x="4963088" y="374608"/>
                </a:lnTo>
                <a:lnTo>
                  <a:pt x="4977328" y="327169"/>
                </a:lnTo>
                <a:cubicBezTo>
                  <a:pt x="4984220" y="303991"/>
                  <a:pt x="4991288" y="280020"/>
                  <a:pt x="4998355" y="255890"/>
                </a:cubicBezTo>
                <a:lnTo>
                  <a:pt x="5001889" y="242555"/>
                </a:lnTo>
                <a:lnTo>
                  <a:pt x="5001182" y="241285"/>
                </a:lnTo>
                <a:cubicBezTo>
                  <a:pt x="5000476" y="240015"/>
                  <a:pt x="5000476" y="239380"/>
                  <a:pt x="5000476" y="238110"/>
                </a:cubicBezTo>
                <a:cubicBezTo>
                  <a:pt x="5001182" y="237475"/>
                  <a:pt x="5001889" y="236840"/>
                  <a:pt x="5002596" y="236840"/>
                </a:cubicBezTo>
                <a:lnTo>
                  <a:pt x="5003303" y="236840"/>
                </a:lnTo>
                <a:lnTo>
                  <a:pt x="5011784" y="206995"/>
                </a:lnTo>
                <a:lnTo>
                  <a:pt x="5022386" y="172070"/>
                </a:lnTo>
                <a:lnTo>
                  <a:pt x="5021680" y="172070"/>
                </a:lnTo>
                <a:cubicBezTo>
                  <a:pt x="5015318" y="170800"/>
                  <a:pt x="5006130" y="164450"/>
                  <a:pt x="5001889" y="157465"/>
                </a:cubicBezTo>
                <a:cubicBezTo>
                  <a:pt x="4999769" y="154925"/>
                  <a:pt x="4997648" y="153020"/>
                  <a:pt x="4996235" y="152385"/>
                </a:cubicBezTo>
                <a:cubicBezTo>
                  <a:pt x="4995528" y="152385"/>
                  <a:pt x="4994821" y="152385"/>
                  <a:pt x="4994821" y="152385"/>
                </a:cubicBezTo>
                <a:close/>
                <a:moveTo>
                  <a:pt x="5076810" y="150480"/>
                </a:moveTo>
                <a:lnTo>
                  <a:pt x="5076103" y="152385"/>
                </a:lnTo>
                <a:lnTo>
                  <a:pt x="5075396" y="153655"/>
                </a:lnTo>
                <a:close/>
                <a:moveTo>
                  <a:pt x="5664158" y="146670"/>
                </a:moveTo>
                <a:cubicBezTo>
                  <a:pt x="5664158" y="146670"/>
                  <a:pt x="5664158" y="146670"/>
                  <a:pt x="5664865" y="146670"/>
                </a:cubicBezTo>
                <a:cubicBezTo>
                  <a:pt x="5665572" y="156195"/>
                  <a:pt x="5663452" y="165085"/>
                  <a:pt x="5659918" y="172705"/>
                </a:cubicBezTo>
                <a:cubicBezTo>
                  <a:pt x="5659210" y="175880"/>
                  <a:pt x="5657797" y="178420"/>
                  <a:pt x="5655676" y="180960"/>
                </a:cubicBezTo>
                <a:cubicBezTo>
                  <a:pt x="5650729" y="187310"/>
                  <a:pt x="5645782" y="182865"/>
                  <a:pt x="5647902" y="172070"/>
                </a:cubicBezTo>
                <a:cubicBezTo>
                  <a:pt x="5650022" y="161275"/>
                  <a:pt x="5659210" y="147305"/>
                  <a:pt x="5664158" y="146670"/>
                </a:cubicBezTo>
                <a:close/>
                <a:moveTo>
                  <a:pt x="5078224" y="144130"/>
                </a:moveTo>
                <a:cubicBezTo>
                  <a:pt x="5078224" y="145400"/>
                  <a:pt x="5077516" y="146035"/>
                  <a:pt x="5077516" y="147305"/>
                </a:cubicBezTo>
                <a:lnTo>
                  <a:pt x="5076810" y="148575"/>
                </a:lnTo>
                <a:close/>
                <a:moveTo>
                  <a:pt x="5225237" y="142860"/>
                </a:moveTo>
                <a:lnTo>
                  <a:pt x="5221703" y="149845"/>
                </a:lnTo>
                <a:lnTo>
                  <a:pt x="5216756" y="160005"/>
                </a:lnTo>
                <a:cubicBezTo>
                  <a:pt x="5216049" y="161275"/>
                  <a:pt x="5215342" y="162545"/>
                  <a:pt x="5214635" y="163180"/>
                </a:cubicBezTo>
                <a:lnTo>
                  <a:pt x="5213928" y="164450"/>
                </a:lnTo>
                <a:lnTo>
                  <a:pt x="5213928" y="165085"/>
                </a:lnTo>
                <a:lnTo>
                  <a:pt x="5211101" y="170800"/>
                </a:lnTo>
                <a:lnTo>
                  <a:pt x="5209688" y="173975"/>
                </a:lnTo>
                <a:cubicBezTo>
                  <a:pt x="5204033" y="187945"/>
                  <a:pt x="5202620" y="206360"/>
                  <a:pt x="5193432" y="234300"/>
                </a:cubicBezTo>
                <a:cubicBezTo>
                  <a:pt x="5190604" y="243825"/>
                  <a:pt x="5189190" y="248270"/>
                  <a:pt x="5187777" y="252715"/>
                </a:cubicBezTo>
                <a:cubicBezTo>
                  <a:pt x="5194845" y="254620"/>
                  <a:pt x="5194845" y="254620"/>
                  <a:pt x="5194845" y="254620"/>
                </a:cubicBezTo>
                <a:cubicBezTo>
                  <a:pt x="5187777" y="252715"/>
                  <a:pt x="5188484" y="273035"/>
                  <a:pt x="5182122" y="271765"/>
                </a:cubicBezTo>
                <a:cubicBezTo>
                  <a:pt x="5176468" y="290180"/>
                  <a:pt x="5182122" y="271765"/>
                  <a:pt x="5188484" y="273035"/>
                </a:cubicBezTo>
                <a:cubicBezTo>
                  <a:pt x="5188484" y="273035"/>
                  <a:pt x="5187777" y="276210"/>
                  <a:pt x="5187070" y="279385"/>
                </a:cubicBezTo>
                <a:lnTo>
                  <a:pt x="5185656" y="281925"/>
                </a:lnTo>
                <a:lnTo>
                  <a:pt x="5186364" y="281290"/>
                </a:lnTo>
                <a:lnTo>
                  <a:pt x="5187070" y="280020"/>
                </a:lnTo>
                <a:cubicBezTo>
                  <a:pt x="5189190" y="272400"/>
                  <a:pt x="5191311" y="264145"/>
                  <a:pt x="5194845" y="254620"/>
                </a:cubicBezTo>
                <a:cubicBezTo>
                  <a:pt x="5200499" y="236205"/>
                  <a:pt x="5200499" y="236205"/>
                  <a:pt x="5200499" y="236205"/>
                </a:cubicBezTo>
                <a:cubicBezTo>
                  <a:pt x="5193432" y="234300"/>
                  <a:pt x="5187777" y="252715"/>
                  <a:pt x="5193432" y="234300"/>
                </a:cubicBezTo>
                <a:cubicBezTo>
                  <a:pt x="5193432" y="234300"/>
                  <a:pt x="5193432" y="234300"/>
                  <a:pt x="5199792" y="215885"/>
                </a:cubicBezTo>
                <a:cubicBezTo>
                  <a:pt x="5199792" y="215885"/>
                  <a:pt x="5199792" y="215885"/>
                  <a:pt x="5206154" y="217790"/>
                </a:cubicBezTo>
                <a:cubicBezTo>
                  <a:pt x="5205447" y="197470"/>
                  <a:pt x="5211101" y="179055"/>
                  <a:pt x="5216756" y="160005"/>
                </a:cubicBezTo>
                <a:cubicBezTo>
                  <a:pt x="5213928" y="169530"/>
                  <a:pt x="5218876" y="160640"/>
                  <a:pt x="5223117" y="149210"/>
                </a:cubicBezTo>
                <a:close/>
                <a:moveTo>
                  <a:pt x="5129112" y="139685"/>
                </a:moveTo>
                <a:lnTo>
                  <a:pt x="5124872" y="147940"/>
                </a:lnTo>
                <a:cubicBezTo>
                  <a:pt x="5119218" y="158100"/>
                  <a:pt x="5114270" y="166990"/>
                  <a:pt x="5110736" y="171435"/>
                </a:cubicBezTo>
                <a:lnTo>
                  <a:pt x="5110029" y="172705"/>
                </a:lnTo>
                <a:lnTo>
                  <a:pt x="5110736" y="172705"/>
                </a:lnTo>
                <a:cubicBezTo>
                  <a:pt x="5110736" y="172705"/>
                  <a:pt x="5111443" y="172705"/>
                  <a:pt x="5112150" y="172705"/>
                </a:cubicBezTo>
                <a:cubicBezTo>
                  <a:pt x="5107909" y="186675"/>
                  <a:pt x="5104375" y="201280"/>
                  <a:pt x="5101548" y="214615"/>
                </a:cubicBezTo>
                <a:lnTo>
                  <a:pt x="5099427" y="225410"/>
                </a:lnTo>
                <a:lnTo>
                  <a:pt x="5101548" y="220330"/>
                </a:lnTo>
                <a:cubicBezTo>
                  <a:pt x="5103668" y="215885"/>
                  <a:pt x="5105788" y="210805"/>
                  <a:pt x="5107909" y="205725"/>
                </a:cubicBezTo>
                <a:cubicBezTo>
                  <a:pt x="5110029" y="201915"/>
                  <a:pt x="5112150" y="196835"/>
                  <a:pt x="5114270" y="192390"/>
                </a:cubicBezTo>
                <a:lnTo>
                  <a:pt x="5117097" y="187310"/>
                </a:lnTo>
                <a:lnTo>
                  <a:pt x="5118511" y="182230"/>
                </a:lnTo>
                <a:cubicBezTo>
                  <a:pt x="5121338" y="172070"/>
                  <a:pt x="5124165" y="161910"/>
                  <a:pt x="5126286" y="152385"/>
                </a:cubicBezTo>
                <a:close/>
                <a:moveTo>
                  <a:pt x="5058433" y="138415"/>
                </a:moveTo>
                <a:lnTo>
                  <a:pt x="5057020" y="143495"/>
                </a:lnTo>
                <a:cubicBezTo>
                  <a:pt x="5055606" y="147940"/>
                  <a:pt x="5054192" y="152385"/>
                  <a:pt x="5052778" y="157465"/>
                </a:cubicBezTo>
                <a:cubicBezTo>
                  <a:pt x="5058433" y="139685"/>
                  <a:pt x="5047831" y="153655"/>
                  <a:pt x="5046418" y="155560"/>
                </a:cubicBezTo>
                <a:lnTo>
                  <a:pt x="5047416" y="151884"/>
                </a:lnTo>
                <a:lnTo>
                  <a:pt x="5054104" y="140400"/>
                </a:lnTo>
                <a:cubicBezTo>
                  <a:pt x="5056136" y="138574"/>
                  <a:pt x="5057727" y="138415"/>
                  <a:pt x="5058433" y="138415"/>
                </a:cubicBezTo>
                <a:close/>
                <a:moveTo>
                  <a:pt x="4996942" y="135875"/>
                </a:moveTo>
                <a:cubicBezTo>
                  <a:pt x="4996235" y="135875"/>
                  <a:pt x="4995528" y="135875"/>
                  <a:pt x="4994821" y="136510"/>
                </a:cubicBezTo>
                <a:cubicBezTo>
                  <a:pt x="4994821" y="139050"/>
                  <a:pt x="4995528" y="140955"/>
                  <a:pt x="4997648" y="142860"/>
                </a:cubicBezTo>
                <a:cubicBezTo>
                  <a:pt x="4999062" y="144765"/>
                  <a:pt x="5001182" y="145400"/>
                  <a:pt x="5001889" y="143495"/>
                </a:cubicBezTo>
                <a:cubicBezTo>
                  <a:pt x="5002596" y="141590"/>
                  <a:pt x="5001889" y="139050"/>
                  <a:pt x="4999769" y="137145"/>
                </a:cubicBezTo>
                <a:cubicBezTo>
                  <a:pt x="4999062" y="137145"/>
                  <a:pt x="4999062" y="136510"/>
                  <a:pt x="4998355" y="136510"/>
                </a:cubicBezTo>
                <a:cubicBezTo>
                  <a:pt x="4997648" y="135875"/>
                  <a:pt x="4997648" y="135875"/>
                  <a:pt x="4996942" y="135875"/>
                </a:cubicBezTo>
                <a:close/>
                <a:moveTo>
                  <a:pt x="5286728" y="121270"/>
                </a:moveTo>
                <a:lnTo>
                  <a:pt x="5286728" y="121517"/>
                </a:lnTo>
                <a:lnTo>
                  <a:pt x="5286547" y="122231"/>
                </a:lnTo>
                <a:lnTo>
                  <a:pt x="5286022" y="123175"/>
                </a:lnTo>
                <a:close/>
                <a:moveTo>
                  <a:pt x="5064088" y="120000"/>
                </a:moveTo>
                <a:cubicBezTo>
                  <a:pt x="5064088" y="120000"/>
                  <a:pt x="5061967" y="127620"/>
                  <a:pt x="5059140" y="137145"/>
                </a:cubicBezTo>
                <a:lnTo>
                  <a:pt x="5058433" y="138415"/>
                </a:lnTo>
                <a:lnTo>
                  <a:pt x="5057726" y="138415"/>
                </a:lnTo>
                <a:cubicBezTo>
                  <a:pt x="5052778" y="137145"/>
                  <a:pt x="5059140" y="137780"/>
                  <a:pt x="5064088" y="120000"/>
                </a:cubicBezTo>
                <a:close/>
                <a:moveTo>
                  <a:pt x="5859941" y="102855"/>
                </a:moveTo>
                <a:cubicBezTo>
                  <a:pt x="5860648" y="102855"/>
                  <a:pt x="5860648" y="102855"/>
                  <a:pt x="5861354" y="102855"/>
                </a:cubicBezTo>
                <a:cubicBezTo>
                  <a:pt x="5862062" y="103490"/>
                  <a:pt x="5861354" y="105395"/>
                  <a:pt x="5860648" y="107300"/>
                </a:cubicBezTo>
                <a:cubicBezTo>
                  <a:pt x="5859234" y="111110"/>
                  <a:pt x="5857820" y="111110"/>
                  <a:pt x="5857114" y="108570"/>
                </a:cubicBezTo>
                <a:lnTo>
                  <a:pt x="5859234" y="107300"/>
                </a:lnTo>
                <a:cubicBezTo>
                  <a:pt x="5858528" y="104760"/>
                  <a:pt x="5857820" y="103490"/>
                  <a:pt x="5859941" y="102855"/>
                </a:cubicBezTo>
                <a:close/>
                <a:moveTo>
                  <a:pt x="2214281" y="101585"/>
                </a:moveTo>
                <a:lnTo>
                  <a:pt x="2212868" y="104760"/>
                </a:lnTo>
                <a:cubicBezTo>
                  <a:pt x="2207214" y="114920"/>
                  <a:pt x="2202266" y="123175"/>
                  <a:pt x="2199439" y="127620"/>
                </a:cubicBezTo>
                <a:cubicBezTo>
                  <a:pt x="2191663" y="138415"/>
                  <a:pt x="2183182" y="153020"/>
                  <a:pt x="2164806" y="186675"/>
                </a:cubicBezTo>
                <a:lnTo>
                  <a:pt x="2163392" y="189215"/>
                </a:lnTo>
                <a:lnTo>
                  <a:pt x="2161978" y="194295"/>
                </a:lnTo>
                <a:cubicBezTo>
                  <a:pt x="2156324" y="217790"/>
                  <a:pt x="2144309" y="247635"/>
                  <a:pt x="2132293" y="277480"/>
                </a:cubicBezTo>
                <a:cubicBezTo>
                  <a:pt x="2128052" y="288910"/>
                  <a:pt x="2119570" y="310500"/>
                  <a:pt x="2111089" y="332090"/>
                </a:cubicBezTo>
                <a:cubicBezTo>
                  <a:pt x="2105435" y="346060"/>
                  <a:pt x="2100487" y="358760"/>
                  <a:pt x="2096246" y="370190"/>
                </a:cubicBezTo>
                <a:lnTo>
                  <a:pt x="2094126" y="375905"/>
                </a:lnTo>
                <a:lnTo>
                  <a:pt x="2089179" y="388605"/>
                </a:lnTo>
                <a:cubicBezTo>
                  <a:pt x="2086351" y="394320"/>
                  <a:pt x="2084230" y="400670"/>
                  <a:pt x="2081403" y="407020"/>
                </a:cubicBezTo>
                <a:lnTo>
                  <a:pt x="2081403" y="408290"/>
                </a:lnTo>
                <a:lnTo>
                  <a:pt x="2079283" y="413370"/>
                </a:lnTo>
                <a:cubicBezTo>
                  <a:pt x="2078576" y="415275"/>
                  <a:pt x="2077869" y="417180"/>
                  <a:pt x="2077163" y="419085"/>
                </a:cubicBezTo>
                <a:lnTo>
                  <a:pt x="2072639" y="429754"/>
                </a:lnTo>
                <a:lnTo>
                  <a:pt x="2071509" y="431785"/>
                </a:lnTo>
                <a:lnTo>
                  <a:pt x="2071509" y="432420"/>
                </a:lnTo>
                <a:lnTo>
                  <a:pt x="2072639" y="429754"/>
                </a:lnTo>
                <a:lnTo>
                  <a:pt x="2079990" y="416545"/>
                </a:lnTo>
                <a:lnTo>
                  <a:pt x="2082111" y="413370"/>
                </a:lnTo>
                <a:lnTo>
                  <a:pt x="2082111" y="410830"/>
                </a:lnTo>
                <a:lnTo>
                  <a:pt x="2081403" y="408290"/>
                </a:lnTo>
                <a:lnTo>
                  <a:pt x="2082817" y="408290"/>
                </a:lnTo>
                <a:cubicBezTo>
                  <a:pt x="2089179" y="408290"/>
                  <a:pt x="2089885" y="391145"/>
                  <a:pt x="2092712" y="379715"/>
                </a:cubicBezTo>
                <a:lnTo>
                  <a:pt x="2094126" y="375905"/>
                </a:lnTo>
                <a:lnTo>
                  <a:pt x="2095539" y="375905"/>
                </a:lnTo>
                <a:cubicBezTo>
                  <a:pt x="2102608" y="377175"/>
                  <a:pt x="2099073" y="364475"/>
                  <a:pt x="2111796" y="356855"/>
                </a:cubicBezTo>
                <a:cubicBezTo>
                  <a:pt x="2102608" y="353680"/>
                  <a:pt x="2129466" y="338440"/>
                  <a:pt x="2111089" y="332090"/>
                </a:cubicBezTo>
                <a:cubicBezTo>
                  <a:pt x="2120278" y="335265"/>
                  <a:pt x="2123812" y="299705"/>
                  <a:pt x="2128759" y="313675"/>
                </a:cubicBezTo>
                <a:cubicBezTo>
                  <a:pt x="2123812" y="299705"/>
                  <a:pt x="2146429" y="269860"/>
                  <a:pt x="2154911" y="248270"/>
                </a:cubicBezTo>
                <a:cubicBezTo>
                  <a:pt x="2161272" y="238745"/>
                  <a:pt x="2166926" y="229220"/>
                  <a:pt x="2170460" y="219060"/>
                </a:cubicBezTo>
                <a:cubicBezTo>
                  <a:pt x="2179648" y="197470"/>
                  <a:pt x="2183182" y="175880"/>
                  <a:pt x="2188836" y="161275"/>
                </a:cubicBezTo>
                <a:cubicBezTo>
                  <a:pt x="2202972" y="142860"/>
                  <a:pt x="2207920" y="126350"/>
                  <a:pt x="2212161" y="108570"/>
                </a:cubicBezTo>
                <a:close/>
                <a:moveTo>
                  <a:pt x="5563086" y="92060"/>
                </a:moveTo>
                <a:cubicBezTo>
                  <a:pt x="5558846" y="92060"/>
                  <a:pt x="5556018" y="98410"/>
                  <a:pt x="5554604" y="109205"/>
                </a:cubicBezTo>
                <a:cubicBezTo>
                  <a:pt x="5553191" y="128890"/>
                  <a:pt x="5565206" y="146035"/>
                  <a:pt x="5572274" y="135240"/>
                </a:cubicBezTo>
                <a:lnTo>
                  <a:pt x="5573688" y="132700"/>
                </a:lnTo>
                <a:lnTo>
                  <a:pt x="5574395" y="130160"/>
                </a:lnTo>
                <a:cubicBezTo>
                  <a:pt x="5574395" y="127620"/>
                  <a:pt x="5573688" y="125080"/>
                  <a:pt x="5572274" y="124445"/>
                </a:cubicBezTo>
                <a:cubicBezTo>
                  <a:pt x="5569448" y="123175"/>
                  <a:pt x="5570861" y="118095"/>
                  <a:pt x="5575808" y="111745"/>
                </a:cubicBezTo>
                <a:cubicBezTo>
                  <a:pt x="5580756" y="104760"/>
                  <a:pt x="5580756" y="100950"/>
                  <a:pt x="5579342" y="101585"/>
                </a:cubicBezTo>
                <a:cubicBezTo>
                  <a:pt x="5577222" y="102220"/>
                  <a:pt x="5572982" y="99680"/>
                  <a:pt x="5570154" y="96505"/>
                </a:cubicBezTo>
                <a:cubicBezTo>
                  <a:pt x="5568740" y="94600"/>
                  <a:pt x="5566620" y="92695"/>
                  <a:pt x="5565206" y="92060"/>
                </a:cubicBezTo>
                <a:cubicBezTo>
                  <a:pt x="5564500" y="92060"/>
                  <a:pt x="5563793" y="92060"/>
                  <a:pt x="5563086" y="92060"/>
                </a:cubicBezTo>
                <a:close/>
                <a:moveTo>
                  <a:pt x="5339032" y="92060"/>
                </a:moveTo>
                <a:lnTo>
                  <a:pt x="5338324" y="93330"/>
                </a:lnTo>
                <a:lnTo>
                  <a:pt x="5338324" y="92695"/>
                </a:lnTo>
                <a:close/>
                <a:moveTo>
                  <a:pt x="6052897" y="91425"/>
                </a:moveTo>
                <a:lnTo>
                  <a:pt x="6050776" y="95870"/>
                </a:lnTo>
                <a:cubicBezTo>
                  <a:pt x="6045829" y="104760"/>
                  <a:pt x="6040174" y="113015"/>
                  <a:pt x="6033813" y="120635"/>
                </a:cubicBezTo>
                <a:cubicBezTo>
                  <a:pt x="6023918" y="132065"/>
                  <a:pt x="6017557" y="145400"/>
                  <a:pt x="6015436" y="160005"/>
                </a:cubicBezTo>
                <a:lnTo>
                  <a:pt x="6015436" y="161275"/>
                </a:lnTo>
                <a:lnTo>
                  <a:pt x="6028866" y="149845"/>
                </a:lnTo>
                <a:cubicBezTo>
                  <a:pt x="6038054" y="141590"/>
                  <a:pt x="6047242" y="133335"/>
                  <a:pt x="6056430" y="123810"/>
                </a:cubicBezTo>
                <a:lnTo>
                  <a:pt x="6057138" y="123175"/>
                </a:lnTo>
                <a:lnTo>
                  <a:pt x="6058551" y="119365"/>
                </a:lnTo>
                <a:cubicBezTo>
                  <a:pt x="6050070" y="115555"/>
                  <a:pt x="6049363" y="106665"/>
                  <a:pt x="6052190" y="93330"/>
                </a:cubicBezTo>
                <a:close/>
                <a:moveTo>
                  <a:pt x="5093066" y="74915"/>
                </a:moveTo>
                <a:lnTo>
                  <a:pt x="5092360" y="76185"/>
                </a:lnTo>
                <a:lnTo>
                  <a:pt x="5093066" y="75550"/>
                </a:lnTo>
                <a:close/>
                <a:moveTo>
                  <a:pt x="5050658" y="73645"/>
                </a:moveTo>
                <a:lnTo>
                  <a:pt x="5049952" y="76185"/>
                </a:lnTo>
                <a:lnTo>
                  <a:pt x="5049244" y="76185"/>
                </a:lnTo>
                <a:close/>
                <a:moveTo>
                  <a:pt x="5114977" y="73010"/>
                </a:moveTo>
                <a:cubicBezTo>
                  <a:pt x="5108616" y="101585"/>
                  <a:pt x="5102961" y="124445"/>
                  <a:pt x="5097307" y="146035"/>
                </a:cubicBezTo>
                <a:lnTo>
                  <a:pt x="5093773" y="159370"/>
                </a:lnTo>
                <a:lnTo>
                  <a:pt x="5095186" y="159370"/>
                </a:lnTo>
                <a:cubicBezTo>
                  <a:pt x="5097307" y="158735"/>
                  <a:pt x="5098720" y="158735"/>
                  <a:pt x="5099427" y="158735"/>
                </a:cubicBezTo>
                <a:lnTo>
                  <a:pt x="5100134" y="158735"/>
                </a:lnTo>
                <a:lnTo>
                  <a:pt x="5100134" y="158100"/>
                </a:lnTo>
                <a:cubicBezTo>
                  <a:pt x="5100841" y="156830"/>
                  <a:pt x="5102254" y="155560"/>
                  <a:pt x="5102961" y="154290"/>
                </a:cubicBezTo>
                <a:lnTo>
                  <a:pt x="5105082" y="151115"/>
                </a:lnTo>
                <a:lnTo>
                  <a:pt x="5102961" y="156195"/>
                </a:lnTo>
                <a:lnTo>
                  <a:pt x="5102254" y="158735"/>
                </a:lnTo>
                <a:lnTo>
                  <a:pt x="5102961" y="156830"/>
                </a:lnTo>
                <a:cubicBezTo>
                  <a:pt x="5103668" y="155560"/>
                  <a:pt x="5104375" y="153020"/>
                  <a:pt x="5105082" y="151115"/>
                </a:cubicBezTo>
                <a:lnTo>
                  <a:pt x="5105082" y="150480"/>
                </a:lnTo>
                <a:cubicBezTo>
                  <a:pt x="5108969" y="138098"/>
                  <a:pt x="5111619" y="128890"/>
                  <a:pt x="5112591" y="122540"/>
                </a:cubicBezTo>
                <a:lnTo>
                  <a:pt x="5111763" y="119050"/>
                </a:lnTo>
                <a:lnTo>
                  <a:pt x="5111840" y="118671"/>
                </a:lnTo>
                <a:cubicBezTo>
                  <a:pt x="5112105" y="114920"/>
                  <a:pt x="5111619" y="112222"/>
                  <a:pt x="5110029" y="111745"/>
                </a:cubicBezTo>
                <a:lnTo>
                  <a:pt x="5111763" y="119050"/>
                </a:lnTo>
                <a:lnTo>
                  <a:pt x="5109146" y="131907"/>
                </a:lnTo>
                <a:cubicBezTo>
                  <a:pt x="5106319" y="141273"/>
                  <a:pt x="5101901" y="150163"/>
                  <a:pt x="5098720" y="149210"/>
                </a:cubicBezTo>
                <a:cubicBezTo>
                  <a:pt x="5104375" y="130795"/>
                  <a:pt x="5115684" y="93330"/>
                  <a:pt x="5114977" y="73010"/>
                </a:cubicBezTo>
                <a:close/>
                <a:moveTo>
                  <a:pt x="5074690" y="73010"/>
                </a:moveTo>
                <a:cubicBezTo>
                  <a:pt x="5073982" y="75550"/>
                  <a:pt x="5073982" y="77455"/>
                  <a:pt x="5073982" y="78725"/>
                </a:cubicBezTo>
                <a:lnTo>
                  <a:pt x="5073982" y="79995"/>
                </a:lnTo>
                <a:lnTo>
                  <a:pt x="5073276" y="80630"/>
                </a:lnTo>
                <a:cubicBezTo>
                  <a:pt x="5071862" y="81265"/>
                  <a:pt x="5070448" y="81900"/>
                  <a:pt x="5069742" y="81265"/>
                </a:cubicBezTo>
                <a:cubicBezTo>
                  <a:pt x="5071862" y="74280"/>
                  <a:pt x="5073276" y="73010"/>
                  <a:pt x="5074690" y="73010"/>
                </a:cubicBezTo>
                <a:close/>
                <a:moveTo>
                  <a:pt x="6099546" y="66025"/>
                </a:moveTo>
                <a:cubicBezTo>
                  <a:pt x="6098132" y="66025"/>
                  <a:pt x="6093184" y="71740"/>
                  <a:pt x="6088236" y="77455"/>
                </a:cubicBezTo>
                <a:lnTo>
                  <a:pt x="6086823" y="78725"/>
                </a:lnTo>
                <a:lnTo>
                  <a:pt x="6083289" y="86345"/>
                </a:lnTo>
                <a:lnTo>
                  <a:pt x="6076928" y="100315"/>
                </a:lnTo>
                <a:lnTo>
                  <a:pt x="6082582" y="93330"/>
                </a:lnTo>
                <a:cubicBezTo>
                  <a:pt x="6088236" y="85710"/>
                  <a:pt x="6093891" y="78090"/>
                  <a:pt x="6098838" y="69200"/>
                </a:cubicBezTo>
                <a:cubicBezTo>
                  <a:pt x="6100252" y="66660"/>
                  <a:pt x="6100252" y="65390"/>
                  <a:pt x="6099546" y="66025"/>
                </a:cubicBezTo>
                <a:close/>
                <a:moveTo>
                  <a:pt x="6080462" y="64755"/>
                </a:moveTo>
                <a:lnTo>
                  <a:pt x="6076221" y="69200"/>
                </a:lnTo>
                <a:cubicBezTo>
                  <a:pt x="6058551" y="89520"/>
                  <a:pt x="6062085" y="97775"/>
                  <a:pt x="6062792" y="107935"/>
                </a:cubicBezTo>
                <a:lnTo>
                  <a:pt x="6062792" y="108570"/>
                </a:lnTo>
                <a:lnTo>
                  <a:pt x="6066326" y="99680"/>
                </a:lnTo>
                <a:cubicBezTo>
                  <a:pt x="6070566" y="90155"/>
                  <a:pt x="6074808" y="79360"/>
                  <a:pt x="6079048" y="68565"/>
                </a:cubicBezTo>
                <a:close/>
                <a:moveTo>
                  <a:pt x="5577929" y="63485"/>
                </a:moveTo>
                <a:cubicBezTo>
                  <a:pt x="5577222" y="63485"/>
                  <a:pt x="5575808" y="64120"/>
                  <a:pt x="5574395" y="64120"/>
                </a:cubicBezTo>
                <a:cubicBezTo>
                  <a:pt x="5563793" y="67930"/>
                  <a:pt x="5558138" y="82535"/>
                  <a:pt x="5566620" y="85075"/>
                </a:cubicBezTo>
                <a:lnTo>
                  <a:pt x="5566620" y="85710"/>
                </a:lnTo>
                <a:cubicBezTo>
                  <a:pt x="5570154" y="87615"/>
                  <a:pt x="5572982" y="85710"/>
                  <a:pt x="5575808" y="78090"/>
                </a:cubicBezTo>
                <a:cubicBezTo>
                  <a:pt x="5576516" y="77455"/>
                  <a:pt x="5577222" y="76185"/>
                  <a:pt x="5577222" y="74915"/>
                </a:cubicBezTo>
                <a:cubicBezTo>
                  <a:pt x="5580050" y="67930"/>
                  <a:pt x="5580756" y="64755"/>
                  <a:pt x="5579342" y="64120"/>
                </a:cubicBezTo>
                <a:cubicBezTo>
                  <a:pt x="5578636" y="63485"/>
                  <a:pt x="5578636" y="63485"/>
                  <a:pt x="5577929" y="63485"/>
                </a:cubicBezTo>
                <a:close/>
                <a:moveTo>
                  <a:pt x="5192018" y="63485"/>
                </a:moveTo>
                <a:cubicBezTo>
                  <a:pt x="5191311" y="63485"/>
                  <a:pt x="5189190" y="64755"/>
                  <a:pt x="5187070" y="71740"/>
                </a:cubicBezTo>
                <a:cubicBezTo>
                  <a:pt x="5184243" y="81265"/>
                  <a:pt x="5184243" y="81265"/>
                  <a:pt x="5184950" y="81265"/>
                </a:cubicBezTo>
                <a:lnTo>
                  <a:pt x="5185656" y="81900"/>
                </a:lnTo>
                <a:lnTo>
                  <a:pt x="5188484" y="76185"/>
                </a:lnTo>
                <a:cubicBezTo>
                  <a:pt x="5189898" y="74280"/>
                  <a:pt x="5191311" y="72375"/>
                  <a:pt x="5192018" y="69835"/>
                </a:cubicBezTo>
                <a:lnTo>
                  <a:pt x="5195552" y="63485"/>
                </a:lnTo>
                <a:lnTo>
                  <a:pt x="5194845" y="63485"/>
                </a:lnTo>
                <a:cubicBezTo>
                  <a:pt x="5194138" y="64120"/>
                  <a:pt x="5193432" y="63485"/>
                  <a:pt x="5192018" y="63485"/>
                </a:cubicBezTo>
                <a:close/>
                <a:moveTo>
                  <a:pt x="5076810" y="63485"/>
                </a:moveTo>
                <a:cubicBezTo>
                  <a:pt x="5080344" y="64120"/>
                  <a:pt x="5076103" y="62850"/>
                  <a:pt x="5081758" y="64755"/>
                </a:cubicBezTo>
                <a:cubicBezTo>
                  <a:pt x="5081758" y="65390"/>
                  <a:pt x="5081050" y="66660"/>
                  <a:pt x="5081050" y="67295"/>
                </a:cubicBezTo>
                <a:cubicBezTo>
                  <a:pt x="5078224" y="73645"/>
                  <a:pt x="5076810" y="73010"/>
                  <a:pt x="5075396" y="73010"/>
                </a:cubicBezTo>
                <a:lnTo>
                  <a:pt x="5074690" y="73010"/>
                </a:lnTo>
                <a:lnTo>
                  <a:pt x="5075396" y="69835"/>
                </a:lnTo>
                <a:cubicBezTo>
                  <a:pt x="5075396" y="67930"/>
                  <a:pt x="5076103" y="65390"/>
                  <a:pt x="5076810" y="63485"/>
                </a:cubicBezTo>
                <a:close/>
                <a:moveTo>
                  <a:pt x="2219229" y="59675"/>
                </a:moveTo>
                <a:lnTo>
                  <a:pt x="2218522" y="60310"/>
                </a:lnTo>
                <a:lnTo>
                  <a:pt x="2218522" y="60945"/>
                </a:lnTo>
                <a:close/>
                <a:moveTo>
                  <a:pt x="2199439" y="53960"/>
                </a:moveTo>
                <a:cubicBezTo>
                  <a:pt x="2218522" y="60310"/>
                  <a:pt x="2190957" y="75550"/>
                  <a:pt x="2195905" y="89520"/>
                </a:cubicBezTo>
                <a:cubicBezTo>
                  <a:pt x="2195905" y="89520"/>
                  <a:pt x="2191663" y="100315"/>
                  <a:pt x="2182475" y="97775"/>
                </a:cubicBezTo>
                <a:cubicBezTo>
                  <a:pt x="2190957" y="75550"/>
                  <a:pt x="2195197" y="64755"/>
                  <a:pt x="2199439" y="53960"/>
                </a:cubicBezTo>
                <a:close/>
                <a:moveTo>
                  <a:pt x="5345392" y="47610"/>
                </a:moveTo>
                <a:cubicBezTo>
                  <a:pt x="5345392" y="47610"/>
                  <a:pt x="5345392" y="49515"/>
                  <a:pt x="5343979" y="52690"/>
                </a:cubicBezTo>
                <a:cubicBezTo>
                  <a:pt x="5343979" y="52690"/>
                  <a:pt x="5339032" y="92060"/>
                  <a:pt x="5332670" y="90155"/>
                </a:cubicBezTo>
                <a:cubicBezTo>
                  <a:pt x="5332670" y="90155"/>
                  <a:pt x="5326309" y="108570"/>
                  <a:pt x="5320655" y="126985"/>
                </a:cubicBezTo>
                <a:cubicBezTo>
                  <a:pt x="5320655" y="126985"/>
                  <a:pt x="5320655" y="126985"/>
                  <a:pt x="5315000" y="146035"/>
                </a:cubicBezTo>
                <a:cubicBezTo>
                  <a:pt x="5315000" y="146035"/>
                  <a:pt x="5315000" y="146035"/>
                  <a:pt x="5309346" y="164450"/>
                </a:cubicBezTo>
                <a:cubicBezTo>
                  <a:pt x="5315707" y="165720"/>
                  <a:pt x="5315000" y="146035"/>
                  <a:pt x="5321362" y="147305"/>
                </a:cubicBezTo>
                <a:cubicBezTo>
                  <a:pt x="5319948" y="152385"/>
                  <a:pt x="5318534" y="156830"/>
                  <a:pt x="5317121" y="161275"/>
                </a:cubicBezTo>
                <a:lnTo>
                  <a:pt x="5315707" y="166990"/>
                </a:lnTo>
                <a:lnTo>
                  <a:pt x="5317121" y="165720"/>
                </a:lnTo>
                <a:lnTo>
                  <a:pt x="5318534" y="163180"/>
                </a:lnTo>
                <a:lnTo>
                  <a:pt x="5320655" y="157465"/>
                </a:lnTo>
                <a:cubicBezTo>
                  <a:pt x="5323482" y="147940"/>
                  <a:pt x="5327723" y="139050"/>
                  <a:pt x="5334084" y="130795"/>
                </a:cubicBezTo>
                <a:cubicBezTo>
                  <a:pt x="5327723" y="128890"/>
                  <a:pt x="5333377" y="110475"/>
                  <a:pt x="5333377" y="110475"/>
                </a:cubicBezTo>
                <a:cubicBezTo>
                  <a:pt x="5333377" y="110475"/>
                  <a:pt x="5345392" y="93330"/>
                  <a:pt x="5339032" y="92060"/>
                </a:cubicBezTo>
                <a:cubicBezTo>
                  <a:pt x="5339032" y="92060"/>
                  <a:pt x="5339032" y="92060"/>
                  <a:pt x="5344686" y="73010"/>
                </a:cubicBezTo>
                <a:cubicBezTo>
                  <a:pt x="5339738" y="71740"/>
                  <a:pt x="5346100" y="46975"/>
                  <a:pt x="5345392" y="47610"/>
                </a:cubicBezTo>
                <a:close/>
                <a:moveTo>
                  <a:pt x="5087412" y="45705"/>
                </a:moveTo>
                <a:lnTo>
                  <a:pt x="5086705" y="46340"/>
                </a:lnTo>
                <a:cubicBezTo>
                  <a:pt x="5083878" y="46975"/>
                  <a:pt x="5081758" y="51420"/>
                  <a:pt x="5079637" y="56500"/>
                </a:cubicBezTo>
                <a:lnTo>
                  <a:pt x="5076810" y="63485"/>
                </a:lnTo>
                <a:lnTo>
                  <a:pt x="5076103" y="62850"/>
                </a:lnTo>
                <a:cubicBezTo>
                  <a:pt x="5076103" y="62850"/>
                  <a:pt x="5075396" y="62850"/>
                  <a:pt x="5075396" y="62850"/>
                </a:cubicBezTo>
                <a:cubicBezTo>
                  <a:pt x="5080344" y="46340"/>
                  <a:pt x="5085998" y="45705"/>
                  <a:pt x="5087412" y="45705"/>
                </a:cubicBezTo>
                <a:close/>
                <a:moveTo>
                  <a:pt x="5881145" y="44435"/>
                </a:moveTo>
                <a:cubicBezTo>
                  <a:pt x="5881145" y="44435"/>
                  <a:pt x="5879732" y="44435"/>
                  <a:pt x="5879024" y="45070"/>
                </a:cubicBezTo>
                <a:cubicBezTo>
                  <a:pt x="5871250" y="48880"/>
                  <a:pt x="5863475" y="66660"/>
                  <a:pt x="5869836" y="66660"/>
                </a:cubicBezTo>
                <a:cubicBezTo>
                  <a:pt x="5874077" y="64120"/>
                  <a:pt x="5876904" y="61580"/>
                  <a:pt x="5878318" y="57770"/>
                </a:cubicBezTo>
                <a:cubicBezTo>
                  <a:pt x="5879024" y="57135"/>
                  <a:pt x="5879732" y="55865"/>
                  <a:pt x="5879732" y="54595"/>
                </a:cubicBezTo>
                <a:cubicBezTo>
                  <a:pt x="5882558" y="47610"/>
                  <a:pt x="5883266" y="45070"/>
                  <a:pt x="5881145" y="44435"/>
                </a:cubicBezTo>
                <a:close/>
                <a:moveTo>
                  <a:pt x="2245381" y="36815"/>
                </a:moveTo>
                <a:lnTo>
                  <a:pt x="2240432" y="48245"/>
                </a:lnTo>
                <a:lnTo>
                  <a:pt x="2234778" y="59675"/>
                </a:lnTo>
                <a:lnTo>
                  <a:pt x="2236899" y="55865"/>
                </a:lnTo>
                <a:cubicBezTo>
                  <a:pt x="2239726" y="50785"/>
                  <a:pt x="2242554" y="44435"/>
                  <a:pt x="2245381" y="38720"/>
                </a:cubicBezTo>
                <a:close/>
                <a:moveTo>
                  <a:pt x="5202620" y="36180"/>
                </a:moveTo>
                <a:lnTo>
                  <a:pt x="5203326" y="36180"/>
                </a:lnTo>
                <a:cubicBezTo>
                  <a:pt x="5204033" y="36180"/>
                  <a:pt x="5204740" y="36180"/>
                  <a:pt x="5205447" y="36815"/>
                </a:cubicBezTo>
                <a:cubicBezTo>
                  <a:pt x="5204740" y="38720"/>
                  <a:pt x="5204033" y="41260"/>
                  <a:pt x="5203326" y="42530"/>
                </a:cubicBezTo>
                <a:cubicBezTo>
                  <a:pt x="5198379" y="54595"/>
                  <a:pt x="5192724" y="53325"/>
                  <a:pt x="5192724" y="53325"/>
                </a:cubicBezTo>
                <a:cubicBezTo>
                  <a:pt x="5196258" y="49515"/>
                  <a:pt x="5199086" y="43800"/>
                  <a:pt x="5201913" y="38085"/>
                </a:cubicBezTo>
                <a:close/>
                <a:moveTo>
                  <a:pt x="5160212" y="33005"/>
                </a:moveTo>
                <a:cubicBezTo>
                  <a:pt x="5158798" y="34275"/>
                  <a:pt x="5157384" y="35545"/>
                  <a:pt x="5155971" y="36180"/>
                </a:cubicBezTo>
                <a:lnTo>
                  <a:pt x="5151730" y="50150"/>
                </a:lnTo>
                <a:lnTo>
                  <a:pt x="5146782" y="68565"/>
                </a:lnTo>
                <a:lnTo>
                  <a:pt x="5148903" y="66660"/>
                </a:lnTo>
                <a:lnTo>
                  <a:pt x="5151024" y="60945"/>
                </a:lnTo>
                <a:cubicBezTo>
                  <a:pt x="5154558" y="51420"/>
                  <a:pt x="5155971" y="43800"/>
                  <a:pt x="5160212" y="45070"/>
                </a:cubicBezTo>
                <a:cubicBezTo>
                  <a:pt x="5159505" y="41260"/>
                  <a:pt x="5159505" y="38085"/>
                  <a:pt x="5160212" y="35545"/>
                </a:cubicBezTo>
                <a:close/>
                <a:moveTo>
                  <a:pt x="5841564" y="18400"/>
                </a:moveTo>
                <a:cubicBezTo>
                  <a:pt x="5838030" y="18400"/>
                  <a:pt x="5834496" y="21575"/>
                  <a:pt x="5828842" y="38085"/>
                </a:cubicBezTo>
                <a:cubicBezTo>
                  <a:pt x="5821774" y="59675"/>
                  <a:pt x="5823894" y="67930"/>
                  <a:pt x="5832376" y="63485"/>
                </a:cubicBezTo>
                <a:cubicBezTo>
                  <a:pt x="5837324" y="57135"/>
                  <a:pt x="5840858" y="50150"/>
                  <a:pt x="5843685" y="43165"/>
                </a:cubicBezTo>
                <a:cubicBezTo>
                  <a:pt x="5846512" y="36180"/>
                  <a:pt x="5848632" y="29195"/>
                  <a:pt x="5850046" y="21575"/>
                </a:cubicBezTo>
                <a:cubicBezTo>
                  <a:pt x="5850046" y="21575"/>
                  <a:pt x="5848632" y="20305"/>
                  <a:pt x="5845805" y="19670"/>
                </a:cubicBezTo>
                <a:cubicBezTo>
                  <a:pt x="5845098" y="19035"/>
                  <a:pt x="5844392" y="19035"/>
                  <a:pt x="5842978" y="18400"/>
                </a:cubicBezTo>
                <a:cubicBezTo>
                  <a:pt x="5842271" y="18400"/>
                  <a:pt x="5842271" y="18400"/>
                  <a:pt x="5841564" y="18400"/>
                </a:cubicBezTo>
                <a:close/>
                <a:moveTo>
                  <a:pt x="6137006" y="17765"/>
                </a:moveTo>
                <a:cubicBezTo>
                  <a:pt x="6123576" y="55230"/>
                  <a:pt x="6112268" y="31100"/>
                  <a:pt x="6105906" y="50150"/>
                </a:cubicBezTo>
                <a:cubicBezTo>
                  <a:pt x="6101666" y="62215"/>
                  <a:pt x="6109440" y="60945"/>
                  <a:pt x="6120750" y="60310"/>
                </a:cubicBezTo>
                <a:lnTo>
                  <a:pt x="6122870" y="59675"/>
                </a:lnTo>
                <a:lnTo>
                  <a:pt x="6127110" y="50785"/>
                </a:lnTo>
                <a:cubicBezTo>
                  <a:pt x="6131351" y="42530"/>
                  <a:pt x="6134885" y="34275"/>
                  <a:pt x="6139126" y="26020"/>
                </a:cubicBezTo>
                <a:lnTo>
                  <a:pt x="6141246" y="20940"/>
                </a:lnTo>
                <a:cubicBezTo>
                  <a:pt x="6140540" y="19670"/>
                  <a:pt x="6139126" y="18400"/>
                  <a:pt x="6137006" y="17765"/>
                </a:cubicBezTo>
                <a:close/>
                <a:moveTo>
                  <a:pt x="5355994" y="15860"/>
                </a:moveTo>
                <a:cubicBezTo>
                  <a:pt x="5349634" y="34275"/>
                  <a:pt x="5343979" y="52690"/>
                  <a:pt x="5351047" y="54595"/>
                </a:cubicBezTo>
                <a:cubicBezTo>
                  <a:pt x="5349634" y="34275"/>
                  <a:pt x="5362356" y="17765"/>
                  <a:pt x="5355994" y="15860"/>
                </a:cubicBezTo>
                <a:close/>
                <a:moveTo>
                  <a:pt x="5122045" y="10145"/>
                </a:moveTo>
                <a:lnTo>
                  <a:pt x="5122045" y="11415"/>
                </a:lnTo>
                <a:cubicBezTo>
                  <a:pt x="5122752" y="16495"/>
                  <a:pt x="5122045" y="27290"/>
                  <a:pt x="5125578" y="15860"/>
                </a:cubicBezTo>
                <a:cubicBezTo>
                  <a:pt x="5125578" y="15860"/>
                  <a:pt x="5119924" y="34275"/>
                  <a:pt x="5114270" y="52690"/>
                </a:cubicBezTo>
                <a:cubicBezTo>
                  <a:pt x="5119924" y="34275"/>
                  <a:pt x="5113563" y="32370"/>
                  <a:pt x="5119218" y="13955"/>
                </a:cubicBezTo>
                <a:cubicBezTo>
                  <a:pt x="5119218" y="13955"/>
                  <a:pt x="5119924" y="12685"/>
                  <a:pt x="5121338" y="11415"/>
                </a:cubicBezTo>
                <a:close/>
                <a:moveTo>
                  <a:pt x="5213222" y="9510"/>
                </a:moveTo>
                <a:lnTo>
                  <a:pt x="5210394" y="18400"/>
                </a:lnTo>
                <a:cubicBezTo>
                  <a:pt x="5208981" y="22210"/>
                  <a:pt x="5207567" y="25385"/>
                  <a:pt x="5206154" y="28560"/>
                </a:cubicBezTo>
                <a:lnTo>
                  <a:pt x="5202620" y="36180"/>
                </a:lnTo>
                <a:lnTo>
                  <a:pt x="5201913" y="35545"/>
                </a:lnTo>
                <a:cubicBezTo>
                  <a:pt x="5199086" y="34910"/>
                  <a:pt x="5199086" y="34910"/>
                  <a:pt x="5199086" y="34910"/>
                </a:cubicBezTo>
                <a:cubicBezTo>
                  <a:pt x="5205447" y="36815"/>
                  <a:pt x="5186364" y="51420"/>
                  <a:pt x="5192724" y="53325"/>
                </a:cubicBezTo>
                <a:cubicBezTo>
                  <a:pt x="5196258" y="54595"/>
                  <a:pt x="5197672" y="54595"/>
                  <a:pt x="5199086" y="55230"/>
                </a:cubicBezTo>
                <a:lnTo>
                  <a:pt x="5201913" y="48880"/>
                </a:lnTo>
                <a:cubicBezTo>
                  <a:pt x="5204033" y="43800"/>
                  <a:pt x="5206154" y="38720"/>
                  <a:pt x="5207567" y="34275"/>
                </a:cubicBezTo>
                <a:lnTo>
                  <a:pt x="5209688" y="28560"/>
                </a:lnTo>
                <a:lnTo>
                  <a:pt x="5211808" y="19670"/>
                </a:lnTo>
                <a:lnTo>
                  <a:pt x="5212515" y="19035"/>
                </a:lnTo>
                <a:cubicBezTo>
                  <a:pt x="5213222" y="15225"/>
                  <a:pt x="5213928" y="12050"/>
                  <a:pt x="5213222" y="9510"/>
                </a:cubicBezTo>
                <a:close/>
                <a:moveTo>
                  <a:pt x="5158092" y="3795"/>
                </a:moveTo>
                <a:lnTo>
                  <a:pt x="5158092" y="4430"/>
                </a:lnTo>
                <a:lnTo>
                  <a:pt x="5157223" y="7260"/>
                </a:lnTo>
                <a:lnTo>
                  <a:pt x="5156678" y="8240"/>
                </a:lnTo>
                <a:close/>
                <a:moveTo>
                  <a:pt x="5144662" y="620"/>
                </a:moveTo>
                <a:cubicBezTo>
                  <a:pt x="5145369" y="620"/>
                  <a:pt x="5146076" y="620"/>
                  <a:pt x="5146076" y="620"/>
                </a:cubicBezTo>
                <a:lnTo>
                  <a:pt x="5146782" y="620"/>
                </a:lnTo>
                <a:lnTo>
                  <a:pt x="5146782" y="1255"/>
                </a:lnTo>
                <a:close/>
                <a:moveTo>
                  <a:pt x="5766585" y="0"/>
                </a:moveTo>
                <a:lnTo>
                  <a:pt x="5783077" y="0"/>
                </a:lnTo>
                <a:lnTo>
                  <a:pt x="5776097" y="12288"/>
                </a:lnTo>
                <a:cubicBezTo>
                  <a:pt x="5770885" y="21575"/>
                  <a:pt x="5765937" y="30465"/>
                  <a:pt x="5762403" y="36815"/>
                </a:cubicBezTo>
                <a:cubicBezTo>
                  <a:pt x="5756042" y="50150"/>
                  <a:pt x="5743320" y="73010"/>
                  <a:pt x="5735545" y="88885"/>
                </a:cubicBezTo>
                <a:cubicBezTo>
                  <a:pt x="5718582" y="121905"/>
                  <a:pt x="5708686" y="130795"/>
                  <a:pt x="5711514" y="111110"/>
                </a:cubicBezTo>
                <a:lnTo>
                  <a:pt x="5712220" y="110475"/>
                </a:lnTo>
                <a:close/>
                <a:moveTo>
                  <a:pt x="5157670" y="0"/>
                </a:moveTo>
                <a:lnTo>
                  <a:pt x="5159142" y="0"/>
                </a:lnTo>
                <a:lnTo>
                  <a:pt x="5158798" y="1255"/>
                </a:lnTo>
                <a:lnTo>
                  <a:pt x="5158092" y="3795"/>
                </a:lnTo>
                <a:lnTo>
                  <a:pt x="5157384" y="3795"/>
                </a:lnTo>
                <a:close/>
                <a:moveTo>
                  <a:pt x="5146782" y="0"/>
                </a:moveTo>
                <a:lnTo>
                  <a:pt x="5147966" y="0"/>
                </a:lnTo>
                <a:lnTo>
                  <a:pt x="5147490" y="620"/>
                </a:lnTo>
                <a:lnTo>
                  <a:pt x="5146782" y="620"/>
                </a:lnTo>
                <a:close/>
                <a:moveTo>
                  <a:pt x="2224897" y="0"/>
                </a:moveTo>
                <a:lnTo>
                  <a:pt x="2247913" y="0"/>
                </a:lnTo>
                <a:lnTo>
                  <a:pt x="2246794" y="9510"/>
                </a:lnTo>
                <a:lnTo>
                  <a:pt x="2246794" y="11415"/>
                </a:lnTo>
                <a:lnTo>
                  <a:pt x="2250328" y="5065"/>
                </a:lnTo>
                <a:lnTo>
                  <a:pt x="2253852" y="0"/>
                </a:lnTo>
                <a:lnTo>
                  <a:pt x="2274349" y="0"/>
                </a:lnTo>
                <a:lnTo>
                  <a:pt x="2271532" y="4430"/>
                </a:lnTo>
                <a:cubicBezTo>
                  <a:pt x="2250328" y="74280"/>
                  <a:pt x="2214988" y="139050"/>
                  <a:pt x="2188129" y="206995"/>
                </a:cubicBezTo>
                <a:lnTo>
                  <a:pt x="2181062" y="224140"/>
                </a:lnTo>
                <a:lnTo>
                  <a:pt x="2183182" y="220330"/>
                </a:lnTo>
                <a:cubicBezTo>
                  <a:pt x="2196612" y="193660"/>
                  <a:pt x="2212161" y="163815"/>
                  <a:pt x="2231245" y="128255"/>
                </a:cubicBezTo>
                <a:cubicBezTo>
                  <a:pt x="2236899" y="118730"/>
                  <a:pt x="2244674" y="101585"/>
                  <a:pt x="2253155" y="83170"/>
                </a:cubicBezTo>
                <a:lnTo>
                  <a:pt x="2258102" y="72375"/>
                </a:lnTo>
                <a:lnTo>
                  <a:pt x="2258809" y="67930"/>
                </a:lnTo>
                <a:cubicBezTo>
                  <a:pt x="2258809" y="66025"/>
                  <a:pt x="2259517" y="63485"/>
                  <a:pt x="2259517" y="61580"/>
                </a:cubicBezTo>
                <a:cubicBezTo>
                  <a:pt x="2259517" y="61580"/>
                  <a:pt x="2263757" y="50785"/>
                  <a:pt x="2263757" y="50785"/>
                </a:cubicBezTo>
                <a:cubicBezTo>
                  <a:pt x="2265878" y="45388"/>
                  <a:pt x="2270118" y="34593"/>
                  <a:pt x="2274889" y="22369"/>
                </a:cubicBezTo>
                <a:lnTo>
                  <a:pt x="2283545" y="0"/>
                </a:lnTo>
                <a:lnTo>
                  <a:pt x="5034250" y="0"/>
                </a:lnTo>
                <a:lnTo>
                  <a:pt x="5031574" y="8875"/>
                </a:lnTo>
                <a:cubicBezTo>
                  <a:pt x="5023800" y="24115"/>
                  <a:pt x="5019559" y="39990"/>
                  <a:pt x="5017439" y="56500"/>
                </a:cubicBezTo>
                <a:cubicBezTo>
                  <a:pt x="5017439" y="67295"/>
                  <a:pt x="5014612" y="77455"/>
                  <a:pt x="5008957" y="86345"/>
                </a:cubicBezTo>
                <a:cubicBezTo>
                  <a:pt x="4993408" y="107935"/>
                  <a:pt x="4995528" y="118730"/>
                  <a:pt x="5020972" y="139050"/>
                </a:cubicBezTo>
                <a:cubicBezTo>
                  <a:pt x="5023800" y="141590"/>
                  <a:pt x="5025920" y="144765"/>
                  <a:pt x="5028040" y="147305"/>
                </a:cubicBezTo>
                <a:lnTo>
                  <a:pt x="5028748" y="148575"/>
                </a:lnTo>
                <a:lnTo>
                  <a:pt x="5032988" y="133970"/>
                </a:lnTo>
                <a:lnTo>
                  <a:pt x="5035816" y="125080"/>
                </a:lnTo>
                <a:lnTo>
                  <a:pt x="5035108" y="125080"/>
                </a:lnTo>
                <a:cubicBezTo>
                  <a:pt x="5035108" y="123810"/>
                  <a:pt x="5035108" y="122540"/>
                  <a:pt x="5035816" y="121270"/>
                </a:cubicBezTo>
                <a:cubicBezTo>
                  <a:pt x="5035816" y="120635"/>
                  <a:pt x="5036522" y="120000"/>
                  <a:pt x="5036522" y="120000"/>
                </a:cubicBezTo>
                <a:lnTo>
                  <a:pt x="5037229" y="119365"/>
                </a:lnTo>
                <a:lnTo>
                  <a:pt x="5040056" y="109840"/>
                </a:lnTo>
                <a:cubicBezTo>
                  <a:pt x="5042176" y="102220"/>
                  <a:pt x="5044297" y="94600"/>
                  <a:pt x="5047124" y="86345"/>
                </a:cubicBezTo>
                <a:lnTo>
                  <a:pt x="5049952" y="76185"/>
                </a:lnTo>
                <a:lnTo>
                  <a:pt x="5050658" y="76820"/>
                </a:lnTo>
                <a:cubicBezTo>
                  <a:pt x="5057020" y="81265"/>
                  <a:pt x="5046418" y="107300"/>
                  <a:pt x="5041470" y="119365"/>
                </a:cubicBezTo>
                <a:lnTo>
                  <a:pt x="5040763" y="120635"/>
                </a:lnTo>
                <a:lnTo>
                  <a:pt x="5041470" y="120635"/>
                </a:lnTo>
                <a:cubicBezTo>
                  <a:pt x="5042176" y="118730"/>
                  <a:pt x="5043590" y="117460"/>
                  <a:pt x="5044297" y="114920"/>
                </a:cubicBezTo>
                <a:lnTo>
                  <a:pt x="5042884" y="123175"/>
                </a:lnTo>
                <a:lnTo>
                  <a:pt x="5042884" y="124915"/>
                </a:lnTo>
                <a:lnTo>
                  <a:pt x="5042424" y="126762"/>
                </a:lnTo>
                <a:lnTo>
                  <a:pt x="5042176" y="126985"/>
                </a:lnTo>
                <a:lnTo>
                  <a:pt x="5042176" y="127620"/>
                </a:lnTo>
                <a:lnTo>
                  <a:pt x="5039350" y="137145"/>
                </a:lnTo>
                <a:cubicBezTo>
                  <a:pt x="5030868" y="170800"/>
                  <a:pt x="5018852" y="207630"/>
                  <a:pt x="5009664" y="238745"/>
                </a:cubicBezTo>
                <a:lnTo>
                  <a:pt x="5008957" y="241285"/>
                </a:lnTo>
                <a:cubicBezTo>
                  <a:pt x="5008957" y="241920"/>
                  <a:pt x="5008957" y="242555"/>
                  <a:pt x="5008250" y="243190"/>
                </a:cubicBezTo>
                <a:lnTo>
                  <a:pt x="5007544" y="243825"/>
                </a:lnTo>
                <a:lnTo>
                  <a:pt x="5006130" y="248905"/>
                </a:lnTo>
                <a:cubicBezTo>
                  <a:pt x="5005423" y="252080"/>
                  <a:pt x="5004716" y="255255"/>
                  <a:pt x="5004010" y="258430"/>
                </a:cubicBezTo>
                <a:lnTo>
                  <a:pt x="5003303" y="260335"/>
                </a:lnTo>
                <a:lnTo>
                  <a:pt x="5005423" y="260970"/>
                </a:lnTo>
                <a:lnTo>
                  <a:pt x="5006130" y="259065"/>
                </a:lnTo>
                <a:cubicBezTo>
                  <a:pt x="5012491" y="238745"/>
                  <a:pt x="5020089" y="213504"/>
                  <a:pt x="5027775" y="185643"/>
                </a:cubicBezTo>
                <a:lnTo>
                  <a:pt x="5042424" y="126762"/>
                </a:lnTo>
                <a:lnTo>
                  <a:pt x="5042884" y="126350"/>
                </a:lnTo>
                <a:lnTo>
                  <a:pt x="5042884" y="124915"/>
                </a:lnTo>
                <a:lnTo>
                  <a:pt x="5049952" y="96505"/>
                </a:lnTo>
                <a:cubicBezTo>
                  <a:pt x="5057726" y="71740"/>
                  <a:pt x="5066914" y="43800"/>
                  <a:pt x="5074690" y="19035"/>
                </a:cubicBezTo>
                <a:lnTo>
                  <a:pt x="5076810" y="12050"/>
                </a:lnTo>
                <a:lnTo>
                  <a:pt x="5076103" y="12685"/>
                </a:lnTo>
                <a:cubicBezTo>
                  <a:pt x="5076103" y="12685"/>
                  <a:pt x="5075396" y="12685"/>
                  <a:pt x="5075396" y="13320"/>
                </a:cubicBezTo>
                <a:lnTo>
                  <a:pt x="5074690" y="13320"/>
                </a:lnTo>
                <a:lnTo>
                  <a:pt x="5069035" y="29830"/>
                </a:lnTo>
                <a:cubicBezTo>
                  <a:pt x="5064794" y="41260"/>
                  <a:pt x="5060554" y="52055"/>
                  <a:pt x="5056312" y="62215"/>
                </a:cubicBezTo>
                <a:lnTo>
                  <a:pt x="5054899" y="65390"/>
                </a:lnTo>
                <a:lnTo>
                  <a:pt x="5055606" y="65390"/>
                </a:lnTo>
                <a:cubicBezTo>
                  <a:pt x="5057726" y="65390"/>
                  <a:pt x="5057726" y="67295"/>
                  <a:pt x="5056312" y="70470"/>
                </a:cubicBezTo>
                <a:cubicBezTo>
                  <a:pt x="5055606" y="73010"/>
                  <a:pt x="5054192" y="73010"/>
                  <a:pt x="5052778" y="72375"/>
                </a:cubicBezTo>
                <a:lnTo>
                  <a:pt x="5051365" y="71740"/>
                </a:lnTo>
                <a:lnTo>
                  <a:pt x="5051365" y="71105"/>
                </a:lnTo>
                <a:lnTo>
                  <a:pt x="5050658" y="70470"/>
                </a:lnTo>
                <a:cubicBezTo>
                  <a:pt x="5049952" y="69200"/>
                  <a:pt x="5049952" y="67295"/>
                  <a:pt x="5051365" y="66660"/>
                </a:cubicBezTo>
                <a:cubicBezTo>
                  <a:pt x="5052072" y="66025"/>
                  <a:pt x="5052778" y="66025"/>
                  <a:pt x="5052778" y="65390"/>
                </a:cubicBezTo>
                <a:lnTo>
                  <a:pt x="5053486" y="64120"/>
                </a:lnTo>
                <a:cubicBezTo>
                  <a:pt x="5058433" y="48880"/>
                  <a:pt x="5062674" y="34275"/>
                  <a:pt x="5066914" y="20305"/>
                </a:cubicBezTo>
                <a:cubicBezTo>
                  <a:pt x="5048538" y="55865"/>
                  <a:pt x="5043590" y="94600"/>
                  <a:pt x="5032282" y="132065"/>
                </a:cubicBezTo>
                <a:cubicBezTo>
                  <a:pt x="5025214" y="130160"/>
                  <a:pt x="5037936" y="113015"/>
                  <a:pt x="5030868" y="111745"/>
                </a:cubicBezTo>
                <a:lnTo>
                  <a:pt x="5064790" y="0"/>
                </a:lnTo>
                <a:lnTo>
                  <a:pt x="5078227" y="0"/>
                </a:lnTo>
                <a:lnTo>
                  <a:pt x="5078930" y="3160"/>
                </a:lnTo>
                <a:lnTo>
                  <a:pt x="5078930" y="5065"/>
                </a:lnTo>
                <a:lnTo>
                  <a:pt x="5080467" y="0"/>
                </a:lnTo>
                <a:lnTo>
                  <a:pt x="5088789" y="0"/>
                </a:lnTo>
                <a:lnTo>
                  <a:pt x="5086087" y="9113"/>
                </a:lnTo>
                <a:cubicBezTo>
                  <a:pt x="5079990" y="31100"/>
                  <a:pt x="5073629" y="54913"/>
                  <a:pt x="5066914" y="79360"/>
                </a:cubicBezTo>
                <a:lnTo>
                  <a:pt x="5062674" y="95235"/>
                </a:lnTo>
                <a:lnTo>
                  <a:pt x="5063380" y="95235"/>
                </a:lnTo>
                <a:cubicBezTo>
                  <a:pt x="5066208" y="95870"/>
                  <a:pt x="5065501" y="97775"/>
                  <a:pt x="5062674" y="99680"/>
                </a:cubicBezTo>
                <a:lnTo>
                  <a:pt x="5061260" y="100315"/>
                </a:lnTo>
                <a:lnTo>
                  <a:pt x="5059846" y="104760"/>
                </a:lnTo>
                <a:cubicBezTo>
                  <a:pt x="5057726" y="113015"/>
                  <a:pt x="5055606" y="121270"/>
                  <a:pt x="5053486" y="129525"/>
                </a:cubicBezTo>
                <a:lnTo>
                  <a:pt x="5047416" y="151884"/>
                </a:lnTo>
                <a:lnTo>
                  <a:pt x="5047124" y="152385"/>
                </a:lnTo>
                <a:lnTo>
                  <a:pt x="5046418" y="155560"/>
                </a:lnTo>
                <a:lnTo>
                  <a:pt x="5039350" y="180960"/>
                </a:lnTo>
                <a:cubicBezTo>
                  <a:pt x="5031574" y="206360"/>
                  <a:pt x="5024506" y="231760"/>
                  <a:pt x="5016732" y="255255"/>
                </a:cubicBezTo>
                <a:lnTo>
                  <a:pt x="5010371" y="276210"/>
                </a:lnTo>
                <a:cubicBezTo>
                  <a:pt x="5011078" y="275575"/>
                  <a:pt x="5011784" y="274940"/>
                  <a:pt x="5013198" y="274305"/>
                </a:cubicBezTo>
                <a:cubicBezTo>
                  <a:pt x="5016732" y="271765"/>
                  <a:pt x="5021680" y="270495"/>
                  <a:pt x="5024506" y="271765"/>
                </a:cubicBezTo>
                <a:cubicBezTo>
                  <a:pt x="5025214" y="271765"/>
                  <a:pt x="5026627" y="271130"/>
                  <a:pt x="5027334" y="269860"/>
                </a:cubicBezTo>
                <a:cubicBezTo>
                  <a:pt x="5028040" y="267955"/>
                  <a:pt x="5028040" y="266050"/>
                  <a:pt x="5028040" y="262875"/>
                </a:cubicBezTo>
                <a:cubicBezTo>
                  <a:pt x="5028040" y="259065"/>
                  <a:pt x="5029454" y="255890"/>
                  <a:pt x="5031574" y="252715"/>
                </a:cubicBezTo>
                <a:lnTo>
                  <a:pt x="5034402" y="250175"/>
                </a:lnTo>
                <a:lnTo>
                  <a:pt x="5035108" y="247000"/>
                </a:lnTo>
                <a:cubicBezTo>
                  <a:pt x="5037229" y="240015"/>
                  <a:pt x="5039350" y="233030"/>
                  <a:pt x="5041470" y="224775"/>
                </a:cubicBezTo>
                <a:lnTo>
                  <a:pt x="5042884" y="217790"/>
                </a:lnTo>
                <a:lnTo>
                  <a:pt x="5041470" y="217790"/>
                </a:lnTo>
                <a:cubicBezTo>
                  <a:pt x="5040056" y="217155"/>
                  <a:pt x="5037936" y="215250"/>
                  <a:pt x="5036522" y="212710"/>
                </a:cubicBezTo>
                <a:lnTo>
                  <a:pt x="5035816" y="212075"/>
                </a:lnTo>
                <a:cubicBezTo>
                  <a:pt x="5035108" y="212710"/>
                  <a:pt x="5035108" y="212710"/>
                  <a:pt x="5035108" y="212710"/>
                </a:cubicBezTo>
                <a:cubicBezTo>
                  <a:pt x="5029454" y="231760"/>
                  <a:pt x="5042176" y="214615"/>
                  <a:pt x="5029454" y="231760"/>
                </a:cubicBezTo>
                <a:cubicBezTo>
                  <a:pt x="5029454" y="231760"/>
                  <a:pt x="5029454" y="231760"/>
                  <a:pt x="5023800" y="250175"/>
                </a:cubicBezTo>
                <a:cubicBezTo>
                  <a:pt x="5023093" y="237475"/>
                  <a:pt x="5028040" y="226045"/>
                  <a:pt x="5034402" y="210170"/>
                </a:cubicBezTo>
                <a:lnTo>
                  <a:pt x="5035108" y="208900"/>
                </a:lnTo>
                <a:lnTo>
                  <a:pt x="5034402" y="207630"/>
                </a:lnTo>
                <a:cubicBezTo>
                  <a:pt x="5033695" y="201915"/>
                  <a:pt x="5036522" y="193660"/>
                  <a:pt x="5045710" y="177785"/>
                </a:cubicBezTo>
                <a:lnTo>
                  <a:pt x="5046418" y="177785"/>
                </a:lnTo>
                <a:lnTo>
                  <a:pt x="5047124" y="175880"/>
                </a:lnTo>
                <a:lnTo>
                  <a:pt x="5048538" y="173975"/>
                </a:lnTo>
                <a:cubicBezTo>
                  <a:pt x="5049952" y="172070"/>
                  <a:pt x="5050658" y="170800"/>
                  <a:pt x="5051365" y="168895"/>
                </a:cubicBezTo>
                <a:lnTo>
                  <a:pt x="5054192" y="165085"/>
                </a:lnTo>
                <a:lnTo>
                  <a:pt x="5054192" y="164450"/>
                </a:lnTo>
                <a:cubicBezTo>
                  <a:pt x="5057020" y="144765"/>
                  <a:pt x="5064088" y="120000"/>
                  <a:pt x="5064088" y="120000"/>
                </a:cubicBezTo>
                <a:cubicBezTo>
                  <a:pt x="5064088" y="120000"/>
                  <a:pt x="5057726" y="118730"/>
                  <a:pt x="5057726" y="118730"/>
                </a:cubicBezTo>
                <a:cubicBezTo>
                  <a:pt x="5063380" y="99680"/>
                  <a:pt x="5063380" y="99680"/>
                  <a:pt x="5076103" y="83170"/>
                </a:cubicBezTo>
                <a:cubicBezTo>
                  <a:pt x="5075396" y="82535"/>
                  <a:pt x="5074690" y="81900"/>
                  <a:pt x="5074690" y="80630"/>
                </a:cubicBezTo>
                <a:lnTo>
                  <a:pt x="5073982" y="79995"/>
                </a:lnTo>
                <a:lnTo>
                  <a:pt x="5075396" y="79360"/>
                </a:lnTo>
                <a:cubicBezTo>
                  <a:pt x="5081050" y="75550"/>
                  <a:pt x="5086705" y="66025"/>
                  <a:pt x="5081758" y="64755"/>
                </a:cubicBezTo>
                <a:cubicBezTo>
                  <a:pt x="5081758" y="64755"/>
                  <a:pt x="5083878" y="57135"/>
                  <a:pt x="5087412" y="46975"/>
                </a:cubicBezTo>
                <a:lnTo>
                  <a:pt x="5087412" y="45705"/>
                </a:lnTo>
                <a:lnTo>
                  <a:pt x="5089532" y="41260"/>
                </a:lnTo>
                <a:cubicBezTo>
                  <a:pt x="5090239" y="36815"/>
                  <a:pt x="5092360" y="31735"/>
                  <a:pt x="5093773" y="27290"/>
                </a:cubicBezTo>
                <a:cubicBezTo>
                  <a:pt x="5093773" y="27290"/>
                  <a:pt x="5086705" y="25385"/>
                  <a:pt x="5086705" y="25385"/>
                </a:cubicBezTo>
                <a:cubicBezTo>
                  <a:pt x="5099427" y="8875"/>
                  <a:pt x="5092360" y="6970"/>
                  <a:pt x="5092360" y="6970"/>
                </a:cubicBezTo>
                <a:lnTo>
                  <a:pt x="5094436" y="0"/>
                </a:lnTo>
                <a:lnTo>
                  <a:pt x="5117563" y="0"/>
                </a:lnTo>
                <a:lnTo>
                  <a:pt x="5112150" y="14590"/>
                </a:lnTo>
                <a:lnTo>
                  <a:pt x="5111443" y="15225"/>
                </a:lnTo>
                <a:lnTo>
                  <a:pt x="5106495" y="31735"/>
                </a:lnTo>
                <a:cubicBezTo>
                  <a:pt x="5104375" y="37450"/>
                  <a:pt x="5102961" y="43800"/>
                  <a:pt x="5100841" y="49515"/>
                </a:cubicBezTo>
                <a:cubicBezTo>
                  <a:pt x="5095186" y="67930"/>
                  <a:pt x="5095186" y="67930"/>
                  <a:pt x="5095186" y="67930"/>
                </a:cubicBezTo>
                <a:lnTo>
                  <a:pt x="5095067" y="68672"/>
                </a:lnTo>
                <a:lnTo>
                  <a:pt x="5091940" y="88141"/>
                </a:lnTo>
                <a:cubicBezTo>
                  <a:pt x="5085778" y="111983"/>
                  <a:pt x="5073452" y="142701"/>
                  <a:pt x="5078224" y="144130"/>
                </a:cubicBezTo>
                <a:cubicBezTo>
                  <a:pt x="5077516" y="146035"/>
                  <a:pt x="5076103" y="148575"/>
                  <a:pt x="5075396" y="151115"/>
                </a:cubicBezTo>
                <a:lnTo>
                  <a:pt x="5073982" y="154290"/>
                </a:lnTo>
                <a:lnTo>
                  <a:pt x="5075396" y="154925"/>
                </a:lnTo>
                <a:lnTo>
                  <a:pt x="5076810" y="155560"/>
                </a:lnTo>
                <a:cubicBezTo>
                  <a:pt x="5077516" y="156195"/>
                  <a:pt x="5078224" y="156830"/>
                  <a:pt x="5078930" y="157465"/>
                </a:cubicBezTo>
                <a:cubicBezTo>
                  <a:pt x="5079637" y="158100"/>
                  <a:pt x="5079637" y="158735"/>
                  <a:pt x="5080344" y="158735"/>
                </a:cubicBezTo>
                <a:lnTo>
                  <a:pt x="5081050" y="159370"/>
                </a:lnTo>
                <a:lnTo>
                  <a:pt x="5085292" y="145400"/>
                </a:lnTo>
                <a:cubicBezTo>
                  <a:pt x="5095186" y="113015"/>
                  <a:pt x="5105788" y="80630"/>
                  <a:pt x="5114270" y="52690"/>
                </a:cubicBezTo>
                <a:cubicBezTo>
                  <a:pt x="5114977" y="71740"/>
                  <a:pt x="5093773" y="120635"/>
                  <a:pt x="5087412" y="158735"/>
                </a:cubicBezTo>
                <a:lnTo>
                  <a:pt x="5086705" y="161275"/>
                </a:lnTo>
                <a:lnTo>
                  <a:pt x="5088118" y="161275"/>
                </a:lnTo>
                <a:lnTo>
                  <a:pt x="5088826" y="160640"/>
                </a:lnTo>
                <a:lnTo>
                  <a:pt x="5089532" y="160005"/>
                </a:lnTo>
                <a:cubicBezTo>
                  <a:pt x="5100134" y="134605"/>
                  <a:pt x="5110029" y="66025"/>
                  <a:pt x="5125578" y="15860"/>
                </a:cubicBezTo>
                <a:cubicBezTo>
                  <a:pt x="5129820" y="4430"/>
                  <a:pt x="5126286" y="6335"/>
                  <a:pt x="5122752" y="9510"/>
                </a:cubicBezTo>
                <a:lnTo>
                  <a:pt x="5122045" y="10145"/>
                </a:lnTo>
                <a:cubicBezTo>
                  <a:pt x="5122045" y="8240"/>
                  <a:pt x="5121338" y="8240"/>
                  <a:pt x="5119218" y="13955"/>
                </a:cubicBezTo>
                <a:lnTo>
                  <a:pt x="5123001" y="0"/>
                </a:lnTo>
                <a:lnTo>
                  <a:pt x="5144938" y="0"/>
                </a:lnTo>
                <a:lnTo>
                  <a:pt x="5144662" y="620"/>
                </a:lnTo>
                <a:cubicBezTo>
                  <a:pt x="5139008" y="19035"/>
                  <a:pt x="5133354" y="38085"/>
                  <a:pt x="5133354" y="38085"/>
                </a:cubicBezTo>
                <a:cubicBezTo>
                  <a:pt x="5130526" y="46975"/>
                  <a:pt x="5128406" y="46340"/>
                  <a:pt x="5127699" y="43800"/>
                </a:cubicBezTo>
                <a:lnTo>
                  <a:pt x="5127699" y="43165"/>
                </a:lnTo>
                <a:lnTo>
                  <a:pt x="5127699" y="42530"/>
                </a:lnTo>
                <a:cubicBezTo>
                  <a:pt x="5129112" y="39355"/>
                  <a:pt x="5129112" y="36815"/>
                  <a:pt x="5126992" y="36180"/>
                </a:cubicBezTo>
                <a:cubicBezTo>
                  <a:pt x="5126992" y="36180"/>
                  <a:pt x="5126992" y="38720"/>
                  <a:pt x="5126992" y="41260"/>
                </a:cubicBezTo>
                <a:lnTo>
                  <a:pt x="5127699" y="43165"/>
                </a:lnTo>
                <a:lnTo>
                  <a:pt x="5126286" y="45705"/>
                </a:lnTo>
                <a:cubicBezTo>
                  <a:pt x="5124165" y="50150"/>
                  <a:pt x="5120631" y="54595"/>
                  <a:pt x="5120631" y="54595"/>
                </a:cubicBezTo>
                <a:cubicBezTo>
                  <a:pt x="5127699" y="56500"/>
                  <a:pt x="5127699" y="56500"/>
                  <a:pt x="5127699" y="56500"/>
                </a:cubicBezTo>
                <a:cubicBezTo>
                  <a:pt x="5127699" y="56500"/>
                  <a:pt x="5127699" y="56500"/>
                  <a:pt x="5133354" y="38085"/>
                </a:cubicBezTo>
                <a:cubicBezTo>
                  <a:pt x="5136180" y="28560"/>
                  <a:pt x="5142542" y="15225"/>
                  <a:pt x="5146076" y="3160"/>
                </a:cubicBezTo>
                <a:lnTo>
                  <a:pt x="5146782" y="1255"/>
                </a:lnTo>
                <a:lnTo>
                  <a:pt x="5147490" y="1255"/>
                </a:lnTo>
                <a:cubicBezTo>
                  <a:pt x="5151730" y="2525"/>
                  <a:pt x="5151730" y="2525"/>
                  <a:pt x="5151730" y="2525"/>
                </a:cubicBezTo>
                <a:cubicBezTo>
                  <a:pt x="5151730" y="2525"/>
                  <a:pt x="5152437" y="17765"/>
                  <a:pt x="5155971" y="9510"/>
                </a:cubicBezTo>
                <a:lnTo>
                  <a:pt x="5156678" y="8240"/>
                </a:lnTo>
                <a:lnTo>
                  <a:pt x="5156305" y="10249"/>
                </a:lnTo>
                <a:lnTo>
                  <a:pt x="5152437" y="22845"/>
                </a:lnTo>
                <a:cubicBezTo>
                  <a:pt x="5146782" y="41260"/>
                  <a:pt x="5134767" y="78725"/>
                  <a:pt x="5134767" y="78725"/>
                </a:cubicBezTo>
                <a:cubicBezTo>
                  <a:pt x="5136180" y="78725"/>
                  <a:pt x="5136888" y="79360"/>
                  <a:pt x="5136888" y="80630"/>
                </a:cubicBezTo>
                <a:lnTo>
                  <a:pt x="5136888" y="81265"/>
                </a:lnTo>
                <a:lnTo>
                  <a:pt x="5137594" y="79995"/>
                </a:lnTo>
                <a:lnTo>
                  <a:pt x="5138301" y="77455"/>
                </a:lnTo>
                <a:cubicBezTo>
                  <a:pt x="5140422" y="68565"/>
                  <a:pt x="5142542" y="53960"/>
                  <a:pt x="5152437" y="22845"/>
                </a:cubicBezTo>
                <a:cubicBezTo>
                  <a:pt x="5153850" y="19035"/>
                  <a:pt x="5154558" y="15860"/>
                  <a:pt x="5155971" y="12050"/>
                </a:cubicBezTo>
                <a:lnTo>
                  <a:pt x="5156305" y="10249"/>
                </a:lnTo>
                <a:lnTo>
                  <a:pt x="5157223" y="7260"/>
                </a:lnTo>
                <a:lnTo>
                  <a:pt x="5157384" y="6970"/>
                </a:lnTo>
                <a:cubicBezTo>
                  <a:pt x="5157384" y="6335"/>
                  <a:pt x="5158092" y="5065"/>
                  <a:pt x="5158092" y="4430"/>
                </a:cubicBezTo>
                <a:lnTo>
                  <a:pt x="5159513" y="0"/>
                </a:lnTo>
                <a:lnTo>
                  <a:pt x="5166716" y="0"/>
                </a:lnTo>
                <a:lnTo>
                  <a:pt x="5165160" y="5700"/>
                </a:lnTo>
                <a:cubicBezTo>
                  <a:pt x="5163039" y="12685"/>
                  <a:pt x="5160212" y="20305"/>
                  <a:pt x="5158092" y="27290"/>
                </a:cubicBezTo>
                <a:lnTo>
                  <a:pt x="5158092" y="29830"/>
                </a:lnTo>
                <a:lnTo>
                  <a:pt x="5158798" y="27290"/>
                </a:lnTo>
                <a:cubicBezTo>
                  <a:pt x="5160212" y="24750"/>
                  <a:pt x="5161626" y="22845"/>
                  <a:pt x="5163039" y="21575"/>
                </a:cubicBezTo>
                <a:lnTo>
                  <a:pt x="5163746" y="20940"/>
                </a:lnTo>
                <a:lnTo>
                  <a:pt x="5164452" y="17765"/>
                </a:lnTo>
                <a:cubicBezTo>
                  <a:pt x="5165160" y="14590"/>
                  <a:pt x="5165160" y="10780"/>
                  <a:pt x="5165160" y="5700"/>
                </a:cubicBezTo>
                <a:lnTo>
                  <a:pt x="5167462" y="0"/>
                </a:lnTo>
                <a:lnTo>
                  <a:pt x="5221720" y="0"/>
                </a:lnTo>
                <a:lnTo>
                  <a:pt x="5223117" y="1255"/>
                </a:lnTo>
                <a:lnTo>
                  <a:pt x="5223824" y="1255"/>
                </a:lnTo>
                <a:lnTo>
                  <a:pt x="5224206" y="0"/>
                </a:lnTo>
                <a:lnTo>
                  <a:pt x="5304676" y="0"/>
                </a:lnTo>
                <a:lnTo>
                  <a:pt x="5293090" y="20940"/>
                </a:lnTo>
                <a:cubicBezTo>
                  <a:pt x="5284608" y="34275"/>
                  <a:pt x="5277540" y="48245"/>
                  <a:pt x="5271179" y="62215"/>
                </a:cubicBezTo>
                <a:cubicBezTo>
                  <a:pt x="5266938" y="71740"/>
                  <a:pt x="5261990" y="81265"/>
                  <a:pt x="5256336" y="89520"/>
                </a:cubicBezTo>
                <a:cubicBezTo>
                  <a:pt x="5253509" y="94600"/>
                  <a:pt x="5249975" y="99680"/>
                  <a:pt x="5247148" y="104760"/>
                </a:cubicBezTo>
                <a:lnTo>
                  <a:pt x="5245028" y="107935"/>
                </a:lnTo>
                <a:lnTo>
                  <a:pt x="5238666" y="133335"/>
                </a:lnTo>
                <a:cubicBezTo>
                  <a:pt x="5230184" y="166990"/>
                  <a:pt x="5221703" y="198740"/>
                  <a:pt x="5211808" y="227950"/>
                </a:cubicBezTo>
                <a:lnTo>
                  <a:pt x="5211101" y="230490"/>
                </a:lnTo>
                <a:lnTo>
                  <a:pt x="5216756" y="219060"/>
                </a:lnTo>
                <a:cubicBezTo>
                  <a:pt x="5233012" y="187945"/>
                  <a:pt x="5238666" y="184135"/>
                  <a:pt x="5227358" y="212710"/>
                </a:cubicBezTo>
                <a:cubicBezTo>
                  <a:pt x="5220290" y="227950"/>
                  <a:pt x="5219583" y="233665"/>
                  <a:pt x="5223824" y="234300"/>
                </a:cubicBezTo>
                <a:cubicBezTo>
                  <a:pt x="5228064" y="234935"/>
                  <a:pt x="5239373" y="224140"/>
                  <a:pt x="5247148" y="208900"/>
                </a:cubicBezTo>
                <a:lnTo>
                  <a:pt x="5247854" y="207630"/>
                </a:lnTo>
                <a:lnTo>
                  <a:pt x="5249268" y="201280"/>
                </a:lnTo>
                <a:cubicBezTo>
                  <a:pt x="5252096" y="185405"/>
                  <a:pt x="5257043" y="170800"/>
                  <a:pt x="5257043" y="170800"/>
                </a:cubicBezTo>
                <a:cubicBezTo>
                  <a:pt x="5263404" y="172705"/>
                  <a:pt x="5257750" y="191120"/>
                  <a:pt x="5271179" y="194295"/>
                </a:cubicBezTo>
                <a:cubicBezTo>
                  <a:pt x="5271179" y="194295"/>
                  <a:pt x="5271179" y="194295"/>
                  <a:pt x="5264111" y="193025"/>
                </a:cubicBezTo>
                <a:lnTo>
                  <a:pt x="5264111" y="193660"/>
                </a:lnTo>
                <a:cubicBezTo>
                  <a:pt x="5264111" y="195565"/>
                  <a:pt x="5262698" y="200010"/>
                  <a:pt x="5258456" y="208265"/>
                </a:cubicBezTo>
                <a:lnTo>
                  <a:pt x="5257043" y="210805"/>
                </a:lnTo>
                <a:lnTo>
                  <a:pt x="5258456" y="211440"/>
                </a:lnTo>
                <a:cubicBezTo>
                  <a:pt x="5258456" y="211440"/>
                  <a:pt x="5259870" y="211440"/>
                  <a:pt x="5262698" y="209535"/>
                </a:cubicBezTo>
                <a:lnTo>
                  <a:pt x="5263404" y="209535"/>
                </a:lnTo>
                <a:lnTo>
                  <a:pt x="5262698" y="210170"/>
                </a:lnTo>
                <a:cubicBezTo>
                  <a:pt x="5259164" y="220330"/>
                  <a:pt x="5261284" y="226045"/>
                  <a:pt x="5264818" y="212710"/>
                </a:cubicBezTo>
                <a:cubicBezTo>
                  <a:pt x="5264818" y="212710"/>
                  <a:pt x="5271179" y="194295"/>
                  <a:pt x="5271179" y="194295"/>
                </a:cubicBezTo>
                <a:cubicBezTo>
                  <a:pt x="5276834" y="175880"/>
                  <a:pt x="5264111" y="193025"/>
                  <a:pt x="5270472" y="173975"/>
                </a:cubicBezTo>
                <a:cubicBezTo>
                  <a:pt x="5270472" y="173975"/>
                  <a:pt x="5270472" y="173975"/>
                  <a:pt x="5281781" y="137145"/>
                </a:cubicBezTo>
                <a:cubicBezTo>
                  <a:pt x="5281781" y="137145"/>
                  <a:pt x="5276126" y="155560"/>
                  <a:pt x="5282488" y="157465"/>
                </a:cubicBezTo>
                <a:cubicBezTo>
                  <a:pt x="5282488" y="157465"/>
                  <a:pt x="5288142" y="139050"/>
                  <a:pt x="5288142" y="139050"/>
                </a:cubicBezTo>
                <a:cubicBezTo>
                  <a:pt x="5284961" y="138098"/>
                  <a:pt x="5283371" y="137621"/>
                  <a:pt x="5283283" y="135081"/>
                </a:cubicBezTo>
                <a:lnTo>
                  <a:pt x="5286547" y="122231"/>
                </a:lnTo>
                <a:lnTo>
                  <a:pt x="5286728" y="121905"/>
                </a:lnTo>
                <a:lnTo>
                  <a:pt x="5286728" y="121517"/>
                </a:lnTo>
                <a:lnTo>
                  <a:pt x="5287018" y="120375"/>
                </a:lnTo>
                <a:lnTo>
                  <a:pt x="5287436" y="118730"/>
                </a:lnTo>
                <a:cubicBezTo>
                  <a:pt x="5294504" y="120000"/>
                  <a:pt x="5294504" y="120000"/>
                  <a:pt x="5294504" y="120000"/>
                </a:cubicBezTo>
                <a:cubicBezTo>
                  <a:pt x="5287436" y="118730"/>
                  <a:pt x="5300158" y="101585"/>
                  <a:pt x="5293090" y="99680"/>
                </a:cubicBezTo>
                <a:cubicBezTo>
                  <a:pt x="5300864" y="89520"/>
                  <a:pt x="5303692" y="77455"/>
                  <a:pt x="5305812" y="65390"/>
                </a:cubicBezTo>
                <a:lnTo>
                  <a:pt x="5306519" y="62215"/>
                </a:lnTo>
                <a:lnTo>
                  <a:pt x="5306519" y="61580"/>
                </a:lnTo>
                <a:cubicBezTo>
                  <a:pt x="5306519" y="61580"/>
                  <a:pt x="5306519" y="60945"/>
                  <a:pt x="5306519" y="60945"/>
                </a:cubicBezTo>
                <a:lnTo>
                  <a:pt x="5307226" y="60945"/>
                </a:lnTo>
                <a:lnTo>
                  <a:pt x="5307226" y="59040"/>
                </a:lnTo>
                <a:cubicBezTo>
                  <a:pt x="5307226" y="57770"/>
                  <a:pt x="5307226" y="56500"/>
                  <a:pt x="5307932" y="55230"/>
                </a:cubicBezTo>
                <a:lnTo>
                  <a:pt x="5308639" y="51420"/>
                </a:lnTo>
                <a:cubicBezTo>
                  <a:pt x="5309346" y="48880"/>
                  <a:pt x="5310053" y="46340"/>
                  <a:pt x="5310760" y="44435"/>
                </a:cubicBezTo>
                <a:cubicBezTo>
                  <a:pt x="5317828" y="45705"/>
                  <a:pt x="5317828" y="45705"/>
                  <a:pt x="5317828" y="45705"/>
                </a:cubicBezTo>
                <a:cubicBezTo>
                  <a:pt x="5317121" y="35545"/>
                  <a:pt x="5319948" y="26338"/>
                  <a:pt x="5323570" y="14828"/>
                </a:cubicBezTo>
                <a:lnTo>
                  <a:pt x="5327918" y="0"/>
                </a:lnTo>
                <a:lnTo>
                  <a:pt x="5331606" y="0"/>
                </a:lnTo>
                <a:lnTo>
                  <a:pt x="5329136" y="8875"/>
                </a:lnTo>
                <a:lnTo>
                  <a:pt x="5331830" y="0"/>
                </a:lnTo>
                <a:lnTo>
                  <a:pt x="5334749" y="0"/>
                </a:lnTo>
                <a:lnTo>
                  <a:pt x="5283194" y="195565"/>
                </a:lnTo>
                <a:lnTo>
                  <a:pt x="5280368" y="206360"/>
                </a:lnTo>
                <a:lnTo>
                  <a:pt x="5281074" y="206360"/>
                </a:lnTo>
                <a:cubicBezTo>
                  <a:pt x="5283194" y="205725"/>
                  <a:pt x="5286022" y="204455"/>
                  <a:pt x="5288849" y="201915"/>
                </a:cubicBezTo>
                <a:lnTo>
                  <a:pt x="5290262" y="200645"/>
                </a:lnTo>
                <a:lnTo>
                  <a:pt x="5302278" y="162545"/>
                </a:lnTo>
                <a:cubicBezTo>
                  <a:pt x="5313587" y="115238"/>
                  <a:pt x="5326486" y="68406"/>
                  <a:pt x="5338678" y="23877"/>
                </a:cubicBezTo>
                <a:lnTo>
                  <a:pt x="5344828" y="0"/>
                </a:lnTo>
                <a:lnTo>
                  <a:pt x="5378279" y="0"/>
                </a:lnTo>
                <a:lnTo>
                  <a:pt x="5372075" y="26258"/>
                </a:lnTo>
                <a:cubicBezTo>
                  <a:pt x="5365537" y="56183"/>
                  <a:pt x="5360236" y="83805"/>
                  <a:pt x="5353168" y="112380"/>
                </a:cubicBezTo>
                <a:lnTo>
                  <a:pt x="5351047" y="119365"/>
                </a:lnTo>
                <a:lnTo>
                  <a:pt x="5355288" y="112380"/>
                </a:lnTo>
                <a:cubicBezTo>
                  <a:pt x="5366950" y="92378"/>
                  <a:pt x="5380203" y="65946"/>
                  <a:pt x="5397430" y="29066"/>
                </a:cubicBezTo>
                <a:lnTo>
                  <a:pt x="5410806" y="0"/>
                </a:lnTo>
                <a:lnTo>
                  <a:pt x="5669956" y="0"/>
                </a:lnTo>
                <a:lnTo>
                  <a:pt x="5670520" y="6335"/>
                </a:lnTo>
                <a:cubicBezTo>
                  <a:pt x="5668399" y="11415"/>
                  <a:pt x="5667692" y="17130"/>
                  <a:pt x="5670520" y="22845"/>
                </a:cubicBezTo>
                <a:cubicBezTo>
                  <a:pt x="5674054" y="27290"/>
                  <a:pt x="5676880" y="25385"/>
                  <a:pt x="5686069" y="8875"/>
                </a:cubicBezTo>
                <a:lnTo>
                  <a:pt x="5690812" y="0"/>
                </a:lnTo>
                <a:lnTo>
                  <a:pt x="5727645" y="0"/>
                </a:lnTo>
                <a:lnTo>
                  <a:pt x="5705595" y="35148"/>
                </a:lnTo>
                <a:cubicBezTo>
                  <a:pt x="5685539" y="68248"/>
                  <a:pt x="5664159" y="105713"/>
                  <a:pt x="5650729" y="132700"/>
                </a:cubicBezTo>
                <a:cubicBezTo>
                  <a:pt x="5644368" y="145400"/>
                  <a:pt x="5636593" y="158100"/>
                  <a:pt x="5627405" y="169530"/>
                </a:cubicBezTo>
                <a:cubicBezTo>
                  <a:pt x="5620337" y="178420"/>
                  <a:pt x="5613976" y="187310"/>
                  <a:pt x="5609028" y="197470"/>
                </a:cubicBezTo>
                <a:cubicBezTo>
                  <a:pt x="5603374" y="208900"/>
                  <a:pt x="5593478" y="223505"/>
                  <a:pt x="5588531" y="231125"/>
                </a:cubicBezTo>
                <a:cubicBezTo>
                  <a:pt x="5583584" y="238745"/>
                  <a:pt x="5568034" y="273670"/>
                  <a:pt x="5552484" y="309865"/>
                </a:cubicBezTo>
                <a:cubicBezTo>
                  <a:pt x="5530574" y="361935"/>
                  <a:pt x="5525626" y="376540"/>
                  <a:pt x="5528453" y="382255"/>
                </a:cubicBezTo>
                <a:cubicBezTo>
                  <a:pt x="5531987" y="387970"/>
                  <a:pt x="5531280" y="390510"/>
                  <a:pt x="5524919" y="394955"/>
                </a:cubicBezTo>
                <a:cubicBezTo>
                  <a:pt x="5520678" y="396860"/>
                  <a:pt x="5518558" y="400670"/>
                  <a:pt x="5517851" y="405115"/>
                </a:cubicBezTo>
                <a:cubicBezTo>
                  <a:pt x="5517144" y="410195"/>
                  <a:pt x="5513610" y="414640"/>
                  <a:pt x="5509370" y="418450"/>
                </a:cubicBezTo>
                <a:cubicBezTo>
                  <a:pt x="5505129" y="421625"/>
                  <a:pt x="5502302" y="425435"/>
                  <a:pt x="5501595" y="430515"/>
                </a:cubicBezTo>
                <a:cubicBezTo>
                  <a:pt x="5500888" y="440675"/>
                  <a:pt x="5498061" y="450200"/>
                  <a:pt x="5493820" y="459090"/>
                </a:cubicBezTo>
                <a:cubicBezTo>
                  <a:pt x="5488872" y="467345"/>
                  <a:pt x="5487459" y="476870"/>
                  <a:pt x="5488166" y="487030"/>
                </a:cubicBezTo>
                <a:cubicBezTo>
                  <a:pt x="5490993" y="491475"/>
                  <a:pt x="5491700" y="495920"/>
                  <a:pt x="5490286" y="500365"/>
                </a:cubicBezTo>
                <a:cubicBezTo>
                  <a:pt x="5488872" y="507350"/>
                  <a:pt x="5490286" y="509890"/>
                  <a:pt x="5498061" y="512430"/>
                </a:cubicBezTo>
                <a:cubicBezTo>
                  <a:pt x="5505836" y="514970"/>
                  <a:pt x="5507250" y="516240"/>
                  <a:pt x="5505836" y="519415"/>
                </a:cubicBezTo>
                <a:cubicBezTo>
                  <a:pt x="5504422" y="522590"/>
                  <a:pt x="5505836" y="524495"/>
                  <a:pt x="5507956" y="525130"/>
                </a:cubicBezTo>
                <a:cubicBezTo>
                  <a:pt x="5514317" y="527670"/>
                  <a:pt x="5525626" y="520050"/>
                  <a:pt x="5531280" y="509255"/>
                </a:cubicBezTo>
                <a:cubicBezTo>
                  <a:pt x="5534108" y="502905"/>
                  <a:pt x="5540468" y="498460"/>
                  <a:pt x="5548244" y="495920"/>
                </a:cubicBezTo>
                <a:cubicBezTo>
                  <a:pt x="5561672" y="492745"/>
                  <a:pt x="5572982" y="473060"/>
                  <a:pt x="5634473" y="336535"/>
                </a:cubicBezTo>
                <a:cubicBezTo>
                  <a:pt x="5646488" y="305420"/>
                  <a:pt x="5662038" y="275575"/>
                  <a:pt x="5679708" y="247635"/>
                </a:cubicBezTo>
                <a:cubicBezTo>
                  <a:pt x="5691016" y="231125"/>
                  <a:pt x="5698792" y="213345"/>
                  <a:pt x="5703032" y="194930"/>
                </a:cubicBezTo>
                <a:cubicBezTo>
                  <a:pt x="5717168" y="154290"/>
                  <a:pt x="5722116" y="144765"/>
                  <a:pt x="5729890" y="139050"/>
                </a:cubicBezTo>
                <a:cubicBezTo>
                  <a:pt x="5736252" y="134605"/>
                  <a:pt x="5741906" y="130160"/>
                  <a:pt x="5746146" y="125080"/>
                </a:cubicBezTo>
                <a:cubicBezTo>
                  <a:pt x="5751094" y="118730"/>
                  <a:pt x="5753214" y="118730"/>
                  <a:pt x="5757456" y="123810"/>
                </a:cubicBezTo>
                <a:cubicBezTo>
                  <a:pt x="5760990" y="128255"/>
                  <a:pt x="5762403" y="128255"/>
                  <a:pt x="5765937" y="125715"/>
                </a:cubicBezTo>
                <a:lnTo>
                  <a:pt x="5774418" y="118095"/>
                </a:lnTo>
                <a:cubicBezTo>
                  <a:pt x="5776009" y="116190"/>
                  <a:pt x="5793104" y="79638"/>
                  <a:pt x="5815567" y="29066"/>
                </a:cubicBezTo>
                <a:lnTo>
                  <a:pt x="5828306" y="0"/>
                </a:lnTo>
                <a:lnTo>
                  <a:pt x="5928573" y="0"/>
                </a:lnTo>
                <a:lnTo>
                  <a:pt x="5921079" y="7685"/>
                </a:lnTo>
                <a:cubicBezTo>
                  <a:pt x="5917192" y="13161"/>
                  <a:pt x="5912244" y="21258"/>
                  <a:pt x="5906590" y="31735"/>
                </a:cubicBezTo>
                <a:lnTo>
                  <a:pt x="5905883" y="31735"/>
                </a:lnTo>
                <a:cubicBezTo>
                  <a:pt x="5885386" y="71105"/>
                  <a:pt x="5873370" y="84440"/>
                  <a:pt x="5867009" y="76820"/>
                </a:cubicBezTo>
                <a:cubicBezTo>
                  <a:pt x="5863475" y="72375"/>
                  <a:pt x="5860648" y="73010"/>
                  <a:pt x="5853580" y="80630"/>
                </a:cubicBezTo>
                <a:cubicBezTo>
                  <a:pt x="5847926" y="86345"/>
                  <a:pt x="5843685" y="92695"/>
                  <a:pt x="5840151" y="100315"/>
                </a:cubicBezTo>
                <a:cubicBezTo>
                  <a:pt x="5837324" y="106030"/>
                  <a:pt x="5833083" y="111745"/>
                  <a:pt x="5827428" y="116190"/>
                </a:cubicBezTo>
                <a:cubicBezTo>
                  <a:pt x="5821774" y="118095"/>
                  <a:pt x="5819654" y="123175"/>
                  <a:pt x="5821774" y="128255"/>
                </a:cubicBezTo>
                <a:cubicBezTo>
                  <a:pt x="5824601" y="137145"/>
                  <a:pt x="5818947" y="142860"/>
                  <a:pt x="5804811" y="146670"/>
                </a:cubicBezTo>
                <a:cubicBezTo>
                  <a:pt x="5790675" y="151115"/>
                  <a:pt x="5756748" y="208900"/>
                  <a:pt x="5752508" y="232395"/>
                </a:cubicBezTo>
                <a:cubicBezTo>
                  <a:pt x="5750388" y="240650"/>
                  <a:pt x="5739079" y="271130"/>
                  <a:pt x="5727063" y="299705"/>
                </a:cubicBezTo>
                <a:cubicBezTo>
                  <a:pt x="5717168" y="321930"/>
                  <a:pt x="5708686" y="344155"/>
                  <a:pt x="5702326" y="367650"/>
                </a:cubicBezTo>
                <a:cubicBezTo>
                  <a:pt x="5700205" y="380985"/>
                  <a:pt x="5700205" y="381620"/>
                  <a:pt x="5704446" y="374000"/>
                </a:cubicBezTo>
                <a:cubicBezTo>
                  <a:pt x="5707273" y="368285"/>
                  <a:pt x="5712220" y="364475"/>
                  <a:pt x="5718582" y="361935"/>
                </a:cubicBezTo>
                <a:cubicBezTo>
                  <a:pt x="5724943" y="360665"/>
                  <a:pt x="5728477" y="355585"/>
                  <a:pt x="5727063" y="349870"/>
                </a:cubicBezTo>
                <a:cubicBezTo>
                  <a:pt x="5730597" y="332725"/>
                  <a:pt x="5735545" y="316215"/>
                  <a:pt x="5743320" y="300340"/>
                </a:cubicBezTo>
                <a:cubicBezTo>
                  <a:pt x="5760282" y="260970"/>
                  <a:pt x="5760990" y="259700"/>
                  <a:pt x="5773005" y="258430"/>
                </a:cubicBezTo>
                <a:cubicBezTo>
                  <a:pt x="5780073" y="257795"/>
                  <a:pt x="5787141" y="257795"/>
                  <a:pt x="5794209" y="259700"/>
                </a:cubicBezTo>
                <a:cubicBezTo>
                  <a:pt x="5804811" y="262240"/>
                  <a:pt x="5816120" y="250810"/>
                  <a:pt x="5815413" y="236840"/>
                </a:cubicBezTo>
                <a:cubicBezTo>
                  <a:pt x="5818240" y="219060"/>
                  <a:pt x="5826015" y="202550"/>
                  <a:pt x="5838737" y="188580"/>
                </a:cubicBezTo>
                <a:cubicBezTo>
                  <a:pt x="5844392" y="182230"/>
                  <a:pt x="5849339" y="174610"/>
                  <a:pt x="5852873" y="166355"/>
                </a:cubicBezTo>
                <a:cubicBezTo>
                  <a:pt x="5884679" y="106665"/>
                  <a:pt x="5915778" y="48245"/>
                  <a:pt x="5917192" y="47610"/>
                </a:cubicBezTo>
                <a:cubicBezTo>
                  <a:pt x="5922846" y="34275"/>
                  <a:pt x="5927087" y="20305"/>
                  <a:pt x="5929914" y="6335"/>
                </a:cubicBezTo>
                <a:lnTo>
                  <a:pt x="5929273" y="0"/>
                </a:lnTo>
                <a:lnTo>
                  <a:pt x="6077193" y="0"/>
                </a:lnTo>
                <a:lnTo>
                  <a:pt x="6074808" y="5065"/>
                </a:lnTo>
                <a:cubicBezTo>
                  <a:pt x="6074100" y="6335"/>
                  <a:pt x="6073394" y="8240"/>
                  <a:pt x="6072687" y="9510"/>
                </a:cubicBezTo>
                <a:lnTo>
                  <a:pt x="6071274" y="13320"/>
                </a:lnTo>
                <a:lnTo>
                  <a:pt x="6071980" y="13320"/>
                </a:lnTo>
                <a:cubicBezTo>
                  <a:pt x="6073394" y="14590"/>
                  <a:pt x="6075514" y="17130"/>
                  <a:pt x="6076928" y="20940"/>
                </a:cubicBezTo>
                <a:lnTo>
                  <a:pt x="6097777" y="0"/>
                </a:lnTo>
                <a:lnTo>
                  <a:pt x="7118859" y="0"/>
                </a:lnTo>
                <a:lnTo>
                  <a:pt x="7113391" y="23907"/>
                </a:lnTo>
                <a:cubicBezTo>
                  <a:pt x="7111502" y="40625"/>
                  <a:pt x="7112916" y="54119"/>
                  <a:pt x="7120160" y="61580"/>
                </a:cubicBezTo>
                <a:cubicBezTo>
                  <a:pt x="7120160" y="61580"/>
                  <a:pt x="7120160" y="61580"/>
                  <a:pt x="7069271" y="150480"/>
                </a:cubicBezTo>
                <a:cubicBezTo>
                  <a:pt x="7060083" y="231125"/>
                  <a:pt x="7038172" y="349870"/>
                  <a:pt x="6973854" y="476870"/>
                </a:cubicBezTo>
                <a:cubicBezTo>
                  <a:pt x="6991524" y="481950"/>
                  <a:pt x="6986576" y="438770"/>
                  <a:pt x="6997884" y="462900"/>
                </a:cubicBezTo>
                <a:cubicBezTo>
                  <a:pt x="6984456" y="501000"/>
                  <a:pt x="6971026" y="538465"/>
                  <a:pt x="6944875" y="614030"/>
                </a:cubicBezTo>
                <a:cubicBezTo>
                  <a:pt x="6951236" y="594980"/>
                  <a:pt x="6951236" y="594980"/>
                  <a:pt x="6933566" y="589900"/>
                </a:cubicBezTo>
                <a:cubicBezTo>
                  <a:pt x="6933566" y="589900"/>
                  <a:pt x="6933566" y="589900"/>
                  <a:pt x="6926498" y="608950"/>
                </a:cubicBezTo>
                <a:cubicBezTo>
                  <a:pt x="6913776" y="646415"/>
                  <a:pt x="6944875" y="614030"/>
                  <a:pt x="6944875" y="614030"/>
                </a:cubicBezTo>
                <a:cubicBezTo>
                  <a:pt x="6931446" y="652130"/>
                  <a:pt x="6920137" y="628000"/>
                  <a:pt x="6913776" y="646415"/>
                </a:cubicBezTo>
                <a:cubicBezTo>
                  <a:pt x="6906708" y="665465"/>
                  <a:pt x="6931446" y="652130"/>
                  <a:pt x="6924378" y="670545"/>
                </a:cubicBezTo>
                <a:cubicBezTo>
                  <a:pt x="6918016" y="689595"/>
                  <a:pt x="6893278" y="702930"/>
                  <a:pt x="6910948" y="708645"/>
                </a:cubicBezTo>
                <a:cubicBezTo>
                  <a:pt x="6904588" y="727695"/>
                  <a:pt x="6904588" y="727695"/>
                  <a:pt x="6904588" y="727695"/>
                </a:cubicBezTo>
                <a:cubicBezTo>
                  <a:pt x="6904588" y="727695"/>
                  <a:pt x="6897520" y="746110"/>
                  <a:pt x="6897520" y="746110"/>
                </a:cubicBezTo>
                <a:cubicBezTo>
                  <a:pt x="6884797" y="784210"/>
                  <a:pt x="6881970" y="845805"/>
                  <a:pt x="6864300" y="840725"/>
                </a:cubicBezTo>
                <a:cubicBezTo>
                  <a:pt x="6857939" y="859140"/>
                  <a:pt x="6836735" y="970900"/>
                  <a:pt x="6801395" y="1024240"/>
                </a:cubicBezTo>
                <a:lnTo>
                  <a:pt x="6797861" y="1029320"/>
                </a:lnTo>
                <a:lnTo>
                  <a:pt x="6793620" y="1033765"/>
                </a:lnTo>
                <a:cubicBezTo>
                  <a:pt x="6782312" y="1045830"/>
                  <a:pt x="6766762" y="1061705"/>
                  <a:pt x="6766762" y="1061705"/>
                </a:cubicBezTo>
                <a:cubicBezTo>
                  <a:pt x="6778070" y="1085835"/>
                  <a:pt x="6778070" y="1085835"/>
                  <a:pt x="6778070" y="1085835"/>
                </a:cubicBezTo>
                <a:cubicBezTo>
                  <a:pt x="6757574" y="1142350"/>
                  <a:pt x="6737784" y="1199500"/>
                  <a:pt x="6720114" y="1193785"/>
                </a:cubicBezTo>
                <a:cubicBezTo>
                  <a:pt x="6720114" y="1193785"/>
                  <a:pt x="6720114" y="1193785"/>
                  <a:pt x="6706684" y="1231885"/>
                </a:cubicBezTo>
                <a:cubicBezTo>
                  <a:pt x="6731422" y="1217915"/>
                  <a:pt x="6724354" y="1236965"/>
                  <a:pt x="6724354" y="1236965"/>
                </a:cubicBezTo>
                <a:cubicBezTo>
                  <a:pt x="6704564" y="1293480"/>
                  <a:pt x="6704564" y="1293480"/>
                  <a:pt x="6691134" y="1331580"/>
                </a:cubicBezTo>
                <a:cubicBezTo>
                  <a:pt x="6691134" y="1331580"/>
                  <a:pt x="6684774" y="1349995"/>
                  <a:pt x="6667104" y="1344915"/>
                </a:cubicBezTo>
                <a:cubicBezTo>
                  <a:pt x="6653674" y="1383015"/>
                  <a:pt x="6684774" y="1349995"/>
                  <a:pt x="6677706" y="1369045"/>
                </a:cubicBezTo>
                <a:cubicBezTo>
                  <a:pt x="6646606" y="1401430"/>
                  <a:pt x="6640246" y="1420480"/>
                  <a:pt x="6644486" y="1463660"/>
                </a:cubicBezTo>
                <a:cubicBezTo>
                  <a:pt x="6640246" y="1420480"/>
                  <a:pt x="6613387" y="1496045"/>
                  <a:pt x="6607026" y="1515095"/>
                </a:cubicBezTo>
                <a:cubicBezTo>
                  <a:pt x="6624696" y="1520175"/>
                  <a:pt x="6638125" y="1482710"/>
                  <a:pt x="6638125" y="1482710"/>
                </a:cubicBezTo>
                <a:cubicBezTo>
                  <a:pt x="6650847" y="1444610"/>
                  <a:pt x="6635298" y="1544305"/>
                  <a:pt x="6599958" y="1533510"/>
                </a:cubicBezTo>
                <a:cubicBezTo>
                  <a:pt x="6599958" y="1533510"/>
                  <a:pt x="6599958" y="1533510"/>
                  <a:pt x="6593596" y="1552560"/>
                </a:cubicBezTo>
                <a:cubicBezTo>
                  <a:pt x="6604198" y="1576690"/>
                  <a:pt x="6628936" y="1563355"/>
                  <a:pt x="6597838" y="1595740"/>
                </a:cubicBezTo>
                <a:cubicBezTo>
                  <a:pt x="6599958" y="1590025"/>
                  <a:pt x="6598544" y="1588755"/>
                  <a:pt x="6595010" y="1590025"/>
                </a:cubicBezTo>
                <a:lnTo>
                  <a:pt x="6593596" y="1588755"/>
                </a:lnTo>
                <a:cubicBezTo>
                  <a:pt x="6592183" y="1586215"/>
                  <a:pt x="6589356" y="1583675"/>
                  <a:pt x="6587236" y="1583040"/>
                </a:cubicBezTo>
                <a:lnTo>
                  <a:pt x="6585822" y="1583040"/>
                </a:lnTo>
                <a:lnTo>
                  <a:pt x="6585822" y="1585580"/>
                </a:lnTo>
                <a:cubicBezTo>
                  <a:pt x="6585115" y="1587485"/>
                  <a:pt x="6584408" y="1588755"/>
                  <a:pt x="6583702" y="1590660"/>
                </a:cubicBezTo>
                <a:lnTo>
                  <a:pt x="6582288" y="1596375"/>
                </a:lnTo>
                <a:cubicBezTo>
                  <a:pt x="6585822" y="1595105"/>
                  <a:pt x="6590062" y="1592565"/>
                  <a:pt x="6593596" y="1590660"/>
                </a:cubicBezTo>
                <a:lnTo>
                  <a:pt x="6595010" y="1590025"/>
                </a:lnTo>
                <a:lnTo>
                  <a:pt x="6595717" y="1591930"/>
                </a:lnTo>
                <a:cubicBezTo>
                  <a:pt x="6597130" y="1594470"/>
                  <a:pt x="6597838" y="1595740"/>
                  <a:pt x="6597838" y="1595740"/>
                </a:cubicBezTo>
                <a:cubicBezTo>
                  <a:pt x="6560377" y="1647175"/>
                  <a:pt x="6564618" y="1690355"/>
                  <a:pt x="6537760" y="1765285"/>
                </a:cubicBezTo>
                <a:cubicBezTo>
                  <a:pt x="6537760" y="1765285"/>
                  <a:pt x="6531398" y="1784335"/>
                  <a:pt x="6513728" y="1779255"/>
                </a:cubicBezTo>
                <a:cubicBezTo>
                  <a:pt x="6513728" y="1779255"/>
                  <a:pt x="6531398" y="1784335"/>
                  <a:pt x="6531398" y="1784335"/>
                </a:cubicBezTo>
                <a:cubicBezTo>
                  <a:pt x="6497472" y="1878950"/>
                  <a:pt x="6484750" y="1916415"/>
                  <a:pt x="6440222" y="1986900"/>
                </a:cubicBezTo>
                <a:cubicBezTo>
                  <a:pt x="6440928" y="1997695"/>
                  <a:pt x="6443049" y="2003410"/>
                  <a:pt x="6444462" y="2005950"/>
                </a:cubicBezTo>
                <a:lnTo>
                  <a:pt x="6444462" y="2006585"/>
                </a:lnTo>
                <a:cubicBezTo>
                  <a:pt x="6437394" y="2019920"/>
                  <a:pt x="6437394" y="2037065"/>
                  <a:pt x="6437394" y="2044685"/>
                </a:cubicBezTo>
                <a:lnTo>
                  <a:pt x="6437394" y="2045320"/>
                </a:lnTo>
                <a:lnTo>
                  <a:pt x="6441635" y="2038970"/>
                </a:lnTo>
                <a:cubicBezTo>
                  <a:pt x="6442342" y="2038970"/>
                  <a:pt x="6442342" y="2038970"/>
                  <a:pt x="6443049" y="2038970"/>
                </a:cubicBezTo>
                <a:cubicBezTo>
                  <a:pt x="6445169" y="2039605"/>
                  <a:pt x="6443049" y="2045320"/>
                  <a:pt x="6433154" y="2073895"/>
                </a:cubicBezTo>
                <a:cubicBezTo>
                  <a:pt x="6429620" y="2082785"/>
                  <a:pt x="6425379" y="2097390"/>
                  <a:pt x="6423258" y="2106280"/>
                </a:cubicBezTo>
                <a:cubicBezTo>
                  <a:pt x="6420432" y="2116440"/>
                  <a:pt x="6415484" y="2125965"/>
                  <a:pt x="6409830" y="2134855"/>
                </a:cubicBezTo>
                <a:cubicBezTo>
                  <a:pt x="6397814" y="2150095"/>
                  <a:pt x="6392160" y="2152000"/>
                  <a:pt x="6397814" y="2139300"/>
                </a:cubicBezTo>
                <a:cubicBezTo>
                  <a:pt x="6400641" y="2133585"/>
                  <a:pt x="6409830" y="2109455"/>
                  <a:pt x="6419724" y="2084055"/>
                </a:cubicBezTo>
                <a:lnTo>
                  <a:pt x="6420432" y="2082150"/>
                </a:lnTo>
                <a:lnTo>
                  <a:pt x="6419018" y="2084690"/>
                </a:lnTo>
                <a:cubicBezTo>
                  <a:pt x="6407002" y="2102470"/>
                  <a:pt x="6392866" y="2121520"/>
                  <a:pt x="6380144" y="2156445"/>
                </a:cubicBezTo>
                <a:cubicBezTo>
                  <a:pt x="6353286" y="2232010"/>
                  <a:pt x="6344097" y="2312655"/>
                  <a:pt x="6317946" y="2388220"/>
                </a:cubicBezTo>
                <a:cubicBezTo>
                  <a:pt x="6317946" y="2388220"/>
                  <a:pt x="6317946" y="2388220"/>
                  <a:pt x="6300276" y="2383140"/>
                </a:cubicBezTo>
                <a:cubicBezTo>
                  <a:pt x="6286846" y="2420605"/>
                  <a:pt x="6279778" y="2439655"/>
                  <a:pt x="6273418" y="2458705"/>
                </a:cubicBezTo>
                <a:cubicBezTo>
                  <a:pt x="6259988" y="2496170"/>
                  <a:pt x="6253627" y="2515220"/>
                  <a:pt x="6246559" y="2534270"/>
                </a:cubicBezTo>
                <a:cubicBezTo>
                  <a:pt x="6226769" y="2590785"/>
                  <a:pt x="6213340" y="2628250"/>
                  <a:pt x="6199910" y="2666350"/>
                </a:cubicBezTo>
                <a:cubicBezTo>
                  <a:pt x="6193550" y="2685400"/>
                  <a:pt x="6185068" y="2708895"/>
                  <a:pt x="6174466" y="2731755"/>
                </a:cubicBezTo>
                <a:lnTo>
                  <a:pt x="6168812" y="2743185"/>
                </a:lnTo>
                <a:lnTo>
                  <a:pt x="6165278" y="2752710"/>
                </a:lnTo>
                <a:cubicBezTo>
                  <a:pt x="6161744" y="2760965"/>
                  <a:pt x="6165984" y="2767950"/>
                  <a:pt x="6172346" y="2764775"/>
                </a:cubicBezTo>
                <a:cubicBezTo>
                  <a:pt x="6178706" y="2761600"/>
                  <a:pt x="6185774" y="2773030"/>
                  <a:pt x="6181534" y="2782555"/>
                </a:cubicBezTo>
                <a:cubicBezTo>
                  <a:pt x="6178000" y="2790810"/>
                  <a:pt x="6170225" y="2797795"/>
                  <a:pt x="6161036" y="2802240"/>
                </a:cubicBezTo>
                <a:lnTo>
                  <a:pt x="6156089" y="2804145"/>
                </a:lnTo>
                <a:lnTo>
                  <a:pt x="6153969" y="2813035"/>
                </a:lnTo>
                <a:cubicBezTo>
                  <a:pt x="6149021" y="2827005"/>
                  <a:pt x="6141953" y="2839705"/>
                  <a:pt x="6134178" y="2852405"/>
                </a:cubicBezTo>
                <a:lnTo>
                  <a:pt x="6130644" y="2858120"/>
                </a:lnTo>
                <a:lnTo>
                  <a:pt x="6130644" y="2860025"/>
                </a:lnTo>
                <a:cubicBezTo>
                  <a:pt x="6130644" y="2863200"/>
                  <a:pt x="6132058" y="2866375"/>
                  <a:pt x="6134178" y="2868915"/>
                </a:cubicBezTo>
                <a:cubicBezTo>
                  <a:pt x="6139833" y="2877805"/>
                  <a:pt x="6139833" y="2890505"/>
                  <a:pt x="6132765" y="2924795"/>
                </a:cubicBezTo>
                <a:cubicBezTo>
                  <a:pt x="6130644" y="2937495"/>
                  <a:pt x="6117922" y="2982580"/>
                  <a:pt x="6114388" y="2992105"/>
                </a:cubicBezTo>
                <a:cubicBezTo>
                  <a:pt x="6111561" y="2997820"/>
                  <a:pt x="6112974" y="3001630"/>
                  <a:pt x="6117216" y="3003535"/>
                </a:cubicBezTo>
                <a:cubicBezTo>
                  <a:pt x="6121456" y="3004805"/>
                  <a:pt x="6123576" y="3017505"/>
                  <a:pt x="6114388" y="3051160"/>
                </a:cubicBezTo>
                <a:cubicBezTo>
                  <a:pt x="6112268" y="3060050"/>
                  <a:pt x="6111561" y="3069575"/>
                  <a:pt x="6112974" y="3079735"/>
                </a:cubicBezTo>
                <a:cubicBezTo>
                  <a:pt x="6116508" y="3092435"/>
                  <a:pt x="6103786" y="3143870"/>
                  <a:pt x="6096718" y="3143235"/>
                </a:cubicBezTo>
                <a:cubicBezTo>
                  <a:pt x="6094598" y="3143870"/>
                  <a:pt x="6093891" y="3141965"/>
                  <a:pt x="6094598" y="3139425"/>
                </a:cubicBezTo>
                <a:cubicBezTo>
                  <a:pt x="6095304" y="3134980"/>
                  <a:pt x="6095304" y="3129900"/>
                  <a:pt x="6093184" y="3124820"/>
                </a:cubicBezTo>
                <a:cubicBezTo>
                  <a:pt x="6091770" y="3118470"/>
                  <a:pt x="6092478" y="3111485"/>
                  <a:pt x="6093891" y="3105770"/>
                </a:cubicBezTo>
                <a:cubicBezTo>
                  <a:pt x="6096718" y="3097515"/>
                  <a:pt x="6098132" y="3088625"/>
                  <a:pt x="6098132" y="3079100"/>
                </a:cubicBezTo>
                <a:cubicBezTo>
                  <a:pt x="6098838" y="3066400"/>
                  <a:pt x="6100959" y="3054335"/>
                  <a:pt x="6103080" y="3042270"/>
                </a:cubicBezTo>
                <a:cubicBezTo>
                  <a:pt x="6107320" y="3025760"/>
                  <a:pt x="6106614" y="3023220"/>
                  <a:pt x="6100959" y="3025760"/>
                </a:cubicBezTo>
                <a:cubicBezTo>
                  <a:pt x="6098132" y="3027030"/>
                  <a:pt x="6095304" y="3027665"/>
                  <a:pt x="6091770" y="3027665"/>
                </a:cubicBezTo>
                <a:cubicBezTo>
                  <a:pt x="6087530" y="3025760"/>
                  <a:pt x="6090357" y="3010520"/>
                  <a:pt x="6100959" y="2973055"/>
                </a:cubicBezTo>
                <a:cubicBezTo>
                  <a:pt x="6112974" y="2932415"/>
                  <a:pt x="6115095" y="2917175"/>
                  <a:pt x="6110148" y="2917175"/>
                </a:cubicBezTo>
                <a:cubicBezTo>
                  <a:pt x="6107320" y="2917175"/>
                  <a:pt x="6097425" y="2937495"/>
                  <a:pt x="6088944" y="2959085"/>
                </a:cubicBezTo>
                <a:lnTo>
                  <a:pt x="6088236" y="2963530"/>
                </a:lnTo>
                <a:cubicBezTo>
                  <a:pt x="6087530" y="2966705"/>
                  <a:pt x="6086823" y="2970515"/>
                  <a:pt x="6086116" y="2973690"/>
                </a:cubicBezTo>
                <a:lnTo>
                  <a:pt x="6083911" y="2981120"/>
                </a:lnTo>
                <a:lnTo>
                  <a:pt x="6082582" y="2978135"/>
                </a:lnTo>
                <a:lnTo>
                  <a:pt x="6081876" y="2977500"/>
                </a:lnTo>
                <a:lnTo>
                  <a:pt x="6079755" y="2983215"/>
                </a:lnTo>
                <a:cubicBezTo>
                  <a:pt x="6077634" y="2987660"/>
                  <a:pt x="6076221" y="2992105"/>
                  <a:pt x="6075514" y="2995915"/>
                </a:cubicBezTo>
                <a:lnTo>
                  <a:pt x="6074808" y="2997185"/>
                </a:lnTo>
                <a:lnTo>
                  <a:pt x="6077634" y="2994010"/>
                </a:lnTo>
                <a:lnTo>
                  <a:pt x="6081874" y="2986394"/>
                </a:lnTo>
                <a:lnTo>
                  <a:pt x="6080462" y="2989565"/>
                </a:lnTo>
                <a:cubicBezTo>
                  <a:pt x="6079048" y="2993375"/>
                  <a:pt x="6076928" y="2997185"/>
                  <a:pt x="6074808" y="3000360"/>
                </a:cubicBezTo>
                <a:lnTo>
                  <a:pt x="6074100" y="3002265"/>
                </a:lnTo>
                <a:lnTo>
                  <a:pt x="6073394" y="3003535"/>
                </a:lnTo>
                <a:cubicBezTo>
                  <a:pt x="6073394" y="3005440"/>
                  <a:pt x="6073394" y="3006710"/>
                  <a:pt x="6073394" y="3007345"/>
                </a:cubicBezTo>
                <a:cubicBezTo>
                  <a:pt x="6075514" y="3012425"/>
                  <a:pt x="6074100" y="3014965"/>
                  <a:pt x="6069860" y="3015600"/>
                </a:cubicBezTo>
                <a:cubicBezTo>
                  <a:pt x="6067032" y="3015600"/>
                  <a:pt x="6065619" y="3017505"/>
                  <a:pt x="6064206" y="3021315"/>
                </a:cubicBezTo>
                <a:lnTo>
                  <a:pt x="6063498" y="3021950"/>
                </a:lnTo>
                <a:lnTo>
                  <a:pt x="6064912" y="3022585"/>
                </a:lnTo>
                <a:cubicBezTo>
                  <a:pt x="6067032" y="3023220"/>
                  <a:pt x="6069860" y="3023855"/>
                  <a:pt x="6073394" y="3025125"/>
                </a:cubicBezTo>
                <a:cubicBezTo>
                  <a:pt x="6060672" y="3060050"/>
                  <a:pt x="6050776" y="3088625"/>
                  <a:pt x="6039468" y="3107675"/>
                </a:cubicBezTo>
                <a:lnTo>
                  <a:pt x="6038054" y="3108945"/>
                </a:lnTo>
                <a:lnTo>
                  <a:pt x="6037347" y="3113390"/>
                </a:lnTo>
                <a:cubicBezTo>
                  <a:pt x="6035934" y="3117200"/>
                  <a:pt x="6034520" y="3121010"/>
                  <a:pt x="6033813" y="3123550"/>
                </a:cubicBezTo>
                <a:cubicBezTo>
                  <a:pt x="6031693" y="3131170"/>
                  <a:pt x="6029572" y="3138155"/>
                  <a:pt x="6027452" y="3145775"/>
                </a:cubicBezTo>
                <a:lnTo>
                  <a:pt x="6026746" y="3148950"/>
                </a:lnTo>
                <a:lnTo>
                  <a:pt x="6026746" y="3149585"/>
                </a:lnTo>
                <a:cubicBezTo>
                  <a:pt x="6028159" y="3152125"/>
                  <a:pt x="6026746" y="3157205"/>
                  <a:pt x="6019678" y="3175620"/>
                </a:cubicBezTo>
                <a:lnTo>
                  <a:pt x="6017557" y="3175620"/>
                </a:lnTo>
                <a:lnTo>
                  <a:pt x="6016144" y="3179430"/>
                </a:lnTo>
                <a:cubicBezTo>
                  <a:pt x="6002714" y="3220705"/>
                  <a:pt x="5988578" y="3256900"/>
                  <a:pt x="5985044" y="3258170"/>
                </a:cubicBezTo>
                <a:cubicBezTo>
                  <a:pt x="5978683" y="3268330"/>
                  <a:pt x="5974442" y="3279760"/>
                  <a:pt x="5971615" y="3291190"/>
                </a:cubicBezTo>
                <a:cubicBezTo>
                  <a:pt x="5968081" y="3303255"/>
                  <a:pt x="5962426" y="3315320"/>
                  <a:pt x="5955358" y="3326750"/>
                </a:cubicBezTo>
                <a:cubicBezTo>
                  <a:pt x="5951824" y="3330560"/>
                  <a:pt x="5950411" y="3335640"/>
                  <a:pt x="5951118" y="3341355"/>
                </a:cubicBezTo>
                <a:cubicBezTo>
                  <a:pt x="5950411" y="3355325"/>
                  <a:pt x="5946877" y="3368660"/>
                  <a:pt x="5941930" y="3381995"/>
                </a:cubicBezTo>
                <a:cubicBezTo>
                  <a:pt x="5922846" y="3434700"/>
                  <a:pt x="5920726" y="3437875"/>
                  <a:pt x="5908004" y="3430255"/>
                </a:cubicBezTo>
                <a:cubicBezTo>
                  <a:pt x="5905883" y="3428350"/>
                  <a:pt x="5903762" y="3427715"/>
                  <a:pt x="5902349" y="3427080"/>
                </a:cubicBezTo>
                <a:lnTo>
                  <a:pt x="5901642" y="3427080"/>
                </a:lnTo>
                <a:lnTo>
                  <a:pt x="5900936" y="3429620"/>
                </a:lnTo>
                <a:lnTo>
                  <a:pt x="5900228" y="3431525"/>
                </a:lnTo>
                <a:lnTo>
                  <a:pt x="5900936" y="3434065"/>
                </a:lnTo>
                <a:cubicBezTo>
                  <a:pt x="5901642" y="3435335"/>
                  <a:pt x="5901642" y="3437240"/>
                  <a:pt x="5902349" y="3438510"/>
                </a:cubicBezTo>
                <a:cubicBezTo>
                  <a:pt x="5905883" y="3455020"/>
                  <a:pt x="5900936" y="3470895"/>
                  <a:pt x="5888920" y="3481690"/>
                </a:cubicBezTo>
                <a:cubicBezTo>
                  <a:pt x="5879732" y="3486770"/>
                  <a:pt x="5879024" y="3488675"/>
                  <a:pt x="5881852" y="3503915"/>
                </a:cubicBezTo>
                <a:cubicBezTo>
                  <a:pt x="5885386" y="3522330"/>
                  <a:pt x="5871956" y="3561700"/>
                  <a:pt x="5862062" y="3565510"/>
                </a:cubicBezTo>
                <a:lnTo>
                  <a:pt x="5860648" y="3565510"/>
                </a:lnTo>
                <a:lnTo>
                  <a:pt x="5858528" y="3568685"/>
                </a:lnTo>
                <a:cubicBezTo>
                  <a:pt x="5857820" y="3569955"/>
                  <a:pt x="5857114" y="3571225"/>
                  <a:pt x="5855700" y="3571860"/>
                </a:cubicBezTo>
                <a:lnTo>
                  <a:pt x="5855700" y="3573765"/>
                </a:lnTo>
                <a:cubicBezTo>
                  <a:pt x="5855700" y="3574400"/>
                  <a:pt x="5856407" y="3575670"/>
                  <a:pt x="5856407" y="3576305"/>
                </a:cubicBezTo>
                <a:lnTo>
                  <a:pt x="5854286" y="3585830"/>
                </a:lnTo>
                <a:lnTo>
                  <a:pt x="5855700" y="3585830"/>
                </a:lnTo>
                <a:lnTo>
                  <a:pt x="5853580" y="3588370"/>
                </a:lnTo>
                <a:lnTo>
                  <a:pt x="5852873" y="3594720"/>
                </a:lnTo>
                <a:cubicBezTo>
                  <a:pt x="5843685" y="3637265"/>
                  <a:pt x="5831669" y="3678540"/>
                  <a:pt x="5816120" y="3718545"/>
                </a:cubicBezTo>
                <a:cubicBezTo>
                  <a:pt x="5812586" y="3725530"/>
                  <a:pt x="5810466" y="3733785"/>
                  <a:pt x="5811172" y="3742040"/>
                </a:cubicBezTo>
                <a:cubicBezTo>
                  <a:pt x="5811172" y="3753470"/>
                  <a:pt x="5807638" y="3763630"/>
                  <a:pt x="5801984" y="3773155"/>
                </a:cubicBezTo>
                <a:cubicBezTo>
                  <a:pt x="5794209" y="3786490"/>
                  <a:pt x="5790675" y="3801095"/>
                  <a:pt x="5792088" y="3816970"/>
                </a:cubicBezTo>
                <a:cubicBezTo>
                  <a:pt x="5794916" y="3830940"/>
                  <a:pt x="5794209" y="3833480"/>
                  <a:pt x="5787848" y="3833480"/>
                </a:cubicBezTo>
                <a:cubicBezTo>
                  <a:pt x="5781486" y="3833480"/>
                  <a:pt x="5780073" y="3832845"/>
                  <a:pt x="5778660" y="3831575"/>
                </a:cubicBezTo>
                <a:cubicBezTo>
                  <a:pt x="5777246" y="3830305"/>
                  <a:pt x="5774418" y="3831575"/>
                  <a:pt x="5771592" y="3834115"/>
                </a:cubicBezTo>
                <a:cubicBezTo>
                  <a:pt x="5767350" y="3838560"/>
                  <a:pt x="5772298" y="3850625"/>
                  <a:pt x="5779366" y="3853165"/>
                </a:cubicBezTo>
                <a:cubicBezTo>
                  <a:pt x="5786434" y="3856340"/>
                  <a:pt x="5778660" y="3874755"/>
                  <a:pt x="5768058" y="3878565"/>
                </a:cubicBezTo>
                <a:cubicBezTo>
                  <a:pt x="5757456" y="3882375"/>
                  <a:pt x="5758162" y="3883645"/>
                  <a:pt x="5760990" y="3888725"/>
                </a:cubicBezTo>
                <a:cubicBezTo>
                  <a:pt x="5763816" y="3893805"/>
                  <a:pt x="5763816" y="3894440"/>
                  <a:pt x="5759576" y="3890630"/>
                </a:cubicBezTo>
                <a:cubicBezTo>
                  <a:pt x="5756042" y="3887455"/>
                  <a:pt x="5754628" y="3888090"/>
                  <a:pt x="5754628" y="3889995"/>
                </a:cubicBezTo>
                <a:cubicBezTo>
                  <a:pt x="5753922" y="3891265"/>
                  <a:pt x="5756042" y="3893805"/>
                  <a:pt x="5758869" y="3895075"/>
                </a:cubicBezTo>
                <a:cubicBezTo>
                  <a:pt x="5768764" y="3899520"/>
                  <a:pt x="5768764" y="3904600"/>
                  <a:pt x="5758869" y="3909045"/>
                </a:cubicBezTo>
                <a:cubicBezTo>
                  <a:pt x="5753214" y="3910950"/>
                  <a:pt x="5749680" y="3914125"/>
                  <a:pt x="5746854" y="3918570"/>
                </a:cubicBezTo>
                <a:cubicBezTo>
                  <a:pt x="5746146" y="3921110"/>
                  <a:pt x="5739786" y="3923015"/>
                  <a:pt x="5732718" y="3922380"/>
                </a:cubicBezTo>
                <a:cubicBezTo>
                  <a:pt x="5724943" y="3921745"/>
                  <a:pt x="5721409" y="3921110"/>
                  <a:pt x="5719288" y="3917935"/>
                </a:cubicBezTo>
                <a:lnTo>
                  <a:pt x="5718582" y="3917935"/>
                </a:lnTo>
                <a:lnTo>
                  <a:pt x="5714341" y="3930000"/>
                </a:lnTo>
                <a:lnTo>
                  <a:pt x="5715048" y="3929365"/>
                </a:lnTo>
                <a:cubicBezTo>
                  <a:pt x="5717168" y="3928095"/>
                  <a:pt x="5719288" y="3928095"/>
                  <a:pt x="5720702" y="3928730"/>
                </a:cubicBezTo>
                <a:cubicBezTo>
                  <a:pt x="5721409" y="3928730"/>
                  <a:pt x="5721409" y="3928730"/>
                  <a:pt x="5722116" y="3929365"/>
                </a:cubicBezTo>
                <a:cubicBezTo>
                  <a:pt x="5728477" y="3934445"/>
                  <a:pt x="5727770" y="3940160"/>
                  <a:pt x="5721409" y="3950320"/>
                </a:cubicBezTo>
                <a:cubicBezTo>
                  <a:pt x="5716462" y="3956035"/>
                  <a:pt x="5710100" y="3957940"/>
                  <a:pt x="5706566" y="3956035"/>
                </a:cubicBezTo>
                <a:lnTo>
                  <a:pt x="5705152" y="3955400"/>
                </a:lnTo>
                <a:cubicBezTo>
                  <a:pt x="5705152" y="3957305"/>
                  <a:pt x="5704446" y="3958575"/>
                  <a:pt x="5703739" y="3960480"/>
                </a:cubicBezTo>
                <a:lnTo>
                  <a:pt x="5703032" y="3963020"/>
                </a:lnTo>
                <a:lnTo>
                  <a:pt x="5703739" y="3963020"/>
                </a:lnTo>
                <a:cubicBezTo>
                  <a:pt x="5704446" y="3963020"/>
                  <a:pt x="5705152" y="3963655"/>
                  <a:pt x="5705860" y="3963655"/>
                </a:cubicBezTo>
                <a:cubicBezTo>
                  <a:pt x="5711514" y="3966195"/>
                  <a:pt x="5714341" y="3977625"/>
                  <a:pt x="5711514" y="3991595"/>
                </a:cubicBezTo>
                <a:cubicBezTo>
                  <a:pt x="5710100" y="4001755"/>
                  <a:pt x="5707980" y="4003660"/>
                  <a:pt x="5701618" y="4003025"/>
                </a:cubicBezTo>
                <a:cubicBezTo>
                  <a:pt x="5691016" y="4001755"/>
                  <a:pt x="5688190" y="3997945"/>
                  <a:pt x="5691724" y="3987150"/>
                </a:cubicBezTo>
                <a:lnTo>
                  <a:pt x="5692430" y="3985245"/>
                </a:lnTo>
                <a:lnTo>
                  <a:pt x="5691724" y="3981435"/>
                </a:lnTo>
                <a:cubicBezTo>
                  <a:pt x="5690310" y="3977625"/>
                  <a:pt x="5686776" y="3973815"/>
                  <a:pt x="5680414" y="3971910"/>
                </a:cubicBezTo>
                <a:cubicBezTo>
                  <a:pt x="5698084" y="3976990"/>
                  <a:pt x="5684656" y="4014455"/>
                  <a:pt x="5666986" y="4009375"/>
                </a:cubicBezTo>
                <a:cubicBezTo>
                  <a:pt x="5664158" y="4016360"/>
                  <a:pt x="5659918" y="4020170"/>
                  <a:pt x="5655676" y="4022710"/>
                </a:cubicBezTo>
                <a:lnTo>
                  <a:pt x="5654263" y="4023980"/>
                </a:lnTo>
                <a:lnTo>
                  <a:pt x="5652142" y="4029060"/>
                </a:lnTo>
                <a:cubicBezTo>
                  <a:pt x="5650729" y="4032870"/>
                  <a:pt x="5650022" y="4036680"/>
                  <a:pt x="5649316" y="4040490"/>
                </a:cubicBezTo>
                <a:lnTo>
                  <a:pt x="5648608" y="4042395"/>
                </a:lnTo>
                <a:lnTo>
                  <a:pt x="5649316" y="4042395"/>
                </a:lnTo>
                <a:cubicBezTo>
                  <a:pt x="5663452" y="4039855"/>
                  <a:pt x="5674760" y="4027790"/>
                  <a:pt x="5666986" y="4009375"/>
                </a:cubicBezTo>
                <a:cubicBezTo>
                  <a:pt x="5672640" y="4021440"/>
                  <a:pt x="5676880" y="4022710"/>
                  <a:pt x="5679001" y="4023345"/>
                </a:cubicBezTo>
                <a:lnTo>
                  <a:pt x="5679708" y="4023980"/>
                </a:lnTo>
                <a:lnTo>
                  <a:pt x="5680414" y="4022710"/>
                </a:lnTo>
                <a:cubicBezTo>
                  <a:pt x="5681828" y="4020805"/>
                  <a:pt x="5683242" y="4018900"/>
                  <a:pt x="5683948" y="4016995"/>
                </a:cubicBezTo>
                <a:cubicBezTo>
                  <a:pt x="5685362" y="4016995"/>
                  <a:pt x="5686776" y="4017630"/>
                  <a:pt x="5688190" y="4018265"/>
                </a:cubicBezTo>
                <a:cubicBezTo>
                  <a:pt x="5691724" y="4019535"/>
                  <a:pt x="5695258" y="4020805"/>
                  <a:pt x="5698792" y="4023345"/>
                </a:cubicBezTo>
                <a:cubicBezTo>
                  <a:pt x="5711514" y="4029695"/>
                  <a:pt x="5712220" y="4034140"/>
                  <a:pt x="5702326" y="4038585"/>
                </a:cubicBezTo>
                <a:cubicBezTo>
                  <a:pt x="5695964" y="4044300"/>
                  <a:pt x="5691724" y="4051285"/>
                  <a:pt x="5688896" y="4058905"/>
                </a:cubicBezTo>
                <a:cubicBezTo>
                  <a:pt x="5681122" y="4077320"/>
                  <a:pt x="5674760" y="4080495"/>
                  <a:pt x="5667692" y="4069065"/>
                </a:cubicBezTo>
                <a:cubicBezTo>
                  <a:pt x="5664158" y="4063985"/>
                  <a:pt x="5664865" y="4056365"/>
                  <a:pt x="5671933" y="4040490"/>
                </a:cubicBezTo>
                <a:lnTo>
                  <a:pt x="5673346" y="4036045"/>
                </a:lnTo>
                <a:lnTo>
                  <a:pt x="5670520" y="4037315"/>
                </a:lnTo>
                <a:cubicBezTo>
                  <a:pt x="5658504" y="4044300"/>
                  <a:pt x="5674760" y="4035410"/>
                  <a:pt x="5653556" y="4047475"/>
                </a:cubicBezTo>
                <a:cubicBezTo>
                  <a:pt x="5646488" y="4065890"/>
                  <a:pt x="5651436" y="4109070"/>
                  <a:pt x="5664158" y="4071605"/>
                </a:cubicBezTo>
                <a:cubicBezTo>
                  <a:pt x="5664158" y="4071605"/>
                  <a:pt x="5670520" y="4084940"/>
                  <a:pt x="5674054" y="4091925"/>
                </a:cubicBezTo>
                <a:lnTo>
                  <a:pt x="5674760" y="4092560"/>
                </a:lnTo>
                <a:cubicBezTo>
                  <a:pt x="5676174" y="4092560"/>
                  <a:pt x="5677588" y="4093830"/>
                  <a:pt x="5679001" y="4095735"/>
                </a:cubicBezTo>
                <a:cubicBezTo>
                  <a:pt x="5684656" y="4102085"/>
                  <a:pt x="5683242" y="4105895"/>
                  <a:pt x="5675467" y="4109705"/>
                </a:cubicBezTo>
                <a:cubicBezTo>
                  <a:pt x="5667692" y="4113515"/>
                  <a:pt x="5661331" y="4105895"/>
                  <a:pt x="5664865" y="4098275"/>
                </a:cubicBezTo>
                <a:cubicBezTo>
                  <a:pt x="5665572" y="4097005"/>
                  <a:pt x="5666278" y="4096370"/>
                  <a:pt x="5666986" y="4095100"/>
                </a:cubicBezTo>
                <a:lnTo>
                  <a:pt x="5667692" y="4094465"/>
                </a:lnTo>
                <a:lnTo>
                  <a:pt x="5666278" y="4094465"/>
                </a:lnTo>
                <a:cubicBezTo>
                  <a:pt x="5654970" y="4095735"/>
                  <a:pt x="5649316" y="4104625"/>
                  <a:pt x="5640127" y="4084940"/>
                </a:cubicBezTo>
                <a:cubicBezTo>
                  <a:pt x="5638714" y="4089385"/>
                  <a:pt x="5636593" y="4095735"/>
                  <a:pt x="5634473" y="4101450"/>
                </a:cubicBezTo>
                <a:lnTo>
                  <a:pt x="5632352" y="4107165"/>
                </a:lnTo>
                <a:cubicBezTo>
                  <a:pt x="5636593" y="4108435"/>
                  <a:pt x="5636593" y="4113515"/>
                  <a:pt x="5634473" y="4117960"/>
                </a:cubicBezTo>
                <a:cubicBezTo>
                  <a:pt x="5632352" y="4122405"/>
                  <a:pt x="5628818" y="4125580"/>
                  <a:pt x="5627405" y="4124945"/>
                </a:cubicBezTo>
                <a:cubicBezTo>
                  <a:pt x="5626698" y="4124945"/>
                  <a:pt x="5626698" y="4124310"/>
                  <a:pt x="5625991" y="4124310"/>
                </a:cubicBezTo>
                <a:cubicBezTo>
                  <a:pt x="5625991" y="4124945"/>
                  <a:pt x="5625991" y="4124945"/>
                  <a:pt x="5625991" y="4125580"/>
                </a:cubicBezTo>
                <a:lnTo>
                  <a:pt x="5625284" y="4126215"/>
                </a:lnTo>
                <a:lnTo>
                  <a:pt x="5625284" y="4126850"/>
                </a:lnTo>
                <a:cubicBezTo>
                  <a:pt x="5625284" y="4126850"/>
                  <a:pt x="5625284" y="4126850"/>
                  <a:pt x="5625284" y="4127485"/>
                </a:cubicBezTo>
                <a:cubicBezTo>
                  <a:pt x="5625284" y="4127485"/>
                  <a:pt x="5625284" y="4127485"/>
                  <a:pt x="5625284" y="4128120"/>
                </a:cubicBezTo>
                <a:lnTo>
                  <a:pt x="5624578" y="4129390"/>
                </a:lnTo>
                <a:lnTo>
                  <a:pt x="5623164" y="4132565"/>
                </a:lnTo>
                <a:lnTo>
                  <a:pt x="5623871" y="4132565"/>
                </a:lnTo>
                <a:cubicBezTo>
                  <a:pt x="5624578" y="4132565"/>
                  <a:pt x="5624578" y="4132565"/>
                  <a:pt x="5625284" y="4132565"/>
                </a:cubicBezTo>
                <a:cubicBezTo>
                  <a:pt x="5630232" y="4133835"/>
                  <a:pt x="5635886" y="4141455"/>
                  <a:pt x="5635180" y="4144630"/>
                </a:cubicBezTo>
                <a:cubicBezTo>
                  <a:pt x="5634473" y="4145900"/>
                  <a:pt x="5630232" y="4145900"/>
                  <a:pt x="5625284" y="4143995"/>
                </a:cubicBezTo>
                <a:cubicBezTo>
                  <a:pt x="5623871" y="4143360"/>
                  <a:pt x="5621750" y="4142090"/>
                  <a:pt x="5620337" y="4140820"/>
                </a:cubicBezTo>
                <a:lnTo>
                  <a:pt x="5619630" y="4142090"/>
                </a:lnTo>
                <a:cubicBezTo>
                  <a:pt x="5615389" y="4156060"/>
                  <a:pt x="5611148" y="4166220"/>
                  <a:pt x="5607614" y="4175745"/>
                </a:cubicBezTo>
                <a:lnTo>
                  <a:pt x="5606908" y="4179555"/>
                </a:lnTo>
                <a:cubicBezTo>
                  <a:pt x="5589238" y="4173840"/>
                  <a:pt x="5582170" y="4192890"/>
                  <a:pt x="5575808" y="4211940"/>
                </a:cubicBezTo>
                <a:cubicBezTo>
                  <a:pt x="5591358" y="4216385"/>
                  <a:pt x="5582876" y="4245595"/>
                  <a:pt x="5559552" y="4274805"/>
                </a:cubicBezTo>
                <a:lnTo>
                  <a:pt x="5556018" y="4279250"/>
                </a:lnTo>
                <a:lnTo>
                  <a:pt x="5556018" y="4281790"/>
                </a:lnTo>
                <a:cubicBezTo>
                  <a:pt x="5555312" y="4283060"/>
                  <a:pt x="5555312" y="4284330"/>
                  <a:pt x="5555312" y="4285600"/>
                </a:cubicBezTo>
                <a:lnTo>
                  <a:pt x="5555312" y="4288140"/>
                </a:lnTo>
                <a:lnTo>
                  <a:pt x="5558138" y="4288140"/>
                </a:lnTo>
                <a:cubicBezTo>
                  <a:pt x="5568740" y="4286235"/>
                  <a:pt x="5573688" y="4273535"/>
                  <a:pt x="5573688" y="4273535"/>
                </a:cubicBezTo>
                <a:cubicBezTo>
                  <a:pt x="5560966" y="4309095"/>
                  <a:pt x="5565914" y="4294490"/>
                  <a:pt x="5556018" y="4323700"/>
                </a:cubicBezTo>
                <a:lnTo>
                  <a:pt x="5554604" y="4326240"/>
                </a:lnTo>
                <a:lnTo>
                  <a:pt x="5554604" y="4326875"/>
                </a:lnTo>
                <a:lnTo>
                  <a:pt x="5554604" y="4327510"/>
                </a:lnTo>
                <a:lnTo>
                  <a:pt x="5553898" y="4328780"/>
                </a:lnTo>
                <a:lnTo>
                  <a:pt x="5553898" y="4330050"/>
                </a:lnTo>
                <a:lnTo>
                  <a:pt x="5553191" y="4330050"/>
                </a:lnTo>
                <a:lnTo>
                  <a:pt x="5553191" y="4331320"/>
                </a:lnTo>
                <a:cubicBezTo>
                  <a:pt x="5550364" y="4340210"/>
                  <a:pt x="5543296" y="4358625"/>
                  <a:pt x="5538348" y="4373230"/>
                </a:cubicBezTo>
                <a:lnTo>
                  <a:pt x="5537642" y="4375135"/>
                </a:lnTo>
                <a:lnTo>
                  <a:pt x="5537642" y="4378945"/>
                </a:lnTo>
                <a:cubicBezTo>
                  <a:pt x="5539055" y="4381485"/>
                  <a:pt x="5538348" y="4384025"/>
                  <a:pt x="5536228" y="4385930"/>
                </a:cubicBezTo>
                <a:cubicBezTo>
                  <a:pt x="5534108" y="4387835"/>
                  <a:pt x="5533401" y="4390375"/>
                  <a:pt x="5534814" y="4392915"/>
                </a:cubicBezTo>
                <a:cubicBezTo>
                  <a:pt x="5536228" y="4402440"/>
                  <a:pt x="5534814" y="4411330"/>
                  <a:pt x="5531987" y="4420220"/>
                </a:cubicBezTo>
                <a:cubicBezTo>
                  <a:pt x="5529160" y="4430380"/>
                  <a:pt x="5527040" y="4441810"/>
                  <a:pt x="5525626" y="4452605"/>
                </a:cubicBezTo>
                <a:cubicBezTo>
                  <a:pt x="5525626" y="4460860"/>
                  <a:pt x="5524919" y="4468480"/>
                  <a:pt x="5522799" y="4475465"/>
                </a:cubicBezTo>
                <a:cubicBezTo>
                  <a:pt x="5517144" y="4497690"/>
                  <a:pt x="5514317" y="4521820"/>
                  <a:pt x="5515731" y="4545950"/>
                </a:cubicBezTo>
                <a:cubicBezTo>
                  <a:pt x="5517851" y="4551030"/>
                  <a:pt x="5517851" y="4555475"/>
                  <a:pt x="5515731" y="4559920"/>
                </a:cubicBezTo>
                <a:cubicBezTo>
                  <a:pt x="5512904" y="4565635"/>
                  <a:pt x="5513610" y="4569445"/>
                  <a:pt x="5516438" y="4568175"/>
                </a:cubicBezTo>
                <a:cubicBezTo>
                  <a:pt x="5518558" y="4566905"/>
                  <a:pt x="5522092" y="4570080"/>
                  <a:pt x="5524919" y="4577700"/>
                </a:cubicBezTo>
                <a:cubicBezTo>
                  <a:pt x="5526333" y="4582780"/>
                  <a:pt x="5529160" y="4587225"/>
                  <a:pt x="5532694" y="4592305"/>
                </a:cubicBezTo>
                <a:cubicBezTo>
                  <a:pt x="5534814" y="4594845"/>
                  <a:pt x="5534108" y="4595480"/>
                  <a:pt x="5531987" y="4594210"/>
                </a:cubicBezTo>
                <a:cubicBezTo>
                  <a:pt x="5529160" y="4593575"/>
                  <a:pt x="5524212" y="4601195"/>
                  <a:pt x="5517144" y="4620245"/>
                </a:cubicBezTo>
                <a:cubicBezTo>
                  <a:pt x="5510076" y="4639295"/>
                  <a:pt x="5505129" y="4647550"/>
                  <a:pt x="5502302" y="4647550"/>
                </a:cubicBezTo>
                <a:cubicBezTo>
                  <a:pt x="5498768" y="4647550"/>
                  <a:pt x="5498061" y="4648820"/>
                  <a:pt x="5500888" y="4651995"/>
                </a:cubicBezTo>
                <a:cubicBezTo>
                  <a:pt x="5503716" y="4655170"/>
                  <a:pt x="5501595" y="4665965"/>
                  <a:pt x="5493820" y="4685650"/>
                </a:cubicBezTo>
                <a:cubicBezTo>
                  <a:pt x="5488166" y="4700890"/>
                  <a:pt x="5483925" y="4717400"/>
                  <a:pt x="5482512" y="4733910"/>
                </a:cubicBezTo>
                <a:cubicBezTo>
                  <a:pt x="5482512" y="4741530"/>
                  <a:pt x="5481804" y="4749150"/>
                  <a:pt x="5480391" y="4756135"/>
                </a:cubicBezTo>
                <a:cubicBezTo>
                  <a:pt x="5479684" y="4758675"/>
                  <a:pt x="5474030" y="4774550"/>
                  <a:pt x="5469082" y="4792330"/>
                </a:cubicBezTo>
                <a:cubicBezTo>
                  <a:pt x="5460600" y="4820905"/>
                  <a:pt x="5458480" y="4823445"/>
                  <a:pt x="5451412" y="4822810"/>
                </a:cubicBezTo>
                <a:cubicBezTo>
                  <a:pt x="5445051" y="4821540"/>
                  <a:pt x="5439396" y="4817730"/>
                  <a:pt x="5437276" y="4812650"/>
                </a:cubicBezTo>
                <a:cubicBezTo>
                  <a:pt x="5431622" y="4805030"/>
                  <a:pt x="5432329" y="4799315"/>
                  <a:pt x="5440104" y="4778360"/>
                </a:cubicBezTo>
                <a:cubicBezTo>
                  <a:pt x="5447878" y="4757405"/>
                  <a:pt x="5447878" y="4751055"/>
                  <a:pt x="5443638" y="4744070"/>
                </a:cubicBezTo>
                <a:cubicBezTo>
                  <a:pt x="5440104" y="4737720"/>
                  <a:pt x="5438690" y="4731370"/>
                  <a:pt x="5438690" y="4725655"/>
                </a:cubicBezTo>
                <a:cubicBezTo>
                  <a:pt x="5438690" y="4718670"/>
                  <a:pt x="5437276" y="4712320"/>
                  <a:pt x="5433742" y="4705335"/>
                </a:cubicBezTo>
                <a:lnTo>
                  <a:pt x="5433742" y="4706605"/>
                </a:lnTo>
                <a:cubicBezTo>
                  <a:pt x="5430208" y="4714225"/>
                  <a:pt x="5426674" y="4726290"/>
                  <a:pt x="5435156" y="4728830"/>
                </a:cubicBezTo>
                <a:lnTo>
                  <a:pt x="5429502" y="4744070"/>
                </a:lnTo>
                <a:cubicBezTo>
                  <a:pt x="5429502" y="4744070"/>
                  <a:pt x="5432329" y="4736450"/>
                  <a:pt x="5422434" y="4733275"/>
                </a:cubicBezTo>
                <a:cubicBezTo>
                  <a:pt x="5422434" y="4733275"/>
                  <a:pt x="5422434" y="4733275"/>
                  <a:pt x="5429502" y="4744070"/>
                </a:cubicBezTo>
                <a:lnTo>
                  <a:pt x="5428795" y="4744070"/>
                </a:lnTo>
                <a:lnTo>
                  <a:pt x="5428795" y="4744248"/>
                </a:lnTo>
                <a:lnTo>
                  <a:pt x="5422875" y="4745737"/>
                </a:lnTo>
                <a:cubicBezTo>
                  <a:pt x="5420490" y="4744864"/>
                  <a:pt x="5418193" y="4744070"/>
                  <a:pt x="5416779" y="4747880"/>
                </a:cubicBezTo>
                <a:cubicBezTo>
                  <a:pt x="5416779" y="4747880"/>
                  <a:pt x="5416779" y="4747880"/>
                  <a:pt x="5423140" y="4758675"/>
                </a:cubicBezTo>
                <a:cubicBezTo>
                  <a:pt x="5413245" y="4755500"/>
                  <a:pt x="5420313" y="4766295"/>
                  <a:pt x="5406884" y="4770105"/>
                </a:cubicBezTo>
                <a:cubicBezTo>
                  <a:pt x="5413952" y="4780900"/>
                  <a:pt x="5413952" y="4780900"/>
                  <a:pt x="5413952" y="4780900"/>
                </a:cubicBezTo>
                <a:cubicBezTo>
                  <a:pt x="5404057" y="4777725"/>
                  <a:pt x="5413952" y="4780900"/>
                  <a:pt x="5411125" y="4788520"/>
                </a:cubicBezTo>
                <a:cubicBezTo>
                  <a:pt x="5409711" y="4787885"/>
                  <a:pt x="5408298" y="4787250"/>
                  <a:pt x="5407591" y="4787250"/>
                </a:cubicBezTo>
                <a:lnTo>
                  <a:pt x="5406178" y="4787250"/>
                </a:lnTo>
                <a:lnTo>
                  <a:pt x="5406884" y="4790425"/>
                </a:lnTo>
                <a:cubicBezTo>
                  <a:pt x="5406884" y="4795505"/>
                  <a:pt x="5406884" y="4800585"/>
                  <a:pt x="5406884" y="4805665"/>
                </a:cubicBezTo>
                <a:lnTo>
                  <a:pt x="5406178" y="4808205"/>
                </a:lnTo>
                <a:lnTo>
                  <a:pt x="5406884" y="4808205"/>
                </a:lnTo>
                <a:cubicBezTo>
                  <a:pt x="5410418" y="4809475"/>
                  <a:pt x="5412538" y="4811380"/>
                  <a:pt x="5411125" y="4813920"/>
                </a:cubicBezTo>
                <a:cubicBezTo>
                  <a:pt x="5410418" y="4813285"/>
                  <a:pt x="5409004" y="4813285"/>
                  <a:pt x="5408298" y="4812650"/>
                </a:cubicBezTo>
                <a:lnTo>
                  <a:pt x="5406178" y="4812015"/>
                </a:lnTo>
                <a:lnTo>
                  <a:pt x="5406178" y="4813285"/>
                </a:lnTo>
                <a:cubicBezTo>
                  <a:pt x="5405470" y="4818365"/>
                  <a:pt x="5404764" y="4823445"/>
                  <a:pt x="5404057" y="4828525"/>
                </a:cubicBezTo>
                <a:lnTo>
                  <a:pt x="5401936" y="4836145"/>
                </a:lnTo>
                <a:lnTo>
                  <a:pt x="5402290" y="4836145"/>
                </a:lnTo>
                <a:lnTo>
                  <a:pt x="5401936" y="4836780"/>
                </a:lnTo>
                <a:lnTo>
                  <a:pt x="5399816" y="4843765"/>
                </a:lnTo>
                <a:cubicBezTo>
                  <a:pt x="5396989" y="4854560"/>
                  <a:pt x="5396282" y="4866625"/>
                  <a:pt x="5397696" y="4878690"/>
                </a:cubicBezTo>
                <a:lnTo>
                  <a:pt x="5399816" y="4892660"/>
                </a:lnTo>
                <a:lnTo>
                  <a:pt x="5410418" y="4888850"/>
                </a:lnTo>
                <a:cubicBezTo>
                  <a:pt x="5416779" y="4886945"/>
                  <a:pt x="5421020" y="4883135"/>
                  <a:pt x="5421727" y="4877420"/>
                </a:cubicBezTo>
                <a:cubicBezTo>
                  <a:pt x="5422081" y="4873610"/>
                  <a:pt x="5423848" y="4872023"/>
                  <a:pt x="5426145" y="4872499"/>
                </a:cubicBezTo>
                <a:lnTo>
                  <a:pt x="5433531" y="4879753"/>
                </a:lnTo>
                <a:lnTo>
                  <a:pt x="5430915" y="4885040"/>
                </a:lnTo>
                <a:cubicBezTo>
                  <a:pt x="5428088" y="4885675"/>
                  <a:pt x="5425968" y="4888215"/>
                  <a:pt x="5425968" y="4890755"/>
                </a:cubicBezTo>
                <a:cubicBezTo>
                  <a:pt x="5422434" y="4907265"/>
                  <a:pt x="5416779" y="4923140"/>
                  <a:pt x="5409004" y="4937745"/>
                </a:cubicBezTo>
                <a:cubicBezTo>
                  <a:pt x="5400523" y="4959335"/>
                  <a:pt x="5394868" y="4982195"/>
                  <a:pt x="5393455" y="5005690"/>
                </a:cubicBezTo>
                <a:cubicBezTo>
                  <a:pt x="5392748" y="5016485"/>
                  <a:pt x="5392042" y="5031090"/>
                  <a:pt x="5392042" y="5038075"/>
                </a:cubicBezTo>
                <a:cubicBezTo>
                  <a:pt x="5391334" y="5043790"/>
                  <a:pt x="5392042" y="5049505"/>
                  <a:pt x="5393455" y="5055220"/>
                </a:cubicBezTo>
                <a:cubicBezTo>
                  <a:pt x="5394868" y="5066015"/>
                  <a:pt x="5390628" y="5076175"/>
                  <a:pt x="5382146" y="5083160"/>
                </a:cubicBezTo>
                <a:cubicBezTo>
                  <a:pt x="5378612" y="5085065"/>
                  <a:pt x="5374372" y="5085065"/>
                  <a:pt x="5369424" y="5084430"/>
                </a:cubicBezTo>
                <a:cubicBezTo>
                  <a:pt x="5362356" y="5081255"/>
                  <a:pt x="5354581" y="5064110"/>
                  <a:pt x="5359528" y="5060935"/>
                </a:cubicBezTo>
                <a:lnTo>
                  <a:pt x="5360236" y="5059030"/>
                </a:lnTo>
                <a:lnTo>
                  <a:pt x="5358115" y="5058395"/>
                </a:lnTo>
                <a:cubicBezTo>
                  <a:pt x="5356702" y="5057760"/>
                  <a:pt x="5355288" y="5057125"/>
                  <a:pt x="5355288" y="5057125"/>
                </a:cubicBezTo>
                <a:cubicBezTo>
                  <a:pt x="5352460" y="5064745"/>
                  <a:pt x="5352460" y="5064745"/>
                  <a:pt x="5352460" y="5064745"/>
                </a:cubicBezTo>
                <a:cubicBezTo>
                  <a:pt x="5348926" y="5072365"/>
                  <a:pt x="5346100" y="5079350"/>
                  <a:pt x="5333377" y="5083795"/>
                </a:cubicBezTo>
                <a:cubicBezTo>
                  <a:pt x="5336911" y="5101575"/>
                  <a:pt x="5336911" y="5101575"/>
                  <a:pt x="5336911" y="5101575"/>
                </a:cubicBezTo>
                <a:cubicBezTo>
                  <a:pt x="5343272" y="5113005"/>
                  <a:pt x="5327723" y="5123800"/>
                  <a:pt x="5337618" y="5127610"/>
                </a:cubicBezTo>
                <a:cubicBezTo>
                  <a:pt x="5327723" y="5123800"/>
                  <a:pt x="5321362" y="5139040"/>
                  <a:pt x="5321362" y="5139040"/>
                </a:cubicBezTo>
                <a:cubicBezTo>
                  <a:pt x="5331256" y="5142215"/>
                  <a:pt x="5328430" y="5149835"/>
                  <a:pt x="5338324" y="5153010"/>
                </a:cubicBezTo>
                <a:cubicBezTo>
                  <a:pt x="5328430" y="5149835"/>
                  <a:pt x="5328430" y="5149835"/>
                  <a:pt x="5328430" y="5149835"/>
                </a:cubicBezTo>
                <a:cubicBezTo>
                  <a:pt x="5328430" y="5149835"/>
                  <a:pt x="5315707" y="5153645"/>
                  <a:pt x="5324896" y="5156820"/>
                </a:cubicBezTo>
                <a:cubicBezTo>
                  <a:pt x="5322068" y="5164440"/>
                  <a:pt x="5322068" y="5164440"/>
                  <a:pt x="5322068" y="5164440"/>
                </a:cubicBezTo>
                <a:cubicBezTo>
                  <a:pt x="5322068" y="5164440"/>
                  <a:pt x="5331964" y="5168250"/>
                  <a:pt x="5331964" y="5168250"/>
                </a:cubicBezTo>
                <a:cubicBezTo>
                  <a:pt x="5331964" y="5168250"/>
                  <a:pt x="5331964" y="5168250"/>
                  <a:pt x="5334790" y="5160630"/>
                </a:cubicBezTo>
                <a:cubicBezTo>
                  <a:pt x="5351047" y="5175235"/>
                  <a:pt x="5329136" y="5175235"/>
                  <a:pt x="5345392" y="5189840"/>
                </a:cubicBezTo>
                <a:cubicBezTo>
                  <a:pt x="5335498" y="5186030"/>
                  <a:pt x="5335498" y="5186030"/>
                  <a:pt x="5335498" y="5186030"/>
                </a:cubicBezTo>
                <a:cubicBezTo>
                  <a:pt x="5332670" y="5193650"/>
                  <a:pt x="5329136" y="5201270"/>
                  <a:pt x="5323482" y="5215875"/>
                </a:cubicBezTo>
                <a:cubicBezTo>
                  <a:pt x="5319948" y="5223495"/>
                  <a:pt x="5319948" y="5223495"/>
                  <a:pt x="5319948" y="5223495"/>
                </a:cubicBezTo>
                <a:cubicBezTo>
                  <a:pt x="5323482" y="5241275"/>
                  <a:pt x="5297330" y="5223495"/>
                  <a:pt x="5300864" y="5241910"/>
                </a:cubicBezTo>
                <a:cubicBezTo>
                  <a:pt x="5294504" y="5231115"/>
                  <a:pt x="5294504" y="5231115"/>
                  <a:pt x="5294504" y="5231115"/>
                </a:cubicBezTo>
                <a:cubicBezTo>
                  <a:pt x="5291676" y="5238735"/>
                  <a:pt x="5291676" y="5238735"/>
                  <a:pt x="5291676" y="5238735"/>
                </a:cubicBezTo>
                <a:cubicBezTo>
                  <a:pt x="5288142" y="5245720"/>
                  <a:pt x="5275420" y="5250165"/>
                  <a:pt x="5282488" y="5260960"/>
                </a:cubicBezTo>
                <a:cubicBezTo>
                  <a:pt x="5295210" y="5257150"/>
                  <a:pt x="5295210" y="5257150"/>
                  <a:pt x="5295210" y="5257150"/>
                </a:cubicBezTo>
                <a:cubicBezTo>
                  <a:pt x="5291676" y="5264135"/>
                  <a:pt x="5285315" y="5253340"/>
                  <a:pt x="5291676" y="5264135"/>
                </a:cubicBezTo>
                <a:cubicBezTo>
                  <a:pt x="5298744" y="5274930"/>
                  <a:pt x="5295210" y="5257150"/>
                  <a:pt x="5307932" y="5252705"/>
                </a:cubicBezTo>
                <a:cubicBezTo>
                  <a:pt x="5314294" y="5263500"/>
                  <a:pt x="5291676" y="5264135"/>
                  <a:pt x="5298744" y="5274930"/>
                </a:cubicBezTo>
                <a:cubicBezTo>
                  <a:pt x="5273300" y="5283185"/>
                  <a:pt x="5273300" y="5283185"/>
                  <a:pt x="5273300" y="5283185"/>
                </a:cubicBezTo>
                <a:cubicBezTo>
                  <a:pt x="5279660" y="5293980"/>
                  <a:pt x="5276834" y="5300965"/>
                  <a:pt x="5283194" y="5312395"/>
                </a:cubicBezTo>
                <a:cubicBezTo>
                  <a:pt x="5273300" y="5308585"/>
                  <a:pt x="5273300" y="5308585"/>
                  <a:pt x="5273300" y="5308585"/>
                </a:cubicBezTo>
                <a:cubicBezTo>
                  <a:pt x="5273300" y="5308585"/>
                  <a:pt x="5276834" y="5300965"/>
                  <a:pt x="5266938" y="5297790"/>
                </a:cubicBezTo>
                <a:cubicBezTo>
                  <a:pt x="5264111" y="5305410"/>
                  <a:pt x="5264111" y="5305410"/>
                  <a:pt x="5260577" y="5312395"/>
                </a:cubicBezTo>
                <a:cubicBezTo>
                  <a:pt x="5260577" y="5312395"/>
                  <a:pt x="5250682" y="5309220"/>
                  <a:pt x="5250682" y="5309220"/>
                </a:cubicBezTo>
                <a:cubicBezTo>
                  <a:pt x="5254216" y="5301600"/>
                  <a:pt x="5264111" y="5305410"/>
                  <a:pt x="5257043" y="5294615"/>
                </a:cubicBezTo>
                <a:cubicBezTo>
                  <a:pt x="5259870" y="5286995"/>
                  <a:pt x="5259870" y="5286995"/>
                  <a:pt x="5276126" y="5275565"/>
                </a:cubicBezTo>
                <a:cubicBezTo>
                  <a:pt x="5266232" y="5272390"/>
                  <a:pt x="5266232" y="5272390"/>
                  <a:pt x="5269058" y="5264770"/>
                </a:cubicBezTo>
                <a:cubicBezTo>
                  <a:pt x="5259870" y="5260960"/>
                  <a:pt x="5259870" y="5260960"/>
                  <a:pt x="5259870" y="5260960"/>
                </a:cubicBezTo>
                <a:cubicBezTo>
                  <a:pt x="5252802" y="5250165"/>
                  <a:pt x="5247148" y="5265405"/>
                  <a:pt x="5247148" y="5265405"/>
                </a:cubicBezTo>
                <a:cubicBezTo>
                  <a:pt x="5237252" y="5261595"/>
                  <a:pt x="5237252" y="5261595"/>
                  <a:pt x="5237252" y="5261595"/>
                </a:cubicBezTo>
                <a:cubicBezTo>
                  <a:pt x="5247148" y="5265405"/>
                  <a:pt x="5249975" y="5257785"/>
                  <a:pt x="5249975" y="5257785"/>
                </a:cubicBezTo>
                <a:cubicBezTo>
                  <a:pt x="5240080" y="5254610"/>
                  <a:pt x="5240080" y="5254610"/>
                  <a:pt x="5240080" y="5254610"/>
                </a:cubicBezTo>
                <a:cubicBezTo>
                  <a:pt x="5233718" y="5243180"/>
                  <a:pt x="5233718" y="5243180"/>
                  <a:pt x="5233718" y="5243180"/>
                </a:cubicBezTo>
                <a:cubicBezTo>
                  <a:pt x="5242907" y="5246990"/>
                  <a:pt x="5246441" y="5239370"/>
                  <a:pt x="5246441" y="5239370"/>
                </a:cubicBezTo>
                <a:cubicBezTo>
                  <a:pt x="5259164" y="5235560"/>
                  <a:pt x="5242907" y="5246990"/>
                  <a:pt x="5252802" y="5250165"/>
                </a:cubicBezTo>
                <a:cubicBezTo>
                  <a:pt x="5265524" y="5246355"/>
                  <a:pt x="5265524" y="5246355"/>
                  <a:pt x="5265524" y="5246355"/>
                </a:cubicBezTo>
                <a:lnTo>
                  <a:pt x="5272592" y="5257150"/>
                </a:lnTo>
                <a:cubicBezTo>
                  <a:pt x="5272592" y="5257150"/>
                  <a:pt x="5275420" y="5250165"/>
                  <a:pt x="5265524" y="5246355"/>
                </a:cubicBezTo>
                <a:cubicBezTo>
                  <a:pt x="5269058" y="5238735"/>
                  <a:pt x="5271886" y="5231750"/>
                  <a:pt x="5261990" y="5227940"/>
                </a:cubicBezTo>
                <a:cubicBezTo>
                  <a:pt x="5252096" y="5224765"/>
                  <a:pt x="5245734" y="5213970"/>
                  <a:pt x="5242907" y="5220955"/>
                </a:cubicBezTo>
                <a:cubicBezTo>
                  <a:pt x="5249268" y="5232385"/>
                  <a:pt x="5249268" y="5232385"/>
                  <a:pt x="5249268" y="5232385"/>
                </a:cubicBezTo>
                <a:cubicBezTo>
                  <a:pt x="5233718" y="5226670"/>
                  <a:pt x="5237252" y="5244450"/>
                  <a:pt x="5230184" y="5243815"/>
                </a:cubicBezTo>
                <a:lnTo>
                  <a:pt x="5229478" y="5243815"/>
                </a:lnTo>
                <a:lnTo>
                  <a:pt x="5230184" y="5245720"/>
                </a:lnTo>
                <a:cubicBezTo>
                  <a:pt x="5232305" y="5249530"/>
                  <a:pt x="5233012" y="5254610"/>
                  <a:pt x="5237252" y="5261595"/>
                </a:cubicBezTo>
                <a:cubicBezTo>
                  <a:pt x="5227358" y="5258420"/>
                  <a:pt x="5227358" y="5258420"/>
                  <a:pt x="5227358" y="5258420"/>
                </a:cubicBezTo>
                <a:cubicBezTo>
                  <a:pt x="5233718" y="5269215"/>
                  <a:pt x="5240786" y="5280010"/>
                  <a:pt x="5224530" y="5291440"/>
                </a:cubicBezTo>
                <a:cubicBezTo>
                  <a:pt x="5234426" y="5294615"/>
                  <a:pt x="5234426" y="5294615"/>
                  <a:pt x="5234426" y="5294615"/>
                </a:cubicBezTo>
                <a:cubicBezTo>
                  <a:pt x="5241494" y="5305410"/>
                  <a:pt x="5241494" y="5305410"/>
                  <a:pt x="5241494" y="5305410"/>
                </a:cubicBezTo>
                <a:cubicBezTo>
                  <a:pt x="5237960" y="5313030"/>
                  <a:pt x="5228771" y="5309855"/>
                  <a:pt x="5218876" y="5306045"/>
                </a:cubicBezTo>
                <a:cubicBezTo>
                  <a:pt x="5225237" y="5316840"/>
                  <a:pt x="5228771" y="5309855"/>
                  <a:pt x="5235132" y="5320650"/>
                </a:cubicBezTo>
                <a:cubicBezTo>
                  <a:pt x="5206154" y="5309855"/>
                  <a:pt x="5228771" y="5335255"/>
                  <a:pt x="5225944" y="5342875"/>
                </a:cubicBezTo>
                <a:cubicBezTo>
                  <a:pt x="5216049" y="5339065"/>
                  <a:pt x="5225944" y="5342875"/>
                  <a:pt x="5218876" y="5332080"/>
                </a:cubicBezTo>
                <a:cubicBezTo>
                  <a:pt x="5216049" y="5339065"/>
                  <a:pt x="5209688" y="5328270"/>
                  <a:pt x="5216049" y="5339065"/>
                </a:cubicBezTo>
                <a:cubicBezTo>
                  <a:pt x="5232305" y="5353670"/>
                  <a:pt x="5203326" y="5342875"/>
                  <a:pt x="5196966" y="5358115"/>
                </a:cubicBezTo>
                <a:cubicBezTo>
                  <a:pt x="5187777" y="5354305"/>
                  <a:pt x="5203326" y="5342875"/>
                  <a:pt x="5190604" y="5347320"/>
                </a:cubicBezTo>
                <a:cubicBezTo>
                  <a:pt x="5187777" y="5354305"/>
                  <a:pt x="5184243" y="5361925"/>
                  <a:pt x="5194138" y="5365100"/>
                </a:cubicBezTo>
                <a:cubicBezTo>
                  <a:pt x="5223117" y="5349860"/>
                  <a:pt x="5187777" y="5380340"/>
                  <a:pt x="5207567" y="5387325"/>
                </a:cubicBezTo>
                <a:cubicBezTo>
                  <a:pt x="5204740" y="5394310"/>
                  <a:pt x="5204740" y="5394310"/>
                  <a:pt x="5204740" y="5394310"/>
                </a:cubicBezTo>
                <a:cubicBezTo>
                  <a:pt x="5204740" y="5394310"/>
                  <a:pt x="5197672" y="5383515"/>
                  <a:pt x="5194845" y="5391135"/>
                </a:cubicBezTo>
                <a:cubicBezTo>
                  <a:pt x="5191311" y="5398755"/>
                  <a:pt x="5187777" y="5380340"/>
                  <a:pt x="5187777" y="5380340"/>
                </a:cubicBezTo>
                <a:cubicBezTo>
                  <a:pt x="5178588" y="5376530"/>
                  <a:pt x="5178588" y="5376530"/>
                  <a:pt x="5178588" y="5376530"/>
                </a:cubicBezTo>
                <a:cubicBezTo>
                  <a:pt x="5184950" y="5387325"/>
                  <a:pt x="5175054" y="5384150"/>
                  <a:pt x="5184950" y="5387325"/>
                </a:cubicBezTo>
                <a:cubicBezTo>
                  <a:pt x="5182122" y="5394945"/>
                  <a:pt x="5182122" y="5394945"/>
                  <a:pt x="5178588" y="5402565"/>
                </a:cubicBezTo>
                <a:cubicBezTo>
                  <a:pt x="5165866" y="5406375"/>
                  <a:pt x="5188484" y="5405740"/>
                  <a:pt x="5182122" y="5420345"/>
                </a:cubicBezTo>
                <a:cubicBezTo>
                  <a:pt x="5185656" y="5413360"/>
                  <a:pt x="5185656" y="5413360"/>
                  <a:pt x="5185656" y="5413360"/>
                </a:cubicBezTo>
                <a:cubicBezTo>
                  <a:pt x="5192018" y="5424155"/>
                  <a:pt x="5192018" y="5424155"/>
                  <a:pt x="5192018" y="5424155"/>
                </a:cubicBezTo>
                <a:cubicBezTo>
                  <a:pt x="5189190" y="5431775"/>
                  <a:pt x="5182830" y="5446380"/>
                  <a:pt x="5176468" y="5435585"/>
                </a:cubicBezTo>
                <a:cubicBezTo>
                  <a:pt x="5172934" y="5442570"/>
                  <a:pt x="5172934" y="5442570"/>
                  <a:pt x="5172934" y="5442570"/>
                </a:cubicBezTo>
                <a:cubicBezTo>
                  <a:pt x="5157384" y="5454000"/>
                  <a:pt x="5157384" y="5454000"/>
                  <a:pt x="5157384" y="5454000"/>
                </a:cubicBezTo>
                <a:cubicBezTo>
                  <a:pt x="5167280" y="5457810"/>
                  <a:pt x="5167280" y="5457810"/>
                  <a:pt x="5167280" y="5457810"/>
                </a:cubicBezTo>
                <a:cubicBezTo>
                  <a:pt x="5180002" y="5454000"/>
                  <a:pt x="5170107" y="5450190"/>
                  <a:pt x="5172934" y="5442570"/>
                </a:cubicBezTo>
                <a:cubicBezTo>
                  <a:pt x="5182830" y="5446380"/>
                  <a:pt x="5182830" y="5446380"/>
                  <a:pt x="5192724" y="5449555"/>
                </a:cubicBezTo>
                <a:cubicBezTo>
                  <a:pt x="5180002" y="5454000"/>
                  <a:pt x="5180002" y="5454000"/>
                  <a:pt x="5180002" y="5454000"/>
                </a:cubicBezTo>
                <a:cubicBezTo>
                  <a:pt x="5177175" y="5460985"/>
                  <a:pt x="5189898" y="5457175"/>
                  <a:pt x="5189898" y="5457175"/>
                </a:cubicBezTo>
                <a:cubicBezTo>
                  <a:pt x="5186364" y="5464795"/>
                  <a:pt x="5186364" y="5464795"/>
                  <a:pt x="5186364" y="5464795"/>
                </a:cubicBezTo>
                <a:cubicBezTo>
                  <a:pt x="5193432" y="5475590"/>
                  <a:pt x="5186364" y="5464795"/>
                  <a:pt x="5183536" y="5471780"/>
                </a:cubicBezTo>
                <a:cubicBezTo>
                  <a:pt x="5189898" y="5482575"/>
                  <a:pt x="5189898" y="5482575"/>
                  <a:pt x="5189898" y="5482575"/>
                </a:cubicBezTo>
                <a:cubicBezTo>
                  <a:pt x="5187070" y="5490195"/>
                  <a:pt x="5177175" y="5487020"/>
                  <a:pt x="5177175" y="5487020"/>
                </a:cubicBezTo>
                <a:cubicBezTo>
                  <a:pt x="5189898" y="5482575"/>
                  <a:pt x="5170814" y="5476225"/>
                  <a:pt x="5173641" y="5468605"/>
                </a:cubicBezTo>
                <a:cubicBezTo>
                  <a:pt x="5170814" y="5476225"/>
                  <a:pt x="5177175" y="5487020"/>
                  <a:pt x="5167280" y="5483210"/>
                </a:cubicBezTo>
                <a:cubicBezTo>
                  <a:pt x="5174348" y="5494005"/>
                  <a:pt x="5174348" y="5494005"/>
                  <a:pt x="5187070" y="5490195"/>
                </a:cubicBezTo>
                <a:cubicBezTo>
                  <a:pt x="5184243" y="5497815"/>
                  <a:pt x="5184243" y="5497815"/>
                  <a:pt x="5184243" y="5497815"/>
                </a:cubicBezTo>
                <a:cubicBezTo>
                  <a:pt x="5180709" y="5504800"/>
                  <a:pt x="5177882" y="5512420"/>
                  <a:pt x="5165160" y="5516230"/>
                </a:cubicBezTo>
                <a:cubicBezTo>
                  <a:pt x="5167986" y="5509245"/>
                  <a:pt x="5184243" y="5497815"/>
                  <a:pt x="5174348" y="5494005"/>
                </a:cubicBezTo>
                <a:cubicBezTo>
                  <a:pt x="5164452" y="5490830"/>
                  <a:pt x="5167986" y="5509245"/>
                  <a:pt x="5155264" y="5513055"/>
                </a:cubicBezTo>
                <a:cubicBezTo>
                  <a:pt x="5152437" y="5520675"/>
                  <a:pt x="5155264" y="5513055"/>
                  <a:pt x="5145369" y="5509245"/>
                </a:cubicBezTo>
                <a:cubicBezTo>
                  <a:pt x="5167986" y="5509245"/>
                  <a:pt x="5154558" y="5487020"/>
                  <a:pt x="5170814" y="5476225"/>
                </a:cubicBezTo>
                <a:cubicBezTo>
                  <a:pt x="5160918" y="5472415"/>
                  <a:pt x="5151024" y="5469240"/>
                  <a:pt x="5151024" y="5469240"/>
                </a:cubicBezTo>
                <a:cubicBezTo>
                  <a:pt x="5148196" y="5476225"/>
                  <a:pt x="5138301" y="5473050"/>
                  <a:pt x="5145369" y="5483845"/>
                </a:cubicBezTo>
                <a:cubicBezTo>
                  <a:pt x="5151730" y="5494640"/>
                  <a:pt x="5151730" y="5494640"/>
                  <a:pt x="5151730" y="5494640"/>
                </a:cubicBezTo>
                <a:cubicBezTo>
                  <a:pt x="5145369" y="5509245"/>
                  <a:pt x="5145369" y="5509245"/>
                  <a:pt x="5145369" y="5509245"/>
                </a:cubicBezTo>
                <a:cubicBezTo>
                  <a:pt x="5136180" y="5506070"/>
                  <a:pt x="5136180" y="5506070"/>
                  <a:pt x="5136180" y="5506070"/>
                </a:cubicBezTo>
                <a:cubicBezTo>
                  <a:pt x="5132646" y="5513690"/>
                  <a:pt x="5142542" y="5516865"/>
                  <a:pt x="5132646" y="5513690"/>
                </a:cubicBezTo>
                <a:cubicBezTo>
                  <a:pt x="5132646" y="5513690"/>
                  <a:pt x="5131940" y="5513055"/>
                  <a:pt x="5131233" y="5513055"/>
                </a:cubicBezTo>
                <a:lnTo>
                  <a:pt x="5130667" y="5512928"/>
                </a:lnTo>
                <a:lnTo>
                  <a:pt x="5127699" y="5511785"/>
                </a:lnTo>
                <a:cubicBezTo>
                  <a:pt x="5125226" y="5510833"/>
                  <a:pt x="5122752" y="5509880"/>
                  <a:pt x="5122752" y="5509880"/>
                </a:cubicBezTo>
                <a:cubicBezTo>
                  <a:pt x="5123458" y="5507975"/>
                  <a:pt x="5124872" y="5506705"/>
                  <a:pt x="5126992" y="5504800"/>
                </a:cubicBezTo>
                <a:lnTo>
                  <a:pt x="5128406" y="5503530"/>
                </a:lnTo>
                <a:lnTo>
                  <a:pt x="5129820" y="5502895"/>
                </a:lnTo>
                <a:cubicBezTo>
                  <a:pt x="5134060" y="5499085"/>
                  <a:pt x="5140422" y="5495910"/>
                  <a:pt x="5141835" y="5491465"/>
                </a:cubicBezTo>
                <a:cubicBezTo>
                  <a:pt x="5141835" y="5491465"/>
                  <a:pt x="5131940" y="5487655"/>
                  <a:pt x="5131940" y="5487655"/>
                </a:cubicBezTo>
                <a:cubicBezTo>
                  <a:pt x="5135474" y="5480035"/>
                  <a:pt x="5141128" y="5465430"/>
                  <a:pt x="5131940" y="5462255"/>
                </a:cubicBezTo>
                <a:cubicBezTo>
                  <a:pt x="5141128" y="5465430"/>
                  <a:pt x="5141128" y="5465430"/>
                  <a:pt x="5141128" y="5465430"/>
                </a:cubicBezTo>
                <a:cubicBezTo>
                  <a:pt x="5134767" y="5454635"/>
                  <a:pt x="5150316" y="5443205"/>
                  <a:pt x="5153850" y="5436220"/>
                </a:cubicBezTo>
                <a:cubicBezTo>
                  <a:pt x="5152437" y="5433680"/>
                  <a:pt x="5151730" y="5431775"/>
                  <a:pt x="5151730" y="5429870"/>
                </a:cubicBezTo>
                <a:lnTo>
                  <a:pt x="5152437" y="5428600"/>
                </a:lnTo>
                <a:lnTo>
                  <a:pt x="5149610" y="5433045"/>
                </a:lnTo>
                <a:cubicBezTo>
                  <a:pt x="5146076" y="5440665"/>
                  <a:pt x="5141128" y="5448920"/>
                  <a:pt x="5135474" y="5457810"/>
                </a:cubicBezTo>
                <a:cubicBezTo>
                  <a:pt x="5138301" y="5449555"/>
                  <a:pt x="5139008" y="5436220"/>
                  <a:pt x="5141128" y="5423520"/>
                </a:cubicBezTo>
                <a:lnTo>
                  <a:pt x="5141128" y="5422885"/>
                </a:lnTo>
                <a:cubicBezTo>
                  <a:pt x="5136888" y="5422250"/>
                  <a:pt x="5136180" y="5423520"/>
                  <a:pt x="5134060" y="5429235"/>
                </a:cubicBezTo>
                <a:cubicBezTo>
                  <a:pt x="5136888" y="5422250"/>
                  <a:pt x="5139714" y="5415900"/>
                  <a:pt x="5133354" y="5412090"/>
                </a:cubicBezTo>
                <a:cubicBezTo>
                  <a:pt x="5137594" y="5415265"/>
                  <a:pt x="5127699" y="5417805"/>
                  <a:pt x="5127699" y="5417805"/>
                </a:cubicBezTo>
                <a:cubicBezTo>
                  <a:pt x="5121338" y="5433045"/>
                  <a:pt x="5121338" y="5433045"/>
                  <a:pt x="5124872" y="5451460"/>
                </a:cubicBezTo>
                <a:cubicBezTo>
                  <a:pt x="5105788" y="5444475"/>
                  <a:pt x="5115684" y="5473685"/>
                  <a:pt x="5112856" y="5480670"/>
                </a:cubicBezTo>
                <a:cubicBezTo>
                  <a:pt x="5109322" y="5488290"/>
                  <a:pt x="5122752" y="5484480"/>
                  <a:pt x="5119218" y="5491465"/>
                </a:cubicBezTo>
                <a:cubicBezTo>
                  <a:pt x="5112856" y="5480670"/>
                  <a:pt x="5100134" y="5484480"/>
                  <a:pt x="5106495" y="5495910"/>
                </a:cubicBezTo>
                <a:cubicBezTo>
                  <a:pt x="5106495" y="5495910"/>
                  <a:pt x="5116390" y="5499085"/>
                  <a:pt x="5116390" y="5499085"/>
                </a:cubicBezTo>
                <a:cubicBezTo>
                  <a:pt x="5113563" y="5506705"/>
                  <a:pt x="5110029" y="5513690"/>
                  <a:pt x="5103668" y="5502895"/>
                </a:cubicBezTo>
                <a:cubicBezTo>
                  <a:pt x="5100134" y="5510515"/>
                  <a:pt x="5100134" y="5510515"/>
                  <a:pt x="5100134" y="5510515"/>
                </a:cubicBezTo>
                <a:cubicBezTo>
                  <a:pt x="5097307" y="5517500"/>
                  <a:pt x="5097307" y="5517500"/>
                  <a:pt x="5097307" y="5517500"/>
                </a:cubicBezTo>
                <a:cubicBezTo>
                  <a:pt x="5097307" y="5517500"/>
                  <a:pt x="5103668" y="5502895"/>
                  <a:pt x="5090946" y="5506705"/>
                </a:cubicBezTo>
                <a:cubicBezTo>
                  <a:pt x="5090946" y="5506705"/>
                  <a:pt x="5087412" y="5514325"/>
                  <a:pt x="5087412" y="5514325"/>
                </a:cubicBezTo>
                <a:cubicBezTo>
                  <a:pt x="5081758" y="5528930"/>
                  <a:pt x="5085292" y="5547345"/>
                  <a:pt x="5095186" y="5551155"/>
                </a:cubicBezTo>
                <a:cubicBezTo>
                  <a:pt x="5091652" y="5558140"/>
                  <a:pt x="5095186" y="5551155"/>
                  <a:pt x="5085292" y="5547345"/>
                </a:cubicBezTo>
                <a:cubicBezTo>
                  <a:pt x="5081758" y="5554965"/>
                  <a:pt x="5078930" y="5561950"/>
                  <a:pt x="5088826" y="5565760"/>
                </a:cubicBezTo>
                <a:cubicBezTo>
                  <a:pt x="5078930" y="5561950"/>
                  <a:pt x="5078930" y="5561950"/>
                  <a:pt x="5076103" y="5569570"/>
                </a:cubicBezTo>
                <a:cubicBezTo>
                  <a:pt x="5078930" y="5561950"/>
                  <a:pt x="5078930" y="5561950"/>
                  <a:pt x="5078930" y="5561950"/>
                </a:cubicBezTo>
                <a:cubicBezTo>
                  <a:pt x="5069035" y="5558775"/>
                  <a:pt x="5066208" y="5566395"/>
                  <a:pt x="5063380" y="5573380"/>
                </a:cubicBezTo>
                <a:cubicBezTo>
                  <a:pt x="5053486" y="5570205"/>
                  <a:pt x="5053486" y="5570205"/>
                  <a:pt x="5053486" y="5570205"/>
                </a:cubicBezTo>
                <a:cubicBezTo>
                  <a:pt x="5056312" y="5562585"/>
                  <a:pt x="5056312" y="5562585"/>
                  <a:pt x="5056312" y="5562585"/>
                </a:cubicBezTo>
                <a:cubicBezTo>
                  <a:pt x="5069035" y="5558775"/>
                  <a:pt x="5069035" y="5558775"/>
                  <a:pt x="5069035" y="5558775"/>
                </a:cubicBezTo>
                <a:cubicBezTo>
                  <a:pt x="5062674" y="5547980"/>
                  <a:pt x="5075396" y="5544170"/>
                  <a:pt x="5069035" y="5533375"/>
                </a:cubicBezTo>
                <a:cubicBezTo>
                  <a:pt x="5065501" y="5540360"/>
                  <a:pt x="5065501" y="5540360"/>
                  <a:pt x="5065501" y="5540360"/>
                </a:cubicBezTo>
                <a:cubicBezTo>
                  <a:pt x="5059140" y="5529565"/>
                  <a:pt x="5059140" y="5529565"/>
                  <a:pt x="5059140" y="5529565"/>
                </a:cubicBezTo>
                <a:cubicBezTo>
                  <a:pt x="5069035" y="5533375"/>
                  <a:pt x="5071862" y="5525755"/>
                  <a:pt x="5071862" y="5525755"/>
                </a:cubicBezTo>
                <a:cubicBezTo>
                  <a:pt x="5074690" y="5518135"/>
                  <a:pt x="5083878" y="5495910"/>
                  <a:pt x="5073982" y="5492735"/>
                </a:cubicBezTo>
                <a:cubicBezTo>
                  <a:pt x="5071156" y="5499720"/>
                  <a:pt x="5071156" y="5499720"/>
                  <a:pt x="5071156" y="5499720"/>
                </a:cubicBezTo>
                <a:cubicBezTo>
                  <a:pt x="5068328" y="5507340"/>
                  <a:pt x="5068328" y="5507340"/>
                  <a:pt x="5068328" y="5507340"/>
                </a:cubicBezTo>
                <a:cubicBezTo>
                  <a:pt x="5068328" y="5507340"/>
                  <a:pt x="5071156" y="5499720"/>
                  <a:pt x="5058433" y="5504165"/>
                </a:cubicBezTo>
                <a:cubicBezTo>
                  <a:pt x="5058433" y="5504165"/>
                  <a:pt x="5068328" y="5507340"/>
                  <a:pt x="5064794" y="5514960"/>
                </a:cubicBezTo>
                <a:lnTo>
                  <a:pt x="5059140" y="5529565"/>
                </a:lnTo>
                <a:lnTo>
                  <a:pt x="5058433" y="5531470"/>
                </a:lnTo>
                <a:cubicBezTo>
                  <a:pt x="5051365" y="5547345"/>
                  <a:pt x="5045004" y="5563220"/>
                  <a:pt x="5040763" y="5574015"/>
                </a:cubicBezTo>
                <a:cubicBezTo>
                  <a:pt x="5040056" y="5575920"/>
                  <a:pt x="5038642" y="5577825"/>
                  <a:pt x="5037229" y="5579095"/>
                </a:cubicBezTo>
                <a:lnTo>
                  <a:pt x="5035108" y="5581000"/>
                </a:lnTo>
                <a:lnTo>
                  <a:pt x="5034402" y="5580365"/>
                </a:lnTo>
                <a:cubicBezTo>
                  <a:pt x="5027334" y="5579730"/>
                  <a:pt x="5024506" y="5585445"/>
                  <a:pt x="5024506" y="5585445"/>
                </a:cubicBezTo>
                <a:cubicBezTo>
                  <a:pt x="5024506" y="5585445"/>
                  <a:pt x="5028040" y="5577825"/>
                  <a:pt x="5028040" y="5577825"/>
                </a:cubicBezTo>
                <a:cubicBezTo>
                  <a:pt x="5020972" y="5567030"/>
                  <a:pt x="5020972" y="5567030"/>
                  <a:pt x="5020972" y="5567030"/>
                </a:cubicBezTo>
                <a:lnTo>
                  <a:pt x="5033695" y="5563220"/>
                </a:lnTo>
                <a:cubicBezTo>
                  <a:pt x="5033695" y="5563220"/>
                  <a:pt x="5033695" y="5563220"/>
                  <a:pt x="5023800" y="5559410"/>
                </a:cubicBezTo>
                <a:cubicBezTo>
                  <a:pt x="5020972" y="5567030"/>
                  <a:pt x="5020972" y="5567030"/>
                  <a:pt x="5020972" y="5567030"/>
                </a:cubicBezTo>
                <a:cubicBezTo>
                  <a:pt x="5018146" y="5574650"/>
                  <a:pt x="5018146" y="5574650"/>
                  <a:pt x="5018146" y="5574650"/>
                </a:cubicBezTo>
                <a:cubicBezTo>
                  <a:pt x="5005423" y="5578460"/>
                  <a:pt x="5008957" y="5596875"/>
                  <a:pt x="4996235" y="5600685"/>
                </a:cubicBezTo>
                <a:cubicBezTo>
                  <a:pt x="5002596" y="5611480"/>
                  <a:pt x="4996235" y="5626085"/>
                  <a:pt x="4993408" y="5633705"/>
                </a:cubicBezTo>
                <a:cubicBezTo>
                  <a:pt x="4993408" y="5633705"/>
                  <a:pt x="5003303" y="5636880"/>
                  <a:pt x="5006130" y="5629895"/>
                </a:cubicBezTo>
                <a:cubicBezTo>
                  <a:pt x="5006130" y="5629895"/>
                  <a:pt x="5006130" y="5629895"/>
                  <a:pt x="4996235" y="5626085"/>
                </a:cubicBezTo>
                <a:cubicBezTo>
                  <a:pt x="5009664" y="5622275"/>
                  <a:pt x="5009664" y="5622275"/>
                  <a:pt x="5009664" y="5622275"/>
                </a:cubicBezTo>
                <a:cubicBezTo>
                  <a:pt x="5018852" y="5626085"/>
                  <a:pt x="5022386" y="5618465"/>
                  <a:pt x="5018852" y="5626085"/>
                </a:cubicBezTo>
                <a:cubicBezTo>
                  <a:pt x="5016025" y="5633070"/>
                  <a:pt x="5016025" y="5633070"/>
                  <a:pt x="5016025" y="5633070"/>
                </a:cubicBezTo>
                <a:cubicBezTo>
                  <a:pt x="5016025" y="5633070"/>
                  <a:pt x="5016025" y="5633070"/>
                  <a:pt x="5025920" y="5636880"/>
                </a:cubicBezTo>
                <a:cubicBezTo>
                  <a:pt x="5025920" y="5636880"/>
                  <a:pt x="5022386" y="5643865"/>
                  <a:pt x="5022386" y="5643865"/>
                </a:cubicBezTo>
                <a:cubicBezTo>
                  <a:pt x="5019559" y="5651485"/>
                  <a:pt x="5016732" y="5659105"/>
                  <a:pt x="5006837" y="5655295"/>
                </a:cubicBezTo>
                <a:cubicBezTo>
                  <a:pt x="5013198" y="5666090"/>
                  <a:pt x="5019559" y="5651485"/>
                  <a:pt x="5023093" y="5669900"/>
                </a:cubicBezTo>
                <a:cubicBezTo>
                  <a:pt x="5020266" y="5677520"/>
                  <a:pt x="5020266" y="5677520"/>
                  <a:pt x="5020266" y="5677520"/>
                </a:cubicBezTo>
                <a:cubicBezTo>
                  <a:pt x="5010371" y="5673710"/>
                  <a:pt x="5017439" y="5684505"/>
                  <a:pt x="5007544" y="5681330"/>
                </a:cubicBezTo>
                <a:cubicBezTo>
                  <a:pt x="5010371" y="5673710"/>
                  <a:pt x="5004010" y="5688315"/>
                  <a:pt x="4997648" y="5677520"/>
                </a:cubicBezTo>
                <a:cubicBezTo>
                  <a:pt x="4990580" y="5666725"/>
                  <a:pt x="5004010" y="5662915"/>
                  <a:pt x="4996942" y="5652120"/>
                </a:cubicBezTo>
                <a:cubicBezTo>
                  <a:pt x="4996942" y="5652120"/>
                  <a:pt x="4994821" y="5685140"/>
                  <a:pt x="4994114" y="5659105"/>
                </a:cubicBezTo>
                <a:cubicBezTo>
                  <a:pt x="4981392" y="5663550"/>
                  <a:pt x="4981392" y="5663550"/>
                  <a:pt x="4977858" y="5670535"/>
                </a:cubicBezTo>
                <a:cubicBezTo>
                  <a:pt x="4977858" y="5670535"/>
                  <a:pt x="4977858" y="5670535"/>
                  <a:pt x="4987754" y="5674345"/>
                </a:cubicBezTo>
                <a:cubicBezTo>
                  <a:pt x="4997648" y="5677520"/>
                  <a:pt x="4984926" y="5681330"/>
                  <a:pt x="4994821" y="5685140"/>
                </a:cubicBezTo>
                <a:cubicBezTo>
                  <a:pt x="4997648" y="5677520"/>
                  <a:pt x="4997648" y="5677520"/>
                  <a:pt x="4997648" y="5677520"/>
                </a:cubicBezTo>
                <a:cubicBezTo>
                  <a:pt x="4994821" y="5685140"/>
                  <a:pt x="5001182" y="5695935"/>
                  <a:pt x="4991288" y="5692760"/>
                </a:cubicBezTo>
                <a:cubicBezTo>
                  <a:pt x="4991288" y="5692760"/>
                  <a:pt x="4981392" y="5688950"/>
                  <a:pt x="4978565" y="5696570"/>
                </a:cubicBezTo>
                <a:cubicBezTo>
                  <a:pt x="4965842" y="5700380"/>
                  <a:pt x="4965842" y="5700380"/>
                  <a:pt x="4963016" y="5708000"/>
                </a:cubicBezTo>
                <a:cubicBezTo>
                  <a:pt x="4969376" y="5709905"/>
                  <a:pt x="4974324" y="5704190"/>
                  <a:pt x="4979272" y="5703555"/>
                </a:cubicBezTo>
                <a:lnTo>
                  <a:pt x="4979978" y="5704190"/>
                </a:lnTo>
                <a:cubicBezTo>
                  <a:pt x="4981392" y="5705460"/>
                  <a:pt x="4982806" y="5706730"/>
                  <a:pt x="4985633" y="5707365"/>
                </a:cubicBezTo>
                <a:cubicBezTo>
                  <a:pt x="4979272" y="5721970"/>
                  <a:pt x="4979272" y="5721970"/>
                  <a:pt x="4979272" y="5721970"/>
                </a:cubicBezTo>
                <a:cubicBezTo>
                  <a:pt x="4979272" y="5721970"/>
                  <a:pt x="4969376" y="5718795"/>
                  <a:pt x="4959482" y="5714985"/>
                </a:cubicBezTo>
                <a:cubicBezTo>
                  <a:pt x="4956654" y="5722605"/>
                  <a:pt x="4966550" y="5725780"/>
                  <a:pt x="4963016" y="5733400"/>
                </a:cubicBezTo>
                <a:cubicBezTo>
                  <a:pt x="4963016" y="5733400"/>
                  <a:pt x="4976444" y="5729590"/>
                  <a:pt x="4979272" y="5721970"/>
                </a:cubicBezTo>
                <a:cubicBezTo>
                  <a:pt x="4979272" y="5721970"/>
                  <a:pt x="4976444" y="5729590"/>
                  <a:pt x="4985633" y="5732765"/>
                </a:cubicBezTo>
                <a:cubicBezTo>
                  <a:pt x="4995528" y="5736575"/>
                  <a:pt x="4982806" y="5740385"/>
                  <a:pt x="4982806" y="5740385"/>
                </a:cubicBezTo>
                <a:cubicBezTo>
                  <a:pt x="4992701" y="5743560"/>
                  <a:pt x="4989167" y="5751180"/>
                  <a:pt x="4989167" y="5751180"/>
                </a:cubicBezTo>
                <a:cubicBezTo>
                  <a:pt x="4989167" y="5751180"/>
                  <a:pt x="5002596" y="5747370"/>
                  <a:pt x="5002596" y="5747370"/>
                </a:cubicBezTo>
                <a:cubicBezTo>
                  <a:pt x="4995528" y="5736575"/>
                  <a:pt x="4998355" y="5728955"/>
                  <a:pt x="4985633" y="5732765"/>
                </a:cubicBezTo>
                <a:cubicBezTo>
                  <a:pt x="4979272" y="5721970"/>
                  <a:pt x="4979272" y="5721970"/>
                  <a:pt x="4979272" y="5721970"/>
                </a:cubicBezTo>
                <a:cubicBezTo>
                  <a:pt x="4989167" y="5725780"/>
                  <a:pt x="4989167" y="5725780"/>
                  <a:pt x="4989167" y="5725780"/>
                </a:cubicBezTo>
                <a:cubicBezTo>
                  <a:pt x="4991994" y="5718160"/>
                  <a:pt x="4995528" y="5736575"/>
                  <a:pt x="4998355" y="5728955"/>
                </a:cubicBezTo>
                <a:cubicBezTo>
                  <a:pt x="5001889" y="5721335"/>
                  <a:pt x="5017439" y="5710540"/>
                  <a:pt x="5011078" y="5699745"/>
                </a:cubicBezTo>
                <a:cubicBezTo>
                  <a:pt x="5020972" y="5702920"/>
                  <a:pt x="5026627" y="5688315"/>
                  <a:pt x="5017439" y="5684505"/>
                </a:cubicBezTo>
                <a:cubicBezTo>
                  <a:pt x="5026627" y="5688315"/>
                  <a:pt x="5026627" y="5688315"/>
                  <a:pt x="5026627" y="5688315"/>
                </a:cubicBezTo>
                <a:cubicBezTo>
                  <a:pt x="5017439" y="5684505"/>
                  <a:pt x="5030161" y="5680695"/>
                  <a:pt x="5023093" y="5669900"/>
                </a:cubicBezTo>
                <a:cubicBezTo>
                  <a:pt x="5023093" y="5669900"/>
                  <a:pt x="5029454" y="5655295"/>
                  <a:pt x="5029454" y="5655295"/>
                </a:cubicBezTo>
                <a:cubicBezTo>
                  <a:pt x="5032282" y="5647675"/>
                  <a:pt x="5032282" y="5647675"/>
                  <a:pt x="5032282" y="5647675"/>
                </a:cubicBezTo>
                <a:cubicBezTo>
                  <a:pt x="5032282" y="5647675"/>
                  <a:pt x="5032282" y="5647675"/>
                  <a:pt x="5035816" y="5640055"/>
                </a:cubicBezTo>
                <a:cubicBezTo>
                  <a:pt x="5025920" y="5636880"/>
                  <a:pt x="5025920" y="5636880"/>
                  <a:pt x="5025920" y="5636880"/>
                </a:cubicBezTo>
                <a:cubicBezTo>
                  <a:pt x="5025920" y="5636880"/>
                  <a:pt x="5018852" y="5626085"/>
                  <a:pt x="5028748" y="5629260"/>
                </a:cubicBezTo>
                <a:lnTo>
                  <a:pt x="5030161" y="5629895"/>
                </a:lnTo>
                <a:lnTo>
                  <a:pt x="5030151" y="5629886"/>
                </a:lnTo>
                <a:lnTo>
                  <a:pt x="5030171" y="5629895"/>
                </a:lnTo>
                <a:lnTo>
                  <a:pt x="5031554" y="5630512"/>
                </a:lnTo>
                <a:lnTo>
                  <a:pt x="5031574" y="5630530"/>
                </a:lnTo>
                <a:lnTo>
                  <a:pt x="5031594" y="5630530"/>
                </a:lnTo>
                <a:lnTo>
                  <a:pt x="5041911" y="5635134"/>
                </a:lnTo>
                <a:cubicBezTo>
                  <a:pt x="5045181" y="5637356"/>
                  <a:pt x="5046771" y="5640055"/>
                  <a:pt x="5045004" y="5643865"/>
                </a:cubicBezTo>
                <a:cubicBezTo>
                  <a:pt x="5042176" y="5650850"/>
                  <a:pt x="5042176" y="5650850"/>
                  <a:pt x="5042176" y="5650850"/>
                </a:cubicBezTo>
                <a:lnTo>
                  <a:pt x="5035816" y="5666090"/>
                </a:lnTo>
                <a:lnTo>
                  <a:pt x="5032988" y="5673075"/>
                </a:lnTo>
                <a:cubicBezTo>
                  <a:pt x="5030161" y="5680695"/>
                  <a:pt x="5030161" y="5680695"/>
                  <a:pt x="5030161" y="5680695"/>
                </a:cubicBezTo>
                <a:cubicBezTo>
                  <a:pt x="5071862" y="5687045"/>
                  <a:pt x="5017439" y="5684505"/>
                  <a:pt x="5033695" y="5699110"/>
                </a:cubicBezTo>
                <a:cubicBezTo>
                  <a:pt x="5030161" y="5706095"/>
                  <a:pt x="5033695" y="5699110"/>
                  <a:pt x="5023800" y="5695300"/>
                </a:cubicBezTo>
                <a:cubicBezTo>
                  <a:pt x="5027334" y="5713715"/>
                  <a:pt x="5011784" y="5725145"/>
                  <a:pt x="5015318" y="5743560"/>
                </a:cubicBezTo>
                <a:cubicBezTo>
                  <a:pt x="5012491" y="5749275"/>
                  <a:pt x="5025214" y="5754990"/>
                  <a:pt x="5026627" y="5765150"/>
                </a:cubicBezTo>
                <a:lnTo>
                  <a:pt x="5026627" y="5765785"/>
                </a:lnTo>
                <a:lnTo>
                  <a:pt x="5023800" y="5766420"/>
                </a:lnTo>
                <a:cubicBezTo>
                  <a:pt x="5013198" y="5768325"/>
                  <a:pt x="5004716" y="5765150"/>
                  <a:pt x="4996235" y="5761975"/>
                </a:cubicBezTo>
                <a:lnTo>
                  <a:pt x="4996942" y="5760070"/>
                </a:lnTo>
                <a:cubicBezTo>
                  <a:pt x="4997648" y="5758165"/>
                  <a:pt x="4998355" y="5756895"/>
                  <a:pt x="4999062" y="5754990"/>
                </a:cubicBezTo>
                <a:cubicBezTo>
                  <a:pt x="4992701" y="5743560"/>
                  <a:pt x="4983512" y="5765785"/>
                  <a:pt x="4976444" y="5754990"/>
                </a:cubicBezTo>
                <a:cubicBezTo>
                  <a:pt x="4979978" y="5748005"/>
                  <a:pt x="4979978" y="5748005"/>
                  <a:pt x="4979978" y="5748005"/>
                </a:cubicBezTo>
                <a:cubicBezTo>
                  <a:pt x="4979978" y="5748005"/>
                  <a:pt x="4977152" y="5743560"/>
                  <a:pt x="4974324" y="5742290"/>
                </a:cubicBezTo>
                <a:lnTo>
                  <a:pt x="4972910" y="5741655"/>
                </a:lnTo>
                <a:lnTo>
                  <a:pt x="4972910" y="5741020"/>
                </a:lnTo>
                <a:cubicBezTo>
                  <a:pt x="4972204" y="5738480"/>
                  <a:pt x="4972910" y="5737210"/>
                  <a:pt x="4972910" y="5737210"/>
                </a:cubicBezTo>
                <a:cubicBezTo>
                  <a:pt x="4970084" y="5744195"/>
                  <a:pt x="4970084" y="5744195"/>
                  <a:pt x="4970084" y="5744195"/>
                </a:cubicBezTo>
                <a:cubicBezTo>
                  <a:pt x="4976444" y="5754990"/>
                  <a:pt x="4967256" y="5751815"/>
                  <a:pt x="4963722" y="5759435"/>
                </a:cubicBezTo>
                <a:cubicBezTo>
                  <a:pt x="4953827" y="5755625"/>
                  <a:pt x="4960895" y="5766420"/>
                  <a:pt x="4951000" y="5763245"/>
                </a:cubicBezTo>
                <a:cubicBezTo>
                  <a:pt x="4954534" y="5781025"/>
                  <a:pt x="4938984" y="5792455"/>
                  <a:pt x="4935450" y="5800075"/>
                </a:cubicBezTo>
                <a:cubicBezTo>
                  <a:pt x="4942518" y="5810870"/>
                  <a:pt x="4942518" y="5810870"/>
                  <a:pt x="4942518" y="5810870"/>
                </a:cubicBezTo>
                <a:cubicBezTo>
                  <a:pt x="4922728" y="5803885"/>
                  <a:pt x="4926262" y="5822300"/>
                  <a:pt x="4923434" y="5829920"/>
                </a:cubicBezTo>
                <a:cubicBezTo>
                  <a:pt x="4929796" y="5840715"/>
                  <a:pt x="4929796" y="5840715"/>
                  <a:pt x="4939691" y="5843890"/>
                </a:cubicBezTo>
                <a:cubicBezTo>
                  <a:pt x="4943225" y="5836905"/>
                  <a:pt x="4955948" y="5832460"/>
                  <a:pt x="4946052" y="5829285"/>
                </a:cubicBezTo>
                <a:cubicBezTo>
                  <a:pt x="4958774" y="5825475"/>
                  <a:pt x="4955240" y="5807060"/>
                  <a:pt x="4958068" y="5799440"/>
                </a:cubicBezTo>
                <a:cubicBezTo>
                  <a:pt x="4965136" y="5810235"/>
                  <a:pt x="4961602" y="5817855"/>
                  <a:pt x="4958774" y="5825475"/>
                </a:cubicBezTo>
                <a:cubicBezTo>
                  <a:pt x="4971497" y="5821665"/>
                  <a:pt x="4984220" y="5817220"/>
                  <a:pt x="4977858" y="5806425"/>
                </a:cubicBezTo>
                <a:cubicBezTo>
                  <a:pt x="4986340" y="5806425"/>
                  <a:pt x="4991288" y="5806425"/>
                  <a:pt x="4994821" y="5806425"/>
                </a:cubicBezTo>
                <a:lnTo>
                  <a:pt x="4995528" y="5806425"/>
                </a:lnTo>
                <a:cubicBezTo>
                  <a:pt x="4994821" y="5808330"/>
                  <a:pt x="4995528" y="5810870"/>
                  <a:pt x="4996942" y="5813410"/>
                </a:cubicBezTo>
                <a:cubicBezTo>
                  <a:pt x="4994114" y="5821030"/>
                  <a:pt x="4994114" y="5821030"/>
                  <a:pt x="4994114" y="5821030"/>
                </a:cubicBezTo>
                <a:cubicBezTo>
                  <a:pt x="4984220" y="5817220"/>
                  <a:pt x="4984220" y="5817220"/>
                  <a:pt x="4984220" y="5817220"/>
                </a:cubicBezTo>
                <a:cubicBezTo>
                  <a:pt x="4978565" y="5832460"/>
                  <a:pt x="4991288" y="5828015"/>
                  <a:pt x="4987754" y="5835635"/>
                </a:cubicBezTo>
                <a:cubicBezTo>
                  <a:pt x="4987754" y="5835635"/>
                  <a:pt x="4997648" y="5839445"/>
                  <a:pt x="5001182" y="5831825"/>
                </a:cubicBezTo>
                <a:cubicBezTo>
                  <a:pt x="5001182" y="5831825"/>
                  <a:pt x="5001889" y="5831825"/>
                  <a:pt x="5002596" y="5832460"/>
                </a:cubicBezTo>
                <a:lnTo>
                  <a:pt x="5003303" y="5832460"/>
                </a:lnTo>
                <a:lnTo>
                  <a:pt x="5004010" y="5832460"/>
                </a:lnTo>
                <a:lnTo>
                  <a:pt x="5004010" y="5833095"/>
                </a:lnTo>
                <a:lnTo>
                  <a:pt x="5004716" y="5833095"/>
                </a:lnTo>
                <a:lnTo>
                  <a:pt x="5005423" y="5833095"/>
                </a:lnTo>
                <a:lnTo>
                  <a:pt x="5006837" y="5833730"/>
                </a:lnTo>
                <a:cubicBezTo>
                  <a:pt x="5010371" y="5835000"/>
                  <a:pt x="5010371" y="5835000"/>
                  <a:pt x="5010371" y="5835000"/>
                </a:cubicBezTo>
                <a:cubicBezTo>
                  <a:pt x="5017439" y="5846430"/>
                  <a:pt x="4997648" y="5839445"/>
                  <a:pt x="5004716" y="5850240"/>
                </a:cubicBezTo>
                <a:cubicBezTo>
                  <a:pt x="4994821" y="5846430"/>
                  <a:pt x="4994821" y="5846430"/>
                  <a:pt x="4984926" y="5843255"/>
                </a:cubicBezTo>
                <a:cubicBezTo>
                  <a:pt x="4975031" y="5839445"/>
                  <a:pt x="4984926" y="5843255"/>
                  <a:pt x="4982099" y="5850240"/>
                </a:cubicBezTo>
                <a:cubicBezTo>
                  <a:pt x="4978565" y="5857860"/>
                  <a:pt x="4978565" y="5857860"/>
                  <a:pt x="4978565" y="5857860"/>
                </a:cubicBezTo>
                <a:cubicBezTo>
                  <a:pt x="4978565" y="5857860"/>
                  <a:pt x="4978565" y="5857860"/>
                  <a:pt x="4975738" y="5865480"/>
                </a:cubicBezTo>
                <a:cubicBezTo>
                  <a:pt x="4975738" y="5865480"/>
                  <a:pt x="4975738" y="5865480"/>
                  <a:pt x="4965842" y="5861670"/>
                </a:cubicBezTo>
                <a:cubicBezTo>
                  <a:pt x="4963016" y="5869290"/>
                  <a:pt x="4963016" y="5869290"/>
                  <a:pt x="4963016" y="5869290"/>
                </a:cubicBezTo>
                <a:cubicBezTo>
                  <a:pt x="4960188" y="5876910"/>
                  <a:pt x="4960188" y="5876910"/>
                  <a:pt x="4960188" y="5876910"/>
                </a:cubicBezTo>
                <a:cubicBezTo>
                  <a:pt x="4969376" y="5880085"/>
                  <a:pt x="4966550" y="5887705"/>
                  <a:pt x="4966550" y="5887705"/>
                </a:cubicBezTo>
                <a:cubicBezTo>
                  <a:pt x="4963722" y="5894690"/>
                  <a:pt x="4963722" y="5894690"/>
                  <a:pt x="4963722" y="5894690"/>
                </a:cubicBezTo>
                <a:cubicBezTo>
                  <a:pt x="4960188" y="5902310"/>
                  <a:pt x="4960188" y="5902310"/>
                  <a:pt x="4960188" y="5902310"/>
                </a:cubicBezTo>
                <a:cubicBezTo>
                  <a:pt x="4963722" y="5920725"/>
                  <a:pt x="4938278" y="5928345"/>
                  <a:pt x="4951706" y="5949935"/>
                </a:cubicBezTo>
                <a:cubicBezTo>
                  <a:pt x="4936157" y="5961365"/>
                  <a:pt x="4939691" y="5979780"/>
                  <a:pt x="4920608" y="5998830"/>
                </a:cubicBezTo>
                <a:cubicBezTo>
                  <a:pt x="4926968" y="6009625"/>
                  <a:pt x="4921314" y="6024230"/>
                  <a:pt x="4917780" y="6031850"/>
                </a:cubicBezTo>
                <a:cubicBezTo>
                  <a:pt x="4917780" y="6031850"/>
                  <a:pt x="4912126" y="6046455"/>
                  <a:pt x="4922021" y="6050265"/>
                </a:cubicBezTo>
                <a:cubicBezTo>
                  <a:pt x="4922021" y="6050265"/>
                  <a:pt x="4931210" y="6053440"/>
                  <a:pt x="4931210" y="6053440"/>
                </a:cubicBezTo>
                <a:cubicBezTo>
                  <a:pt x="4943932" y="6049630"/>
                  <a:pt x="4941104" y="6056615"/>
                  <a:pt x="4941104" y="6056615"/>
                </a:cubicBezTo>
                <a:cubicBezTo>
                  <a:pt x="4953827" y="6052805"/>
                  <a:pt x="4953827" y="6052805"/>
                  <a:pt x="4943932" y="6049630"/>
                </a:cubicBezTo>
                <a:cubicBezTo>
                  <a:pt x="4963722" y="6056615"/>
                  <a:pt x="4950293" y="6034390"/>
                  <a:pt x="4960188" y="6038200"/>
                </a:cubicBezTo>
                <a:cubicBezTo>
                  <a:pt x="4966550" y="6048995"/>
                  <a:pt x="4960895" y="6063600"/>
                  <a:pt x="4948172" y="6068045"/>
                </a:cubicBezTo>
                <a:cubicBezTo>
                  <a:pt x="4938278" y="6064235"/>
                  <a:pt x="4938278" y="6064235"/>
                  <a:pt x="4928382" y="6061060"/>
                </a:cubicBezTo>
                <a:cubicBezTo>
                  <a:pt x="4934744" y="6071855"/>
                  <a:pt x="4918487" y="6057250"/>
                  <a:pt x="4915660" y="6064870"/>
                </a:cubicBezTo>
                <a:cubicBezTo>
                  <a:pt x="4905765" y="6061060"/>
                  <a:pt x="4905765" y="6061060"/>
                  <a:pt x="4905765" y="6061060"/>
                </a:cubicBezTo>
                <a:cubicBezTo>
                  <a:pt x="4905765" y="6061060"/>
                  <a:pt x="4899404" y="6076300"/>
                  <a:pt x="4909299" y="6079475"/>
                </a:cubicBezTo>
                <a:cubicBezTo>
                  <a:pt x="4896576" y="6083285"/>
                  <a:pt x="4896576" y="6083285"/>
                  <a:pt x="4896576" y="6083285"/>
                </a:cubicBezTo>
                <a:cubicBezTo>
                  <a:pt x="4906472" y="6087095"/>
                  <a:pt x="4906472" y="6087095"/>
                  <a:pt x="4906472" y="6087095"/>
                </a:cubicBezTo>
                <a:cubicBezTo>
                  <a:pt x="4896576" y="6083285"/>
                  <a:pt x="4900110" y="6101700"/>
                  <a:pt x="4897283" y="6109320"/>
                </a:cubicBezTo>
                <a:cubicBezTo>
                  <a:pt x="4893749" y="6116305"/>
                  <a:pt x="4881027" y="6120750"/>
                  <a:pt x="4888095" y="6131545"/>
                </a:cubicBezTo>
                <a:cubicBezTo>
                  <a:pt x="4875372" y="6135355"/>
                  <a:pt x="4881734" y="6146150"/>
                  <a:pt x="4878906" y="6153770"/>
                </a:cubicBezTo>
                <a:cubicBezTo>
                  <a:pt x="4866184" y="6157580"/>
                  <a:pt x="4882440" y="6172185"/>
                  <a:pt x="4869718" y="6175995"/>
                </a:cubicBezTo>
                <a:cubicBezTo>
                  <a:pt x="4876080" y="6186790"/>
                  <a:pt x="4873252" y="6194410"/>
                  <a:pt x="4860530" y="6198220"/>
                </a:cubicBezTo>
                <a:cubicBezTo>
                  <a:pt x="4866891" y="6209015"/>
                  <a:pt x="4856996" y="6205205"/>
                  <a:pt x="4864064" y="6216000"/>
                </a:cubicBezTo>
                <a:cubicBezTo>
                  <a:pt x="4860530" y="6223620"/>
                  <a:pt x="4851342" y="6220445"/>
                  <a:pt x="4851342" y="6220445"/>
                </a:cubicBezTo>
                <a:cubicBezTo>
                  <a:pt x="4860530" y="6223620"/>
                  <a:pt x="4860530" y="6223620"/>
                  <a:pt x="4860530" y="6223620"/>
                </a:cubicBezTo>
                <a:cubicBezTo>
                  <a:pt x="4857702" y="6231240"/>
                  <a:pt x="4844980" y="6235050"/>
                  <a:pt x="4854876" y="6238225"/>
                </a:cubicBezTo>
                <a:cubicBezTo>
                  <a:pt x="4864770" y="6242035"/>
                  <a:pt x="4864770" y="6242035"/>
                  <a:pt x="4867598" y="6234415"/>
                </a:cubicBezTo>
                <a:cubicBezTo>
                  <a:pt x="4877493" y="6238225"/>
                  <a:pt x="4877493" y="6238225"/>
                  <a:pt x="4877493" y="6238225"/>
                </a:cubicBezTo>
                <a:cubicBezTo>
                  <a:pt x="4871132" y="6252830"/>
                  <a:pt x="4871132" y="6252830"/>
                  <a:pt x="4871132" y="6252830"/>
                </a:cubicBezTo>
                <a:cubicBezTo>
                  <a:pt x="4861236" y="6249655"/>
                  <a:pt x="4855582" y="6264260"/>
                  <a:pt x="4851342" y="6245845"/>
                </a:cubicBezTo>
                <a:cubicBezTo>
                  <a:pt x="4845687" y="6260450"/>
                  <a:pt x="4845687" y="6260450"/>
                  <a:pt x="4845687" y="6260450"/>
                </a:cubicBezTo>
                <a:cubicBezTo>
                  <a:pt x="4845687" y="6260450"/>
                  <a:pt x="4845687" y="6260450"/>
                  <a:pt x="4842153" y="6268070"/>
                </a:cubicBezTo>
                <a:cubicBezTo>
                  <a:pt x="4842153" y="6268070"/>
                  <a:pt x="4849221" y="6278865"/>
                  <a:pt x="4849221" y="6278865"/>
                </a:cubicBezTo>
                <a:cubicBezTo>
                  <a:pt x="4849221" y="6278865"/>
                  <a:pt x="4849221" y="6278865"/>
                  <a:pt x="4836498" y="6282675"/>
                </a:cubicBezTo>
                <a:cubicBezTo>
                  <a:pt x="4832964" y="6290295"/>
                  <a:pt x="4830138" y="6297915"/>
                  <a:pt x="4827310" y="6304900"/>
                </a:cubicBezTo>
                <a:cubicBezTo>
                  <a:pt x="4838619" y="6304900"/>
                  <a:pt x="4843390" y="6300296"/>
                  <a:pt x="4848073" y="6295613"/>
                </a:cubicBezTo>
                <a:lnTo>
                  <a:pt x="4854885" y="6292326"/>
                </a:lnTo>
                <a:lnTo>
                  <a:pt x="4853108" y="6299116"/>
                </a:lnTo>
                <a:cubicBezTo>
                  <a:pt x="4846482" y="6305218"/>
                  <a:pt x="4830315" y="6304265"/>
                  <a:pt x="4830844" y="6323315"/>
                </a:cubicBezTo>
                <a:cubicBezTo>
                  <a:pt x="4823776" y="6312520"/>
                  <a:pt x="4823776" y="6312520"/>
                  <a:pt x="4823776" y="6312520"/>
                </a:cubicBezTo>
                <a:cubicBezTo>
                  <a:pt x="4821656" y="6318235"/>
                  <a:pt x="4819536" y="6323950"/>
                  <a:pt x="4820949" y="6330935"/>
                </a:cubicBezTo>
                <a:lnTo>
                  <a:pt x="4822362" y="6334110"/>
                </a:lnTo>
                <a:lnTo>
                  <a:pt x="4821656" y="6335380"/>
                </a:lnTo>
                <a:cubicBezTo>
                  <a:pt x="4814588" y="6344270"/>
                  <a:pt x="4814588" y="6363320"/>
                  <a:pt x="4808934" y="6375385"/>
                </a:cubicBezTo>
                <a:cubicBezTo>
                  <a:pt x="4816002" y="6386180"/>
                  <a:pt x="4816002" y="6386180"/>
                  <a:pt x="4816002" y="6386180"/>
                </a:cubicBezTo>
                <a:cubicBezTo>
                  <a:pt x="4816002" y="6386180"/>
                  <a:pt x="4816002" y="6386180"/>
                  <a:pt x="4806106" y="6382370"/>
                </a:cubicBezTo>
                <a:cubicBezTo>
                  <a:pt x="4806106" y="6382370"/>
                  <a:pt x="4803279" y="6389990"/>
                  <a:pt x="4803279" y="6389990"/>
                </a:cubicBezTo>
                <a:cubicBezTo>
                  <a:pt x="4813174" y="6393800"/>
                  <a:pt x="4813174" y="6393800"/>
                  <a:pt x="4813174" y="6393800"/>
                </a:cubicBezTo>
                <a:cubicBezTo>
                  <a:pt x="4799745" y="6397610"/>
                  <a:pt x="4799745" y="6397610"/>
                  <a:pt x="4799745" y="6397610"/>
                </a:cubicBezTo>
                <a:cubicBezTo>
                  <a:pt x="4809640" y="6400785"/>
                  <a:pt x="4809640" y="6400785"/>
                  <a:pt x="4806813" y="6408405"/>
                </a:cubicBezTo>
                <a:cubicBezTo>
                  <a:pt x="4806813" y="6408405"/>
                  <a:pt x="4808934" y="6402690"/>
                  <a:pt x="4816002" y="6403325"/>
                </a:cubicBezTo>
                <a:lnTo>
                  <a:pt x="4816944" y="6403537"/>
                </a:lnTo>
                <a:lnTo>
                  <a:pt x="4817415" y="6403960"/>
                </a:lnTo>
                <a:lnTo>
                  <a:pt x="4817415" y="6403643"/>
                </a:lnTo>
                <a:lnTo>
                  <a:pt x="4818828" y="6403960"/>
                </a:lnTo>
                <a:lnTo>
                  <a:pt x="4816708" y="6406500"/>
                </a:lnTo>
                <a:cubicBezTo>
                  <a:pt x="4811761" y="6412850"/>
                  <a:pt x="4805400" y="6416025"/>
                  <a:pt x="4801866" y="6420470"/>
                </a:cubicBezTo>
                <a:lnTo>
                  <a:pt x="4801159" y="6422375"/>
                </a:lnTo>
                <a:lnTo>
                  <a:pt x="4801866" y="6421105"/>
                </a:lnTo>
                <a:cubicBezTo>
                  <a:pt x="4802572" y="6421105"/>
                  <a:pt x="4803279" y="6420470"/>
                  <a:pt x="4803986" y="6420470"/>
                </a:cubicBezTo>
                <a:cubicBezTo>
                  <a:pt x="4805400" y="6421105"/>
                  <a:pt x="4807520" y="6422375"/>
                  <a:pt x="4810347" y="6426820"/>
                </a:cubicBezTo>
                <a:cubicBezTo>
                  <a:pt x="4800452" y="6423010"/>
                  <a:pt x="4800452" y="6423010"/>
                  <a:pt x="4800452" y="6423010"/>
                </a:cubicBezTo>
                <a:cubicBezTo>
                  <a:pt x="4800452" y="6423010"/>
                  <a:pt x="4797625" y="6430630"/>
                  <a:pt x="4807520" y="6433805"/>
                </a:cubicBezTo>
                <a:cubicBezTo>
                  <a:pt x="4807520" y="6433805"/>
                  <a:pt x="4803986" y="6441425"/>
                  <a:pt x="4803986" y="6441425"/>
                </a:cubicBezTo>
                <a:cubicBezTo>
                  <a:pt x="4797625" y="6430630"/>
                  <a:pt x="4797625" y="6430630"/>
                  <a:pt x="4797625" y="6430630"/>
                </a:cubicBezTo>
                <a:cubicBezTo>
                  <a:pt x="4794798" y="6438250"/>
                  <a:pt x="4794798" y="6438250"/>
                  <a:pt x="4794798" y="6438250"/>
                </a:cubicBezTo>
                <a:cubicBezTo>
                  <a:pt x="4801159" y="6449045"/>
                  <a:pt x="4785610" y="6460475"/>
                  <a:pt x="4794798" y="6463650"/>
                </a:cubicBezTo>
                <a:cubicBezTo>
                  <a:pt x="4791970" y="6471270"/>
                  <a:pt x="4782076" y="6467460"/>
                  <a:pt x="4782076" y="6467460"/>
                </a:cubicBezTo>
                <a:cubicBezTo>
                  <a:pt x="4789143" y="6478255"/>
                  <a:pt x="4789143" y="6478255"/>
                  <a:pt x="4789143" y="6478255"/>
                </a:cubicBezTo>
                <a:cubicBezTo>
                  <a:pt x="4789143" y="6478255"/>
                  <a:pt x="4789143" y="6478255"/>
                  <a:pt x="4779248" y="6475080"/>
                </a:cubicBezTo>
                <a:cubicBezTo>
                  <a:pt x="4776421" y="6482065"/>
                  <a:pt x="4772887" y="6489685"/>
                  <a:pt x="4779955" y="6500480"/>
                </a:cubicBezTo>
                <a:cubicBezTo>
                  <a:pt x="4782782" y="6493495"/>
                  <a:pt x="4782782" y="6493495"/>
                  <a:pt x="4782782" y="6493495"/>
                </a:cubicBezTo>
                <a:cubicBezTo>
                  <a:pt x="4789143" y="6504290"/>
                  <a:pt x="4779955" y="6500480"/>
                  <a:pt x="4776421" y="6508100"/>
                </a:cubicBezTo>
                <a:cubicBezTo>
                  <a:pt x="4776421" y="6508100"/>
                  <a:pt x="4766526" y="6504290"/>
                  <a:pt x="4773594" y="6515720"/>
                </a:cubicBezTo>
                <a:cubicBezTo>
                  <a:pt x="4783489" y="6518895"/>
                  <a:pt x="4779955" y="6526515"/>
                  <a:pt x="4779955" y="6526515"/>
                </a:cubicBezTo>
                <a:cubicBezTo>
                  <a:pt x="4783489" y="6518895"/>
                  <a:pt x="4783489" y="6518895"/>
                  <a:pt x="4783489" y="6518895"/>
                </a:cubicBezTo>
                <a:cubicBezTo>
                  <a:pt x="4796211" y="6515085"/>
                  <a:pt x="4782782" y="6493495"/>
                  <a:pt x="4792677" y="6496670"/>
                </a:cubicBezTo>
                <a:cubicBezTo>
                  <a:pt x="4799038" y="6507465"/>
                  <a:pt x="4786316" y="6511275"/>
                  <a:pt x="4793384" y="6522705"/>
                </a:cubicBezTo>
                <a:cubicBezTo>
                  <a:pt x="4793384" y="6522705"/>
                  <a:pt x="4796211" y="6515085"/>
                  <a:pt x="4796211" y="6515085"/>
                </a:cubicBezTo>
                <a:cubicBezTo>
                  <a:pt x="4802572" y="6525880"/>
                  <a:pt x="4793384" y="6522705"/>
                  <a:pt x="4799745" y="6533500"/>
                </a:cubicBezTo>
                <a:cubicBezTo>
                  <a:pt x="4815294" y="6522070"/>
                  <a:pt x="4799038" y="6507465"/>
                  <a:pt x="4811761" y="6503655"/>
                </a:cubicBezTo>
                <a:cubicBezTo>
                  <a:pt x="4818828" y="6514450"/>
                  <a:pt x="4818828" y="6514450"/>
                  <a:pt x="4818828" y="6514450"/>
                </a:cubicBezTo>
                <a:cubicBezTo>
                  <a:pt x="4806106" y="6518260"/>
                  <a:pt x="4809640" y="6536675"/>
                  <a:pt x="4796918" y="6540485"/>
                </a:cubicBezTo>
                <a:cubicBezTo>
                  <a:pt x="4803279" y="6551280"/>
                  <a:pt x="4803279" y="6551280"/>
                  <a:pt x="4803279" y="6551280"/>
                </a:cubicBezTo>
                <a:cubicBezTo>
                  <a:pt x="4810347" y="6562710"/>
                  <a:pt x="4796918" y="6566520"/>
                  <a:pt x="4794091" y="6573505"/>
                </a:cubicBezTo>
                <a:cubicBezTo>
                  <a:pt x="4803986" y="6577315"/>
                  <a:pt x="4803986" y="6577315"/>
                  <a:pt x="4803986" y="6577315"/>
                </a:cubicBezTo>
                <a:cubicBezTo>
                  <a:pt x="4791264" y="6581125"/>
                  <a:pt x="4791264" y="6581125"/>
                  <a:pt x="4791264" y="6581125"/>
                </a:cubicBezTo>
                <a:cubicBezTo>
                  <a:pt x="4801159" y="6584935"/>
                  <a:pt x="4801159" y="6584935"/>
                  <a:pt x="4801159" y="6584935"/>
                </a:cubicBezTo>
                <a:cubicBezTo>
                  <a:pt x="4797625" y="6591920"/>
                  <a:pt x="4797625" y="6591920"/>
                  <a:pt x="4794798" y="6599540"/>
                </a:cubicBezTo>
                <a:cubicBezTo>
                  <a:pt x="4778542" y="6610970"/>
                  <a:pt x="4765819" y="6614780"/>
                  <a:pt x="4782782" y="6629385"/>
                </a:cubicBezTo>
                <a:cubicBezTo>
                  <a:pt x="4785610" y="6621765"/>
                  <a:pt x="4801866" y="6635735"/>
                  <a:pt x="4804693" y="6628750"/>
                </a:cubicBezTo>
                <a:cubicBezTo>
                  <a:pt x="4814588" y="6631925"/>
                  <a:pt x="4808227" y="6621130"/>
                  <a:pt x="4811054" y="6613510"/>
                </a:cubicBezTo>
                <a:cubicBezTo>
                  <a:pt x="4813881" y="6606525"/>
                  <a:pt x="4813881" y="6606525"/>
                  <a:pt x="4804693" y="6602715"/>
                </a:cubicBezTo>
                <a:cubicBezTo>
                  <a:pt x="4801159" y="6610335"/>
                  <a:pt x="4801159" y="6610335"/>
                  <a:pt x="4798332" y="6617955"/>
                </a:cubicBezTo>
                <a:cubicBezTo>
                  <a:pt x="4788436" y="6614145"/>
                  <a:pt x="4791970" y="6607160"/>
                  <a:pt x="4794798" y="6599540"/>
                </a:cubicBezTo>
                <a:cubicBezTo>
                  <a:pt x="4794798" y="6599540"/>
                  <a:pt x="4804693" y="6602715"/>
                  <a:pt x="4807520" y="6595730"/>
                </a:cubicBezTo>
                <a:cubicBezTo>
                  <a:pt x="4797625" y="6591920"/>
                  <a:pt x="4801159" y="6584935"/>
                  <a:pt x="4801159" y="6584935"/>
                </a:cubicBezTo>
                <a:cubicBezTo>
                  <a:pt x="4810347" y="6588110"/>
                  <a:pt x="4806813" y="6569695"/>
                  <a:pt x="4816708" y="6573505"/>
                </a:cubicBezTo>
                <a:cubicBezTo>
                  <a:pt x="4819536" y="6565885"/>
                  <a:pt x="4832258" y="6562075"/>
                  <a:pt x="4823070" y="6558265"/>
                </a:cubicBezTo>
                <a:cubicBezTo>
                  <a:pt x="4825896" y="6551280"/>
                  <a:pt x="4828724" y="6543660"/>
                  <a:pt x="4832258" y="6536040"/>
                </a:cubicBezTo>
                <a:cubicBezTo>
                  <a:pt x="4822362" y="6532865"/>
                  <a:pt x="4822362" y="6532865"/>
                  <a:pt x="4822362" y="6532865"/>
                </a:cubicBezTo>
                <a:cubicBezTo>
                  <a:pt x="4825190" y="6525245"/>
                  <a:pt x="4837912" y="6521435"/>
                  <a:pt x="4831551" y="6510640"/>
                </a:cubicBezTo>
                <a:cubicBezTo>
                  <a:pt x="4841446" y="6513815"/>
                  <a:pt x="4841446" y="6513815"/>
                  <a:pt x="4841446" y="6513815"/>
                </a:cubicBezTo>
                <a:cubicBezTo>
                  <a:pt x="4844274" y="6506830"/>
                  <a:pt x="4844274" y="6506830"/>
                  <a:pt x="4844274" y="6506830"/>
                </a:cubicBezTo>
                <a:cubicBezTo>
                  <a:pt x="4844274" y="6506830"/>
                  <a:pt x="4847100" y="6499210"/>
                  <a:pt x="4837912" y="6496035"/>
                </a:cubicBezTo>
                <a:cubicBezTo>
                  <a:pt x="4840740" y="6488415"/>
                  <a:pt x="4840740" y="6488415"/>
                  <a:pt x="4850634" y="6491590"/>
                </a:cubicBezTo>
                <a:cubicBezTo>
                  <a:pt x="4860530" y="6495400"/>
                  <a:pt x="4860530" y="6495400"/>
                  <a:pt x="4860530" y="6495400"/>
                </a:cubicBezTo>
                <a:cubicBezTo>
                  <a:pt x="4856996" y="6503020"/>
                  <a:pt x="4854168" y="6510005"/>
                  <a:pt x="4847808" y="6525245"/>
                </a:cubicBezTo>
                <a:cubicBezTo>
                  <a:pt x="4851342" y="6517625"/>
                  <a:pt x="4847808" y="6525245"/>
                  <a:pt x="4857702" y="6528420"/>
                </a:cubicBezTo>
                <a:cubicBezTo>
                  <a:pt x="4856289" y="6532230"/>
                  <a:pt x="4860530" y="6535405"/>
                  <a:pt x="4863357" y="6538580"/>
                </a:cubicBezTo>
                <a:lnTo>
                  <a:pt x="4861236" y="6537945"/>
                </a:lnTo>
                <a:cubicBezTo>
                  <a:pt x="4854876" y="6536040"/>
                  <a:pt x="4854876" y="6536040"/>
                  <a:pt x="4854876" y="6536040"/>
                </a:cubicBezTo>
                <a:cubicBezTo>
                  <a:pt x="4854876" y="6536040"/>
                  <a:pt x="4851342" y="6543025"/>
                  <a:pt x="4851342" y="6543025"/>
                </a:cubicBezTo>
                <a:cubicBezTo>
                  <a:pt x="4838619" y="6547470"/>
                  <a:pt x="4838619" y="6547470"/>
                  <a:pt x="4838619" y="6547470"/>
                </a:cubicBezTo>
                <a:cubicBezTo>
                  <a:pt x="4829430" y="6569695"/>
                  <a:pt x="4829430" y="6569695"/>
                  <a:pt x="4829430" y="6569695"/>
                </a:cubicBezTo>
                <a:cubicBezTo>
                  <a:pt x="4835085" y="6569060"/>
                  <a:pt x="4839326" y="6567790"/>
                  <a:pt x="4842153" y="6565885"/>
                </a:cubicBezTo>
                <a:lnTo>
                  <a:pt x="4840032" y="6570965"/>
                </a:lnTo>
                <a:cubicBezTo>
                  <a:pt x="4835792" y="6581760"/>
                  <a:pt x="4834378" y="6588110"/>
                  <a:pt x="4842860" y="6591285"/>
                </a:cubicBezTo>
                <a:cubicBezTo>
                  <a:pt x="4832964" y="6587475"/>
                  <a:pt x="4832964" y="6587475"/>
                  <a:pt x="4832964" y="6587475"/>
                </a:cubicBezTo>
                <a:cubicBezTo>
                  <a:pt x="4830138" y="6595095"/>
                  <a:pt x="4830138" y="6595095"/>
                  <a:pt x="4830138" y="6595095"/>
                </a:cubicBezTo>
                <a:cubicBezTo>
                  <a:pt x="4830138" y="6595095"/>
                  <a:pt x="4827310" y="6602715"/>
                  <a:pt x="4827310" y="6602715"/>
                </a:cubicBezTo>
                <a:cubicBezTo>
                  <a:pt x="4836498" y="6605890"/>
                  <a:pt x="4836498" y="6605890"/>
                  <a:pt x="4836498" y="6605890"/>
                </a:cubicBezTo>
                <a:cubicBezTo>
                  <a:pt x="4830138" y="6595095"/>
                  <a:pt x="4830138" y="6595095"/>
                  <a:pt x="4830138" y="6595095"/>
                </a:cubicBezTo>
                <a:cubicBezTo>
                  <a:pt x="4840032" y="6598270"/>
                  <a:pt x="4852755" y="6594460"/>
                  <a:pt x="4852755" y="6594460"/>
                </a:cubicBezTo>
                <a:cubicBezTo>
                  <a:pt x="4845687" y="6583665"/>
                  <a:pt x="4845687" y="6583665"/>
                  <a:pt x="4845687" y="6583665"/>
                </a:cubicBezTo>
                <a:cubicBezTo>
                  <a:pt x="4855582" y="6587475"/>
                  <a:pt x="4855582" y="6587475"/>
                  <a:pt x="4855582" y="6587475"/>
                </a:cubicBezTo>
                <a:cubicBezTo>
                  <a:pt x="4865478" y="6590650"/>
                  <a:pt x="4865478" y="6590650"/>
                  <a:pt x="4865478" y="6590650"/>
                </a:cubicBezTo>
                <a:cubicBezTo>
                  <a:pt x="4865478" y="6590650"/>
                  <a:pt x="4852755" y="6594460"/>
                  <a:pt x="4862650" y="6598270"/>
                </a:cubicBezTo>
                <a:cubicBezTo>
                  <a:pt x="4865478" y="6590650"/>
                  <a:pt x="4871838" y="6601445"/>
                  <a:pt x="4875372" y="6594460"/>
                </a:cubicBezTo>
                <a:cubicBezTo>
                  <a:pt x="4881734" y="6605255"/>
                  <a:pt x="4866184" y="6616050"/>
                  <a:pt x="4862650" y="6623670"/>
                </a:cubicBezTo>
                <a:cubicBezTo>
                  <a:pt x="4847100" y="6635100"/>
                  <a:pt x="4847808" y="6660500"/>
                  <a:pt x="4837912" y="6657325"/>
                </a:cubicBezTo>
                <a:cubicBezTo>
                  <a:pt x="4837912" y="6657325"/>
                  <a:pt x="4835085" y="6664945"/>
                  <a:pt x="4835085" y="6664945"/>
                </a:cubicBezTo>
                <a:cubicBezTo>
                  <a:pt x="4828017" y="6654150"/>
                  <a:pt x="4828017" y="6654150"/>
                  <a:pt x="4828017" y="6654150"/>
                </a:cubicBezTo>
                <a:cubicBezTo>
                  <a:pt x="4821656" y="6642720"/>
                  <a:pt x="4834378" y="6638910"/>
                  <a:pt x="4834378" y="6638910"/>
                </a:cubicBezTo>
                <a:cubicBezTo>
                  <a:pt x="4830844" y="6646530"/>
                  <a:pt x="4830844" y="6646530"/>
                  <a:pt x="4830844" y="6646530"/>
                </a:cubicBezTo>
                <a:cubicBezTo>
                  <a:pt x="4844274" y="6642720"/>
                  <a:pt x="4844274" y="6642720"/>
                  <a:pt x="4844274" y="6642720"/>
                </a:cubicBezTo>
                <a:cubicBezTo>
                  <a:pt x="4844274" y="6642720"/>
                  <a:pt x="4844274" y="6642720"/>
                  <a:pt x="4834378" y="6638910"/>
                </a:cubicBezTo>
                <a:cubicBezTo>
                  <a:pt x="4844274" y="6642720"/>
                  <a:pt x="4847100" y="6635100"/>
                  <a:pt x="4847100" y="6635100"/>
                </a:cubicBezTo>
                <a:cubicBezTo>
                  <a:pt x="4837206" y="6631925"/>
                  <a:pt x="4840032" y="6624305"/>
                  <a:pt x="4837206" y="6631925"/>
                </a:cubicBezTo>
                <a:cubicBezTo>
                  <a:pt x="4830844" y="6620495"/>
                  <a:pt x="4830844" y="6620495"/>
                  <a:pt x="4830844" y="6620495"/>
                </a:cubicBezTo>
                <a:cubicBezTo>
                  <a:pt x="4830844" y="6620495"/>
                  <a:pt x="4833672" y="6613510"/>
                  <a:pt x="4823776" y="6609700"/>
                </a:cubicBezTo>
                <a:cubicBezTo>
                  <a:pt x="4822362" y="6613510"/>
                  <a:pt x="4821656" y="6615415"/>
                  <a:pt x="4820949" y="6617320"/>
                </a:cubicBezTo>
                <a:cubicBezTo>
                  <a:pt x="4814588" y="6631925"/>
                  <a:pt x="4827310" y="6628115"/>
                  <a:pt x="4824483" y="6635735"/>
                </a:cubicBezTo>
                <a:cubicBezTo>
                  <a:pt x="4824483" y="6635735"/>
                  <a:pt x="4824483" y="6635735"/>
                  <a:pt x="4814588" y="6631925"/>
                </a:cubicBezTo>
                <a:cubicBezTo>
                  <a:pt x="4824483" y="6635735"/>
                  <a:pt x="4821656" y="6642720"/>
                  <a:pt x="4821656" y="6642720"/>
                </a:cubicBezTo>
                <a:cubicBezTo>
                  <a:pt x="4808934" y="6647165"/>
                  <a:pt x="4808934" y="6647165"/>
                  <a:pt x="4808934" y="6647165"/>
                </a:cubicBezTo>
                <a:cubicBezTo>
                  <a:pt x="4825190" y="6661135"/>
                  <a:pt x="4799745" y="6669390"/>
                  <a:pt x="4803279" y="6687170"/>
                </a:cubicBezTo>
                <a:cubicBezTo>
                  <a:pt x="4799745" y="6669390"/>
                  <a:pt x="4793384" y="6683995"/>
                  <a:pt x="4786316" y="6673200"/>
                </a:cubicBezTo>
                <a:cubicBezTo>
                  <a:pt x="4773594" y="6677010"/>
                  <a:pt x="4777128" y="6669390"/>
                  <a:pt x="4770060" y="6658595"/>
                </a:cubicBezTo>
                <a:cubicBezTo>
                  <a:pt x="4770060" y="6658595"/>
                  <a:pt x="4770060" y="6658595"/>
                  <a:pt x="4767232" y="6666215"/>
                </a:cubicBezTo>
                <a:cubicBezTo>
                  <a:pt x="4763698" y="6673200"/>
                  <a:pt x="4763698" y="6673200"/>
                  <a:pt x="4750976" y="6677645"/>
                </a:cubicBezTo>
                <a:cubicBezTo>
                  <a:pt x="4754510" y="6670025"/>
                  <a:pt x="4754510" y="6670025"/>
                  <a:pt x="4754510" y="6670025"/>
                </a:cubicBezTo>
                <a:cubicBezTo>
                  <a:pt x="4757338" y="6662405"/>
                  <a:pt x="4753804" y="6644625"/>
                  <a:pt x="4766526" y="6640180"/>
                </a:cubicBezTo>
                <a:cubicBezTo>
                  <a:pt x="4769353" y="6633195"/>
                  <a:pt x="4762992" y="6622400"/>
                  <a:pt x="4772887" y="6625575"/>
                </a:cubicBezTo>
                <a:cubicBezTo>
                  <a:pt x="4755924" y="6610970"/>
                  <a:pt x="4782076" y="6603350"/>
                  <a:pt x="4775008" y="6592555"/>
                </a:cubicBezTo>
                <a:cubicBezTo>
                  <a:pt x="4772180" y="6600175"/>
                  <a:pt x="4752390" y="6593190"/>
                  <a:pt x="4755924" y="6610970"/>
                </a:cubicBezTo>
                <a:cubicBezTo>
                  <a:pt x="4755924" y="6610970"/>
                  <a:pt x="4743202" y="6615415"/>
                  <a:pt x="4746736" y="6607795"/>
                </a:cubicBezTo>
                <a:cubicBezTo>
                  <a:pt x="4740374" y="6622400"/>
                  <a:pt x="4740374" y="6622400"/>
                  <a:pt x="4740374" y="6622400"/>
                </a:cubicBezTo>
                <a:cubicBezTo>
                  <a:pt x="4737547" y="6630020"/>
                  <a:pt x="4746736" y="6633195"/>
                  <a:pt x="4760164" y="6629385"/>
                </a:cubicBezTo>
                <a:cubicBezTo>
                  <a:pt x="4756630" y="6637005"/>
                  <a:pt x="4743908" y="6640815"/>
                  <a:pt x="4734013" y="6637640"/>
                </a:cubicBezTo>
                <a:cubicBezTo>
                  <a:pt x="4741081" y="6648435"/>
                  <a:pt x="4741081" y="6648435"/>
                  <a:pt x="4741081" y="6648435"/>
                </a:cubicBezTo>
                <a:cubicBezTo>
                  <a:pt x="4731186" y="6644625"/>
                  <a:pt x="4724824" y="6659865"/>
                  <a:pt x="4731892" y="6670660"/>
                </a:cubicBezTo>
                <a:cubicBezTo>
                  <a:pt x="4731892" y="6670660"/>
                  <a:pt x="4721998" y="6666850"/>
                  <a:pt x="4721998" y="6666850"/>
                </a:cubicBezTo>
                <a:cubicBezTo>
                  <a:pt x="4719170" y="6674470"/>
                  <a:pt x="4715636" y="6682090"/>
                  <a:pt x="4725532" y="6685265"/>
                </a:cubicBezTo>
                <a:cubicBezTo>
                  <a:pt x="4722704" y="6692885"/>
                  <a:pt x="4722704" y="6692885"/>
                  <a:pt x="4722704" y="6692885"/>
                </a:cubicBezTo>
                <a:cubicBezTo>
                  <a:pt x="4719170" y="6699870"/>
                  <a:pt x="4719170" y="6699870"/>
                  <a:pt x="4719170" y="6699870"/>
                </a:cubicBezTo>
                <a:cubicBezTo>
                  <a:pt x="4719170" y="6699870"/>
                  <a:pt x="4716343" y="6707490"/>
                  <a:pt x="4726238" y="6710665"/>
                </a:cubicBezTo>
                <a:cubicBezTo>
                  <a:pt x="4719170" y="6699870"/>
                  <a:pt x="4732600" y="6696060"/>
                  <a:pt x="4735426" y="6688440"/>
                </a:cubicBezTo>
                <a:cubicBezTo>
                  <a:pt x="4735426" y="6688440"/>
                  <a:pt x="4745322" y="6692250"/>
                  <a:pt x="4741788" y="6699870"/>
                </a:cubicBezTo>
                <a:cubicBezTo>
                  <a:pt x="4738960" y="6706855"/>
                  <a:pt x="4729066" y="6703680"/>
                  <a:pt x="4729066" y="6703680"/>
                </a:cubicBezTo>
                <a:cubicBezTo>
                  <a:pt x="4735426" y="6713840"/>
                  <a:pt x="4721998" y="6724635"/>
                  <a:pt x="4725532" y="6734795"/>
                </a:cubicBezTo>
                <a:lnTo>
                  <a:pt x="4726238" y="6736065"/>
                </a:lnTo>
                <a:lnTo>
                  <a:pt x="4726238" y="6736700"/>
                </a:lnTo>
                <a:cubicBezTo>
                  <a:pt x="4723411" y="6740510"/>
                  <a:pt x="4719877" y="6743050"/>
                  <a:pt x="4713516" y="6740510"/>
                </a:cubicBezTo>
                <a:cubicBezTo>
                  <a:pt x="4723411" y="6744320"/>
                  <a:pt x="4717756" y="6758925"/>
                  <a:pt x="4717756" y="6758925"/>
                </a:cubicBezTo>
                <a:cubicBezTo>
                  <a:pt x="4707862" y="6755115"/>
                  <a:pt x="4707862" y="6755115"/>
                  <a:pt x="4707862" y="6755115"/>
                </a:cubicBezTo>
                <a:cubicBezTo>
                  <a:pt x="4698673" y="6777340"/>
                  <a:pt x="4698673" y="6777340"/>
                  <a:pt x="4698673" y="6777340"/>
                </a:cubicBezTo>
                <a:cubicBezTo>
                  <a:pt x="4699380" y="6777975"/>
                  <a:pt x="4700794" y="6777975"/>
                  <a:pt x="4701500" y="6777975"/>
                </a:cubicBezTo>
                <a:lnTo>
                  <a:pt x="4702914" y="6777340"/>
                </a:lnTo>
                <a:lnTo>
                  <a:pt x="4700794" y="6779245"/>
                </a:lnTo>
                <a:cubicBezTo>
                  <a:pt x="4688778" y="6791310"/>
                  <a:pt x="4679590" y="6802740"/>
                  <a:pt x="4680296" y="6821790"/>
                </a:cubicBezTo>
                <a:cubicBezTo>
                  <a:pt x="4690192" y="6825600"/>
                  <a:pt x="4690192" y="6825600"/>
                  <a:pt x="4690192" y="6825600"/>
                </a:cubicBezTo>
                <a:cubicBezTo>
                  <a:pt x="4680296" y="6821790"/>
                  <a:pt x="4680296" y="6821790"/>
                  <a:pt x="4676762" y="6829410"/>
                </a:cubicBezTo>
                <a:cubicBezTo>
                  <a:pt x="4676762" y="6829410"/>
                  <a:pt x="4683830" y="6840205"/>
                  <a:pt x="4686658" y="6832585"/>
                </a:cubicBezTo>
                <a:cubicBezTo>
                  <a:pt x="4696553" y="6836395"/>
                  <a:pt x="4696553" y="6836395"/>
                  <a:pt x="4696553" y="6836395"/>
                </a:cubicBezTo>
                <a:cubicBezTo>
                  <a:pt x="4671108" y="6844015"/>
                  <a:pt x="4671108" y="6844015"/>
                  <a:pt x="4671108" y="6844015"/>
                </a:cubicBezTo>
                <a:cubicBezTo>
                  <a:pt x="4671108" y="6866875"/>
                  <a:pt x="4688071" y="6849730"/>
                  <a:pt x="4695139" y="6857350"/>
                </a:cubicBezTo>
                <a:lnTo>
                  <a:pt x="4695139" y="6856715"/>
                </a:lnTo>
                <a:cubicBezTo>
                  <a:pt x="4695139" y="6849095"/>
                  <a:pt x="4704328" y="6844650"/>
                  <a:pt x="4709275" y="6832585"/>
                </a:cubicBezTo>
                <a:cubicBezTo>
                  <a:pt x="4709275" y="6832585"/>
                  <a:pt x="4702914" y="6821790"/>
                  <a:pt x="4705741" y="6814170"/>
                </a:cubicBezTo>
                <a:cubicBezTo>
                  <a:pt x="4693019" y="6817980"/>
                  <a:pt x="4708568" y="6806550"/>
                  <a:pt x="4685951" y="6807185"/>
                </a:cubicBezTo>
                <a:cubicBezTo>
                  <a:pt x="4689485" y="6799565"/>
                  <a:pt x="4689485" y="6799565"/>
                  <a:pt x="4689485" y="6799565"/>
                </a:cubicBezTo>
                <a:cubicBezTo>
                  <a:pt x="4702207" y="6795755"/>
                  <a:pt x="4689485" y="6799565"/>
                  <a:pt x="4699380" y="6803375"/>
                </a:cubicBezTo>
                <a:cubicBezTo>
                  <a:pt x="4705034" y="6788770"/>
                  <a:pt x="4705034" y="6788770"/>
                  <a:pt x="4705034" y="6788770"/>
                </a:cubicBezTo>
                <a:cubicBezTo>
                  <a:pt x="4724824" y="6795120"/>
                  <a:pt x="4711396" y="6773530"/>
                  <a:pt x="4721290" y="6777340"/>
                </a:cubicBezTo>
                <a:cubicBezTo>
                  <a:pt x="4730479" y="6780515"/>
                  <a:pt x="4736840" y="6765910"/>
                  <a:pt x="4736840" y="6765910"/>
                </a:cubicBezTo>
                <a:cubicBezTo>
                  <a:pt x="4740374" y="6758290"/>
                  <a:pt x="4730479" y="6755115"/>
                  <a:pt x="4730479" y="6755115"/>
                </a:cubicBezTo>
                <a:cubicBezTo>
                  <a:pt x="4720584" y="6751305"/>
                  <a:pt x="4733306" y="6747495"/>
                  <a:pt x="4733306" y="6747495"/>
                </a:cubicBezTo>
                <a:cubicBezTo>
                  <a:pt x="4743202" y="6751305"/>
                  <a:pt x="4742494" y="6725270"/>
                  <a:pt x="4758751" y="6739875"/>
                </a:cubicBezTo>
                <a:cubicBezTo>
                  <a:pt x="4749562" y="6736065"/>
                  <a:pt x="4746028" y="6743685"/>
                  <a:pt x="4746028" y="6743685"/>
                </a:cubicBezTo>
                <a:cubicBezTo>
                  <a:pt x="4753096" y="6754480"/>
                  <a:pt x="4753096" y="6754480"/>
                  <a:pt x="4753096" y="6754480"/>
                </a:cubicBezTo>
                <a:cubicBezTo>
                  <a:pt x="4753096" y="6754480"/>
                  <a:pt x="4743202" y="6751305"/>
                  <a:pt x="4743202" y="6751305"/>
                </a:cubicBezTo>
                <a:cubicBezTo>
                  <a:pt x="4736840" y="6765910"/>
                  <a:pt x="4737547" y="6791310"/>
                  <a:pt x="4731186" y="6806550"/>
                </a:cubicBezTo>
                <a:cubicBezTo>
                  <a:pt x="4734720" y="6798930"/>
                  <a:pt x="4734720" y="6798930"/>
                  <a:pt x="4734720" y="6798930"/>
                </a:cubicBezTo>
                <a:cubicBezTo>
                  <a:pt x="4741081" y="6809725"/>
                  <a:pt x="4736840" y="6812900"/>
                  <a:pt x="4732600" y="6814170"/>
                </a:cubicBezTo>
                <a:lnTo>
                  <a:pt x="4729772" y="6814805"/>
                </a:lnTo>
                <a:lnTo>
                  <a:pt x="4728358" y="6813535"/>
                </a:lnTo>
                <a:lnTo>
                  <a:pt x="4728358" y="6814805"/>
                </a:lnTo>
                <a:lnTo>
                  <a:pt x="4726945" y="6815440"/>
                </a:lnTo>
                <a:cubicBezTo>
                  <a:pt x="4724824" y="6816075"/>
                  <a:pt x="4723411" y="6817980"/>
                  <a:pt x="4725532" y="6821155"/>
                </a:cubicBezTo>
                <a:cubicBezTo>
                  <a:pt x="4721998" y="6828775"/>
                  <a:pt x="4721998" y="6828775"/>
                  <a:pt x="4721998" y="6828775"/>
                </a:cubicBezTo>
                <a:cubicBezTo>
                  <a:pt x="4729066" y="6839570"/>
                  <a:pt x="4729066" y="6839570"/>
                  <a:pt x="4729066" y="6839570"/>
                </a:cubicBezTo>
                <a:cubicBezTo>
                  <a:pt x="4734720" y="6825600"/>
                  <a:pt x="4732600" y="6831315"/>
                  <a:pt x="4729066" y="6816710"/>
                </a:cubicBezTo>
                <a:lnTo>
                  <a:pt x="4728358" y="6814805"/>
                </a:lnTo>
                <a:lnTo>
                  <a:pt x="4729066" y="6814805"/>
                </a:lnTo>
                <a:lnTo>
                  <a:pt x="4729772" y="6814805"/>
                </a:lnTo>
                <a:lnTo>
                  <a:pt x="4731186" y="6816075"/>
                </a:lnTo>
                <a:cubicBezTo>
                  <a:pt x="4743202" y="6825600"/>
                  <a:pt x="4731892" y="6806550"/>
                  <a:pt x="4741081" y="6809725"/>
                </a:cubicBezTo>
                <a:cubicBezTo>
                  <a:pt x="4741081" y="6809725"/>
                  <a:pt x="4741081" y="6809725"/>
                  <a:pt x="4734720" y="6798930"/>
                </a:cubicBezTo>
                <a:cubicBezTo>
                  <a:pt x="4734720" y="6798930"/>
                  <a:pt x="4743908" y="6802105"/>
                  <a:pt x="4743908" y="6802105"/>
                </a:cubicBezTo>
                <a:cubicBezTo>
                  <a:pt x="4747442" y="6795120"/>
                  <a:pt x="4747442" y="6795120"/>
                  <a:pt x="4747442" y="6795120"/>
                </a:cubicBezTo>
                <a:cubicBezTo>
                  <a:pt x="4757338" y="6798295"/>
                  <a:pt x="4757338" y="6798295"/>
                  <a:pt x="4757338" y="6798295"/>
                </a:cubicBezTo>
                <a:cubicBezTo>
                  <a:pt x="4757338" y="6798295"/>
                  <a:pt x="4760164" y="6791310"/>
                  <a:pt x="4760164" y="6791310"/>
                </a:cubicBezTo>
                <a:cubicBezTo>
                  <a:pt x="4770060" y="6794485"/>
                  <a:pt x="4757338" y="6798295"/>
                  <a:pt x="4766526" y="6802105"/>
                </a:cubicBezTo>
                <a:cubicBezTo>
                  <a:pt x="4763698" y="6809090"/>
                  <a:pt x="4763698" y="6809090"/>
                  <a:pt x="4760872" y="6816710"/>
                </a:cubicBezTo>
                <a:cubicBezTo>
                  <a:pt x="4767232" y="6827505"/>
                  <a:pt x="4757338" y="6824330"/>
                  <a:pt x="4754510" y="6831315"/>
                </a:cubicBezTo>
                <a:cubicBezTo>
                  <a:pt x="4754510" y="6831315"/>
                  <a:pt x="4751683" y="6838935"/>
                  <a:pt x="4760872" y="6842110"/>
                </a:cubicBezTo>
                <a:cubicBezTo>
                  <a:pt x="4758044" y="6849730"/>
                  <a:pt x="4751683" y="6838935"/>
                  <a:pt x="4748149" y="6846555"/>
                </a:cubicBezTo>
                <a:cubicBezTo>
                  <a:pt x="4747442" y="6848460"/>
                  <a:pt x="4748149" y="6849095"/>
                  <a:pt x="4748856" y="6849730"/>
                </a:cubicBezTo>
                <a:lnTo>
                  <a:pt x="4749562" y="6850365"/>
                </a:lnTo>
                <a:lnTo>
                  <a:pt x="4749562" y="6851000"/>
                </a:lnTo>
                <a:cubicBezTo>
                  <a:pt x="4741788" y="6852905"/>
                  <a:pt x="4754510" y="6858620"/>
                  <a:pt x="4751683" y="6864335"/>
                </a:cubicBezTo>
                <a:cubicBezTo>
                  <a:pt x="4765112" y="6860525"/>
                  <a:pt x="4758044" y="6849730"/>
                  <a:pt x="4760872" y="6842110"/>
                </a:cubicBezTo>
                <a:cubicBezTo>
                  <a:pt x="4765112" y="6860525"/>
                  <a:pt x="4765112" y="6860525"/>
                  <a:pt x="4765112" y="6860525"/>
                </a:cubicBezTo>
                <a:cubicBezTo>
                  <a:pt x="4774300" y="6864335"/>
                  <a:pt x="4765112" y="6860525"/>
                  <a:pt x="4767940" y="6853540"/>
                </a:cubicBezTo>
                <a:cubicBezTo>
                  <a:pt x="4777834" y="6856715"/>
                  <a:pt x="4777834" y="6856715"/>
                  <a:pt x="4777834" y="6856715"/>
                </a:cubicBezTo>
                <a:cubicBezTo>
                  <a:pt x="4777834" y="6856715"/>
                  <a:pt x="4780131" y="6857668"/>
                  <a:pt x="4782075" y="6859493"/>
                </a:cubicBezTo>
                <a:lnTo>
                  <a:pt x="4783524" y="6864970"/>
                </a:lnTo>
                <a:lnTo>
                  <a:pt x="4729066" y="6864970"/>
                </a:lnTo>
                <a:lnTo>
                  <a:pt x="4708167" y="6864970"/>
                </a:lnTo>
                <a:lnTo>
                  <a:pt x="4720054" y="6857509"/>
                </a:lnTo>
                <a:cubicBezTo>
                  <a:pt x="4722704" y="6854175"/>
                  <a:pt x="4724118" y="6850365"/>
                  <a:pt x="4725532" y="6846555"/>
                </a:cubicBezTo>
                <a:cubicBezTo>
                  <a:pt x="4725532" y="6846555"/>
                  <a:pt x="4724824" y="6846555"/>
                  <a:pt x="4724118" y="6846555"/>
                </a:cubicBezTo>
                <a:cubicBezTo>
                  <a:pt x="4720230" y="6845920"/>
                  <a:pt x="4718994" y="6849730"/>
                  <a:pt x="4717227" y="6854175"/>
                </a:cubicBezTo>
                <a:lnTo>
                  <a:pt x="4707715" y="6864970"/>
                </a:lnTo>
                <a:lnTo>
                  <a:pt x="4683802" y="6864970"/>
                </a:lnTo>
                <a:lnTo>
                  <a:pt x="4687364" y="6858620"/>
                </a:lnTo>
                <a:cubicBezTo>
                  <a:pt x="4685951" y="6862430"/>
                  <a:pt x="4680296" y="6862589"/>
                  <a:pt x="4675437" y="6864018"/>
                </a:cubicBezTo>
                <a:lnTo>
                  <a:pt x="4673881" y="6864970"/>
                </a:lnTo>
                <a:lnTo>
                  <a:pt x="3922610" y="6864970"/>
                </a:lnTo>
                <a:lnTo>
                  <a:pt x="3924024" y="6861795"/>
                </a:lnTo>
                <a:cubicBezTo>
                  <a:pt x="3925437" y="6857350"/>
                  <a:pt x="3926850" y="6852905"/>
                  <a:pt x="3928264" y="6848460"/>
                </a:cubicBezTo>
                <a:lnTo>
                  <a:pt x="3928971" y="6847825"/>
                </a:lnTo>
                <a:lnTo>
                  <a:pt x="3926144" y="6848460"/>
                </a:lnTo>
                <a:cubicBezTo>
                  <a:pt x="3924024" y="6849095"/>
                  <a:pt x="3921903" y="6849095"/>
                  <a:pt x="3919782" y="6848460"/>
                </a:cubicBezTo>
                <a:cubicBezTo>
                  <a:pt x="3921196" y="6844015"/>
                  <a:pt x="3924730" y="6846555"/>
                  <a:pt x="3928264" y="6845285"/>
                </a:cubicBezTo>
                <a:lnTo>
                  <a:pt x="3929678" y="6844650"/>
                </a:lnTo>
                <a:lnTo>
                  <a:pt x="3932505" y="6834490"/>
                </a:lnTo>
                <a:cubicBezTo>
                  <a:pt x="3933918" y="6830045"/>
                  <a:pt x="3934625" y="6825600"/>
                  <a:pt x="3935332" y="6820520"/>
                </a:cubicBezTo>
                <a:cubicBezTo>
                  <a:pt x="3935332" y="6814170"/>
                  <a:pt x="3936039" y="6801470"/>
                  <a:pt x="3935332" y="6792580"/>
                </a:cubicBezTo>
                <a:cubicBezTo>
                  <a:pt x="3935332" y="6783690"/>
                  <a:pt x="3936746" y="6767180"/>
                  <a:pt x="3937452" y="6757020"/>
                </a:cubicBezTo>
                <a:cubicBezTo>
                  <a:pt x="3941693" y="6715110"/>
                  <a:pt x="3940986" y="6704315"/>
                  <a:pt x="3932505" y="6701140"/>
                </a:cubicBezTo>
                <a:lnTo>
                  <a:pt x="3931091" y="6703680"/>
                </a:lnTo>
                <a:cubicBezTo>
                  <a:pt x="3928264" y="6713205"/>
                  <a:pt x="3925437" y="6722095"/>
                  <a:pt x="3924024" y="6732255"/>
                </a:cubicBezTo>
                <a:cubicBezTo>
                  <a:pt x="3917662" y="6730350"/>
                  <a:pt x="3917662" y="6730350"/>
                  <a:pt x="3917662" y="6730350"/>
                </a:cubicBezTo>
                <a:cubicBezTo>
                  <a:pt x="3912008" y="6748765"/>
                  <a:pt x="3912008" y="6748765"/>
                  <a:pt x="3905647" y="6767180"/>
                </a:cubicBezTo>
                <a:cubicBezTo>
                  <a:pt x="3904940" y="6767180"/>
                  <a:pt x="3904233" y="6767180"/>
                  <a:pt x="3903526" y="6767180"/>
                </a:cubicBezTo>
                <a:lnTo>
                  <a:pt x="3902820" y="6767180"/>
                </a:lnTo>
                <a:lnTo>
                  <a:pt x="3902113" y="6773530"/>
                </a:lnTo>
                <a:cubicBezTo>
                  <a:pt x="3901406" y="6777975"/>
                  <a:pt x="3899992" y="6783055"/>
                  <a:pt x="3898579" y="6787500"/>
                </a:cubicBezTo>
                <a:cubicBezTo>
                  <a:pt x="3892924" y="6807185"/>
                  <a:pt x="3886563" y="6810360"/>
                  <a:pt x="3884443" y="6797660"/>
                </a:cubicBezTo>
                <a:lnTo>
                  <a:pt x="3883736" y="6795755"/>
                </a:lnTo>
                <a:lnTo>
                  <a:pt x="3880909" y="6800835"/>
                </a:lnTo>
                <a:cubicBezTo>
                  <a:pt x="3882322" y="6796390"/>
                  <a:pt x="3883029" y="6793215"/>
                  <a:pt x="3883029" y="6790675"/>
                </a:cubicBezTo>
                <a:lnTo>
                  <a:pt x="3883029" y="6790040"/>
                </a:lnTo>
                <a:lnTo>
                  <a:pt x="3883029" y="6788135"/>
                </a:lnTo>
                <a:lnTo>
                  <a:pt x="3883029" y="6787500"/>
                </a:lnTo>
                <a:cubicBezTo>
                  <a:pt x="3882322" y="6784325"/>
                  <a:pt x="3878082" y="6787500"/>
                  <a:pt x="3874548" y="6799565"/>
                </a:cubicBezTo>
                <a:cubicBezTo>
                  <a:pt x="3880202" y="6781150"/>
                  <a:pt x="3880202" y="6781150"/>
                  <a:pt x="3873841" y="6779245"/>
                </a:cubicBezTo>
                <a:cubicBezTo>
                  <a:pt x="3873841" y="6779245"/>
                  <a:pt x="3873841" y="6779245"/>
                  <a:pt x="3867480" y="6797660"/>
                </a:cubicBezTo>
                <a:cubicBezTo>
                  <a:pt x="3872427" y="6783690"/>
                  <a:pt x="3875961" y="6770990"/>
                  <a:pt x="3878788" y="6758290"/>
                </a:cubicBezTo>
                <a:lnTo>
                  <a:pt x="3880202" y="6754480"/>
                </a:lnTo>
                <a:lnTo>
                  <a:pt x="3879495" y="6753845"/>
                </a:lnTo>
                <a:cubicBezTo>
                  <a:pt x="3877375" y="6751305"/>
                  <a:pt x="3874548" y="6754480"/>
                  <a:pt x="3870307" y="6763370"/>
                </a:cubicBezTo>
                <a:cubicBezTo>
                  <a:pt x="3867480" y="6769085"/>
                  <a:pt x="3865359" y="6772895"/>
                  <a:pt x="3863946" y="6774165"/>
                </a:cubicBezTo>
                <a:lnTo>
                  <a:pt x="3863239" y="6774165"/>
                </a:lnTo>
                <a:lnTo>
                  <a:pt x="3859705" y="6787500"/>
                </a:lnTo>
                <a:cubicBezTo>
                  <a:pt x="3855464" y="6803375"/>
                  <a:pt x="3851930" y="6818615"/>
                  <a:pt x="3849810" y="6833220"/>
                </a:cubicBezTo>
                <a:cubicBezTo>
                  <a:pt x="3846276" y="6832268"/>
                  <a:pt x="3841682" y="6840999"/>
                  <a:pt x="3836381" y="6852111"/>
                </a:cubicBezTo>
                <a:lnTo>
                  <a:pt x="3829532" y="6864970"/>
                </a:lnTo>
                <a:lnTo>
                  <a:pt x="3823284" y="6864970"/>
                </a:lnTo>
                <a:lnTo>
                  <a:pt x="3825160" y="6856636"/>
                </a:lnTo>
                <a:cubicBezTo>
                  <a:pt x="3828959" y="6847508"/>
                  <a:pt x="3833553" y="6838618"/>
                  <a:pt x="3836380" y="6829410"/>
                </a:cubicBezTo>
                <a:cubicBezTo>
                  <a:pt x="3841328" y="6790675"/>
                  <a:pt x="3852637" y="6753845"/>
                  <a:pt x="3870307" y="6697965"/>
                </a:cubicBezTo>
                <a:cubicBezTo>
                  <a:pt x="3852637" y="6753845"/>
                  <a:pt x="3842035" y="6788135"/>
                  <a:pt x="3830019" y="6825600"/>
                </a:cubicBezTo>
                <a:lnTo>
                  <a:pt x="3829312" y="6827505"/>
                </a:lnTo>
                <a:lnTo>
                  <a:pt x="3828606" y="6827505"/>
                </a:lnTo>
                <a:cubicBezTo>
                  <a:pt x="3824365" y="6824330"/>
                  <a:pt x="3834967" y="6809090"/>
                  <a:pt x="3828606" y="6807820"/>
                </a:cubicBezTo>
                <a:cubicBezTo>
                  <a:pt x="3828606" y="6807820"/>
                  <a:pt x="3834260" y="6788770"/>
                  <a:pt x="3834260" y="6788770"/>
                </a:cubicBezTo>
                <a:cubicBezTo>
                  <a:pt x="3834260" y="6788770"/>
                  <a:pt x="3810229" y="6842745"/>
                  <a:pt x="3810936" y="6863065"/>
                </a:cubicBezTo>
                <a:lnTo>
                  <a:pt x="3808622" y="6864970"/>
                </a:lnTo>
                <a:lnTo>
                  <a:pt x="3807952" y="6864970"/>
                </a:lnTo>
                <a:lnTo>
                  <a:pt x="3807722" y="6861081"/>
                </a:lnTo>
                <a:cubicBezTo>
                  <a:pt x="3809478" y="6846555"/>
                  <a:pt x="3823658" y="6801311"/>
                  <a:pt x="3827899" y="6787500"/>
                </a:cubicBezTo>
                <a:cubicBezTo>
                  <a:pt x="3825072" y="6796708"/>
                  <a:pt x="3820654" y="6810519"/>
                  <a:pt x="3815530" y="6826711"/>
                </a:cubicBezTo>
                <a:lnTo>
                  <a:pt x="3803652" y="6864970"/>
                </a:lnTo>
                <a:lnTo>
                  <a:pt x="908953" y="6864970"/>
                </a:lnTo>
                <a:lnTo>
                  <a:pt x="908120" y="6851000"/>
                </a:lnTo>
                <a:cubicBezTo>
                  <a:pt x="905999" y="6840205"/>
                  <a:pt x="905292" y="6829410"/>
                  <a:pt x="905999" y="6819250"/>
                </a:cubicBezTo>
                <a:cubicBezTo>
                  <a:pt x="906707" y="6809725"/>
                  <a:pt x="906707" y="6800200"/>
                  <a:pt x="904586" y="6790040"/>
                </a:cubicBezTo>
                <a:cubicBezTo>
                  <a:pt x="903172" y="6780515"/>
                  <a:pt x="902465" y="6770990"/>
                  <a:pt x="903172" y="6761465"/>
                </a:cubicBezTo>
                <a:cubicBezTo>
                  <a:pt x="905292" y="6731620"/>
                  <a:pt x="903879" y="6700505"/>
                  <a:pt x="900345" y="6669390"/>
                </a:cubicBezTo>
                <a:cubicBezTo>
                  <a:pt x="898931" y="6665580"/>
                  <a:pt x="898931" y="6661770"/>
                  <a:pt x="900345" y="6657960"/>
                </a:cubicBezTo>
                <a:cubicBezTo>
                  <a:pt x="901758" y="6654785"/>
                  <a:pt x="902465" y="6653515"/>
                  <a:pt x="901052" y="6652880"/>
                </a:cubicBezTo>
                <a:cubicBezTo>
                  <a:pt x="900345" y="6652880"/>
                  <a:pt x="899638" y="6652880"/>
                  <a:pt x="898225" y="6654150"/>
                </a:cubicBezTo>
                <a:lnTo>
                  <a:pt x="897518" y="6654150"/>
                </a:lnTo>
                <a:cubicBezTo>
                  <a:pt x="890450" y="6657960"/>
                  <a:pt x="881968" y="6687805"/>
                  <a:pt x="883382" y="6704950"/>
                </a:cubicBezTo>
                <a:cubicBezTo>
                  <a:pt x="883382" y="6717015"/>
                  <a:pt x="882675" y="6729080"/>
                  <a:pt x="880555" y="6740510"/>
                </a:cubicBezTo>
                <a:cubicBezTo>
                  <a:pt x="877021" y="6766545"/>
                  <a:pt x="875608" y="6783055"/>
                  <a:pt x="872780" y="6831950"/>
                </a:cubicBezTo>
                <a:cubicBezTo>
                  <a:pt x="872427" y="6840840"/>
                  <a:pt x="871897" y="6851794"/>
                  <a:pt x="871278" y="6862271"/>
                </a:cubicBezTo>
                <a:lnTo>
                  <a:pt x="871078" y="6864970"/>
                </a:lnTo>
                <a:lnTo>
                  <a:pt x="818733" y="6864970"/>
                </a:lnTo>
                <a:lnTo>
                  <a:pt x="824718" y="6800835"/>
                </a:lnTo>
                <a:cubicBezTo>
                  <a:pt x="821891" y="6781150"/>
                  <a:pt x="817650" y="6740510"/>
                  <a:pt x="816943" y="6725905"/>
                </a:cubicBezTo>
                <a:cubicBezTo>
                  <a:pt x="816943" y="6720190"/>
                  <a:pt x="804928" y="6712570"/>
                  <a:pt x="802807" y="6717015"/>
                </a:cubicBezTo>
                <a:cubicBezTo>
                  <a:pt x="798566" y="6740510"/>
                  <a:pt x="796446" y="6764005"/>
                  <a:pt x="795739" y="6788135"/>
                </a:cubicBezTo>
                <a:cubicBezTo>
                  <a:pt x="796446" y="6797025"/>
                  <a:pt x="796446" y="6805280"/>
                  <a:pt x="795032" y="6813535"/>
                </a:cubicBezTo>
                <a:lnTo>
                  <a:pt x="792019" y="6864970"/>
                </a:lnTo>
                <a:lnTo>
                  <a:pt x="503401" y="6864970"/>
                </a:lnTo>
                <a:lnTo>
                  <a:pt x="503125" y="6854175"/>
                </a:lnTo>
                <a:cubicBezTo>
                  <a:pt x="503125" y="6844015"/>
                  <a:pt x="503832" y="6834490"/>
                  <a:pt x="505953" y="6825600"/>
                </a:cubicBezTo>
                <a:cubicBezTo>
                  <a:pt x="508072" y="6817345"/>
                  <a:pt x="509487" y="6809090"/>
                  <a:pt x="510193" y="6800200"/>
                </a:cubicBezTo>
                <a:cubicBezTo>
                  <a:pt x="510193" y="6777340"/>
                  <a:pt x="510193" y="6762100"/>
                  <a:pt x="510193" y="6750670"/>
                </a:cubicBezTo>
                <a:lnTo>
                  <a:pt x="510193" y="6748765"/>
                </a:lnTo>
                <a:lnTo>
                  <a:pt x="509487" y="6748765"/>
                </a:lnTo>
                <a:cubicBezTo>
                  <a:pt x="508780" y="6748765"/>
                  <a:pt x="508780" y="6750035"/>
                  <a:pt x="507366" y="6755115"/>
                </a:cubicBezTo>
                <a:cubicBezTo>
                  <a:pt x="505953" y="6762100"/>
                  <a:pt x="507366" y="6755115"/>
                  <a:pt x="509487" y="6755750"/>
                </a:cubicBezTo>
                <a:cubicBezTo>
                  <a:pt x="505953" y="6762100"/>
                  <a:pt x="501711" y="6769085"/>
                  <a:pt x="502418" y="6776070"/>
                </a:cubicBezTo>
                <a:cubicBezTo>
                  <a:pt x="502418" y="6776070"/>
                  <a:pt x="498884" y="6790040"/>
                  <a:pt x="495350" y="6796390"/>
                </a:cubicBezTo>
                <a:cubicBezTo>
                  <a:pt x="496057" y="6804010"/>
                  <a:pt x="500298" y="6783055"/>
                  <a:pt x="497471" y="6797025"/>
                </a:cubicBezTo>
                <a:cubicBezTo>
                  <a:pt x="493230" y="6803375"/>
                  <a:pt x="493230" y="6803375"/>
                  <a:pt x="488283" y="6824330"/>
                </a:cubicBezTo>
                <a:cubicBezTo>
                  <a:pt x="487576" y="6827823"/>
                  <a:pt x="486516" y="6834966"/>
                  <a:pt x="485278" y="6842983"/>
                </a:cubicBezTo>
                <a:lnTo>
                  <a:pt x="481539" y="6864970"/>
                </a:lnTo>
                <a:lnTo>
                  <a:pt x="456678" y="6864970"/>
                </a:lnTo>
                <a:lnTo>
                  <a:pt x="457371" y="6836514"/>
                </a:lnTo>
                <a:cubicBezTo>
                  <a:pt x="458199" y="6809725"/>
                  <a:pt x="459127" y="6809725"/>
                  <a:pt x="462838" y="6809725"/>
                </a:cubicBezTo>
                <a:cubicBezTo>
                  <a:pt x="471320" y="6809725"/>
                  <a:pt x="472026" y="6784325"/>
                  <a:pt x="463544" y="6769720"/>
                </a:cubicBezTo>
                <a:cubicBezTo>
                  <a:pt x="459304" y="6763370"/>
                  <a:pt x="457184" y="6757020"/>
                  <a:pt x="457184" y="6750670"/>
                </a:cubicBezTo>
                <a:cubicBezTo>
                  <a:pt x="458597" y="6747495"/>
                  <a:pt x="457890" y="6744320"/>
                  <a:pt x="456477" y="6741145"/>
                </a:cubicBezTo>
                <a:cubicBezTo>
                  <a:pt x="450822" y="6732890"/>
                  <a:pt x="451529" y="6695425"/>
                  <a:pt x="457184" y="6695425"/>
                </a:cubicBezTo>
                <a:cubicBezTo>
                  <a:pt x="462838" y="6694790"/>
                  <a:pt x="467078" y="6674470"/>
                  <a:pt x="466371" y="6631290"/>
                </a:cubicBezTo>
                <a:cubicBezTo>
                  <a:pt x="466371" y="6623670"/>
                  <a:pt x="465665" y="6614780"/>
                  <a:pt x="465665" y="6605890"/>
                </a:cubicBezTo>
                <a:lnTo>
                  <a:pt x="465665" y="6603350"/>
                </a:lnTo>
                <a:lnTo>
                  <a:pt x="464958" y="6604620"/>
                </a:lnTo>
                <a:cubicBezTo>
                  <a:pt x="464958" y="6607160"/>
                  <a:pt x="464251" y="6609065"/>
                  <a:pt x="463544" y="6610970"/>
                </a:cubicBezTo>
                <a:cubicBezTo>
                  <a:pt x="460717" y="6624305"/>
                  <a:pt x="461424" y="6617320"/>
                  <a:pt x="458597" y="6624305"/>
                </a:cubicBezTo>
                <a:cubicBezTo>
                  <a:pt x="455063" y="6630655"/>
                  <a:pt x="451529" y="6650975"/>
                  <a:pt x="445875" y="6671295"/>
                </a:cubicBezTo>
                <a:cubicBezTo>
                  <a:pt x="443047" y="6684630"/>
                  <a:pt x="440220" y="6698600"/>
                  <a:pt x="435980" y="6711935"/>
                </a:cubicBezTo>
                <a:cubicBezTo>
                  <a:pt x="435980" y="6711935"/>
                  <a:pt x="434566" y="6718920"/>
                  <a:pt x="433152" y="6725905"/>
                </a:cubicBezTo>
                <a:cubicBezTo>
                  <a:pt x="431738" y="6732255"/>
                  <a:pt x="431738" y="6732255"/>
                  <a:pt x="430325" y="6739240"/>
                </a:cubicBezTo>
                <a:cubicBezTo>
                  <a:pt x="430325" y="6739240"/>
                  <a:pt x="430325" y="6739240"/>
                  <a:pt x="428205" y="6745590"/>
                </a:cubicBezTo>
                <a:cubicBezTo>
                  <a:pt x="428205" y="6745590"/>
                  <a:pt x="428911" y="6739240"/>
                  <a:pt x="428911" y="6739240"/>
                </a:cubicBezTo>
                <a:cubicBezTo>
                  <a:pt x="427498" y="6745590"/>
                  <a:pt x="426791" y="6752575"/>
                  <a:pt x="426084" y="6752575"/>
                </a:cubicBezTo>
                <a:cubicBezTo>
                  <a:pt x="426084" y="6752575"/>
                  <a:pt x="427498" y="6745590"/>
                  <a:pt x="426791" y="6745590"/>
                </a:cubicBezTo>
                <a:cubicBezTo>
                  <a:pt x="426791" y="6745590"/>
                  <a:pt x="428205" y="6739240"/>
                  <a:pt x="427498" y="6738605"/>
                </a:cubicBezTo>
                <a:cubicBezTo>
                  <a:pt x="426084" y="6745590"/>
                  <a:pt x="426084" y="6745590"/>
                  <a:pt x="426791" y="6745590"/>
                </a:cubicBezTo>
                <a:cubicBezTo>
                  <a:pt x="425378" y="6752575"/>
                  <a:pt x="425378" y="6752575"/>
                  <a:pt x="425378" y="6752575"/>
                </a:cubicBezTo>
                <a:cubicBezTo>
                  <a:pt x="424671" y="6752575"/>
                  <a:pt x="423964" y="6752575"/>
                  <a:pt x="425378" y="6745590"/>
                </a:cubicBezTo>
                <a:cubicBezTo>
                  <a:pt x="425378" y="6745590"/>
                  <a:pt x="423964" y="6752575"/>
                  <a:pt x="424671" y="6745590"/>
                </a:cubicBezTo>
                <a:cubicBezTo>
                  <a:pt x="424671" y="6745590"/>
                  <a:pt x="423964" y="6746860"/>
                  <a:pt x="423964" y="6748130"/>
                </a:cubicBezTo>
                <a:lnTo>
                  <a:pt x="423257" y="6748765"/>
                </a:lnTo>
                <a:lnTo>
                  <a:pt x="423964" y="6755115"/>
                </a:lnTo>
                <a:cubicBezTo>
                  <a:pt x="424671" y="6763370"/>
                  <a:pt x="426084" y="6772260"/>
                  <a:pt x="426791" y="6781150"/>
                </a:cubicBezTo>
                <a:cubicBezTo>
                  <a:pt x="428558" y="6801153"/>
                  <a:pt x="429618" y="6815599"/>
                  <a:pt x="430325" y="6828775"/>
                </a:cubicBezTo>
                <a:lnTo>
                  <a:pt x="431604" y="6864970"/>
                </a:lnTo>
                <a:lnTo>
                  <a:pt x="155246" y="6864970"/>
                </a:lnTo>
                <a:lnTo>
                  <a:pt x="155381" y="6863700"/>
                </a:lnTo>
                <a:cubicBezTo>
                  <a:pt x="155381" y="6860525"/>
                  <a:pt x="155381" y="6857350"/>
                  <a:pt x="156087" y="6854175"/>
                </a:cubicBezTo>
                <a:lnTo>
                  <a:pt x="156730" y="6845516"/>
                </a:lnTo>
                <a:lnTo>
                  <a:pt x="156794" y="6845285"/>
                </a:lnTo>
                <a:lnTo>
                  <a:pt x="156794" y="6844650"/>
                </a:lnTo>
                <a:lnTo>
                  <a:pt x="156730" y="6845516"/>
                </a:lnTo>
                <a:lnTo>
                  <a:pt x="154674" y="6852905"/>
                </a:lnTo>
                <a:lnTo>
                  <a:pt x="153235" y="6864970"/>
                </a:lnTo>
                <a:lnTo>
                  <a:pt x="73376" y="6864970"/>
                </a:lnTo>
                <a:lnTo>
                  <a:pt x="73392" y="6864732"/>
                </a:lnTo>
                <a:cubicBezTo>
                  <a:pt x="73746" y="6860684"/>
                  <a:pt x="74099" y="6856398"/>
                  <a:pt x="74099" y="6852905"/>
                </a:cubicBezTo>
                <a:cubicBezTo>
                  <a:pt x="74806" y="6845285"/>
                  <a:pt x="75513" y="6837665"/>
                  <a:pt x="76220" y="6834490"/>
                </a:cubicBezTo>
                <a:cubicBezTo>
                  <a:pt x="76220" y="6831315"/>
                  <a:pt x="76927" y="6827505"/>
                  <a:pt x="76927" y="6824330"/>
                </a:cubicBezTo>
                <a:cubicBezTo>
                  <a:pt x="76927" y="6819885"/>
                  <a:pt x="76927" y="6816075"/>
                  <a:pt x="77633" y="6811630"/>
                </a:cubicBezTo>
                <a:cubicBezTo>
                  <a:pt x="78340" y="6807820"/>
                  <a:pt x="78340" y="6804010"/>
                  <a:pt x="79047" y="6799565"/>
                </a:cubicBezTo>
                <a:cubicBezTo>
                  <a:pt x="79047" y="6796390"/>
                  <a:pt x="79754" y="6792580"/>
                  <a:pt x="79754" y="6788770"/>
                </a:cubicBezTo>
                <a:cubicBezTo>
                  <a:pt x="80460" y="6785595"/>
                  <a:pt x="80460" y="6782420"/>
                  <a:pt x="80460" y="6779245"/>
                </a:cubicBezTo>
                <a:cubicBezTo>
                  <a:pt x="81167" y="6776070"/>
                  <a:pt x="81167" y="6772895"/>
                  <a:pt x="81874" y="6769720"/>
                </a:cubicBezTo>
                <a:cubicBezTo>
                  <a:pt x="83287" y="6758925"/>
                  <a:pt x="83994" y="6748765"/>
                  <a:pt x="84701" y="6738605"/>
                </a:cubicBezTo>
                <a:cubicBezTo>
                  <a:pt x="84701" y="6737335"/>
                  <a:pt x="84701" y="6736065"/>
                  <a:pt x="85408" y="6734795"/>
                </a:cubicBezTo>
                <a:lnTo>
                  <a:pt x="85408" y="6733525"/>
                </a:lnTo>
                <a:cubicBezTo>
                  <a:pt x="83994" y="6735430"/>
                  <a:pt x="81874" y="6746225"/>
                  <a:pt x="81167" y="6751940"/>
                </a:cubicBezTo>
                <a:cubicBezTo>
                  <a:pt x="80460" y="6755750"/>
                  <a:pt x="80460" y="6760195"/>
                  <a:pt x="79754" y="6764640"/>
                </a:cubicBezTo>
                <a:cubicBezTo>
                  <a:pt x="77633" y="6773530"/>
                  <a:pt x="76927" y="6779245"/>
                  <a:pt x="74806" y="6795755"/>
                </a:cubicBezTo>
                <a:cubicBezTo>
                  <a:pt x="74099" y="6802105"/>
                  <a:pt x="72685" y="6810995"/>
                  <a:pt x="71979" y="6816075"/>
                </a:cubicBezTo>
                <a:cubicBezTo>
                  <a:pt x="71272" y="6819885"/>
                  <a:pt x="71272" y="6823695"/>
                  <a:pt x="71272" y="6827505"/>
                </a:cubicBezTo>
                <a:cubicBezTo>
                  <a:pt x="71979" y="6829410"/>
                  <a:pt x="71979" y="6831315"/>
                  <a:pt x="71979" y="6833220"/>
                </a:cubicBezTo>
                <a:lnTo>
                  <a:pt x="71272" y="6843380"/>
                </a:lnTo>
                <a:cubicBezTo>
                  <a:pt x="71272" y="6845920"/>
                  <a:pt x="70565" y="6848460"/>
                  <a:pt x="70565" y="6851000"/>
                </a:cubicBezTo>
                <a:cubicBezTo>
                  <a:pt x="69858" y="6856080"/>
                  <a:pt x="69151" y="6860525"/>
                  <a:pt x="69858" y="6864970"/>
                </a:cubicBezTo>
                <a:lnTo>
                  <a:pt x="61730" y="6864970"/>
                </a:lnTo>
                <a:lnTo>
                  <a:pt x="62790" y="6854810"/>
                </a:lnTo>
                <a:cubicBezTo>
                  <a:pt x="62790" y="6852270"/>
                  <a:pt x="62790" y="6849730"/>
                  <a:pt x="63497" y="6847190"/>
                </a:cubicBezTo>
                <a:cubicBezTo>
                  <a:pt x="64204" y="6840840"/>
                  <a:pt x="64204" y="6833855"/>
                  <a:pt x="63497" y="6833220"/>
                </a:cubicBezTo>
                <a:cubicBezTo>
                  <a:pt x="62790" y="6831950"/>
                  <a:pt x="62790" y="6830680"/>
                  <a:pt x="64204" y="6826235"/>
                </a:cubicBezTo>
                <a:cubicBezTo>
                  <a:pt x="66324" y="6814170"/>
                  <a:pt x="68445" y="6801470"/>
                  <a:pt x="69151" y="6789405"/>
                </a:cubicBezTo>
                <a:cubicBezTo>
                  <a:pt x="69858" y="6782420"/>
                  <a:pt x="70565" y="6769085"/>
                  <a:pt x="71272" y="6764005"/>
                </a:cubicBezTo>
                <a:cubicBezTo>
                  <a:pt x="71272" y="6762100"/>
                  <a:pt x="69858" y="6760830"/>
                  <a:pt x="69858" y="6762100"/>
                </a:cubicBezTo>
                <a:cubicBezTo>
                  <a:pt x="68445" y="6770355"/>
                  <a:pt x="67031" y="6779245"/>
                  <a:pt x="66324" y="6787500"/>
                </a:cubicBezTo>
                <a:cubicBezTo>
                  <a:pt x="65617" y="6790040"/>
                  <a:pt x="65617" y="6793215"/>
                  <a:pt x="64911" y="6795755"/>
                </a:cubicBezTo>
                <a:cubicBezTo>
                  <a:pt x="63497" y="6805915"/>
                  <a:pt x="62084" y="6815440"/>
                  <a:pt x="60670" y="6824965"/>
                </a:cubicBezTo>
                <a:cubicBezTo>
                  <a:pt x="60670" y="6832585"/>
                  <a:pt x="59257" y="6840205"/>
                  <a:pt x="57843" y="6847825"/>
                </a:cubicBezTo>
                <a:cubicBezTo>
                  <a:pt x="57136" y="6852905"/>
                  <a:pt x="56429" y="6856080"/>
                  <a:pt x="57136" y="6857350"/>
                </a:cubicBezTo>
                <a:cubicBezTo>
                  <a:pt x="57136" y="6858620"/>
                  <a:pt x="57136" y="6860525"/>
                  <a:pt x="56429" y="6862430"/>
                </a:cubicBezTo>
                <a:lnTo>
                  <a:pt x="56025" y="6864970"/>
                </a:lnTo>
                <a:lnTo>
                  <a:pt x="19754" y="6864970"/>
                </a:lnTo>
                <a:lnTo>
                  <a:pt x="20029" y="6862510"/>
                </a:lnTo>
                <a:cubicBezTo>
                  <a:pt x="20736" y="6857191"/>
                  <a:pt x="21443" y="6852270"/>
                  <a:pt x="21796" y="6849095"/>
                </a:cubicBezTo>
                <a:cubicBezTo>
                  <a:pt x="22503" y="6842745"/>
                  <a:pt x="23210" y="6835125"/>
                  <a:pt x="23210" y="6832585"/>
                </a:cubicBezTo>
                <a:cubicBezTo>
                  <a:pt x="23917" y="6828775"/>
                  <a:pt x="24624" y="6825600"/>
                  <a:pt x="24624" y="6822425"/>
                </a:cubicBezTo>
                <a:cubicBezTo>
                  <a:pt x="25330" y="6819250"/>
                  <a:pt x="26037" y="6816710"/>
                  <a:pt x="26744" y="6813535"/>
                </a:cubicBezTo>
                <a:cubicBezTo>
                  <a:pt x="28157" y="6798295"/>
                  <a:pt x="28864" y="6792580"/>
                  <a:pt x="28864" y="6788770"/>
                </a:cubicBezTo>
                <a:cubicBezTo>
                  <a:pt x="29571" y="6779245"/>
                  <a:pt x="32398" y="6759560"/>
                  <a:pt x="33811" y="6755750"/>
                </a:cubicBezTo>
                <a:cubicBezTo>
                  <a:pt x="34518" y="6751940"/>
                  <a:pt x="35226" y="6748130"/>
                  <a:pt x="35932" y="6743685"/>
                </a:cubicBezTo>
                <a:cubicBezTo>
                  <a:pt x="35932" y="6739875"/>
                  <a:pt x="36639" y="6736065"/>
                  <a:pt x="37345" y="6732255"/>
                </a:cubicBezTo>
                <a:cubicBezTo>
                  <a:pt x="37345" y="6730350"/>
                  <a:pt x="38053" y="6728445"/>
                  <a:pt x="38053" y="6725905"/>
                </a:cubicBezTo>
                <a:cubicBezTo>
                  <a:pt x="38053" y="6723365"/>
                  <a:pt x="38760" y="6720825"/>
                  <a:pt x="38760" y="6718920"/>
                </a:cubicBezTo>
                <a:cubicBezTo>
                  <a:pt x="39466" y="6717015"/>
                  <a:pt x="39466" y="6714475"/>
                  <a:pt x="40173" y="6713205"/>
                </a:cubicBezTo>
                <a:cubicBezTo>
                  <a:pt x="40173" y="6710030"/>
                  <a:pt x="40880" y="6706855"/>
                  <a:pt x="40880" y="6704315"/>
                </a:cubicBezTo>
                <a:cubicBezTo>
                  <a:pt x="41587" y="6701140"/>
                  <a:pt x="41587" y="6698600"/>
                  <a:pt x="42294" y="6696060"/>
                </a:cubicBezTo>
                <a:cubicBezTo>
                  <a:pt x="42294" y="6694790"/>
                  <a:pt x="43000" y="6687170"/>
                  <a:pt x="43707" y="6680185"/>
                </a:cubicBezTo>
                <a:cubicBezTo>
                  <a:pt x="44414" y="6675105"/>
                  <a:pt x="44414" y="6670025"/>
                  <a:pt x="45121" y="6665580"/>
                </a:cubicBezTo>
                <a:cubicBezTo>
                  <a:pt x="45121" y="6663040"/>
                  <a:pt x="45121" y="6660500"/>
                  <a:pt x="45827" y="6657960"/>
                </a:cubicBezTo>
                <a:cubicBezTo>
                  <a:pt x="46534" y="6654785"/>
                  <a:pt x="46534" y="6651610"/>
                  <a:pt x="47241" y="6647800"/>
                </a:cubicBezTo>
                <a:cubicBezTo>
                  <a:pt x="47241" y="6645895"/>
                  <a:pt x="47241" y="6643990"/>
                  <a:pt x="47948" y="6643990"/>
                </a:cubicBezTo>
                <a:cubicBezTo>
                  <a:pt x="47948" y="6643990"/>
                  <a:pt x="47948" y="6643990"/>
                  <a:pt x="47948" y="6642720"/>
                </a:cubicBezTo>
                <a:cubicBezTo>
                  <a:pt x="47948" y="6635100"/>
                  <a:pt x="48654" y="6627480"/>
                  <a:pt x="50068" y="6619860"/>
                </a:cubicBezTo>
                <a:cubicBezTo>
                  <a:pt x="50775" y="6615415"/>
                  <a:pt x="51481" y="6607160"/>
                  <a:pt x="52188" y="6602715"/>
                </a:cubicBezTo>
                <a:cubicBezTo>
                  <a:pt x="52188" y="6598905"/>
                  <a:pt x="52896" y="6595095"/>
                  <a:pt x="52896" y="6591920"/>
                </a:cubicBezTo>
                <a:cubicBezTo>
                  <a:pt x="53602" y="6588110"/>
                  <a:pt x="56429" y="6565250"/>
                  <a:pt x="57136" y="6560805"/>
                </a:cubicBezTo>
                <a:cubicBezTo>
                  <a:pt x="57136" y="6558265"/>
                  <a:pt x="57843" y="6555725"/>
                  <a:pt x="57843" y="6552550"/>
                </a:cubicBezTo>
                <a:cubicBezTo>
                  <a:pt x="58550" y="6550010"/>
                  <a:pt x="58550" y="6548105"/>
                  <a:pt x="59257" y="6546835"/>
                </a:cubicBezTo>
                <a:cubicBezTo>
                  <a:pt x="59257" y="6546200"/>
                  <a:pt x="59257" y="6541120"/>
                  <a:pt x="60670" y="6536040"/>
                </a:cubicBezTo>
                <a:cubicBezTo>
                  <a:pt x="60670" y="6532230"/>
                  <a:pt x="61377" y="6527785"/>
                  <a:pt x="61377" y="6523975"/>
                </a:cubicBezTo>
                <a:cubicBezTo>
                  <a:pt x="61377" y="6521435"/>
                  <a:pt x="62084" y="6518895"/>
                  <a:pt x="62790" y="6516355"/>
                </a:cubicBezTo>
                <a:cubicBezTo>
                  <a:pt x="62790" y="6514450"/>
                  <a:pt x="63497" y="6511275"/>
                  <a:pt x="63497" y="6508735"/>
                </a:cubicBezTo>
                <a:cubicBezTo>
                  <a:pt x="64204" y="6504925"/>
                  <a:pt x="64204" y="6501750"/>
                  <a:pt x="64911" y="6498575"/>
                </a:cubicBezTo>
                <a:cubicBezTo>
                  <a:pt x="66324" y="6490320"/>
                  <a:pt x="67738" y="6482065"/>
                  <a:pt x="68445" y="6473810"/>
                </a:cubicBezTo>
                <a:cubicBezTo>
                  <a:pt x="69151" y="6470000"/>
                  <a:pt x="69858" y="6463650"/>
                  <a:pt x="70565" y="6459840"/>
                </a:cubicBezTo>
                <a:cubicBezTo>
                  <a:pt x="71272" y="6456030"/>
                  <a:pt x="71272" y="6452220"/>
                  <a:pt x="71979" y="6450315"/>
                </a:cubicBezTo>
                <a:cubicBezTo>
                  <a:pt x="71979" y="6448410"/>
                  <a:pt x="71979" y="6446505"/>
                  <a:pt x="72685" y="6444600"/>
                </a:cubicBezTo>
                <a:cubicBezTo>
                  <a:pt x="72685" y="6442060"/>
                  <a:pt x="73393" y="6439520"/>
                  <a:pt x="73393" y="6436980"/>
                </a:cubicBezTo>
                <a:cubicBezTo>
                  <a:pt x="74099" y="6428725"/>
                  <a:pt x="75513" y="6419835"/>
                  <a:pt x="76927" y="6410945"/>
                </a:cubicBezTo>
                <a:cubicBezTo>
                  <a:pt x="76927" y="6410310"/>
                  <a:pt x="76927" y="6409675"/>
                  <a:pt x="76927" y="6408405"/>
                </a:cubicBezTo>
                <a:cubicBezTo>
                  <a:pt x="76927" y="6407770"/>
                  <a:pt x="77633" y="6402055"/>
                  <a:pt x="79047" y="6395070"/>
                </a:cubicBezTo>
                <a:cubicBezTo>
                  <a:pt x="79754" y="6388720"/>
                  <a:pt x="80460" y="6381100"/>
                  <a:pt x="81167" y="6377290"/>
                </a:cubicBezTo>
                <a:cubicBezTo>
                  <a:pt x="81874" y="6372210"/>
                  <a:pt x="82581" y="6366495"/>
                  <a:pt x="83994" y="6361415"/>
                </a:cubicBezTo>
                <a:cubicBezTo>
                  <a:pt x="84701" y="6356970"/>
                  <a:pt x="85408" y="6352525"/>
                  <a:pt x="86114" y="6347445"/>
                </a:cubicBezTo>
                <a:cubicBezTo>
                  <a:pt x="86114" y="6344270"/>
                  <a:pt x="86114" y="6341730"/>
                  <a:pt x="86821" y="6338555"/>
                </a:cubicBezTo>
                <a:cubicBezTo>
                  <a:pt x="86821" y="6335380"/>
                  <a:pt x="87529" y="6332205"/>
                  <a:pt x="87529" y="6328395"/>
                </a:cubicBezTo>
                <a:cubicBezTo>
                  <a:pt x="87529" y="6325220"/>
                  <a:pt x="88235" y="6321410"/>
                  <a:pt x="88942" y="6317600"/>
                </a:cubicBezTo>
                <a:lnTo>
                  <a:pt x="88942" y="6316330"/>
                </a:lnTo>
                <a:cubicBezTo>
                  <a:pt x="88235" y="6319505"/>
                  <a:pt x="86821" y="6323950"/>
                  <a:pt x="86114" y="6328395"/>
                </a:cubicBezTo>
                <a:cubicBezTo>
                  <a:pt x="86114" y="6327760"/>
                  <a:pt x="85408" y="6330300"/>
                  <a:pt x="85408" y="6330300"/>
                </a:cubicBezTo>
                <a:cubicBezTo>
                  <a:pt x="85408" y="6329665"/>
                  <a:pt x="85408" y="6329030"/>
                  <a:pt x="86114" y="6327760"/>
                </a:cubicBezTo>
                <a:cubicBezTo>
                  <a:pt x="86114" y="6326490"/>
                  <a:pt x="84701" y="6328395"/>
                  <a:pt x="85408" y="6329665"/>
                </a:cubicBezTo>
                <a:cubicBezTo>
                  <a:pt x="86114" y="6326490"/>
                  <a:pt x="84701" y="6332205"/>
                  <a:pt x="84701" y="6332205"/>
                </a:cubicBezTo>
                <a:cubicBezTo>
                  <a:pt x="85408" y="6329665"/>
                  <a:pt x="85408" y="6332205"/>
                  <a:pt x="85408" y="6331570"/>
                </a:cubicBezTo>
                <a:cubicBezTo>
                  <a:pt x="85408" y="6332205"/>
                  <a:pt x="85408" y="6332205"/>
                  <a:pt x="85408" y="6332840"/>
                </a:cubicBezTo>
                <a:cubicBezTo>
                  <a:pt x="84348" y="6335380"/>
                  <a:pt x="83464" y="6338873"/>
                  <a:pt x="82669" y="6341730"/>
                </a:cubicBezTo>
                <a:lnTo>
                  <a:pt x="82581" y="6341934"/>
                </a:lnTo>
                <a:lnTo>
                  <a:pt x="82581" y="6339190"/>
                </a:lnTo>
                <a:cubicBezTo>
                  <a:pt x="81874" y="6341095"/>
                  <a:pt x="82581" y="6340460"/>
                  <a:pt x="81874" y="6342365"/>
                </a:cubicBezTo>
                <a:lnTo>
                  <a:pt x="81874" y="6343559"/>
                </a:lnTo>
                <a:lnTo>
                  <a:pt x="80460" y="6346810"/>
                </a:lnTo>
                <a:cubicBezTo>
                  <a:pt x="80460" y="6348715"/>
                  <a:pt x="79754" y="6349350"/>
                  <a:pt x="79754" y="6351255"/>
                </a:cubicBezTo>
                <a:cubicBezTo>
                  <a:pt x="79754" y="6351890"/>
                  <a:pt x="79754" y="6351255"/>
                  <a:pt x="79754" y="6352525"/>
                </a:cubicBezTo>
                <a:cubicBezTo>
                  <a:pt x="79047" y="6354430"/>
                  <a:pt x="78340" y="6353160"/>
                  <a:pt x="78340" y="6353795"/>
                </a:cubicBezTo>
                <a:cubicBezTo>
                  <a:pt x="78340" y="6354430"/>
                  <a:pt x="78340" y="6356335"/>
                  <a:pt x="79047" y="6356335"/>
                </a:cubicBezTo>
                <a:cubicBezTo>
                  <a:pt x="77633" y="6357605"/>
                  <a:pt x="77633" y="6358875"/>
                  <a:pt x="77633" y="6360780"/>
                </a:cubicBezTo>
                <a:cubicBezTo>
                  <a:pt x="77633" y="6360145"/>
                  <a:pt x="76927" y="6363320"/>
                  <a:pt x="76220" y="6363955"/>
                </a:cubicBezTo>
                <a:cubicBezTo>
                  <a:pt x="77633" y="6360145"/>
                  <a:pt x="76220" y="6362050"/>
                  <a:pt x="76927" y="6359510"/>
                </a:cubicBezTo>
                <a:cubicBezTo>
                  <a:pt x="76220" y="6362050"/>
                  <a:pt x="76220" y="6361415"/>
                  <a:pt x="76220" y="6363320"/>
                </a:cubicBezTo>
                <a:cubicBezTo>
                  <a:pt x="76927" y="6363320"/>
                  <a:pt x="76220" y="6367765"/>
                  <a:pt x="75513" y="6367765"/>
                </a:cubicBezTo>
                <a:cubicBezTo>
                  <a:pt x="75513" y="6367130"/>
                  <a:pt x="75513" y="6366495"/>
                  <a:pt x="75513" y="6365860"/>
                </a:cubicBezTo>
                <a:cubicBezTo>
                  <a:pt x="74806" y="6367130"/>
                  <a:pt x="74806" y="6365860"/>
                  <a:pt x="74806" y="6367765"/>
                </a:cubicBezTo>
                <a:cubicBezTo>
                  <a:pt x="74806" y="6367765"/>
                  <a:pt x="74806" y="6368400"/>
                  <a:pt x="74099" y="6369035"/>
                </a:cubicBezTo>
                <a:lnTo>
                  <a:pt x="74099" y="6369670"/>
                </a:lnTo>
                <a:cubicBezTo>
                  <a:pt x="74099" y="6372210"/>
                  <a:pt x="74099" y="6374115"/>
                  <a:pt x="74099" y="6376020"/>
                </a:cubicBezTo>
                <a:cubicBezTo>
                  <a:pt x="74806" y="6379195"/>
                  <a:pt x="74099" y="6383005"/>
                  <a:pt x="73393" y="6386180"/>
                </a:cubicBezTo>
                <a:cubicBezTo>
                  <a:pt x="72685" y="6389355"/>
                  <a:pt x="71979" y="6392530"/>
                  <a:pt x="71272" y="6395070"/>
                </a:cubicBezTo>
                <a:cubicBezTo>
                  <a:pt x="70565" y="6401420"/>
                  <a:pt x="69858" y="6407770"/>
                  <a:pt x="69151" y="6414120"/>
                </a:cubicBezTo>
                <a:cubicBezTo>
                  <a:pt x="68445" y="6417930"/>
                  <a:pt x="67738" y="6421105"/>
                  <a:pt x="66324" y="6433805"/>
                </a:cubicBezTo>
                <a:cubicBezTo>
                  <a:pt x="64911" y="6445235"/>
                  <a:pt x="62790" y="6457300"/>
                  <a:pt x="62084" y="6461745"/>
                </a:cubicBezTo>
                <a:cubicBezTo>
                  <a:pt x="61377" y="6465555"/>
                  <a:pt x="60670" y="6469365"/>
                  <a:pt x="60670" y="6473175"/>
                </a:cubicBezTo>
                <a:cubicBezTo>
                  <a:pt x="59963" y="6478255"/>
                  <a:pt x="59257" y="6483335"/>
                  <a:pt x="58550" y="6488415"/>
                </a:cubicBezTo>
                <a:cubicBezTo>
                  <a:pt x="57843" y="6493495"/>
                  <a:pt x="57136" y="6497940"/>
                  <a:pt x="56429" y="6502385"/>
                </a:cubicBezTo>
                <a:cubicBezTo>
                  <a:pt x="55015" y="6516355"/>
                  <a:pt x="53602" y="6523975"/>
                  <a:pt x="52188" y="6523340"/>
                </a:cubicBezTo>
                <a:cubicBezTo>
                  <a:pt x="51481" y="6522705"/>
                  <a:pt x="51481" y="6522070"/>
                  <a:pt x="51481" y="6520800"/>
                </a:cubicBezTo>
                <a:cubicBezTo>
                  <a:pt x="52188" y="6518895"/>
                  <a:pt x="52188" y="6516990"/>
                  <a:pt x="52896" y="6515085"/>
                </a:cubicBezTo>
                <a:cubicBezTo>
                  <a:pt x="53602" y="6504925"/>
                  <a:pt x="54309" y="6494130"/>
                  <a:pt x="56429" y="6483970"/>
                </a:cubicBezTo>
                <a:cubicBezTo>
                  <a:pt x="57136" y="6479525"/>
                  <a:pt x="57843" y="6474445"/>
                  <a:pt x="57843" y="6471270"/>
                </a:cubicBezTo>
                <a:cubicBezTo>
                  <a:pt x="59963" y="6453490"/>
                  <a:pt x="62084" y="6431265"/>
                  <a:pt x="63497" y="6424280"/>
                </a:cubicBezTo>
                <a:cubicBezTo>
                  <a:pt x="64204" y="6420470"/>
                  <a:pt x="64204" y="6417295"/>
                  <a:pt x="64204" y="6416660"/>
                </a:cubicBezTo>
                <a:cubicBezTo>
                  <a:pt x="65617" y="6409040"/>
                  <a:pt x="66324" y="6401420"/>
                  <a:pt x="67738" y="6393800"/>
                </a:cubicBezTo>
                <a:lnTo>
                  <a:pt x="68445" y="6388720"/>
                </a:lnTo>
                <a:lnTo>
                  <a:pt x="68445" y="6387450"/>
                </a:lnTo>
                <a:cubicBezTo>
                  <a:pt x="69151" y="6386180"/>
                  <a:pt x="69151" y="6386180"/>
                  <a:pt x="69151" y="6385545"/>
                </a:cubicBezTo>
                <a:lnTo>
                  <a:pt x="69151" y="6384275"/>
                </a:lnTo>
                <a:cubicBezTo>
                  <a:pt x="69151" y="6383640"/>
                  <a:pt x="70565" y="6381100"/>
                  <a:pt x="69858" y="6381100"/>
                </a:cubicBezTo>
                <a:lnTo>
                  <a:pt x="69151" y="6382455"/>
                </a:lnTo>
                <a:lnTo>
                  <a:pt x="68533" y="6383640"/>
                </a:lnTo>
                <a:cubicBezTo>
                  <a:pt x="68268" y="6383640"/>
                  <a:pt x="68092" y="6383323"/>
                  <a:pt x="67738" y="6384275"/>
                </a:cubicBezTo>
                <a:cubicBezTo>
                  <a:pt x="67738" y="6384910"/>
                  <a:pt x="68445" y="6384275"/>
                  <a:pt x="67738" y="6386180"/>
                </a:cubicBezTo>
                <a:cubicBezTo>
                  <a:pt x="67031" y="6389355"/>
                  <a:pt x="67738" y="6383005"/>
                  <a:pt x="66324" y="6386815"/>
                </a:cubicBezTo>
                <a:cubicBezTo>
                  <a:pt x="66324" y="6384910"/>
                  <a:pt x="66324" y="6383640"/>
                  <a:pt x="66324" y="6382370"/>
                </a:cubicBezTo>
                <a:lnTo>
                  <a:pt x="66913" y="6380254"/>
                </a:lnTo>
                <a:lnTo>
                  <a:pt x="67031" y="6380465"/>
                </a:lnTo>
                <a:lnTo>
                  <a:pt x="67031" y="6382370"/>
                </a:lnTo>
                <a:cubicBezTo>
                  <a:pt x="67031" y="6382370"/>
                  <a:pt x="67031" y="6383640"/>
                  <a:pt x="67738" y="6382370"/>
                </a:cubicBezTo>
                <a:cubicBezTo>
                  <a:pt x="68445" y="6379830"/>
                  <a:pt x="68445" y="6377290"/>
                  <a:pt x="69151" y="6376020"/>
                </a:cubicBezTo>
                <a:cubicBezTo>
                  <a:pt x="69151" y="6373480"/>
                  <a:pt x="69858" y="6374115"/>
                  <a:pt x="70565" y="6371575"/>
                </a:cubicBezTo>
                <a:lnTo>
                  <a:pt x="70565" y="6370940"/>
                </a:lnTo>
                <a:lnTo>
                  <a:pt x="70565" y="6370305"/>
                </a:lnTo>
                <a:lnTo>
                  <a:pt x="70565" y="6369670"/>
                </a:lnTo>
                <a:lnTo>
                  <a:pt x="70565" y="6369035"/>
                </a:lnTo>
                <a:lnTo>
                  <a:pt x="69858" y="6370305"/>
                </a:lnTo>
                <a:cubicBezTo>
                  <a:pt x="69151" y="6371575"/>
                  <a:pt x="69151" y="6372845"/>
                  <a:pt x="68445" y="6374115"/>
                </a:cubicBezTo>
                <a:cubicBezTo>
                  <a:pt x="68445" y="6372845"/>
                  <a:pt x="69151" y="6371575"/>
                  <a:pt x="69151" y="6369035"/>
                </a:cubicBezTo>
                <a:cubicBezTo>
                  <a:pt x="69858" y="6369670"/>
                  <a:pt x="69858" y="6368400"/>
                  <a:pt x="69858" y="6368400"/>
                </a:cubicBezTo>
                <a:cubicBezTo>
                  <a:pt x="69858" y="6368400"/>
                  <a:pt x="69151" y="6370305"/>
                  <a:pt x="69858" y="6369670"/>
                </a:cubicBezTo>
                <a:cubicBezTo>
                  <a:pt x="69858" y="6368400"/>
                  <a:pt x="69858" y="6368400"/>
                  <a:pt x="70565" y="6367130"/>
                </a:cubicBezTo>
                <a:cubicBezTo>
                  <a:pt x="70565" y="6367130"/>
                  <a:pt x="69858" y="6367130"/>
                  <a:pt x="69858" y="6367765"/>
                </a:cubicBezTo>
                <a:cubicBezTo>
                  <a:pt x="70565" y="6365860"/>
                  <a:pt x="70565" y="6365860"/>
                  <a:pt x="70565" y="6363955"/>
                </a:cubicBezTo>
                <a:cubicBezTo>
                  <a:pt x="69858" y="6365225"/>
                  <a:pt x="70565" y="6362685"/>
                  <a:pt x="70565" y="6362685"/>
                </a:cubicBezTo>
                <a:cubicBezTo>
                  <a:pt x="69151" y="6365860"/>
                  <a:pt x="69151" y="6367130"/>
                  <a:pt x="69151" y="6368400"/>
                </a:cubicBezTo>
                <a:cubicBezTo>
                  <a:pt x="69151" y="6369670"/>
                  <a:pt x="69151" y="6367130"/>
                  <a:pt x="68445" y="6369670"/>
                </a:cubicBezTo>
                <a:cubicBezTo>
                  <a:pt x="69151" y="6369670"/>
                  <a:pt x="68445" y="6372210"/>
                  <a:pt x="67738" y="6374750"/>
                </a:cubicBezTo>
                <a:cubicBezTo>
                  <a:pt x="67738" y="6376020"/>
                  <a:pt x="67031" y="6376020"/>
                  <a:pt x="67031" y="6374750"/>
                </a:cubicBezTo>
                <a:cubicBezTo>
                  <a:pt x="66324" y="6379195"/>
                  <a:pt x="67738" y="6374750"/>
                  <a:pt x="67031" y="6379195"/>
                </a:cubicBezTo>
                <a:cubicBezTo>
                  <a:pt x="67738" y="6377290"/>
                  <a:pt x="67738" y="6375385"/>
                  <a:pt x="68445" y="6375385"/>
                </a:cubicBezTo>
                <a:cubicBezTo>
                  <a:pt x="67738" y="6377925"/>
                  <a:pt x="67738" y="6376655"/>
                  <a:pt x="67738" y="6377925"/>
                </a:cubicBezTo>
                <a:cubicBezTo>
                  <a:pt x="67738" y="6377290"/>
                  <a:pt x="67031" y="6379830"/>
                  <a:pt x="67031" y="6380465"/>
                </a:cubicBezTo>
                <a:lnTo>
                  <a:pt x="67031" y="6379830"/>
                </a:lnTo>
                <a:lnTo>
                  <a:pt x="66913" y="6380254"/>
                </a:lnTo>
                <a:lnTo>
                  <a:pt x="66324" y="6379195"/>
                </a:lnTo>
                <a:cubicBezTo>
                  <a:pt x="65617" y="6381100"/>
                  <a:pt x="65617" y="6381100"/>
                  <a:pt x="65617" y="6382370"/>
                </a:cubicBezTo>
                <a:cubicBezTo>
                  <a:pt x="64911" y="6382370"/>
                  <a:pt x="64911" y="6384275"/>
                  <a:pt x="64204" y="6385545"/>
                </a:cubicBezTo>
                <a:cubicBezTo>
                  <a:pt x="64204" y="6384275"/>
                  <a:pt x="64204" y="6384910"/>
                  <a:pt x="64204" y="6383640"/>
                </a:cubicBezTo>
                <a:cubicBezTo>
                  <a:pt x="64204" y="6383640"/>
                  <a:pt x="64911" y="6383005"/>
                  <a:pt x="64911" y="6381735"/>
                </a:cubicBezTo>
                <a:cubicBezTo>
                  <a:pt x="64911" y="6382370"/>
                  <a:pt x="65617" y="6379195"/>
                  <a:pt x="65617" y="6379195"/>
                </a:cubicBezTo>
                <a:cubicBezTo>
                  <a:pt x="65617" y="6379195"/>
                  <a:pt x="65617" y="6379830"/>
                  <a:pt x="64911" y="6379830"/>
                </a:cubicBezTo>
                <a:lnTo>
                  <a:pt x="65264" y="6377925"/>
                </a:lnTo>
                <a:lnTo>
                  <a:pt x="65617" y="6377290"/>
                </a:lnTo>
                <a:cubicBezTo>
                  <a:pt x="65617" y="6377925"/>
                  <a:pt x="65617" y="6377925"/>
                  <a:pt x="65617" y="6377925"/>
                </a:cubicBezTo>
                <a:cubicBezTo>
                  <a:pt x="66324" y="6376655"/>
                  <a:pt x="67031" y="6372845"/>
                  <a:pt x="67031" y="6372210"/>
                </a:cubicBezTo>
                <a:cubicBezTo>
                  <a:pt x="67031" y="6373480"/>
                  <a:pt x="67031" y="6373480"/>
                  <a:pt x="66324" y="6374115"/>
                </a:cubicBezTo>
                <a:cubicBezTo>
                  <a:pt x="66324" y="6374115"/>
                  <a:pt x="66324" y="6374115"/>
                  <a:pt x="66324" y="6374750"/>
                </a:cubicBezTo>
                <a:cubicBezTo>
                  <a:pt x="66324" y="6376020"/>
                  <a:pt x="66324" y="6376020"/>
                  <a:pt x="65617" y="6376655"/>
                </a:cubicBezTo>
                <a:cubicBezTo>
                  <a:pt x="66324" y="6375385"/>
                  <a:pt x="65617" y="6375385"/>
                  <a:pt x="65617" y="6376020"/>
                </a:cubicBezTo>
                <a:lnTo>
                  <a:pt x="65264" y="6377925"/>
                </a:lnTo>
                <a:lnTo>
                  <a:pt x="64911" y="6378560"/>
                </a:lnTo>
                <a:cubicBezTo>
                  <a:pt x="64911" y="6379195"/>
                  <a:pt x="64911" y="6379830"/>
                  <a:pt x="64911" y="6379830"/>
                </a:cubicBezTo>
                <a:cubicBezTo>
                  <a:pt x="64911" y="6380465"/>
                  <a:pt x="64911" y="6379195"/>
                  <a:pt x="64204" y="6380465"/>
                </a:cubicBezTo>
                <a:cubicBezTo>
                  <a:pt x="64204" y="6381100"/>
                  <a:pt x="63497" y="6384910"/>
                  <a:pt x="63497" y="6386180"/>
                </a:cubicBezTo>
                <a:lnTo>
                  <a:pt x="63497" y="6384275"/>
                </a:lnTo>
                <a:lnTo>
                  <a:pt x="63497" y="6383005"/>
                </a:lnTo>
                <a:lnTo>
                  <a:pt x="63497" y="6381735"/>
                </a:lnTo>
                <a:cubicBezTo>
                  <a:pt x="63497" y="6381735"/>
                  <a:pt x="63497" y="6382370"/>
                  <a:pt x="62790" y="6383005"/>
                </a:cubicBezTo>
                <a:lnTo>
                  <a:pt x="62790" y="6383640"/>
                </a:lnTo>
                <a:lnTo>
                  <a:pt x="62790" y="6384275"/>
                </a:lnTo>
                <a:cubicBezTo>
                  <a:pt x="62790" y="6384275"/>
                  <a:pt x="62790" y="6383640"/>
                  <a:pt x="63497" y="6383005"/>
                </a:cubicBezTo>
                <a:cubicBezTo>
                  <a:pt x="62790" y="6386180"/>
                  <a:pt x="62790" y="6386815"/>
                  <a:pt x="62790" y="6388085"/>
                </a:cubicBezTo>
                <a:cubicBezTo>
                  <a:pt x="62084" y="6389990"/>
                  <a:pt x="62084" y="6391260"/>
                  <a:pt x="61377" y="6393165"/>
                </a:cubicBezTo>
                <a:cubicBezTo>
                  <a:pt x="62084" y="6393165"/>
                  <a:pt x="62084" y="6393165"/>
                  <a:pt x="62084" y="6392530"/>
                </a:cubicBezTo>
                <a:lnTo>
                  <a:pt x="62790" y="6389906"/>
                </a:lnTo>
                <a:lnTo>
                  <a:pt x="62790" y="6389990"/>
                </a:lnTo>
                <a:lnTo>
                  <a:pt x="62810" y="6389834"/>
                </a:lnTo>
                <a:lnTo>
                  <a:pt x="63409" y="6387609"/>
                </a:lnTo>
                <a:cubicBezTo>
                  <a:pt x="63851" y="6386180"/>
                  <a:pt x="64204" y="6385545"/>
                  <a:pt x="64204" y="6387450"/>
                </a:cubicBezTo>
                <a:cubicBezTo>
                  <a:pt x="64204" y="6389355"/>
                  <a:pt x="64204" y="6388720"/>
                  <a:pt x="64911" y="6389355"/>
                </a:cubicBezTo>
                <a:cubicBezTo>
                  <a:pt x="64204" y="6389990"/>
                  <a:pt x="64204" y="6389990"/>
                  <a:pt x="64204" y="6390625"/>
                </a:cubicBezTo>
                <a:cubicBezTo>
                  <a:pt x="63497" y="6390625"/>
                  <a:pt x="64204" y="6388085"/>
                  <a:pt x="63497" y="6389355"/>
                </a:cubicBezTo>
                <a:cubicBezTo>
                  <a:pt x="64204" y="6389990"/>
                  <a:pt x="63497" y="6390625"/>
                  <a:pt x="62790" y="6392530"/>
                </a:cubicBezTo>
                <a:cubicBezTo>
                  <a:pt x="62790" y="6392530"/>
                  <a:pt x="64204" y="6391895"/>
                  <a:pt x="63497" y="6393165"/>
                </a:cubicBezTo>
                <a:lnTo>
                  <a:pt x="62162" y="6394365"/>
                </a:lnTo>
                <a:lnTo>
                  <a:pt x="62790" y="6391895"/>
                </a:lnTo>
                <a:cubicBezTo>
                  <a:pt x="62790" y="6391895"/>
                  <a:pt x="62790" y="6393165"/>
                  <a:pt x="62084" y="6394435"/>
                </a:cubicBezTo>
                <a:lnTo>
                  <a:pt x="62162" y="6394365"/>
                </a:lnTo>
                <a:lnTo>
                  <a:pt x="62084" y="6394673"/>
                </a:lnTo>
                <a:cubicBezTo>
                  <a:pt x="61907" y="6394753"/>
                  <a:pt x="61730" y="6394435"/>
                  <a:pt x="61377" y="6395070"/>
                </a:cubicBezTo>
                <a:lnTo>
                  <a:pt x="61377" y="6395705"/>
                </a:lnTo>
                <a:lnTo>
                  <a:pt x="61377" y="6396340"/>
                </a:lnTo>
                <a:lnTo>
                  <a:pt x="61377" y="6397610"/>
                </a:lnTo>
                <a:cubicBezTo>
                  <a:pt x="61377" y="6397610"/>
                  <a:pt x="61377" y="6397610"/>
                  <a:pt x="60670" y="6398245"/>
                </a:cubicBezTo>
                <a:lnTo>
                  <a:pt x="60670" y="6398880"/>
                </a:lnTo>
                <a:cubicBezTo>
                  <a:pt x="60670" y="6400150"/>
                  <a:pt x="60670" y="6402055"/>
                  <a:pt x="59963" y="6403960"/>
                </a:cubicBezTo>
                <a:cubicBezTo>
                  <a:pt x="59257" y="6409675"/>
                  <a:pt x="58550" y="6415390"/>
                  <a:pt x="57843" y="6421105"/>
                </a:cubicBezTo>
                <a:cubicBezTo>
                  <a:pt x="56429" y="6430630"/>
                  <a:pt x="55015" y="6440790"/>
                  <a:pt x="53602" y="6450950"/>
                </a:cubicBezTo>
                <a:cubicBezTo>
                  <a:pt x="53602" y="6453490"/>
                  <a:pt x="52896" y="6457300"/>
                  <a:pt x="52896" y="6459840"/>
                </a:cubicBezTo>
                <a:cubicBezTo>
                  <a:pt x="52188" y="6463015"/>
                  <a:pt x="52188" y="6464920"/>
                  <a:pt x="51481" y="6467460"/>
                </a:cubicBezTo>
                <a:cubicBezTo>
                  <a:pt x="51481" y="6470635"/>
                  <a:pt x="50775" y="6473810"/>
                  <a:pt x="50775" y="6476985"/>
                </a:cubicBezTo>
                <a:cubicBezTo>
                  <a:pt x="50068" y="6480795"/>
                  <a:pt x="49361" y="6484605"/>
                  <a:pt x="48654" y="6487780"/>
                </a:cubicBezTo>
                <a:cubicBezTo>
                  <a:pt x="47948" y="6490955"/>
                  <a:pt x="47948" y="6493495"/>
                  <a:pt x="47948" y="6496670"/>
                </a:cubicBezTo>
                <a:cubicBezTo>
                  <a:pt x="47948" y="6497940"/>
                  <a:pt x="47948" y="6500480"/>
                  <a:pt x="47241" y="6502385"/>
                </a:cubicBezTo>
                <a:cubicBezTo>
                  <a:pt x="46534" y="6503655"/>
                  <a:pt x="47241" y="6504290"/>
                  <a:pt x="47241" y="6503655"/>
                </a:cubicBezTo>
                <a:cubicBezTo>
                  <a:pt x="47948" y="6503655"/>
                  <a:pt x="47948" y="6504290"/>
                  <a:pt x="47241" y="6505560"/>
                </a:cubicBezTo>
                <a:cubicBezTo>
                  <a:pt x="45827" y="6511275"/>
                  <a:pt x="44414" y="6517625"/>
                  <a:pt x="44414" y="6523340"/>
                </a:cubicBezTo>
                <a:cubicBezTo>
                  <a:pt x="43707" y="6526515"/>
                  <a:pt x="43000" y="6532230"/>
                  <a:pt x="42294" y="6534770"/>
                </a:cubicBezTo>
                <a:cubicBezTo>
                  <a:pt x="41587" y="6538580"/>
                  <a:pt x="41587" y="6541755"/>
                  <a:pt x="41587" y="6545565"/>
                </a:cubicBezTo>
                <a:cubicBezTo>
                  <a:pt x="40880" y="6550010"/>
                  <a:pt x="40173" y="6554455"/>
                  <a:pt x="39466" y="6555090"/>
                </a:cubicBezTo>
                <a:cubicBezTo>
                  <a:pt x="39466" y="6550010"/>
                  <a:pt x="40173" y="6544930"/>
                  <a:pt x="40880" y="6539850"/>
                </a:cubicBezTo>
                <a:cubicBezTo>
                  <a:pt x="40880" y="6537945"/>
                  <a:pt x="41587" y="6536040"/>
                  <a:pt x="40880" y="6534770"/>
                </a:cubicBezTo>
                <a:cubicBezTo>
                  <a:pt x="41587" y="6526515"/>
                  <a:pt x="42294" y="6517625"/>
                  <a:pt x="43707" y="6509370"/>
                </a:cubicBezTo>
                <a:cubicBezTo>
                  <a:pt x="45121" y="6499845"/>
                  <a:pt x="45827" y="6489685"/>
                  <a:pt x="46534" y="6480160"/>
                </a:cubicBezTo>
                <a:cubicBezTo>
                  <a:pt x="46534" y="6476985"/>
                  <a:pt x="47241" y="6473175"/>
                  <a:pt x="47948" y="6469365"/>
                </a:cubicBezTo>
                <a:cubicBezTo>
                  <a:pt x="48654" y="6467460"/>
                  <a:pt x="48654" y="6465555"/>
                  <a:pt x="49361" y="6463015"/>
                </a:cubicBezTo>
                <a:cubicBezTo>
                  <a:pt x="49361" y="6458570"/>
                  <a:pt x="50068" y="6453490"/>
                  <a:pt x="50775" y="6449045"/>
                </a:cubicBezTo>
                <a:cubicBezTo>
                  <a:pt x="52896" y="6433805"/>
                  <a:pt x="52896" y="6432535"/>
                  <a:pt x="53602" y="6428725"/>
                </a:cubicBezTo>
                <a:cubicBezTo>
                  <a:pt x="54309" y="6426820"/>
                  <a:pt x="55015" y="6420470"/>
                  <a:pt x="55723" y="6415390"/>
                </a:cubicBezTo>
                <a:cubicBezTo>
                  <a:pt x="55723" y="6413485"/>
                  <a:pt x="55723" y="6412215"/>
                  <a:pt x="55723" y="6410945"/>
                </a:cubicBezTo>
                <a:cubicBezTo>
                  <a:pt x="55723" y="6410310"/>
                  <a:pt x="55723" y="6410310"/>
                  <a:pt x="55015" y="6411580"/>
                </a:cubicBezTo>
                <a:cubicBezTo>
                  <a:pt x="55015" y="6410945"/>
                  <a:pt x="55015" y="6410310"/>
                  <a:pt x="55015" y="6409675"/>
                </a:cubicBezTo>
                <a:cubicBezTo>
                  <a:pt x="55723" y="6408405"/>
                  <a:pt x="55723" y="6407135"/>
                  <a:pt x="56429" y="6402690"/>
                </a:cubicBezTo>
                <a:cubicBezTo>
                  <a:pt x="56429" y="6403960"/>
                  <a:pt x="56429" y="6403960"/>
                  <a:pt x="57136" y="6402690"/>
                </a:cubicBezTo>
                <a:lnTo>
                  <a:pt x="57136" y="6401420"/>
                </a:lnTo>
                <a:cubicBezTo>
                  <a:pt x="57136" y="6400785"/>
                  <a:pt x="57136" y="6400150"/>
                  <a:pt x="57843" y="6400150"/>
                </a:cubicBezTo>
                <a:lnTo>
                  <a:pt x="57843" y="6398245"/>
                </a:lnTo>
                <a:lnTo>
                  <a:pt x="58408" y="6395197"/>
                </a:lnTo>
                <a:lnTo>
                  <a:pt x="58550" y="6395070"/>
                </a:lnTo>
                <a:lnTo>
                  <a:pt x="58550" y="6394435"/>
                </a:lnTo>
                <a:lnTo>
                  <a:pt x="58408" y="6395197"/>
                </a:lnTo>
                <a:lnTo>
                  <a:pt x="57843" y="6395705"/>
                </a:lnTo>
                <a:cubicBezTo>
                  <a:pt x="57843" y="6396975"/>
                  <a:pt x="58550" y="6396340"/>
                  <a:pt x="57843" y="6397610"/>
                </a:cubicBezTo>
                <a:cubicBezTo>
                  <a:pt x="57843" y="6397610"/>
                  <a:pt x="57136" y="6399515"/>
                  <a:pt x="56429" y="6399515"/>
                </a:cubicBezTo>
                <a:cubicBezTo>
                  <a:pt x="56783" y="6397293"/>
                  <a:pt x="56429" y="6396816"/>
                  <a:pt x="55987" y="6396420"/>
                </a:cubicBezTo>
                <a:lnTo>
                  <a:pt x="55126" y="6394099"/>
                </a:lnTo>
                <a:lnTo>
                  <a:pt x="55189" y="6393696"/>
                </a:lnTo>
                <a:lnTo>
                  <a:pt x="56491" y="6392917"/>
                </a:lnTo>
                <a:lnTo>
                  <a:pt x="56429" y="6393165"/>
                </a:lnTo>
                <a:lnTo>
                  <a:pt x="56558" y="6392877"/>
                </a:lnTo>
                <a:lnTo>
                  <a:pt x="57136" y="6392530"/>
                </a:lnTo>
                <a:cubicBezTo>
                  <a:pt x="57136" y="6391578"/>
                  <a:pt x="56959" y="6391895"/>
                  <a:pt x="56783" y="6392372"/>
                </a:cubicBezTo>
                <a:lnTo>
                  <a:pt x="56558" y="6392877"/>
                </a:lnTo>
                <a:lnTo>
                  <a:pt x="56491" y="6392917"/>
                </a:lnTo>
                <a:lnTo>
                  <a:pt x="57843" y="6387450"/>
                </a:lnTo>
                <a:cubicBezTo>
                  <a:pt x="57843" y="6387450"/>
                  <a:pt x="57843" y="6387450"/>
                  <a:pt x="57843" y="6386180"/>
                </a:cubicBezTo>
                <a:cubicBezTo>
                  <a:pt x="57843" y="6385545"/>
                  <a:pt x="57843" y="6386180"/>
                  <a:pt x="58550" y="6384275"/>
                </a:cubicBezTo>
                <a:cubicBezTo>
                  <a:pt x="58550" y="6382370"/>
                  <a:pt x="57843" y="6385545"/>
                  <a:pt x="57136" y="6385545"/>
                </a:cubicBezTo>
                <a:cubicBezTo>
                  <a:pt x="57843" y="6384275"/>
                  <a:pt x="57843" y="6382370"/>
                  <a:pt x="58550" y="6380465"/>
                </a:cubicBezTo>
                <a:cubicBezTo>
                  <a:pt x="59257" y="6379195"/>
                  <a:pt x="58550" y="6383005"/>
                  <a:pt x="59963" y="6381100"/>
                </a:cubicBezTo>
                <a:cubicBezTo>
                  <a:pt x="59963" y="6379830"/>
                  <a:pt x="59963" y="6379195"/>
                  <a:pt x="59257" y="6379830"/>
                </a:cubicBezTo>
                <a:cubicBezTo>
                  <a:pt x="60670" y="6373480"/>
                  <a:pt x="61377" y="6371575"/>
                  <a:pt x="62790" y="6367765"/>
                </a:cubicBezTo>
                <a:lnTo>
                  <a:pt x="62790" y="6366495"/>
                </a:lnTo>
                <a:lnTo>
                  <a:pt x="62790" y="6365860"/>
                </a:lnTo>
                <a:lnTo>
                  <a:pt x="63497" y="6363320"/>
                </a:lnTo>
                <a:lnTo>
                  <a:pt x="62790" y="6363320"/>
                </a:lnTo>
                <a:cubicBezTo>
                  <a:pt x="62790" y="6363320"/>
                  <a:pt x="62790" y="6363955"/>
                  <a:pt x="62790" y="6364590"/>
                </a:cubicBezTo>
                <a:cubicBezTo>
                  <a:pt x="62790" y="6365860"/>
                  <a:pt x="62790" y="6365225"/>
                  <a:pt x="62084" y="6367130"/>
                </a:cubicBezTo>
                <a:cubicBezTo>
                  <a:pt x="61377" y="6368400"/>
                  <a:pt x="59257" y="6377290"/>
                  <a:pt x="59963" y="6372845"/>
                </a:cubicBezTo>
                <a:cubicBezTo>
                  <a:pt x="59257" y="6374750"/>
                  <a:pt x="59257" y="6375385"/>
                  <a:pt x="58550" y="6377925"/>
                </a:cubicBezTo>
                <a:cubicBezTo>
                  <a:pt x="58550" y="6378560"/>
                  <a:pt x="57843" y="6378560"/>
                  <a:pt x="57843" y="6377925"/>
                </a:cubicBezTo>
                <a:lnTo>
                  <a:pt x="57136" y="6381100"/>
                </a:lnTo>
                <a:lnTo>
                  <a:pt x="55189" y="6393696"/>
                </a:lnTo>
                <a:lnTo>
                  <a:pt x="55015" y="6393800"/>
                </a:lnTo>
                <a:lnTo>
                  <a:pt x="55126" y="6394099"/>
                </a:lnTo>
                <a:lnTo>
                  <a:pt x="53602" y="6403960"/>
                </a:lnTo>
                <a:cubicBezTo>
                  <a:pt x="53602" y="6406500"/>
                  <a:pt x="52188" y="6413485"/>
                  <a:pt x="51481" y="6418565"/>
                </a:cubicBezTo>
                <a:cubicBezTo>
                  <a:pt x="50775" y="6424280"/>
                  <a:pt x="50068" y="6429995"/>
                  <a:pt x="49361" y="6431900"/>
                </a:cubicBezTo>
                <a:cubicBezTo>
                  <a:pt x="49361" y="6433805"/>
                  <a:pt x="48654" y="6442060"/>
                  <a:pt x="47241" y="6449680"/>
                </a:cubicBezTo>
                <a:cubicBezTo>
                  <a:pt x="44414" y="6468095"/>
                  <a:pt x="43000" y="6483335"/>
                  <a:pt x="42294" y="6487780"/>
                </a:cubicBezTo>
                <a:cubicBezTo>
                  <a:pt x="42294" y="6489685"/>
                  <a:pt x="42294" y="6491590"/>
                  <a:pt x="41587" y="6493495"/>
                </a:cubicBezTo>
                <a:cubicBezTo>
                  <a:pt x="41587" y="6495400"/>
                  <a:pt x="40880" y="6498575"/>
                  <a:pt x="40880" y="6501115"/>
                </a:cubicBezTo>
                <a:cubicBezTo>
                  <a:pt x="40173" y="6507465"/>
                  <a:pt x="38053" y="6513815"/>
                  <a:pt x="37345" y="6513180"/>
                </a:cubicBezTo>
                <a:cubicBezTo>
                  <a:pt x="37345" y="6512545"/>
                  <a:pt x="37345" y="6503020"/>
                  <a:pt x="39466" y="6490320"/>
                </a:cubicBezTo>
                <a:cubicBezTo>
                  <a:pt x="40173" y="6483970"/>
                  <a:pt x="40880" y="6475715"/>
                  <a:pt x="41587" y="6472540"/>
                </a:cubicBezTo>
                <a:cubicBezTo>
                  <a:pt x="42294" y="6469365"/>
                  <a:pt x="43000" y="6463015"/>
                  <a:pt x="43707" y="6459205"/>
                </a:cubicBezTo>
                <a:cubicBezTo>
                  <a:pt x="44414" y="6451585"/>
                  <a:pt x="45121" y="6443965"/>
                  <a:pt x="45827" y="6436345"/>
                </a:cubicBezTo>
                <a:cubicBezTo>
                  <a:pt x="46534" y="6432535"/>
                  <a:pt x="47241" y="6429360"/>
                  <a:pt x="47948" y="6425550"/>
                </a:cubicBezTo>
                <a:cubicBezTo>
                  <a:pt x="49361" y="6416660"/>
                  <a:pt x="50775" y="6407135"/>
                  <a:pt x="52188" y="6398245"/>
                </a:cubicBezTo>
                <a:lnTo>
                  <a:pt x="52188" y="6397610"/>
                </a:lnTo>
                <a:cubicBezTo>
                  <a:pt x="52896" y="6393165"/>
                  <a:pt x="54309" y="6384275"/>
                  <a:pt x="55015" y="6377290"/>
                </a:cubicBezTo>
                <a:cubicBezTo>
                  <a:pt x="56429" y="6370940"/>
                  <a:pt x="57136" y="6362685"/>
                  <a:pt x="57843" y="6359510"/>
                </a:cubicBezTo>
                <a:cubicBezTo>
                  <a:pt x="57843" y="6355700"/>
                  <a:pt x="59257" y="6347445"/>
                  <a:pt x="59963" y="6341730"/>
                </a:cubicBezTo>
                <a:cubicBezTo>
                  <a:pt x="60670" y="6335380"/>
                  <a:pt x="62084" y="6327125"/>
                  <a:pt x="62084" y="6322680"/>
                </a:cubicBezTo>
                <a:cubicBezTo>
                  <a:pt x="62790" y="6316330"/>
                  <a:pt x="64204" y="6310615"/>
                  <a:pt x="65617" y="6304265"/>
                </a:cubicBezTo>
                <a:cubicBezTo>
                  <a:pt x="67031" y="6298550"/>
                  <a:pt x="68445" y="6292835"/>
                  <a:pt x="68445" y="6287120"/>
                </a:cubicBezTo>
                <a:cubicBezTo>
                  <a:pt x="69151" y="6283310"/>
                  <a:pt x="69151" y="6280135"/>
                  <a:pt x="69858" y="6276960"/>
                </a:cubicBezTo>
                <a:cubicBezTo>
                  <a:pt x="71272" y="6270610"/>
                  <a:pt x="72685" y="6264895"/>
                  <a:pt x="73393" y="6258545"/>
                </a:cubicBezTo>
                <a:cubicBezTo>
                  <a:pt x="74806" y="6251560"/>
                  <a:pt x="76927" y="6239495"/>
                  <a:pt x="78340" y="6232510"/>
                </a:cubicBezTo>
                <a:cubicBezTo>
                  <a:pt x="79754" y="6225525"/>
                  <a:pt x="80460" y="6224255"/>
                  <a:pt x="80460" y="6225525"/>
                </a:cubicBezTo>
                <a:cubicBezTo>
                  <a:pt x="80460" y="6229970"/>
                  <a:pt x="80460" y="6234415"/>
                  <a:pt x="79047" y="6238860"/>
                </a:cubicBezTo>
                <a:cubicBezTo>
                  <a:pt x="78340" y="6242035"/>
                  <a:pt x="78340" y="6245845"/>
                  <a:pt x="77633" y="6249020"/>
                </a:cubicBezTo>
                <a:cubicBezTo>
                  <a:pt x="76927" y="6253465"/>
                  <a:pt x="76220" y="6257910"/>
                  <a:pt x="75513" y="6261720"/>
                </a:cubicBezTo>
                <a:cubicBezTo>
                  <a:pt x="74806" y="6264895"/>
                  <a:pt x="74099" y="6267435"/>
                  <a:pt x="74099" y="6270610"/>
                </a:cubicBezTo>
                <a:cubicBezTo>
                  <a:pt x="73393" y="6273785"/>
                  <a:pt x="73393" y="6276960"/>
                  <a:pt x="72685" y="6279500"/>
                </a:cubicBezTo>
                <a:cubicBezTo>
                  <a:pt x="71272" y="6283945"/>
                  <a:pt x="71272" y="6287755"/>
                  <a:pt x="70565" y="6292200"/>
                </a:cubicBezTo>
                <a:cubicBezTo>
                  <a:pt x="69858" y="6298550"/>
                  <a:pt x="68445" y="6305535"/>
                  <a:pt x="67738" y="6312520"/>
                </a:cubicBezTo>
                <a:cubicBezTo>
                  <a:pt x="66324" y="6321410"/>
                  <a:pt x="64204" y="6332205"/>
                  <a:pt x="63497" y="6336650"/>
                </a:cubicBezTo>
                <a:lnTo>
                  <a:pt x="64204" y="6336015"/>
                </a:lnTo>
                <a:lnTo>
                  <a:pt x="63752" y="6339263"/>
                </a:lnTo>
                <a:lnTo>
                  <a:pt x="63497" y="6339825"/>
                </a:lnTo>
                <a:lnTo>
                  <a:pt x="63674" y="6339825"/>
                </a:lnTo>
                <a:lnTo>
                  <a:pt x="63497" y="6341095"/>
                </a:lnTo>
                <a:cubicBezTo>
                  <a:pt x="64204" y="6339825"/>
                  <a:pt x="63497" y="6343000"/>
                  <a:pt x="64204" y="6339825"/>
                </a:cubicBezTo>
                <a:lnTo>
                  <a:pt x="63674" y="6339825"/>
                </a:lnTo>
                <a:lnTo>
                  <a:pt x="63752" y="6339263"/>
                </a:lnTo>
                <a:lnTo>
                  <a:pt x="64469" y="6337682"/>
                </a:lnTo>
                <a:cubicBezTo>
                  <a:pt x="64558" y="6337603"/>
                  <a:pt x="64558" y="6337603"/>
                  <a:pt x="64911" y="6336015"/>
                </a:cubicBezTo>
                <a:cubicBezTo>
                  <a:pt x="64911" y="6336015"/>
                  <a:pt x="64911" y="6335380"/>
                  <a:pt x="64911" y="6334745"/>
                </a:cubicBezTo>
                <a:cubicBezTo>
                  <a:pt x="64911" y="6333475"/>
                  <a:pt x="65617" y="6334110"/>
                  <a:pt x="65617" y="6332840"/>
                </a:cubicBezTo>
                <a:cubicBezTo>
                  <a:pt x="65617" y="6332205"/>
                  <a:pt x="64911" y="6332205"/>
                  <a:pt x="65617" y="6329665"/>
                </a:cubicBezTo>
                <a:lnTo>
                  <a:pt x="64834" y="6333046"/>
                </a:lnTo>
                <a:lnTo>
                  <a:pt x="66324" y="6326014"/>
                </a:lnTo>
                <a:lnTo>
                  <a:pt x="67031" y="6322680"/>
                </a:lnTo>
                <a:cubicBezTo>
                  <a:pt x="67031" y="6322680"/>
                  <a:pt x="67738" y="6320140"/>
                  <a:pt x="67738" y="6318235"/>
                </a:cubicBezTo>
                <a:cubicBezTo>
                  <a:pt x="67738" y="6321410"/>
                  <a:pt x="69151" y="6314425"/>
                  <a:pt x="69151" y="6312520"/>
                </a:cubicBezTo>
                <a:cubicBezTo>
                  <a:pt x="69151" y="6313155"/>
                  <a:pt x="69151" y="6311885"/>
                  <a:pt x="69151" y="6313155"/>
                </a:cubicBezTo>
                <a:cubicBezTo>
                  <a:pt x="69151" y="6311885"/>
                  <a:pt x="69858" y="6309980"/>
                  <a:pt x="69858" y="6308710"/>
                </a:cubicBezTo>
                <a:cubicBezTo>
                  <a:pt x="69858" y="6308075"/>
                  <a:pt x="69858" y="6307440"/>
                  <a:pt x="69858" y="6306805"/>
                </a:cubicBezTo>
                <a:cubicBezTo>
                  <a:pt x="69858" y="6307440"/>
                  <a:pt x="70565" y="6307440"/>
                  <a:pt x="70565" y="6306170"/>
                </a:cubicBezTo>
                <a:cubicBezTo>
                  <a:pt x="70565" y="6305535"/>
                  <a:pt x="70565" y="6305535"/>
                  <a:pt x="70565" y="6305535"/>
                </a:cubicBezTo>
                <a:cubicBezTo>
                  <a:pt x="71272" y="6304900"/>
                  <a:pt x="71272" y="6304900"/>
                  <a:pt x="71272" y="6306170"/>
                </a:cubicBezTo>
                <a:lnTo>
                  <a:pt x="71272" y="6306805"/>
                </a:lnTo>
                <a:lnTo>
                  <a:pt x="71979" y="6306170"/>
                </a:lnTo>
                <a:cubicBezTo>
                  <a:pt x="71979" y="6305535"/>
                  <a:pt x="71979" y="6305535"/>
                  <a:pt x="71979" y="6305535"/>
                </a:cubicBezTo>
                <a:cubicBezTo>
                  <a:pt x="72685" y="6303630"/>
                  <a:pt x="72685" y="6302360"/>
                  <a:pt x="72685" y="6299820"/>
                </a:cubicBezTo>
                <a:cubicBezTo>
                  <a:pt x="72685" y="6300455"/>
                  <a:pt x="71979" y="6302360"/>
                  <a:pt x="71272" y="6304265"/>
                </a:cubicBezTo>
                <a:cubicBezTo>
                  <a:pt x="71272" y="6303630"/>
                  <a:pt x="72685" y="6299820"/>
                  <a:pt x="71979" y="6301090"/>
                </a:cubicBezTo>
                <a:cubicBezTo>
                  <a:pt x="71979" y="6299185"/>
                  <a:pt x="71979" y="6300455"/>
                  <a:pt x="72685" y="6299185"/>
                </a:cubicBezTo>
                <a:cubicBezTo>
                  <a:pt x="72685" y="6298550"/>
                  <a:pt x="71979" y="6298550"/>
                  <a:pt x="71979" y="6297280"/>
                </a:cubicBezTo>
                <a:cubicBezTo>
                  <a:pt x="73393" y="6292835"/>
                  <a:pt x="74099" y="6289025"/>
                  <a:pt x="74806" y="6284580"/>
                </a:cubicBezTo>
                <a:cubicBezTo>
                  <a:pt x="74806" y="6283945"/>
                  <a:pt x="74099" y="6287120"/>
                  <a:pt x="73393" y="6288390"/>
                </a:cubicBezTo>
                <a:cubicBezTo>
                  <a:pt x="73393" y="6287755"/>
                  <a:pt x="76220" y="6277595"/>
                  <a:pt x="75513" y="6280770"/>
                </a:cubicBezTo>
                <a:cubicBezTo>
                  <a:pt x="76220" y="6280135"/>
                  <a:pt x="76927" y="6275690"/>
                  <a:pt x="76927" y="6276960"/>
                </a:cubicBezTo>
                <a:cubicBezTo>
                  <a:pt x="76927" y="6276960"/>
                  <a:pt x="77633" y="6275690"/>
                  <a:pt x="77633" y="6274420"/>
                </a:cubicBezTo>
                <a:lnTo>
                  <a:pt x="77633" y="6273151"/>
                </a:lnTo>
                <a:lnTo>
                  <a:pt x="78340" y="6269975"/>
                </a:lnTo>
                <a:lnTo>
                  <a:pt x="78340" y="6269340"/>
                </a:lnTo>
                <a:cubicBezTo>
                  <a:pt x="79047" y="6268705"/>
                  <a:pt x="79047" y="6268070"/>
                  <a:pt x="79047" y="6267435"/>
                </a:cubicBezTo>
                <a:lnTo>
                  <a:pt x="79754" y="6266165"/>
                </a:lnTo>
                <a:lnTo>
                  <a:pt x="79047" y="6266165"/>
                </a:lnTo>
                <a:cubicBezTo>
                  <a:pt x="79754" y="6265530"/>
                  <a:pt x="79754" y="6264895"/>
                  <a:pt x="79754" y="6263625"/>
                </a:cubicBezTo>
                <a:lnTo>
                  <a:pt x="79754" y="6262990"/>
                </a:lnTo>
                <a:lnTo>
                  <a:pt x="79754" y="6262355"/>
                </a:lnTo>
                <a:lnTo>
                  <a:pt x="80460" y="6259815"/>
                </a:lnTo>
                <a:cubicBezTo>
                  <a:pt x="80460" y="6258545"/>
                  <a:pt x="80460" y="6257910"/>
                  <a:pt x="81167" y="6257275"/>
                </a:cubicBezTo>
                <a:lnTo>
                  <a:pt x="81167" y="6256640"/>
                </a:lnTo>
                <a:cubicBezTo>
                  <a:pt x="80460" y="6258545"/>
                  <a:pt x="80460" y="6259815"/>
                  <a:pt x="79754" y="6261085"/>
                </a:cubicBezTo>
                <a:lnTo>
                  <a:pt x="79754" y="6259180"/>
                </a:lnTo>
                <a:cubicBezTo>
                  <a:pt x="80460" y="6257275"/>
                  <a:pt x="80460" y="6255370"/>
                  <a:pt x="81167" y="6252830"/>
                </a:cubicBezTo>
                <a:lnTo>
                  <a:pt x="80637" y="6251878"/>
                </a:lnTo>
                <a:lnTo>
                  <a:pt x="80990" y="6248703"/>
                </a:lnTo>
                <a:lnTo>
                  <a:pt x="81167" y="6247750"/>
                </a:lnTo>
                <a:lnTo>
                  <a:pt x="81873" y="6245847"/>
                </a:lnTo>
                <a:lnTo>
                  <a:pt x="81167" y="6249020"/>
                </a:lnTo>
                <a:cubicBezTo>
                  <a:pt x="81167" y="6248385"/>
                  <a:pt x="81874" y="6245845"/>
                  <a:pt x="81874" y="6245845"/>
                </a:cubicBezTo>
                <a:lnTo>
                  <a:pt x="81873" y="6245847"/>
                </a:lnTo>
                <a:lnTo>
                  <a:pt x="83287" y="6239495"/>
                </a:lnTo>
                <a:lnTo>
                  <a:pt x="83994" y="6238860"/>
                </a:lnTo>
                <a:lnTo>
                  <a:pt x="83994" y="6236955"/>
                </a:lnTo>
                <a:lnTo>
                  <a:pt x="85267" y="6228954"/>
                </a:lnTo>
                <a:lnTo>
                  <a:pt x="85408" y="6228700"/>
                </a:lnTo>
                <a:lnTo>
                  <a:pt x="85408" y="6228065"/>
                </a:lnTo>
                <a:lnTo>
                  <a:pt x="85267" y="6228954"/>
                </a:lnTo>
                <a:lnTo>
                  <a:pt x="84701" y="6229970"/>
                </a:lnTo>
                <a:cubicBezTo>
                  <a:pt x="85408" y="6227430"/>
                  <a:pt x="83994" y="6229970"/>
                  <a:pt x="83994" y="6229335"/>
                </a:cubicBezTo>
                <a:cubicBezTo>
                  <a:pt x="84701" y="6227430"/>
                  <a:pt x="85408" y="6224890"/>
                  <a:pt x="86114" y="6222985"/>
                </a:cubicBezTo>
                <a:lnTo>
                  <a:pt x="86821" y="6221080"/>
                </a:lnTo>
                <a:cubicBezTo>
                  <a:pt x="86821" y="6219175"/>
                  <a:pt x="86821" y="6218540"/>
                  <a:pt x="86821" y="6217270"/>
                </a:cubicBezTo>
                <a:cubicBezTo>
                  <a:pt x="86821" y="6217270"/>
                  <a:pt x="86821" y="6216635"/>
                  <a:pt x="86821" y="6216000"/>
                </a:cubicBezTo>
                <a:lnTo>
                  <a:pt x="87529" y="6216000"/>
                </a:lnTo>
                <a:lnTo>
                  <a:pt x="86821" y="6215365"/>
                </a:lnTo>
                <a:cubicBezTo>
                  <a:pt x="86821" y="6215365"/>
                  <a:pt x="86821" y="6215365"/>
                  <a:pt x="86114" y="6217270"/>
                </a:cubicBezTo>
                <a:cubicBezTo>
                  <a:pt x="86114" y="6217270"/>
                  <a:pt x="86114" y="6216635"/>
                  <a:pt x="86114" y="6215365"/>
                </a:cubicBezTo>
                <a:cubicBezTo>
                  <a:pt x="86821" y="6213460"/>
                  <a:pt x="86821" y="6213460"/>
                  <a:pt x="87529" y="6212825"/>
                </a:cubicBezTo>
                <a:cubicBezTo>
                  <a:pt x="87529" y="6210920"/>
                  <a:pt x="87529" y="6211555"/>
                  <a:pt x="86821" y="6210920"/>
                </a:cubicBezTo>
                <a:cubicBezTo>
                  <a:pt x="86114" y="6214095"/>
                  <a:pt x="86114" y="6214095"/>
                  <a:pt x="85408" y="6216635"/>
                </a:cubicBezTo>
                <a:cubicBezTo>
                  <a:pt x="85408" y="6216635"/>
                  <a:pt x="85408" y="6217270"/>
                  <a:pt x="85408" y="6217905"/>
                </a:cubicBezTo>
                <a:cubicBezTo>
                  <a:pt x="84701" y="6221715"/>
                  <a:pt x="84701" y="6219810"/>
                  <a:pt x="83994" y="6221080"/>
                </a:cubicBezTo>
                <a:cubicBezTo>
                  <a:pt x="85408" y="6216635"/>
                  <a:pt x="86114" y="6211555"/>
                  <a:pt x="87529" y="6207110"/>
                </a:cubicBezTo>
                <a:lnTo>
                  <a:pt x="87529" y="6209015"/>
                </a:lnTo>
                <a:cubicBezTo>
                  <a:pt x="87529" y="6208380"/>
                  <a:pt x="88235" y="6206475"/>
                  <a:pt x="88235" y="6205205"/>
                </a:cubicBezTo>
                <a:cubicBezTo>
                  <a:pt x="88235" y="6205840"/>
                  <a:pt x="88235" y="6205840"/>
                  <a:pt x="88235" y="6205840"/>
                </a:cubicBezTo>
                <a:lnTo>
                  <a:pt x="88942" y="6204570"/>
                </a:lnTo>
                <a:cubicBezTo>
                  <a:pt x="88942" y="6205205"/>
                  <a:pt x="88942" y="6206475"/>
                  <a:pt x="88235" y="6207745"/>
                </a:cubicBezTo>
                <a:lnTo>
                  <a:pt x="88235" y="6208380"/>
                </a:lnTo>
                <a:lnTo>
                  <a:pt x="88235" y="6209015"/>
                </a:lnTo>
                <a:cubicBezTo>
                  <a:pt x="88235" y="6208380"/>
                  <a:pt x="88235" y="6206475"/>
                  <a:pt x="88942" y="6204570"/>
                </a:cubicBezTo>
                <a:cubicBezTo>
                  <a:pt x="89648" y="6200760"/>
                  <a:pt x="90356" y="6196950"/>
                  <a:pt x="90356" y="6193140"/>
                </a:cubicBezTo>
                <a:cubicBezTo>
                  <a:pt x="90356" y="6189330"/>
                  <a:pt x="94596" y="6170280"/>
                  <a:pt x="97424" y="6156310"/>
                </a:cubicBezTo>
                <a:cubicBezTo>
                  <a:pt x="98837" y="6150595"/>
                  <a:pt x="100251" y="6145515"/>
                  <a:pt x="100957" y="6140435"/>
                </a:cubicBezTo>
                <a:cubicBezTo>
                  <a:pt x="100957" y="6135990"/>
                  <a:pt x="101664" y="6131545"/>
                  <a:pt x="103078" y="6127735"/>
                </a:cubicBezTo>
                <a:cubicBezTo>
                  <a:pt x="103784" y="6123290"/>
                  <a:pt x="104491" y="6118845"/>
                  <a:pt x="104491" y="6114400"/>
                </a:cubicBezTo>
                <a:cubicBezTo>
                  <a:pt x="104491" y="6111225"/>
                  <a:pt x="105199" y="6108050"/>
                  <a:pt x="105905" y="6105510"/>
                </a:cubicBezTo>
                <a:cubicBezTo>
                  <a:pt x="106612" y="6102335"/>
                  <a:pt x="107318" y="6099795"/>
                  <a:pt x="107318" y="6096620"/>
                </a:cubicBezTo>
                <a:cubicBezTo>
                  <a:pt x="108026" y="6093445"/>
                  <a:pt x="108026" y="6089635"/>
                  <a:pt x="108732" y="6086460"/>
                </a:cubicBezTo>
                <a:cubicBezTo>
                  <a:pt x="109439" y="6083285"/>
                  <a:pt x="110146" y="6079475"/>
                  <a:pt x="110146" y="6076300"/>
                </a:cubicBezTo>
                <a:cubicBezTo>
                  <a:pt x="110853" y="6073760"/>
                  <a:pt x="111560" y="6068045"/>
                  <a:pt x="112266" y="6062965"/>
                </a:cubicBezTo>
                <a:cubicBezTo>
                  <a:pt x="112973" y="6057885"/>
                  <a:pt x="113680" y="6049630"/>
                  <a:pt x="114387" y="6044550"/>
                </a:cubicBezTo>
                <a:cubicBezTo>
                  <a:pt x="115093" y="6039470"/>
                  <a:pt x="115800" y="6034390"/>
                  <a:pt x="116507" y="6033120"/>
                </a:cubicBezTo>
                <a:cubicBezTo>
                  <a:pt x="116507" y="6031850"/>
                  <a:pt x="117214" y="6028675"/>
                  <a:pt x="117214" y="6026135"/>
                </a:cubicBezTo>
                <a:cubicBezTo>
                  <a:pt x="117214" y="6024230"/>
                  <a:pt x="117920" y="6022325"/>
                  <a:pt x="118627" y="6020420"/>
                </a:cubicBezTo>
                <a:cubicBezTo>
                  <a:pt x="118627" y="6019785"/>
                  <a:pt x="119334" y="6018515"/>
                  <a:pt x="118627" y="6017880"/>
                </a:cubicBezTo>
                <a:cubicBezTo>
                  <a:pt x="118627" y="6014070"/>
                  <a:pt x="119334" y="6010260"/>
                  <a:pt x="120748" y="6006450"/>
                </a:cubicBezTo>
                <a:cubicBezTo>
                  <a:pt x="121454" y="6000735"/>
                  <a:pt x="122868" y="5995020"/>
                  <a:pt x="123575" y="5989305"/>
                </a:cubicBezTo>
                <a:cubicBezTo>
                  <a:pt x="124282" y="5981685"/>
                  <a:pt x="125696" y="5974065"/>
                  <a:pt x="126402" y="5972160"/>
                </a:cubicBezTo>
                <a:cubicBezTo>
                  <a:pt x="126402" y="5970890"/>
                  <a:pt x="127109" y="5969620"/>
                  <a:pt x="127109" y="5967715"/>
                </a:cubicBezTo>
                <a:cubicBezTo>
                  <a:pt x="127109" y="5965175"/>
                  <a:pt x="127816" y="5962000"/>
                  <a:pt x="128523" y="5959460"/>
                </a:cubicBezTo>
                <a:cubicBezTo>
                  <a:pt x="129936" y="5951840"/>
                  <a:pt x="131350" y="5944220"/>
                  <a:pt x="132763" y="5936600"/>
                </a:cubicBezTo>
                <a:cubicBezTo>
                  <a:pt x="134177" y="5925805"/>
                  <a:pt x="136297" y="5915010"/>
                  <a:pt x="139124" y="5904215"/>
                </a:cubicBezTo>
                <a:cubicBezTo>
                  <a:pt x="141245" y="5895960"/>
                  <a:pt x="142659" y="5887705"/>
                  <a:pt x="144072" y="5878815"/>
                </a:cubicBezTo>
                <a:cubicBezTo>
                  <a:pt x="144072" y="5878180"/>
                  <a:pt x="146899" y="5862305"/>
                  <a:pt x="149020" y="5852780"/>
                </a:cubicBezTo>
                <a:cubicBezTo>
                  <a:pt x="149726" y="5850240"/>
                  <a:pt x="150433" y="5847065"/>
                  <a:pt x="151847" y="5844525"/>
                </a:cubicBezTo>
                <a:cubicBezTo>
                  <a:pt x="152554" y="5843255"/>
                  <a:pt x="152554" y="5841985"/>
                  <a:pt x="152554" y="5838175"/>
                </a:cubicBezTo>
                <a:cubicBezTo>
                  <a:pt x="153260" y="5834365"/>
                  <a:pt x="153967" y="5829920"/>
                  <a:pt x="154674" y="5826110"/>
                </a:cubicBezTo>
                <a:cubicBezTo>
                  <a:pt x="156794" y="5820395"/>
                  <a:pt x="156794" y="5817220"/>
                  <a:pt x="156794" y="5817220"/>
                </a:cubicBezTo>
                <a:cubicBezTo>
                  <a:pt x="156087" y="5817220"/>
                  <a:pt x="156087" y="5815950"/>
                  <a:pt x="156087" y="5814680"/>
                </a:cubicBezTo>
                <a:cubicBezTo>
                  <a:pt x="156087" y="5813410"/>
                  <a:pt x="156087" y="5812140"/>
                  <a:pt x="156087" y="5810870"/>
                </a:cubicBezTo>
                <a:cubicBezTo>
                  <a:pt x="155381" y="5809600"/>
                  <a:pt x="156794" y="5801980"/>
                  <a:pt x="158915" y="5794995"/>
                </a:cubicBezTo>
                <a:cubicBezTo>
                  <a:pt x="159621" y="5789915"/>
                  <a:pt x="161035" y="5784835"/>
                  <a:pt x="161742" y="5780390"/>
                </a:cubicBezTo>
                <a:cubicBezTo>
                  <a:pt x="161742" y="5775310"/>
                  <a:pt x="163156" y="5770230"/>
                  <a:pt x="163863" y="5765785"/>
                </a:cubicBezTo>
                <a:cubicBezTo>
                  <a:pt x="164569" y="5762610"/>
                  <a:pt x="164569" y="5760070"/>
                  <a:pt x="165276" y="5757530"/>
                </a:cubicBezTo>
                <a:cubicBezTo>
                  <a:pt x="165276" y="5754990"/>
                  <a:pt x="165983" y="5753085"/>
                  <a:pt x="166690" y="5750545"/>
                </a:cubicBezTo>
                <a:cubicBezTo>
                  <a:pt x="168103" y="5741655"/>
                  <a:pt x="170223" y="5731495"/>
                  <a:pt x="170930" y="5721970"/>
                </a:cubicBezTo>
                <a:cubicBezTo>
                  <a:pt x="170930" y="5720700"/>
                  <a:pt x="171637" y="5719430"/>
                  <a:pt x="171637" y="5718160"/>
                </a:cubicBezTo>
                <a:cubicBezTo>
                  <a:pt x="172344" y="5716890"/>
                  <a:pt x="173757" y="5710540"/>
                  <a:pt x="175171" y="5704190"/>
                </a:cubicBezTo>
                <a:lnTo>
                  <a:pt x="177292" y="5692760"/>
                </a:lnTo>
                <a:lnTo>
                  <a:pt x="177999" y="5695935"/>
                </a:lnTo>
                <a:cubicBezTo>
                  <a:pt x="177999" y="5699110"/>
                  <a:pt x="177999" y="5699110"/>
                  <a:pt x="175878" y="5714985"/>
                </a:cubicBezTo>
                <a:cubicBezTo>
                  <a:pt x="173757" y="5726415"/>
                  <a:pt x="173757" y="5729590"/>
                  <a:pt x="175171" y="5727685"/>
                </a:cubicBezTo>
                <a:cubicBezTo>
                  <a:pt x="176585" y="5726415"/>
                  <a:pt x="185066" y="5690220"/>
                  <a:pt x="185066" y="5687045"/>
                </a:cubicBezTo>
                <a:cubicBezTo>
                  <a:pt x="185066" y="5685140"/>
                  <a:pt x="185773" y="5683235"/>
                  <a:pt x="185773" y="5681330"/>
                </a:cubicBezTo>
                <a:cubicBezTo>
                  <a:pt x="186480" y="5678790"/>
                  <a:pt x="187893" y="5672440"/>
                  <a:pt x="188600" y="5667995"/>
                </a:cubicBezTo>
                <a:cubicBezTo>
                  <a:pt x="189307" y="5663550"/>
                  <a:pt x="190014" y="5659105"/>
                  <a:pt x="191427" y="5655295"/>
                </a:cubicBezTo>
                <a:cubicBezTo>
                  <a:pt x="192135" y="5653390"/>
                  <a:pt x="192135" y="5652120"/>
                  <a:pt x="192841" y="5650215"/>
                </a:cubicBezTo>
                <a:lnTo>
                  <a:pt x="192841" y="5649580"/>
                </a:lnTo>
                <a:cubicBezTo>
                  <a:pt x="192135" y="5650850"/>
                  <a:pt x="192135" y="5652120"/>
                  <a:pt x="192135" y="5652120"/>
                </a:cubicBezTo>
                <a:cubicBezTo>
                  <a:pt x="192135" y="5652120"/>
                  <a:pt x="191427" y="5655295"/>
                  <a:pt x="190014" y="5655930"/>
                </a:cubicBezTo>
                <a:lnTo>
                  <a:pt x="192135" y="5647675"/>
                </a:lnTo>
                <a:cubicBezTo>
                  <a:pt x="192841" y="5644500"/>
                  <a:pt x="193548" y="5641960"/>
                  <a:pt x="194254" y="5639420"/>
                </a:cubicBezTo>
                <a:lnTo>
                  <a:pt x="195669" y="5635610"/>
                </a:lnTo>
                <a:lnTo>
                  <a:pt x="195669" y="5634975"/>
                </a:lnTo>
                <a:cubicBezTo>
                  <a:pt x="197082" y="5627990"/>
                  <a:pt x="197789" y="5621640"/>
                  <a:pt x="199202" y="5614655"/>
                </a:cubicBezTo>
                <a:cubicBezTo>
                  <a:pt x="199202" y="5610845"/>
                  <a:pt x="200616" y="5606400"/>
                  <a:pt x="201323" y="5602590"/>
                </a:cubicBezTo>
                <a:cubicBezTo>
                  <a:pt x="202029" y="5599415"/>
                  <a:pt x="202736" y="5596875"/>
                  <a:pt x="202736" y="5593700"/>
                </a:cubicBezTo>
                <a:cubicBezTo>
                  <a:pt x="202736" y="5593065"/>
                  <a:pt x="203443" y="5591795"/>
                  <a:pt x="204857" y="5590525"/>
                </a:cubicBezTo>
                <a:cubicBezTo>
                  <a:pt x="205563" y="5589255"/>
                  <a:pt x="206270" y="5588620"/>
                  <a:pt x="206977" y="5586715"/>
                </a:cubicBezTo>
                <a:lnTo>
                  <a:pt x="206977" y="5585445"/>
                </a:lnTo>
                <a:lnTo>
                  <a:pt x="207684" y="5582905"/>
                </a:lnTo>
                <a:cubicBezTo>
                  <a:pt x="207684" y="5581635"/>
                  <a:pt x="207684" y="5579730"/>
                  <a:pt x="207684" y="5578460"/>
                </a:cubicBezTo>
                <a:cubicBezTo>
                  <a:pt x="207684" y="5578460"/>
                  <a:pt x="208390" y="5579095"/>
                  <a:pt x="209097" y="5577825"/>
                </a:cubicBezTo>
                <a:cubicBezTo>
                  <a:pt x="209097" y="5576555"/>
                  <a:pt x="209097" y="5575920"/>
                  <a:pt x="209805" y="5574650"/>
                </a:cubicBezTo>
                <a:cubicBezTo>
                  <a:pt x="210511" y="5569570"/>
                  <a:pt x="211218" y="5564490"/>
                  <a:pt x="212632" y="5559410"/>
                </a:cubicBezTo>
                <a:cubicBezTo>
                  <a:pt x="214045" y="5553695"/>
                  <a:pt x="215459" y="5547980"/>
                  <a:pt x="216166" y="5542265"/>
                </a:cubicBezTo>
                <a:cubicBezTo>
                  <a:pt x="217579" y="5533375"/>
                  <a:pt x="219699" y="5524485"/>
                  <a:pt x="221820" y="5515595"/>
                </a:cubicBezTo>
                <a:cubicBezTo>
                  <a:pt x="222526" y="5511785"/>
                  <a:pt x="223940" y="5507340"/>
                  <a:pt x="223940" y="5503530"/>
                </a:cubicBezTo>
                <a:cubicBezTo>
                  <a:pt x="224647" y="5499720"/>
                  <a:pt x="225354" y="5496545"/>
                  <a:pt x="226060" y="5492735"/>
                </a:cubicBezTo>
                <a:cubicBezTo>
                  <a:pt x="227474" y="5488290"/>
                  <a:pt x="228181" y="5483845"/>
                  <a:pt x="228888" y="5478765"/>
                </a:cubicBezTo>
                <a:cubicBezTo>
                  <a:pt x="228888" y="5475590"/>
                  <a:pt x="229595" y="5472415"/>
                  <a:pt x="231008" y="5469240"/>
                </a:cubicBezTo>
                <a:cubicBezTo>
                  <a:pt x="231715" y="5468605"/>
                  <a:pt x="235249" y="5452730"/>
                  <a:pt x="237369" y="5439395"/>
                </a:cubicBezTo>
                <a:cubicBezTo>
                  <a:pt x="239490" y="5424155"/>
                  <a:pt x="243023" y="5408280"/>
                  <a:pt x="244438" y="5406375"/>
                </a:cubicBezTo>
                <a:cubicBezTo>
                  <a:pt x="245144" y="5406375"/>
                  <a:pt x="245144" y="5405105"/>
                  <a:pt x="245144" y="5404470"/>
                </a:cubicBezTo>
                <a:cubicBezTo>
                  <a:pt x="245144" y="5403200"/>
                  <a:pt x="245851" y="5400025"/>
                  <a:pt x="250799" y="5376530"/>
                </a:cubicBezTo>
                <a:cubicBezTo>
                  <a:pt x="254332" y="5361925"/>
                  <a:pt x="254332" y="5360655"/>
                  <a:pt x="257866" y="5342875"/>
                </a:cubicBezTo>
                <a:cubicBezTo>
                  <a:pt x="262814" y="5321285"/>
                  <a:pt x="262814" y="5319380"/>
                  <a:pt x="264935" y="5309855"/>
                </a:cubicBezTo>
                <a:cubicBezTo>
                  <a:pt x="266348" y="5305410"/>
                  <a:pt x="267055" y="5301600"/>
                  <a:pt x="267762" y="5297155"/>
                </a:cubicBezTo>
                <a:cubicBezTo>
                  <a:pt x="267762" y="5291440"/>
                  <a:pt x="268469" y="5285725"/>
                  <a:pt x="270589" y="5280010"/>
                </a:cubicBezTo>
                <a:cubicBezTo>
                  <a:pt x="272002" y="5276835"/>
                  <a:pt x="272002" y="5278740"/>
                  <a:pt x="271296" y="5284455"/>
                </a:cubicBezTo>
                <a:cubicBezTo>
                  <a:pt x="269882" y="5290170"/>
                  <a:pt x="270589" y="5293980"/>
                  <a:pt x="272002" y="5291440"/>
                </a:cubicBezTo>
                <a:cubicBezTo>
                  <a:pt x="273416" y="5288265"/>
                  <a:pt x="274829" y="5284455"/>
                  <a:pt x="275536" y="5281280"/>
                </a:cubicBezTo>
                <a:cubicBezTo>
                  <a:pt x="276243" y="5276200"/>
                  <a:pt x="277657" y="5270485"/>
                  <a:pt x="278363" y="5269215"/>
                </a:cubicBezTo>
                <a:cubicBezTo>
                  <a:pt x="278363" y="5267310"/>
                  <a:pt x="278363" y="5266040"/>
                  <a:pt x="278363" y="5266040"/>
                </a:cubicBezTo>
                <a:cubicBezTo>
                  <a:pt x="277657" y="5266040"/>
                  <a:pt x="278363" y="5264770"/>
                  <a:pt x="278363" y="5263500"/>
                </a:cubicBezTo>
                <a:cubicBezTo>
                  <a:pt x="279071" y="5262230"/>
                  <a:pt x="279071" y="5261595"/>
                  <a:pt x="278363" y="5262865"/>
                </a:cubicBezTo>
                <a:cubicBezTo>
                  <a:pt x="277657" y="5263500"/>
                  <a:pt x="276950" y="5264135"/>
                  <a:pt x="276950" y="5264135"/>
                </a:cubicBezTo>
                <a:cubicBezTo>
                  <a:pt x="276243" y="5264135"/>
                  <a:pt x="275536" y="5265405"/>
                  <a:pt x="275536" y="5268580"/>
                </a:cubicBezTo>
                <a:cubicBezTo>
                  <a:pt x="274123" y="5273660"/>
                  <a:pt x="272709" y="5276835"/>
                  <a:pt x="272002" y="5276200"/>
                </a:cubicBezTo>
                <a:cubicBezTo>
                  <a:pt x="271296" y="5275565"/>
                  <a:pt x="272002" y="5267945"/>
                  <a:pt x="274829" y="5255880"/>
                </a:cubicBezTo>
                <a:cubicBezTo>
                  <a:pt x="276950" y="5248895"/>
                  <a:pt x="279071" y="5239370"/>
                  <a:pt x="279777" y="5235560"/>
                </a:cubicBezTo>
                <a:cubicBezTo>
                  <a:pt x="280484" y="5231115"/>
                  <a:pt x="282605" y="5222860"/>
                  <a:pt x="284018" y="5216510"/>
                </a:cubicBezTo>
                <a:cubicBezTo>
                  <a:pt x="285432" y="5210160"/>
                  <a:pt x="288259" y="5199365"/>
                  <a:pt x="289672" y="5192380"/>
                </a:cubicBezTo>
                <a:cubicBezTo>
                  <a:pt x="290379" y="5187300"/>
                  <a:pt x="291086" y="5182220"/>
                  <a:pt x="292499" y="5177775"/>
                </a:cubicBezTo>
                <a:cubicBezTo>
                  <a:pt x="293206" y="5175235"/>
                  <a:pt x="293913" y="5172695"/>
                  <a:pt x="293913" y="5170155"/>
                </a:cubicBezTo>
                <a:cubicBezTo>
                  <a:pt x="294620" y="5166980"/>
                  <a:pt x="295326" y="5163170"/>
                  <a:pt x="296033" y="5159995"/>
                </a:cubicBezTo>
                <a:cubicBezTo>
                  <a:pt x="298154" y="5151740"/>
                  <a:pt x="305929" y="5118085"/>
                  <a:pt x="308049" y="5110465"/>
                </a:cubicBezTo>
                <a:cubicBezTo>
                  <a:pt x="308756" y="5106655"/>
                  <a:pt x="309462" y="5103480"/>
                  <a:pt x="309462" y="5100305"/>
                </a:cubicBezTo>
                <a:cubicBezTo>
                  <a:pt x="308756" y="5097765"/>
                  <a:pt x="308756" y="5097130"/>
                  <a:pt x="311583" y="5088240"/>
                </a:cubicBezTo>
                <a:cubicBezTo>
                  <a:pt x="312996" y="5083795"/>
                  <a:pt x="314411" y="5079350"/>
                  <a:pt x="315117" y="5074905"/>
                </a:cubicBezTo>
                <a:cubicBezTo>
                  <a:pt x="315824" y="5073000"/>
                  <a:pt x="315824" y="5070460"/>
                  <a:pt x="316530" y="5069190"/>
                </a:cubicBezTo>
                <a:cubicBezTo>
                  <a:pt x="316530" y="5067920"/>
                  <a:pt x="316530" y="5067285"/>
                  <a:pt x="315824" y="5066015"/>
                </a:cubicBezTo>
                <a:cubicBezTo>
                  <a:pt x="315824" y="5063475"/>
                  <a:pt x="315824" y="5060300"/>
                  <a:pt x="315824" y="5057125"/>
                </a:cubicBezTo>
                <a:cubicBezTo>
                  <a:pt x="316530" y="5050775"/>
                  <a:pt x="332787" y="4986005"/>
                  <a:pt x="335614" y="4978385"/>
                </a:cubicBezTo>
                <a:cubicBezTo>
                  <a:pt x="337735" y="4972035"/>
                  <a:pt x="337735" y="4972035"/>
                  <a:pt x="351871" y="4915520"/>
                </a:cubicBezTo>
                <a:cubicBezTo>
                  <a:pt x="361059" y="4879325"/>
                  <a:pt x="363886" y="4869800"/>
                  <a:pt x="364593" y="4867895"/>
                </a:cubicBezTo>
                <a:cubicBezTo>
                  <a:pt x="366006" y="4865990"/>
                  <a:pt x="366714" y="4863450"/>
                  <a:pt x="366714" y="4860910"/>
                </a:cubicBezTo>
                <a:cubicBezTo>
                  <a:pt x="367420" y="4858370"/>
                  <a:pt x="368127" y="4856465"/>
                  <a:pt x="369541" y="4853925"/>
                </a:cubicBezTo>
                <a:cubicBezTo>
                  <a:pt x="370247" y="4852655"/>
                  <a:pt x="370247" y="4851385"/>
                  <a:pt x="370954" y="4850115"/>
                </a:cubicBezTo>
                <a:cubicBezTo>
                  <a:pt x="370954" y="4847575"/>
                  <a:pt x="371661" y="4845670"/>
                  <a:pt x="372368" y="4843765"/>
                </a:cubicBezTo>
                <a:cubicBezTo>
                  <a:pt x="373075" y="4839955"/>
                  <a:pt x="373781" y="4839320"/>
                  <a:pt x="374488" y="4840590"/>
                </a:cubicBezTo>
                <a:cubicBezTo>
                  <a:pt x="374488" y="4841860"/>
                  <a:pt x="374488" y="4841860"/>
                  <a:pt x="374488" y="4841860"/>
                </a:cubicBezTo>
                <a:cubicBezTo>
                  <a:pt x="373781" y="4841860"/>
                  <a:pt x="373781" y="4842495"/>
                  <a:pt x="374488" y="4843765"/>
                </a:cubicBezTo>
                <a:cubicBezTo>
                  <a:pt x="374488" y="4845035"/>
                  <a:pt x="374488" y="4847575"/>
                  <a:pt x="372368" y="4853290"/>
                </a:cubicBezTo>
                <a:cubicBezTo>
                  <a:pt x="371661" y="4857735"/>
                  <a:pt x="370247" y="4861545"/>
                  <a:pt x="369541" y="4862180"/>
                </a:cubicBezTo>
                <a:cubicBezTo>
                  <a:pt x="369541" y="4863450"/>
                  <a:pt x="363180" y="4889485"/>
                  <a:pt x="361765" y="4896470"/>
                </a:cubicBezTo>
                <a:cubicBezTo>
                  <a:pt x="361059" y="4897740"/>
                  <a:pt x="361059" y="4899645"/>
                  <a:pt x="361765" y="4899645"/>
                </a:cubicBezTo>
                <a:cubicBezTo>
                  <a:pt x="361765" y="4900280"/>
                  <a:pt x="360352" y="4905360"/>
                  <a:pt x="359645" y="4905995"/>
                </a:cubicBezTo>
                <a:cubicBezTo>
                  <a:pt x="358938" y="4905995"/>
                  <a:pt x="358938" y="4906630"/>
                  <a:pt x="358938" y="4907900"/>
                </a:cubicBezTo>
                <a:cubicBezTo>
                  <a:pt x="359645" y="4909170"/>
                  <a:pt x="358938" y="4909805"/>
                  <a:pt x="358938" y="4909805"/>
                </a:cubicBezTo>
                <a:cubicBezTo>
                  <a:pt x="358232" y="4910440"/>
                  <a:pt x="357525" y="4912980"/>
                  <a:pt x="356818" y="4916790"/>
                </a:cubicBezTo>
                <a:cubicBezTo>
                  <a:pt x="356818" y="4919330"/>
                  <a:pt x="356111" y="4921235"/>
                  <a:pt x="355405" y="4923775"/>
                </a:cubicBezTo>
                <a:cubicBezTo>
                  <a:pt x="353284" y="4927585"/>
                  <a:pt x="352578" y="4932665"/>
                  <a:pt x="351871" y="4937745"/>
                </a:cubicBezTo>
                <a:cubicBezTo>
                  <a:pt x="350457" y="4944730"/>
                  <a:pt x="349044" y="4951715"/>
                  <a:pt x="346923" y="4958700"/>
                </a:cubicBezTo>
                <a:cubicBezTo>
                  <a:pt x="344802" y="4967590"/>
                  <a:pt x="341975" y="4980290"/>
                  <a:pt x="340562" y="4986640"/>
                </a:cubicBezTo>
                <a:cubicBezTo>
                  <a:pt x="338442" y="4997435"/>
                  <a:pt x="335614" y="5007595"/>
                  <a:pt x="332787" y="5017755"/>
                </a:cubicBezTo>
                <a:cubicBezTo>
                  <a:pt x="332080" y="5020930"/>
                  <a:pt x="329960" y="5027915"/>
                  <a:pt x="328546" y="5034265"/>
                </a:cubicBezTo>
                <a:cubicBezTo>
                  <a:pt x="321478" y="5065380"/>
                  <a:pt x="319358" y="5074270"/>
                  <a:pt x="317238" y="5081255"/>
                </a:cubicBezTo>
                <a:cubicBezTo>
                  <a:pt x="314411" y="5092050"/>
                  <a:pt x="312996" y="5099670"/>
                  <a:pt x="313703" y="5102210"/>
                </a:cubicBezTo>
                <a:cubicBezTo>
                  <a:pt x="313703" y="5102845"/>
                  <a:pt x="313703" y="5104115"/>
                  <a:pt x="314411" y="5104750"/>
                </a:cubicBezTo>
                <a:cubicBezTo>
                  <a:pt x="315824" y="5105385"/>
                  <a:pt x="314411" y="5109830"/>
                  <a:pt x="311583" y="5114275"/>
                </a:cubicBezTo>
                <a:cubicBezTo>
                  <a:pt x="310169" y="5116815"/>
                  <a:pt x="309462" y="5119355"/>
                  <a:pt x="306635" y="5132055"/>
                </a:cubicBezTo>
                <a:cubicBezTo>
                  <a:pt x="303808" y="5143485"/>
                  <a:pt x="300981" y="5155550"/>
                  <a:pt x="298860" y="5166980"/>
                </a:cubicBezTo>
                <a:cubicBezTo>
                  <a:pt x="297447" y="5172060"/>
                  <a:pt x="298154" y="5172060"/>
                  <a:pt x="298860" y="5170790"/>
                </a:cubicBezTo>
                <a:cubicBezTo>
                  <a:pt x="299568" y="5169520"/>
                  <a:pt x="299568" y="5169520"/>
                  <a:pt x="299568" y="5170155"/>
                </a:cubicBezTo>
                <a:cubicBezTo>
                  <a:pt x="299568" y="5170790"/>
                  <a:pt x="298860" y="5172060"/>
                  <a:pt x="298154" y="5172060"/>
                </a:cubicBezTo>
                <a:cubicBezTo>
                  <a:pt x="296741" y="5173965"/>
                  <a:pt x="292499" y="5191110"/>
                  <a:pt x="293913" y="5193650"/>
                </a:cubicBezTo>
                <a:cubicBezTo>
                  <a:pt x="293913" y="5194920"/>
                  <a:pt x="293913" y="5196825"/>
                  <a:pt x="293206" y="5198730"/>
                </a:cubicBezTo>
                <a:cubicBezTo>
                  <a:pt x="292499" y="5200635"/>
                  <a:pt x="291793" y="5202540"/>
                  <a:pt x="291793" y="5204445"/>
                </a:cubicBezTo>
                <a:cubicBezTo>
                  <a:pt x="291086" y="5205715"/>
                  <a:pt x="290379" y="5206350"/>
                  <a:pt x="290379" y="5206350"/>
                </a:cubicBezTo>
                <a:cubicBezTo>
                  <a:pt x="289672" y="5206350"/>
                  <a:pt x="288966" y="5206350"/>
                  <a:pt x="288966" y="5206985"/>
                </a:cubicBezTo>
                <a:cubicBezTo>
                  <a:pt x="288966" y="5207620"/>
                  <a:pt x="288966" y="5208255"/>
                  <a:pt x="289672" y="5208255"/>
                </a:cubicBezTo>
                <a:cubicBezTo>
                  <a:pt x="291086" y="5209525"/>
                  <a:pt x="291086" y="5210160"/>
                  <a:pt x="288966" y="5212700"/>
                </a:cubicBezTo>
                <a:cubicBezTo>
                  <a:pt x="287552" y="5214605"/>
                  <a:pt x="286845" y="5217145"/>
                  <a:pt x="282605" y="5234925"/>
                </a:cubicBezTo>
                <a:cubicBezTo>
                  <a:pt x="277657" y="5255880"/>
                  <a:pt x="277657" y="5259055"/>
                  <a:pt x="280484" y="5257150"/>
                </a:cubicBezTo>
                <a:cubicBezTo>
                  <a:pt x="281191" y="5257150"/>
                  <a:pt x="281898" y="5255880"/>
                  <a:pt x="286139" y="5237465"/>
                </a:cubicBezTo>
                <a:cubicBezTo>
                  <a:pt x="288966" y="5226670"/>
                  <a:pt x="291086" y="5216510"/>
                  <a:pt x="291086" y="5215240"/>
                </a:cubicBezTo>
                <a:cubicBezTo>
                  <a:pt x="291793" y="5213335"/>
                  <a:pt x="291793" y="5212065"/>
                  <a:pt x="292499" y="5211430"/>
                </a:cubicBezTo>
                <a:cubicBezTo>
                  <a:pt x="293206" y="5210795"/>
                  <a:pt x="293913" y="5208890"/>
                  <a:pt x="293913" y="5207620"/>
                </a:cubicBezTo>
                <a:cubicBezTo>
                  <a:pt x="295326" y="5203175"/>
                  <a:pt x="296033" y="5203810"/>
                  <a:pt x="296033" y="5208255"/>
                </a:cubicBezTo>
                <a:cubicBezTo>
                  <a:pt x="295326" y="5210795"/>
                  <a:pt x="294620" y="5213335"/>
                  <a:pt x="293913" y="5215240"/>
                </a:cubicBezTo>
                <a:cubicBezTo>
                  <a:pt x="292499" y="5217145"/>
                  <a:pt x="291793" y="5219685"/>
                  <a:pt x="291793" y="5222225"/>
                </a:cubicBezTo>
                <a:cubicBezTo>
                  <a:pt x="291793" y="5224765"/>
                  <a:pt x="290379" y="5232385"/>
                  <a:pt x="286139" y="5248895"/>
                </a:cubicBezTo>
                <a:cubicBezTo>
                  <a:pt x="272709" y="5303505"/>
                  <a:pt x="264935" y="5336525"/>
                  <a:pt x="264227" y="5346050"/>
                </a:cubicBezTo>
                <a:cubicBezTo>
                  <a:pt x="264227" y="5348590"/>
                  <a:pt x="264227" y="5351130"/>
                  <a:pt x="263521" y="5353670"/>
                </a:cubicBezTo>
                <a:cubicBezTo>
                  <a:pt x="263521" y="5354940"/>
                  <a:pt x="263521" y="5356845"/>
                  <a:pt x="264227" y="5356845"/>
                </a:cubicBezTo>
                <a:cubicBezTo>
                  <a:pt x="264227" y="5356845"/>
                  <a:pt x="264935" y="5355575"/>
                  <a:pt x="267055" y="5347955"/>
                </a:cubicBezTo>
                <a:cubicBezTo>
                  <a:pt x="268469" y="5343510"/>
                  <a:pt x="269882" y="5338430"/>
                  <a:pt x="270589" y="5336525"/>
                </a:cubicBezTo>
                <a:cubicBezTo>
                  <a:pt x="270589" y="5334620"/>
                  <a:pt x="272002" y="5328270"/>
                  <a:pt x="273416" y="5321920"/>
                </a:cubicBezTo>
                <a:cubicBezTo>
                  <a:pt x="274829" y="5316840"/>
                  <a:pt x="276243" y="5311760"/>
                  <a:pt x="276243" y="5306680"/>
                </a:cubicBezTo>
                <a:cubicBezTo>
                  <a:pt x="276950" y="5302870"/>
                  <a:pt x="276950" y="5302235"/>
                  <a:pt x="279071" y="5298425"/>
                </a:cubicBezTo>
                <a:cubicBezTo>
                  <a:pt x="281898" y="5293980"/>
                  <a:pt x="283311" y="5287630"/>
                  <a:pt x="283311" y="5284455"/>
                </a:cubicBezTo>
                <a:cubicBezTo>
                  <a:pt x="282605" y="5283185"/>
                  <a:pt x="283311" y="5282550"/>
                  <a:pt x="283311" y="5282550"/>
                </a:cubicBezTo>
                <a:cubicBezTo>
                  <a:pt x="283311" y="5282550"/>
                  <a:pt x="286845" y="5271120"/>
                  <a:pt x="289672" y="5256515"/>
                </a:cubicBezTo>
                <a:cubicBezTo>
                  <a:pt x="290379" y="5252705"/>
                  <a:pt x="292499" y="5245720"/>
                  <a:pt x="293206" y="5240640"/>
                </a:cubicBezTo>
                <a:cubicBezTo>
                  <a:pt x="295326" y="5231115"/>
                  <a:pt x="296033" y="5226670"/>
                  <a:pt x="294620" y="5232385"/>
                </a:cubicBezTo>
                <a:cubicBezTo>
                  <a:pt x="294620" y="5233655"/>
                  <a:pt x="293913" y="5234925"/>
                  <a:pt x="293206" y="5235560"/>
                </a:cubicBezTo>
                <a:cubicBezTo>
                  <a:pt x="292499" y="5235560"/>
                  <a:pt x="292499" y="5236830"/>
                  <a:pt x="292499" y="5237465"/>
                </a:cubicBezTo>
                <a:cubicBezTo>
                  <a:pt x="292499" y="5238735"/>
                  <a:pt x="292499" y="5239370"/>
                  <a:pt x="291793" y="5240640"/>
                </a:cubicBezTo>
                <a:cubicBezTo>
                  <a:pt x="290379" y="5241910"/>
                  <a:pt x="290379" y="5241910"/>
                  <a:pt x="291793" y="5238100"/>
                </a:cubicBezTo>
                <a:cubicBezTo>
                  <a:pt x="292499" y="5236195"/>
                  <a:pt x="292499" y="5234925"/>
                  <a:pt x="292499" y="5233020"/>
                </a:cubicBezTo>
                <a:cubicBezTo>
                  <a:pt x="293913" y="5224130"/>
                  <a:pt x="295326" y="5214605"/>
                  <a:pt x="297447" y="5206350"/>
                </a:cubicBezTo>
                <a:cubicBezTo>
                  <a:pt x="298154" y="5204445"/>
                  <a:pt x="298860" y="5202540"/>
                  <a:pt x="298860" y="5200635"/>
                </a:cubicBezTo>
                <a:cubicBezTo>
                  <a:pt x="298860" y="5199365"/>
                  <a:pt x="298154" y="5199365"/>
                  <a:pt x="297447" y="5200000"/>
                </a:cubicBezTo>
                <a:cubicBezTo>
                  <a:pt x="296033" y="5201905"/>
                  <a:pt x="296033" y="5201905"/>
                  <a:pt x="298154" y="5193650"/>
                </a:cubicBezTo>
                <a:cubicBezTo>
                  <a:pt x="299568" y="5186665"/>
                  <a:pt x="300275" y="5186030"/>
                  <a:pt x="300275" y="5188570"/>
                </a:cubicBezTo>
                <a:lnTo>
                  <a:pt x="300275" y="5191110"/>
                </a:lnTo>
                <a:lnTo>
                  <a:pt x="300981" y="5189205"/>
                </a:lnTo>
                <a:cubicBezTo>
                  <a:pt x="300981" y="5187935"/>
                  <a:pt x="300981" y="5186665"/>
                  <a:pt x="300981" y="5184760"/>
                </a:cubicBezTo>
                <a:cubicBezTo>
                  <a:pt x="300275" y="5184125"/>
                  <a:pt x="300981" y="5182855"/>
                  <a:pt x="300981" y="5182220"/>
                </a:cubicBezTo>
                <a:cubicBezTo>
                  <a:pt x="300981" y="5182220"/>
                  <a:pt x="300981" y="5181585"/>
                  <a:pt x="300981" y="5181585"/>
                </a:cubicBezTo>
                <a:cubicBezTo>
                  <a:pt x="301688" y="5180950"/>
                  <a:pt x="302395" y="5179680"/>
                  <a:pt x="302395" y="5179680"/>
                </a:cubicBezTo>
                <a:cubicBezTo>
                  <a:pt x="303102" y="5175235"/>
                  <a:pt x="303808" y="5172060"/>
                  <a:pt x="305222" y="5167615"/>
                </a:cubicBezTo>
                <a:cubicBezTo>
                  <a:pt x="310169" y="5147930"/>
                  <a:pt x="311583" y="5142215"/>
                  <a:pt x="315117" y="5127610"/>
                </a:cubicBezTo>
                <a:cubicBezTo>
                  <a:pt x="318651" y="5111735"/>
                  <a:pt x="331374" y="5061570"/>
                  <a:pt x="332787" y="5060300"/>
                </a:cubicBezTo>
                <a:cubicBezTo>
                  <a:pt x="333494" y="5059030"/>
                  <a:pt x="344802" y="5013945"/>
                  <a:pt x="350457" y="4989180"/>
                </a:cubicBezTo>
                <a:cubicBezTo>
                  <a:pt x="358232" y="4959335"/>
                  <a:pt x="366006" y="4926315"/>
                  <a:pt x="367420" y="4920600"/>
                </a:cubicBezTo>
                <a:cubicBezTo>
                  <a:pt x="368127" y="4916790"/>
                  <a:pt x="370247" y="4905995"/>
                  <a:pt x="375195" y="4888215"/>
                </a:cubicBezTo>
                <a:lnTo>
                  <a:pt x="375902" y="4885040"/>
                </a:lnTo>
                <a:lnTo>
                  <a:pt x="374488" y="4882500"/>
                </a:lnTo>
                <a:lnTo>
                  <a:pt x="374488" y="4863451"/>
                </a:lnTo>
                <a:lnTo>
                  <a:pt x="375195" y="4860910"/>
                </a:lnTo>
                <a:lnTo>
                  <a:pt x="374488" y="4863450"/>
                </a:lnTo>
                <a:lnTo>
                  <a:pt x="374488" y="4863451"/>
                </a:lnTo>
                <a:lnTo>
                  <a:pt x="373781" y="4865990"/>
                </a:lnTo>
                <a:cubicBezTo>
                  <a:pt x="371661" y="4871705"/>
                  <a:pt x="370954" y="4871070"/>
                  <a:pt x="373075" y="4862815"/>
                </a:cubicBezTo>
                <a:cubicBezTo>
                  <a:pt x="374488" y="4857100"/>
                  <a:pt x="376608" y="4849480"/>
                  <a:pt x="377315" y="4849480"/>
                </a:cubicBezTo>
                <a:lnTo>
                  <a:pt x="376158" y="4855715"/>
                </a:lnTo>
                <a:lnTo>
                  <a:pt x="375902" y="4856465"/>
                </a:lnTo>
                <a:lnTo>
                  <a:pt x="375902" y="4857100"/>
                </a:lnTo>
                <a:lnTo>
                  <a:pt x="376158" y="4855715"/>
                </a:lnTo>
                <a:lnTo>
                  <a:pt x="381556" y="4839955"/>
                </a:lnTo>
                <a:cubicBezTo>
                  <a:pt x="386504" y="4824715"/>
                  <a:pt x="387917" y="4822810"/>
                  <a:pt x="395692" y="4825350"/>
                </a:cubicBezTo>
                <a:lnTo>
                  <a:pt x="396399" y="4825350"/>
                </a:lnTo>
                <a:lnTo>
                  <a:pt x="397105" y="4822175"/>
                </a:lnTo>
                <a:lnTo>
                  <a:pt x="398519" y="4818365"/>
                </a:lnTo>
                <a:lnTo>
                  <a:pt x="398519" y="4817730"/>
                </a:lnTo>
                <a:lnTo>
                  <a:pt x="398519" y="4816460"/>
                </a:lnTo>
                <a:lnTo>
                  <a:pt x="400639" y="4807570"/>
                </a:lnTo>
                <a:lnTo>
                  <a:pt x="402053" y="4802490"/>
                </a:lnTo>
                <a:cubicBezTo>
                  <a:pt x="397812" y="4801220"/>
                  <a:pt x="396399" y="4796140"/>
                  <a:pt x="401347" y="4786615"/>
                </a:cubicBezTo>
                <a:cubicBezTo>
                  <a:pt x="404174" y="4778995"/>
                  <a:pt x="407001" y="4769470"/>
                  <a:pt x="407708" y="4765025"/>
                </a:cubicBezTo>
                <a:cubicBezTo>
                  <a:pt x="409121" y="4760580"/>
                  <a:pt x="411241" y="4756135"/>
                  <a:pt x="414068" y="4751690"/>
                </a:cubicBezTo>
                <a:lnTo>
                  <a:pt x="416189" y="4749785"/>
                </a:lnTo>
                <a:lnTo>
                  <a:pt x="416189" y="4748515"/>
                </a:lnTo>
                <a:cubicBezTo>
                  <a:pt x="416896" y="4745975"/>
                  <a:pt x="417602" y="4743435"/>
                  <a:pt x="418310" y="4740895"/>
                </a:cubicBezTo>
                <a:cubicBezTo>
                  <a:pt x="419723" y="4734545"/>
                  <a:pt x="421844" y="4728195"/>
                  <a:pt x="423964" y="4722480"/>
                </a:cubicBezTo>
                <a:cubicBezTo>
                  <a:pt x="425378" y="4719305"/>
                  <a:pt x="426791" y="4715495"/>
                  <a:pt x="431032" y="4698350"/>
                </a:cubicBezTo>
                <a:cubicBezTo>
                  <a:pt x="435980" y="4674855"/>
                  <a:pt x="437393" y="4671680"/>
                  <a:pt x="440220" y="4662155"/>
                </a:cubicBezTo>
                <a:cubicBezTo>
                  <a:pt x="441634" y="4657710"/>
                  <a:pt x="442341" y="4655170"/>
                  <a:pt x="443047" y="4655805"/>
                </a:cubicBezTo>
                <a:cubicBezTo>
                  <a:pt x="443047" y="4656440"/>
                  <a:pt x="443754" y="4655170"/>
                  <a:pt x="444461" y="4652630"/>
                </a:cubicBezTo>
                <a:cubicBezTo>
                  <a:pt x="445875" y="4648820"/>
                  <a:pt x="446581" y="4646280"/>
                  <a:pt x="447288" y="4648185"/>
                </a:cubicBezTo>
                <a:cubicBezTo>
                  <a:pt x="447288" y="4648820"/>
                  <a:pt x="446581" y="4654535"/>
                  <a:pt x="443047" y="4665330"/>
                </a:cubicBezTo>
                <a:cubicBezTo>
                  <a:pt x="441634" y="4672315"/>
                  <a:pt x="439514" y="4679300"/>
                  <a:pt x="438807" y="4686285"/>
                </a:cubicBezTo>
                <a:cubicBezTo>
                  <a:pt x="438099" y="4691365"/>
                  <a:pt x="438807" y="4691365"/>
                  <a:pt x="440220" y="4689460"/>
                </a:cubicBezTo>
                <a:cubicBezTo>
                  <a:pt x="440927" y="4688825"/>
                  <a:pt x="441634" y="4686920"/>
                  <a:pt x="441634" y="4683745"/>
                </a:cubicBezTo>
                <a:cubicBezTo>
                  <a:pt x="442341" y="4679935"/>
                  <a:pt x="443047" y="4676125"/>
                  <a:pt x="445168" y="4672950"/>
                </a:cubicBezTo>
                <a:cubicBezTo>
                  <a:pt x="447995" y="4664060"/>
                  <a:pt x="450115" y="4655170"/>
                  <a:pt x="452942" y="4646280"/>
                </a:cubicBezTo>
                <a:cubicBezTo>
                  <a:pt x="455769" y="4635485"/>
                  <a:pt x="458597" y="4624055"/>
                  <a:pt x="460011" y="4619610"/>
                </a:cubicBezTo>
                <a:lnTo>
                  <a:pt x="460717" y="4618975"/>
                </a:lnTo>
                <a:lnTo>
                  <a:pt x="460717" y="4616435"/>
                </a:lnTo>
                <a:cubicBezTo>
                  <a:pt x="462838" y="4608815"/>
                  <a:pt x="464958" y="4600560"/>
                  <a:pt x="465665" y="4595480"/>
                </a:cubicBezTo>
                <a:cubicBezTo>
                  <a:pt x="466371" y="4596115"/>
                  <a:pt x="466371" y="4596115"/>
                  <a:pt x="466371" y="4596115"/>
                </a:cubicBezTo>
                <a:cubicBezTo>
                  <a:pt x="467078" y="4595480"/>
                  <a:pt x="467078" y="4594210"/>
                  <a:pt x="467078" y="4593575"/>
                </a:cubicBezTo>
                <a:lnTo>
                  <a:pt x="467078" y="4592940"/>
                </a:lnTo>
                <a:lnTo>
                  <a:pt x="467078" y="4591670"/>
                </a:lnTo>
                <a:cubicBezTo>
                  <a:pt x="465665" y="4589130"/>
                  <a:pt x="465665" y="4585955"/>
                  <a:pt x="465665" y="4582780"/>
                </a:cubicBezTo>
                <a:lnTo>
                  <a:pt x="465665" y="4582145"/>
                </a:lnTo>
                <a:cubicBezTo>
                  <a:pt x="464251" y="4587860"/>
                  <a:pt x="462131" y="4595480"/>
                  <a:pt x="460011" y="4603735"/>
                </a:cubicBezTo>
                <a:cubicBezTo>
                  <a:pt x="457184" y="4613260"/>
                  <a:pt x="455769" y="4617070"/>
                  <a:pt x="455063" y="4615800"/>
                </a:cubicBezTo>
                <a:cubicBezTo>
                  <a:pt x="455063" y="4615165"/>
                  <a:pt x="456477" y="4609450"/>
                  <a:pt x="460011" y="4596750"/>
                </a:cubicBezTo>
                <a:cubicBezTo>
                  <a:pt x="464958" y="4577700"/>
                  <a:pt x="467078" y="4571985"/>
                  <a:pt x="467786" y="4571985"/>
                </a:cubicBezTo>
                <a:cubicBezTo>
                  <a:pt x="467786" y="4572620"/>
                  <a:pt x="467786" y="4573890"/>
                  <a:pt x="467078" y="4576430"/>
                </a:cubicBezTo>
                <a:cubicBezTo>
                  <a:pt x="467786" y="4575160"/>
                  <a:pt x="468492" y="4573890"/>
                  <a:pt x="469905" y="4573255"/>
                </a:cubicBezTo>
                <a:lnTo>
                  <a:pt x="472733" y="4570080"/>
                </a:lnTo>
                <a:lnTo>
                  <a:pt x="472733" y="4569445"/>
                </a:lnTo>
                <a:cubicBezTo>
                  <a:pt x="475560" y="4560555"/>
                  <a:pt x="478387" y="4550395"/>
                  <a:pt x="480508" y="4540870"/>
                </a:cubicBezTo>
                <a:lnTo>
                  <a:pt x="481214" y="4538330"/>
                </a:lnTo>
                <a:lnTo>
                  <a:pt x="480508" y="4538965"/>
                </a:lnTo>
                <a:lnTo>
                  <a:pt x="479801" y="4539600"/>
                </a:lnTo>
                <a:lnTo>
                  <a:pt x="476974" y="4540235"/>
                </a:lnTo>
                <a:cubicBezTo>
                  <a:pt x="476974" y="4540870"/>
                  <a:pt x="476974" y="4540870"/>
                  <a:pt x="476974" y="4540870"/>
                </a:cubicBezTo>
                <a:lnTo>
                  <a:pt x="476267" y="4540235"/>
                </a:lnTo>
                <a:lnTo>
                  <a:pt x="472733" y="4540235"/>
                </a:lnTo>
                <a:cubicBezTo>
                  <a:pt x="472026" y="4540235"/>
                  <a:pt x="470613" y="4539600"/>
                  <a:pt x="469199" y="4539600"/>
                </a:cubicBezTo>
                <a:lnTo>
                  <a:pt x="467786" y="4539600"/>
                </a:lnTo>
                <a:lnTo>
                  <a:pt x="465665" y="4538965"/>
                </a:lnTo>
                <a:cubicBezTo>
                  <a:pt x="460717" y="4537695"/>
                  <a:pt x="457184" y="4536425"/>
                  <a:pt x="460717" y="4537060"/>
                </a:cubicBezTo>
                <a:cubicBezTo>
                  <a:pt x="464958" y="4537060"/>
                  <a:pt x="465665" y="4535155"/>
                  <a:pt x="464251" y="4530075"/>
                </a:cubicBezTo>
                <a:cubicBezTo>
                  <a:pt x="462838" y="4526900"/>
                  <a:pt x="463544" y="4523725"/>
                  <a:pt x="465665" y="4521185"/>
                </a:cubicBezTo>
                <a:cubicBezTo>
                  <a:pt x="467786" y="4516105"/>
                  <a:pt x="468492" y="4509755"/>
                  <a:pt x="467786" y="4504040"/>
                </a:cubicBezTo>
                <a:cubicBezTo>
                  <a:pt x="467078" y="4497690"/>
                  <a:pt x="468492" y="4491340"/>
                  <a:pt x="471320" y="4486260"/>
                </a:cubicBezTo>
                <a:cubicBezTo>
                  <a:pt x="473439" y="4484990"/>
                  <a:pt x="471320" y="4479275"/>
                  <a:pt x="466371" y="4472925"/>
                </a:cubicBezTo>
                <a:cubicBezTo>
                  <a:pt x="460011" y="4466575"/>
                  <a:pt x="458597" y="4458955"/>
                  <a:pt x="463544" y="4453875"/>
                </a:cubicBezTo>
                <a:cubicBezTo>
                  <a:pt x="468492" y="4446890"/>
                  <a:pt x="466371" y="4441810"/>
                  <a:pt x="460011" y="4444985"/>
                </a:cubicBezTo>
                <a:cubicBezTo>
                  <a:pt x="458597" y="4445620"/>
                  <a:pt x="458597" y="4444985"/>
                  <a:pt x="460717" y="4443080"/>
                </a:cubicBezTo>
                <a:cubicBezTo>
                  <a:pt x="475560" y="4428475"/>
                  <a:pt x="482628" y="4418315"/>
                  <a:pt x="480508" y="4410695"/>
                </a:cubicBezTo>
                <a:cubicBezTo>
                  <a:pt x="478387" y="4406250"/>
                  <a:pt x="479094" y="4402440"/>
                  <a:pt x="480508" y="4402440"/>
                </a:cubicBezTo>
                <a:cubicBezTo>
                  <a:pt x="480508" y="4402440"/>
                  <a:pt x="481214" y="4402440"/>
                  <a:pt x="481214" y="4402440"/>
                </a:cubicBezTo>
                <a:cubicBezTo>
                  <a:pt x="486162" y="4405615"/>
                  <a:pt x="491817" y="4441175"/>
                  <a:pt x="489696" y="4457685"/>
                </a:cubicBezTo>
                <a:lnTo>
                  <a:pt x="489696" y="4458955"/>
                </a:lnTo>
                <a:lnTo>
                  <a:pt x="490402" y="4457050"/>
                </a:lnTo>
                <a:cubicBezTo>
                  <a:pt x="491110" y="4454510"/>
                  <a:pt x="491817" y="4452605"/>
                  <a:pt x="492523" y="4451970"/>
                </a:cubicBezTo>
                <a:cubicBezTo>
                  <a:pt x="492523" y="4450700"/>
                  <a:pt x="493230" y="4450700"/>
                  <a:pt x="493230" y="4450700"/>
                </a:cubicBezTo>
                <a:cubicBezTo>
                  <a:pt x="493937" y="4450700"/>
                  <a:pt x="493230" y="4453240"/>
                  <a:pt x="492523" y="4456415"/>
                </a:cubicBezTo>
                <a:cubicBezTo>
                  <a:pt x="491817" y="4459590"/>
                  <a:pt x="491110" y="4462130"/>
                  <a:pt x="490402" y="4465305"/>
                </a:cubicBezTo>
                <a:lnTo>
                  <a:pt x="488989" y="4469750"/>
                </a:lnTo>
                <a:lnTo>
                  <a:pt x="488989" y="4474195"/>
                </a:lnTo>
                <a:cubicBezTo>
                  <a:pt x="488989" y="4479910"/>
                  <a:pt x="489696" y="4485625"/>
                  <a:pt x="490402" y="4491340"/>
                </a:cubicBezTo>
                <a:lnTo>
                  <a:pt x="490402" y="4490070"/>
                </a:lnTo>
                <a:cubicBezTo>
                  <a:pt x="491110" y="4487530"/>
                  <a:pt x="491817" y="4485625"/>
                  <a:pt x="492523" y="4483720"/>
                </a:cubicBezTo>
                <a:cubicBezTo>
                  <a:pt x="494644" y="4476100"/>
                  <a:pt x="498177" y="4463400"/>
                  <a:pt x="500298" y="4455145"/>
                </a:cubicBezTo>
                <a:cubicBezTo>
                  <a:pt x="503125" y="4447525"/>
                  <a:pt x="505953" y="4436095"/>
                  <a:pt x="507366" y="4431650"/>
                </a:cubicBezTo>
                <a:lnTo>
                  <a:pt x="507366" y="4431015"/>
                </a:lnTo>
                <a:cubicBezTo>
                  <a:pt x="508780" y="4426570"/>
                  <a:pt x="510193" y="4420220"/>
                  <a:pt x="511607" y="4413870"/>
                </a:cubicBezTo>
                <a:lnTo>
                  <a:pt x="511607" y="4417680"/>
                </a:lnTo>
                <a:lnTo>
                  <a:pt x="510900" y="4419585"/>
                </a:lnTo>
                <a:lnTo>
                  <a:pt x="511607" y="4418315"/>
                </a:lnTo>
                <a:lnTo>
                  <a:pt x="511607" y="4417680"/>
                </a:lnTo>
                <a:cubicBezTo>
                  <a:pt x="512314" y="4416410"/>
                  <a:pt x="512314" y="4415140"/>
                  <a:pt x="513020" y="4413870"/>
                </a:cubicBezTo>
                <a:lnTo>
                  <a:pt x="513727" y="4411330"/>
                </a:lnTo>
                <a:lnTo>
                  <a:pt x="513727" y="4410695"/>
                </a:lnTo>
                <a:lnTo>
                  <a:pt x="517410" y="4396358"/>
                </a:lnTo>
                <a:lnTo>
                  <a:pt x="517438" y="4396328"/>
                </a:lnTo>
                <a:cubicBezTo>
                  <a:pt x="517791" y="4395297"/>
                  <a:pt x="517968" y="4394185"/>
                  <a:pt x="517968" y="4394185"/>
                </a:cubicBezTo>
                <a:cubicBezTo>
                  <a:pt x="520089" y="4385930"/>
                  <a:pt x="522916" y="4378310"/>
                  <a:pt x="522916" y="4374500"/>
                </a:cubicBezTo>
                <a:cubicBezTo>
                  <a:pt x="522208" y="4378310"/>
                  <a:pt x="522208" y="4378310"/>
                  <a:pt x="520795" y="4378310"/>
                </a:cubicBezTo>
                <a:cubicBezTo>
                  <a:pt x="523623" y="4365610"/>
                  <a:pt x="527157" y="4357990"/>
                  <a:pt x="529277" y="4345290"/>
                </a:cubicBezTo>
                <a:cubicBezTo>
                  <a:pt x="531397" y="4346560"/>
                  <a:pt x="527157" y="4353545"/>
                  <a:pt x="527157" y="4357990"/>
                </a:cubicBezTo>
                <a:cubicBezTo>
                  <a:pt x="531397" y="4346560"/>
                  <a:pt x="536344" y="4326240"/>
                  <a:pt x="537051" y="4317350"/>
                </a:cubicBezTo>
                <a:cubicBezTo>
                  <a:pt x="536344" y="4317350"/>
                  <a:pt x="537758" y="4309095"/>
                  <a:pt x="539171" y="4309730"/>
                </a:cubicBezTo>
                <a:cubicBezTo>
                  <a:pt x="538465" y="4313540"/>
                  <a:pt x="538465" y="4313540"/>
                  <a:pt x="538465" y="4313540"/>
                </a:cubicBezTo>
                <a:cubicBezTo>
                  <a:pt x="539171" y="4309730"/>
                  <a:pt x="540586" y="4309730"/>
                  <a:pt x="540586" y="4309730"/>
                </a:cubicBezTo>
                <a:cubicBezTo>
                  <a:pt x="539878" y="4301475"/>
                  <a:pt x="546240" y="4285600"/>
                  <a:pt x="546947" y="4277345"/>
                </a:cubicBezTo>
                <a:cubicBezTo>
                  <a:pt x="549774" y="4271630"/>
                  <a:pt x="551187" y="4262740"/>
                  <a:pt x="553308" y="4253850"/>
                </a:cubicBezTo>
                <a:lnTo>
                  <a:pt x="555428" y="4245595"/>
                </a:lnTo>
                <a:lnTo>
                  <a:pt x="556135" y="4237340"/>
                </a:lnTo>
                <a:cubicBezTo>
                  <a:pt x="560375" y="4206860"/>
                  <a:pt x="567444" y="4177015"/>
                  <a:pt x="577339" y="4147805"/>
                </a:cubicBezTo>
                <a:cubicBezTo>
                  <a:pt x="585820" y="4125580"/>
                  <a:pt x="591474" y="4102085"/>
                  <a:pt x="594302" y="4077955"/>
                </a:cubicBezTo>
                <a:cubicBezTo>
                  <a:pt x="593595" y="4074780"/>
                  <a:pt x="602783" y="4030965"/>
                  <a:pt x="609851" y="4004930"/>
                </a:cubicBezTo>
                <a:cubicBezTo>
                  <a:pt x="611265" y="3998580"/>
                  <a:pt x="614093" y="3992865"/>
                  <a:pt x="617626" y="3988420"/>
                </a:cubicBezTo>
                <a:lnTo>
                  <a:pt x="619747" y="3985880"/>
                </a:lnTo>
                <a:lnTo>
                  <a:pt x="620453" y="3984610"/>
                </a:lnTo>
                <a:cubicBezTo>
                  <a:pt x="620453" y="3983975"/>
                  <a:pt x="621160" y="3983340"/>
                  <a:pt x="621160" y="3982070"/>
                </a:cubicBezTo>
                <a:cubicBezTo>
                  <a:pt x="621160" y="3982070"/>
                  <a:pt x="620453" y="3977625"/>
                  <a:pt x="621867" y="3978260"/>
                </a:cubicBezTo>
                <a:cubicBezTo>
                  <a:pt x="622574" y="3972545"/>
                  <a:pt x="623987" y="3966195"/>
                  <a:pt x="625401" y="3961115"/>
                </a:cubicBezTo>
                <a:lnTo>
                  <a:pt x="626108" y="3959210"/>
                </a:lnTo>
                <a:lnTo>
                  <a:pt x="626108" y="3957305"/>
                </a:lnTo>
                <a:cubicBezTo>
                  <a:pt x="626108" y="3947780"/>
                  <a:pt x="628229" y="3938890"/>
                  <a:pt x="632469" y="3930635"/>
                </a:cubicBezTo>
                <a:lnTo>
                  <a:pt x="633176" y="3929365"/>
                </a:lnTo>
                <a:cubicBezTo>
                  <a:pt x="633883" y="3924920"/>
                  <a:pt x="636003" y="3921745"/>
                  <a:pt x="634590" y="3921110"/>
                </a:cubicBezTo>
                <a:cubicBezTo>
                  <a:pt x="636710" y="3917300"/>
                  <a:pt x="636003" y="3917300"/>
                  <a:pt x="638123" y="3913490"/>
                </a:cubicBezTo>
                <a:cubicBezTo>
                  <a:pt x="636710" y="3913490"/>
                  <a:pt x="636710" y="3913490"/>
                  <a:pt x="636710" y="3913490"/>
                </a:cubicBezTo>
                <a:cubicBezTo>
                  <a:pt x="636710" y="3913490"/>
                  <a:pt x="638123" y="3909045"/>
                  <a:pt x="636710" y="3908410"/>
                </a:cubicBezTo>
                <a:cubicBezTo>
                  <a:pt x="636710" y="3908410"/>
                  <a:pt x="636710" y="3907775"/>
                  <a:pt x="637417" y="3907775"/>
                </a:cubicBezTo>
                <a:lnTo>
                  <a:pt x="637417" y="3907140"/>
                </a:lnTo>
                <a:lnTo>
                  <a:pt x="636710" y="3906505"/>
                </a:lnTo>
                <a:cubicBezTo>
                  <a:pt x="633176" y="3905235"/>
                  <a:pt x="631762" y="3901425"/>
                  <a:pt x="631762" y="3896980"/>
                </a:cubicBezTo>
                <a:cubicBezTo>
                  <a:pt x="631762" y="3893805"/>
                  <a:pt x="630349" y="3889995"/>
                  <a:pt x="628229" y="3886185"/>
                </a:cubicBezTo>
                <a:cubicBezTo>
                  <a:pt x="623280" y="3881105"/>
                  <a:pt x="625401" y="3859515"/>
                  <a:pt x="633883" y="3840465"/>
                </a:cubicBezTo>
                <a:cubicBezTo>
                  <a:pt x="638123" y="3827130"/>
                  <a:pt x="640950" y="3813160"/>
                  <a:pt x="641657" y="3798555"/>
                </a:cubicBezTo>
                <a:cubicBezTo>
                  <a:pt x="641657" y="3784585"/>
                  <a:pt x="643777" y="3770615"/>
                  <a:pt x="647311" y="3757280"/>
                </a:cubicBezTo>
                <a:cubicBezTo>
                  <a:pt x="649432" y="3749660"/>
                  <a:pt x="650846" y="3742040"/>
                  <a:pt x="651553" y="3734420"/>
                </a:cubicBezTo>
                <a:cubicBezTo>
                  <a:pt x="652259" y="3728070"/>
                  <a:pt x="652966" y="3721720"/>
                  <a:pt x="654380" y="3715370"/>
                </a:cubicBezTo>
                <a:cubicBezTo>
                  <a:pt x="661447" y="3689335"/>
                  <a:pt x="665689" y="3662030"/>
                  <a:pt x="666396" y="3634090"/>
                </a:cubicBezTo>
                <a:cubicBezTo>
                  <a:pt x="665689" y="3630280"/>
                  <a:pt x="665689" y="3626470"/>
                  <a:pt x="667102" y="3622660"/>
                </a:cubicBezTo>
                <a:cubicBezTo>
                  <a:pt x="668516" y="3619485"/>
                  <a:pt x="674877" y="3602975"/>
                  <a:pt x="679825" y="3585830"/>
                </a:cubicBezTo>
                <a:lnTo>
                  <a:pt x="689720" y="3553445"/>
                </a:lnTo>
                <a:lnTo>
                  <a:pt x="695374" y="3563605"/>
                </a:lnTo>
                <a:cubicBezTo>
                  <a:pt x="701735" y="3575670"/>
                  <a:pt x="701735" y="3575670"/>
                  <a:pt x="693960" y="3619485"/>
                </a:cubicBezTo>
                <a:cubicBezTo>
                  <a:pt x="689013" y="3650600"/>
                  <a:pt x="691133" y="3661395"/>
                  <a:pt x="702442" y="3658855"/>
                </a:cubicBezTo>
                <a:cubicBezTo>
                  <a:pt x="710216" y="3656950"/>
                  <a:pt x="746970" y="3559160"/>
                  <a:pt x="743436" y="3549000"/>
                </a:cubicBezTo>
                <a:cubicBezTo>
                  <a:pt x="742729" y="3543285"/>
                  <a:pt x="743436" y="3537570"/>
                  <a:pt x="745556" y="3532490"/>
                </a:cubicBezTo>
                <a:cubicBezTo>
                  <a:pt x="746970" y="3525505"/>
                  <a:pt x="750504" y="3508360"/>
                  <a:pt x="753332" y="3495025"/>
                </a:cubicBezTo>
                <a:cubicBezTo>
                  <a:pt x="756159" y="3482960"/>
                  <a:pt x="759692" y="3471530"/>
                  <a:pt x="764640" y="3460735"/>
                </a:cubicBezTo>
                <a:cubicBezTo>
                  <a:pt x="766761" y="3455655"/>
                  <a:pt x="768174" y="3451210"/>
                  <a:pt x="769587" y="3446765"/>
                </a:cubicBezTo>
                <a:lnTo>
                  <a:pt x="770295" y="3444225"/>
                </a:lnTo>
                <a:cubicBezTo>
                  <a:pt x="768881" y="3447400"/>
                  <a:pt x="767468" y="3451845"/>
                  <a:pt x="767468" y="3451845"/>
                </a:cubicBezTo>
                <a:cubicBezTo>
                  <a:pt x="767468" y="3451845"/>
                  <a:pt x="763934" y="3461370"/>
                  <a:pt x="755452" y="3460100"/>
                </a:cubicBezTo>
                <a:lnTo>
                  <a:pt x="765347" y="3437240"/>
                </a:lnTo>
                <a:cubicBezTo>
                  <a:pt x="768881" y="3430255"/>
                  <a:pt x="772415" y="3423270"/>
                  <a:pt x="775949" y="3416285"/>
                </a:cubicBezTo>
                <a:lnTo>
                  <a:pt x="780189" y="3406125"/>
                </a:lnTo>
                <a:lnTo>
                  <a:pt x="780896" y="3404855"/>
                </a:lnTo>
                <a:cubicBezTo>
                  <a:pt x="784431" y="3385805"/>
                  <a:pt x="786551" y="3366120"/>
                  <a:pt x="787258" y="3346435"/>
                </a:cubicBezTo>
                <a:cubicBezTo>
                  <a:pt x="788671" y="3335005"/>
                  <a:pt x="790792" y="3323575"/>
                  <a:pt x="795032" y="3312780"/>
                </a:cubicBezTo>
                <a:cubicBezTo>
                  <a:pt x="797859" y="3305160"/>
                  <a:pt x="799980" y="3296905"/>
                  <a:pt x="799980" y="3288015"/>
                </a:cubicBezTo>
                <a:cubicBezTo>
                  <a:pt x="799273" y="3285475"/>
                  <a:pt x="803514" y="3282300"/>
                  <a:pt x="810582" y="3280395"/>
                </a:cubicBezTo>
                <a:cubicBezTo>
                  <a:pt x="815529" y="3279760"/>
                  <a:pt x="819771" y="3277220"/>
                  <a:pt x="823305" y="3272775"/>
                </a:cubicBezTo>
                <a:lnTo>
                  <a:pt x="825425" y="3270235"/>
                </a:lnTo>
                <a:lnTo>
                  <a:pt x="826838" y="3263250"/>
                </a:lnTo>
                <a:cubicBezTo>
                  <a:pt x="827545" y="3258170"/>
                  <a:pt x="827545" y="3253090"/>
                  <a:pt x="826132" y="3249915"/>
                </a:cubicBezTo>
                <a:cubicBezTo>
                  <a:pt x="826132" y="3249915"/>
                  <a:pt x="829665" y="3251185"/>
                  <a:pt x="833199" y="3249280"/>
                </a:cubicBezTo>
                <a:lnTo>
                  <a:pt x="833907" y="3248645"/>
                </a:lnTo>
                <a:cubicBezTo>
                  <a:pt x="833907" y="3245470"/>
                  <a:pt x="834613" y="3242930"/>
                  <a:pt x="835320" y="3239755"/>
                </a:cubicBezTo>
                <a:cubicBezTo>
                  <a:pt x="838147" y="3225785"/>
                  <a:pt x="841681" y="3211815"/>
                  <a:pt x="846628" y="3197845"/>
                </a:cubicBezTo>
                <a:cubicBezTo>
                  <a:pt x="851576" y="3182605"/>
                  <a:pt x="855817" y="3166095"/>
                  <a:pt x="859351" y="3150220"/>
                </a:cubicBezTo>
                <a:cubicBezTo>
                  <a:pt x="862885" y="3124820"/>
                  <a:pt x="869246" y="3100055"/>
                  <a:pt x="878435" y="3076560"/>
                </a:cubicBezTo>
                <a:cubicBezTo>
                  <a:pt x="882675" y="3065765"/>
                  <a:pt x="885502" y="3054335"/>
                  <a:pt x="886210" y="3042905"/>
                </a:cubicBezTo>
                <a:cubicBezTo>
                  <a:pt x="886210" y="3032745"/>
                  <a:pt x="889037" y="3023220"/>
                  <a:pt x="893277" y="3014330"/>
                </a:cubicBezTo>
                <a:cubicBezTo>
                  <a:pt x="900345" y="3002265"/>
                  <a:pt x="902465" y="2988930"/>
                  <a:pt x="898931" y="2974325"/>
                </a:cubicBezTo>
                <a:cubicBezTo>
                  <a:pt x="897518" y="2963530"/>
                  <a:pt x="901052" y="2954640"/>
                  <a:pt x="909534" y="2947655"/>
                </a:cubicBezTo>
                <a:cubicBezTo>
                  <a:pt x="914481" y="2946385"/>
                  <a:pt x="925083" y="2903205"/>
                  <a:pt x="930031" y="2865105"/>
                </a:cubicBezTo>
                <a:cubicBezTo>
                  <a:pt x="936392" y="2822560"/>
                  <a:pt x="951234" y="2778110"/>
                  <a:pt x="958302" y="2774935"/>
                </a:cubicBezTo>
                <a:cubicBezTo>
                  <a:pt x="961837" y="2774300"/>
                  <a:pt x="963957" y="2772395"/>
                  <a:pt x="963957" y="2769855"/>
                </a:cubicBezTo>
                <a:cubicBezTo>
                  <a:pt x="962544" y="2766680"/>
                  <a:pt x="964664" y="2757790"/>
                  <a:pt x="983041" y="2692385"/>
                </a:cubicBezTo>
                <a:cubicBezTo>
                  <a:pt x="994349" y="2653015"/>
                  <a:pt x="995056" y="2647935"/>
                  <a:pt x="1007779" y="2599675"/>
                </a:cubicBezTo>
                <a:cubicBezTo>
                  <a:pt x="1023328" y="2539985"/>
                  <a:pt x="1024741" y="2533635"/>
                  <a:pt x="1033930" y="2508870"/>
                </a:cubicBezTo>
                <a:cubicBezTo>
                  <a:pt x="1038171" y="2498075"/>
                  <a:pt x="1040291" y="2486010"/>
                  <a:pt x="1040998" y="2473945"/>
                </a:cubicBezTo>
                <a:cubicBezTo>
                  <a:pt x="1038171" y="2456165"/>
                  <a:pt x="1040998" y="2439655"/>
                  <a:pt x="1050186" y="2425685"/>
                </a:cubicBezTo>
                <a:cubicBezTo>
                  <a:pt x="1057254" y="2417430"/>
                  <a:pt x="1060788" y="2423145"/>
                  <a:pt x="1057961" y="2439020"/>
                </a:cubicBezTo>
                <a:cubicBezTo>
                  <a:pt x="1053720" y="2456800"/>
                  <a:pt x="1060082" y="2468230"/>
                  <a:pt x="1072097" y="2463150"/>
                </a:cubicBezTo>
                <a:cubicBezTo>
                  <a:pt x="1080579" y="2456165"/>
                  <a:pt x="1086233" y="2446640"/>
                  <a:pt x="1087646" y="2436480"/>
                </a:cubicBezTo>
                <a:cubicBezTo>
                  <a:pt x="1091887" y="2423145"/>
                  <a:pt x="1097541" y="2409175"/>
                  <a:pt x="1098956" y="2404730"/>
                </a:cubicBezTo>
                <a:cubicBezTo>
                  <a:pt x="1101076" y="2400285"/>
                  <a:pt x="1100368" y="2396475"/>
                  <a:pt x="1098249" y="2395205"/>
                </a:cubicBezTo>
                <a:cubicBezTo>
                  <a:pt x="1095422" y="2394570"/>
                  <a:pt x="1094714" y="2390760"/>
                  <a:pt x="1096128" y="2386950"/>
                </a:cubicBezTo>
                <a:cubicBezTo>
                  <a:pt x="1096835" y="2383775"/>
                  <a:pt x="1097541" y="2381235"/>
                  <a:pt x="1094007" y="2385045"/>
                </a:cubicBezTo>
                <a:cubicBezTo>
                  <a:pt x="1092594" y="2386950"/>
                  <a:pt x="1088353" y="2387585"/>
                  <a:pt x="1084113" y="2386950"/>
                </a:cubicBezTo>
                <a:cubicBezTo>
                  <a:pt x="1079871" y="2385045"/>
                  <a:pt x="1077752" y="2387585"/>
                  <a:pt x="1075631" y="2397110"/>
                </a:cubicBezTo>
                <a:cubicBezTo>
                  <a:pt x="1072097" y="2411080"/>
                  <a:pt x="1065029" y="2418700"/>
                  <a:pt x="1060082" y="2416795"/>
                </a:cubicBezTo>
                <a:cubicBezTo>
                  <a:pt x="1050186" y="2412985"/>
                  <a:pt x="1052307" y="2389490"/>
                  <a:pt x="1062909" y="2356470"/>
                </a:cubicBezTo>
                <a:cubicBezTo>
                  <a:pt x="1069270" y="2337420"/>
                  <a:pt x="1077752" y="2312655"/>
                  <a:pt x="1081286" y="2301225"/>
                </a:cubicBezTo>
                <a:cubicBezTo>
                  <a:pt x="1084819" y="2289795"/>
                  <a:pt x="1092594" y="2266935"/>
                  <a:pt x="1098249" y="2249790"/>
                </a:cubicBezTo>
                <a:cubicBezTo>
                  <a:pt x="1104610" y="2233280"/>
                  <a:pt x="1113091" y="2203435"/>
                  <a:pt x="1118038" y="2184385"/>
                </a:cubicBezTo>
                <a:cubicBezTo>
                  <a:pt x="1120866" y="2169780"/>
                  <a:pt x="1125813" y="2156445"/>
                  <a:pt x="1132174" y="2143745"/>
                </a:cubicBezTo>
                <a:cubicBezTo>
                  <a:pt x="1135709" y="2137395"/>
                  <a:pt x="1137122" y="2130410"/>
                  <a:pt x="1136416" y="2122790"/>
                </a:cubicBezTo>
                <a:cubicBezTo>
                  <a:pt x="1135709" y="2112630"/>
                  <a:pt x="1137829" y="2103105"/>
                  <a:pt x="1141363" y="2093580"/>
                </a:cubicBezTo>
                <a:cubicBezTo>
                  <a:pt x="1150552" y="2071990"/>
                  <a:pt x="1184477" y="1981185"/>
                  <a:pt x="1191546" y="1958960"/>
                </a:cubicBezTo>
                <a:cubicBezTo>
                  <a:pt x="1196494" y="1950705"/>
                  <a:pt x="1196494" y="1941180"/>
                  <a:pt x="1192252" y="1931020"/>
                </a:cubicBezTo>
                <a:cubicBezTo>
                  <a:pt x="1186598" y="1922765"/>
                  <a:pt x="1187305" y="1919590"/>
                  <a:pt x="1200734" y="1896730"/>
                </a:cubicBezTo>
                <a:cubicBezTo>
                  <a:pt x="1207802" y="1885300"/>
                  <a:pt x="1212749" y="1873870"/>
                  <a:pt x="1216283" y="1861170"/>
                </a:cubicBezTo>
                <a:cubicBezTo>
                  <a:pt x="1216991" y="1854820"/>
                  <a:pt x="1218404" y="1847835"/>
                  <a:pt x="1218404" y="1845295"/>
                </a:cubicBezTo>
                <a:cubicBezTo>
                  <a:pt x="1218404" y="1842120"/>
                  <a:pt x="1216991" y="1838945"/>
                  <a:pt x="1214870" y="1835770"/>
                </a:cubicBezTo>
                <a:cubicBezTo>
                  <a:pt x="1208509" y="1825610"/>
                  <a:pt x="1205682" y="1815450"/>
                  <a:pt x="1206389" y="1805925"/>
                </a:cubicBezTo>
                <a:cubicBezTo>
                  <a:pt x="1206389" y="1788145"/>
                  <a:pt x="1274241" y="1614155"/>
                  <a:pt x="1288377" y="1595105"/>
                </a:cubicBezTo>
                <a:cubicBezTo>
                  <a:pt x="1300392" y="1577960"/>
                  <a:pt x="1300392" y="1579865"/>
                  <a:pt x="1361177" y="1426195"/>
                </a:cubicBezTo>
                <a:cubicBezTo>
                  <a:pt x="1399344" y="1329675"/>
                  <a:pt x="1410652" y="1304910"/>
                  <a:pt x="1417721" y="1301100"/>
                </a:cubicBezTo>
                <a:cubicBezTo>
                  <a:pt x="1424082" y="1296020"/>
                  <a:pt x="1427616" y="1290305"/>
                  <a:pt x="1429737" y="1283320"/>
                </a:cubicBezTo>
                <a:cubicBezTo>
                  <a:pt x="1431150" y="1276335"/>
                  <a:pt x="1436097" y="1269985"/>
                  <a:pt x="1442458" y="1265540"/>
                </a:cubicBezTo>
                <a:cubicBezTo>
                  <a:pt x="1446700" y="1263000"/>
                  <a:pt x="1449527" y="1259190"/>
                  <a:pt x="1449527" y="1254745"/>
                </a:cubicBezTo>
                <a:cubicBezTo>
                  <a:pt x="1449527" y="1248395"/>
                  <a:pt x="1451647" y="1242680"/>
                  <a:pt x="1455888" y="1238235"/>
                </a:cubicBezTo>
                <a:cubicBezTo>
                  <a:pt x="1462249" y="1229345"/>
                  <a:pt x="1464370" y="1228075"/>
                  <a:pt x="1468610" y="1232520"/>
                </a:cubicBezTo>
                <a:cubicBezTo>
                  <a:pt x="1472144" y="1236965"/>
                  <a:pt x="1472144" y="1236965"/>
                  <a:pt x="1470024" y="1236330"/>
                </a:cubicBezTo>
                <a:cubicBezTo>
                  <a:pt x="1467904" y="1235695"/>
                  <a:pt x="1469317" y="1238235"/>
                  <a:pt x="1471437" y="1242680"/>
                </a:cubicBezTo>
                <a:cubicBezTo>
                  <a:pt x="1474264" y="1246490"/>
                  <a:pt x="1474971" y="1253475"/>
                  <a:pt x="1465783" y="1268715"/>
                </a:cubicBezTo>
                <a:cubicBezTo>
                  <a:pt x="1460836" y="1280145"/>
                  <a:pt x="1454474" y="1290305"/>
                  <a:pt x="1453767" y="1292210"/>
                </a:cubicBezTo>
                <a:cubicBezTo>
                  <a:pt x="1451647" y="1296020"/>
                  <a:pt x="1426909" y="1365235"/>
                  <a:pt x="1421255" y="1384285"/>
                </a:cubicBezTo>
                <a:cubicBezTo>
                  <a:pt x="1418428" y="1389365"/>
                  <a:pt x="1419841" y="1394445"/>
                  <a:pt x="1421255" y="1395080"/>
                </a:cubicBezTo>
                <a:cubicBezTo>
                  <a:pt x="1426203" y="1396985"/>
                  <a:pt x="1419134" y="1410320"/>
                  <a:pt x="1413480" y="1410320"/>
                </a:cubicBezTo>
                <a:cubicBezTo>
                  <a:pt x="1408533" y="1410955"/>
                  <a:pt x="1409240" y="1412225"/>
                  <a:pt x="1411360" y="1415400"/>
                </a:cubicBezTo>
                <a:cubicBezTo>
                  <a:pt x="1413480" y="1419210"/>
                  <a:pt x="1412067" y="1421115"/>
                  <a:pt x="1408533" y="1421750"/>
                </a:cubicBezTo>
                <a:cubicBezTo>
                  <a:pt x="1404291" y="1422385"/>
                  <a:pt x="1402171" y="1428735"/>
                  <a:pt x="1399344" y="1440165"/>
                </a:cubicBezTo>
                <a:cubicBezTo>
                  <a:pt x="1399344" y="1446515"/>
                  <a:pt x="1397931" y="1452230"/>
                  <a:pt x="1395104" y="1457945"/>
                </a:cubicBezTo>
                <a:cubicBezTo>
                  <a:pt x="1385208" y="1468740"/>
                  <a:pt x="1379554" y="1481440"/>
                  <a:pt x="1378140" y="1495410"/>
                </a:cubicBezTo>
                <a:cubicBezTo>
                  <a:pt x="1373900" y="1515095"/>
                  <a:pt x="1368245" y="1534780"/>
                  <a:pt x="1360471" y="1553195"/>
                </a:cubicBezTo>
                <a:cubicBezTo>
                  <a:pt x="1350575" y="1577325"/>
                  <a:pt x="1338559" y="1612250"/>
                  <a:pt x="1333612" y="1630030"/>
                </a:cubicBezTo>
                <a:cubicBezTo>
                  <a:pt x="1325837" y="1658605"/>
                  <a:pt x="1314528" y="1686545"/>
                  <a:pt x="1301100" y="1713215"/>
                </a:cubicBezTo>
                <a:cubicBezTo>
                  <a:pt x="1297565" y="1720835"/>
                  <a:pt x="1289791" y="1741155"/>
                  <a:pt x="1284136" y="1757665"/>
                </a:cubicBezTo>
                <a:cubicBezTo>
                  <a:pt x="1256571" y="1842120"/>
                  <a:pt x="1248089" y="1866885"/>
                  <a:pt x="1238901" y="1885300"/>
                </a:cubicBezTo>
                <a:cubicBezTo>
                  <a:pt x="1225472" y="1913240"/>
                  <a:pt x="1220525" y="1934195"/>
                  <a:pt x="1225472" y="1943085"/>
                </a:cubicBezTo>
                <a:cubicBezTo>
                  <a:pt x="1228299" y="1946895"/>
                  <a:pt x="1231833" y="1951340"/>
                  <a:pt x="1236780" y="1953880"/>
                </a:cubicBezTo>
                <a:cubicBezTo>
                  <a:pt x="1245262" y="1957690"/>
                  <a:pt x="1238901" y="1969120"/>
                  <a:pt x="1225472" y="1978645"/>
                </a:cubicBezTo>
                <a:cubicBezTo>
                  <a:pt x="1214163" y="1984995"/>
                  <a:pt x="1211336" y="1991345"/>
                  <a:pt x="1199320" y="2025000"/>
                </a:cubicBezTo>
                <a:cubicBezTo>
                  <a:pt x="1185892" y="2056115"/>
                  <a:pt x="1175996" y="2087865"/>
                  <a:pt x="1168222" y="2120885"/>
                </a:cubicBezTo>
                <a:cubicBezTo>
                  <a:pt x="1166101" y="2134855"/>
                  <a:pt x="1166807" y="2135490"/>
                  <a:pt x="1173169" y="2132315"/>
                </a:cubicBezTo>
                <a:cubicBezTo>
                  <a:pt x="1177410" y="2130410"/>
                  <a:pt x="1180237" y="2130410"/>
                  <a:pt x="1179530" y="2131680"/>
                </a:cubicBezTo>
                <a:cubicBezTo>
                  <a:pt x="1177410" y="2134220"/>
                  <a:pt x="1173876" y="2136125"/>
                  <a:pt x="1169635" y="2136125"/>
                </a:cubicBezTo>
                <a:cubicBezTo>
                  <a:pt x="1156913" y="2138030"/>
                  <a:pt x="1143483" y="2184385"/>
                  <a:pt x="1152671" y="2195180"/>
                </a:cubicBezTo>
                <a:cubicBezTo>
                  <a:pt x="1157619" y="2200260"/>
                  <a:pt x="1157619" y="2206610"/>
                  <a:pt x="1154086" y="2211055"/>
                </a:cubicBezTo>
                <a:cubicBezTo>
                  <a:pt x="1150552" y="2215500"/>
                  <a:pt x="1148431" y="2219945"/>
                  <a:pt x="1145604" y="2225025"/>
                </a:cubicBezTo>
                <a:cubicBezTo>
                  <a:pt x="1144190" y="2228835"/>
                  <a:pt x="1139949" y="2230105"/>
                  <a:pt x="1136416" y="2228835"/>
                </a:cubicBezTo>
                <a:cubicBezTo>
                  <a:pt x="1132882" y="2226930"/>
                  <a:pt x="1129347" y="2227565"/>
                  <a:pt x="1129347" y="2229470"/>
                </a:cubicBezTo>
                <a:cubicBezTo>
                  <a:pt x="1128640" y="2230740"/>
                  <a:pt x="1131468" y="2233280"/>
                  <a:pt x="1136416" y="2235185"/>
                </a:cubicBezTo>
                <a:cubicBezTo>
                  <a:pt x="1146310" y="2239630"/>
                  <a:pt x="1145604" y="2241535"/>
                  <a:pt x="1133589" y="2246615"/>
                </a:cubicBezTo>
                <a:cubicBezTo>
                  <a:pt x="1125813" y="2249790"/>
                  <a:pt x="1121573" y="2258045"/>
                  <a:pt x="1106023" y="2304400"/>
                </a:cubicBezTo>
                <a:cubicBezTo>
                  <a:pt x="1085526" y="2362185"/>
                  <a:pt x="1085526" y="2371075"/>
                  <a:pt x="1104610" y="2371710"/>
                </a:cubicBezTo>
                <a:cubicBezTo>
                  <a:pt x="1113798" y="2371710"/>
                  <a:pt x="1115212" y="2369170"/>
                  <a:pt x="1133589" y="2319640"/>
                </a:cubicBezTo>
                <a:cubicBezTo>
                  <a:pt x="1144897" y="2290430"/>
                  <a:pt x="1154086" y="2263125"/>
                  <a:pt x="1154086" y="2258045"/>
                </a:cubicBezTo>
                <a:cubicBezTo>
                  <a:pt x="1154086" y="2253600"/>
                  <a:pt x="1156913" y="2249790"/>
                  <a:pt x="1159740" y="2249790"/>
                </a:cubicBezTo>
                <a:cubicBezTo>
                  <a:pt x="1164688" y="2247250"/>
                  <a:pt x="1168222" y="2244075"/>
                  <a:pt x="1169635" y="2239630"/>
                </a:cubicBezTo>
                <a:cubicBezTo>
                  <a:pt x="1175289" y="2227565"/>
                  <a:pt x="1182358" y="2230740"/>
                  <a:pt x="1183064" y="2245345"/>
                </a:cubicBezTo>
                <a:cubicBezTo>
                  <a:pt x="1183771" y="2252330"/>
                  <a:pt x="1180237" y="2259315"/>
                  <a:pt x="1174583" y="2263760"/>
                </a:cubicBezTo>
                <a:cubicBezTo>
                  <a:pt x="1167515" y="2268205"/>
                  <a:pt x="1164688" y="2275190"/>
                  <a:pt x="1166807" y="2282810"/>
                </a:cubicBezTo>
                <a:cubicBezTo>
                  <a:pt x="1168222" y="2289795"/>
                  <a:pt x="1161153" y="2311385"/>
                  <a:pt x="1143483" y="2355835"/>
                </a:cubicBezTo>
                <a:cubicBezTo>
                  <a:pt x="1086233" y="2501250"/>
                  <a:pt x="1057961" y="2592690"/>
                  <a:pt x="1060788" y="2621265"/>
                </a:cubicBezTo>
                <a:cubicBezTo>
                  <a:pt x="1061495" y="2628885"/>
                  <a:pt x="1061495" y="2635870"/>
                  <a:pt x="1061495" y="2643490"/>
                </a:cubicBezTo>
                <a:cubicBezTo>
                  <a:pt x="1060788" y="2647935"/>
                  <a:pt x="1063616" y="2653015"/>
                  <a:pt x="1067150" y="2654285"/>
                </a:cubicBezTo>
                <a:cubicBezTo>
                  <a:pt x="1070683" y="2655555"/>
                  <a:pt x="1075631" y="2651745"/>
                  <a:pt x="1084113" y="2633330"/>
                </a:cubicBezTo>
                <a:cubicBezTo>
                  <a:pt x="1089767" y="2620630"/>
                  <a:pt x="1096835" y="2606660"/>
                  <a:pt x="1097541" y="2601580"/>
                </a:cubicBezTo>
                <a:cubicBezTo>
                  <a:pt x="1098249" y="2595865"/>
                  <a:pt x="1105316" y="2578720"/>
                  <a:pt x="1110970" y="2562210"/>
                </a:cubicBezTo>
                <a:cubicBezTo>
                  <a:pt x="1117332" y="2548875"/>
                  <a:pt x="1120159" y="2534270"/>
                  <a:pt x="1120159" y="2519030"/>
                </a:cubicBezTo>
                <a:cubicBezTo>
                  <a:pt x="1117332" y="2506965"/>
                  <a:pt x="1118038" y="2505695"/>
                  <a:pt x="1132882" y="2498075"/>
                </a:cubicBezTo>
                <a:cubicBezTo>
                  <a:pt x="1150552" y="2488550"/>
                  <a:pt x="1159033" y="2472675"/>
                  <a:pt x="1151965" y="2461880"/>
                </a:cubicBezTo>
                <a:cubicBezTo>
                  <a:pt x="1149138" y="2457435"/>
                  <a:pt x="1149138" y="2454260"/>
                  <a:pt x="1151965" y="2455530"/>
                </a:cubicBezTo>
                <a:cubicBezTo>
                  <a:pt x="1154086" y="2456800"/>
                  <a:pt x="1168928" y="2426320"/>
                  <a:pt x="1180237" y="2385680"/>
                </a:cubicBezTo>
                <a:cubicBezTo>
                  <a:pt x="1182358" y="2376155"/>
                  <a:pt x="1188719" y="2355835"/>
                  <a:pt x="1192959" y="2341230"/>
                </a:cubicBezTo>
                <a:cubicBezTo>
                  <a:pt x="1200734" y="2316465"/>
                  <a:pt x="1202147" y="2302495"/>
                  <a:pt x="1195786" y="2318370"/>
                </a:cubicBezTo>
                <a:cubicBezTo>
                  <a:pt x="1194373" y="2321545"/>
                  <a:pt x="1191546" y="2324720"/>
                  <a:pt x="1187305" y="2325990"/>
                </a:cubicBezTo>
                <a:cubicBezTo>
                  <a:pt x="1183771" y="2325990"/>
                  <a:pt x="1183064" y="2327895"/>
                  <a:pt x="1184477" y="2331070"/>
                </a:cubicBezTo>
                <a:cubicBezTo>
                  <a:pt x="1186598" y="2334880"/>
                  <a:pt x="1185185" y="2337420"/>
                  <a:pt x="1178823" y="2339325"/>
                </a:cubicBezTo>
                <a:cubicBezTo>
                  <a:pt x="1172462" y="2341230"/>
                  <a:pt x="1171049" y="2341865"/>
                  <a:pt x="1176703" y="2331070"/>
                </a:cubicBezTo>
                <a:cubicBezTo>
                  <a:pt x="1179530" y="2327260"/>
                  <a:pt x="1180943" y="2322180"/>
                  <a:pt x="1180943" y="2317735"/>
                </a:cubicBezTo>
                <a:cubicBezTo>
                  <a:pt x="1182358" y="2291065"/>
                  <a:pt x="1187305" y="2265665"/>
                  <a:pt x="1196494" y="2241535"/>
                </a:cubicBezTo>
                <a:cubicBezTo>
                  <a:pt x="1199320" y="2237725"/>
                  <a:pt x="1200734" y="2232010"/>
                  <a:pt x="1200028" y="2226930"/>
                </a:cubicBezTo>
                <a:cubicBezTo>
                  <a:pt x="1197907" y="2221850"/>
                  <a:pt x="1195786" y="2221215"/>
                  <a:pt x="1186598" y="2223120"/>
                </a:cubicBezTo>
                <a:cubicBezTo>
                  <a:pt x="1178116" y="2224390"/>
                  <a:pt x="1176703" y="2224390"/>
                  <a:pt x="1186598" y="2203435"/>
                </a:cubicBezTo>
                <a:cubicBezTo>
                  <a:pt x="1195079" y="2185655"/>
                  <a:pt x="1195786" y="2183750"/>
                  <a:pt x="1197907" y="2190735"/>
                </a:cubicBezTo>
                <a:lnTo>
                  <a:pt x="1200734" y="2198990"/>
                </a:lnTo>
                <a:lnTo>
                  <a:pt x="1203562" y="2193275"/>
                </a:lnTo>
                <a:cubicBezTo>
                  <a:pt x="1204974" y="2189465"/>
                  <a:pt x="1204268" y="2185655"/>
                  <a:pt x="1201440" y="2181845"/>
                </a:cubicBezTo>
                <a:cubicBezTo>
                  <a:pt x="1197907" y="2178035"/>
                  <a:pt x="1198613" y="2174225"/>
                  <a:pt x="1202147" y="2172320"/>
                </a:cubicBezTo>
                <a:cubicBezTo>
                  <a:pt x="1202855" y="2172320"/>
                  <a:pt x="1202855" y="2172320"/>
                  <a:pt x="1202855" y="2172320"/>
                </a:cubicBezTo>
                <a:cubicBezTo>
                  <a:pt x="1206389" y="2170415"/>
                  <a:pt x="1207802" y="2167240"/>
                  <a:pt x="1207095" y="2165970"/>
                </a:cubicBezTo>
                <a:cubicBezTo>
                  <a:pt x="1209216" y="2155175"/>
                  <a:pt x="1213456" y="2144380"/>
                  <a:pt x="1218404" y="2134855"/>
                </a:cubicBezTo>
                <a:cubicBezTo>
                  <a:pt x="1242435" y="2080880"/>
                  <a:pt x="1248797" y="2066275"/>
                  <a:pt x="1261519" y="2026270"/>
                </a:cubicBezTo>
                <a:cubicBezTo>
                  <a:pt x="1276361" y="1983090"/>
                  <a:pt x="1332905" y="1849105"/>
                  <a:pt x="1337852" y="1846565"/>
                </a:cubicBezTo>
                <a:cubicBezTo>
                  <a:pt x="1342801" y="1843390"/>
                  <a:pt x="1391570" y="1722740"/>
                  <a:pt x="1417014" y="1656700"/>
                </a:cubicBezTo>
                <a:cubicBezTo>
                  <a:pt x="1447407" y="1576055"/>
                  <a:pt x="1479919" y="1486520"/>
                  <a:pt x="1484867" y="1470010"/>
                </a:cubicBezTo>
                <a:cubicBezTo>
                  <a:pt x="1489814" y="1453500"/>
                  <a:pt x="1513846" y="1389365"/>
                  <a:pt x="1555546" y="1277605"/>
                </a:cubicBezTo>
                <a:cubicBezTo>
                  <a:pt x="1562615" y="1257920"/>
                  <a:pt x="1571096" y="1239505"/>
                  <a:pt x="1582404" y="1221725"/>
                </a:cubicBezTo>
                <a:cubicBezTo>
                  <a:pt x="1587352" y="1219185"/>
                  <a:pt x="1587352" y="1221090"/>
                  <a:pt x="1571803" y="1264270"/>
                </a:cubicBezTo>
                <a:cubicBezTo>
                  <a:pt x="1566149" y="1280145"/>
                  <a:pt x="1545651" y="1340470"/>
                  <a:pt x="1530809" y="1384285"/>
                </a:cubicBezTo>
                <a:cubicBezTo>
                  <a:pt x="1528688" y="1389365"/>
                  <a:pt x="1518086" y="1420480"/>
                  <a:pt x="1506777" y="1452230"/>
                </a:cubicBezTo>
                <a:cubicBezTo>
                  <a:pt x="1495468" y="1483980"/>
                  <a:pt x="1484160" y="1523350"/>
                  <a:pt x="1481333" y="1539225"/>
                </a:cubicBezTo>
                <a:cubicBezTo>
                  <a:pt x="1475678" y="1569070"/>
                  <a:pt x="1424082" y="1705595"/>
                  <a:pt x="1363298" y="1849105"/>
                </a:cubicBezTo>
                <a:cubicBezTo>
                  <a:pt x="1339267" y="1907525"/>
                  <a:pt x="1333612" y="1922130"/>
                  <a:pt x="1335025" y="1934830"/>
                </a:cubicBezTo>
                <a:cubicBezTo>
                  <a:pt x="1336439" y="1946895"/>
                  <a:pt x="1335732" y="1950070"/>
                  <a:pt x="1328664" y="1953880"/>
                </a:cubicBezTo>
                <a:cubicBezTo>
                  <a:pt x="1324424" y="1957055"/>
                  <a:pt x="1321597" y="1960865"/>
                  <a:pt x="1320889" y="1965310"/>
                </a:cubicBezTo>
                <a:cubicBezTo>
                  <a:pt x="1318769" y="1978010"/>
                  <a:pt x="1315942" y="1990710"/>
                  <a:pt x="1310995" y="2002775"/>
                </a:cubicBezTo>
                <a:cubicBezTo>
                  <a:pt x="1306046" y="2019285"/>
                  <a:pt x="1297565" y="2043415"/>
                  <a:pt x="1293325" y="2056115"/>
                </a:cubicBezTo>
                <a:cubicBezTo>
                  <a:pt x="1285549" y="2085960"/>
                  <a:pt x="1272828" y="2113900"/>
                  <a:pt x="1257277" y="2140570"/>
                </a:cubicBezTo>
                <a:cubicBezTo>
                  <a:pt x="1253037" y="2143745"/>
                  <a:pt x="1252331" y="2149460"/>
                  <a:pt x="1255865" y="2155175"/>
                </a:cubicBezTo>
                <a:cubicBezTo>
                  <a:pt x="1262932" y="2166605"/>
                  <a:pt x="1260812" y="2176765"/>
                  <a:pt x="1252331" y="2171685"/>
                </a:cubicBezTo>
                <a:cubicBezTo>
                  <a:pt x="1246676" y="2167875"/>
                  <a:pt x="1244555" y="2169780"/>
                  <a:pt x="1239608" y="2179940"/>
                </a:cubicBezTo>
                <a:cubicBezTo>
                  <a:pt x="1235367" y="2188195"/>
                  <a:pt x="1234661" y="2193910"/>
                  <a:pt x="1238195" y="2195180"/>
                </a:cubicBezTo>
                <a:cubicBezTo>
                  <a:pt x="1241022" y="2195815"/>
                  <a:pt x="1240315" y="2199625"/>
                  <a:pt x="1236074" y="2205975"/>
                </a:cubicBezTo>
                <a:cubicBezTo>
                  <a:pt x="1230419" y="2211055"/>
                  <a:pt x="1231126" y="2219310"/>
                  <a:pt x="1237488" y="2226295"/>
                </a:cubicBezTo>
                <a:cubicBezTo>
                  <a:pt x="1242435" y="2233915"/>
                  <a:pt x="1243142" y="2238995"/>
                  <a:pt x="1239608" y="2242805"/>
                </a:cubicBezTo>
                <a:cubicBezTo>
                  <a:pt x="1234661" y="2252965"/>
                  <a:pt x="1230419" y="2263760"/>
                  <a:pt x="1228299" y="2275190"/>
                </a:cubicBezTo>
                <a:cubicBezTo>
                  <a:pt x="1224765" y="2290430"/>
                  <a:pt x="1217697" y="2315195"/>
                  <a:pt x="1212749" y="2330435"/>
                </a:cubicBezTo>
                <a:cubicBezTo>
                  <a:pt x="1208509" y="2341230"/>
                  <a:pt x="1207095" y="2352025"/>
                  <a:pt x="1207095" y="2364090"/>
                </a:cubicBezTo>
                <a:cubicBezTo>
                  <a:pt x="1208509" y="2372980"/>
                  <a:pt x="1207802" y="2381870"/>
                  <a:pt x="1205682" y="2390125"/>
                </a:cubicBezTo>
                <a:cubicBezTo>
                  <a:pt x="1200734" y="2410445"/>
                  <a:pt x="1193666" y="2444100"/>
                  <a:pt x="1188012" y="2470135"/>
                </a:cubicBezTo>
                <a:cubicBezTo>
                  <a:pt x="1187305" y="2476485"/>
                  <a:pt x="1186598" y="2481565"/>
                  <a:pt x="1188012" y="2484740"/>
                </a:cubicBezTo>
                <a:lnTo>
                  <a:pt x="1188012" y="2485375"/>
                </a:lnTo>
                <a:lnTo>
                  <a:pt x="1197200" y="2463785"/>
                </a:lnTo>
                <a:cubicBezTo>
                  <a:pt x="1200734" y="2456800"/>
                  <a:pt x="1203562" y="2449180"/>
                  <a:pt x="1207095" y="2442195"/>
                </a:cubicBezTo>
                <a:lnTo>
                  <a:pt x="1212749" y="2429495"/>
                </a:lnTo>
                <a:lnTo>
                  <a:pt x="1214163" y="2425050"/>
                </a:lnTo>
                <a:cubicBezTo>
                  <a:pt x="1216991" y="2416795"/>
                  <a:pt x="1220525" y="2406635"/>
                  <a:pt x="1224059" y="2397110"/>
                </a:cubicBezTo>
                <a:cubicBezTo>
                  <a:pt x="1229713" y="2378695"/>
                  <a:pt x="1240315" y="2348850"/>
                  <a:pt x="1246676" y="2330435"/>
                </a:cubicBezTo>
                <a:cubicBezTo>
                  <a:pt x="1253037" y="2312020"/>
                  <a:pt x="1261519" y="2282810"/>
                  <a:pt x="1266466" y="2265030"/>
                </a:cubicBezTo>
                <a:cubicBezTo>
                  <a:pt x="1271413" y="2247885"/>
                  <a:pt x="1281309" y="2215500"/>
                  <a:pt x="1289083" y="2193275"/>
                </a:cubicBezTo>
                <a:cubicBezTo>
                  <a:pt x="1296858" y="2171685"/>
                  <a:pt x="1308168" y="2136760"/>
                  <a:pt x="1313822" y="2117075"/>
                </a:cubicBezTo>
                <a:cubicBezTo>
                  <a:pt x="1327251" y="2069450"/>
                  <a:pt x="1337146" y="2038970"/>
                  <a:pt x="1352695" y="1996425"/>
                </a:cubicBezTo>
                <a:cubicBezTo>
                  <a:pt x="1358349" y="1983090"/>
                  <a:pt x="1361883" y="1969755"/>
                  <a:pt x="1364004" y="1956420"/>
                </a:cubicBezTo>
                <a:cubicBezTo>
                  <a:pt x="1365418" y="1946260"/>
                  <a:pt x="1368952" y="1936735"/>
                  <a:pt x="1373192" y="1927845"/>
                </a:cubicBezTo>
                <a:cubicBezTo>
                  <a:pt x="1384501" y="1904350"/>
                  <a:pt x="1435391" y="1753855"/>
                  <a:pt x="1444579" y="1717660"/>
                </a:cubicBezTo>
                <a:cubicBezTo>
                  <a:pt x="1447407" y="1706865"/>
                  <a:pt x="1455888" y="1681465"/>
                  <a:pt x="1463663" y="1660510"/>
                </a:cubicBezTo>
                <a:cubicBezTo>
                  <a:pt x="1471437" y="1640190"/>
                  <a:pt x="1479212" y="1616060"/>
                  <a:pt x="1481333" y="1607805"/>
                </a:cubicBezTo>
                <a:cubicBezTo>
                  <a:pt x="1485573" y="1588755"/>
                  <a:pt x="1518086" y="1501125"/>
                  <a:pt x="1525154" y="1486520"/>
                </a:cubicBezTo>
                <a:cubicBezTo>
                  <a:pt x="1532928" y="1471915"/>
                  <a:pt x="1530809" y="1475090"/>
                  <a:pt x="1559787" y="1397620"/>
                </a:cubicBezTo>
                <a:cubicBezTo>
                  <a:pt x="1571096" y="1363965"/>
                  <a:pt x="1583818" y="1330945"/>
                  <a:pt x="1586646" y="1324595"/>
                </a:cubicBezTo>
                <a:cubicBezTo>
                  <a:pt x="1590179" y="1317610"/>
                  <a:pt x="1607849" y="1274430"/>
                  <a:pt x="1626226" y="1229345"/>
                </a:cubicBezTo>
                <a:cubicBezTo>
                  <a:pt x="1657325" y="1153145"/>
                  <a:pt x="1674995" y="1112505"/>
                  <a:pt x="1725178" y="998205"/>
                </a:cubicBezTo>
                <a:cubicBezTo>
                  <a:pt x="1730832" y="980425"/>
                  <a:pt x="1740727" y="964550"/>
                  <a:pt x="1753449" y="949945"/>
                </a:cubicBezTo>
                <a:cubicBezTo>
                  <a:pt x="1761931" y="944230"/>
                  <a:pt x="1766879" y="932165"/>
                  <a:pt x="1783842" y="885810"/>
                </a:cubicBezTo>
                <a:cubicBezTo>
                  <a:pt x="1806460" y="822945"/>
                  <a:pt x="1809994" y="814690"/>
                  <a:pt x="1826249" y="789925"/>
                </a:cubicBezTo>
                <a:cubicBezTo>
                  <a:pt x="1833318" y="779130"/>
                  <a:pt x="1838972" y="773415"/>
                  <a:pt x="1841799" y="775320"/>
                </a:cubicBezTo>
                <a:cubicBezTo>
                  <a:pt x="1845333" y="777225"/>
                  <a:pt x="1848161" y="774685"/>
                  <a:pt x="1850988" y="768970"/>
                </a:cubicBezTo>
                <a:cubicBezTo>
                  <a:pt x="1855935" y="758175"/>
                  <a:pt x="1863710" y="753095"/>
                  <a:pt x="1869364" y="758175"/>
                </a:cubicBezTo>
                <a:cubicBezTo>
                  <a:pt x="1871485" y="760715"/>
                  <a:pt x="1866537" y="777225"/>
                  <a:pt x="1853815" y="806435"/>
                </a:cubicBezTo>
                <a:cubicBezTo>
                  <a:pt x="1843919" y="824215"/>
                  <a:pt x="1837558" y="843265"/>
                  <a:pt x="1835438" y="863585"/>
                </a:cubicBezTo>
                <a:cubicBezTo>
                  <a:pt x="1836851" y="878190"/>
                  <a:pt x="1839678" y="879460"/>
                  <a:pt x="1849574" y="876920"/>
                </a:cubicBezTo>
                <a:cubicBezTo>
                  <a:pt x="1854521" y="875015"/>
                  <a:pt x="1856642" y="870570"/>
                  <a:pt x="1858055" y="861045"/>
                </a:cubicBezTo>
                <a:cubicBezTo>
                  <a:pt x="1857348" y="849615"/>
                  <a:pt x="1862297" y="840090"/>
                  <a:pt x="1871485" y="832470"/>
                </a:cubicBezTo>
                <a:cubicBezTo>
                  <a:pt x="1885621" y="809610"/>
                  <a:pt x="1898343" y="786750"/>
                  <a:pt x="1908945" y="762620"/>
                </a:cubicBezTo>
                <a:cubicBezTo>
                  <a:pt x="1922374" y="734045"/>
                  <a:pt x="1937217" y="704835"/>
                  <a:pt x="1944991" y="692770"/>
                </a:cubicBezTo>
                <a:lnTo>
                  <a:pt x="1945699" y="691500"/>
                </a:lnTo>
                <a:lnTo>
                  <a:pt x="1947112" y="684515"/>
                </a:lnTo>
                <a:cubicBezTo>
                  <a:pt x="1953473" y="662290"/>
                  <a:pt x="1964782" y="640700"/>
                  <a:pt x="1967609" y="626730"/>
                </a:cubicBezTo>
                <a:lnTo>
                  <a:pt x="1967609" y="626095"/>
                </a:lnTo>
                <a:lnTo>
                  <a:pt x="1968316" y="626730"/>
                </a:lnTo>
                <a:cubicBezTo>
                  <a:pt x="1969023" y="628635"/>
                  <a:pt x="1970436" y="629905"/>
                  <a:pt x="1972557" y="630540"/>
                </a:cubicBezTo>
                <a:cubicBezTo>
                  <a:pt x="1976797" y="619745"/>
                  <a:pt x="1976797" y="619745"/>
                  <a:pt x="1981039" y="608950"/>
                </a:cubicBezTo>
                <a:lnTo>
                  <a:pt x="1981745" y="612760"/>
                </a:lnTo>
                <a:lnTo>
                  <a:pt x="1984572" y="606410"/>
                </a:lnTo>
                <a:lnTo>
                  <a:pt x="1985279" y="605140"/>
                </a:lnTo>
                <a:lnTo>
                  <a:pt x="1981039" y="608950"/>
                </a:lnTo>
                <a:cubicBezTo>
                  <a:pt x="1980331" y="583550"/>
                  <a:pt x="2037582" y="492110"/>
                  <a:pt x="2049597" y="434325"/>
                </a:cubicBezTo>
                <a:cubicBezTo>
                  <a:pt x="2047477" y="440040"/>
                  <a:pt x="2045357" y="444009"/>
                  <a:pt x="2043325" y="447184"/>
                </a:cubicBezTo>
                <a:lnTo>
                  <a:pt x="2037823" y="454940"/>
                </a:lnTo>
                <a:lnTo>
                  <a:pt x="2038996" y="450200"/>
                </a:lnTo>
                <a:cubicBezTo>
                  <a:pt x="2046063" y="424165"/>
                  <a:pt x="2056666" y="395590"/>
                  <a:pt x="2068681" y="369555"/>
                </a:cubicBezTo>
                <a:lnTo>
                  <a:pt x="2070802" y="365110"/>
                </a:lnTo>
                <a:lnTo>
                  <a:pt x="2070802" y="367015"/>
                </a:lnTo>
                <a:cubicBezTo>
                  <a:pt x="2070802" y="380350"/>
                  <a:pt x="2070094" y="382255"/>
                  <a:pt x="2067267" y="391145"/>
                </a:cubicBezTo>
                <a:cubicBezTo>
                  <a:pt x="2071509" y="380350"/>
                  <a:pt x="2084230" y="347330"/>
                  <a:pt x="2084230" y="347330"/>
                </a:cubicBezTo>
                <a:lnTo>
                  <a:pt x="2092233" y="326541"/>
                </a:lnTo>
                <a:lnTo>
                  <a:pt x="2092712" y="325740"/>
                </a:lnTo>
                <a:lnTo>
                  <a:pt x="2092447" y="325985"/>
                </a:lnTo>
                <a:lnTo>
                  <a:pt x="2094832" y="319787"/>
                </a:lnTo>
                <a:lnTo>
                  <a:pt x="2101193" y="304152"/>
                </a:lnTo>
                <a:lnTo>
                  <a:pt x="2101900" y="302880"/>
                </a:lnTo>
                <a:lnTo>
                  <a:pt x="2101193" y="304150"/>
                </a:lnTo>
                <a:lnTo>
                  <a:pt x="2101193" y="304152"/>
                </a:lnTo>
                <a:lnTo>
                  <a:pt x="2099781" y="306690"/>
                </a:lnTo>
                <a:cubicBezTo>
                  <a:pt x="2092712" y="318120"/>
                  <a:pt x="2087057" y="328915"/>
                  <a:pt x="2082817" y="335265"/>
                </a:cubicBezTo>
                <a:cubicBezTo>
                  <a:pt x="2079990" y="339710"/>
                  <a:pt x="2076456" y="344790"/>
                  <a:pt x="2073629" y="350505"/>
                </a:cubicBezTo>
                <a:lnTo>
                  <a:pt x="2070802" y="355585"/>
                </a:lnTo>
                <a:lnTo>
                  <a:pt x="2070094" y="356220"/>
                </a:lnTo>
                <a:cubicBezTo>
                  <a:pt x="2055959" y="380350"/>
                  <a:pt x="2041116" y="408290"/>
                  <a:pt x="2038288" y="415910"/>
                </a:cubicBezTo>
                <a:cubicBezTo>
                  <a:pt x="2037582" y="419085"/>
                  <a:pt x="2034754" y="421625"/>
                  <a:pt x="2030514" y="422260"/>
                </a:cubicBezTo>
                <a:cubicBezTo>
                  <a:pt x="2026273" y="422260"/>
                  <a:pt x="2029807" y="414640"/>
                  <a:pt x="2041116" y="391145"/>
                </a:cubicBezTo>
                <a:cubicBezTo>
                  <a:pt x="2051011" y="374000"/>
                  <a:pt x="2065147" y="343520"/>
                  <a:pt x="2075042" y="323835"/>
                </a:cubicBezTo>
                <a:cubicBezTo>
                  <a:pt x="2084230" y="303515"/>
                  <a:pt x="2101900" y="270495"/>
                  <a:pt x="2113209" y="249540"/>
                </a:cubicBezTo>
                <a:cubicBezTo>
                  <a:pt x="2124518" y="228585"/>
                  <a:pt x="2140067" y="200010"/>
                  <a:pt x="2147136" y="187310"/>
                </a:cubicBezTo>
                <a:lnTo>
                  <a:pt x="2147136" y="186675"/>
                </a:lnTo>
                <a:lnTo>
                  <a:pt x="2147842" y="185405"/>
                </a:lnTo>
                <a:cubicBezTo>
                  <a:pt x="2152790" y="173340"/>
                  <a:pt x="2159151" y="157465"/>
                  <a:pt x="2165512" y="140955"/>
                </a:cubicBezTo>
                <a:cubicBezTo>
                  <a:pt x="2166926" y="144765"/>
                  <a:pt x="2166219" y="148575"/>
                  <a:pt x="2165512" y="151750"/>
                </a:cubicBezTo>
                <a:lnTo>
                  <a:pt x="2164099" y="156830"/>
                </a:lnTo>
                <a:lnTo>
                  <a:pt x="2167633" y="151750"/>
                </a:lnTo>
                <a:cubicBezTo>
                  <a:pt x="2169753" y="147940"/>
                  <a:pt x="2171873" y="144765"/>
                  <a:pt x="2173287" y="141590"/>
                </a:cubicBezTo>
                <a:lnTo>
                  <a:pt x="2178235" y="134605"/>
                </a:lnTo>
                <a:lnTo>
                  <a:pt x="2178942" y="133335"/>
                </a:lnTo>
                <a:cubicBezTo>
                  <a:pt x="2184596" y="119365"/>
                  <a:pt x="2189544" y="106030"/>
                  <a:pt x="2195905" y="89520"/>
                </a:cubicBezTo>
                <a:cubicBezTo>
                  <a:pt x="2204387" y="67930"/>
                  <a:pt x="2222763" y="49515"/>
                  <a:pt x="2217815" y="35545"/>
                </a:cubicBezTo>
                <a:cubicBezTo>
                  <a:pt x="2213575" y="46340"/>
                  <a:pt x="2213575" y="46340"/>
                  <a:pt x="2203679" y="43165"/>
                </a:cubicBezTo>
                <a:cubicBezTo>
                  <a:pt x="2210394" y="26655"/>
                  <a:pt x="2218169" y="13796"/>
                  <a:pt x="2224707" y="62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</p:pic>
      <p:sp>
        <p:nvSpPr>
          <p:cNvPr id="7" name="标题"/>
          <p:cNvSpPr txBox="1"/>
          <p:nvPr>
            <p:custDataLst>
              <p:tags r:id="rId4"/>
            </p:custDataLst>
          </p:nvPr>
        </p:nvSpPr>
        <p:spPr>
          <a:xfrm>
            <a:off x="1099820" y="3271520"/>
            <a:ext cx="451739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后台管理</a:t>
            </a:r>
            <a:r>
              <a:rPr lang="zh-CN" altLang="en-US" sz="2400" b="1" kern="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系统</a:t>
            </a:r>
            <a:endParaRPr lang="zh-CN" altLang="en-US" sz="2400" b="1" kern="0" dirty="0">
              <a:solidFill>
                <a:schemeClr val="tx1"/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10" name="标题"/>
          <p:cNvSpPr txBox="1"/>
          <p:nvPr>
            <p:custDataLst>
              <p:tags r:id="rId5"/>
            </p:custDataLst>
          </p:nvPr>
        </p:nvSpPr>
        <p:spPr>
          <a:xfrm>
            <a:off x="1099820" y="4603115"/>
            <a:ext cx="4517390" cy="4171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indent="0" algn="l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文</a:t>
            </a:r>
            <a:r>
              <a:rPr lang="zh-CN" altLang="en-US" sz="2400" b="1" kern="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韵珍宝小程序</a:t>
            </a:r>
            <a:endParaRPr lang="zh-CN" altLang="en-US" sz="2400" b="1" kern="0" dirty="0">
              <a:solidFill>
                <a:schemeClr val="tx1"/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12" name="Freeform 336"/>
          <p:cNvSpPr/>
          <p:nvPr>
            <p:custDataLst>
              <p:tags r:id="rId6"/>
            </p:custDataLst>
          </p:nvPr>
        </p:nvSpPr>
        <p:spPr bwMode="auto">
          <a:xfrm flipH="1">
            <a:off x="1077495" y="2803525"/>
            <a:ext cx="3636000" cy="72000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  <a:gd name="T122" fmla="*/ 391912 w 1717675"/>
              <a:gd name="T123" fmla="*/ 391912 w 1717675"/>
              <a:gd name="T124" fmla="*/ 391912 w 1717675"/>
              <a:gd name="T125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2" h="96">
                <a:moveTo>
                  <a:pt x="348" y="6"/>
                </a:moveTo>
                <a:cubicBezTo>
                  <a:pt x="349" y="5"/>
                  <a:pt x="348" y="5"/>
                  <a:pt x="348" y="5"/>
                </a:cubicBezTo>
                <a:cubicBezTo>
                  <a:pt x="354" y="5"/>
                  <a:pt x="362" y="5"/>
                  <a:pt x="366" y="7"/>
                </a:cubicBezTo>
                <a:cubicBezTo>
                  <a:pt x="367" y="8"/>
                  <a:pt x="367" y="7"/>
                  <a:pt x="367" y="7"/>
                </a:cubicBezTo>
                <a:cubicBezTo>
                  <a:pt x="368" y="7"/>
                  <a:pt x="370" y="7"/>
                  <a:pt x="370" y="8"/>
                </a:cubicBezTo>
                <a:cubicBezTo>
                  <a:pt x="371" y="8"/>
                  <a:pt x="371" y="7"/>
                  <a:pt x="372" y="7"/>
                </a:cubicBezTo>
                <a:cubicBezTo>
                  <a:pt x="373" y="8"/>
                  <a:pt x="373" y="8"/>
                  <a:pt x="374" y="7"/>
                </a:cubicBezTo>
                <a:cubicBezTo>
                  <a:pt x="378" y="7"/>
                  <a:pt x="384" y="9"/>
                  <a:pt x="388" y="9"/>
                </a:cubicBezTo>
                <a:cubicBezTo>
                  <a:pt x="400" y="10"/>
                  <a:pt x="412" y="10"/>
                  <a:pt x="422" y="13"/>
                </a:cubicBezTo>
                <a:cubicBezTo>
                  <a:pt x="422" y="14"/>
                  <a:pt x="421" y="15"/>
                  <a:pt x="421" y="16"/>
                </a:cubicBezTo>
                <a:cubicBezTo>
                  <a:pt x="421" y="17"/>
                  <a:pt x="422" y="17"/>
                  <a:pt x="423" y="16"/>
                </a:cubicBezTo>
                <a:cubicBezTo>
                  <a:pt x="422" y="18"/>
                  <a:pt x="424" y="19"/>
                  <a:pt x="422" y="21"/>
                </a:cubicBezTo>
                <a:cubicBezTo>
                  <a:pt x="423" y="22"/>
                  <a:pt x="426" y="22"/>
                  <a:pt x="428" y="22"/>
                </a:cubicBezTo>
                <a:cubicBezTo>
                  <a:pt x="428" y="23"/>
                  <a:pt x="428" y="23"/>
                  <a:pt x="427" y="23"/>
                </a:cubicBezTo>
                <a:cubicBezTo>
                  <a:pt x="428" y="24"/>
                  <a:pt x="429" y="24"/>
                  <a:pt x="430" y="24"/>
                </a:cubicBezTo>
                <a:cubicBezTo>
                  <a:pt x="429" y="26"/>
                  <a:pt x="430" y="26"/>
                  <a:pt x="431" y="26"/>
                </a:cubicBezTo>
                <a:cubicBezTo>
                  <a:pt x="431" y="27"/>
                  <a:pt x="431" y="27"/>
                  <a:pt x="432" y="27"/>
                </a:cubicBezTo>
                <a:cubicBezTo>
                  <a:pt x="432" y="28"/>
                  <a:pt x="431" y="28"/>
                  <a:pt x="431" y="29"/>
                </a:cubicBezTo>
                <a:cubicBezTo>
                  <a:pt x="431" y="30"/>
                  <a:pt x="432" y="30"/>
                  <a:pt x="433" y="31"/>
                </a:cubicBezTo>
                <a:cubicBezTo>
                  <a:pt x="432" y="32"/>
                  <a:pt x="433" y="32"/>
                  <a:pt x="434" y="33"/>
                </a:cubicBezTo>
                <a:cubicBezTo>
                  <a:pt x="431" y="35"/>
                  <a:pt x="435" y="37"/>
                  <a:pt x="436" y="38"/>
                </a:cubicBezTo>
                <a:cubicBezTo>
                  <a:pt x="437" y="40"/>
                  <a:pt x="435" y="41"/>
                  <a:pt x="435" y="43"/>
                </a:cubicBezTo>
                <a:cubicBezTo>
                  <a:pt x="435" y="46"/>
                  <a:pt x="438" y="46"/>
                  <a:pt x="439" y="49"/>
                </a:cubicBezTo>
                <a:cubicBezTo>
                  <a:pt x="437" y="49"/>
                  <a:pt x="439" y="52"/>
                  <a:pt x="436" y="52"/>
                </a:cubicBezTo>
                <a:cubicBezTo>
                  <a:pt x="436" y="54"/>
                  <a:pt x="437" y="54"/>
                  <a:pt x="436" y="56"/>
                </a:cubicBezTo>
                <a:cubicBezTo>
                  <a:pt x="433" y="55"/>
                  <a:pt x="433" y="60"/>
                  <a:pt x="432" y="62"/>
                </a:cubicBezTo>
                <a:cubicBezTo>
                  <a:pt x="430" y="61"/>
                  <a:pt x="429" y="62"/>
                  <a:pt x="428" y="62"/>
                </a:cubicBezTo>
                <a:cubicBezTo>
                  <a:pt x="428" y="67"/>
                  <a:pt x="433" y="68"/>
                  <a:pt x="437" y="66"/>
                </a:cubicBezTo>
                <a:cubicBezTo>
                  <a:pt x="437" y="65"/>
                  <a:pt x="437" y="64"/>
                  <a:pt x="437" y="64"/>
                </a:cubicBezTo>
                <a:cubicBezTo>
                  <a:pt x="437" y="63"/>
                  <a:pt x="438" y="65"/>
                  <a:pt x="438" y="65"/>
                </a:cubicBezTo>
                <a:cubicBezTo>
                  <a:pt x="438" y="67"/>
                  <a:pt x="441" y="68"/>
                  <a:pt x="441" y="70"/>
                </a:cubicBezTo>
                <a:cubicBezTo>
                  <a:pt x="441" y="70"/>
                  <a:pt x="440" y="71"/>
                  <a:pt x="441" y="71"/>
                </a:cubicBezTo>
                <a:cubicBezTo>
                  <a:pt x="441" y="72"/>
                  <a:pt x="441" y="73"/>
                  <a:pt x="439" y="74"/>
                </a:cubicBezTo>
                <a:cubicBezTo>
                  <a:pt x="440" y="74"/>
                  <a:pt x="441" y="75"/>
                  <a:pt x="441" y="76"/>
                </a:cubicBezTo>
                <a:cubicBezTo>
                  <a:pt x="440" y="76"/>
                  <a:pt x="441" y="78"/>
                  <a:pt x="442" y="78"/>
                </a:cubicBezTo>
                <a:cubicBezTo>
                  <a:pt x="440" y="78"/>
                  <a:pt x="441" y="79"/>
                  <a:pt x="439" y="79"/>
                </a:cubicBezTo>
                <a:cubicBezTo>
                  <a:pt x="439" y="80"/>
                  <a:pt x="440" y="80"/>
                  <a:pt x="440" y="81"/>
                </a:cubicBezTo>
                <a:cubicBezTo>
                  <a:pt x="439" y="81"/>
                  <a:pt x="439" y="81"/>
                  <a:pt x="439" y="82"/>
                </a:cubicBezTo>
                <a:cubicBezTo>
                  <a:pt x="439" y="82"/>
                  <a:pt x="440" y="82"/>
                  <a:pt x="441" y="83"/>
                </a:cubicBezTo>
                <a:cubicBezTo>
                  <a:pt x="440" y="84"/>
                  <a:pt x="437" y="82"/>
                  <a:pt x="437" y="85"/>
                </a:cubicBezTo>
                <a:cubicBezTo>
                  <a:pt x="437" y="85"/>
                  <a:pt x="439" y="85"/>
                  <a:pt x="439" y="85"/>
                </a:cubicBezTo>
                <a:cubicBezTo>
                  <a:pt x="439" y="86"/>
                  <a:pt x="438" y="87"/>
                  <a:pt x="438" y="87"/>
                </a:cubicBezTo>
                <a:cubicBezTo>
                  <a:pt x="438" y="88"/>
                  <a:pt x="437" y="87"/>
                  <a:pt x="437" y="88"/>
                </a:cubicBezTo>
                <a:cubicBezTo>
                  <a:pt x="437" y="88"/>
                  <a:pt x="437" y="88"/>
                  <a:pt x="438" y="88"/>
                </a:cubicBezTo>
                <a:cubicBezTo>
                  <a:pt x="437" y="89"/>
                  <a:pt x="435" y="89"/>
                  <a:pt x="434" y="89"/>
                </a:cubicBezTo>
                <a:cubicBezTo>
                  <a:pt x="434" y="90"/>
                  <a:pt x="435" y="90"/>
                  <a:pt x="435" y="90"/>
                </a:cubicBezTo>
                <a:cubicBezTo>
                  <a:pt x="434" y="92"/>
                  <a:pt x="433" y="93"/>
                  <a:pt x="432" y="94"/>
                </a:cubicBezTo>
                <a:cubicBezTo>
                  <a:pt x="431" y="95"/>
                  <a:pt x="433" y="94"/>
                  <a:pt x="433" y="95"/>
                </a:cubicBezTo>
                <a:cubicBezTo>
                  <a:pt x="424" y="95"/>
                  <a:pt x="416" y="96"/>
                  <a:pt x="409" y="94"/>
                </a:cubicBezTo>
                <a:cubicBezTo>
                  <a:pt x="408" y="95"/>
                  <a:pt x="407" y="95"/>
                  <a:pt x="405" y="95"/>
                </a:cubicBezTo>
                <a:cubicBezTo>
                  <a:pt x="405" y="95"/>
                  <a:pt x="406" y="95"/>
                  <a:pt x="406" y="94"/>
                </a:cubicBezTo>
                <a:cubicBezTo>
                  <a:pt x="405" y="95"/>
                  <a:pt x="404" y="95"/>
                  <a:pt x="402" y="95"/>
                </a:cubicBezTo>
                <a:cubicBezTo>
                  <a:pt x="402" y="93"/>
                  <a:pt x="397" y="94"/>
                  <a:pt x="395" y="93"/>
                </a:cubicBezTo>
                <a:cubicBezTo>
                  <a:pt x="396" y="93"/>
                  <a:pt x="397" y="93"/>
                  <a:pt x="397" y="93"/>
                </a:cubicBezTo>
                <a:cubicBezTo>
                  <a:pt x="398" y="92"/>
                  <a:pt x="395" y="93"/>
                  <a:pt x="396" y="92"/>
                </a:cubicBezTo>
                <a:cubicBezTo>
                  <a:pt x="397" y="92"/>
                  <a:pt x="397" y="92"/>
                  <a:pt x="398" y="92"/>
                </a:cubicBezTo>
                <a:cubicBezTo>
                  <a:pt x="382" y="91"/>
                  <a:pt x="366" y="90"/>
                  <a:pt x="351" y="89"/>
                </a:cubicBezTo>
                <a:cubicBezTo>
                  <a:pt x="354" y="91"/>
                  <a:pt x="355" y="89"/>
                  <a:pt x="357" y="91"/>
                </a:cubicBezTo>
                <a:cubicBezTo>
                  <a:pt x="358" y="90"/>
                  <a:pt x="359" y="90"/>
                  <a:pt x="361" y="91"/>
                </a:cubicBezTo>
                <a:cubicBezTo>
                  <a:pt x="355" y="91"/>
                  <a:pt x="350" y="90"/>
                  <a:pt x="346" y="90"/>
                </a:cubicBezTo>
                <a:cubicBezTo>
                  <a:pt x="347" y="90"/>
                  <a:pt x="347" y="90"/>
                  <a:pt x="347" y="90"/>
                </a:cubicBezTo>
                <a:cubicBezTo>
                  <a:pt x="346" y="89"/>
                  <a:pt x="346" y="90"/>
                  <a:pt x="345" y="90"/>
                </a:cubicBezTo>
                <a:cubicBezTo>
                  <a:pt x="345" y="90"/>
                  <a:pt x="346" y="90"/>
                  <a:pt x="345" y="89"/>
                </a:cubicBezTo>
                <a:cubicBezTo>
                  <a:pt x="342" y="89"/>
                  <a:pt x="341" y="88"/>
                  <a:pt x="338" y="88"/>
                </a:cubicBezTo>
                <a:cubicBezTo>
                  <a:pt x="338" y="88"/>
                  <a:pt x="338" y="88"/>
                  <a:pt x="338" y="88"/>
                </a:cubicBezTo>
                <a:cubicBezTo>
                  <a:pt x="337" y="88"/>
                  <a:pt x="335" y="87"/>
                  <a:pt x="336" y="88"/>
                </a:cubicBezTo>
                <a:cubicBezTo>
                  <a:pt x="335" y="87"/>
                  <a:pt x="334" y="87"/>
                  <a:pt x="333" y="88"/>
                </a:cubicBezTo>
                <a:cubicBezTo>
                  <a:pt x="333" y="88"/>
                  <a:pt x="332" y="88"/>
                  <a:pt x="332" y="87"/>
                </a:cubicBezTo>
                <a:cubicBezTo>
                  <a:pt x="331" y="88"/>
                  <a:pt x="330" y="87"/>
                  <a:pt x="329" y="88"/>
                </a:cubicBezTo>
                <a:cubicBezTo>
                  <a:pt x="328" y="88"/>
                  <a:pt x="329" y="88"/>
                  <a:pt x="329" y="87"/>
                </a:cubicBezTo>
                <a:cubicBezTo>
                  <a:pt x="328" y="87"/>
                  <a:pt x="328" y="88"/>
                  <a:pt x="328" y="88"/>
                </a:cubicBezTo>
                <a:cubicBezTo>
                  <a:pt x="329" y="89"/>
                  <a:pt x="326" y="87"/>
                  <a:pt x="325" y="88"/>
                </a:cubicBezTo>
                <a:cubicBezTo>
                  <a:pt x="325" y="88"/>
                  <a:pt x="324" y="87"/>
                  <a:pt x="325" y="87"/>
                </a:cubicBezTo>
                <a:cubicBezTo>
                  <a:pt x="324" y="87"/>
                  <a:pt x="323" y="88"/>
                  <a:pt x="324" y="88"/>
                </a:cubicBezTo>
                <a:cubicBezTo>
                  <a:pt x="320" y="87"/>
                  <a:pt x="312" y="87"/>
                  <a:pt x="308" y="88"/>
                </a:cubicBezTo>
                <a:cubicBezTo>
                  <a:pt x="307" y="86"/>
                  <a:pt x="305" y="88"/>
                  <a:pt x="304" y="87"/>
                </a:cubicBezTo>
                <a:cubicBezTo>
                  <a:pt x="304" y="88"/>
                  <a:pt x="303" y="88"/>
                  <a:pt x="303" y="88"/>
                </a:cubicBezTo>
                <a:cubicBezTo>
                  <a:pt x="304" y="89"/>
                  <a:pt x="308" y="87"/>
                  <a:pt x="309" y="89"/>
                </a:cubicBezTo>
                <a:cubicBezTo>
                  <a:pt x="312" y="87"/>
                  <a:pt x="318" y="89"/>
                  <a:pt x="321" y="88"/>
                </a:cubicBezTo>
                <a:cubicBezTo>
                  <a:pt x="323" y="89"/>
                  <a:pt x="319" y="90"/>
                  <a:pt x="319" y="89"/>
                </a:cubicBezTo>
                <a:cubicBezTo>
                  <a:pt x="318" y="89"/>
                  <a:pt x="318" y="89"/>
                  <a:pt x="316" y="89"/>
                </a:cubicBezTo>
                <a:cubicBezTo>
                  <a:pt x="316" y="90"/>
                  <a:pt x="317" y="89"/>
                  <a:pt x="317" y="90"/>
                </a:cubicBezTo>
                <a:cubicBezTo>
                  <a:pt x="317" y="90"/>
                  <a:pt x="316" y="89"/>
                  <a:pt x="314" y="90"/>
                </a:cubicBezTo>
                <a:cubicBezTo>
                  <a:pt x="314" y="90"/>
                  <a:pt x="315" y="90"/>
                  <a:pt x="315" y="90"/>
                </a:cubicBezTo>
                <a:cubicBezTo>
                  <a:pt x="311" y="88"/>
                  <a:pt x="309" y="90"/>
                  <a:pt x="305" y="89"/>
                </a:cubicBezTo>
                <a:cubicBezTo>
                  <a:pt x="305" y="90"/>
                  <a:pt x="305" y="90"/>
                  <a:pt x="305" y="90"/>
                </a:cubicBezTo>
                <a:cubicBezTo>
                  <a:pt x="306" y="90"/>
                  <a:pt x="304" y="90"/>
                  <a:pt x="304" y="90"/>
                </a:cubicBezTo>
                <a:cubicBezTo>
                  <a:pt x="305" y="88"/>
                  <a:pt x="302" y="90"/>
                  <a:pt x="299" y="89"/>
                </a:cubicBezTo>
                <a:cubicBezTo>
                  <a:pt x="300" y="90"/>
                  <a:pt x="300" y="90"/>
                  <a:pt x="298" y="90"/>
                </a:cubicBezTo>
                <a:cubicBezTo>
                  <a:pt x="299" y="90"/>
                  <a:pt x="299" y="90"/>
                  <a:pt x="299" y="89"/>
                </a:cubicBezTo>
                <a:cubicBezTo>
                  <a:pt x="296" y="89"/>
                  <a:pt x="292" y="89"/>
                  <a:pt x="288" y="89"/>
                </a:cubicBezTo>
                <a:cubicBezTo>
                  <a:pt x="289" y="88"/>
                  <a:pt x="288" y="88"/>
                  <a:pt x="290" y="88"/>
                </a:cubicBezTo>
                <a:cubicBezTo>
                  <a:pt x="288" y="87"/>
                  <a:pt x="286" y="90"/>
                  <a:pt x="283" y="89"/>
                </a:cubicBezTo>
                <a:cubicBezTo>
                  <a:pt x="282" y="89"/>
                  <a:pt x="284" y="89"/>
                  <a:pt x="285" y="89"/>
                </a:cubicBezTo>
                <a:cubicBezTo>
                  <a:pt x="285" y="88"/>
                  <a:pt x="285" y="88"/>
                  <a:pt x="284" y="88"/>
                </a:cubicBezTo>
                <a:cubicBezTo>
                  <a:pt x="284" y="88"/>
                  <a:pt x="285" y="89"/>
                  <a:pt x="283" y="89"/>
                </a:cubicBezTo>
                <a:cubicBezTo>
                  <a:pt x="284" y="88"/>
                  <a:pt x="282" y="88"/>
                  <a:pt x="281" y="88"/>
                </a:cubicBezTo>
                <a:cubicBezTo>
                  <a:pt x="281" y="89"/>
                  <a:pt x="282" y="88"/>
                  <a:pt x="283" y="88"/>
                </a:cubicBezTo>
                <a:cubicBezTo>
                  <a:pt x="283" y="89"/>
                  <a:pt x="281" y="89"/>
                  <a:pt x="281" y="89"/>
                </a:cubicBezTo>
                <a:cubicBezTo>
                  <a:pt x="279" y="89"/>
                  <a:pt x="279" y="89"/>
                  <a:pt x="279" y="89"/>
                </a:cubicBezTo>
                <a:cubicBezTo>
                  <a:pt x="279" y="88"/>
                  <a:pt x="280" y="89"/>
                  <a:pt x="280" y="88"/>
                </a:cubicBezTo>
                <a:cubicBezTo>
                  <a:pt x="279" y="87"/>
                  <a:pt x="279" y="88"/>
                  <a:pt x="277" y="88"/>
                </a:cubicBezTo>
                <a:cubicBezTo>
                  <a:pt x="279" y="89"/>
                  <a:pt x="277" y="89"/>
                  <a:pt x="277" y="88"/>
                </a:cubicBezTo>
                <a:cubicBezTo>
                  <a:pt x="277" y="88"/>
                  <a:pt x="276" y="89"/>
                  <a:pt x="275" y="89"/>
                </a:cubicBezTo>
                <a:cubicBezTo>
                  <a:pt x="275" y="88"/>
                  <a:pt x="275" y="89"/>
                  <a:pt x="275" y="88"/>
                </a:cubicBezTo>
                <a:cubicBezTo>
                  <a:pt x="275" y="88"/>
                  <a:pt x="274" y="89"/>
                  <a:pt x="274" y="89"/>
                </a:cubicBezTo>
                <a:cubicBezTo>
                  <a:pt x="273" y="89"/>
                  <a:pt x="274" y="89"/>
                  <a:pt x="274" y="88"/>
                </a:cubicBezTo>
                <a:cubicBezTo>
                  <a:pt x="272" y="88"/>
                  <a:pt x="268" y="88"/>
                  <a:pt x="265" y="88"/>
                </a:cubicBezTo>
                <a:cubicBezTo>
                  <a:pt x="265" y="89"/>
                  <a:pt x="265" y="89"/>
                  <a:pt x="266" y="89"/>
                </a:cubicBezTo>
                <a:cubicBezTo>
                  <a:pt x="265" y="90"/>
                  <a:pt x="265" y="88"/>
                  <a:pt x="264" y="88"/>
                </a:cubicBezTo>
                <a:cubicBezTo>
                  <a:pt x="264" y="88"/>
                  <a:pt x="265" y="89"/>
                  <a:pt x="264" y="89"/>
                </a:cubicBezTo>
                <a:cubicBezTo>
                  <a:pt x="262" y="89"/>
                  <a:pt x="265" y="89"/>
                  <a:pt x="264" y="88"/>
                </a:cubicBezTo>
                <a:cubicBezTo>
                  <a:pt x="263" y="89"/>
                  <a:pt x="261" y="88"/>
                  <a:pt x="261" y="89"/>
                </a:cubicBezTo>
                <a:cubicBezTo>
                  <a:pt x="260" y="89"/>
                  <a:pt x="261" y="89"/>
                  <a:pt x="261" y="88"/>
                </a:cubicBezTo>
                <a:cubicBezTo>
                  <a:pt x="259" y="89"/>
                  <a:pt x="259" y="88"/>
                  <a:pt x="257" y="88"/>
                </a:cubicBezTo>
                <a:cubicBezTo>
                  <a:pt x="257" y="89"/>
                  <a:pt x="257" y="89"/>
                  <a:pt x="256" y="89"/>
                </a:cubicBezTo>
                <a:cubicBezTo>
                  <a:pt x="256" y="89"/>
                  <a:pt x="257" y="88"/>
                  <a:pt x="256" y="88"/>
                </a:cubicBezTo>
                <a:cubicBezTo>
                  <a:pt x="255" y="88"/>
                  <a:pt x="255" y="89"/>
                  <a:pt x="253" y="88"/>
                </a:cubicBezTo>
                <a:cubicBezTo>
                  <a:pt x="253" y="88"/>
                  <a:pt x="253" y="89"/>
                  <a:pt x="254" y="89"/>
                </a:cubicBezTo>
                <a:cubicBezTo>
                  <a:pt x="254" y="89"/>
                  <a:pt x="252" y="89"/>
                  <a:pt x="253" y="88"/>
                </a:cubicBezTo>
                <a:cubicBezTo>
                  <a:pt x="251" y="88"/>
                  <a:pt x="252" y="89"/>
                  <a:pt x="250" y="89"/>
                </a:cubicBezTo>
                <a:cubicBezTo>
                  <a:pt x="249" y="89"/>
                  <a:pt x="251" y="90"/>
                  <a:pt x="250" y="89"/>
                </a:cubicBezTo>
                <a:cubicBezTo>
                  <a:pt x="250" y="88"/>
                  <a:pt x="248" y="88"/>
                  <a:pt x="248" y="89"/>
                </a:cubicBezTo>
                <a:cubicBezTo>
                  <a:pt x="248" y="89"/>
                  <a:pt x="248" y="89"/>
                  <a:pt x="247" y="88"/>
                </a:cubicBezTo>
                <a:cubicBezTo>
                  <a:pt x="246" y="88"/>
                  <a:pt x="247" y="90"/>
                  <a:pt x="246" y="89"/>
                </a:cubicBezTo>
                <a:cubicBezTo>
                  <a:pt x="246" y="89"/>
                  <a:pt x="247" y="89"/>
                  <a:pt x="247" y="89"/>
                </a:cubicBezTo>
                <a:cubicBezTo>
                  <a:pt x="245" y="89"/>
                  <a:pt x="243" y="88"/>
                  <a:pt x="243" y="89"/>
                </a:cubicBezTo>
                <a:cubicBezTo>
                  <a:pt x="242" y="90"/>
                  <a:pt x="242" y="88"/>
                  <a:pt x="241" y="88"/>
                </a:cubicBezTo>
                <a:cubicBezTo>
                  <a:pt x="249" y="88"/>
                  <a:pt x="256" y="87"/>
                  <a:pt x="264" y="87"/>
                </a:cubicBezTo>
                <a:cubicBezTo>
                  <a:pt x="271" y="87"/>
                  <a:pt x="278" y="88"/>
                  <a:pt x="283" y="86"/>
                </a:cubicBezTo>
                <a:cubicBezTo>
                  <a:pt x="283" y="86"/>
                  <a:pt x="281" y="87"/>
                  <a:pt x="281" y="86"/>
                </a:cubicBezTo>
                <a:cubicBezTo>
                  <a:pt x="280" y="86"/>
                  <a:pt x="279" y="87"/>
                  <a:pt x="278" y="85"/>
                </a:cubicBezTo>
                <a:cubicBezTo>
                  <a:pt x="278" y="86"/>
                  <a:pt x="278" y="86"/>
                  <a:pt x="278" y="86"/>
                </a:cubicBezTo>
                <a:cubicBezTo>
                  <a:pt x="277" y="86"/>
                  <a:pt x="274" y="87"/>
                  <a:pt x="275" y="85"/>
                </a:cubicBezTo>
                <a:cubicBezTo>
                  <a:pt x="274" y="86"/>
                  <a:pt x="273" y="86"/>
                  <a:pt x="271" y="86"/>
                </a:cubicBezTo>
                <a:cubicBezTo>
                  <a:pt x="271" y="85"/>
                  <a:pt x="272" y="86"/>
                  <a:pt x="272" y="86"/>
                </a:cubicBezTo>
                <a:cubicBezTo>
                  <a:pt x="272" y="85"/>
                  <a:pt x="270" y="86"/>
                  <a:pt x="270" y="85"/>
                </a:cubicBezTo>
                <a:cubicBezTo>
                  <a:pt x="271" y="86"/>
                  <a:pt x="269" y="86"/>
                  <a:pt x="269" y="86"/>
                </a:cubicBezTo>
                <a:cubicBezTo>
                  <a:pt x="268" y="86"/>
                  <a:pt x="268" y="85"/>
                  <a:pt x="267" y="86"/>
                </a:cubicBezTo>
                <a:cubicBezTo>
                  <a:pt x="268" y="86"/>
                  <a:pt x="264" y="87"/>
                  <a:pt x="263" y="85"/>
                </a:cubicBezTo>
                <a:cubicBezTo>
                  <a:pt x="262" y="85"/>
                  <a:pt x="263" y="86"/>
                  <a:pt x="262" y="86"/>
                </a:cubicBezTo>
                <a:cubicBezTo>
                  <a:pt x="260" y="84"/>
                  <a:pt x="258" y="87"/>
                  <a:pt x="255" y="86"/>
                </a:cubicBezTo>
                <a:cubicBezTo>
                  <a:pt x="255" y="86"/>
                  <a:pt x="255" y="86"/>
                  <a:pt x="256" y="86"/>
                </a:cubicBezTo>
                <a:cubicBezTo>
                  <a:pt x="255" y="87"/>
                  <a:pt x="255" y="86"/>
                  <a:pt x="253" y="86"/>
                </a:cubicBezTo>
                <a:cubicBezTo>
                  <a:pt x="253" y="87"/>
                  <a:pt x="252" y="86"/>
                  <a:pt x="252" y="86"/>
                </a:cubicBezTo>
                <a:cubicBezTo>
                  <a:pt x="251" y="86"/>
                  <a:pt x="252" y="86"/>
                  <a:pt x="252" y="86"/>
                </a:cubicBezTo>
                <a:cubicBezTo>
                  <a:pt x="251" y="86"/>
                  <a:pt x="251" y="86"/>
                  <a:pt x="250" y="86"/>
                </a:cubicBezTo>
                <a:cubicBezTo>
                  <a:pt x="251" y="86"/>
                  <a:pt x="251" y="86"/>
                  <a:pt x="251" y="86"/>
                </a:cubicBezTo>
                <a:cubicBezTo>
                  <a:pt x="248" y="86"/>
                  <a:pt x="246" y="87"/>
                  <a:pt x="242" y="86"/>
                </a:cubicBezTo>
                <a:cubicBezTo>
                  <a:pt x="243" y="86"/>
                  <a:pt x="243" y="86"/>
                  <a:pt x="243" y="86"/>
                </a:cubicBezTo>
                <a:cubicBezTo>
                  <a:pt x="242" y="87"/>
                  <a:pt x="242" y="87"/>
                  <a:pt x="242" y="86"/>
                </a:cubicBezTo>
                <a:cubicBezTo>
                  <a:pt x="241" y="86"/>
                  <a:pt x="240" y="86"/>
                  <a:pt x="240" y="87"/>
                </a:cubicBezTo>
                <a:cubicBezTo>
                  <a:pt x="239" y="87"/>
                  <a:pt x="239" y="85"/>
                  <a:pt x="238" y="86"/>
                </a:cubicBezTo>
                <a:cubicBezTo>
                  <a:pt x="238" y="87"/>
                  <a:pt x="239" y="86"/>
                  <a:pt x="239" y="86"/>
                </a:cubicBezTo>
                <a:cubicBezTo>
                  <a:pt x="239" y="87"/>
                  <a:pt x="236" y="87"/>
                  <a:pt x="238" y="86"/>
                </a:cubicBezTo>
                <a:cubicBezTo>
                  <a:pt x="237" y="86"/>
                  <a:pt x="237" y="86"/>
                  <a:pt x="236" y="86"/>
                </a:cubicBezTo>
                <a:cubicBezTo>
                  <a:pt x="236" y="87"/>
                  <a:pt x="237" y="86"/>
                  <a:pt x="237" y="87"/>
                </a:cubicBezTo>
                <a:cubicBezTo>
                  <a:pt x="236" y="87"/>
                  <a:pt x="236" y="87"/>
                  <a:pt x="235" y="86"/>
                </a:cubicBezTo>
                <a:cubicBezTo>
                  <a:pt x="235" y="87"/>
                  <a:pt x="234" y="86"/>
                  <a:pt x="233" y="87"/>
                </a:cubicBezTo>
                <a:cubicBezTo>
                  <a:pt x="233" y="86"/>
                  <a:pt x="233" y="87"/>
                  <a:pt x="233" y="86"/>
                </a:cubicBezTo>
                <a:cubicBezTo>
                  <a:pt x="232" y="86"/>
                  <a:pt x="231" y="86"/>
                  <a:pt x="229" y="86"/>
                </a:cubicBezTo>
                <a:cubicBezTo>
                  <a:pt x="230" y="87"/>
                  <a:pt x="229" y="88"/>
                  <a:pt x="228" y="86"/>
                </a:cubicBezTo>
                <a:cubicBezTo>
                  <a:pt x="227" y="87"/>
                  <a:pt x="227" y="86"/>
                  <a:pt x="226" y="86"/>
                </a:cubicBezTo>
                <a:cubicBezTo>
                  <a:pt x="226" y="87"/>
                  <a:pt x="226" y="87"/>
                  <a:pt x="226" y="87"/>
                </a:cubicBezTo>
                <a:cubicBezTo>
                  <a:pt x="226" y="87"/>
                  <a:pt x="225" y="87"/>
                  <a:pt x="225" y="86"/>
                </a:cubicBezTo>
                <a:cubicBezTo>
                  <a:pt x="221" y="86"/>
                  <a:pt x="218" y="86"/>
                  <a:pt x="215" y="86"/>
                </a:cubicBezTo>
                <a:cubicBezTo>
                  <a:pt x="214" y="86"/>
                  <a:pt x="216" y="86"/>
                  <a:pt x="215" y="85"/>
                </a:cubicBezTo>
                <a:cubicBezTo>
                  <a:pt x="213" y="88"/>
                  <a:pt x="210" y="86"/>
                  <a:pt x="208" y="87"/>
                </a:cubicBezTo>
                <a:cubicBezTo>
                  <a:pt x="207" y="86"/>
                  <a:pt x="206" y="88"/>
                  <a:pt x="205" y="87"/>
                </a:cubicBezTo>
                <a:cubicBezTo>
                  <a:pt x="204" y="86"/>
                  <a:pt x="206" y="87"/>
                  <a:pt x="206" y="87"/>
                </a:cubicBezTo>
                <a:cubicBezTo>
                  <a:pt x="205" y="86"/>
                  <a:pt x="204" y="87"/>
                  <a:pt x="203" y="86"/>
                </a:cubicBezTo>
                <a:cubicBezTo>
                  <a:pt x="203" y="86"/>
                  <a:pt x="203" y="87"/>
                  <a:pt x="204" y="87"/>
                </a:cubicBezTo>
                <a:cubicBezTo>
                  <a:pt x="203" y="88"/>
                  <a:pt x="202" y="87"/>
                  <a:pt x="202" y="88"/>
                </a:cubicBezTo>
                <a:cubicBezTo>
                  <a:pt x="202" y="87"/>
                  <a:pt x="201" y="87"/>
                  <a:pt x="203" y="87"/>
                </a:cubicBezTo>
                <a:cubicBezTo>
                  <a:pt x="203" y="86"/>
                  <a:pt x="202" y="87"/>
                  <a:pt x="201" y="86"/>
                </a:cubicBezTo>
                <a:cubicBezTo>
                  <a:pt x="201" y="87"/>
                  <a:pt x="202" y="87"/>
                  <a:pt x="201" y="87"/>
                </a:cubicBezTo>
                <a:cubicBezTo>
                  <a:pt x="201" y="87"/>
                  <a:pt x="201" y="87"/>
                  <a:pt x="201" y="86"/>
                </a:cubicBezTo>
                <a:cubicBezTo>
                  <a:pt x="200" y="86"/>
                  <a:pt x="200" y="87"/>
                  <a:pt x="199" y="87"/>
                </a:cubicBezTo>
                <a:cubicBezTo>
                  <a:pt x="199" y="87"/>
                  <a:pt x="201" y="87"/>
                  <a:pt x="200" y="88"/>
                </a:cubicBezTo>
                <a:cubicBezTo>
                  <a:pt x="199" y="88"/>
                  <a:pt x="199" y="87"/>
                  <a:pt x="199" y="86"/>
                </a:cubicBezTo>
                <a:cubicBezTo>
                  <a:pt x="199" y="86"/>
                  <a:pt x="198" y="86"/>
                  <a:pt x="198" y="86"/>
                </a:cubicBezTo>
                <a:cubicBezTo>
                  <a:pt x="198" y="87"/>
                  <a:pt x="199" y="87"/>
                  <a:pt x="199" y="87"/>
                </a:cubicBezTo>
                <a:cubicBezTo>
                  <a:pt x="199" y="88"/>
                  <a:pt x="198" y="88"/>
                  <a:pt x="197" y="88"/>
                </a:cubicBezTo>
                <a:cubicBezTo>
                  <a:pt x="197" y="88"/>
                  <a:pt x="198" y="88"/>
                  <a:pt x="198" y="87"/>
                </a:cubicBezTo>
                <a:cubicBezTo>
                  <a:pt x="197" y="88"/>
                  <a:pt x="195" y="88"/>
                  <a:pt x="195" y="87"/>
                </a:cubicBezTo>
                <a:cubicBezTo>
                  <a:pt x="194" y="87"/>
                  <a:pt x="194" y="87"/>
                  <a:pt x="194" y="87"/>
                </a:cubicBezTo>
                <a:cubicBezTo>
                  <a:pt x="193" y="87"/>
                  <a:pt x="193" y="88"/>
                  <a:pt x="192" y="88"/>
                </a:cubicBezTo>
                <a:cubicBezTo>
                  <a:pt x="193" y="87"/>
                  <a:pt x="193" y="88"/>
                  <a:pt x="193" y="88"/>
                </a:cubicBezTo>
                <a:cubicBezTo>
                  <a:pt x="193" y="86"/>
                  <a:pt x="190" y="88"/>
                  <a:pt x="190" y="86"/>
                </a:cubicBezTo>
                <a:cubicBezTo>
                  <a:pt x="190" y="86"/>
                  <a:pt x="190" y="87"/>
                  <a:pt x="188" y="87"/>
                </a:cubicBezTo>
                <a:cubicBezTo>
                  <a:pt x="189" y="88"/>
                  <a:pt x="188" y="87"/>
                  <a:pt x="188" y="88"/>
                </a:cubicBezTo>
                <a:cubicBezTo>
                  <a:pt x="187" y="88"/>
                  <a:pt x="188" y="87"/>
                  <a:pt x="187" y="86"/>
                </a:cubicBezTo>
                <a:cubicBezTo>
                  <a:pt x="187" y="86"/>
                  <a:pt x="186" y="87"/>
                  <a:pt x="187" y="88"/>
                </a:cubicBezTo>
                <a:cubicBezTo>
                  <a:pt x="184" y="88"/>
                  <a:pt x="181" y="88"/>
                  <a:pt x="179" y="87"/>
                </a:cubicBezTo>
                <a:cubicBezTo>
                  <a:pt x="180" y="88"/>
                  <a:pt x="181" y="87"/>
                  <a:pt x="182" y="87"/>
                </a:cubicBezTo>
                <a:cubicBezTo>
                  <a:pt x="182" y="86"/>
                  <a:pt x="178" y="87"/>
                  <a:pt x="178" y="86"/>
                </a:cubicBezTo>
                <a:cubicBezTo>
                  <a:pt x="176" y="87"/>
                  <a:pt x="174" y="87"/>
                  <a:pt x="173" y="86"/>
                </a:cubicBezTo>
                <a:cubicBezTo>
                  <a:pt x="169" y="88"/>
                  <a:pt x="163" y="86"/>
                  <a:pt x="158" y="87"/>
                </a:cubicBezTo>
                <a:cubicBezTo>
                  <a:pt x="157" y="87"/>
                  <a:pt x="158" y="86"/>
                  <a:pt x="157" y="86"/>
                </a:cubicBezTo>
                <a:cubicBezTo>
                  <a:pt x="156" y="87"/>
                  <a:pt x="152" y="87"/>
                  <a:pt x="149" y="86"/>
                </a:cubicBezTo>
                <a:cubicBezTo>
                  <a:pt x="146" y="87"/>
                  <a:pt x="143" y="86"/>
                  <a:pt x="140" y="86"/>
                </a:cubicBezTo>
                <a:cubicBezTo>
                  <a:pt x="140" y="85"/>
                  <a:pt x="142" y="85"/>
                  <a:pt x="142" y="86"/>
                </a:cubicBezTo>
                <a:cubicBezTo>
                  <a:pt x="142" y="86"/>
                  <a:pt x="142" y="85"/>
                  <a:pt x="142" y="85"/>
                </a:cubicBezTo>
                <a:cubicBezTo>
                  <a:pt x="143" y="85"/>
                  <a:pt x="143" y="86"/>
                  <a:pt x="143" y="86"/>
                </a:cubicBezTo>
                <a:cubicBezTo>
                  <a:pt x="144" y="86"/>
                  <a:pt x="144" y="86"/>
                  <a:pt x="143" y="86"/>
                </a:cubicBezTo>
                <a:cubicBezTo>
                  <a:pt x="147" y="84"/>
                  <a:pt x="154" y="86"/>
                  <a:pt x="157" y="86"/>
                </a:cubicBezTo>
                <a:cubicBezTo>
                  <a:pt x="157" y="86"/>
                  <a:pt x="157" y="85"/>
                  <a:pt x="158" y="85"/>
                </a:cubicBezTo>
                <a:cubicBezTo>
                  <a:pt x="162" y="85"/>
                  <a:pt x="166" y="86"/>
                  <a:pt x="169" y="86"/>
                </a:cubicBezTo>
                <a:cubicBezTo>
                  <a:pt x="169" y="85"/>
                  <a:pt x="168" y="85"/>
                  <a:pt x="168" y="85"/>
                </a:cubicBezTo>
                <a:cubicBezTo>
                  <a:pt x="158" y="84"/>
                  <a:pt x="144" y="85"/>
                  <a:pt x="136" y="85"/>
                </a:cubicBezTo>
                <a:cubicBezTo>
                  <a:pt x="136" y="85"/>
                  <a:pt x="136" y="85"/>
                  <a:pt x="136" y="84"/>
                </a:cubicBezTo>
                <a:cubicBezTo>
                  <a:pt x="133" y="85"/>
                  <a:pt x="130" y="84"/>
                  <a:pt x="130" y="85"/>
                </a:cubicBezTo>
                <a:cubicBezTo>
                  <a:pt x="129" y="85"/>
                  <a:pt x="129" y="85"/>
                  <a:pt x="129" y="84"/>
                </a:cubicBezTo>
                <a:cubicBezTo>
                  <a:pt x="129" y="84"/>
                  <a:pt x="128" y="86"/>
                  <a:pt x="128" y="84"/>
                </a:cubicBezTo>
                <a:cubicBezTo>
                  <a:pt x="127" y="84"/>
                  <a:pt x="127" y="85"/>
                  <a:pt x="128" y="85"/>
                </a:cubicBezTo>
                <a:cubicBezTo>
                  <a:pt x="125" y="85"/>
                  <a:pt x="120" y="86"/>
                  <a:pt x="119" y="84"/>
                </a:cubicBezTo>
                <a:cubicBezTo>
                  <a:pt x="118" y="84"/>
                  <a:pt x="119" y="85"/>
                  <a:pt x="119" y="85"/>
                </a:cubicBezTo>
                <a:cubicBezTo>
                  <a:pt x="118" y="84"/>
                  <a:pt x="117" y="85"/>
                  <a:pt x="117" y="84"/>
                </a:cubicBezTo>
                <a:cubicBezTo>
                  <a:pt x="116" y="85"/>
                  <a:pt x="114" y="85"/>
                  <a:pt x="112" y="84"/>
                </a:cubicBezTo>
                <a:cubicBezTo>
                  <a:pt x="112" y="86"/>
                  <a:pt x="112" y="84"/>
                  <a:pt x="111" y="85"/>
                </a:cubicBezTo>
                <a:cubicBezTo>
                  <a:pt x="111" y="85"/>
                  <a:pt x="110" y="84"/>
                  <a:pt x="110" y="85"/>
                </a:cubicBezTo>
                <a:cubicBezTo>
                  <a:pt x="107" y="83"/>
                  <a:pt x="102" y="85"/>
                  <a:pt x="97" y="85"/>
                </a:cubicBezTo>
                <a:cubicBezTo>
                  <a:pt x="99" y="83"/>
                  <a:pt x="95" y="85"/>
                  <a:pt x="95" y="84"/>
                </a:cubicBezTo>
                <a:cubicBezTo>
                  <a:pt x="95" y="85"/>
                  <a:pt x="90" y="85"/>
                  <a:pt x="90" y="84"/>
                </a:cubicBezTo>
                <a:cubicBezTo>
                  <a:pt x="90" y="84"/>
                  <a:pt x="90" y="85"/>
                  <a:pt x="89" y="85"/>
                </a:cubicBezTo>
                <a:cubicBezTo>
                  <a:pt x="91" y="86"/>
                  <a:pt x="94" y="86"/>
                  <a:pt x="96" y="85"/>
                </a:cubicBezTo>
                <a:cubicBezTo>
                  <a:pt x="96" y="85"/>
                  <a:pt x="96" y="86"/>
                  <a:pt x="96" y="86"/>
                </a:cubicBezTo>
                <a:cubicBezTo>
                  <a:pt x="96" y="86"/>
                  <a:pt x="96" y="86"/>
                  <a:pt x="96" y="86"/>
                </a:cubicBezTo>
                <a:cubicBezTo>
                  <a:pt x="89" y="86"/>
                  <a:pt x="84" y="86"/>
                  <a:pt x="77" y="86"/>
                </a:cubicBezTo>
                <a:cubicBezTo>
                  <a:pt x="77" y="87"/>
                  <a:pt x="77" y="87"/>
                  <a:pt x="77" y="87"/>
                </a:cubicBezTo>
                <a:cubicBezTo>
                  <a:pt x="77" y="87"/>
                  <a:pt x="76" y="87"/>
                  <a:pt x="77" y="86"/>
                </a:cubicBezTo>
                <a:cubicBezTo>
                  <a:pt x="76" y="87"/>
                  <a:pt x="75" y="87"/>
                  <a:pt x="75" y="87"/>
                </a:cubicBezTo>
                <a:cubicBezTo>
                  <a:pt x="74" y="86"/>
                  <a:pt x="73" y="86"/>
                  <a:pt x="73" y="86"/>
                </a:cubicBezTo>
                <a:cubicBezTo>
                  <a:pt x="59" y="86"/>
                  <a:pt x="49" y="88"/>
                  <a:pt x="36" y="86"/>
                </a:cubicBezTo>
                <a:cubicBezTo>
                  <a:pt x="34" y="87"/>
                  <a:pt x="35" y="87"/>
                  <a:pt x="32" y="87"/>
                </a:cubicBezTo>
                <a:cubicBezTo>
                  <a:pt x="32" y="87"/>
                  <a:pt x="32" y="87"/>
                  <a:pt x="32" y="87"/>
                </a:cubicBezTo>
                <a:cubicBezTo>
                  <a:pt x="29" y="87"/>
                  <a:pt x="24" y="87"/>
                  <a:pt x="20" y="87"/>
                </a:cubicBezTo>
                <a:cubicBezTo>
                  <a:pt x="20" y="86"/>
                  <a:pt x="21" y="87"/>
                  <a:pt x="22" y="86"/>
                </a:cubicBezTo>
                <a:cubicBezTo>
                  <a:pt x="20" y="86"/>
                  <a:pt x="20" y="86"/>
                  <a:pt x="17" y="86"/>
                </a:cubicBezTo>
                <a:cubicBezTo>
                  <a:pt x="19" y="85"/>
                  <a:pt x="24" y="86"/>
                  <a:pt x="27" y="85"/>
                </a:cubicBezTo>
                <a:cubicBezTo>
                  <a:pt x="28" y="85"/>
                  <a:pt x="26" y="85"/>
                  <a:pt x="28" y="85"/>
                </a:cubicBezTo>
                <a:cubicBezTo>
                  <a:pt x="27" y="84"/>
                  <a:pt x="26" y="85"/>
                  <a:pt x="25" y="85"/>
                </a:cubicBezTo>
                <a:cubicBezTo>
                  <a:pt x="26" y="84"/>
                  <a:pt x="29" y="83"/>
                  <a:pt x="31" y="84"/>
                </a:cubicBezTo>
                <a:cubicBezTo>
                  <a:pt x="30" y="84"/>
                  <a:pt x="29" y="84"/>
                  <a:pt x="28" y="84"/>
                </a:cubicBezTo>
                <a:cubicBezTo>
                  <a:pt x="28" y="85"/>
                  <a:pt x="29" y="85"/>
                  <a:pt x="29" y="85"/>
                </a:cubicBezTo>
                <a:cubicBezTo>
                  <a:pt x="29" y="85"/>
                  <a:pt x="30" y="84"/>
                  <a:pt x="31" y="85"/>
                </a:cubicBezTo>
                <a:cubicBezTo>
                  <a:pt x="30" y="86"/>
                  <a:pt x="32" y="85"/>
                  <a:pt x="32" y="85"/>
                </a:cubicBezTo>
                <a:cubicBezTo>
                  <a:pt x="32" y="85"/>
                  <a:pt x="32" y="85"/>
                  <a:pt x="32" y="85"/>
                </a:cubicBezTo>
                <a:cubicBezTo>
                  <a:pt x="34" y="86"/>
                  <a:pt x="37" y="84"/>
                  <a:pt x="38" y="85"/>
                </a:cubicBezTo>
                <a:cubicBezTo>
                  <a:pt x="39" y="85"/>
                  <a:pt x="39" y="84"/>
                  <a:pt x="39" y="84"/>
                </a:cubicBezTo>
                <a:cubicBezTo>
                  <a:pt x="39" y="85"/>
                  <a:pt x="41" y="85"/>
                  <a:pt x="42" y="85"/>
                </a:cubicBezTo>
                <a:cubicBezTo>
                  <a:pt x="40" y="84"/>
                  <a:pt x="42" y="84"/>
                  <a:pt x="42" y="84"/>
                </a:cubicBezTo>
                <a:cubicBezTo>
                  <a:pt x="42" y="84"/>
                  <a:pt x="42" y="84"/>
                  <a:pt x="42" y="85"/>
                </a:cubicBezTo>
                <a:cubicBezTo>
                  <a:pt x="43" y="85"/>
                  <a:pt x="43" y="84"/>
                  <a:pt x="44" y="85"/>
                </a:cubicBezTo>
                <a:cubicBezTo>
                  <a:pt x="44" y="85"/>
                  <a:pt x="44" y="84"/>
                  <a:pt x="45" y="84"/>
                </a:cubicBezTo>
                <a:cubicBezTo>
                  <a:pt x="45" y="84"/>
                  <a:pt x="45" y="84"/>
                  <a:pt x="44" y="84"/>
                </a:cubicBezTo>
                <a:cubicBezTo>
                  <a:pt x="48" y="85"/>
                  <a:pt x="55" y="85"/>
                  <a:pt x="59" y="84"/>
                </a:cubicBezTo>
                <a:cubicBezTo>
                  <a:pt x="60" y="84"/>
                  <a:pt x="63" y="83"/>
                  <a:pt x="65" y="84"/>
                </a:cubicBezTo>
                <a:cubicBezTo>
                  <a:pt x="66" y="84"/>
                  <a:pt x="70" y="84"/>
                  <a:pt x="72" y="84"/>
                </a:cubicBezTo>
                <a:cubicBezTo>
                  <a:pt x="72" y="83"/>
                  <a:pt x="73" y="83"/>
                  <a:pt x="74" y="83"/>
                </a:cubicBezTo>
                <a:cubicBezTo>
                  <a:pt x="74" y="84"/>
                  <a:pt x="76" y="83"/>
                  <a:pt x="77" y="84"/>
                </a:cubicBezTo>
                <a:cubicBezTo>
                  <a:pt x="78" y="84"/>
                  <a:pt x="78" y="83"/>
                  <a:pt x="79" y="83"/>
                </a:cubicBezTo>
                <a:cubicBezTo>
                  <a:pt x="80" y="83"/>
                  <a:pt x="79" y="83"/>
                  <a:pt x="78" y="83"/>
                </a:cubicBezTo>
                <a:cubicBezTo>
                  <a:pt x="79" y="84"/>
                  <a:pt x="79" y="83"/>
                  <a:pt x="80" y="84"/>
                </a:cubicBezTo>
                <a:cubicBezTo>
                  <a:pt x="80" y="83"/>
                  <a:pt x="80" y="82"/>
                  <a:pt x="81" y="83"/>
                </a:cubicBezTo>
                <a:cubicBezTo>
                  <a:pt x="81" y="83"/>
                  <a:pt x="81" y="83"/>
                  <a:pt x="80" y="83"/>
                </a:cubicBezTo>
                <a:cubicBezTo>
                  <a:pt x="80" y="84"/>
                  <a:pt x="82" y="83"/>
                  <a:pt x="82" y="84"/>
                </a:cubicBezTo>
                <a:cubicBezTo>
                  <a:pt x="82" y="84"/>
                  <a:pt x="82" y="83"/>
                  <a:pt x="82" y="83"/>
                </a:cubicBezTo>
                <a:cubicBezTo>
                  <a:pt x="83" y="83"/>
                  <a:pt x="82" y="83"/>
                  <a:pt x="83" y="84"/>
                </a:cubicBezTo>
                <a:cubicBezTo>
                  <a:pt x="83" y="83"/>
                  <a:pt x="83" y="82"/>
                  <a:pt x="84" y="84"/>
                </a:cubicBezTo>
                <a:cubicBezTo>
                  <a:pt x="84" y="83"/>
                  <a:pt x="84" y="83"/>
                  <a:pt x="84" y="83"/>
                </a:cubicBezTo>
                <a:cubicBezTo>
                  <a:pt x="86" y="83"/>
                  <a:pt x="87" y="83"/>
                  <a:pt x="90" y="83"/>
                </a:cubicBezTo>
                <a:cubicBezTo>
                  <a:pt x="90" y="83"/>
                  <a:pt x="90" y="83"/>
                  <a:pt x="90" y="82"/>
                </a:cubicBezTo>
                <a:cubicBezTo>
                  <a:pt x="90" y="83"/>
                  <a:pt x="94" y="84"/>
                  <a:pt x="94" y="83"/>
                </a:cubicBezTo>
                <a:cubicBezTo>
                  <a:pt x="94" y="83"/>
                  <a:pt x="94" y="83"/>
                  <a:pt x="95" y="84"/>
                </a:cubicBezTo>
                <a:cubicBezTo>
                  <a:pt x="95" y="84"/>
                  <a:pt x="95" y="83"/>
                  <a:pt x="95" y="83"/>
                </a:cubicBezTo>
                <a:cubicBezTo>
                  <a:pt x="98" y="83"/>
                  <a:pt x="101" y="82"/>
                  <a:pt x="102" y="84"/>
                </a:cubicBezTo>
                <a:cubicBezTo>
                  <a:pt x="102" y="84"/>
                  <a:pt x="102" y="83"/>
                  <a:pt x="102" y="83"/>
                </a:cubicBezTo>
                <a:cubicBezTo>
                  <a:pt x="105" y="84"/>
                  <a:pt x="108" y="83"/>
                  <a:pt x="109" y="84"/>
                </a:cubicBezTo>
                <a:cubicBezTo>
                  <a:pt x="110" y="84"/>
                  <a:pt x="109" y="83"/>
                  <a:pt x="109" y="83"/>
                </a:cubicBezTo>
                <a:cubicBezTo>
                  <a:pt x="110" y="83"/>
                  <a:pt x="110" y="83"/>
                  <a:pt x="110" y="84"/>
                </a:cubicBezTo>
                <a:cubicBezTo>
                  <a:pt x="110" y="84"/>
                  <a:pt x="110" y="83"/>
                  <a:pt x="110" y="83"/>
                </a:cubicBezTo>
                <a:cubicBezTo>
                  <a:pt x="111" y="83"/>
                  <a:pt x="111" y="83"/>
                  <a:pt x="112" y="83"/>
                </a:cubicBezTo>
                <a:cubicBezTo>
                  <a:pt x="112" y="84"/>
                  <a:pt x="112" y="84"/>
                  <a:pt x="112" y="84"/>
                </a:cubicBezTo>
                <a:cubicBezTo>
                  <a:pt x="113" y="84"/>
                  <a:pt x="112" y="84"/>
                  <a:pt x="113" y="84"/>
                </a:cubicBezTo>
                <a:cubicBezTo>
                  <a:pt x="113" y="83"/>
                  <a:pt x="113" y="83"/>
                  <a:pt x="114" y="84"/>
                </a:cubicBezTo>
                <a:cubicBezTo>
                  <a:pt x="114" y="84"/>
                  <a:pt x="114" y="83"/>
                  <a:pt x="114" y="83"/>
                </a:cubicBezTo>
                <a:cubicBezTo>
                  <a:pt x="115" y="84"/>
                  <a:pt x="119" y="83"/>
                  <a:pt x="122" y="83"/>
                </a:cubicBezTo>
                <a:cubicBezTo>
                  <a:pt x="122" y="83"/>
                  <a:pt x="121" y="82"/>
                  <a:pt x="121" y="82"/>
                </a:cubicBezTo>
                <a:cubicBezTo>
                  <a:pt x="121" y="82"/>
                  <a:pt x="123" y="82"/>
                  <a:pt x="124" y="82"/>
                </a:cubicBezTo>
                <a:cubicBezTo>
                  <a:pt x="124" y="83"/>
                  <a:pt x="124" y="83"/>
                  <a:pt x="125" y="83"/>
                </a:cubicBezTo>
                <a:cubicBezTo>
                  <a:pt x="126" y="83"/>
                  <a:pt x="125" y="83"/>
                  <a:pt x="125" y="82"/>
                </a:cubicBezTo>
                <a:cubicBezTo>
                  <a:pt x="125" y="82"/>
                  <a:pt x="126" y="83"/>
                  <a:pt x="126" y="82"/>
                </a:cubicBezTo>
                <a:cubicBezTo>
                  <a:pt x="126" y="82"/>
                  <a:pt x="125" y="83"/>
                  <a:pt x="126" y="84"/>
                </a:cubicBezTo>
                <a:cubicBezTo>
                  <a:pt x="127" y="84"/>
                  <a:pt x="126" y="82"/>
                  <a:pt x="126" y="82"/>
                </a:cubicBezTo>
                <a:cubicBezTo>
                  <a:pt x="128" y="82"/>
                  <a:pt x="129" y="82"/>
                  <a:pt x="130" y="82"/>
                </a:cubicBezTo>
                <a:cubicBezTo>
                  <a:pt x="130" y="83"/>
                  <a:pt x="129" y="82"/>
                  <a:pt x="128" y="82"/>
                </a:cubicBezTo>
                <a:cubicBezTo>
                  <a:pt x="128" y="83"/>
                  <a:pt x="128" y="83"/>
                  <a:pt x="128" y="83"/>
                </a:cubicBezTo>
                <a:cubicBezTo>
                  <a:pt x="129" y="83"/>
                  <a:pt x="129" y="83"/>
                  <a:pt x="130" y="83"/>
                </a:cubicBezTo>
                <a:cubicBezTo>
                  <a:pt x="131" y="83"/>
                  <a:pt x="131" y="82"/>
                  <a:pt x="131" y="82"/>
                </a:cubicBezTo>
                <a:cubicBezTo>
                  <a:pt x="131" y="82"/>
                  <a:pt x="131" y="83"/>
                  <a:pt x="132" y="82"/>
                </a:cubicBezTo>
                <a:cubicBezTo>
                  <a:pt x="132" y="83"/>
                  <a:pt x="132" y="83"/>
                  <a:pt x="131" y="83"/>
                </a:cubicBezTo>
                <a:cubicBezTo>
                  <a:pt x="131" y="83"/>
                  <a:pt x="132" y="84"/>
                  <a:pt x="132" y="84"/>
                </a:cubicBezTo>
                <a:cubicBezTo>
                  <a:pt x="133" y="84"/>
                  <a:pt x="133" y="83"/>
                  <a:pt x="133" y="83"/>
                </a:cubicBezTo>
                <a:cubicBezTo>
                  <a:pt x="133" y="83"/>
                  <a:pt x="133" y="83"/>
                  <a:pt x="132" y="83"/>
                </a:cubicBezTo>
                <a:cubicBezTo>
                  <a:pt x="133" y="82"/>
                  <a:pt x="133" y="83"/>
                  <a:pt x="134" y="83"/>
                </a:cubicBezTo>
                <a:cubicBezTo>
                  <a:pt x="135" y="83"/>
                  <a:pt x="134" y="83"/>
                  <a:pt x="134" y="82"/>
                </a:cubicBezTo>
                <a:cubicBezTo>
                  <a:pt x="135" y="82"/>
                  <a:pt x="136" y="83"/>
                  <a:pt x="137" y="83"/>
                </a:cubicBezTo>
                <a:cubicBezTo>
                  <a:pt x="137" y="83"/>
                  <a:pt x="136" y="82"/>
                  <a:pt x="136" y="82"/>
                </a:cubicBezTo>
                <a:cubicBezTo>
                  <a:pt x="136" y="82"/>
                  <a:pt x="136" y="82"/>
                  <a:pt x="136" y="82"/>
                </a:cubicBezTo>
                <a:cubicBezTo>
                  <a:pt x="139" y="81"/>
                  <a:pt x="147" y="82"/>
                  <a:pt x="153" y="82"/>
                </a:cubicBezTo>
                <a:cubicBezTo>
                  <a:pt x="146" y="81"/>
                  <a:pt x="140" y="81"/>
                  <a:pt x="136" y="81"/>
                </a:cubicBezTo>
                <a:cubicBezTo>
                  <a:pt x="136" y="81"/>
                  <a:pt x="134" y="80"/>
                  <a:pt x="135" y="80"/>
                </a:cubicBezTo>
                <a:cubicBezTo>
                  <a:pt x="135" y="80"/>
                  <a:pt x="135" y="80"/>
                  <a:pt x="134" y="80"/>
                </a:cubicBezTo>
                <a:cubicBezTo>
                  <a:pt x="133" y="80"/>
                  <a:pt x="134" y="81"/>
                  <a:pt x="134" y="81"/>
                </a:cubicBezTo>
                <a:cubicBezTo>
                  <a:pt x="134" y="82"/>
                  <a:pt x="133" y="81"/>
                  <a:pt x="132" y="81"/>
                </a:cubicBezTo>
                <a:cubicBezTo>
                  <a:pt x="133" y="80"/>
                  <a:pt x="127" y="80"/>
                  <a:pt x="128" y="81"/>
                </a:cubicBezTo>
                <a:cubicBezTo>
                  <a:pt x="127" y="81"/>
                  <a:pt x="127" y="81"/>
                  <a:pt x="127" y="80"/>
                </a:cubicBezTo>
                <a:cubicBezTo>
                  <a:pt x="124" y="80"/>
                  <a:pt x="120" y="82"/>
                  <a:pt x="119" y="81"/>
                </a:cubicBezTo>
                <a:cubicBezTo>
                  <a:pt x="110" y="82"/>
                  <a:pt x="99" y="81"/>
                  <a:pt x="91" y="81"/>
                </a:cubicBezTo>
                <a:cubicBezTo>
                  <a:pt x="91" y="80"/>
                  <a:pt x="91" y="80"/>
                  <a:pt x="91" y="80"/>
                </a:cubicBezTo>
                <a:cubicBezTo>
                  <a:pt x="88" y="80"/>
                  <a:pt x="85" y="79"/>
                  <a:pt x="83" y="80"/>
                </a:cubicBezTo>
                <a:cubicBezTo>
                  <a:pt x="86" y="78"/>
                  <a:pt x="93" y="79"/>
                  <a:pt x="95" y="78"/>
                </a:cubicBezTo>
                <a:cubicBezTo>
                  <a:pt x="90" y="77"/>
                  <a:pt x="87" y="79"/>
                  <a:pt x="83" y="78"/>
                </a:cubicBezTo>
                <a:cubicBezTo>
                  <a:pt x="82" y="79"/>
                  <a:pt x="82" y="79"/>
                  <a:pt x="83" y="79"/>
                </a:cubicBezTo>
                <a:cubicBezTo>
                  <a:pt x="82" y="80"/>
                  <a:pt x="81" y="80"/>
                  <a:pt x="79" y="80"/>
                </a:cubicBezTo>
                <a:cubicBezTo>
                  <a:pt x="79" y="79"/>
                  <a:pt x="79" y="79"/>
                  <a:pt x="79" y="79"/>
                </a:cubicBezTo>
                <a:cubicBezTo>
                  <a:pt x="80" y="79"/>
                  <a:pt x="79" y="79"/>
                  <a:pt x="81" y="79"/>
                </a:cubicBezTo>
                <a:cubicBezTo>
                  <a:pt x="81" y="78"/>
                  <a:pt x="81" y="79"/>
                  <a:pt x="80" y="79"/>
                </a:cubicBezTo>
                <a:cubicBezTo>
                  <a:pt x="80" y="78"/>
                  <a:pt x="81" y="79"/>
                  <a:pt x="82" y="79"/>
                </a:cubicBezTo>
                <a:cubicBezTo>
                  <a:pt x="79" y="78"/>
                  <a:pt x="77" y="77"/>
                  <a:pt x="75" y="78"/>
                </a:cubicBezTo>
                <a:cubicBezTo>
                  <a:pt x="75" y="77"/>
                  <a:pt x="74" y="78"/>
                  <a:pt x="74" y="77"/>
                </a:cubicBezTo>
                <a:cubicBezTo>
                  <a:pt x="73" y="77"/>
                  <a:pt x="74" y="77"/>
                  <a:pt x="74" y="78"/>
                </a:cubicBezTo>
                <a:cubicBezTo>
                  <a:pt x="73" y="78"/>
                  <a:pt x="73" y="78"/>
                  <a:pt x="73" y="77"/>
                </a:cubicBezTo>
                <a:cubicBezTo>
                  <a:pt x="70" y="77"/>
                  <a:pt x="67" y="77"/>
                  <a:pt x="64" y="78"/>
                </a:cubicBezTo>
                <a:cubicBezTo>
                  <a:pt x="63" y="79"/>
                  <a:pt x="62" y="79"/>
                  <a:pt x="60" y="79"/>
                </a:cubicBezTo>
                <a:cubicBezTo>
                  <a:pt x="60" y="78"/>
                  <a:pt x="62" y="78"/>
                  <a:pt x="63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2" y="77"/>
                  <a:pt x="60" y="78"/>
                  <a:pt x="58" y="78"/>
                </a:cubicBezTo>
                <a:cubicBezTo>
                  <a:pt x="58" y="78"/>
                  <a:pt x="58" y="79"/>
                  <a:pt x="57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8"/>
                  <a:pt x="54" y="78"/>
                  <a:pt x="54" y="78"/>
                </a:cubicBezTo>
                <a:cubicBezTo>
                  <a:pt x="54" y="79"/>
                  <a:pt x="54" y="79"/>
                  <a:pt x="54" y="79"/>
                </a:cubicBezTo>
                <a:cubicBezTo>
                  <a:pt x="55" y="80"/>
                  <a:pt x="53" y="78"/>
                  <a:pt x="53" y="78"/>
                </a:cubicBezTo>
                <a:cubicBezTo>
                  <a:pt x="53" y="78"/>
                  <a:pt x="51" y="79"/>
                  <a:pt x="52" y="79"/>
                </a:cubicBezTo>
                <a:cubicBezTo>
                  <a:pt x="52" y="79"/>
                  <a:pt x="50" y="77"/>
                  <a:pt x="49" y="79"/>
                </a:cubicBezTo>
                <a:cubicBezTo>
                  <a:pt x="38" y="79"/>
                  <a:pt x="24" y="80"/>
                  <a:pt x="13" y="80"/>
                </a:cubicBezTo>
                <a:cubicBezTo>
                  <a:pt x="13" y="80"/>
                  <a:pt x="11" y="80"/>
                  <a:pt x="9" y="80"/>
                </a:cubicBezTo>
                <a:cubicBezTo>
                  <a:pt x="11" y="80"/>
                  <a:pt x="15" y="79"/>
                  <a:pt x="16" y="79"/>
                </a:cubicBezTo>
                <a:cubicBezTo>
                  <a:pt x="19" y="78"/>
                  <a:pt x="22" y="79"/>
                  <a:pt x="23" y="78"/>
                </a:cubicBezTo>
                <a:cubicBezTo>
                  <a:pt x="22" y="79"/>
                  <a:pt x="25" y="79"/>
                  <a:pt x="25" y="78"/>
                </a:cubicBezTo>
                <a:cubicBezTo>
                  <a:pt x="26" y="78"/>
                  <a:pt x="25" y="79"/>
                  <a:pt x="26" y="79"/>
                </a:cubicBezTo>
                <a:cubicBezTo>
                  <a:pt x="27" y="79"/>
                  <a:pt x="27" y="78"/>
                  <a:pt x="27" y="78"/>
                </a:cubicBezTo>
                <a:cubicBezTo>
                  <a:pt x="30" y="79"/>
                  <a:pt x="33" y="77"/>
                  <a:pt x="34" y="78"/>
                </a:cubicBezTo>
                <a:cubicBezTo>
                  <a:pt x="35" y="78"/>
                  <a:pt x="34" y="78"/>
                  <a:pt x="34" y="77"/>
                </a:cubicBezTo>
                <a:cubicBezTo>
                  <a:pt x="35" y="77"/>
                  <a:pt x="39" y="77"/>
                  <a:pt x="41" y="77"/>
                </a:cubicBezTo>
                <a:cubicBezTo>
                  <a:pt x="42" y="78"/>
                  <a:pt x="46" y="77"/>
                  <a:pt x="49" y="77"/>
                </a:cubicBezTo>
                <a:cubicBezTo>
                  <a:pt x="51" y="77"/>
                  <a:pt x="51" y="77"/>
                  <a:pt x="52" y="77"/>
                </a:cubicBezTo>
                <a:cubicBezTo>
                  <a:pt x="54" y="77"/>
                  <a:pt x="61" y="76"/>
                  <a:pt x="64" y="76"/>
                </a:cubicBezTo>
                <a:cubicBezTo>
                  <a:pt x="64" y="76"/>
                  <a:pt x="65" y="77"/>
                  <a:pt x="65" y="77"/>
                </a:cubicBezTo>
                <a:cubicBezTo>
                  <a:pt x="69" y="77"/>
                  <a:pt x="73" y="76"/>
                  <a:pt x="77" y="76"/>
                </a:cubicBezTo>
                <a:cubicBezTo>
                  <a:pt x="82" y="76"/>
                  <a:pt x="88" y="76"/>
                  <a:pt x="92" y="75"/>
                </a:cubicBezTo>
                <a:cubicBezTo>
                  <a:pt x="100" y="76"/>
                  <a:pt x="108" y="75"/>
                  <a:pt x="115" y="76"/>
                </a:cubicBezTo>
                <a:cubicBezTo>
                  <a:pt x="115" y="76"/>
                  <a:pt x="115" y="75"/>
                  <a:pt x="115" y="75"/>
                </a:cubicBezTo>
                <a:cubicBezTo>
                  <a:pt x="117" y="75"/>
                  <a:pt x="119" y="76"/>
                  <a:pt x="121" y="75"/>
                </a:cubicBezTo>
                <a:cubicBezTo>
                  <a:pt x="120" y="76"/>
                  <a:pt x="121" y="76"/>
                  <a:pt x="121" y="76"/>
                </a:cubicBezTo>
                <a:cubicBezTo>
                  <a:pt x="122" y="74"/>
                  <a:pt x="127" y="76"/>
                  <a:pt x="128" y="75"/>
                </a:cubicBezTo>
                <a:cubicBezTo>
                  <a:pt x="129" y="75"/>
                  <a:pt x="138" y="75"/>
                  <a:pt x="141" y="75"/>
                </a:cubicBezTo>
                <a:cubicBezTo>
                  <a:pt x="144" y="75"/>
                  <a:pt x="147" y="75"/>
                  <a:pt x="150" y="75"/>
                </a:cubicBezTo>
                <a:cubicBezTo>
                  <a:pt x="148" y="73"/>
                  <a:pt x="141" y="76"/>
                  <a:pt x="138" y="74"/>
                </a:cubicBezTo>
                <a:cubicBezTo>
                  <a:pt x="140" y="74"/>
                  <a:pt x="142" y="74"/>
                  <a:pt x="143" y="73"/>
                </a:cubicBezTo>
                <a:cubicBezTo>
                  <a:pt x="141" y="72"/>
                  <a:pt x="137" y="73"/>
                  <a:pt x="134" y="73"/>
                </a:cubicBezTo>
                <a:cubicBezTo>
                  <a:pt x="134" y="74"/>
                  <a:pt x="135" y="74"/>
                  <a:pt x="136" y="74"/>
                </a:cubicBezTo>
                <a:cubicBezTo>
                  <a:pt x="134" y="75"/>
                  <a:pt x="133" y="74"/>
                  <a:pt x="132" y="74"/>
                </a:cubicBezTo>
                <a:cubicBezTo>
                  <a:pt x="132" y="73"/>
                  <a:pt x="133" y="74"/>
                  <a:pt x="133" y="73"/>
                </a:cubicBezTo>
                <a:cubicBezTo>
                  <a:pt x="131" y="73"/>
                  <a:pt x="125" y="73"/>
                  <a:pt x="124" y="73"/>
                </a:cubicBezTo>
                <a:cubicBezTo>
                  <a:pt x="124" y="74"/>
                  <a:pt x="125" y="73"/>
                  <a:pt x="126" y="74"/>
                </a:cubicBezTo>
                <a:cubicBezTo>
                  <a:pt x="127" y="74"/>
                  <a:pt x="124" y="74"/>
                  <a:pt x="125" y="74"/>
                </a:cubicBezTo>
                <a:cubicBezTo>
                  <a:pt x="125" y="75"/>
                  <a:pt x="124" y="73"/>
                  <a:pt x="124" y="74"/>
                </a:cubicBezTo>
                <a:cubicBezTo>
                  <a:pt x="123" y="74"/>
                  <a:pt x="124" y="74"/>
                  <a:pt x="123" y="74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122" y="73"/>
                  <a:pt x="122" y="74"/>
                  <a:pt x="122" y="74"/>
                </a:cubicBezTo>
                <a:cubicBezTo>
                  <a:pt x="122" y="74"/>
                  <a:pt x="121" y="74"/>
                  <a:pt x="121" y="73"/>
                </a:cubicBezTo>
                <a:cubicBezTo>
                  <a:pt x="120" y="74"/>
                  <a:pt x="119" y="74"/>
                  <a:pt x="119" y="75"/>
                </a:cubicBezTo>
                <a:cubicBezTo>
                  <a:pt x="119" y="74"/>
                  <a:pt x="120" y="74"/>
                  <a:pt x="119" y="73"/>
                </a:cubicBezTo>
                <a:cubicBezTo>
                  <a:pt x="119" y="73"/>
                  <a:pt x="119" y="74"/>
                  <a:pt x="118" y="74"/>
                </a:cubicBezTo>
                <a:cubicBezTo>
                  <a:pt x="117" y="74"/>
                  <a:pt x="118" y="74"/>
                  <a:pt x="117" y="74"/>
                </a:cubicBezTo>
                <a:cubicBezTo>
                  <a:pt x="117" y="74"/>
                  <a:pt x="117" y="74"/>
                  <a:pt x="117" y="73"/>
                </a:cubicBezTo>
                <a:cubicBezTo>
                  <a:pt x="116" y="73"/>
                  <a:pt x="116" y="74"/>
                  <a:pt x="115" y="74"/>
                </a:cubicBezTo>
                <a:cubicBezTo>
                  <a:pt x="115" y="73"/>
                  <a:pt x="116" y="74"/>
                  <a:pt x="116" y="74"/>
                </a:cubicBezTo>
                <a:cubicBezTo>
                  <a:pt x="116" y="73"/>
                  <a:pt x="114" y="74"/>
                  <a:pt x="114" y="73"/>
                </a:cubicBezTo>
                <a:cubicBezTo>
                  <a:pt x="114" y="75"/>
                  <a:pt x="110" y="74"/>
                  <a:pt x="111" y="75"/>
                </a:cubicBezTo>
                <a:cubicBezTo>
                  <a:pt x="109" y="74"/>
                  <a:pt x="107" y="75"/>
                  <a:pt x="106" y="73"/>
                </a:cubicBezTo>
                <a:cubicBezTo>
                  <a:pt x="106" y="74"/>
                  <a:pt x="103" y="74"/>
                  <a:pt x="104" y="75"/>
                </a:cubicBezTo>
                <a:cubicBezTo>
                  <a:pt x="103" y="75"/>
                  <a:pt x="101" y="74"/>
                  <a:pt x="100" y="75"/>
                </a:cubicBezTo>
                <a:cubicBezTo>
                  <a:pt x="100" y="75"/>
                  <a:pt x="100" y="74"/>
                  <a:pt x="100" y="74"/>
                </a:cubicBezTo>
                <a:cubicBezTo>
                  <a:pt x="99" y="74"/>
                  <a:pt x="100" y="75"/>
                  <a:pt x="98" y="75"/>
                </a:cubicBezTo>
                <a:cubicBezTo>
                  <a:pt x="99" y="75"/>
                  <a:pt x="99" y="75"/>
                  <a:pt x="99" y="74"/>
                </a:cubicBezTo>
                <a:cubicBezTo>
                  <a:pt x="98" y="74"/>
                  <a:pt x="98" y="75"/>
                  <a:pt x="98" y="75"/>
                </a:cubicBezTo>
                <a:cubicBezTo>
                  <a:pt x="98" y="75"/>
                  <a:pt x="98" y="74"/>
                  <a:pt x="98" y="74"/>
                </a:cubicBezTo>
                <a:cubicBezTo>
                  <a:pt x="97" y="74"/>
                  <a:pt x="97" y="75"/>
                  <a:pt x="97" y="75"/>
                </a:cubicBezTo>
                <a:cubicBezTo>
                  <a:pt x="96" y="75"/>
                  <a:pt x="96" y="75"/>
                  <a:pt x="94" y="75"/>
                </a:cubicBezTo>
                <a:cubicBezTo>
                  <a:pt x="94" y="75"/>
                  <a:pt x="95" y="75"/>
                  <a:pt x="95" y="74"/>
                </a:cubicBezTo>
                <a:cubicBezTo>
                  <a:pt x="94" y="74"/>
                  <a:pt x="93" y="74"/>
                  <a:pt x="93" y="75"/>
                </a:cubicBezTo>
                <a:cubicBezTo>
                  <a:pt x="93" y="74"/>
                  <a:pt x="92" y="74"/>
                  <a:pt x="91" y="74"/>
                </a:cubicBezTo>
                <a:cubicBezTo>
                  <a:pt x="91" y="75"/>
                  <a:pt x="93" y="74"/>
                  <a:pt x="92" y="75"/>
                </a:cubicBezTo>
                <a:cubicBezTo>
                  <a:pt x="91" y="75"/>
                  <a:pt x="89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5"/>
                  <a:pt x="85" y="75"/>
                  <a:pt x="84" y="75"/>
                </a:cubicBezTo>
                <a:cubicBezTo>
                  <a:pt x="84" y="75"/>
                  <a:pt x="84" y="75"/>
                  <a:pt x="84" y="74"/>
                </a:cubicBezTo>
                <a:cubicBezTo>
                  <a:pt x="81" y="75"/>
                  <a:pt x="77" y="74"/>
                  <a:pt x="75" y="74"/>
                </a:cubicBezTo>
                <a:cubicBezTo>
                  <a:pt x="76" y="73"/>
                  <a:pt x="82" y="74"/>
                  <a:pt x="84" y="74"/>
                </a:cubicBezTo>
                <a:cubicBezTo>
                  <a:pt x="84" y="73"/>
                  <a:pt x="84" y="73"/>
                  <a:pt x="84" y="73"/>
                </a:cubicBezTo>
                <a:cubicBezTo>
                  <a:pt x="84" y="73"/>
                  <a:pt x="87" y="73"/>
                  <a:pt x="87" y="74"/>
                </a:cubicBezTo>
                <a:cubicBezTo>
                  <a:pt x="88" y="74"/>
                  <a:pt x="87" y="73"/>
                  <a:pt x="88" y="73"/>
                </a:cubicBezTo>
                <a:cubicBezTo>
                  <a:pt x="88" y="73"/>
                  <a:pt x="92" y="73"/>
                  <a:pt x="93" y="73"/>
                </a:cubicBezTo>
                <a:cubicBezTo>
                  <a:pt x="93" y="72"/>
                  <a:pt x="91" y="73"/>
                  <a:pt x="92" y="71"/>
                </a:cubicBezTo>
                <a:cubicBezTo>
                  <a:pt x="93" y="71"/>
                  <a:pt x="95" y="71"/>
                  <a:pt x="97" y="72"/>
                </a:cubicBezTo>
                <a:cubicBezTo>
                  <a:pt x="96" y="73"/>
                  <a:pt x="95" y="72"/>
                  <a:pt x="94" y="72"/>
                </a:cubicBezTo>
                <a:cubicBezTo>
                  <a:pt x="95" y="73"/>
                  <a:pt x="97" y="73"/>
                  <a:pt x="98" y="73"/>
                </a:cubicBezTo>
                <a:cubicBezTo>
                  <a:pt x="98" y="72"/>
                  <a:pt x="97" y="73"/>
                  <a:pt x="97" y="72"/>
                </a:cubicBezTo>
                <a:cubicBezTo>
                  <a:pt x="97" y="72"/>
                  <a:pt x="100" y="71"/>
                  <a:pt x="100" y="72"/>
                </a:cubicBezTo>
                <a:cubicBezTo>
                  <a:pt x="100" y="72"/>
                  <a:pt x="99" y="72"/>
                  <a:pt x="98" y="72"/>
                </a:cubicBezTo>
                <a:cubicBezTo>
                  <a:pt x="99" y="73"/>
                  <a:pt x="104" y="72"/>
                  <a:pt x="104" y="73"/>
                </a:cubicBezTo>
                <a:cubicBezTo>
                  <a:pt x="105" y="73"/>
                  <a:pt x="106" y="72"/>
                  <a:pt x="106" y="72"/>
                </a:cubicBezTo>
                <a:cubicBezTo>
                  <a:pt x="108" y="71"/>
                  <a:pt x="111" y="71"/>
                  <a:pt x="113" y="72"/>
                </a:cubicBezTo>
                <a:cubicBezTo>
                  <a:pt x="114" y="70"/>
                  <a:pt x="116" y="72"/>
                  <a:pt x="118" y="70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9" y="71"/>
                  <a:pt x="119" y="70"/>
                  <a:pt x="119" y="70"/>
                </a:cubicBezTo>
                <a:cubicBezTo>
                  <a:pt x="120" y="71"/>
                  <a:pt x="122" y="70"/>
                  <a:pt x="124" y="70"/>
                </a:cubicBezTo>
                <a:cubicBezTo>
                  <a:pt x="123" y="71"/>
                  <a:pt x="120" y="70"/>
                  <a:pt x="119" y="71"/>
                </a:cubicBezTo>
                <a:cubicBezTo>
                  <a:pt x="120" y="71"/>
                  <a:pt x="121" y="71"/>
                  <a:pt x="122" y="71"/>
                </a:cubicBezTo>
                <a:cubicBezTo>
                  <a:pt x="122" y="71"/>
                  <a:pt x="122" y="72"/>
                  <a:pt x="121" y="72"/>
                </a:cubicBezTo>
                <a:cubicBezTo>
                  <a:pt x="122" y="72"/>
                  <a:pt x="123" y="72"/>
                  <a:pt x="123" y="71"/>
                </a:cubicBezTo>
                <a:cubicBezTo>
                  <a:pt x="123" y="71"/>
                  <a:pt x="123" y="72"/>
                  <a:pt x="123" y="72"/>
                </a:cubicBezTo>
                <a:cubicBezTo>
                  <a:pt x="124" y="72"/>
                  <a:pt x="124" y="72"/>
                  <a:pt x="124" y="71"/>
                </a:cubicBezTo>
                <a:cubicBezTo>
                  <a:pt x="124" y="72"/>
                  <a:pt x="125" y="72"/>
                  <a:pt x="126" y="72"/>
                </a:cubicBezTo>
                <a:cubicBezTo>
                  <a:pt x="126" y="72"/>
                  <a:pt x="125" y="71"/>
                  <a:pt x="125" y="71"/>
                </a:cubicBezTo>
                <a:cubicBezTo>
                  <a:pt x="126" y="72"/>
                  <a:pt x="126" y="71"/>
                  <a:pt x="127" y="72"/>
                </a:cubicBezTo>
                <a:cubicBezTo>
                  <a:pt x="128" y="71"/>
                  <a:pt x="127" y="71"/>
                  <a:pt x="127" y="71"/>
                </a:cubicBezTo>
                <a:cubicBezTo>
                  <a:pt x="129" y="72"/>
                  <a:pt x="134" y="70"/>
                  <a:pt x="136" y="71"/>
                </a:cubicBezTo>
                <a:cubicBezTo>
                  <a:pt x="139" y="70"/>
                  <a:pt x="145" y="71"/>
                  <a:pt x="150" y="70"/>
                </a:cubicBezTo>
                <a:cubicBezTo>
                  <a:pt x="150" y="69"/>
                  <a:pt x="149" y="70"/>
                  <a:pt x="148" y="70"/>
                </a:cubicBezTo>
                <a:cubicBezTo>
                  <a:pt x="148" y="69"/>
                  <a:pt x="150" y="70"/>
                  <a:pt x="150" y="69"/>
                </a:cubicBezTo>
                <a:cubicBezTo>
                  <a:pt x="148" y="68"/>
                  <a:pt x="146" y="69"/>
                  <a:pt x="143" y="69"/>
                </a:cubicBezTo>
                <a:cubicBezTo>
                  <a:pt x="144" y="70"/>
                  <a:pt x="145" y="70"/>
                  <a:pt x="147" y="69"/>
                </a:cubicBezTo>
                <a:cubicBezTo>
                  <a:pt x="141" y="71"/>
                  <a:pt x="132" y="70"/>
                  <a:pt x="127" y="70"/>
                </a:cubicBezTo>
                <a:cubicBezTo>
                  <a:pt x="127" y="69"/>
                  <a:pt x="127" y="70"/>
                  <a:pt x="127" y="69"/>
                </a:cubicBezTo>
                <a:cubicBezTo>
                  <a:pt x="126" y="69"/>
                  <a:pt x="126" y="69"/>
                  <a:pt x="126" y="70"/>
                </a:cubicBezTo>
                <a:cubicBezTo>
                  <a:pt x="121" y="68"/>
                  <a:pt x="115" y="70"/>
                  <a:pt x="112" y="70"/>
                </a:cubicBezTo>
                <a:cubicBezTo>
                  <a:pt x="112" y="70"/>
                  <a:pt x="111" y="70"/>
                  <a:pt x="111" y="70"/>
                </a:cubicBezTo>
                <a:cubicBezTo>
                  <a:pt x="103" y="69"/>
                  <a:pt x="94" y="71"/>
                  <a:pt x="88" y="70"/>
                </a:cubicBezTo>
                <a:cubicBezTo>
                  <a:pt x="92" y="70"/>
                  <a:pt x="97" y="70"/>
                  <a:pt x="102" y="69"/>
                </a:cubicBezTo>
                <a:cubicBezTo>
                  <a:pt x="104" y="69"/>
                  <a:pt x="109" y="69"/>
                  <a:pt x="108" y="69"/>
                </a:cubicBezTo>
                <a:cubicBezTo>
                  <a:pt x="108" y="68"/>
                  <a:pt x="110" y="68"/>
                  <a:pt x="109" y="69"/>
                </a:cubicBezTo>
                <a:cubicBezTo>
                  <a:pt x="110" y="69"/>
                  <a:pt x="110" y="69"/>
                  <a:pt x="110" y="68"/>
                </a:cubicBezTo>
                <a:cubicBezTo>
                  <a:pt x="111" y="68"/>
                  <a:pt x="111" y="69"/>
                  <a:pt x="111" y="69"/>
                </a:cubicBezTo>
                <a:cubicBezTo>
                  <a:pt x="111" y="69"/>
                  <a:pt x="112" y="69"/>
                  <a:pt x="112" y="68"/>
                </a:cubicBezTo>
                <a:cubicBezTo>
                  <a:pt x="112" y="68"/>
                  <a:pt x="112" y="69"/>
                  <a:pt x="112" y="69"/>
                </a:cubicBezTo>
                <a:cubicBezTo>
                  <a:pt x="113" y="69"/>
                  <a:pt x="114" y="68"/>
                  <a:pt x="114" y="69"/>
                </a:cubicBezTo>
                <a:cubicBezTo>
                  <a:pt x="115" y="69"/>
                  <a:pt x="115" y="67"/>
                  <a:pt x="116" y="69"/>
                </a:cubicBezTo>
                <a:cubicBezTo>
                  <a:pt x="117" y="69"/>
                  <a:pt x="116" y="68"/>
                  <a:pt x="117" y="68"/>
                </a:cubicBezTo>
                <a:cubicBezTo>
                  <a:pt x="117" y="68"/>
                  <a:pt x="117" y="69"/>
                  <a:pt x="117" y="69"/>
                </a:cubicBezTo>
                <a:cubicBezTo>
                  <a:pt x="118" y="68"/>
                  <a:pt x="119" y="68"/>
                  <a:pt x="120" y="68"/>
                </a:cubicBezTo>
                <a:cubicBezTo>
                  <a:pt x="120" y="69"/>
                  <a:pt x="121" y="68"/>
                  <a:pt x="122" y="68"/>
                </a:cubicBezTo>
                <a:cubicBezTo>
                  <a:pt x="123" y="69"/>
                  <a:pt x="125" y="68"/>
                  <a:pt x="125" y="69"/>
                </a:cubicBezTo>
                <a:cubicBezTo>
                  <a:pt x="125" y="68"/>
                  <a:pt x="126" y="69"/>
                  <a:pt x="126" y="68"/>
                </a:cubicBezTo>
                <a:cubicBezTo>
                  <a:pt x="129" y="69"/>
                  <a:pt x="134" y="67"/>
                  <a:pt x="138" y="67"/>
                </a:cubicBezTo>
                <a:cubicBezTo>
                  <a:pt x="136" y="66"/>
                  <a:pt x="134" y="67"/>
                  <a:pt x="132" y="67"/>
                </a:cubicBezTo>
                <a:cubicBezTo>
                  <a:pt x="130" y="67"/>
                  <a:pt x="127" y="67"/>
                  <a:pt x="125" y="67"/>
                </a:cubicBezTo>
                <a:cubicBezTo>
                  <a:pt x="124" y="67"/>
                  <a:pt x="123" y="67"/>
                  <a:pt x="122" y="67"/>
                </a:cubicBezTo>
                <a:cubicBezTo>
                  <a:pt x="117" y="68"/>
                  <a:pt x="112" y="67"/>
                  <a:pt x="108" y="67"/>
                </a:cubicBezTo>
                <a:cubicBezTo>
                  <a:pt x="107" y="67"/>
                  <a:pt x="107" y="68"/>
                  <a:pt x="106" y="67"/>
                </a:cubicBezTo>
                <a:cubicBezTo>
                  <a:pt x="105" y="68"/>
                  <a:pt x="104" y="68"/>
                  <a:pt x="104" y="68"/>
                </a:cubicBezTo>
                <a:cubicBezTo>
                  <a:pt x="103" y="68"/>
                  <a:pt x="105" y="68"/>
                  <a:pt x="104" y="67"/>
                </a:cubicBezTo>
                <a:cubicBezTo>
                  <a:pt x="101" y="67"/>
                  <a:pt x="99" y="68"/>
                  <a:pt x="95" y="67"/>
                </a:cubicBezTo>
                <a:cubicBezTo>
                  <a:pt x="95" y="67"/>
                  <a:pt x="95" y="68"/>
                  <a:pt x="95" y="68"/>
                </a:cubicBezTo>
                <a:cubicBezTo>
                  <a:pt x="92" y="68"/>
                  <a:pt x="89" y="68"/>
                  <a:pt x="85" y="68"/>
                </a:cubicBezTo>
                <a:cubicBezTo>
                  <a:pt x="85" y="68"/>
                  <a:pt x="87" y="68"/>
                  <a:pt x="87" y="67"/>
                </a:cubicBezTo>
                <a:cubicBezTo>
                  <a:pt x="87" y="67"/>
                  <a:pt x="84" y="67"/>
                  <a:pt x="85" y="68"/>
                </a:cubicBezTo>
                <a:cubicBezTo>
                  <a:pt x="84" y="68"/>
                  <a:pt x="85" y="67"/>
                  <a:pt x="85" y="67"/>
                </a:cubicBezTo>
                <a:cubicBezTo>
                  <a:pt x="80" y="68"/>
                  <a:pt x="77" y="67"/>
                  <a:pt x="75" y="68"/>
                </a:cubicBezTo>
                <a:cubicBezTo>
                  <a:pt x="75" y="68"/>
                  <a:pt x="74" y="68"/>
                  <a:pt x="75" y="67"/>
                </a:cubicBezTo>
                <a:cubicBezTo>
                  <a:pt x="74" y="67"/>
                  <a:pt x="74" y="69"/>
                  <a:pt x="73" y="67"/>
                </a:cubicBezTo>
                <a:cubicBezTo>
                  <a:pt x="73" y="67"/>
                  <a:pt x="73" y="68"/>
                  <a:pt x="73" y="68"/>
                </a:cubicBezTo>
                <a:cubicBezTo>
                  <a:pt x="72" y="68"/>
                  <a:pt x="72" y="67"/>
                  <a:pt x="71" y="68"/>
                </a:cubicBezTo>
                <a:cubicBezTo>
                  <a:pt x="71" y="67"/>
                  <a:pt x="72" y="67"/>
                  <a:pt x="73" y="67"/>
                </a:cubicBezTo>
                <a:cubicBezTo>
                  <a:pt x="73" y="67"/>
                  <a:pt x="72" y="67"/>
                  <a:pt x="72" y="67"/>
                </a:cubicBezTo>
                <a:cubicBezTo>
                  <a:pt x="72" y="66"/>
                  <a:pt x="70" y="67"/>
                  <a:pt x="69" y="67"/>
                </a:cubicBezTo>
                <a:cubicBezTo>
                  <a:pt x="69" y="67"/>
                  <a:pt x="69" y="67"/>
                  <a:pt x="69" y="67"/>
                </a:cubicBezTo>
                <a:cubicBezTo>
                  <a:pt x="69" y="68"/>
                  <a:pt x="68" y="68"/>
                  <a:pt x="67" y="68"/>
                </a:cubicBezTo>
                <a:cubicBezTo>
                  <a:pt x="67" y="67"/>
                  <a:pt x="68" y="67"/>
                  <a:pt x="68" y="68"/>
                </a:cubicBezTo>
                <a:cubicBezTo>
                  <a:pt x="68" y="65"/>
                  <a:pt x="64" y="68"/>
                  <a:pt x="63" y="67"/>
                </a:cubicBezTo>
                <a:cubicBezTo>
                  <a:pt x="63" y="67"/>
                  <a:pt x="59" y="68"/>
                  <a:pt x="60" y="67"/>
                </a:cubicBezTo>
                <a:cubicBezTo>
                  <a:pt x="59" y="67"/>
                  <a:pt x="58" y="67"/>
                  <a:pt x="57" y="68"/>
                </a:cubicBezTo>
                <a:cubicBezTo>
                  <a:pt x="58" y="67"/>
                  <a:pt x="57" y="67"/>
                  <a:pt x="57" y="67"/>
                </a:cubicBezTo>
                <a:cubicBezTo>
                  <a:pt x="56" y="68"/>
                  <a:pt x="55" y="68"/>
                  <a:pt x="53" y="68"/>
                </a:cubicBezTo>
                <a:cubicBezTo>
                  <a:pt x="53" y="68"/>
                  <a:pt x="53" y="67"/>
                  <a:pt x="53" y="68"/>
                </a:cubicBezTo>
                <a:cubicBezTo>
                  <a:pt x="52" y="67"/>
                  <a:pt x="51" y="68"/>
                  <a:pt x="50" y="68"/>
                </a:cubicBezTo>
                <a:cubicBezTo>
                  <a:pt x="50" y="68"/>
                  <a:pt x="50" y="68"/>
                  <a:pt x="50" y="68"/>
                </a:cubicBezTo>
                <a:cubicBezTo>
                  <a:pt x="49" y="68"/>
                  <a:pt x="47" y="68"/>
                  <a:pt x="45" y="68"/>
                </a:cubicBezTo>
                <a:cubicBezTo>
                  <a:pt x="45" y="68"/>
                  <a:pt x="45" y="68"/>
                  <a:pt x="45" y="68"/>
                </a:cubicBezTo>
                <a:cubicBezTo>
                  <a:pt x="44" y="68"/>
                  <a:pt x="43" y="68"/>
                  <a:pt x="42" y="68"/>
                </a:cubicBezTo>
                <a:cubicBezTo>
                  <a:pt x="42" y="68"/>
                  <a:pt x="42" y="69"/>
                  <a:pt x="43" y="69"/>
                </a:cubicBezTo>
                <a:cubicBezTo>
                  <a:pt x="43" y="69"/>
                  <a:pt x="42" y="69"/>
                  <a:pt x="42" y="69"/>
                </a:cubicBezTo>
                <a:cubicBezTo>
                  <a:pt x="42" y="69"/>
                  <a:pt x="42" y="69"/>
                  <a:pt x="42" y="68"/>
                </a:cubicBezTo>
                <a:cubicBezTo>
                  <a:pt x="41" y="68"/>
                  <a:pt x="41" y="68"/>
                  <a:pt x="40" y="68"/>
                </a:cubicBezTo>
                <a:cubicBezTo>
                  <a:pt x="40" y="68"/>
                  <a:pt x="41" y="68"/>
                  <a:pt x="41" y="68"/>
                </a:cubicBezTo>
                <a:cubicBezTo>
                  <a:pt x="40" y="69"/>
                  <a:pt x="36" y="68"/>
                  <a:pt x="34" y="69"/>
                </a:cubicBezTo>
                <a:cubicBezTo>
                  <a:pt x="33" y="68"/>
                  <a:pt x="34" y="68"/>
                  <a:pt x="34" y="68"/>
                </a:cubicBezTo>
                <a:cubicBezTo>
                  <a:pt x="36" y="67"/>
                  <a:pt x="40" y="68"/>
                  <a:pt x="44" y="67"/>
                </a:cubicBezTo>
                <a:cubicBezTo>
                  <a:pt x="44" y="67"/>
                  <a:pt x="44" y="67"/>
                  <a:pt x="44" y="66"/>
                </a:cubicBezTo>
                <a:cubicBezTo>
                  <a:pt x="45" y="66"/>
                  <a:pt x="45" y="67"/>
                  <a:pt x="45" y="67"/>
                </a:cubicBezTo>
                <a:cubicBezTo>
                  <a:pt x="50" y="66"/>
                  <a:pt x="58" y="66"/>
                  <a:pt x="63" y="65"/>
                </a:cubicBezTo>
                <a:cubicBezTo>
                  <a:pt x="62" y="65"/>
                  <a:pt x="61" y="65"/>
                  <a:pt x="60" y="65"/>
                </a:cubicBezTo>
                <a:cubicBezTo>
                  <a:pt x="65" y="64"/>
                  <a:pt x="74" y="64"/>
                  <a:pt x="80" y="63"/>
                </a:cubicBezTo>
                <a:cubicBezTo>
                  <a:pt x="77" y="62"/>
                  <a:pt x="74" y="63"/>
                  <a:pt x="72" y="63"/>
                </a:cubicBezTo>
                <a:cubicBezTo>
                  <a:pt x="71" y="64"/>
                  <a:pt x="64" y="64"/>
                  <a:pt x="59" y="64"/>
                </a:cubicBezTo>
                <a:cubicBezTo>
                  <a:pt x="59" y="65"/>
                  <a:pt x="57" y="64"/>
                  <a:pt x="56" y="65"/>
                </a:cubicBezTo>
                <a:cubicBezTo>
                  <a:pt x="59" y="64"/>
                  <a:pt x="56" y="66"/>
                  <a:pt x="56" y="65"/>
                </a:cubicBezTo>
                <a:cubicBezTo>
                  <a:pt x="54" y="65"/>
                  <a:pt x="53" y="65"/>
                  <a:pt x="52" y="66"/>
                </a:cubicBezTo>
                <a:cubicBezTo>
                  <a:pt x="52" y="66"/>
                  <a:pt x="52" y="65"/>
                  <a:pt x="51" y="65"/>
                </a:cubicBezTo>
                <a:cubicBezTo>
                  <a:pt x="43" y="65"/>
                  <a:pt x="35" y="67"/>
                  <a:pt x="28" y="65"/>
                </a:cubicBezTo>
                <a:cubicBezTo>
                  <a:pt x="29" y="65"/>
                  <a:pt x="30" y="65"/>
                  <a:pt x="31" y="65"/>
                </a:cubicBezTo>
                <a:cubicBezTo>
                  <a:pt x="23" y="64"/>
                  <a:pt x="12" y="66"/>
                  <a:pt x="4" y="66"/>
                </a:cubicBezTo>
                <a:cubicBezTo>
                  <a:pt x="5" y="65"/>
                  <a:pt x="4" y="65"/>
                  <a:pt x="4" y="64"/>
                </a:cubicBezTo>
                <a:cubicBezTo>
                  <a:pt x="4" y="64"/>
                  <a:pt x="3" y="64"/>
                  <a:pt x="3" y="64"/>
                </a:cubicBezTo>
                <a:cubicBezTo>
                  <a:pt x="3" y="65"/>
                  <a:pt x="3" y="65"/>
                  <a:pt x="4" y="65"/>
                </a:cubicBezTo>
                <a:cubicBezTo>
                  <a:pt x="4" y="65"/>
                  <a:pt x="3" y="65"/>
                  <a:pt x="3" y="65"/>
                </a:cubicBezTo>
                <a:cubicBezTo>
                  <a:pt x="3" y="65"/>
                  <a:pt x="3" y="65"/>
                  <a:pt x="4" y="65"/>
                </a:cubicBezTo>
                <a:cubicBezTo>
                  <a:pt x="4" y="66"/>
                  <a:pt x="2" y="66"/>
                  <a:pt x="2" y="66"/>
                </a:cubicBezTo>
                <a:cubicBezTo>
                  <a:pt x="2" y="65"/>
                  <a:pt x="2" y="65"/>
                  <a:pt x="2" y="64"/>
                </a:cubicBezTo>
                <a:cubicBezTo>
                  <a:pt x="1" y="64"/>
                  <a:pt x="1" y="65"/>
                  <a:pt x="1" y="65"/>
                </a:cubicBezTo>
                <a:cubicBezTo>
                  <a:pt x="1" y="64"/>
                  <a:pt x="4" y="64"/>
                  <a:pt x="4" y="63"/>
                </a:cubicBezTo>
                <a:cubicBezTo>
                  <a:pt x="10" y="64"/>
                  <a:pt x="15" y="63"/>
                  <a:pt x="20" y="63"/>
                </a:cubicBezTo>
                <a:cubicBezTo>
                  <a:pt x="21" y="62"/>
                  <a:pt x="22" y="63"/>
                  <a:pt x="23" y="63"/>
                </a:cubicBezTo>
                <a:cubicBezTo>
                  <a:pt x="23" y="63"/>
                  <a:pt x="22" y="63"/>
                  <a:pt x="22" y="63"/>
                </a:cubicBezTo>
                <a:cubicBezTo>
                  <a:pt x="27" y="63"/>
                  <a:pt x="31" y="63"/>
                  <a:pt x="34" y="62"/>
                </a:cubicBezTo>
                <a:cubicBezTo>
                  <a:pt x="35" y="61"/>
                  <a:pt x="33" y="62"/>
                  <a:pt x="34" y="61"/>
                </a:cubicBezTo>
                <a:cubicBezTo>
                  <a:pt x="34" y="61"/>
                  <a:pt x="36" y="62"/>
                  <a:pt x="37" y="60"/>
                </a:cubicBezTo>
                <a:cubicBezTo>
                  <a:pt x="37" y="61"/>
                  <a:pt x="39" y="62"/>
                  <a:pt x="39" y="60"/>
                </a:cubicBezTo>
                <a:cubicBezTo>
                  <a:pt x="39" y="61"/>
                  <a:pt x="40" y="60"/>
                  <a:pt x="42" y="60"/>
                </a:cubicBezTo>
                <a:cubicBezTo>
                  <a:pt x="41" y="60"/>
                  <a:pt x="40" y="60"/>
                  <a:pt x="39" y="59"/>
                </a:cubicBezTo>
                <a:cubicBezTo>
                  <a:pt x="39" y="60"/>
                  <a:pt x="40" y="60"/>
                  <a:pt x="39" y="60"/>
                </a:cubicBezTo>
                <a:cubicBezTo>
                  <a:pt x="38" y="59"/>
                  <a:pt x="37" y="61"/>
                  <a:pt x="36" y="59"/>
                </a:cubicBezTo>
                <a:cubicBezTo>
                  <a:pt x="35" y="60"/>
                  <a:pt x="36" y="60"/>
                  <a:pt x="34" y="60"/>
                </a:cubicBezTo>
                <a:cubicBezTo>
                  <a:pt x="35" y="60"/>
                  <a:pt x="35" y="60"/>
                  <a:pt x="35" y="60"/>
                </a:cubicBezTo>
                <a:cubicBezTo>
                  <a:pt x="33" y="60"/>
                  <a:pt x="32" y="60"/>
                  <a:pt x="30" y="60"/>
                </a:cubicBezTo>
                <a:cubicBezTo>
                  <a:pt x="31" y="60"/>
                  <a:pt x="31" y="60"/>
                  <a:pt x="31" y="59"/>
                </a:cubicBezTo>
                <a:cubicBezTo>
                  <a:pt x="32" y="59"/>
                  <a:pt x="31" y="60"/>
                  <a:pt x="32" y="60"/>
                </a:cubicBezTo>
                <a:cubicBezTo>
                  <a:pt x="33" y="59"/>
                  <a:pt x="29" y="59"/>
                  <a:pt x="27" y="59"/>
                </a:cubicBezTo>
                <a:cubicBezTo>
                  <a:pt x="21" y="59"/>
                  <a:pt x="10" y="60"/>
                  <a:pt x="2" y="60"/>
                </a:cubicBezTo>
                <a:cubicBezTo>
                  <a:pt x="2" y="60"/>
                  <a:pt x="2" y="60"/>
                  <a:pt x="2" y="60"/>
                </a:cubicBezTo>
                <a:cubicBezTo>
                  <a:pt x="1" y="60"/>
                  <a:pt x="0" y="60"/>
                  <a:pt x="0" y="60"/>
                </a:cubicBezTo>
                <a:cubicBezTo>
                  <a:pt x="4" y="60"/>
                  <a:pt x="9" y="59"/>
                  <a:pt x="12" y="59"/>
                </a:cubicBezTo>
                <a:cubicBezTo>
                  <a:pt x="19" y="58"/>
                  <a:pt x="23" y="58"/>
                  <a:pt x="32" y="58"/>
                </a:cubicBezTo>
                <a:cubicBezTo>
                  <a:pt x="30" y="57"/>
                  <a:pt x="28" y="57"/>
                  <a:pt x="31" y="57"/>
                </a:cubicBezTo>
                <a:cubicBezTo>
                  <a:pt x="33" y="57"/>
                  <a:pt x="37" y="56"/>
                  <a:pt x="39" y="57"/>
                </a:cubicBezTo>
                <a:cubicBezTo>
                  <a:pt x="39" y="55"/>
                  <a:pt x="42" y="56"/>
                  <a:pt x="44" y="56"/>
                </a:cubicBezTo>
                <a:cubicBezTo>
                  <a:pt x="43" y="55"/>
                  <a:pt x="39" y="56"/>
                  <a:pt x="38" y="55"/>
                </a:cubicBezTo>
                <a:cubicBezTo>
                  <a:pt x="37" y="56"/>
                  <a:pt x="36" y="55"/>
                  <a:pt x="35" y="55"/>
                </a:cubicBezTo>
                <a:cubicBezTo>
                  <a:pt x="33" y="56"/>
                  <a:pt x="29" y="56"/>
                  <a:pt x="32" y="55"/>
                </a:cubicBezTo>
                <a:cubicBezTo>
                  <a:pt x="36" y="55"/>
                  <a:pt x="40" y="55"/>
                  <a:pt x="43" y="54"/>
                </a:cubicBezTo>
                <a:cubicBezTo>
                  <a:pt x="40" y="54"/>
                  <a:pt x="35" y="54"/>
                  <a:pt x="30" y="55"/>
                </a:cubicBezTo>
                <a:cubicBezTo>
                  <a:pt x="31" y="54"/>
                  <a:pt x="30" y="54"/>
                  <a:pt x="29" y="54"/>
                </a:cubicBezTo>
                <a:cubicBezTo>
                  <a:pt x="29" y="55"/>
                  <a:pt x="29" y="54"/>
                  <a:pt x="30" y="54"/>
                </a:cubicBezTo>
                <a:cubicBezTo>
                  <a:pt x="29" y="55"/>
                  <a:pt x="28" y="55"/>
                  <a:pt x="27" y="55"/>
                </a:cubicBezTo>
                <a:cubicBezTo>
                  <a:pt x="29" y="54"/>
                  <a:pt x="30" y="53"/>
                  <a:pt x="32" y="54"/>
                </a:cubicBezTo>
                <a:cubicBezTo>
                  <a:pt x="32" y="54"/>
                  <a:pt x="32" y="53"/>
                  <a:pt x="32" y="53"/>
                </a:cubicBezTo>
                <a:cubicBezTo>
                  <a:pt x="31" y="54"/>
                  <a:pt x="28" y="53"/>
                  <a:pt x="25" y="53"/>
                </a:cubicBezTo>
                <a:cubicBezTo>
                  <a:pt x="26" y="53"/>
                  <a:pt x="28" y="53"/>
                  <a:pt x="28" y="52"/>
                </a:cubicBezTo>
                <a:cubicBezTo>
                  <a:pt x="28" y="52"/>
                  <a:pt x="27" y="52"/>
                  <a:pt x="26" y="52"/>
                </a:cubicBezTo>
                <a:cubicBezTo>
                  <a:pt x="28" y="51"/>
                  <a:pt x="32" y="52"/>
                  <a:pt x="35" y="51"/>
                </a:cubicBezTo>
                <a:cubicBezTo>
                  <a:pt x="34" y="51"/>
                  <a:pt x="31" y="51"/>
                  <a:pt x="30" y="51"/>
                </a:cubicBezTo>
                <a:cubicBezTo>
                  <a:pt x="27" y="51"/>
                  <a:pt x="32" y="50"/>
                  <a:pt x="34" y="50"/>
                </a:cubicBezTo>
                <a:cubicBezTo>
                  <a:pt x="31" y="49"/>
                  <a:pt x="28" y="50"/>
                  <a:pt x="25" y="50"/>
                </a:cubicBezTo>
                <a:cubicBezTo>
                  <a:pt x="30" y="48"/>
                  <a:pt x="39" y="49"/>
                  <a:pt x="44" y="48"/>
                </a:cubicBezTo>
                <a:cubicBezTo>
                  <a:pt x="41" y="46"/>
                  <a:pt x="38" y="48"/>
                  <a:pt x="35" y="47"/>
                </a:cubicBezTo>
                <a:cubicBezTo>
                  <a:pt x="36" y="48"/>
                  <a:pt x="41" y="46"/>
                  <a:pt x="43" y="46"/>
                </a:cubicBezTo>
                <a:cubicBezTo>
                  <a:pt x="43" y="45"/>
                  <a:pt x="38" y="45"/>
                  <a:pt x="41" y="45"/>
                </a:cubicBezTo>
                <a:cubicBezTo>
                  <a:pt x="42" y="45"/>
                  <a:pt x="43" y="45"/>
                  <a:pt x="44" y="45"/>
                </a:cubicBezTo>
                <a:cubicBezTo>
                  <a:pt x="42" y="44"/>
                  <a:pt x="39" y="44"/>
                  <a:pt x="36" y="44"/>
                </a:cubicBezTo>
                <a:cubicBezTo>
                  <a:pt x="32" y="44"/>
                  <a:pt x="31" y="44"/>
                  <a:pt x="35" y="43"/>
                </a:cubicBezTo>
                <a:cubicBezTo>
                  <a:pt x="35" y="43"/>
                  <a:pt x="34" y="44"/>
                  <a:pt x="34" y="43"/>
                </a:cubicBezTo>
                <a:cubicBezTo>
                  <a:pt x="37" y="44"/>
                  <a:pt x="40" y="41"/>
                  <a:pt x="41" y="43"/>
                </a:cubicBezTo>
                <a:cubicBezTo>
                  <a:pt x="48" y="42"/>
                  <a:pt x="51" y="41"/>
                  <a:pt x="59" y="42"/>
                </a:cubicBezTo>
                <a:cubicBezTo>
                  <a:pt x="59" y="42"/>
                  <a:pt x="59" y="42"/>
                  <a:pt x="59" y="42"/>
                </a:cubicBezTo>
                <a:cubicBezTo>
                  <a:pt x="64" y="41"/>
                  <a:pt x="71" y="41"/>
                  <a:pt x="76" y="41"/>
                </a:cubicBezTo>
                <a:cubicBezTo>
                  <a:pt x="73" y="40"/>
                  <a:pt x="67" y="40"/>
                  <a:pt x="66" y="41"/>
                </a:cubicBezTo>
                <a:cubicBezTo>
                  <a:pt x="60" y="40"/>
                  <a:pt x="53" y="41"/>
                  <a:pt x="51" y="41"/>
                </a:cubicBezTo>
                <a:cubicBezTo>
                  <a:pt x="50" y="41"/>
                  <a:pt x="47" y="42"/>
                  <a:pt x="45" y="41"/>
                </a:cubicBezTo>
                <a:cubicBezTo>
                  <a:pt x="43" y="43"/>
                  <a:pt x="37" y="41"/>
                  <a:pt x="35" y="42"/>
                </a:cubicBezTo>
                <a:cubicBezTo>
                  <a:pt x="55" y="39"/>
                  <a:pt x="74" y="40"/>
                  <a:pt x="94" y="37"/>
                </a:cubicBezTo>
                <a:cubicBezTo>
                  <a:pt x="90" y="37"/>
                  <a:pt x="86" y="38"/>
                  <a:pt x="82" y="38"/>
                </a:cubicBezTo>
                <a:cubicBezTo>
                  <a:pt x="81" y="38"/>
                  <a:pt x="81" y="37"/>
                  <a:pt x="81" y="37"/>
                </a:cubicBezTo>
                <a:cubicBezTo>
                  <a:pt x="80" y="37"/>
                  <a:pt x="80" y="37"/>
                  <a:pt x="79" y="37"/>
                </a:cubicBezTo>
                <a:cubicBezTo>
                  <a:pt x="79" y="38"/>
                  <a:pt x="81" y="37"/>
                  <a:pt x="81" y="38"/>
                </a:cubicBezTo>
                <a:cubicBezTo>
                  <a:pt x="80" y="39"/>
                  <a:pt x="74" y="38"/>
                  <a:pt x="73" y="39"/>
                </a:cubicBezTo>
                <a:cubicBezTo>
                  <a:pt x="73" y="37"/>
                  <a:pt x="76" y="38"/>
                  <a:pt x="78" y="37"/>
                </a:cubicBezTo>
                <a:cubicBezTo>
                  <a:pt x="76" y="37"/>
                  <a:pt x="73" y="37"/>
                  <a:pt x="70" y="38"/>
                </a:cubicBezTo>
                <a:cubicBezTo>
                  <a:pt x="70" y="37"/>
                  <a:pt x="70" y="37"/>
                  <a:pt x="70" y="37"/>
                </a:cubicBezTo>
                <a:cubicBezTo>
                  <a:pt x="69" y="37"/>
                  <a:pt x="68" y="37"/>
                  <a:pt x="68" y="38"/>
                </a:cubicBezTo>
                <a:cubicBezTo>
                  <a:pt x="67" y="37"/>
                  <a:pt x="66" y="37"/>
                  <a:pt x="64" y="37"/>
                </a:cubicBezTo>
                <a:cubicBezTo>
                  <a:pt x="63" y="37"/>
                  <a:pt x="64" y="38"/>
                  <a:pt x="63" y="38"/>
                </a:cubicBezTo>
                <a:cubicBezTo>
                  <a:pt x="61" y="38"/>
                  <a:pt x="60" y="39"/>
                  <a:pt x="59" y="38"/>
                </a:cubicBezTo>
                <a:cubicBezTo>
                  <a:pt x="61" y="38"/>
                  <a:pt x="61" y="38"/>
                  <a:pt x="63" y="37"/>
                </a:cubicBezTo>
                <a:cubicBezTo>
                  <a:pt x="55" y="37"/>
                  <a:pt x="48" y="38"/>
                  <a:pt x="41" y="37"/>
                </a:cubicBezTo>
                <a:cubicBezTo>
                  <a:pt x="41" y="38"/>
                  <a:pt x="41" y="38"/>
                  <a:pt x="40" y="38"/>
                </a:cubicBezTo>
                <a:cubicBezTo>
                  <a:pt x="42" y="38"/>
                  <a:pt x="44" y="38"/>
                  <a:pt x="47" y="39"/>
                </a:cubicBezTo>
                <a:cubicBezTo>
                  <a:pt x="48" y="38"/>
                  <a:pt x="46" y="39"/>
                  <a:pt x="45" y="39"/>
                </a:cubicBezTo>
                <a:cubicBezTo>
                  <a:pt x="48" y="40"/>
                  <a:pt x="49" y="39"/>
                  <a:pt x="52" y="39"/>
                </a:cubicBezTo>
                <a:cubicBezTo>
                  <a:pt x="47" y="40"/>
                  <a:pt x="41" y="40"/>
                  <a:pt x="34" y="40"/>
                </a:cubicBezTo>
                <a:cubicBezTo>
                  <a:pt x="35" y="39"/>
                  <a:pt x="37" y="40"/>
                  <a:pt x="39" y="39"/>
                </a:cubicBezTo>
                <a:cubicBezTo>
                  <a:pt x="38" y="39"/>
                  <a:pt x="37" y="40"/>
                  <a:pt x="37" y="39"/>
                </a:cubicBezTo>
                <a:cubicBezTo>
                  <a:pt x="37" y="38"/>
                  <a:pt x="37" y="39"/>
                  <a:pt x="37" y="38"/>
                </a:cubicBezTo>
                <a:cubicBezTo>
                  <a:pt x="38" y="39"/>
                  <a:pt x="39" y="37"/>
                  <a:pt x="40" y="38"/>
                </a:cubicBezTo>
                <a:cubicBezTo>
                  <a:pt x="40" y="39"/>
                  <a:pt x="39" y="38"/>
                  <a:pt x="39" y="39"/>
                </a:cubicBezTo>
                <a:cubicBezTo>
                  <a:pt x="40" y="39"/>
                  <a:pt x="41" y="39"/>
                  <a:pt x="42" y="39"/>
                </a:cubicBezTo>
                <a:cubicBezTo>
                  <a:pt x="41" y="38"/>
                  <a:pt x="41" y="38"/>
                  <a:pt x="41" y="39"/>
                </a:cubicBezTo>
                <a:cubicBezTo>
                  <a:pt x="40" y="39"/>
                  <a:pt x="40" y="38"/>
                  <a:pt x="40" y="38"/>
                </a:cubicBezTo>
                <a:cubicBezTo>
                  <a:pt x="36" y="37"/>
                  <a:pt x="33" y="38"/>
                  <a:pt x="30" y="38"/>
                </a:cubicBezTo>
                <a:cubicBezTo>
                  <a:pt x="30" y="38"/>
                  <a:pt x="31" y="37"/>
                  <a:pt x="29" y="37"/>
                </a:cubicBezTo>
                <a:cubicBezTo>
                  <a:pt x="31" y="37"/>
                  <a:pt x="39" y="36"/>
                  <a:pt x="43" y="36"/>
                </a:cubicBezTo>
                <a:cubicBezTo>
                  <a:pt x="42" y="35"/>
                  <a:pt x="40" y="35"/>
                  <a:pt x="39" y="36"/>
                </a:cubicBezTo>
                <a:cubicBezTo>
                  <a:pt x="38" y="36"/>
                  <a:pt x="38" y="36"/>
                  <a:pt x="38" y="35"/>
                </a:cubicBezTo>
                <a:cubicBezTo>
                  <a:pt x="34" y="36"/>
                  <a:pt x="32" y="35"/>
                  <a:pt x="28" y="36"/>
                </a:cubicBezTo>
                <a:cubicBezTo>
                  <a:pt x="30" y="35"/>
                  <a:pt x="32" y="34"/>
                  <a:pt x="34" y="35"/>
                </a:cubicBezTo>
                <a:cubicBezTo>
                  <a:pt x="34" y="34"/>
                  <a:pt x="38" y="34"/>
                  <a:pt x="37" y="35"/>
                </a:cubicBezTo>
                <a:cubicBezTo>
                  <a:pt x="38" y="34"/>
                  <a:pt x="39" y="36"/>
                  <a:pt x="40" y="34"/>
                </a:cubicBezTo>
                <a:cubicBezTo>
                  <a:pt x="43" y="34"/>
                  <a:pt x="45" y="34"/>
                  <a:pt x="48" y="34"/>
                </a:cubicBezTo>
                <a:cubicBezTo>
                  <a:pt x="48" y="34"/>
                  <a:pt x="48" y="34"/>
                  <a:pt x="49" y="33"/>
                </a:cubicBezTo>
                <a:cubicBezTo>
                  <a:pt x="46" y="33"/>
                  <a:pt x="42" y="33"/>
                  <a:pt x="39" y="33"/>
                </a:cubicBezTo>
                <a:cubicBezTo>
                  <a:pt x="39" y="33"/>
                  <a:pt x="40" y="33"/>
                  <a:pt x="40" y="33"/>
                </a:cubicBezTo>
                <a:cubicBezTo>
                  <a:pt x="39" y="33"/>
                  <a:pt x="36" y="32"/>
                  <a:pt x="34" y="33"/>
                </a:cubicBezTo>
                <a:cubicBezTo>
                  <a:pt x="37" y="32"/>
                  <a:pt x="42" y="32"/>
                  <a:pt x="44" y="32"/>
                </a:cubicBezTo>
                <a:cubicBezTo>
                  <a:pt x="44" y="32"/>
                  <a:pt x="44" y="32"/>
                  <a:pt x="43" y="32"/>
                </a:cubicBezTo>
                <a:cubicBezTo>
                  <a:pt x="63" y="31"/>
                  <a:pt x="84" y="30"/>
                  <a:pt x="104" y="29"/>
                </a:cubicBezTo>
                <a:cubicBezTo>
                  <a:pt x="104" y="28"/>
                  <a:pt x="103" y="29"/>
                  <a:pt x="102" y="28"/>
                </a:cubicBezTo>
                <a:cubicBezTo>
                  <a:pt x="110" y="27"/>
                  <a:pt x="119" y="28"/>
                  <a:pt x="124" y="27"/>
                </a:cubicBezTo>
                <a:cubicBezTo>
                  <a:pt x="124" y="28"/>
                  <a:pt x="125" y="27"/>
                  <a:pt x="125" y="28"/>
                </a:cubicBezTo>
                <a:cubicBezTo>
                  <a:pt x="126" y="28"/>
                  <a:pt x="125" y="27"/>
                  <a:pt x="125" y="27"/>
                </a:cubicBezTo>
                <a:cubicBezTo>
                  <a:pt x="126" y="27"/>
                  <a:pt x="126" y="28"/>
                  <a:pt x="127" y="27"/>
                </a:cubicBezTo>
                <a:cubicBezTo>
                  <a:pt x="127" y="27"/>
                  <a:pt x="127" y="27"/>
                  <a:pt x="126" y="27"/>
                </a:cubicBezTo>
                <a:cubicBezTo>
                  <a:pt x="130" y="26"/>
                  <a:pt x="135" y="26"/>
                  <a:pt x="140" y="26"/>
                </a:cubicBezTo>
                <a:cubicBezTo>
                  <a:pt x="138" y="24"/>
                  <a:pt x="135" y="25"/>
                  <a:pt x="133" y="25"/>
                </a:cubicBezTo>
                <a:cubicBezTo>
                  <a:pt x="131" y="25"/>
                  <a:pt x="129" y="25"/>
                  <a:pt x="127" y="25"/>
                </a:cubicBezTo>
                <a:cubicBezTo>
                  <a:pt x="127" y="24"/>
                  <a:pt x="128" y="25"/>
                  <a:pt x="128" y="25"/>
                </a:cubicBezTo>
                <a:cubicBezTo>
                  <a:pt x="127" y="23"/>
                  <a:pt x="126" y="24"/>
                  <a:pt x="124" y="24"/>
                </a:cubicBezTo>
                <a:cubicBezTo>
                  <a:pt x="124" y="25"/>
                  <a:pt x="126" y="24"/>
                  <a:pt x="126" y="25"/>
                </a:cubicBezTo>
                <a:cubicBezTo>
                  <a:pt x="126" y="26"/>
                  <a:pt x="125" y="24"/>
                  <a:pt x="124" y="25"/>
                </a:cubicBezTo>
                <a:cubicBezTo>
                  <a:pt x="124" y="25"/>
                  <a:pt x="123" y="25"/>
                  <a:pt x="124" y="24"/>
                </a:cubicBezTo>
                <a:cubicBezTo>
                  <a:pt x="122" y="24"/>
                  <a:pt x="121" y="24"/>
                  <a:pt x="119" y="24"/>
                </a:cubicBezTo>
                <a:cubicBezTo>
                  <a:pt x="122" y="23"/>
                  <a:pt x="123" y="24"/>
                  <a:pt x="126" y="23"/>
                </a:cubicBezTo>
                <a:cubicBezTo>
                  <a:pt x="126" y="22"/>
                  <a:pt x="126" y="23"/>
                  <a:pt x="128" y="23"/>
                </a:cubicBezTo>
                <a:cubicBezTo>
                  <a:pt x="124" y="21"/>
                  <a:pt x="120" y="24"/>
                  <a:pt x="116" y="22"/>
                </a:cubicBezTo>
                <a:cubicBezTo>
                  <a:pt x="113" y="23"/>
                  <a:pt x="109" y="23"/>
                  <a:pt x="106" y="24"/>
                </a:cubicBezTo>
                <a:cubicBezTo>
                  <a:pt x="105" y="24"/>
                  <a:pt x="108" y="24"/>
                  <a:pt x="107" y="22"/>
                </a:cubicBezTo>
                <a:cubicBezTo>
                  <a:pt x="111" y="23"/>
                  <a:pt x="114" y="21"/>
                  <a:pt x="117" y="22"/>
                </a:cubicBezTo>
                <a:cubicBezTo>
                  <a:pt x="117" y="21"/>
                  <a:pt x="119" y="23"/>
                  <a:pt x="119" y="22"/>
                </a:cubicBezTo>
                <a:cubicBezTo>
                  <a:pt x="122" y="22"/>
                  <a:pt x="124" y="22"/>
                  <a:pt x="126" y="21"/>
                </a:cubicBezTo>
                <a:cubicBezTo>
                  <a:pt x="124" y="20"/>
                  <a:pt x="120" y="21"/>
                  <a:pt x="118" y="21"/>
                </a:cubicBezTo>
                <a:cubicBezTo>
                  <a:pt x="112" y="22"/>
                  <a:pt x="106" y="21"/>
                  <a:pt x="98" y="22"/>
                </a:cubicBezTo>
                <a:cubicBezTo>
                  <a:pt x="92" y="23"/>
                  <a:pt x="86" y="22"/>
                  <a:pt x="82" y="23"/>
                </a:cubicBezTo>
                <a:cubicBezTo>
                  <a:pt x="82" y="23"/>
                  <a:pt x="82" y="23"/>
                  <a:pt x="82" y="23"/>
                </a:cubicBezTo>
                <a:cubicBezTo>
                  <a:pt x="79" y="23"/>
                  <a:pt x="74" y="23"/>
                  <a:pt x="70" y="24"/>
                </a:cubicBezTo>
                <a:cubicBezTo>
                  <a:pt x="65" y="24"/>
                  <a:pt x="60" y="24"/>
                  <a:pt x="56" y="24"/>
                </a:cubicBezTo>
                <a:cubicBezTo>
                  <a:pt x="55" y="24"/>
                  <a:pt x="53" y="25"/>
                  <a:pt x="53" y="25"/>
                </a:cubicBezTo>
                <a:cubicBezTo>
                  <a:pt x="46" y="26"/>
                  <a:pt x="38" y="25"/>
                  <a:pt x="30" y="26"/>
                </a:cubicBezTo>
                <a:cubicBezTo>
                  <a:pt x="29" y="25"/>
                  <a:pt x="31" y="26"/>
                  <a:pt x="32" y="26"/>
                </a:cubicBezTo>
                <a:cubicBezTo>
                  <a:pt x="40" y="24"/>
                  <a:pt x="49" y="25"/>
                  <a:pt x="58" y="23"/>
                </a:cubicBezTo>
                <a:cubicBezTo>
                  <a:pt x="58" y="24"/>
                  <a:pt x="59" y="23"/>
                  <a:pt x="59" y="24"/>
                </a:cubicBezTo>
                <a:cubicBezTo>
                  <a:pt x="60" y="24"/>
                  <a:pt x="61" y="24"/>
                  <a:pt x="61" y="23"/>
                </a:cubicBezTo>
                <a:cubicBezTo>
                  <a:pt x="61" y="24"/>
                  <a:pt x="62" y="23"/>
                  <a:pt x="62" y="24"/>
                </a:cubicBezTo>
                <a:cubicBezTo>
                  <a:pt x="63" y="24"/>
                  <a:pt x="63" y="23"/>
                  <a:pt x="63" y="23"/>
                </a:cubicBezTo>
                <a:cubicBezTo>
                  <a:pt x="65" y="24"/>
                  <a:pt x="69" y="21"/>
                  <a:pt x="73" y="22"/>
                </a:cubicBezTo>
                <a:cubicBezTo>
                  <a:pt x="74" y="22"/>
                  <a:pt x="82" y="21"/>
                  <a:pt x="85" y="21"/>
                </a:cubicBezTo>
                <a:cubicBezTo>
                  <a:pt x="96" y="20"/>
                  <a:pt x="109" y="20"/>
                  <a:pt x="119" y="19"/>
                </a:cubicBezTo>
                <a:cubicBezTo>
                  <a:pt x="121" y="19"/>
                  <a:pt x="124" y="19"/>
                  <a:pt x="126" y="18"/>
                </a:cubicBezTo>
                <a:cubicBezTo>
                  <a:pt x="126" y="17"/>
                  <a:pt x="124" y="19"/>
                  <a:pt x="124" y="17"/>
                </a:cubicBezTo>
                <a:cubicBezTo>
                  <a:pt x="124" y="18"/>
                  <a:pt x="124" y="18"/>
                  <a:pt x="124" y="18"/>
                </a:cubicBezTo>
                <a:cubicBezTo>
                  <a:pt x="123" y="18"/>
                  <a:pt x="122" y="19"/>
                  <a:pt x="122" y="18"/>
                </a:cubicBezTo>
                <a:cubicBezTo>
                  <a:pt x="108" y="19"/>
                  <a:pt x="92" y="19"/>
                  <a:pt x="76" y="21"/>
                </a:cubicBezTo>
                <a:cubicBezTo>
                  <a:pt x="87" y="19"/>
                  <a:pt x="102" y="19"/>
                  <a:pt x="112" y="17"/>
                </a:cubicBezTo>
                <a:cubicBezTo>
                  <a:pt x="112" y="16"/>
                  <a:pt x="109" y="18"/>
                  <a:pt x="110" y="17"/>
                </a:cubicBezTo>
                <a:cubicBezTo>
                  <a:pt x="107" y="18"/>
                  <a:pt x="105" y="17"/>
                  <a:pt x="101" y="17"/>
                </a:cubicBezTo>
                <a:cubicBezTo>
                  <a:pt x="106" y="16"/>
                  <a:pt x="113" y="16"/>
                  <a:pt x="118" y="15"/>
                </a:cubicBezTo>
                <a:cubicBezTo>
                  <a:pt x="121" y="15"/>
                  <a:pt x="124" y="15"/>
                  <a:pt x="127" y="14"/>
                </a:cubicBezTo>
                <a:cubicBezTo>
                  <a:pt x="127" y="15"/>
                  <a:pt x="129" y="15"/>
                  <a:pt x="130" y="14"/>
                </a:cubicBezTo>
                <a:cubicBezTo>
                  <a:pt x="133" y="15"/>
                  <a:pt x="137" y="13"/>
                  <a:pt x="139" y="14"/>
                </a:cubicBezTo>
                <a:cubicBezTo>
                  <a:pt x="140" y="13"/>
                  <a:pt x="143" y="12"/>
                  <a:pt x="144" y="14"/>
                </a:cubicBezTo>
                <a:cubicBezTo>
                  <a:pt x="145" y="13"/>
                  <a:pt x="147" y="14"/>
                  <a:pt x="148" y="13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48" y="13"/>
                  <a:pt x="148" y="13"/>
                  <a:pt x="148" y="13"/>
                </a:cubicBezTo>
                <a:cubicBezTo>
                  <a:pt x="149" y="13"/>
                  <a:pt x="150" y="13"/>
                  <a:pt x="151" y="12"/>
                </a:cubicBezTo>
                <a:cubicBezTo>
                  <a:pt x="155" y="12"/>
                  <a:pt x="160" y="12"/>
                  <a:pt x="164" y="12"/>
                </a:cubicBezTo>
                <a:cubicBezTo>
                  <a:pt x="170" y="11"/>
                  <a:pt x="173" y="13"/>
                  <a:pt x="176" y="12"/>
                </a:cubicBezTo>
                <a:cubicBezTo>
                  <a:pt x="176" y="12"/>
                  <a:pt x="175" y="12"/>
                  <a:pt x="174" y="12"/>
                </a:cubicBezTo>
                <a:cubicBezTo>
                  <a:pt x="174" y="12"/>
                  <a:pt x="175" y="11"/>
                  <a:pt x="175" y="11"/>
                </a:cubicBezTo>
                <a:cubicBezTo>
                  <a:pt x="176" y="12"/>
                  <a:pt x="180" y="13"/>
                  <a:pt x="182" y="11"/>
                </a:cubicBezTo>
                <a:cubicBezTo>
                  <a:pt x="185" y="12"/>
                  <a:pt x="190" y="12"/>
                  <a:pt x="192" y="11"/>
                </a:cubicBezTo>
                <a:cubicBezTo>
                  <a:pt x="192" y="12"/>
                  <a:pt x="195" y="11"/>
                  <a:pt x="195" y="12"/>
                </a:cubicBezTo>
                <a:cubicBezTo>
                  <a:pt x="197" y="9"/>
                  <a:pt x="202" y="12"/>
                  <a:pt x="204" y="10"/>
                </a:cubicBezTo>
                <a:cubicBezTo>
                  <a:pt x="204" y="10"/>
                  <a:pt x="205" y="11"/>
                  <a:pt x="206" y="10"/>
                </a:cubicBezTo>
                <a:cubicBezTo>
                  <a:pt x="205" y="9"/>
                  <a:pt x="212" y="10"/>
                  <a:pt x="214" y="10"/>
                </a:cubicBezTo>
                <a:cubicBezTo>
                  <a:pt x="217" y="10"/>
                  <a:pt x="223" y="9"/>
                  <a:pt x="226" y="10"/>
                </a:cubicBezTo>
                <a:cubicBezTo>
                  <a:pt x="227" y="9"/>
                  <a:pt x="225" y="9"/>
                  <a:pt x="225" y="9"/>
                </a:cubicBezTo>
                <a:cubicBezTo>
                  <a:pt x="226" y="7"/>
                  <a:pt x="229" y="9"/>
                  <a:pt x="229" y="9"/>
                </a:cubicBezTo>
                <a:cubicBezTo>
                  <a:pt x="231" y="10"/>
                  <a:pt x="234" y="10"/>
                  <a:pt x="235" y="9"/>
                </a:cubicBezTo>
                <a:cubicBezTo>
                  <a:pt x="236" y="9"/>
                  <a:pt x="235" y="10"/>
                  <a:pt x="236" y="10"/>
                </a:cubicBezTo>
                <a:cubicBezTo>
                  <a:pt x="237" y="10"/>
                  <a:pt x="237" y="9"/>
                  <a:pt x="237" y="8"/>
                </a:cubicBezTo>
                <a:cubicBezTo>
                  <a:pt x="238" y="8"/>
                  <a:pt x="237" y="9"/>
                  <a:pt x="238" y="10"/>
                </a:cubicBezTo>
                <a:cubicBezTo>
                  <a:pt x="240" y="10"/>
                  <a:pt x="243" y="10"/>
                  <a:pt x="244" y="9"/>
                </a:cubicBezTo>
                <a:cubicBezTo>
                  <a:pt x="243" y="10"/>
                  <a:pt x="243" y="10"/>
                  <a:pt x="244" y="10"/>
                </a:cubicBezTo>
                <a:cubicBezTo>
                  <a:pt x="245" y="9"/>
                  <a:pt x="245" y="9"/>
                  <a:pt x="245" y="8"/>
                </a:cubicBezTo>
                <a:cubicBezTo>
                  <a:pt x="246" y="8"/>
                  <a:pt x="246" y="9"/>
                  <a:pt x="248" y="8"/>
                </a:cubicBezTo>
                <a:cubicBezTo>
                  <a:pt x="247" y="9"/>
                  <a:pt x="248" y="10"/>
                  <a:pt x="248" y="9"/>
                </a:cubicBezTo>
                <a:cubicBezTo>
                  <a:pt x="249" y="9"/>
                  <a:pt x="248" y="9"/>
                  <a:pt x="248" y="8"/>
                </a:cubicBezTo>
                <a:cubicBezTo>
                  <a:pt x="249" y="8"/>
                  <a:pt x="249" y="9"/>
                  <a:pt x="249" y="9"/>
                </a:cubicBezTo>
                <a:cubicBezTo>
                  <a:pt x="250" y="9"/>
                  <a:pt x="249" y="8"/>
                  <a:pt x="250" y="8"/>
                </a:cubicBezTo>
                <a:cubicBezTo>
                  <a:pt x="251" y="9"/>
                  <a:pt x="253" y="8"/>
                  <a:pt x="255" y="8"/>
                </a:cubicBezTo>
                <a:cubicBezTo>
                  <a:pt x="255" y="9"/>
                  <a:pt x="255" y="9"/>
                  <a:pt x="255" y="9"/>
                </a:cubicBezTo>
                <a:cubicBezTo>
                  <a:pt x="256" y="9"/>
                  <a:pt x="256" y="9"/>
                  <a:pt x="256" y="8"/>
                </a:cubicBezTo>
                <a:cubicBezTo>
                  <a:pt x="256" y="9"/>
                  <a:pt x="256" y="9"/>
                  <a:pt x="256" y="9"/>
                </a:cubicBezTo>
                <a:cubicBezTo>
                  <a:pt x="257" y="9"/>
                  <a:pt x="257" y="9"/>
                  <a:pt x="257" y="8"/>
                </a:cubicBezTo>
                <a:cubicBezTo>
                  <a:pt x="273" y="9"/>
                  <a:pt x="285" y="8"/>
                  <a:pt x="299" y="10"/>
                </a:cubicBezTo>
                <a:cubicBezTo>
                  <a:pt x="302" y="9"/>
                  <a:pt x="308" y="9"/>
                  <a:pt x="310" y="10"/>
                </a:cubicBezTo>
                <a:cubicBezTo>
                  <a:pt x="311" y="10"/>
                  <a:pt x="310" y="10"/>
                  <a:pt x="310" y="9"/>
                </a:cubicBezTo>
                <a:cubicBezTo>
                  <a:pt x="311" y="10"/>
                  <a:pt x="313" y="9"/>
                  <a:pt x="313" y="10"/>
                </a:cubicBezTo>
                <a:cubicBezTo>
                  <a:pt x="314" y="9"/>
                  <a:pt x="316" y="10"/>
                  <a:pt x="316" y="9"/>
                </a:cubicBezTo>
                <a:cubicBezTo>
                  <a:pt x="313" y="9"/>
                  <a:pt x="312" y="8"/>
                  <a:pt x="310" y="8"/>
                </a:cubicBezTo>
                <a:cubicBezTo>
                  <a:pt x="310" y="8"/>
                  <a:pt x="310" y="8"/>
                  <a:pt x="310" y="7"/>
                </a:cubicBezTo>
                <a:cubicBezTo>
                  <a:pt x="309" y="8"/>
                  <a:pt x="308" y="7"/>
                  <a:pt x="307" y="7"/>
                </a:cubicBezTo>
                <a:cubicBezTo>
                  <a:pt x="306" y="8"/>
                  <a:pt x="308" y="7"/>
                  <a:pt x="308" y="8"/>
                </a:cubicBezTo>
                <a:cubicBezTo>
                  <a:pt x="308" y="8"/>
                  <a:pt x="307" y="8"/>
                  <a:pt x="307" y="8"/>
                </a:cubicBezTo>
                <a:cubicBezTo>
                  <a:pt x="307" y="8"/>
                  <a:pt x="306" y="8"/>
                  <a:pt x="306" y="7"/>
                </a:cubicBezTo>
                <a:cubicBezTo>
                  <a:pt x="306" y="7"/>
                  <a:pt x="306" y="8"/>
                  <a:pt x="305" y="8"/>
                </a:cubicBezTo>
                <a:cubicBezTo>
                  <a:pt x="304" y="8"/>
                  <a:pt x="304" y="8"/>
                  <a:pt x="303" y="8"/>
                </a:cubicBezTo>
                <a:cubicBezTo>
                  <a:pt x="302" y="8"/>
                  <a:pt x="302" y="9"/>
                  <a:pt x="302" y="9"/>
                </a:cubicBezTo>
                <a:cubicBezTo>
                  <a:pt x="300" y="8"/>
                  <a:pt x="299" y="9"/>
                  <a:pt x="298" y="7"/>
                </a:cubicBezTo>
                <a:cubicBezTo>
                  <a:pt x="296" y="8"/>
                  <a:pt x="294" y="8"/>
                  <a:pt x="291" y="8"/>
                </a:cubicBezTo>
                <a:cubicBezTo>
                  <a:pt x="292" y="7"/>
                  <a:pt x="289" y="7"/>
                  <a:pt x="289" y="7"/>
                </a:cubicBezTo>
                <a:cubicBezTo>
                  <a:pt x="289" y="7"/>
                  <a:pt x="289" y="7"/>
                  <a:pt x="289" y="8"/>
                </a:cubicBezTo>
                <a:cubicBezTo>
                  <a:pt x="288" y="8"/>
                  <a:pt x="288" y="6"/>
                  <a:pt x="288" y="8"/>
                </a:cubicBezTo>
                <a:cubicBezTo>
                  <a:pt x="286" y="8"/>
                  <a:pt x="285" y="8"/>
                  <a:pt x="284" y="8"/>
                </a:cubicBezTo>
                <a:cubicBezTo>
                  <a:pt x="284" y="7"/>
                  <a:pt x="284" y="7"/>
                  <a:pt x="284" y="7"/>
                </a:cubicBezTo>
                <a:cubicBezTo>
                  <a:pt x="282" y="6"/>
                  <a:pt x="280" y="6"/>
                  <a:pt x="276" y="6"/>
                </a:cubicBezTo>
                <a:cubicBezTo>
                  <a:pt x="276" y="6"/>
                  <a:pt x="276" y="7"/>
                  <a:pt x="276" y="7"/>
                </a:cubicBezTo>
                <a:cubicBezTo>
                  <a:pt x="277" y="7"/>
                  <a:pt x="278" y="7"/>
                  <a:pt x="278" y="7"/>
                </a:cubicBezTo>
                <a:cubicBezTo>
                  <a:pt x="274" y="8"/>
                  <a:pt x="271" y="7"/>
                  <a:pt x="267" y="8"/>
                </a:cubicBezTo>
                <a:cubicBezTo>
                  <a:pt x="267" y="7"/>
                  <a:pt x="267" y="7"/>
                  <a:pt x="267" y="6"/>
                </a:cubicBezTo>
                <a:cubicBezTo>
                  <a:pt x="269" y="7"/>
                  <a:pt x="273" y="7"/>
                  <a:pt x="275" y="7"/>
                </a:cubicBezTo>
                <a:cubicBezTo>
                  <a:pt x="272" y="5"/>
                  <a:pt x="268" y="6"/>
                  <a:pt x="264" y="6"/>
                </a:cubicBezTo>
                <a:cubicBezTo>
                  <a:pt x="263" y="6"/>
                  <a:pt x="261" y="5"/>
                  <a:pt x="260" y="6"/>
                </a:cubicBezTo>
                <a:cubicBezTo>
                  <a:pt x="259" y="6"/>
                  <a:pt x="261" y="7"/>
                  <a:pt x="259" y="6"/>
                </a:cubicBezTo>
                <a:cubicBezTo>
                  <a:pt x="258" y="5"/>
                  <a:pt x="254" y="7"/>
                  <a:pt x="252" y="5"/>
                </a:cubicBezTo>
                <a:cubicBezTo>
                  <a:pt x="251" y="7"/>
                  <a:pt x="249" y="4"/>
                  <a:pt x="248" y="6"/>
                </a:cubicBezTo>
                <a:cubicBezTo>
                  <a:pt x="248" y="5"/>
                  <a:pt x="248" y="5"/>
                  <a:pt x="247" y="5"/>
                </a:cubicBezTo>
                <a:cubicBezTo>
                  <a:pt x="247" y="5"/>
                  <a:pt x="247" y="5"/>
                  <a:pt x="247" y="5"/>
                </a:cubicBezTo>
                <a:cubicBezTo>
                  <a:pt x="245" y="6"/>
                  <a:pt x="239" y="5"/>
                  <a:pt x="237" y="6"/>
                </a:cubicBezTo>
                <a:cubicBezTo>
                  <a:pt x="236" y="5"/>
                  <a:pt x="233" y="7"/>
                  <a:pt x="230" y="6"/>
                </a:cubicBezTo>
                <a:cubicBezTo>
                  <a:pt x="228" y="3"/>
                  <a:pt x="224" y="5"/>
                  <a:pt x="220" y="4"/>
                </a:cubicBezTo>
                <a:cubicBezTo>
                  <a:pt x="220" y="4"/>
                  <a:pt x="218" y="5"/>
                  <a:pt x="218" y="4"/>
                </a:cubicBezTo>
                <a:cubicBezTo>
                  <a:pt x="224" y="4"/>
                  <a:pt x="230" y="4"/>
                  <a:pt x="234" y="3"/>
                </a:cubicBezTo>
                <a:cubicBezTo>
                  <a:pt x="237" y="5"/>
                  <a:pt x="244" y="3"/>
                  <a:pt x="246" y="4"/>
                </a:cubicBezTo>
                <a:cubicBezTo>
                  <a:pt x="248" y="4"/>
                  <a:pt x="250" y="4"/>
                  <a:pt x="251" y="4"/>
                </a:cubicBezTo>
                <a:cubicBezTo>
                  <a:pt x="251" y="5"/>
                  <a:pt x="250" y="4"/>
                  <a:pt x="250" y="4"/>
                </a:cubicBezTo>
                <a:cubicBezTo>
                  <a:pt x="250" y="5"/>
                  <a:pt x="250" y="5"/>
                  <a:pt x="250" y="5"/>
                </a:cubicBezTo>
                <a:cubicBezTo>
                  <a:pt x="252" y="5"/>
                  <a:pt x="252" y="4"/>
                  <a:pt x="252" y="3"/>
                </a:cubicBezTo>
                <a:cubicBezTo>
                  <a:pt x="249" y="2"/>
                  <a:pt x="247" y="3"/>
                  <a:pt x="244" y="3"/>
                </a:cubicBezTo>
                <a:cubicBezTo>
                  <a:pt x="244" y="2"/>
                  <a:pt x="244" y="2"/>
                  <a:pt x="244" y="1"/>
                </a:cubicBezTo>
                <a:cubicBezTo>
                  <a:pt x="246" y="2"/>
                  <a:pt x="249" y="1"/>
                  <a:pt x="251" y="2"/>
                </a:cubicBezTo>
                <a:cubicBezTo>
                  <a:pt x="251" y="0"/>
                  <a:pt x="248" y="2"/>
                  <a:pt x="248" y="0"/>
                </a:cubicBezTo>
                <a:cubicBezTo>
                  <a:pt x="250" y="1"/>
                  <a:pt x="251" y="0"/>
                  <a:pt x="253" y="1"/>
                </a:cubicBezTo>
                <a:cubicBezTo>
                  <a:pt x="254" y="1"/>
                  <a:pt x="254" y="0"/>
                  <a:pt x="254" y="0"/>
                </a:cubicBezTo>
                <a:cubicBezTo>
                  <a:pt x="255" y="0"/>
                  <a:pt x="254" y="1"/>
                  <a:pt x="254" y="2"/>
                </a:cubicBezTo>
                <a:cubicBezTo>
                  <a:pt x="257" y="1"/>
                  <a:pt x="258" y="2"/>
                  <a:pt x="260" y="1"/>
                </a:cubicBezTo>
                <a:cubicBezTo>
                  <a:pt x="263" y="2"/>
                  <a:pt x="268" y="2"/>
                  <a:pt x="271" y="1"/>
                </a:cubicBezTo>
                <a:cubicBezTo>
                  <a:pt x="273" y="3"/>
                  <a:pt x="274" y="2"/>
                  <a:pt x="276" y="1"/>
                </a:cubicBezTo>
                <a:cubicBezTo>
                  <a:pt x="276" y="2"/>
                  <a:pt x="276" y="2"/>
                  <a:pt x="276" y="2"/>
                </a:cubicBezTo>
                <a:cubicBezTo>
                  <a:pt x="285" y="1"/>
                  <a:pt x="292" y="3"/>
                  <a:pt x="302" y="2"/>
                </a:cubicBezTo>
                <a:cubicBezTo>
                  <a:pt x="302" y="3"/>
                  <a:pt x="305" y="2"/>
                  <a:pt x="306" y="2"/>
                </a:cubicBezTo>
                <a:cubicBezTo>
                  <a:pt x="305" y="2"/>
                  <a:pt x="303" y="2"/>
                  <a:pt x="302" y="2"/>
                </a:cubicBezTo>
                <a:cubicBezTo>
                  <a:pt x="307" y="1"/>
                  <a:pt x="314" y="1"/>
                  <a:pt x="320" y="3"/>
                </a:cubicBezTo>
                <a:cubicBezTo>
                  <a:pt x="321" y="2"/>
                  <a:pt x="328" y="2"/>
                  <a:pt x="330" y="3"/>
                </a:cubicBezTo>
                <a:cubicBezTo>
                  <a:pt x="333" y="3"/>
                  <a:pt x="334" y="3"/>
                  <a:pt x="335" y="3"/>
                </a:cubicBezTo>
                <a:cubicBezTo>
                  <a:pt x="337" y="3"/>
                  <a:pt x="341" y="5"/>
                  <a:pt x="343" y="5"/>
                </a:cubicBezTo>
                <a:cubicBezTo>
                  <a:pt x="345" y="5"/>
                  <a:pt x="347" y="5"/>
                  <a:pt x="348" y="6"/>
                </a:cubicBezTo>
                <a:close/>
                <a:moveTo>
                  <a:pt x="330" y="3"/>
                </a:moveTo>
                <a:cubicBezTo>
                  <a:pt x="329" y="3"/>
                  <a:pt x="329" y="3"/>
                  <a:pt x="329" y="3"/>
                </a:cubicBezTo>
                <a:cubicBezTo>
                  <a:pt x="330" y="4"/>
                  <a:pt x="331" y="5"/>
                  <a:pt x="331" y="3"/>
                </a:cubicBezTo>
                <a:cubicBezTo>
                  <a:pt x="330" y="3"/>
                  <a:pt x="330" y="3"/>
                  <a:pt x="330" y="3"/>
                </a:cubicBezTo>
                <a:close/>
                <a:moveTo>
                  <a:pt x="26" y="87"/>
                </a:moveTo>
                <a:cubicBezTo>
                  <a:pt x="26" y="86"/>
                  <a:pt x="27" y="87"/>
                  <a:pt x="27" y="86"/>
                </a:cubicBezTo>
                <a:cubicBezTo>
                  <a:pt x="26" y="86"/>
                  <a:pt x="26" y="85"/>
                  <a:pt x="25" y="86"/>
                </a:cubicBezTo>
                <a:cubicBezTo>
                  <a:pt x="26" y="87"/>
                  <a:pt x="23" y="85"/>
                  <a:pt x="22" y="86"/>
                </a:cubicBezTo>
                <a:cubicBezTo>
                  <a:pt x="23" y="86"/>
                  <a:pt x="23" y="86"/>
                  <a:pt x="24" y="87"/>
                </a:cubicBezTo>
                <a:cubicBezTo>
                  <a:pt x="25" y="86"/>
                  <a:pt x="26" y="86"/>
                  <a:pt x="26" y="87"/>
                </a:cubicBezTo>
                <a:close/>
                <a:moveTo>
                  <a:pt x="121" y="28"/>
                </a:moveTo>
                <a:cubicBezTo>
                  <a:pt x="122" y="28"/>
                  <a:pt x="124" y="29"/>
                  <a:pt x="124" y="27"/>
                </a:cubicBezTo>
                <a:cubicBezTo>
                  <a:pt x="123" y="27"/>
                  <a:pt x="122" y="27"/>
                  <a:pt x="121" y="28"/>
                </a:cubicBezTo>
                <a:close/>
                <a:moveTo>
                  <a:pt x="259" y="5"/>
                </a:moveTo>
                <a:cubicBezTo>
                  <a:pt x="259" y="5"/>
                  <a:pt x="260" y="5"/>
                  <a:pt x="260" y="4"/>
                </a:cubicBezTo>
                <a:cubicBezTo>
                  <a:pt x="260" y="4"/>
                  <a:pt x="259" y="3"/>
                  <a:pt x="259" y="3"/>
                </a:cubicBezTo>
                <a:cubicBezTo>
                  <a:pt x="259" y="4"/>
                  <a:pt x="260" y="4"/>
                  <a:pt x="259" y="5"/>
                </a:cubicBezTo>
                <a:close/>
                <a:moveTo>
                  <a:pt x="316" y="3"/>
                </a:moveTo>
                <a:cubicBezTo>
                  <a:pt x="316" y="2"/>
                  <a:pt x="315" y="3"/>
                  <a:pt x="314" y="3"/>
                </a:cubicBezTo>
                <a:cubicBezTo>
                  <a:pt x="314" y="4"/>
                  <a:pt x="315" y="3"/>
                  <a:pt x="316" y="3"/>
                </a:cubicBezTo>
                <a:close/>
                <a:moveTo>
                  <a:pt x="324" y="3"/>
                </a:moveTo>
                <a:cubicBezTo>
                  <a:pt x="325" y="3"/>
                  <a:pt x="326" y="4"/>
                  <a:pt x="327" y="4"/>
                </a:cubicBezTo>
                <a:cubicBezTo>
                  <a:pt x="327" y="3"/>
                  <a:pt x="328" y="4"/>
                  <a:pt x="328" y="3"/>
                </a:cubicBezTo>
                <a:cubicBezTo>
                  <a:pt x="327" y="4"/>
                  <a:pt x="326" y="2"/>
                  <a:pt x="324" y="3"/>
                </a:cubicBezTo>
                <a:close/>
                <a:moveTo>
                  <a:pt x="318" y="4"/>
                </a:moveTo>
                <a:cubicBezTo>
                  <a:pt x="319" y="3"/>
                  <a:pt x="318" y="3"/>
                  <a:pt x="317" y="3"/>
                </a:cubicBezTo>
                <a:cubicBezTo>
                  <a:pt x="317" y="4"/>
                  <a:pt x="318" y="3"/>
                  <a:pt x="318" y="4"/>
                </a:cubicBezTo>
                <a:close/>
                <a:moveTo>
                  <a:pt x="323" y="4"/>
                </a:moveTo>
                <a:cubicBezTo>
                  <a:pt x="323" y="3"/>
                  <a:pt x="322" y="3"/>
                  <a:pt x="321" y="3"/>
                </a:cubicBezTo>
                <a:cubicBezTo>
                  <a:pt x="321" y="4"/>
                  <a:pt x="323" y="3"/>
                  <a:pt x="323" y="4"/>
                </a:cubicBezTo>
                <a:close/>
                <a:moveTo>
                  <a:pt x="311" y="5"/>
                </a:moveTo>
                <a:cubicBezTo>
                  <a:pt x="311" y="5"/>
                  <a:pt x="311" y="4"/>
                  <a:pt x="311" y="4"/>
                </a:cubicBezTo>
                <a:cubicBezTo>
                  <a:pt x="311" y="4"/>
                  <a:pt x="310" y="4"/>
                  <a:pt x="310" y="4"/>
                </a:cubicBezTo>
                <a:cubicBezTo>
                  <a:pt x="310" y="5"/>
                  <a:pt x="310" y="5"/>
                  <a:pt x="311" y="5"/>
                </a:cubicBezTo>
                <a:close/>
                <a:moveTo>
                  <a:pt x="322" y="5"/>
                </a:moveTo>
                <a:cubicBezTo>
                  <a:pt x="321" y="5"/>
                  <a:pt x="321" y="4"/>
                  <a:pt x="320" y="5"/>
                </a:cubicBezTo>
                <a:cubicBezTo>
                  <a:pt x="320" y="5"/>
                  <a:pt x="322" y="6"/>
                  <a:pt x="322" y="5"/>
                </a:cubicBezTo>
                <a:close/>
                <a:moveTo>
                  <a:pt x="327" y="6"/>
                </a:moveTo>
                <a:cubicBezTo>
                  <a:pt x="327" y="6"/>
                  <a:pt x="329" y="6"/>
                  <a:pt x="329" y="5"/>
                </a:cubicBezTo>
                <a:cubicBezTo>
                  <a:pt x="329" y="5"/>
                  <a:pt x="327" y="5"/>
                  <a:pt x="327" y="6"/>
                </a:cubicBezTo>
                <a:close/>
                <a:moveTo>
                  <a:pt x="333" y="6"/>
                </a:moveTo>
                <a:cubicBezTo>
                  <a:pt x="334" y="6"/>
                  <a:pt x="334" y="6"/>
                  <a:pt x="334" y="6"/>
                </a:cubicBezTo>
                <a:cubicBezTo>
                  <a:pt x="335" y="5"/>
                  <a:pt x="333" y="5"/>
                  <a:pt x="333" y="6"/>
                </a:cubicBezTo>
                <a:close/>
                <a:moveTo>
                  <a:pt x="276" y="7"/>
                </a:moveTo>
                <a:cubicBezTo>
                  <a:pt x="276" y="6"/>
                  <a:pt x="276" y="6"/>
                  <a:pt x="275" y="6"/>
                </a:cubicBezTo>
                <a:cubicBezTo>
                  <a:pt x="275" y="7"/>
                  <a:pt x="275" y="7"/>
                  <a:pt x="276" y="7"/>
                </a:cubicBezTo>
                <a:close/>
                <a:moveTo>
                  <a:pt x="347" y="7"/>
                </a:moveTo>
                <a:cubicBezTo>
                  <a:pt x="347" y="7"/>
                  <a:pt x="348" y="7"/>
                  <a:pt x="348" y="7"/>
                </a:cubicBezTo>
                <a:cubicBezTo>
                  <a:pt x="348" y="6"/>
                  <a:pt x="347" y="6"/>
                  <a:pt x="347" y="7"/>
                </a:cubicBezTo>
                <a:close/>
                <a:moveTo>
                  <a:pt x="325" y="9"/>
                </a:moveTo>
                <a:cubicBezTo>
                  <a:pt x="326" y="9"/>
                  <a:pt x="327" y="9"/>
                  <a:pt x="326" y="10"/>
                </a:cubicBezTo>
                <a:cubicBezTo>
                  <a:pt x="329" y="10"/>
                  <a:pt x="327" y="8"/>
                  <a:pt x="326" y="8"/>
                </a:cubicBezTo>
                <a:cubicBezTo>
                  <a:pt x="326" y="9"/>
                  <a:pt x="325" y="8"/>
                  <a:pt x="325" y="9"/>
                </a:cubicBezTo>
                <a:close/>
                <a:moveTo>
                  <a:pt x="333" y="10"/>
                </a:moveTo>
                <a:cubicBezTo>
                  <a:pt x="333" y="10"/>
                  <a:pt x="333" y="10"/>
                  <a:pt x="333" y="11"/>
                </a:cubicBezTo>
                <a:cubicBezTo>
                  <a:pt x="334" y="11"/>
                  <a:pt x="335" y="11"/>
                  <a:pt x="335" y="11"/>
                </a:cubicBezTo>
                <a:cubicBezTo>
                  <a:pt x="336" y="10"/>
                  <a:pt x="335" y="10"/>
                  <a:pt x="335" y="9"/>
                </a:cubicBezTo>
                <a:cubicBezTo>
                  <a:pt x="334" y="9"/>
                  <a:pt x="333" y="9"/>
                  <a:pt x="333" y="10"/>
                </a:cubicBezTo>
                <a:close/>
                <a:moveTo>
                  <a:pt x="336" y="11"/>
                </a:moveTo>
                <a:cubicBezTo>
                  <a:pt x="336" y="11"/>
                  <a:pt x="336" y="12"/>
                  <a:pt x="337" y="11"/>
                </a:cubicBezTo>
                <a:cubicBezTo>
                  <a:pt x="337" y="11"/>
                  <a:pt x="337" y="10"/>
                  <a:pt x="336" y="9"/>
                </a:cubicBezTo>
                <a:cubicBezTo>
                  <a:pt x="336" y="10"/>
                  <a:pt x="335" y="10"/>
                  <a:pt x="336" y="11"/>
                </a:cubicBezTo>
                <a:close/>
                <a:moveTo>
                  <a:pt x="343" y="11"/>
                </a:moveTo>
                <a:cubicBezTo>
                  <a:pt x="342" y="11"/>
                  <a:pt x="342" y="10"/>
                  <a:pt x="341" y="10"/>
                </a:cubicBezTo>
                <a:cubicBezTo>
                  <a:pt x="341" y="11"/>
                  <a:pt x="342" y="12"/>
                  <a:pt x="343" y="11"/>
                </a:cubicBezTo>
                <a:close/>
                <a:moveTo>
                  <a:pt x="340" y="11"/>
                </a:moveTo>
                <a:cubicBezTo>
                  <a:pt x="340" y="10"/>
                  <a:pt x="340" y="10"/>
                  <a:pt x="339" y="10"/>
                </a:cubicBezTo>
                <a:cubicBezTo>
                  <a:pt x="339" y="10"/>
                  <a:pt x="339" y="11"/>
                  <a:pt x="340" y="11"/>
                </a:cubicBezTo>
                <a:close/>
                <a:moveTo>
                  <a:pt x="145" y="16"/>
                </a:moveTo>
                <a:cubicBezTo>
                  <a:pt x="144" y="15"/>
                  <a:pt x="146" y="16"/>
                  <a:pt x="146" y="15"/>
                </a:cubicBezTo>
                <a:cubicBezTo>
                  <a:pt x="147" y="16"/>
                  <a:pt x="152" y="16"/>
                  <a:pt x="153" y="15"/>
                </a:cubicBezTo>
                <a:cubicBezTo>
                  <a:pt x="148" y="15"/>
                  <a:pt x="141" y="15"/>
                  <a:pt x="136" y="16"/>
                </a:cubicBezTo>
                <a:cubicBezTo>
                  <a:pt x="136" y="15"/>
                  <a:pt x="135" y="15"/>
                  <a:pt x="135" y="15"/>
                </a:cubicBezTo>
                <a:cubicBezTo>
                  <a:pt x="134" y="15"/>
                  <a:pt x="131" y="16"/>
                  <a:pt x="130" y="15"/>
                </a:cubicBezTo>
                <a:cubicBezTo>
                  <a:pt x="129" y="16"/>
                  <a:pt x="130" y="16"/>
                  <a:pt x="129" y="16"/>
                </a:cubicBezTo>
                <a:cubicBezTo>
                  <a:pt x="129" y="16"/>
                  <a:pt x="129" y="15"/>
                  <a:pt x="129" y="15"/>
                </a:cubicBezTo>
                <a:cubicBezTo>
                  <a:pt x="129" y="16"/>
                  <a:pt x="127" y="15"/>
                  <a:pt x="128" y="16"/>
                </a:cubicBezTo>
                <a:cubicBezTo>
                  <a:pt x="132" y="18"/>
                  <a:pt x="139" y="15"/>
                  <a:pt x="145" y="16"/>
                </a:cubicBezTo>
                <a:close/>
                <a:moveTo>
                  <a:pt x="126" y="18"/>
                </a:moveTo>
                <a:cubicBezTo>
                  <a:pt x="127" y="17"/>
                  <a:pt x="127" y="19"/>
                  <a:pt x="128" y="19"/>
                </a:cubicBezTo>
                <a:cubicBezTo>
                  <a:pt x="127" y="17"/>
                  <a:pt x="131" y="19"/>
                  <a:pt x="131" y="17"/>
                </a:cubicBezTo>
                <a:cubicBezTo>
                  <a:pt x="130" y="18"/>
                  <a:pt x="128" y="17"/>
                  <a:pt x="126" y="18"/>
                </a:cubicBezTo>
                <a:cubicBezTo>
                  <a:pt x="126" y="18"/>
                  <a:pt x="126" y="18"/>
                  <a:pt x="126" y="18"/>
                </a:cubicBezTo>
                <a:cubicBezTo>
                  <a:pt x="126" y="18"/>
                  <a:pt x="126" y="18"/>
                  <a:pt x="126" y="18"/>
                </a:cubicBezTo>
                <a:close/>
                <a:moveTo>
                  <a:pt x="65" y="32"/>
                </a:moveTo>
                <a:cubicBezTo>
                  <a:pt x="65" y="32"/>
                  <a:pt x="63" y="33"/>
                  <a:pt x="64" y="32"/>
                </a:cubicBezTo>
                <a:cubicBezTo>
                  <a:pt x="63" y="32"/>
                  <a:pt x="61" y="32"/>
                  <a:pt x="61" y="33"/>
                </a:cubicBezTo>
                <a:cubicBezTo>
                  <a:pt x="69" y="32"/>
                  <a:pt x="75" y="32"/>
                  <a:pt x="82" y="32"/>
                </a:cubicBezTo>
                <a:cubicBezTo>
                  <a:pt x="84" y="32"/>
                  <a:pt x="87" y="32"/>
                  <a:pt x="89" y="30"/>
                </a:cubicBezTo>
                <a:cubicBezTo>
                  <a:pt x="82" y="31"/>
                  <a:pt x="73" y="31"/>
                  <a:pt x="65" y="32"/>
                </a:cubicBezTo>
                <a:close/>
                <a:moveTo>
                  <a:pt x="91" y="31"/>
                </a:moveTo>
                <a:cubicBezTo>
                  <a:pt x="90" y="31"/>
                  <a:pt x="90" y="30"/>
                  <a:pt x="89" y="30"/>
                </a:cubicBezTo>
                <a:cubicBezTo>
                  <a:pt x="89" y="31"/>
                  <a:pt x="91" y="31"/>
                  <a:pt x="91" y="31"/>
                </a:cubicBezTo>
                <a:close/>
                <a:moveTo>
                  <a:pt x="91" y="31"/>
                </a:moveTo>
                <a:cubicBezTo>
                  <a:pt x="93" y="31"/>
                  <a:pt x="94" y="31"/>
                  <a:pt x="95" y="31"/>
                </a:cubicBezTo>
                <a:cubicBezTo>
                  <a:pt x="94" y="30"/>
                  <a:pt x="92" y="30"/>
                  <a:pt x="91" y="31"/>
                </a:cubicBezTo>
                <a:close/>
                <a:moveTo>
                  <a:pt x="112" y="33"/>
                </a:moveTo>
                <a:cubicBezTo>
                  <a:pt x="112" y="32"/>
                  <a:pt x="117" y="33"/>
                  <a:pt x="118" y="32"/>
                </a:cubicBezTo>
                <a:cubicBezTo>
                  <a:pt x="116" y="32"/>
                  <a:pt x="107" y="31"/>
                  <a:pt x="109" y="32"/>
                </a:cubicBezTo>
                <a:cubicBezTo>
                  <a:pt x="107" y="33"/>
                  <a:pt x="106" y="32"/>
                  <a:pt x="105" y="32"/>
                </a:cubicBezTo>
                <a:cubicBezTo>
                  <a:pt x="102" y="32"/>
                  <a:pt x="98" y="33"/>
                  <a:pt x="95" y="32"/>
                </a:cubicBezTo>
                <a:cubicBezTo>
                  <a:pt x="95" y="33"/>
                  <a:pt x="94" y="33"/>
                  <a:pt x="93" y="33"/>
                </a:cubicBezTo>
                <a:cubicBezTo>
                  <a:pt x="93" y="33"/>
                  <a:pt x="94" y="33"/>
                  <a:pt x="94" y="33"/>
                </a:cubicBezTo>
                <a:cubicBezTo>
                  <a:pt x="92" y="34"/>
                  <a:pt x="89" y="32"/>
                  <a:pt x="86" y="34"/>
                </a:cubicBezTo>
                <a:cubicBezTo>
                  <a:pt x="87" y="34"/>
                  <a:pt x="88" y="34"/>
                  <a:pt x="88" y="34"/>
                </a:cubicBezTo>
                <a:cubicBezTo>
                  <a:pt x="89" y="34"/>
                  <a:pt x="90" y="34"/>
                  <a:pt x="91" y="34"/>
                </a:cubicBezTo>
                <a:cubicBezTo>
                  <a:pt x="91" y="34"/>
                  <a:pt x="91" y="34"/>
                  <a:pt x="91" y="34"/>
                </a:cubicBezTo>
                <a:cubicBezTo>
                  <a:pt x="91" y="34"/>
                  <a:pt x="92" y="34"/>
                  <a:pt x="92" y="34"/>
                </a:cubicBezTo>
                <a:cubicBezTo>
                  <a:pt x="92" y="34"/>
                  <a:pt x="92" y="35"/>
                  <a:pt x="92" y="36"/>
                </a:cubicBezTo>
                <a:cubicBezTo>
                  <a:pt x="92" y="35"/>
                  <a:pt x="93" y="35"/>
                  <a:pt x="93" y="35"/>
                </a:cubicBezTo>
                <a:cubicBezTo>
                  <a:pt x="92" y="35"/>
                  <a:pt x="93" y="34"/>
                  <a:pt x="92" y="34"/>
                </a:cubicBezTo>
                <a:cubicBezTo>
                  <a:pt x="93" y="34"/>
                  <a:pt x="94" y="34"/>
                  <a:pt x="94" y="34"/>
                </a:cubicBezTo>
                <a:cubicBezTo>
                  <a:pt x="94" y="34"/>
                  <a:pt x="95" y="34"/>
                  <a:pt x="95" y="35"/>
                </a:cubicBezTo>
                <a:cubicBezTo>
                  <a:pt x="95" y="34"/>
                  <a:pt x="95" y="34"/>
                  <a:pt x="96" y="34"/>
                </a:cubicBezTo>
                <a:cubicBezTo>
                  <a:pt x="96" y="34"/>
                  <a:pt x="95" y="34"/>
                  <a:pt x="96" y="34"/>
                </a:cubicBezTo>
                <a:cubicBezTo>
                  <a:pt x="96" y="33"/>
                  <a:pt x="96" y="34"/>
                  <a:pt x="97" y="34"/>
                </a:cubicBezTo>
                <a:cubicBezTo>
                  <a:pt x="97" y="33"/>
                  <a:pt x="99" y="34"/>
                  <a:pt x="99" y="34"/>
                </a:cubicBezTo>
                <a:cubicBezTo>
                  <a:pt x="102" y="32"/>
                  <a:pt x="108" y="34"/>
                  <a:pt x="112" y="33"/>
                </a:cubicBezTo>
                <a:close/>
                <a:moveTo>
                  <a:pt x="46" y="32"/>
                </a:moveTo>
                <a:cubicBezTo>
                  <a:pt x="48" y="33"/>
                  <a:pt x="49" y="32"/>
                  <a:pt x="50" y="33"/>
                </a:cubicBezTo>
                <a:cubicBezTo>
                  <a:pt x="50" y="32"/>
                  <a:pt x="51" y="32"/>
                  <a:pt x="51" y="32"/>
                </a:cubicBezTo>
                <a:cubicBezTo>
                  <a:pt x="50" y="31"/>
                  <a:pt x="48" y="32"/>
                  <a:pt x="46" y="32"/>
                </a:cubicBezTo>
                <a:close/>
                <a:moveTo>
                  <a:pt x="86" y="33"/>
                </a:moveTo>
                <a:cubicBezTo>
                  <a:pt x="88" y="33"/>
                  <a:pt x="91" y="33"/>
                  <a:pt x="93" y="32"/>
                </a:cubicBezTo>
                <a:cubicBezTo>
                  <a:pt x="82" y="32"/>
                  <a:pt x="74" y="33"/>
                  <a:pt x="63" y="34"/>
                </a:cubicBezTo>
                <a:cubicBezTo>
                  <a:pt x="63" y="35"/>
                  <a:pt x="63" y="35"/>
                  <a:pt x="63" y="35"/>
                </a:cubicBezTo>
                <a:cubicBezTo>
                  <a:pt x="62" y="36"/>
                  <a:pt x="57" y="35"/>
                  <a:pt x="58" y="36"/>
                </a:cubicBezTo>
                <a:cubicBezTo>
                  <a:pt x="60" y="36"/>
                  <a:pt x="63" y="36"/>
                  <a:pt x="64" y="36"/>
                </a:cubicBezTo>
                <a:cubicBezTo>
                  <a:pt x="63" y="36"/>
                  <a:pt x="63" y="35"/>
                  <a:pt x="63" y="35"/>
                </a:cubicBezTo>
                <a:cubicBezTo>
                  <a:pt x="64" y="34"/>
                  <a:pt x="67" y="34"/>
                  <a:pt x="68" y="35"/>
                </a:cubicBezTo>
                <a:cubicBezTo>
                  <a:pt x="67" y="36"/>
                  <a:pt x="64" y="34"/>
                  <a:pt x="64" y="36"/>
                </a:cubicBezTo>
                <a:cubicBezTo>
                  <a:pt x="66" y="35"/>
                  <a:pt x="68" y="36"/>
                  <a:pt x="71" y="36"/>
                </a:cubicBezTo>
                <a:cubicBezTo>
                  <a:pt x="69" y="36"/>
                  <a:pt x="69" y="36"/>
                  <a:pt x="68" y="37"/>
                </a:cubicBezTo>
                <a:cubicBezTo>
                  <a:pt x="68" y="37"/>
                  <a:pt x="70" y="37"/>
                  <a:pt x="71" y="36"/>
                </a:cubicBezTo>
                <a:cubicBezTo>
                  <a:pt x="71" y="37"/>
                  <a:pt x="71" y="36"/>
                  <a:pt x="72" y="36"/>
                </a:cubicBezTo>
                <a:cubicBezTo>
                  <a:pt x="71" y="35"/>
                  <a:pt x="73" y="36"/>
                  <a:pt x="73" y="35"/>
                </a:cubicBezTo>
                <a:cubicBezTo>
                  <a:pt x="71" y="35"/>
                  <a:pt x="70" y="35"/>
                  <a:pt x="69" y="34"/>
                </a:cubicBezTo>
                <a:cubicBezTo>
                  <a:pt x="74" y="34"/>
                  <a:pt x="78" y="33"/>
                  <a:pt x="82" y="35"/>
                </a:cubicBezTo>
                <a:cubicBezTo>
                  <a:pt x="82" y="35"/>
                  <a:pt x="82" y="35"/>
                  <a:pt x="83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3" y="35"/>
                  <a:pt x="82" y="33"/>
                  <a:pt x="83" y="33"/>
                </a:cubicBezTo>
                <a:cubicBezTo>
                  <a:pt x="84" y="34"/>
                  <a:pt x="83" y="34"/>
                  <a:pt x="83" y="34"/>
                </a:cubicBezTo>
                <a:cubicBezTo>
                  <a:pt x="85" y="33"/>
                  <a:pt x="88" y="36"/>
                  <a:pt x="86" y="33"/>
                </a:cubicBezTo>
                <a:close/>
                <a:moveTo>
                  <a:pt x="57" y="33"/>
                </a:moveTo>
                <a:cubicBezTo>
                  <a:pt x="58" y="33"/>
                  <a:pt x="60" y="33"/>
                  <a:pt x="61" y="33"/>
                </a:cubicBezTo>
                <a:cubicBezTo>
                  <a:pt x="60" y="32"/>
                  <a:pt x="58" y="32"/>
                  <a:pt x="57" y="33"/>
                </a:cubicBezTo>
                <a:close/>
                <a:moveTo>
                  <a:pt x="49" y="33"/>
                </a:moveTo>
                <a:cubicBezTo>
                  <a:pt x="50" y="34"/>
                  <a:pt x="51" y="33"/>
                  <a:pt x="52" y="33"/>
                </a:cubicBezTo>
                <a:cubicBezTo>
                  <a:pt x="52" y="32"/>
                  <a:pt x="50" y="33"/>
                  <a:pt x="49" y="33"/>
                </a:cubicBezTo>
                <a:close/>
                <a:moveTo>
                  <a:pt x="114" y="35"/>
                </a:moveTo>
                <a:cubicBezTo>
                  <a:pt x="114" y="35"/>
                  <a:pt x="115" y="36"/>
                  <a:pt x="115" y="35"/>
                </a:cubicBezTo>
                <a:cubicBezTo>
                  <a:pt x="115" y="35"/>
                  <a:pt x="114" y="34"/>
                  <a:pt x="114" y="35"/>
                </a:cubicBezTo>
                <a:close/>
                <a:moveTo>
                  <a:pt x="119" y="36"/>
                </a:moveTo>
                <a:cubicBezTo>
                  <a:pt x="120" y="37"/>
                  <a:pt x="122" y="36"/>
                  <a:pt x="123" y="36"/>
                </a:cubicBezTo>
                <a:cubicBezTo>
                  <a:pt x="127" y="35"/>
                  <a:pt x="134" y="36"/>
                  <a:pt x="138" y="35"/>
                </a:cubicBezTo>
                <a:cubicBezTo>
                  <a:pt x="132" y="35"/>
                  <a:pt x="126" y="35"/>
                  <a:pt x="119" y="36"/>
                </a:cubicBezTo>
                <a:close/>
                <a:moveTo>
                  <a:pt x="48" y="36"/>
                </a:moveTo>
                <a:cubicBezTo>
                  <a:pt x="48" y="35"/>
                  <a:pt x="50" y="36"/>
                  <a:pt x="49" y="35"/>
                </a:cubicBezTo>
                <a:cubicBezTo>
                  <a:pt x="49" y="35"/>
                  <a:pt x="47" y="34"/>
                  <a:pt x="48" y="36"/>
                </a:cubicBezTo>
                <a:close/>
                <a:moveTo>
                  <a:pt x="107" y="35"/>
                </a:moveTo>
                <a:cubicBezTo>
                  <a:pt x="109" y="36"/>
                  <a:pt x="111" y="36"/>
                  <a:pt x="113" y="35"/>
                </a:cubicBezTo>
                <a:cubicBezTo>
                  <a:pt x="110" y="34"/>
                  <a:pt x="109" y="35"/>
                  <a:pt x="107" y="35"/>
                </a:cubicBezTo>
                <a:close/>
                <a:moveTo>
                  <a:pt x="44" y="35"/>
                </a:moveTo>
                <a:cubicBezTo>
                  <a:pt x="44" y="35"/>
                  <a:pt x="43" y="35"/>
                  <a:pt x="42" y="36"/>
                </a:cubicBezTo>
                <a:cubicBezTo>
                  <a:pt x="43" y="36"/>
                  <a:pt x="43" y="35"/>
                  <a:pt x="43" y="36"/>
                </a:cubicBezTo>
                <a:cubicBezTo>
                  <a:pt x="45" y="36"/>
                  <a:pt x="47" y="37"/>
                  <a:pt x="49" y="36"/>
                </a:cubicBezTo>
                <a:cubicBezTo>
                  <a:pt x="47" y="36"/>
                  <a:pt x="47" y="35"/>
                  <a:pt x="46" y="35"/>
                </a:cubicBezTo>
                <a:cubicBezTo>
                  <a:pt x="47" y="35"/>
                  <a:pt x="46" y="36"/>
                  <a:pt x="46" y="36"/>
                </a:cubicBezTo>
                <a:cubicBezTo>
                  <a:pt x="45" y="35"/>
                  <a:pt x="45" y="36"/>
                  <a:pt x="44" y="35"/>
                </a:cubicBezTo>
                <a:close/>
                <a:moveTo>
                  <a:pt x="51" y="36"/>
                </a:moveTo>
                <a:cubicBezTo>
                  <a:pt x="48" y="36"/>
                  <a:pt x="51" y="37"/>
                  <a:pt x="54" y="36"/>
                </a:cubicBezTo>
                <a:cubicBezTo>
                  <a:pt x="53" y="35"/>
                  <a:pt x="52" y="36"/>
                  <a:pt x="51" y="36"/>
                </a:cubicBezTo>
                <a:close/>
                <a:moveTo>
                  <a:pt x="56" y="36"/>
                </a:moveTo>
                <a:cubicBezTo>
                  <a:pt x="56" y="35"/>
                  <a:pt x="55" y="36"/>
                  <a:pt x="54" y="36"/>
                </a:cubicBezTo>
                <a:cubicBezTo>
                  <a:pt x="54" y="36"/>
                  <a:pt x="56" y="36"/>
                  <a:pt x="56" y="36"/>
                </a:cubicBezTo>
                <a:close/>
                <a:moveTo>
                  <a:pt x="96" y="37"/>
                </a:moveTo>
                <a:cubicBezTo>
                  <a:pt x="96" y="35"/>
                  <a:pt x="100" y="37"/>
                  <a:pt x="101" y="36"/>
                </a:cubicBezTo>
                <a:cubicBezTo>
                  <a:pt x="100" y="36"/>
                  <a:pt x="96" y="35"/>
                  <a:pt x="96" y="37"/>
                </a:cubicBezTo>
                <a:close/>
                <a:moveTo>
                  <a:pt x="118" y="36"/>
                </a:moveTo>
                <a:cubicBezTo>
                  <a:pt x="117" y="36"/>
                  <a:pt x="115" y="36"/>
                  <a:pt x="114" y="36"/>
                </a:cubicBezTo>
                <a:cubicBezTo>
                  <a:pt x="115" y="36"/>
                  <a:pt x="117" y="37"/>
                  <a:pt x="118" y="36"/>
                </a:cubicBezTo>
                <a:close/>
                <a:moveTo>
                  <a:pt x="85" y="37"/>
                </a:moveTo>
                <a:cubicBezTo>
                  <a:pt x="86" y="37"/>
                  <a:pt x="88" y="37"/>
                  <a:pt x="88" y="36"/>
                </a:cubicBezTo>
                <a:cubicBezTo>
                  <a:pt x="87" y="36"/>
                  <a:pt x="85" y="36"/>
                  <a:pt x="85" y="37"/>
                </a:cubicBezTo>
                <a:close/>
                <a:moveTo>
                  <a:pt x="98" y="37"/>
                </a:moveTo>
                <a:cubicBezTo>
                  <a:pt x="98" y="37"/>
                  <a:pt x="102" y="37"/>
                  <a:pt x="102" y="37"/>
                </a:cubicBezTo>
                <a:cubicBezTo>
                  <a:pt x="101" y="37"/>
                  <a:pt x="98" y="36"/>
                  <a:pt x="98" y="37"/>
                </a:cubicBezTo>
                <a:close/>
                <a:moveTo>
                  <a:pt x="104" y="37"/>
                </a:moveTo>
                <a:cubicBezTo>
                  <a:pt x="106" y="37"/>
                  <a:pt x="107" y="37"/>
                  <a:pt x="107" y="37"/>
                </a:cubicBezTo>
                <a:cubicBezTo>
                  <a:pt x="106" y="37"/>
                  <a:pt x="105" y="36"/>
                  <a:pt x="104" y="37"/>
                </a:cubicBezTo>
                <a:close/>
                <a:moveTo>
                  <a:pt x="128" y="38"/>
                </a:moveTo>
                <a:cubicBezTo>
                  <a:pt x="129" y="37"/>
                  <a:pt x="130" y="37"/>
                  <a:pt x="130" y="37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0" y="37"/>
                  <a:pt x="128" y="37"/>
                  <a:pt x="128" y="38"/>
                </a:cubicBezTo>
                <a:close/>
                <a:moveTo>
                  <a:pt x="39" y="37"/>
                </a:moveTo>
                <a:cubicBezTo>
                  <a:pt x="39" y="36"/>
                  <a:pt x="38" y="37"/>
                  <a:pt x="37" y="37"/>
                </a:cubicBezTo>
                <a:cubicBezTo>
                  <a:pt x="37" y="38"/>
                  <a:pt x="39" y="37"/>
                  <a:pt x="39" y="37"/>
                </a:cubicBezTo>
                <a:close/>
                <a:moveTo>
                  <a:pt x="94" y="38"/>
                </a:moveTo>
                <a:cubicBezTo>
                  <a:pt x="95" y="37"/>
                  <a:pt x="97" y="38"/>
                  <a:pt x="97" y="37"/>
                </a:cubicBezTo>
                <a:cubicBezTo>
                  <a:pt x="96" y="38"/>
                  <a:pt x="95" y="36"/>
                  <a:pt x="94" y="38"/>
                </a:cubicBezTo>
                <a:close/>
                <a:moveTo>
                  <a:pt x="99" y="39"/>
                </a:moveTo>
                <a:cubicBezTo>
                  <a:pt x="107" y="38"/>
                  <a:pt x="115" y="39"/>
                  <a:pt x="123" y="37"/>
                </a:cubicBezTo>
                <a:cubicBezTo>
                  <a:pt x="115" y="38"/>
                  <a:pt x="105" y="37"/>
                  <a:pt x="99" y="39"/>
                </a:cubicBezTo>
                <a:close/>
                <a:moveTo>
                  <a:pt x="138" y="38"/>
                </a:moveTo>
                <a:cubicBezTo>
                  <a:pt x="142" y="38"/>
                  <a:pt x="145" y="38"/>
                  <a:pt x="149" y="38"/>
                </a:cubicBezTo>
                <a:cubicBezTo>
                  <a:pt x="145" y="37"/>
                  <a:pt x="142" y="37"/>
                  <a:pt x="138" y="38"/>
                </a:cubicBezTo>
                <a:close/>
                <a:moveTo>
                  <a:pt x="124" y="39"/>
                </a:moveTo>
                <a:cubicBezTo>
                  <a:pt x="124" y="39"/>
                  <a:pt x="125" y="40"/>
                  <a:pt x="126" y="39"/>
                </a:cubicBezTo>
                <a:cubicBezTo>
                  <a:pt x="125" y="38"/>
                  <a:pt x="123" y="39"/>
                  <a:pt x="124" y="39"/>
                </a:cubicBezTo>
                <a:close/>
                <a:moveTo>
                  <a:pt x="132" y="38"/>
                </a:moveTo>
                <a:cubicBezTo>
                  <a:pt x="131" y="39"/>
                  <a:pt x="128" y="38"/>
                  <a:pt x="126" y="39"/>
                </a:cubicBezTo>
                <a:cubicBezTo>
                  <a:pt x="128" y="38"/>
                  <a:pt x="131" y="40"/>
                  <a:pt x="132" y="38"/>
                </a:cubicBezTo>
                <a:close/>
                <a:moveTo>
                  <a:pt x="92" y="39"/>
                </a:moveTo>
                <a:cubicBezTo>
                  <a:pt x="93" y="40"/>
                  <a:pt x="95" y="40"/>
                  <a:pt x="96" y="39"/>
                </a:cubicBezTo>
                <a:cubicBezTo>
                  <a:pt x="94" y="39"/>
                  <a:pt x="93" y="39"/>
                  <a:pt x="92" y="39"/>
                </a:cubicBezTo>
                <a:cubicBezTo>
                  <a:pt x="93" y="39"/>
                  <a:pt x="92" y="39"/>
                  <a:pt x="92" y="39"/>
                </a:cubicBezTo>
                <a:close/>
                <a:moveTo>
                  <a:pt x="118" y="39"/>
                </a:moveTo>
                <a:cubicBezTo>
                  <a:pt x="119" y="39"/>
                  <a:pt x="120" y="40"/>
                  <a:pt x="120" y="39"/>
                </a:cubicBezTo>
                <a:cubicBezTo>
                  <a:pt x="119" y="38"/>
                  <a:pt x="118" y="39"/>
                  <a:pt x="118" y="39"/>
                </a:cubicBezTo>
                <a:close/>
                <a:moveTo>
                  <a:pt x="39" y="39"/>
                </a:moveTo>
                <a:cubicBezTo>
                  <a:pt x="39" y="39"/>
                  <a:pt x="42" y="40"/>
                  <a:pt x="43" y="39"/>
                </a:cubicBezTo>
                <a:cubicBezTo>
                  <a:pt x="42" y="40"/>
                  <a:pt x="40" y="39"/>
                  <a:pt x="39" y="39"/>
                </a:cubicBezTo>
                <a:close/>
                <a:moveTo>
                  <a:pt x="94" y="40"/>
                </a:moveTo>
                <a:cubicBezTo>
                  <a:pt x="94" y="40"/>
                  <a:pt x="95" y="40"/>
                  <a:pt x="95" y="41"/>
                </a:cubicBezTo>
                <a:cubicBezTo>
                  <a:pt x="91" y="40"/>
                  <a:pt x="87" y="41"/>
                  <a:pt x="85" y="42"/>
                </a:cubicBezTo>
                <a:cubicBezTo>
                  <a:pt x="85" y="42"/>
                  <a:pt x="85" y="43"/>
                  <a:pt x="86" y="43"/>
                </a:cubicBezTo>
                <a:cubicBezTo>
                  <a:pt x="85" y="42"/>
                  <a:pt x="87" y="42"/>
                  <a:pt x="87" y="42"/>
                </a:cubicBezTo>
                <a:cubicBezTo>
                  <a:pt x="93" y="43"/>
                  <a:pt x="97" y="41"/>
                  <a:pt x="102" y="42"/>
                </a:cubicBezTo>
                <a:cubicBezTo>
                  <a:pt x="102" y="42"/>
                  <a:pt x="104" y="42"/>
                  <a:pt x="104" y="42"/>
                </a:cubicBezTo>
                <a:cubicBezTo>
                  <a:pt x="104" y="42"/>
                  <a:pt x="104" y="42"/>
                  <a:pt x="104" y="43"/>
                </a:cubicBezTo>
                <a:cubicBezTo>
                  <a:pt x="107" y="40"/>
                  <a:pt x="112" y="41"/>
                  <a:pt x="117" y="41"/>
                </a:cubicBezTo>
                <a:cubicBezTo>
                  <a:pt x="114" y="40"/>
                  <a:pt x="112" y="41"/>
                  <a:pt x="108" y="40"/>
                </a:cubicBezTo>
                <a:cubicBezTo>
                  <a:pt x="110" y="40"/>
                  <a:pt x="114" y="40"/>
                  <a:pt x="115" y="39"/>
                </a:cubicBezTo>
                <a:cubicBezTo>
                  <a:pt x="108" y="40"/>
                  <a:pt x="101" y="39"/>
                  <a:pt x="94" y="40"/>
                </a:cubicBezTo>
                <a:close/>
                <a:moveTo>
                  <a:pt x="118" y="41"/>
                </a:moveTo>
                <a:cubicBezTo>
                  <a:pt x="119" y="41"/>
                  <a:pt x="122" y="41"/>
                  <a:pt x="121" y="41"/>
                </a:cubicBezTo>
                <a:cubicBezTo>
                  <a:pt x="120" y="41"/>
                  <a:pt x="120" y="40"/>
                  <a:pt x="119" y="40"/>
                </a:cubicBezTo>
                <a:cubicBezTo>
                  <a:pt x="120" y="41"/>
                  <a:pt x="118" y="40"/>
                  <a:pt x="118" y="41"/>
                </a:cubicBezTo>
                <a:close/>
                <a:moveTo>
                  <a:pt x="79" y="42"/>
                </a:moveTo>
                <a:cubicBezTo>
                  <a:pt x="80" y="42"/>
                  <a:pt x="82" y="43"/>
                  <a:pt x="82" y="42"/>
                </a:cubicBezTo>
                <a:cubicBezTo>
                  <a:pt x="81" y="42"/>
                  <a:pt x="80" y="41"/>
                  <a:pt x="79" y="42"/>
                </a:cubicBezTo>
                <a:close/>
                <a:moveTo>
                  <a:pt x="66" y="44"/>
                </a:moveTo>
                <a:cubicBezTo>
                  <a:pt x="66" y="44"/>
                  <a:pt x="66" y="43"/>
                  <a:pt x="66" y="43"/>
                </a:cubicBezTo>
                <a:cubicBezTo>
                  <a:pt x="61" y="44"/>
                  <a:pt x="58" y="43"/>
                  <a:pt x="54" y="44"/>
                </a:cubicBezTo>
                <a:cubicBezTo>
                  <a:pt x="54" y="45"/>
                  <a:pt x="55" y="44"/>
                  <a:pt x="55" y="45"/>
                </a:cubicBezTo>
                <a:cubicBezTo>
                  <a:pt x="52" y="45"/>
                  <a:pt x="49" y="45"/>
                  <a:pt x="45" y="46"/>
                </a:cubicBezTo>
                <a:cubicBezTo>
                  <a:pt x="47" y="46"/>
                  <a:pt x="48" y="45"/>
                  <a:pt x="50" y="46"/>
                </a:cubicBezTo>
                <a:cubicBezTo>
                  <a:pt x="50" y="46"/>
                  <a:pt x="52" y="45"/>
                  <a:pt x="52" y="46"/>
                </a:cubicBezTo>
                <a:cubicBezTo>
                  <a:pt x="52" y="46"/>
                  <a:pt x="51" y="45"/>
                  <a:pt x="51" y="46"/>
                </a:cubicBezTo>
                <a:cubicBezTo>
                  <a:pt x="52" y="46"/>
                  <a:pt x="55" y="46"/>
                  <a:pt x="56" y="47"/>
                </a:cubicBezTo>
                <a:cubicBezTo>
                  <a:pt x="52" y="47"/>
                  <a:pt x="47" y="46"/>
                  <a:pt x="44" y="48"/>
                </a:cubicBezTo>
                <a:cubicBezTo>
                  <a:pt x="50" y="49"/>
                  <a:pt x="55" y="48"/>
                  <a:pt x="61" y="48"/>
                </a:cubicBezTo>
                <a:cubicBezTo>
                  <a:pt x="60" y="48"/>
                  <a:pt x="61" y="49"/>
                  <a:pt x="60" y="49"/>
                </a:cubicBezTo>
                <a:cubicBezTo>
                  <a:pt x="60" y="49"/>
                  <a:pt x="60" y="49"/>
                  <a:pt x="60" y="48"/>
                </a:cubicBezTo>
                <a:cubicBezTo>
                  <a:pt x="58" y="49"/>
                  <a:pt x="56" y="48"/>
                  <a:pt x="54" y="49"/>
                </a:cubicBezTo>
                <a:cubicBezTo>
                  <a:pt x="55" y="49"/>
                  <a:pt x="56" y="49"/>
                  <a:pt x="56" y="50"/>
                </a:cubicBezTo>
                <a:cubicBezTo>
                  <a:pt x="56" y="49"/>
                  <a:pt x="57" y="49"/>
                  <a:pt x="58" y="49"/>
                </a:cubicBezTo>
                <a:cubicBezTo>
                  <a:pt x="57" y="50"/>
                  <a:pt x="59" y="49"/>
                  <a:pt x="59" y="50"/>
                </a:cubicBezTo>
                <a:cubicBezTo>
                  <a:pt x="58" y="50"/>
                  <a:pt x="56" y="50"/>
                  <a:pt x="56" y="51"/>
                </a:cubicBezTo>
                <a:cubicBezTo>
                  <a:pt x="57" y="50"/>
                  <a:pt x="58" y="51"/>
                  <a:pt x="59" y="50"/>
                </a:cubicBezTo>
                <a:cubicBezTo>
                  <a:pt x="59" y="51"/>
                  <a:pt x="62" y="51"/>
                  <a:pt x="62" y="50"/>
                </a:cubicBezTo>
                <a:cubicBezTo>
                  <a:pt x="62" y="51"/>
                  <a:pt x="62" y="51"/>
                  <a:pt x="62" y="51"/>
                </a:cubicBezTo>
                <a:cubicBezTo>
                  <a:pt x="67" y="50"/>
                  <a:pt x="71" y="51"/>
                  <a:pt x="76" y="50"/>
                </a:cubicBezTo>
                <a:cubicBezTo>
                  <a:pt x="76" y="49"/>
                  <a:pt x="73" y="51"/>
                  <a:pt x="74" y="50"/>
                </a:cubicBezTo>
                <a:cubicBezTo>
                  <a:pt x="72" y="50"/>
                  <a:pt x="70" y="50"/>
                  <a:pt x="67" y="50"/>
                </a:cubicBezTo>
                <a:cubicBezTo>
                  <a:pt x="70" y="49"/>
                  <a:pt x="70" y="50"/>
                  <a:pt x="71" y="49"/>
                </a:cubicBezTo>
                <a:cubicBezTo>
                  <a:pt x="69" y="48"/>
                  <a:pt x="65" y="49"/>
                  <a:pt x="63" y="49"/>
                </a:cubicBezTo>
                <a:cubicBezTo>
                  <a:pt x="64" y="49"/>
                  <a:pt x="65" y="49"/>
                  <a:pt x="65" y="48"/>
                </a:cubicBezTo>
                <a:cubicBezTo>
                  <a:pt x="64" y="48"/>
                  <a:pt x="62" y="48"/>
                  <a:pt x="61" y="49"/>
                </a:cubicBezTo>
                <a:cubicBezTo>
                  <a:pt x="61" y="48"/>
                  <a:pt x="61" y="48"/>
                  <a:pt x="61" y="48"/>
                </a:cubicBezTo>
                <a:cubicBezTo>
                  <a:pt x="72" y="47"/>
                  <a:pt x="84" y="46"/>
                  <a:pt x="96" y="46"/>
                </a:cubicBezTo>
                <a:cubicBezTo>
                  <a:pt x="99" y="46"/>
                  <a:pt x="103" y="45"/>
                  <a:pt x="105" y="45"/>
                </a:cubicBezTo>
                <a:cubicBezTo>
                  <a:pt x="106" y="45"/>
                  <a:pt x="108" y="45"/>
                  <a:pt x="107" y="44"/>
                </a:cubicBezTo>
                <a:cubicBezTo>
                  <a:pt x="103" y="44"/>
                  <a:pt x="99" y="45"/>
                  <a:pt x="97" y="44"/>
                </a:cubicBezTo>
                <a:cubicBezTo>
                  <a:pt x="98" y="44"/>
                  <a:pt x="98" y="43"/>
                  <a:pt x="98" y="42"/>
                </a:cubicBezTo>
                <a:cubicBezTo>
                  <a:pt x="98" y="43"/>
                  <a:pt x="96" y="44"/>
                  <a:pt x="95" y="43"/>
                </a:cubicBezTo>
                <a:cubicBezTo>
                  <a:pt x="95" y="43"/>
                  <a:pt x="94" y="44"/>
                  <a:pt x="94" y="44"/>
                </a:cubicBezTo>
                <a:cubicBezTo>
                  <a:pt x="84" y="46"/>
                  <a:pt x="69" y="46"/>
                  <a:pt x="59" y="46"/>
                </a:cubicBezTo>
                <a:cubicBezTo>
                  <a:pt x="59" y="46"/>
                  <a:pt x="58" y="47"/>
                  <a:pt x="57" y="46"/>
                </a:cubicBezTo>
                <a:cubicBezTo>
                  <a:pt x="60" y="45"/>
                  <a:pt x="62" y="46"/>
                  <a:pt x="64" y="44"/>
                </a:cubicBezTo>
                <a:cubicBezTo>
                  <a:pt x="65" y="46"/>
                  <a:pt x="68" y="44"/>
                  <a:pt x="69" y="44"/>
                </a:cubicBezTo>
                <a:cubicBezTo>
                  <a:pt x="67" y="44"/>
                  <a:pt x="68" y="43"/>
                  <a:pt x="68" y="43"/>
                </a:cubicBezTo>
                <a:cubicBezTo>
                  <a:pt x="68" y="43"/>
                  <a:pt x="67" y="43"/>
                  <a:pt x="66" y="44"/>
                </a:cubicBezTo>
                <a:close/>
                <a:moveTo>
                  <a:pt x="76" y="44"/>
                </a:moveTo>
                <a:cubicBezTo>
                  <a:pt x="78" y="44"/>
                  <a:pt x="78" y="43"/>
                  <a:pt x="77" y="43"/>
                </a:cubicBezTo>
                <a:cubicBezTo>
                  <a:pt x="77" y="43"/>
                  <a:pt x="77" y="44"/>
                  <a:pt x="76" y="44"/>
                </a:cubicBezTo>
                <a:close/>
                <a:moveTo>
                  <a:pt x="80" y="44"/>
                </a:moveTo>
                <a:cubicBezTo>
                  <a:pt x="79" y="44"/>
                  <a:pt x="78" y="43"/>
                  <a:pt x="77" y="44"/>
                </a:cubicBezTo>
                <a:cubicBezTo>
                  <a:pt x="80" y="45"/>
                  <a:pt x="83" y="45"/>
                  <a:pt x="84" y="44"/>
                </a:cubicBezTo>
                <a:cubicBezTo>
                  <a:pt x="82" y="44"/>
                  <a:pt x="84" y="43"/>
                  <a:pt x="85" y="43"/>
                </a:cubicBezTo>
                <a:cubicBezTo>
                  <a:pt x="83" y="43"/>
                  <a:pt x="81" y="43"/>
                  <a:pt x="80" y="44"/>
                </a:cubicBezTo>
                <a:close/>
                <a:moveTo>
                  <a:pt x="117" y="44"/>
                </a:moveTo>
                <a:cubicBezTo>
                  <a:pt x="119" y="46"/>
                  <a:pt x="122" y="43"/>
                  <a:pt x="124" y="44"/>
                </a:cubicBezTo>
                <a:cubicBezTo>
                  <a:pt x="123" y="42"/>
                  <a:pt x="119" y="44"/>
                  <a:pt x="117" y="44"/>
                </a:cubicBezTo>
                <a:close/>
                <a:moveTo>
                  <a:pt x="86" y="45"/>
                </a:moveTo>
                <a:cubicBezTo>
                  <a:pt x="86" y="44"/>
                  <a:pt x="89" y="45"/>
                  <a:pt x="89" y="44"/>
                </a:cubicBezTo>
                <a:cubicBezTo>
                  <a:pt x="88" y="43"/>
                  <a:pt x="85" y="44"/>
                  <a:pt x="86" y="45"/>
                </a:cubicBezTo>
                <a:close/>
                <a:moveTo>
                  <a:pt x="48" y="44"/>
                </a:moveTo>
                <a:cubicBezTo>
                  <a:pt x="49" y="45"/>
                  <a:pt x="50" y="45"/>
                  <a:pt x="51" y="44"/>
                </a:cubicBezTo>
                <a:cubicBezTo>
                  <a:pt x="51" y="44"/>
                  <a:pt x="49" y="44"/>
                  <a:pt x="48" y="44"/>
                </a:cubicBezTo>
                <a:close/>
                <a:moveTo>
                  <a:pt x="431" y="46"/>
                </a:moveTo>
                <a:cubicBezTo>
                  <a:pt x="430" y="47"/>
                  <a:pt x="429" y="49"/>
                  <a:pt x="431" y="49"/>
                </a:cubicBezTo>
                <a:cubicBezTo>
                  <a:pt x="432" y="49"/>
                  <a:pt x="432" y="48"/>
                  <a:pt x="433" y="48"/>
                </a:cubicBezTo>
                <a:cubicBezTo>
                  <a:pt x="432" y="46"/>
                  <a:pt x="432" y="45"/>
                  <a:pt x="431" y="46"/>
                </a:cubicBezTo>
                <a:close/>
                <a:moveTo>
                  <a:pt x="94" y="48"/>
                </a:moveTo>
                <a:cubicBezTo>
                  <a:pt x="95" y="49"/>
                  <a:pt x="97" y="48"/>
                  <a:pt x="99" y="48"/>
                </a:cubicBezTo>
                <a:cubicBezTo>
                  <a:pt x="97" y="47"/>
                  <a:pt x="95" y="47"/>
                  <a:pt x="94" y="48"/>
                </a:cubicBezTo>
                <a:close/>
                <a:moveTo>
                  <a:pt x="54" y="50"/>
                </a:moveTo>
                <a:cubicBezTo>
                  <a:pt x="54" y="50"/>
                  <a:pt x="53" y="49"/>
                  <a:pt x="53" y="48"/>
                </a:cubicBezTo>
                <a:cubicBezTo>
                  <a:pt x="51" y="49"/>
                  <a:pt x="50" y="49"/>
                  <a:pt x="48" y="50"/>
                </a:cubicBezTo>
                <a:cubicBezTo>
                  <a:pt x="49" y="50"/>
                  <a:pt x="48" y="50"/>
                  <a:pt x="49" y="50"/>
                </a:cubicBezTo>
                <a:cubicBezTo>
                  <a:pt x="50" y="49"/>
                  <a:pt x="50" y="51"/>
                  <a:pt x="51" y="50"/>
                </a:cubicBezTo>
                <a:cubicBezTo>
                  <a:pt x="51" y="50"/>
                  <a:pt x="51" y="50"/>
                  <a:pt x="51" y="50"/>
                </a:cubicBezTo>
                <a:cubicBezTo>
                  <a:pt x="52" y="51"/>
                  <a:pt x="52" y="49"/>
                  <a:pt x="53" y="49"/>
                </a:cubicBezTo>
                <a:cubicBezTo>
                  <a:pt x="53" y="49"/>
                  <a:pt x="53" y="50"/>
                  <a:pt x="54" y="50"/>
                </a:cubicBezTo>
                <a:close/>
                <a:moveTo>
                  <a:pt x="71" y="49"/>
                </a:moveTo>
                <a:cubicBezTo>
                  <a:pt x="76" y="49"/>
                  <a:pt x="80" y="50"/>
                  <a:pt x="81" y="48"/>
                </a:cubicBezTo>
                <a:cubicBezTo>
                  <a:pt x="77" y="49"/>
                  <a:pt x="74" y="48"/>
                  <a:pt x="71" y="49"/>
                </a:cubicBezTo>
                <a:close/>
                <a:moveTo>
                  <a:pt x="123" y="51"/>
                </a:moveTo>
                <a:cubicBezTo>
                  <a:pt x="124" y="51"/>
                  <a:pt x="124" y="51"/>
                  <a:pt x="124" y="51"/>
                </a:cubicBezTo>
                <a:cubicBezTo>
                  <a:pt x="124" y="51"/>
                  <a:pt x="125" y="50"/>
                  <a:pt x="124" y="50"/>
                </a:cubicBezTo>
                <a:cubicBezTo>
                  <a:pt x="124" y="50"/>
                  <a:pt x="124" y="51"/>
                  <a:pt x="124" y="51"/>
                </a:cubicBezTo>
                <a:cubicBezTo>
                  <a:pt x="124" y="50"/>
                  <a:pt x="123" y="51"/>
                  <a:pt x="123" y="51"/>
                </a:cubicBezTo>
                <a:close/>
                <a:moveTo>
                  <a:pt x="124" y="50"/>
                </a:moveTo>
                <a:cubicBezTo>
                  <a:pt x="122" y="50"/>
                  <a:pt x="120" y="49"/>
                  <a:pt x="119" y="50"/>
                </a:cubicBezTo>
                <a:cubicBezTo>
                  <a:pt x="121" y="50"/>
                  <a:pt x="122" y="52"/>
                  <a:pt x="124" y="50"/>
                </a:cubicBezTo>
                <a:close/>
                <a:moveTo>
                  <a:pt x="109" y="51"/>
                </a:moveTo>
                <a:cubicBezTo>
                  <a:pt x="109" y="51"/>
                  <a:pt x="108" y="51"/>
                  <a:pt x="108" y="52"/>
                </a:cubicBezTo>
                <a:cubicBezTo>
                  <a:pt x="109" y="52"/>
                  <a:pt x="110" y="51"/>
                  <a:pt x="110" y="52"/>
                </a:cubicBezTo>
                <a:cubicBezTo>
                  <a:pt x="109" y="53"/>
                  <a:pt x="106" y="51"/>
                  <a:pt x="105" y="53"/>
                </a:cubicBezTo>
                <a:cubicBezTo>
                  <a:pt x="105" y="53"/>
                  <a:pt x="106" y="53"/>
                  <a:pt x="107" y="53"/>
                </a:cubicBezTo>
                <a:cubicBezTo>
                  <a:pt x="106" y="53"/>
                  <a:pt x="109" y="52"/>
                  <a:pt x="108" y="53"/>
                </a:cubicBezTo>
                <a:cubicBezTo>
                  <a:pt x="110" y="52"/>
                  <a:pt x="113" y="53"/>
                  <a:pt x="114" y="53"/>
                </a:cubicBezTo>
                <a:cubicBezTo>
                  <a:pt x="113" y="53"/>
                  <a:pt x="115" y="52"/>
                  <a:pt x="115" y="53"/>
                </a:cubicBezTo>
                <a:cubicBezTo>
                  <a:pt x="116" y="53"/>
                  <a:pt x="116" y="52"/>
                  <a:pt x="116" y="52"/>
                </a:cubicBezTo>
                <a:cubicBezTo>
                  <a:pt x="115" y="51"/>
                  <a:pt x="114" y="52"/>
                  <a:pt x="114" y="52"/>
                </a:cubicBezTo>
                <a:cubicBezTo>
                  <a:pt x="113" y="53"/>
                  <a:pt x="112" y="51"/>
                  <a:pt x="111" y="52"/>
                </a:cubicBezTo>
                <a:cubicBezTo>
                  <a:pt x="111" y="52"/>
                  <a:pt x="110" y="52"/>
                  <a:pt x="110" y="51"/>
                </a:cubicBezTo>
                <a:cubicBezTo>
                  <a:pt x="111" y="51"/>
                  <a:pt x="111" y="51"/>
                  <a:pt x="112" y="51"/>
                </a:cubicBezTo>
                <a:cubicBezTo>
                  <a:pt x="112" y="51"/>
                  <a:pt x="112" y="50"/>
                  <a:pt x="111" y="50"/>
                </a:cubicBezTo>
                <a:cubicBezTo>
                  <a:pt x="106" y="50"/>
                  <a:pt x="98" y="50"/>
                  <a:pt x="95" y="50"/>
                </a:cubicBezTo>
                <a:cubicBezTo>
                  <a:pt x="96" y="51"/>
                  <a:pt x="91" y="50"/>
                  <a:pt x="90" y="51"/>
                </a:cubicBezTo>
                <a:cubicBezTo>
                  <a:pt x="91" y="51"/>
                  <a:pt x="91" y="51"/>
                  <a:pt x="90" y="52"/>
                </a:cubicBezTo>
                <a:cubicBezTo>
                  <a:pt x="92" y="52"/>
                  <a:pt x="93" y="52"/>
                  <a:pt x="93" y="51"/>
                </a:cubicBezTo>
                <a:cubicBezTo>
                  <a:pt x="93" y="52"/>
                  <a:pt x="94" y="52"/>
                  <a:pt x="95" y="52"/>
                </a:cubicBezTo>
                <a:cubicBezTo>
                  <a:pt x="92" y="52"/>
                  <a:pt x="91" y="52"/>
                  <a:pt x="90" y="54"/>
                </a:cubicBezTo>
                <a:cubicBezTo>
                  <a:pt x="90" y="54"/>
                  <a:pt x="91" y="54"/>
                  <a:pt x="91" y="54"/>
                </a:cubicBezTo>
                <a:cubicBezTo>
                  <a:pt x="91" y="54"/>
                  <a:pt x="91" y="53"/>
                  <a:pt x="91" y="53"/>
                </a:cubicBezTo>
                <a:cubicBezTo>
                  <a:pt x="92" y="54"/>
                  <a:pt x="97" y="53"/>
                  <a:pt x="98" y="53"/>
                </a:cubicBezTo>
                <a:cubicBezTo>
                  <a:pt x="98" y="54"/>
                  <a:pt x="99" y="53"/>
                  <a:pt x="98" y="54"/>
                </a:cubicBezTo>
                <a:cubicBezTo>
                  <a:pt x="97" y="54"/>
                  <a:pt x="96" y="54"/>
                  <a:pt x="95" y="54"/>
                </a:cubicBezTo>
                <a:cubicBezTo>
                  <a:pt x="96" y="54"/>
                  <a:pt x="95" y="55"/>
                  <a:pt x="96" y="55"/>
                </a:cubicBezTo>
                <a:cubicBezTo>
                  <a:pt x="96" y="54"/>
                  <a:pt x="97" y="54"/>
                  <a:pt x="98" y="54"/>
                </a:cubicBezTo>
                <a:cubicBezTo>
                  <a:pt x="98" y="55"/>
                  <a:pt x="99" y="55"/>
                  <a:pt x="99" y="55"/>
                </a:cubicBezTo>
                <a:cubicBezTo>
                  <a:pt x="98" y="55"/>
                  <a:pt x="98" y="55"/>
                  <a:pt x="99" y="56"/>
                </a:cubicBezTo>
                <a:cubicBezTo>
                  <a:pt x="97" y="56"/>
                  <a:pt x="91" y="56"/>
                  <a:pt x="89" y="56"/>
                </a:cubicBezTo>
                <a:cubicBezTo>
                  <a:pt x="87" y="57"/>
                  <a:pt x="84" y="57"/>
                  <a:pt x="82" y="57"/>
                </a:cubicBezTo>
                <a:cubicBezTo>
                  <a:pt x="82" y="57"/>
                  <a:pt x="83" y="57"/>
                  <a:pt x="83" y="56"/>
                </a:cubicBezTo>
                <a:cubicBezTo>
                  <a:pt x="78" y="55"/>
                  <a:pt x="75" y="57"/>
                  <a:pt x="71" y="56"/>
                </a:cubicBezTo>
                <a:cubicBezTo>
                  <a:pt x="71" y="57"/>
                  <a:pt x="71" y="57"/>
                  <a:pt x="71" y="57"/>
                </a:cubicBezTo>
                <a:cubicBezTo>
                  <a:pt x="73" y="57"/>
                  <a:pt x="76" y="57"/>
                  <a:pt x="77" y="57"/>
                </a:cubicBezTo>
                <a:cubicBezTo>
                  <a:pt x="75" y="57"/>
                  <a:pt x="71" y="58"/>
                  <a:pt x="70" y="58"/>
                </a:cubicBezTo>
                <a:cubicBezTo>
                  <a:pt x="70" y="57"/>
                  <a:pt x="71" y="57"/>
                  <a:pt x="71" y="57"/>
                </a:cubicBezTo>
                <a:cubicBezTo>
                  <a:pt x="71" y="56"/>
                  <a:pt x="70" y="57"/>
                  <a:pt x="70" y="56"/>
                </a:cubicBezTo>
                <a:cubicBezTo>
                  <a:pt x="70" y="57"/>
                  <a:pt x="69" y="58"/>
                  <a:pt x="69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68" y="58"/>
                  <a:pt x="68" y="57"/>
                  <a:pt x="68" y="57"/>
                </a:cubicBezTo>
                <a:cubicBezTo>
                  <a:pt x="67" y="57"/>
                  <a:pt x="68" y="57"/>
                  <a:pt x="66" y="57"/>
                </a:cubicBezTo>
                <a:cubicBezTo>
                  <a:pt x="66" y="58"/>
                  <a:pt x="68" y="58"/>
                  <a:pt x="67" y="58"/>
                </a:cubicBezTo>
                <a:cubicBezTo>
                  <a:pt x="66" y="58"/>
                  <a:pt x="66" y="57"/>
                  <a:pt x="66" y="57"/>
                </a:cubicBezTo>
                <a:cubicBezTo>
                  <a:pt x="65" y="58"/>
                  <a:pt x="65" y="58"/>
                  <a:pt x="64" y="57"/>
                </a:cubicBezTo>
                <a:cubicBezTo>
                  <a:pt x="64" y="58"/>
                  <a:pt x="64" y="58"/>
                  <a:pt x="64" y="58"/>
                </a:cubicBezTo>
                <a:cubicBezTo>
                  <a:pt x="64" y="58"/>
                  <a:pt x="63" y="58"/>
                  <a:pt x="64" y="58"/>
                </a:cubicBezTo>
                <a:cubicBezTo>
                  <a:pt x="62" y="58"/>
                  <a:pt x="59" y="58"/>
                  <a:pt x="57" y="58"/>
                </a:cubicBezTo>
                <a:cubicBezTo>
                  <a:pt x="58" y="58"/>
                  <a:pt x="59" y="59"/>
                  <a:pt x="58" y="59"/>
                </a:cubicBezTo>
                <a:cubicBezTo>
                  <a:pt x="57" y="58"/>
                  <a:pt x="56" y="58"/>
                  <a:pt x="56" y="59"/>
                </a:cubicBezTo>
                <a:cubicBezTo>
                  <a:pt x="56" y="58"/>
                  <a:pt x="55" y="58"/>
                  <a:pt x="55" y="58"/>
                </a:cubicBezTo>
                <a:cubicBezTo>
                  <a:pt x="55" y="59"/>
                  <a:pt x="53" y="58"/>
                  <a:pt x="53" y="59"/>
                </a:cubicBezTo>
                <a:cubicBezTo>
                  <a:pt x="53" y="59"/>
                  <a:pt x="53" y="58"/>
                  <a:pt x="53" y="58"/>
                </a:cubicBezTo>
                <a:cubicBezTo>
                  <a:pt x="52" y="60"/>
                  <a:pt x="49" y="58"/>
                  <a:pt x="47" y="60"/>
                </a:cubicBezTo>
                <a:cubicBezTo>
                  <a:pt x="47" y="59"/>
                  <a:pt x="45" y="59"/>
                  <a:pt x="45" y="60"/>
                </a:cubicBezTo>
                <a:cubicBezTo>
                  <a:pt x="47" y="60"/>
                  <a:pt x="50" y="61"/>
                  <a:pt x="51" y="60"/>
                </a:cubicBezTo>
                <a:cubicBezTo>
                  <a:pt x="51" y="61"/>
                  <a:pt x="50" y="60"/>
                  <a:pt x="50" y="61"/>
                </a:cubicBezTo>
                <a:cubicBezTo>
                  <a:pt x="51" y="61"/>
                  <a:pt x="53" y="61"/>
                  <a:pt x="52" y="62"/>
                </a:cubicBezTo>
                <a:cubicBezTo>
                  <a:pt x="53" y="62"/>
                  <a:pt x="53" y="61"/>
                  <a:pt x="54" y="61"/>
                </a:cubicBezTo>
                <a:cubicBezTo>
                  <a:pt x="54" y="61"/>
                  <a:pt x="55" y="61"/>
                  <a:pt x="54" y="62"/>
                </a:cubicBezTo>
                <a:cubicBezTo>
                  <a:pt x="55" y="62"/>
                  <a:pt x="55" y="62"/>
                  <a:pt x="56" y="62"/>
                </a:cubicBezTo>
                <a:cubicBezTo>
                  <a:pt x="56" y="61"/>
                  <a:pt x="55" y="61"/>
                  <a:pt x="55" y="61"/>
                </a:cubicBezTo>
                <a:cubicBezTo>
                  <a:pt x="56" y="60"/>
                  <a:pt x="57" y="61"/>
                  <a:pt x="59" y="61"/>
                </a:cubicBezTo>
                <a:cubicBezTo>
                  <a:pt x="58" y="61"/>
                  <a:pt x="58" y="61"/>
                  <a:pt x="58" y="62"/>
                </a:cubicBezTo>
                <a:cubicBezTo>
                  <a:pt x="63" y="61"/>
                  <a:pt x="66" y="61"/>
                  <a:pt x="70" y="61"/>
                </a:cubicBezTo>
                <a:cubicBezTo>
                  <a:pt x="70" y="60"/>
                  <a:pt x="68" y="61"/>
                  <a:pt x="68" y="60"/>
                </a:cubicBezTo>
                <a:cubicBezTo>
                  <a:pt x="69" y="60"/>
                  <a:pt x="72" y="60"/>
                  <a:pt x="73" y="60"/>
                </a:cubicBezTo>
                <a:cubicBezTo>
                  <a:pt x="72" y="61"/>
                  <a:pt x="71" y="60"/>
                  <a:pt x="71" y="60"/>
                </a:cubicBezTo>
                <a:cubicBezTo>
                  <a:pt x="72" y="60"/>
                  <a:pt x="72" y="61"/>
                  <a:pt x="72" y="61"/>
                </a:cubicBezTo>
                <a:cubicBezTo>
                  <a:pt x="76" y="61"/>
                  <a:pt x="77" y="61"/>
                  <a:pt x="80" y="60"/>
                </a:cubicBezTo>
                <a:cubicBezTo>
                  <a:pt x="80" y="61"/>
                  <a:pt x="80" y="61"/>
                  <a:pt x="80" y="61"/>
                </a:cubicBezTo>
                <a:cubicBezTo>
                  <a:pt x="81" y="60"/>
                  <a:pt x="83" y="60"/>
                  <a:pt x="85" y="60"/>
                </a:cubicBezTo>
                <a:cubicBezTo>
                  <a:pt x="85" y="60"/>
                  <a:pt x="86" y="60"/>
                  <a:pt x="86" y="59"/>
                </a:cubicBezTo>
                <a:cubicBezTo>
                  <a:pt x="84" y="59"/>
                  <a:pt x="84" y="60"/>
                  <a:pt x="83" y="59"/>
                </a:cubicBezTo>
                <a:cubicBezTo>
                  <a:pt x="83" y="59"/>
                  <a:pt x="83" y="60"/>
                  <a:pt x="83" y="60"/>
                </a:cubicBezTo>
                <a:cubicBezTo>
                  <a:pt x="82" y="60"/>
                  <a:pt x="81" y="60"/>
                  <a:pt x="82" y="59"/>
                </a:cubicBezTo>
                <a:cubicBezTo>
                  <a:pt x="84" y="60"/>
                  <a:pt x="88" y="57"/>
                  <a:pt x="90" y="59"/>
                </a:cubicBezTo>
                <a:cubicBezTo>
                  <a:pt x="91" y="58"/>
                  <a:pt x="92" y="58"/>
                  <a:pt x="93" y="59"/>
                </a:cubicBezTo>
                <a:cubicBezTo>
                  <a:pt x="93" y="58"/>
                  <a:pt x="94" y="58"/>
                  <a:pt x="95" y="58"/>
                </a:cubicBezTo>
                <a:cubicBezTo>
                  <a:pt x="96" y="59"/>
                  <a:pt x="96" y="59"/>
                  <a:pt x="96" y="60"/>
                </a:cubicBezTo>
                <a:cubicBezTo>
                  <a:pt x="99" y="60"/>
                  <a:pt x="100" y="59"/>
                  <a:pt x="102" y="59"/>
                </a:cubicBezTo>
                <a:cubicBezTo>
                  <a:pt x="102" y="59"/>
                  <a:pt x="102" y="59"/>
                  <a:pt x="103" y="59"/>
                </a:cubicBezTo>
                <a:cubicBezTo>
                  <a:pt x="103" y="59"/>
                  <a:pt x="105" y="58"/>
                  <a:pt x="105" y="59"/>
                </a:cubicBezTo>
                <a:cubicBezTo>
                  <a:pt x="104" y="59"/>
                  <a:pt x="104" y="60"/>
                  <a:pt x="106" y="60"/>
                </a:cubicBezTo>
                <a:cubicBezTo>
                  <a:pt x="105" y="59"/>
                  <a:pt x="105" y="59"/>
                  <a:pt x="106" y="58"/>
                </a:cubicBezTo>
                <a:cubicBezTo>
                  <a:pt x="104" y="58"/>
                  <a:pt x="103" y="59"/>
                  <a:pt x="102" y="58"/>
                </a:cubicBezTo>
                <a:cubicBezTo>
                  <a:pt x="104" y="58"/>
                  <a:pt x="106" y="58"/>
                  <a:pt x="108" y="57"/>
                </a:cubicBezTo>
                <a:cubicBezTo>
                  <a:pt x="107" y="59"/>
                  <a:pt x="108" y="59"/>
                  <a:pt x="106" y="59"/>
                </a:cubicBezTo>
                <a:cubicBezTo>
                  <a:pt x="106" y="60"/>
                  <a:pt x="108" y="59"/>
                  <a:pt x="109" y="58"/>
                </a:cubicBezTo>
                <a:cubicBezTo>
                  <a:pt x="109" y="58"/>
                  <a:pt x="108" y="58"/>
                  <a:pt x="109" y="59"/>
                </a:cubicBezTo>
                <a:cubicBezTo>
                  <a:pt x="111" y="58"/>
                  <a:pt x="110" y="59"/>
                  <a:pt x="112" y="59"/>
                </a:cubicBezTo>
                <a:cubicBezTo>
                  <a:pt x="112" y="58"/>
                  <a:pt x="111" y="59"/>
                  <a:pt x="111" y="58"/>
                </a:cubicBezTo>
                <a:cubicBezTo>
                  <a:pt x="112" y="58"/>
                  <a:pt x="113" y="58"/>
                  <a:pt x="114" y="58"/>
                </a:cubicBezTo>
                <a:cubicBezTo>
                  <a:pt x="113" y="58"/>
                  <a:pt x="113" y="60"/>
                  <a:pt x="113" y="59"/>
                </a:cubicBezTo>
                <a:cubicBezTo>
                  <a:pt x="113" y="59"/>
                  <a:pt x="114" y="59"/>
                  <a:pt x="114" y="59"/>
                </a:cubicBezTo>
                <a:cubicBezTo>
                  <a:pt x="114" y="59"/>
                  <a:pt x="115" y="59"/>
                  <a:pt x="115" y="58"/>
                </a:cubicBezTo>
                <a:cubicBezTo>
                  <a:pt x="116" y="60"/>
                  <a:pt x="120" y="59"/>
                  <a:pt x="121" y="58"/>
                </a:cubicBezTo>
                <a:cubicBezTo>
                  <a:pt x="120" y="58"/>
                  <a:pt x="120" y="57"/>
                  <a:pt x="119" y="57"/>
                </a:cubicBezTo>
                <a:cubicBezTo>
                  <a:pt x="120" y="57"/>
                  <a:pt x="120" y="57"/>
                  <a:pt x="121" y="57"/>
                </a:cubicBezTo>
                <a:cubicBezTo>
                  <a:pt x="121" y="58"/>
                  <a:pt x="120" y="57"/>
                  <a:pt x="121" y="58"/>
                </a:cubicBezTo>
                <a:cubicBezTo>
                  <a:pt x="123" y="58"/>
                  <a:pt x="125" y="57"/>
                  <a:pt x="127" y="58"/>
                </a:cubicBezTo>
                <a:cubicBezTo>
                  <a:pt x="127" y="58"/>
                  <a:pt x="128" y="59"/>
                  <a:pt x="128" y="58"/>
                </a:cubicBezTo>
                <a:cubicBezTo>
                  <a:pt x="128" y="58"/>
                  <a:pt x="128" y="57"/>
                  <a:pt x="129" y="58"/>
                </a:cubicBezTo>
                <a:cubicBezTo>
                  <a:pt x="129" y="58"/>
                  <a:pt x="129" y="58"/>
                  <a:pt x="129" y="59"/>
                </a:cubicBezTo>
                <a:cubicBezTo>
                  <a:pt x="130" y="58"/>
                  <a:pt x="131" y="59"/>
                  <a:pt x="132" y="59"/>
                </a:cubicBezTo>
                <a:cubicBezTo>
                  <a:pt x="131" y="58"/>
                  <a:pt x="133" y="58"/>
                  <a:pt x="133" y="57"/>
                </a:cubicBezTo>
                <a:cubicBezTo>
                  <a:pt x="130" y="56"/>
                  <a:pt x="127" y="58"/>
                  <a:pt x="126" y="57"/>
                </a:cubicBezTo>
                <a:cubicBezTo>
                  <a:pt x="128" y="57"/>
                  <a:pt x="129" y="55"/>
                  <a:pt x="131" y="57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35" y="55"/>
                  <a:pt x="140" y="56"/>
                  <a:pt x="145" y="56"/>
                </a:cubicBezTo>
                <a:cubicBezTo>
                  <a:pt x="150" y="56"/>
                  <a:pt x="155" y="55"/>
                  <a:pt x="158" y="56"/>
                </a:cubicBezTo>
                <a:cubicBezTo>
                  <a:pt x="156" y="56"/>
                  <a:pt x="154" y="56"/>
                  <a:pt x="153" y="56"/>
                </a:cubicBezTo>
                <a:cubicBezTo>
                  <a:pt x="154" y="58"/>
                  <a:pt x="157" y="57"/>
                  <a:pt x="156" y="59"/>
                </a:cubicBezTo>
                <a:cubicBezTo>
                  <a:pt x="156" y="58"/>
                  <a:pt x="156" y="58"/>
                  <a:pt x="156" y="58"/>
                </a:cubicBezTo>
                <a:cubicBezTo>
                  <a:pt x="155" y="58"/>
                  <a:pt x="153" y="58"/>
                  <a:pt x="152" y="59"/>
                </a:cubicBezTo>
                <a:cubicBezTo>
                  <a:pt x="154" y="59"/>
                  <a:pt x="155" y="59"/>
                  <a:pt x="157" y="59"/>
                </a:cubicBezTo>
                <a:cubicBezTo>
                  <a:pt x="157" y="58"/>
                  <a:pt x="161" y="58"/>
                  <a:pt x="163" y="59"/>
                </a:cubicBezTo>
                <a:cubicBezTo>
                  <a:pt x="163" y="58"/>
                  <a:pt x="165" y="59"/>
                  <a:pt x="165" y="59"/>
                </a:cubicBezTo>
                <a:cubicBezTo>
                  <a:pt x="166" y="59"/>
                  <a:pt x="166" y="58"/>
                  <a:pt x="166" y="58"/>
                </a:cubicBezTo>
                <a:cubicBezTo>
                  <a:pt x="166" y="58"/>
                  <a:pt x="167" y="58"/>
                  <a:pt x="167" y="58"/>
                </a:cubicBezTo>
                <a:cubicBezTo>
                  <a:pt x="168" y="58"/>
                  <a:pt x="167" y="57"/>
                  <a:pt x="167" y="57"/>
                </a:cubicBezTo>
                <a:cubicBezTo>
                  <a:pt x="168" y="57"/>
                  <a:pt x="167" y="59"/>
                  <a:pt x="168" y="58"/>
                </a:cubicBezTo>
                <a:cubicBezTo>
                  <a:pt x="168" y="58"/>
                  <a:pt x="169" y="58"/>
                  <a:pt x="170" y="58"/>
                </a:cubicBezTo>
                <a:cubicBezTo>
                  <a:pt x="170" y="59"/>
                  <a:pt x="169" y="58"/>
                  <a:pt x="169" y="59"/>
                </a:cubicBezTo>
                <a:cubicBezTo>
                  <a:pt x="170" y="59"/>
                  <a:pt x="170" y="59"/>
                  <a:pt x="169" y="59"/>
                </a:cubicBezTo>
                <a:cubicBezTo>
                  <a:pt x="170" y="59"/>
                  <a:pt x="170" y="58"/>
                  <a:pt x="170" y="58"/>
                </a:cubicBezTo>
                <a:cubicBezTo>
                  <a:pt x="170" y="57"/>
                  <a:pt x="169" y="58"/>
                  <a:pt x="169" y="57"/>
                </a:cubicBezTo>
                <a:cubicBezTo>
                  <a:pt x="169" y="57"/>
                  <a:pt x="169" y="57"/>
                  <a:pt x="169" y="57"/>
                </a:cubicBezTo>
                <a:cubicBezTo>
                  <a:pt x="169" y="57"/>
                  <a:pt x="168" y="57"/>
                  <a:pt x="168" y="57"/>
                </a:cubicBezTo>
                <a:cubicBezTo>
                  <a:pt x="169" y="57"/>
                  <a:pt x="169" y="56"/>
                  <a:pt x="169" y="56"/>
                </a:cubicBezTo>
                <a:cubicBezTo>
                  <a:pt x="170" y="56"/>
                  <a:pt x="169" y="57"/>
                  <a:pt x="171" y="57"/>
                </a:cubicBezTo>
                <a:cubicBezTo>
                  <a:pt x="171" y="57"/>
                  <a:pt x="170" y="56"/>
                  <a:pt x="171" y="56"/>
                </a:cubicBezTo>
                <a:cubicBezTo>
                  <a:pt x="171" y="56"/>
                  <a:pt x="171" y="57"/>
                  <a:pt x="171" y="57"/>
                </a:cubicBezTo>
                <a:cubicBezTo>
                  <a:pt x="170" y="55"/>
                  <a:pt x="166" y="56"/>
                  <a:pt x="164" y="56"/>
                </a:cubicBezTo>
                <a:cubicBezTo>
                  <a:pt x="164" y="57"/>
                  <a:pt x="165" y="57"/>
                  <a:pt x="165" y="57"/>
                </a:cubicBezTo>
                <a:cubicBezTo>
                  <a:pt x="164" y="57"/>
                  <a:pt x="165" y="57"/>
                  <a:pt x="163" y="58"/>
                </a:cubicBezTo>
                <a:cubicBezTo>
                  <a:pt x="164" y="57"/>
                  <a:pt x="163" y="57"/>
                  <a:pt x="162" y="57"/>
                </a:cubicBezTo>
                <a:cubicBezTo>
                  <a:pt x="162" y="58"/>
                  <a:pt x="163" y="57"/>
                  <a:pt x="163" y="58"/>
                </a:cubicBezTo>
                <a:cubicBezTo>
                  <a:pt x="162" y="58"/>
                  <a:pt x="162" y="58"/>
                  <a:pt x="161" y="58"/>
                </a:cubicBezTo>
                <a:cubicBezTo>
                  <a:pt x="161" y="57"/>
                  <a:pt x="162" y="57"/>
                  <a:pt x="162" y="57"/>
                </a:cubicBezTo>
                <a:cubicBezTo>
                  <a:pt x="160" y="57"/>
                  <a:pt x="160" y="57"/>
                  <a:pt x="159" y="57"/>
                </a:cubicBezTo>
                <a:cubicBezTo>
                  <a:pt x="158" y="57"/>
                  <a:pt x="159" y="58"/>
                  <a:pt x="158" y="58"/>
                </a:cubicBezTo>
                <a:cubicBezTo>
                  <a:pt x="156" y="58"/>
                  <a:pt x="157" y="58"/>
                  <a:pt x="156" y="57"/>
                </a:cubicBezTo>
                <a:cubicBezTo>
                  <a:pt x="156" y="56"/>
                  <a:pt x="157" y="57"/>
                  <a:pt x="158" y="57"/>
                </a:cubicBezTo>
                <a:cubicBezTo>
                  <a:pt x="158" y="57"/>
                  <a:pt x="158" y="57"/>
                  <a:pt x="158" y="57"/>
                </a:cubicBezTo>
                <a:cubicBezTo>
                  <a:pt x="158" y="56"/>
                  <a:pt x="159" y="57"/>
                  <a:pt x="159" y="57"/>
                </a:cubicBezTo>
                <a:cubicBezTo>
                  <a:pt x="159" y="56"/>
                  <a:pt x="158" y="56"/>
                  <a:pt x="158" y="55"/>
                </a:cubicBezTo>
                <a:cubicBezTo>
                  <a:pt x="159" y="55"/>
                  <a:pt x="161" y="55"/>
                  <a:pt x="160" y="56"/>
                </a:cubicBezTo>
                <a:cubicBezTo>
                  <a:pt x="161" y="56"/>
                  <a:pt x="162" y="56"/>
                  <a:pt x="162" y="56"/>
                </a:cubicBezTo>
                <a:cubicBezTo>
                  <a:pt x="163" y="54"/>
                  <a:pt x="168" y="56"/>
                  <a:pt x="170" y="54"/>
                </a:cubicBezTo>
                <a:cubicBezTo>
                  <a:pt x="165" y="54"/>
                  <a:pt x="161" y="54"/>
                  <a:pt x="157" y="54"/>
                </a:cubicBezTo>
                <a:cubicBezTo>
                  <a:pt x="157" y="54"/>
                  <a:pt x="158" y="54"/>
                  <a:pt x="158" y="54"/>
                </a:cubicBezTo>
                <a:cubicBezTo>
                  <a:pt x="156" y="54"/>
                  <a:pt x="154" y="54"/>
                  <a:pt x="153" y="54"/>
                </a:cubicBezTo>
                <a:cubicBezTo>
                  <a:pt x="153" y="55"/>
                  <a:pt x="152" y="54"/>
                  <a:pt x="152" y="54"/>
                </a:cubicBezTo>
                <a:cubicBezTo>
                  <a:pt x="151" y="55"/>
                  <a:pt x="152" y="55"/>
                  <a:pt x="151" y="55"/>
                </a:cubicBezTo>
                <a:cubicBezTo>
                  <a:pt x="151" y="54"/>
                  <a:pt x="150" y="55"/>
                  <a:pt x="149" y="54"/>
                </a:cubicBezTo>
                <a:cubicBezTo>
                  <a:pt x="149" y="55"/>
                  <a:pt x="150" y="55"/>
                  <a:pt x="149" y="55"/>
                </a:cubicBezTo>
                <a:cubicBezTo>
                  <a:pt x="146" y="55"/>
                  <a:pt x="139" y="53"/>
                  <a:pt x="135" y="55"/>
                </a:cubicBezTo>
                <a:cubicBezTo>
                  <a:pt x="135" y="55"/>
                  <a:pt x="136" y="55"/>
                  <a:pt x="136" y="55"/>
                </a:cubicBezTo>
                <a:cubicBezTo>
                  <a:pt x="133" y="54"/>
                  <a:pt x="125" y="55"/>
                  <a:pt x="121" y="55"/>
                </a:cubicBezTo>
                <a:cubicBezTo>
                  <a:pt x="118" y="55"/>
                  <a:pt x="113" y="55"/>
                  <a:pt x="111" y="55"/>
                </a:cubicBezTo>
                <a:cubicBezTo>
                  <a:pt x="111" y="55"/>
                  <a:pt x="111" y="55"/>
                  <a:pt x="110" y="55"/>
                </a:cubicBezTo>
                <a:cubicBezTo>
                  <a:pt x="110" y="55"/>
                  <a:pt x="110" y="55"/>
                  <a:pt x="110" y="55"/>
                </a:cubicBezTo>
                <a:cubicBezTo>
                  <a:pt x="107" y="54"/>
                  <a:pt x="101" y="57"/>
                  <a:pt x="99" y="54"/>
                </a:cubicBezTo>
                <a:cubicBezTo>
                  <a:pt x="100" y="54"/>
                  <a:pt x="101" y="55"/>
                  <a:pt x="101" y="54"/>
                </a:cubicBezTo>
                <a:cubicBezTo>
                  <a:pt x="100" y="54"/>
                  <a:pt x="99" y="54"/>
                  <a:pt x="99" y="54"/>
                </a:cubicBezTo>
                <a:cubicBezTo>
                  <a:pt x="100" y="54"/>
                  <a:pt x="99" y="53"/>
                  <a:pt x="100" y="53"/>
                </a:cubicBezTo>
                <a:cubicBezTo>
                  <a:pt x="101" y="54"/>
                  <a:pt x="103" y="53"/>
                  <a:pt x="105" y="53"/>
                </a:cubicBezTo>
                <a:cubicBezTo>
                  <a:pt x="105" y="52"/>
                  <a:pt x="103" y="52"/>
                  <a:pt x="102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4" y="52"/>
                  <a:pt x="107" y="52"/>
                  <a:pt x="108" y="51"/>
                </a:cubicBezTo>
                <a:cubicBezTo>
                  <a:pt x="108" y="51"/>
                  <a:pt x="108" y="51"/>
                  <a:pt x="108" y="51"/>
                </a:cubicBezTo>
                <a:cubicBezTo>
                  <a:pt x="108" y="51"/>
                  <a:pt x="108" y="50"/>
                  <a:pt x="109" y="50"/>
                </a:cubicBezTo>
                <a:cubicBezTo>
                  <a:pt x="109" y="51"/>
                  <a:pt x="109" y="51"/>
                  <a:pt x="109" y="51"/>
                </a:cubicBezTo>
                <a:close/>
                <a:moveTo>
                  <a:pt x="112" y="51"/>
                </a:moveTo>
                <a:cubicBezTo>
                  <a:pt x="112" y="51"/>
                  <a:pt x="113" y="51"/>
                  <a:pt x="113" y="51"/>
                </a:cubicBezTo>
                <a:cubicBezTo>
                  <a:pt x="112" y="51"/>
                  <a:pt x="113" y="49"/>
                  <a:pt x="112" y="50"/>
                </a:cubicBezTo>
                <a:cubicBezTo>
                  <a:pt x="112" y="51"/>
                  <a:pt x="112" y="50"/>
                  <a:pt x="112" y="51"/>
                </a:cubicBezTo>
                <a:close/>
                <a:moveTo>
                  <a:pt x="49" y="52"/>
                </a:moveTo>
                <a:cubicBezTo>
                  <a:pt x="50" y="51"/>
                  <a:pt x="53" y="52"/>
                  <a:pt x="54" y="51"/>
                </a:cubicBezTo>
                <a:cubicBezTo>
                  <a:pt x="52" y="52"/>
                  <a:pt x="50" y="50"/>
                  <a:pt x="49" y="52"/>
                </a:cubicBezTo>
                <a:close/>
                <a:moveTo>
                  <a:pt x="127" y="51"/>
                </a:moveTo>
                <a:cubicBezTo>
                  <a:pt x="127" y="51"/>
                  <a:pt x="125" y="52"/>
                  <a:pt x="124" y="52"/>
                </a:cubicBezTo>
                <a:cubicBezTo>
                  <a:pt x="125" y="52"/>
                  <a:pt x="127" y="53"/>
                  <a:pt x="127" y="51"/>
                </a:cubicBezTo>
                <a:close/>
                <a:moveTo>
                  <a:pt x="62" y="53"/>
                </a:moveTo>
                <a:cubicBezTo>
                  <a:pt x="61" y="53"/>
                  <a:pt x="59" y="53"/>
                  <a:pt x="59" y="54"/>
                </a:cubicBezTo>
                <a:cubicBezTo>
                  <a:pt x="60" y="54"/>
                  <a:pt x="61" y="54"/>
                  <a:pt x="62" y="53"/>
                </a:cubicBezTo>
                <a:close/>
                <a:moveTo>
                  <a:pt x="85" y="51"/>
                </a:moveTo>
                <a:cubicBezTo>
                  <a:pt x="84" y="52"/>
                  <a:pt x="74" y="51"/>
                  <a:pt x="70" y="53"/>
                </a:cubicBezTo>
                <a:cubicBezTo>
                  <a:pt x="68" y="52"/>
                  <a:pt x="64" y="52"/>
                  <a:pt x="63" y="53"/>
                </a:cubicBezTo>
                <a:cubicBezTo>
                  <a:pt x="65" y="54"/>
                  <a:pt x="67" y="53"/>
                  <a:pt x="68" y="54"/>
                </a:cubicBezTo>
                <a:cubicBezTo>
                  <a:pt x="65" y="53"/>
                  <a:pt x="63" y="54"/>
                  <a:pt x="62" y="53"/>
                </a:cubicBezTo>
                <a:cubicBezTo>
                  <a:pt x="59" y="55"/>
                  <a:pt x="56" y="54"/>
                  <a:pt x="53" y="54"/>
                </a:cubicBezTo>
                <a:cubicBezTo>
                  <a:pt x="53" y="54"/>
                  <a:pt x="52" y="53"/>
                  <a:pt x="51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1" y="54"/>
                  <a:pt x="51" y="54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4"/>
                  <a:pt x="52" y="55"/>
                  <a:pt x="52" y="55"/>
                </a:cubicBezTo>
                <a:cubicBezTo>
                  <a:pt x="52" y="54"/>
                  <a:pt x="50" y="55"/>
                  <a:pt x="51" y="55"/>
                </a:cubicBezTo>
                <a:cubicBezTo>
                  <a:pt x="51" y="54"/>
                  <a:pt x="52" y="54"/>
                  <a:pt x="51" y="54"/>
                </a:cubicBezTo>
                <a:cubicBezTo>
                  <a:pt x="50" y="53"/>
                  <a:pt x="47" y="54"/>
                  <a:pt x="47" y="53"/>
                </a:cubicBezTo>
                <a:cubicBezTo>
                  <a:pt x="47" y="54"/>
                  <a:pt x="46" y="54"/>
                  <a:pt x="45" y="54"/>
                </a:cubicBezTo>
                <a:cubicBezTo>
                  <a:pt x="46" y="56"/>
                  <a:pt x="48" y="54"/>
                  <a:pt x="50" y="54"/>
                </a:cubicBezTo>
                <a:cubicBezTo>
                  <a:pt x="50" y="55"/>
                  <a:pt x="50" y="55"/>
                  <a:pt x="50" y="55"/>
                </a:cubicBezTo>
                <a:cubicBezTo>
                  <a:pt x="50" y="56"/>
                  <a:pt x="51" y="55"/>
                  <a:pt x="51" y="55"/>
                </a:cubicBezTo>
                <a:cubicBezTo>
                  <a:pt x="50" y="55"/>
                  <a:pt x="50" y="56"/>
                  <a:pt x="50" y="56"/>
                </a:cubicBezTo>
                <a:cubicBezTo>
                  <a:pt x="49" y="56"/>
                  <a:pt x="50" y="55"/>
                  <a:pt x="49" y="55"/>
                </a:cubicBezTo>
                <a:cubicBezTo>
                  <a:pt x="49" y="55"/>
                  <a:pt x="48" y="55"/>
                  <a:pt x="48" y="55"/>
                </a:cubicBezTo>
                <a:cubicBezTo>
                  <a:pt x="48" y="56"/>
                  <a:pt x="48" y="56"/>
                  <a:pt x="48" y="56"/>
                </a:cubicBezTo>
                <a:cubicBezTo>
                  <a:pt x="47" y="57"/>
                  <a:pt x="46" y="56"/>
                  <a:pt x="45" y="57"/>
                </a:cubicBezTo>
                <a:cubicBezTo>
                  <a:pt x="46" y="57"/>
                  <a:pt x="49" y="57"/>
                  <a:pt x="49" y="56"/>
                </a:cubicBezTo>
                <a:cubicBezTo>
                  <a:pt x="49" y="56"/>
                  <a:pt x="50" y="56"/>
                  <a:pt x="50" y="56"/>
                </a:cubicBezTo>
                <a:cubicBezTo>
                  <a:pt x="50" y="56"/>
                  <a:pt x="49" y="56"/>
                  <a:pt x="49" y="57"/>
                </a:cubicBezTo>
                <a:cubicBezTo>
                  <a:pt x="50" y="58"/>
                  <a:pt x="52" y="56"/>
                  <a:pt x="54" y="57"/>
                </a:cubicBezTo>
                <a:cubicBezTo>
                  <a:pt x="54" y="57"/>
                  <a:pt x="54" y="56"/>
                  <a:pt x="54" y="56"/>
                </a:cubicBezTo>
                <a:cubicBezTo>
                  <a:pt x="54" y="57"/>
                  <a:pt x="55" y="57"/>
                  <a:pt x="55" y="57"/>
                </a:cubicBezTo>
                <a:cubicBezTo>
                  <a:pt x="55" y="57"/>
                  <a:pt x="55" y="56"/>
                  <a:pt x="56" y="56"/>
                </a:cubicBezTo>
                <a:cubicBezTo>
                  <a:pt x="56" y="57"/>
                  <a:pt x="58" y="56"/>
                  <a:pt x="60" y="57"/>
                </a:cubicBezTo>
                <a:cubicBezTo>
                  <a:pt x="60" y="55"/>
                  <a:pt x="65" y="56"/>
                  <a:pt x="65" y="55"/>
                </a:cubicBezTo>
                <a:cubicBezTo>
                  <a:pt x="67" y="54"/>
                  <a:pt x="67" y="55"/>
                  <a:pt x="69" y="55"/>
                </a:cubicBezTo>
                <a:cubicBezTo>
                  <a:pt x="69" y="55"/>
                  <a:pt x="69" y="54"/>
                  <a:pt x="70" y="54"/>
                </a:cubicBezTo>
                <a:cubicBezTo>
                  <a:pt x="70" y="55"/>
                  <a:pt x="76" y="54"/>
                  <a:pt x="75" y="53"/>
                </a:cubicBezTo>
                <a:cubicBezTo>
                  <a:pt x="78" y="53"/>
                  <a:pt x="81" y="53"/>
                  <a:pt x="83" y="53"/>
                </a:cubicBezTo>
                <a:cubicBezTo>
                  <a:pt x="83" y="52"/>
                  <a:pt x="82" y="53"/>
                  <a:pt x="82" y="52"/>
                </a:cubicBezTo>
                <a:cubicBezTo>
                  <a:pt x="85" y="53"/>
                  <a:pt x="87" y="52"/>
                  <a:pt x="89" y="52"/>
                </a:cubicBezTo>
                <a:cubicBezTo>
                  <a:pt x="88" y="50"/>
                  <a:pt x="85" y="53"/>
                  <a:pt x="85" y="51"/>
                </a:cubicBezTo>
                <a:close/>
                <a:moveTo>
                  <a:pt x="56" y="52"/>
                </a:moveTo>
                <a:cubicBezTo>
                  <a:pt x="58" y="53"/>
                  <a:pt x="60" y="51"/>
                  <a:pt x="59" y="52"/>
                </a:cubicBezTo>
                <a:cubicBezTo>
                  <a:pt x="58" y="52"/>
                  <a:pt x="56" y="51"/>
                  <a:pt x="56" y="52"/>
                </a:cubicBezTo>
                <a:close/>
                <a:moveTo>
                  <a:pt x="195" y="54"/>
                </a:moveTo>
                <a:cubicBezTo>
                  <a:pt x="195" y="54"/>
                  <a:pt x="195" y="54"/>
                  <a:pt x="195" y="55"/>
                </a:cubicBezTo>
                <a:cubicBezTo>
                  <a:pt x="196" y="55"/>
                  <a:pt x="196" y="54"/>
                  <a:pt x="197" y="54"/>
                </a:cubicBezTo>
                <a:cubicBezTo>
                  <a:pt x="196" y="53"/>
                  <a:pt x="196" y="55"/>
                  <a:pt x="195" y="54"/>
                </a:cubicBezTo>
                <a:close/>
                <a:moveTo>
                  <a:pt x="200" y="55"/>
                </a:moveTo>
                <a:cubicBezTo>
                  <a:pt x="201" y="55"/>
                  <a:pt x="200" y="54"/>
                  <a:pt x="201" y="54"/>
                </a:cubicBezTo>
                <a:cubicBezTo>
                  <a:pt x="201" y="55"/>
                  <a:pt x="202" y="54"/>
                  <a:pt x="202" y="54"/>
                </a:cubicBezTo>
                <a:cubicBezTo>
                  <a:pt x="201" y="54"/>
                  <a:pt x="200" y="54"/>
                  <a:pt x="200" y="54"/>
                </a:cubicBezTo>
                <a:cubicBezTo>
                  <a:pt x="200" y="54"/>
                  <a:pt x="200" y="54"/>
                  <a:pt x="200" y="55"/>
                </a:cubicBezTo>
                <a:close/>
                <a:moveTo>
                  <a:pt x="187" y="54"/>
                </a:moveTo>
                <a:cubicBezTo>
                  <a:pt x="188" y="54"/>
                  <a:pt x="189" y="55"/>
                  <a:pt x="189" y="55"/>
                </a:cubicBezTo>
                <a:cubicBezTo>
                  <a:pt x="190" y="54"/>
                  <a:pt x="188" y="54"/>
                  <a:pt x="187" y="54"/>
                </a:cubicBezTo>
                <a:close/>
                <a:moveTo>
                  <a:pt x="71" y="54"/>
                </a:moveTo>
                <a:cubicBezTo>
                  <a:pt x="69" y="55"/>
                  <a:pt x="76" y="55"/>
                  <a:pt x="73" y="54"/>
                </a:cubicBezTo>
                <a:cubicBezTo>
                  <a:pt x="72" y="54"/>
                  <a:pt x="72" y="54"/>
                  <a:pt x="71" y="54"/>
                </a:cubicBezTo>
                <a:close/>
                <a:moveTo>
                  <a:pt x="48" y="55"/>
                </a:moveTo>
                <a:cubicBezTo>
                  <a:pt x="47" y="55"/>
                  <a:pt x="47" y="56"/>
                  <a:pt x="46" y="55"/>
                </a:cubicBezTo>
                <a:cubicBezTo>
                  <a:pt x="46" y="56"/>
                  <a:pt x="48" y="56"/>
                  <a:pt x="48" y="55"/>
                </a:cubicBezTo>
                <a:close/>
                <a:moveTo>
                  <a:pt x="173" y="55"/>
                </a:moveTo>
                <a:cubicBezTo>
                  <a:pt x="173" y="56"/>
                  <a:pt x="175" y="56"/>
                  <a:pt x="174" y="57"/>
                </a:cubicBezTo>
                <a:cubicBezTo>
                  <a:pt x="175" y="57"/>
                  <a:pt x="175" y="57"/>
                  <a:pt x="176" y="57"/>
                </a:cubicBezTo>
                <a:cubicBezTo>
                  <a:pt x="176" y="56"/>
                  <a:pt x="175" y="56"/>
                  <a:pt x="176" y="56"/>
                </a:cubicBezTo>
                <a:cubicBezTo>
                  <a:pt x="177" y="56"/>
                  <a:pt x="178" y="56"/>
                  <a:pt x="179" y="55"/>
                </a:cubicBezTo>
                <a:cubicBezTo>
                  <a:pt x="176" y="55"/>
                  <a:pt x="175" y="55"/>
                  <a:pt x="173" y="55"/>
                </a:cubicBezTo>
                <a:close/>
                <a:moveTo>
                  <a:pt x="141" y="56"/>
                </a:moveTo>
                <a:cubicBezTo>
                  <a:pt x="141" y="57"/>
                  <a:pt x="141" y="57"/>
                  <a:pt x="141" y="57"/>
                </a:cubicBezTo>
                <a:cubicBezTo>
                  <a:pt x="141" y="57"/>
                  <a:pt x="140" y="58"/>
                  <a:pt x="140" y="57"/>
                </a:cubicBezTo>
                <a:cubicBezTo>
                  <a:pt x="140" y="57"/>
                  <a:pt x="141" y="57"/>
                  <a:pt x="141" y="57"/>
                </a:cubicBezTo>
                <a:cubicBezTo>
                  <a:pt x="140" y="56"/>
                  <a:pt x="140" y="57"/>
                  <a:pt x="139" y="58"/>
                </a:cubicBezTo>
                <a:cubicBezTo>
                  <a:pt x="141" y="58"/>
                  <a:pt x="141" y="58"/>
                  <a:pt x="144" y="58"/>
                </a:cubicBezTo>
                <a:cubicBezTo>
                  <a:pt x="144" y="58"/>
                  <a:pt x="144" y="58"/>
                  <a:pt x="144" y="58"/>
                </a:cubicBezTo>
                <a:cubicBezTo>
                  <a:pt x="144" y="58"/>
                  <a:pt x="143" y="59"/>
                  <a:pt x="143" y="59"/>
                </a:cubicBezTo>
                <a:cubicBezTo>
                  <a:pt x="144" y="59"/>
                  <a:pt x="144" y="59"/>
                  <a:pt x="144" y="59"/>
                </a:cubicBezTo>
                <a:cubicBezTo>
                  <a:pt x="143" y="60"/>
                  <a:pt x="145" y="60"/>
                  <a:pt x="145" y="60"/>
                </a:cubicBezTo>
                <a:cubicBezTo>
                  <a:pt x="144" y="60"/>
                  <a:pt x="144" y="60"/>
                  <a:pt x="143" y="60"/>
                </a:cubicBezTo>
                <a:cubicBezTo>
                  <a:pt x="143" y="60"/>
                  <a:pt x="142" y="60"/>
                  <a:pt x="143" y="59"/>
                </a:cubicBezTo>
                <a:cubicBezTo>
                  <a:pt x="141" y="60"/>
                  <a:pt x="141" y="59"/>
                  <a:pt x="141" y="60"/>
                </a:cubicBezTo>
                <a:cubicBezTo>
                  <a:pt x="139" y="59"/>
                  <a:pt x="139" y="60"/>
                  <a:pt x="138" y="60"/>
                </a:cubicBezTo>
                <a:cubicBezTo>
                  <a:pt x="138" y="60"/>
                  <a:pt x="138" y="60"/>
                  <a:pt x="138" y="59"/>
                </a:cubicBezTo>
                <a:cubicBezTo>
                  <a:pt x="138" y="59"/>
                  <a:pt x="137" y="59"/>
                  <a:pt x="137" y="59"/>
                </a:cubicBezTo>
                <a:cubicBezTo>
                  <a:pt x="137" y="61"/>
                  <a:pt x="138" y="59"/>
                  <a:pt x="138" y="60"/>
                </a:cubicBezTo>
                <a:cubicBezTo>
                  <a:pt x="135" y="60"/>
                  <a:pt x="132" y="59"/>
                  <a:pt x="131" y="61"/>
                </a:cubicBezTo>
                <a:cubicBezTo>
                  <a:pt x="130" y="61"/>
                  <a:pt x="130" y="60"/>
                  <a:pt x="130" y="60"/>
                </a:cubicBezTo>
                <a:cubicBezTo>
                  <a:pt x="128" y="61"/>
                  <a:pt x="125" y="60"/>
                  <a:pt x="123" y="60"/>
                </a:cubicBezTo>
                <a:cubicBezTo>
                  <a:pt x="124" y="61"/>
                  <a:pt x="123" y="61"/>
                  <a:pt x="123" y="61"/>
                </a:cubicBezTo>
                <a:cubicBezTo>
                  <a:pt x="129" y="62"/>
                  <a:pt x="136" y="61"/>
                  <a:pt x="142" y="60"/>
                </a:cubicBezTo>
                <a:cubicBezTo>
                  <a:pt x="144" y="60"/>
                  <a:pt x="146" y="61"/>
                  <a:pt x="147" y="60"/>
                </a:cubicBezTo>
                <a:cubicBezTo>
                  <a:pt x="146" y="60"/>
                  <a:pt x="146" y="60"/>
                  <a:pt x="147" y="59"/>
                </a:cubicBezTo>
                <a:cubicBezTo>
                  <a:pt x="146" y="59"/>
                  <a:pt x="146" y="60"/>
                  <a:pt x="146" y="60"/>
                </a:cubicBezTo>
                <a:cubicBezTo>
                  <a:pt x="146" y="59"/>
                  <a:pt x="147" y="59"/>
                  <a:pt x="147" y="58"/>
                </a:cubicBezTo>
                <a:cubicBezTo>
                  <a:pt x="146" y="58"/>
                  <a:pt x="146" y="59"/>
                  <a:pt x="145" y="59"/>
                </a:cubicBezTo>
                <a:cubicBezTo>
                  <a:pt x="145" y="58"/>
                  <a:pt x="146" y="58"/>
                  <a:pt x="146" y="58"/>
                </a:cubicBezTo>
                <a:cubicBezTo>
                  <a:pt x="146" y="58"/>
                  <a:pt x="146" y="57"/>
                  <a:pt x="147" y="57"/>
                </a:cubicBezTo>
                <a:cubicBezTo>
                  <a:pt x="147" y="56"/>
                  <a:pt x="145" y="57"/>
                  <a:pt x="144" y="56"/>
                </a:cubicBezTo>
                <a:cubicBezTo>
                  <a:pt x="144" y="57"/>
                  <a:pt x="144" y="57"/>
                  <a:pt x="144" y="57"/>
                </a:cubicBezTo>
                <a:cubicBezTo>
                  <a:pt x="143" y="56"/>
                  <a:pt x="143" y="57"/>
                  <a:pt x="141" y="56"/>
                </a:cubicBezTo>
                <a:close/>
                <a:moveTo>
                  <a:pt x="153" y="58"/>
                </a:moveTo>
                <a:cubicBezTo>
                  <a:pt x="153" y="58"/>
                  <a:pt x="153" y="58"/>
                  <a:pt x="153" y="58"/>
                </a:cubicBezTo>
                <a:cubicBezTo>
                  <a:pt x="154" y="57"/>
                  <a:pt x="153" y="57"/>
                  <a:pt x="153" y="56"/>
                </a:cubicBezTo>
                <a:cubicBezTo>
                  <a:pt x="151" y="57"/>
                  <a:pt x="149" y="56"/>
                  <a:pt x="148" y="57"/>
                </a:cubicBezTo>
                <a:cubicBezTo>
                  <a:pt x="149" y="57"/>
                  <a:pt x="152" y="58"/>
                  <a:pt x="152" y="57"/>
                </a:cubicBezTo>
                <a:cubicBezTo>
                  <a:pt x="152" y="57"/>
                  <a:pt x="152" y="58"/>
                  <a:pt x="153" y="58"/>
                </a:cubicBezTo>
                <a:close/>
                <a:moveTo>
                  <a:pt x="136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6" y="57"/>
                  <a:pt x="134" y="56"/>
                  <a:pt x="133" y="57"/>
                </a:cubicBezTo>
                <a:cubicBezTo>
                  <a:pt x="134" y="57"/>
                  <a:pt x="133" y="58"/>
                  <a:pt x="133" y="58"/>
                </a:cubicBezTo>
                <a:cubicBezTo>
                  <a:pt x="135" y="59"/>
                  <a:pt x="135" y="57"/>
                  <a:pt x="135" y="57"/>
                </a:cubicBezTo>
                <a:cubicBezTo>
                  <a:pt x="136" y="57"/>
                  <a:pt x="136" y="59"/>
                  <a:pt x="136" y="59"/>
                </a:cubicBezTo>
                <a:cubicBezTo>
                  <a:pt x="136" y="58"/>
                  <a:pt x="137" y="59"/>
                  <a:pt x="138" y="59"/>
                </a:cubicBezTo>
                <a:cubicBezTo>
                  <a:pt x="138" y="59"/>
                  <a:pt x="138" y="58"/>
                  <a:pt x="138" y="58"/>
                </a:cubicBezTo>
                <a:cubicBezTo>
                  <a:pt x="136" y="59"/>
                  <a:pt x="137" y="58"/>
                  <a:pt x="136" y="57"/>
                </a:cubicBezTo>
                <a:close/>
                <a:moveTo>
                  <a:pt x="174" y="59"/>
                </a:moveTo>
                <a:cubicBezTo>
                  <a:pt x="175" y="59"/>
                  <a:pt x="175" y="59"/>
                  <a:pt x="176" y="59"/>
                </a:cubicBezTo>
                <a:cubicBezTo>
                  <a:pt x="176" y="57"/>
                  <a:pt x="174" y="59"/>
                  <a:pt x="174" y="58"/>
                </a:cubicBezTo>
                <a:cubicBezTo>
                  <a:pt x="174" y="58"/>
                  <a:pt x="174" y="58"/>
                  <a:pt x="174" y="59"/>
                </a:cubicBezTo>
                <a:close/>
                <a:moveTo>
                  <a:pt x="171" y="59"/>
                </a:moveTo>
                <a:cubicBezTo>
                  <a:pt x="171" y="58"/>
                  <a:pt x="172" y="59"/>
                  <a:pt x="172" y="59"/>
                </a:cubicBezTo>
                <a:cubicBezTo>
                  <a:pt x="172" y="58"/>
                  <a:pt x="172" y="58"/>
                  <a:pt x="174" y="59"/>
                </a:cubicBezTo>
                <a:cubicBezTo>
                  <a:pt x="174" y="58"/>
                  <a:pt x="174" y="58"/>
                  <a:pt x="174" y="58"/>
                </a:cubicBezTo>
                <a:cubicBezTo>
                  <a:pt x="173" y="58"/>
                  <a:pt x="172" y="58"/>
                  <a:pt x="171" y="58"/>
                </a:cubicBezTo>
                <a:cubicBezTo>
                  <a:pt x="171" y="59"/>
                  <a:pt x="170" y="58"/>
                  <a:pt x="171" y="59"/>
                </a:cubicBezTo>
                <a:close/>
                <a:moveTo>
                  <a:pt x="94" y="59"/>
                </a:moveTo>
                <a:cubicBezTo>
                  <a:pt x="94" y="59"/>
                  <a:pt x="95" y="59"/>
                  <a:pt x="95" y="59"/>
                </a:cubicBezTo>
                <a:cubicBezTo>
                  <a:pt x="95" y="59"/>
                  <a:pt x="94" y="58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59"/>
                  <a:pt x="94" y="60"/>
                  <a:pt x="94" y="59"/>
                </a:cubicBezTo>
                <a:close/>
                <a:moveTo>
                  <a:pt x="158" y="59"/>
                </a:moveTo>
                <a:cubicBezTo>
                  <a:pt x="159" y="60"/>
                  <a:pt x="159" y="60"/>
                  <a:pt x="159" y="60"/>
                </a:cubicBezTo>
                <a:cubicBezTo>
                  <a:pt x="160" y="59"/>
                  <a:pt x="158" y="59"/>
                  <a:pt x="158" y="59"/>
                </a:cubicBezTo>
                <a:close/>
                <a:moveTo>
                  <a:pt x="92" y="60"/>
                </a:moveTo>
                <a:cubicBezTo>
                  <a:pt x="92" y="61"/>
                  <a:pt x="93" y="59"/>
                  <a:pt x="92" y="59"/>
                </a:cubicBezTo>
                <a:cubicBezTo>
                  <a:pt x="92" y="60"/>
                  <a:pt x="92" y="59"/>
                  <a:pt x="91" y="59"/>
                </a:cubicBezTo>
                <a:cubicBezTo>
                  <a:pt x="91" y="60"/>
                  <a:pt x="91" y="60"/>
                  <a:pt x="91" y="60"/>
                </a:cubicBezTo>
                <a:cubicBezTo>
                  <a:pt x="92" y="60"/>
                  <a:pt x="92" y="61"/>
                  <a:pt x="92" y="60"/>
                </a:cubicBezTo>
                <a:close/>
                <a:moveTo>
                  <a:pt x="114" y="62"/>
                </a:moveTo>
                <a:cubicBezTo>
                  <a:pt x="115" y="62"/>
                  <a:pt x="116" y="62"/>
                  <a:pt x="117" y="61"/>
                </a:cubicBezTo>
                <a:cubicBezTo>
                  <a:pt x="115" y="62"/>
                  <a:pt x="114" y="61"/>
                  <a:pt x="114" y="62"/>
                </a:cubicBezTo>
                <a:close/>
                <a:moveTo>
                  <a:pt x="40" y="62"/>
                </a:moveTo>
                <a:cubicBezTo>
                  <a:pt x="40" y="62"/>
                  <a:pt x="38" y="61"/>
                  <a:pt x="37" y="62"/>
                </a:cubicBezTo>
                <a:cubicBezTo>
                  <a:pt x="38" y="61"/>
                  <a:pt x="41" y="63"/>
                  <a:pt x="40" y="62"/>
                </a:cubicBezTo>
                <a:close/>
                <a:moveTo>
                  <a:pt x="35" y="63"/>
                </a:moveTo>
                <a:cubicBezTo>
                  <a:pt x="35" y="62"/>
                  <a:pt x="36" y="63"/>
                  <a:pt x="37" y="62"/>
                </a:cubicBezTo>
                <a:cubicBezTo>
                  <a:pt x="37" y="61"/>
                  <a:pt x="34" y="62"/>
                  <a:pt x="35" y="63"/>
                </a:cubicBezTo>
                <a:close/>
                <a:moveTo>
                  <a:pt x="97" y="63"/>
                </a:moveTo>
                <a:cubicBezTo>
                  <a:pt x="100" y="63"/>
                  <a:pt x="102" y="63"/>
                  <a:pt x="104" y="63"/>
                </a:cubicBezTo>
                <a:cubicBezTo>
                  <a:pt x="102" y="62"/>
                  <a:pt x="99" y="62"/>
                  <a:pt x="97" y="63"/>
                </a:cubicBezTo>
                <a:close/>
                <a:moveTo>
                  <a:pt x="4" y="65"/>
                </a:moveTo>
                <a:cubicBezTo>
                  <a:pt x="5" y="65"/>
                  <a:pt x="6" y="64"/>
                  <a:pt x="6" y="65"/>
                </a:cubicBezTo>
                <a:cubicBezTo>
                  <a:pt x="6" y="64"/>
                  <a:pt x="5" y="64"/>
                  <a:pt x="4" y="65"/>
                </a:cubicBezTo>
                <a:close/>
                <a:moveTo>
                  <a:pt x="10" y="65"/>
                </a:moveTo>
                <a:cubicBezTo>
                  <a:pt x="11" y="65"/>
                  <a:pt x="11" y="65"/>
                  <a:pt x="11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65"/>
                  <a:pt x="10" y="65"/>
                  <a:pt x="10" y="65"/>
                </a:cubicBezTo>
                <a:close/>
                <a:moveTo>
                  <a:pt x="114" y="66"/>
                </a:moveTo>
                <a:cubicBezTo>
                  <a:pt x="114" y="67"/>
                  <a:pt x="116" y="67"/>
                  <a:pt x="115" y="66"/>
                </a:cubicBezTo>
                <a:cubicBezTo>
                  <a:pt x="115" y="66"/>
                  <a:pt x="114" y="66"/>
                  <a:pt x="114" y="66"/>
                </a:cubicBezTo>
                <a:close/>
                <a:moveTo>
                  <a:pt x="163" y="70"/>
                </a:moveTo>
                <a:cubicBezTo>
                  <a:pt x="165" y="69"/>
                  <a:pt x="167" y="71"/>
                  <a:pt x="169" y="69"/>
                </a:cubicBezTo>
                <a:cubicBezTo>
                  <a:pt x="166" y="70"/>
                  <a:pt x="162" y="69"/>
                  <a:pt x="163" y="70"/>
                </a:cubicBezTo>
                <a:close/>
                <a:moveTo>
                  <a:pt x="155" y="70"/>
                </a:moveTo>
                <a:cubicBezTo>
                  <a:pt x="156" y="71"/>
                  <a:pt x="157" y="71"/>
                  <a:pt x="158" y="70"/>
                </a:cubicBezTo>
                <a:cubicBezTo>
                  <a:pt x="157" y="70"/>
                  <a:pt x="155" y="70"/>
                  <a:pt x="155" y="70"/>
                </a:cubicBezTo>
                <a:close/>
                <a:moveTo>
                  <a:pt x="117" y="72"/>
                </a:moveTo>
                <a:cubicBezTo>
                  <a:pt x="118" y="72"/>
                  <a:pt x="120" y="72"/>
                  <a:pt x="121" y="72"/>
                </a:cubicBezTo>
                <a:cubicBezTo>
                  <a:pt x="120" y="71"/>
                  <a:pt x="119" y="72"/>
                  <a:pt x="119" y="71"/>
                </a:cubicBezTo>
                <a:cubicBezTo>
                  <a:pt x="119" y="72"/>
                  <a:pt x="117" y="71"/>
                  <a:pt x="117" y="72"/>
                </a:cubicBezTo>
                <a:close/>
                <a:moveTo>
                  <a:pt x="107" y="73"/>
                </a:moveTo>
                <a:cubicBezTo>
                  <a:pt x="108" y="73"/>
                  <a:pt x="108" y="72"/>
                  <a:pt x="108" y="72"/>
                </a:cubicBezTo>
                <a:cubicBezTo>
                  <a:pt x="107" y="72"/>
                  <a:pt x="108" y="71"/>
                  <a:pt x="107" y="72"/>
                </a:cubicBezTo>
                <a:cubicBezTo>
                  <a:pt x="107" y="72"/>
                  <a:pt x="107" y="72"/>
                  <a:pt x="107" y="73"/>
                </a:cubicBezTo>
                <a:close/>
                <a:moveTo>
                  <a:pt x="108" y="72"/>
                </a:moveTo>
                <a:cubicBezTo>
                  <a:pt x="109" y="72"/>
                  <a:pt x="111" y="73"/>
                  <a:pt x="111" y="72"/>
                </a:cubicBezTo>
                <a:cubicBezTo>
                  <a:pt x="110" y="72"/>
                  <a:pt x="109" y="71"/>
                  <a:pt x="108" y="72"/>
                </a:cubicBezTo>
                <a:close/>
                <a:moveTo>
                  <a:pt x="111" y="72"/>
                </a:moveTo>
                <a:cubicBezTo>
                  <a:pt x="112" y="72"/>
                  <a:pt x="112" y="73"/>
                  <a:pt x="113" y="72"/>
                </a:cubicBezTo>
                <a:cubicBezTo>
                  <a:pt x="112" y="72"/>
                  <a:pt x="112" y="72"/>
                  <a:pt x="111" y="72"/>
                </a:cubicBezTo>
                <a:cubicBezTo>
                  <a:pt x="111" y="72"/>
                  <a:pt x="111" y="72"/>
                  <a:pt x="111" y="72"/>
                </a:cubicBezTo>
                <a:close/>
                <a:moveTo>
                  <a:pt x="147" y="74"/>
                </a:moveTo>
                <a:cubicBezTo>
                  <a:pt x="147" y="74"/>
                  <a:pt x="147" y="74"/>
                  <a:pt x="148" y="73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8" y="73"/>
                  <a:pt x="148" y="73"/>
                  <a:pt x="146" y="73"/>
                </a:cubicBezTo>
                <a:cubicBezTo>
                  <a:pt x="147" y="74"/>
                  <a:pt x="146" y="74"/>
                  <a:pt x="147" y="74"/>
                </a:cubicBezTo>
                <a:close/>
                <a:moveTo>
                  <a:pt x="146" y="73"/>
                </a:moveTo>
                <a:cubicBezTo>
                  <a:pt x="145" y="73"/>
                  <a:pt x="144" y="73"/>
                  <a:pt x="144" y="73"/>
                </a:cubicBezTo>
                <a:cubicBezTo>
                  <a:pt x="144" y="73"/>
                  <a:pt x="143" y="73"/>
                  <a:pt x="143" y="74"/>
                </a:cubicBezTo>
                <a:cubicBezTo>
                  <a:pt x="145" y="73"/>
                  <a:pt x="145" y="74"/>
                  <a:pt x="146" y="73"/>
                </a:cubicBezTo>
                <a:cubicBezTo>
                  <a:pt x="146" y="73"/>
                  <a:pt x="146" y="73"/>
                  <a:pt x="146" y="73"/>
                </a:cubicBezTo>
                <a:close/>
                <a:moveTo>
                  <a:pt x="149" y="74"/>
                </a:moveTo>
                <a:cubicBezTo>
                  <a:pt x="149" y="74"/>
                  <a:pt x="151" y="73"/>
                  <a:pt x="150" y="73"/>
                </a:cubicBezTo>
                <a:cubicBezTo>
                  <a:pt x="150" y="73"/>
                  <a:pt x="150" y="73"/>
                  <a:pt x="149" y="73"/>
                </a:cubicBezTo>
                <a:cubicBezTo>
                  <a:pt x="149" y="73"/>
                  <a:pt x="148" y="74"/>
                  <a:pt x="149" y="74"/>
                </a:cubicBezTo>
                <a:close/>
                <a:moveTo>
                  <a:pt x="154" y="73"/>
                </a:moveTo>
                <a:cubicBezTo>
                  <a:pt x="153" y="74"/>
                  <a:pt x="153" y="73"/>
                  <a:pt x="153" y="73"/>
                </a:cubicBezTo>
                <a:cubicBezTo>
                  <a:pt x="153" y="74"/>
                  <a:pt x="152" y="74"/>
                  <a:pt x="151" y="75"/>
                </a:cubicBezTo>
                <a:cubicBezTo>
                  <a:pt x="153" y="75"/>
                  <a:pt x="154" y="75"/>
                  <a:pt x="156" y="75"/>
                </a:cubicBezTo>
                <a:cubicBezTo>
                  <a:pt x="156" y="74"/>
                  <a:pt x="156" y="74"/>
                  <a:pt x="155" y="74"/>
                </a:cubicBezTo>
                <a:cubicBezTo>
                  <a:pt x="156" y="75"/>
                  <a:pt x="157" y="73"/>
                  <a:pt x="157" y="74"/>
                </a:cubicBezTo>
                <a:cubicBezTo>
                  <a:pt x="157" y="74"/>
                  <a:pt x="156" y="74"/>
                  <a:pt x="156" y="74"/>
                </a:cubicBezTo>
                <a:cubicBezTo>
                  <a:pt x="158" y="75"/>
                  <a:pt x="161" y="75"/>
                  <a:pt x="162" y="74"/>
                </a:cubicBezTo>
                <a:cubicBezTo>
                  <a:pt x="161" y="74"/>
                  <a:pt x="161" y="74"/>
                  <a:pt x="161" y="73"/>
                </a:cubicBezTo>
                <a:cubicBezTo>
                  <a:pt x="159" y="75"/>
                  <a:pt x="156" y="73"/>
                  <a:pt x="154" y="73"/>
                </a:cubicBezTo>
                <a:close/>
                <a:moveTo>
                  <a:pt x="107" y="78"/>
                </a:moveTo>
                <a:cubicBezTo>
                  <a:pt x="106" y="77"/>
                  <a:pt x="105" y="77"/>
                  <a:pt x="104" y="77"/>
                </a:cubicBezTo>
                <a:cubicBezTo>
                  <a:pt x="103" y="79"/>
                  <a:pt x="97" y="77"/>
                  <a:pt x="96" y="78"/>
                </a:cubicBezTo>
                <a:cubicBezTo>
                  <a:pt x="96" y="79"/>
                  <a:pt x="99" y="78"/>
                  <a:pt x="101" y="78"/>
                </a:cubicBezTo>
                <a:cubicBezTo>
                  <a:pt x="102" y="78"/>
                  <a:pt x="106" y="79"/>
                  <a:pt x="107" y="78"/>
                </a:cubicBezTo>
                <a:cubicBezTo>
                  <a:pt x="107" y="77"/>
                  <a:pt x="106" y="77"/>
                  <a:pt x="106" y="76"/>
                </a:cubicBezTo>
                <a:cubicBezTo>
                  <a:pt x="105" y="77"/>
                  <a:pt x="107" y="77"/>
                  <a:pt x="107" y="78"/>
                </a:cubicBezTo>
                <a:close/>
                <a:moveTo>
                  <a:pt x="109" y="77"/>
                </a:moveTo>
                <a:cubicBezTo>
                  <a:pt x="109" y="77"/>
                  <a:pt x="108" y="77"/>
                  <a:pt x="108" y="78"/>
                </a:cubicBezTo>
                <a:cubicBezTo>
                  <a:pt x="111" y="78"/>
                  <a:pt x="113" y="78"/>
                  <a:pt x="115" y="78"/>
                </a:cubicBezTo>
                <a:cubicBezTo>
                  <a:pt x="115" y="78"/>
                  <a:pt x="115" y="78"/>
                  <a:pt x="115" y="78"/>
                </a:cubicBezTo>
                <a:cubicBezTo>
                  <a:pt x="116" y="78"/>
                  <a:pt x="119" y="78"/>
                  <a:pt x="120" y="77"/>
                </a:cubicBezTo>
                <a:cubicBezTo>
                  <a:pt x="116" y="76"/>
                  <a:pt x="112" y="78"/>
                  <a:pt x="110" y="77"/>
                </a:cubicBezTo>
                <a:cubicBezTo>
                  <a:pt x="110" y="77"/>
                  <a:pt x="110" y="75"/>
                  <a:pt x="109" y="77"/>
                </a:cubicBezTo>
                <a:cubicBezTo>
                  <a:pt x="110" y="77"/>
                  <a:pt x="109" y="77"/>
                  <a:pt x="109" y="77"/>
                </a:cubicBezTo>
                <a:close/>
                <a:moveTo>
                  <a:pt x="79" y="77"/>
                </a:moveTo>
                <a:cubicBezTo>
                  <a:pt x="80" y="77"/>
                  <a:pt x="81" y="78"/>
                  <a:pt x="82" y="77"/>
                </a:cubicBezTo>
                <a:cubicBezTo>
                  <a:pt x="81" y="77"/>
                  <a:pt x="80" y="77"/>
                  <a:pt x="79" y="77"/>
                </a:cubicBezTo>
                <a:close/>
                <a:moveTo>
                  <a:pt x="239" y="80"/>
                </a:moveTo>
                <a:cubicBezTo>
                  <a:pt x="243" y="82"/>
                  <a:pt x="247" y="81"/>
                  <a:pt x="253" y="80"/>
                </a:cubicBezTo>
                <a:cubicBezTo>
                  <a:pt x="248" y="80"/>
                  <a:pt x="244" y="81"/>
                  <a:pt x="239" y="80"/>
                </a:cubicBezTo>
                <a:close/>
                <a:moveTo>
                  <a:pt x="226" y="81"/>
                </a:moveTo>
                <a:cubicBezTo>
                  <a:pt x="225" y="80"/>
                  <a:pt x="217" y="80"/>
                  <a:pt x="217" y="82"/>
                </a:cubicBezTo>
                <a:cubicBezTo>
                  <a:pt x="219" y="81"/>
                  <a:pt x="223" y="82"/>
                  <a:pt x="225" y="81"/>
                </a:cubicBezTo>
                <a:cubicBezTo>
                  <a:pt x="226" y="82"/>
                  <a:pt x="232" y="82"/>
                  <a:pt x="234" y="81"/>
                </a:cubicBezTo>
                <a:cubicBezTo>
                  <a:pt x="232" y="80"/>
                  <a:pt x="229" y="80"/>
                  <a:pt x="226" y="81"/>
                </a:cubicBezTo>
                <a:close/>
                <a:moveTo>
                  <a:pt x="212" y="82"/>
                </a:moveTo>
                <a:cubicBezTo>
                  <a:pt x="213" y="82"/>
                  <a:pt x="216" y="82"/>
                  <a:pt x="216" y="81"/>
                </a:cubicBezTo>
                <a:cubicBezTo>
                  <a:pt x="215" y="82"/>
                  <a:pt x="213" y="80"/>
                  <a:pt x="212" y="82"/>
                </a:cubicBezTo>
                <a:close/>
                <a:moveTo>
                  <a:pt x="153" y="82"/>
                </a:moveTo>
                <a:cubicBezTo>
                  <a:pt x="154" y="81"/>
                  <a:pt x="155" y="82"/>
                  <a:pt x="155" y="81"/>
                </a:cubicBezTo>
                <a:cubicBezTo>
                  <a:pt x="154" y="81"/>
                  <a:pt x="154" y="81"/>
                  <a:pt x="153" y="82"/>
                </a:cubicBezTo>
                <a:close/>
                <a:moveTo>
                  <a:pt x="157" y="82"/>
                </a:moveTo>
                <a:cubicBezTo>
                  <a:pt x="161" y="82"/>
                  <a:pt x="158" y="80"/>
                  <a:pt x="157" y="82"/>
                </a:cubicBezTo>
                <a:close/>
                <a:moveTo>
                  <a:pt x="155" y="82"/>
                </a:moveTo>
                <a:cubicBezTo>
                  <a:pt x="151" y="82"/>
                  <a:pt x="145" y="82"/>
                  <a:pt x="140" y="82"/>
                </a:cubicBezTo>
                <a:cubicBezTo>
                  <a:pt x="141" y="83"/>
                  <a:pt x="140" y="82"/>
                  <a:pt x="141" y="82"/>
                </a:cubicBezTo>
                <a:cubicBezTo>
                  <a:pt x="151" y="82"/>
                  <a:pt x="159" y="83"/>
                  <a:pt x="167" y="82"/>
                </a:cubicBezTo>
                <a:cubicBezTo>
                  <a:pt x="170" y="82"/>
                  <a:pt x="174" y="83"/>
                  <a:pt x="175" y="82"/>
                </a:cubicBezTo>
                <a:cubicBezTo>
                  <a:pt x="170" y="82"/>
                  <a:pt x="164" y="82"/>
                  <a:pt x="161" y="82"/>
                </a:cubicBezTo>
                <a:cubicBezTo>
                  <a:pt x="161" y="82"/>
                  <a:pt x="162" y="81"/>
                  <a:pt x="162" y="81"/>
                </a:cubicBezTo>
                <a:cubicBezTo>
                  <a:pt x="160" y="82"/>
                  <a:pt x="159" y="82"/>
                  <a:pt x="155" y="82"/>
                </a:cubicBezTo>
                <a:close/>
                <a:moveTo>
                  <a:pt x="202" y="82"/>
                </a:moveTo>
                <a:cubicBezTo>
                  <a:pt x="203" y="82"/>
                  <a:pt x="205" y="81"/>
                  <a:pt x="206" y="82"/>
                </a:cubicBezTo>
                <a:cubicBezTo>
                  <a:pt x="206" y="81"/>
                  <a:pt x="210" y="83"/>
                  <a:pt x="211" y="81"/>
                </a:cubicBezTo>
                <a:cubicBezTo>
                  <a:pt x="206" y="81"/>
                  <a:pt x="204" y="81"/>
                  <a:pt x="202" y="82"/>
                </a:cubicBezTo>
                <a:close/>
                <a:moveTo>
                  <a:pt x="176" y="82"/>
                </a:moveTo>
                <a:cubicBezTo>
                  <a:pt x="176" y="83"/>
                  <a:pt x="178" y="82"/>
                  <a:pt x="178" y="82"/>
                </a:cubicBezTo>
                <a:cubicBezTo>
                  <a:pt x="182" y="82"/>
                  <a:pt x="185" y="82"/>
                  <a:pt x="189" y="82"/>
                </a:cubicBezTo>
                <a:cubicBezTo>
                  <a:pt x="187" y="81"/>
                  <a:pt x="180" y="82"/>
                  <a:pt x="176" y="82"/>
                </a:cubicBezTo>
                <a:close/>
                <a:moveTo>
                  <a:pt x="139" y="83"/>
                </a:moveTo>
                <a:cubicBezTo>
                  <a:pt x="139" y="82"/>
                  <a:pt x="140" y="83"/>
                  <a:pt x="140" y="82"/>
                </a:cubicBezTo>
                <a:cubicBezTo>
                  <a:pt x="139" y="82"/>
                  <a:pt x="138" y="82"/>
                  <a:pt x="138" y="82"/>
                </a:cubicBezTo>
                <a:cubicBezTo>
                  <a:pt x="138" y="83"/>
                  <a:pt x="139" y="83"/>
                  <a:pt x="139" y="83"/>
                </a:cubicBezTo>
                <a:close/>
                <a:moveTo>
                  <a:pt x="206" y="83"/>
                </a:moveTo>
                <a:cubicBezTo>
                  <a:pt x="207" y="83"/>
                  <a:pt x="211" y="83"/>
                  <a:pt x="212" y="83"/>
                </a:cubicBezTo>
                <a:cubicBezTo>
                  <a:pt x="210" y="82"/>
                  <a:pt x="207" y="82"/>
                  <a:pt x="206" y="83"/>
                </a:cubicBezTo>
                <a:close/>
                <a:moveTo>
                  <a:pt x="186" y="83"/>
                </a:moveTo>
                <a:cubicBezTo>
                  <a:pt x="186" y="83"/>
                  <a:pt x="186" y="83"/>
                  <a:pt x="186" y="83"/>
                </a:cubicBezTo>
                <a:cubicBezTo>
                  <a:pt x="186" y="83"/>
                  <a:pt x="187" y="83"/>
                  <a:pt x="187" y="83"/>
                </a:cubicBezTo>
                <a:cubicBezTo>
                  <a:pt x="186" y="83"/>
                  <a:pt x="185" y="83"/>
                  <a:pt x="184" y="83"/>
                </a:cubicBezTo>
                <a:cubicBezTo>
                  <a:pt x="186" y="83"/>
                  <a:pt x="186" y="84"/>
                  <a:pt x="186" y="83"/>
                </a:cubicBezTo>
                <a:close/>
                <a:moveTo>
                  <a:pt x="188" y="83"/>
                </a:moveTo>
                <a:cubicBezTo>
                  <a:pt x="189" y="84"/>
                  <a:pt x="189" y="83"/>
                  <a:pt x="190" y="83"/>
                </a:cubicBezTo>
                <a:cubicBezTo>
                  <a:pt x="190" y="83"/>
                  <a:pt x="190" y="83"/>
                  <a:pt x="190" y="83"/>
                </a:cubicBezTo>
                <a:cubicBezTo>
                  <a:pt x="189" y="83"/>
                  <a:pt x="188" y="82"/>
                  <a:pt x="188" y="83"/>
                </a:cubicBezTo>
                <a:close/>
                <a:moveTo>
                  <a:pt x="202" y="84"/>
                </a:moveTo>
                <a:cubicBezTo>
                  <a:pt x="202" y="83"/>
                  <a:pt x="201" y="83"/>
                  <a:pt x="201" y="83"/>
                </a:cubicBezTo>
                <a:cubicBezTo>
                  <a:pt x="201" y="83"/>
                  <a:pt x="201" y="83"/>
                  <a:pt x="202" y="84"/>
                </a:cubicBezTo>
                <a:close/>
                <a:moveTo>
                  <a:pt x="170" y="83"/>
                </a:moveTo>
                <a:cubicBezTo>
                  <a:pt x="167" y="83"/>
                  <a:pt x="165" y="83"/>
                  <a:pt x="163" y="84"/>
                </a:cubicBezTo>
                <a:cubicBezTo>
                  <a:pt x="164" y="84"/>
                  <a:pt x="168" y="84"/>
                  <a:pt x="169" y="83"/>
                </a:cubicBezTo>
                <a:cubicBezTo>
                  <a:pt x="169" y="83"/>
                  <a:pt x="169" y="84"/>
                  <a:pt x="170" y="83"/>
                </a:cubicBezTo>
                <a:close/>
                <a:moveTo>
                  <a:pt x="160" y="84"/>
                </a:moveTo>
                <a:cubicBezTo>
                  <a:pt x="161" y="83"/>
                  <a:pt x="161" y="84"/>
                  <a:pt x="162" y="84"/>
                </a:cubicBezTo>
                <a:cubicBezTo>
                  <a:pt x="163" y="83"/>
                  <a:pt x="159" y="83"/>
                  <a:pt x="160" y="84"/>
                </a:cubicBezTo>
                <a:close/>
                <a:moveTo>
                  <a:pt x="79" y="85"/>
                </a:moveTo>
                <a:cubicBezTo>
                  <a:pt x="80" y="84"/>
                  <a:pt x="83" y="86"/>
                  <a:pt x="83" y="84"/>
                </a:cubicBezTo>
                <a:cubicBezTo>
                  <a:pt x="82" y="85"/>
                  <a:pt x="80" y="84"/>
                  <a:pt x="79" y="84"/>
                </a:cubicBezTo>
                <a:cubicBezTo>
                  <a:pt x="80" y="84"/>
                  <a:pt x="78" y="85"/>
                  <a:pt x="79" y="85"/>
                </a:cubicBezTo>
                <a:close/>
                <a:moveTo>
                  <a:pt x="83" y="85"/>
                </a:moveTo>
                <a:cubicBezTo>
                  <a:pt x="84" y="85"/>
                  <a:pt x="84" y="85"/>
                  <a:pt x="85" y="85"/>
                </a:cubicBezTo>
                <a:cubicBezTo>
                  <a:pt x="85" y="84"/>
                  <a:pt x="83" y="84"/>
                  <a:pt x="83" y="84"/>
                </a:cubicBezTo>
                <a:cubicBezTo>
                  <a:pt x="83" y="84"/>
                  <a:pt x="83" y="85"/>
                  <a:pt x="83" y="85"/>
                </a:cubicBezTo>
                <a:close/>
                <a:moveTo>
                  <a:pt x="124" y="85"/>
                </a:moveTo>
                <a:cubicBezTo>
                  <a:pt x="125" y="84"/>
                  <a:pt x="126" y="85"/>
                  <a:pt x="126" y="84"/>
                </a:cubicBezTo>
                <a:cubicBezTo>
                  <a:pt x="125" y="85"/>
                  <a:pt x="124" y="84"/>
                  <a:pt x="124" y="85"/>
                </a:cubicBezTo>
                <a:close/>
                <a:moveTo>
                  <a:pt x="276" y="85"/>
                </a:moveTo>
                <a:cubicBezTo>
                  <a:pt x="276" y="85"/>
                  <a:pt x="277" y="85"/>
                  <a:pt x="277" y="84"/>
                </a:cubicBezTo>
                <a:cubicBezTo>
                  <a:pt x="277" y="84"/>
                  <a:pt x="277" y="84"/>
                  <a:pt x="276" y="84"/>
                </a:cubicBezTo>
                <a:cubicBezTo>
                  <a:pt x="277" y="85"/>
                  <a:pt x="276" y="84"/>
                  <a:pt x="276" y="85"/>
                </a:cubicBezTo>
                <a:close/>
                <a:moveTo>
                  <a:pt x="85" y="84"/>
                </a:moveTo>
                <a:cubicBezTo>
                  <a:pt x="85" y="85"/>
                  <a:pt x="88" y="85"/>
                  <a:pt x="88" y="84"/>
                </a:cubicBezTo>
                <a:cubicBezTo>
                  <a:pt x="87" y="84"/>
                  <a:pt x="85" y="85"/>
                  <a:pt x="85" y="84"/>
                </a:cubicBezTo>
                <a:close/>
                <a:moveTo>
                  <a:pt x="120" y="85"/>
                </a:moveTo>
                <a:cubicBezTo>
                  <a:pt x="122" y="85"/>
                  <a:pt x="122" y="85"/>
                  <a:pt x="123" y="85"/>
                </a:cubicBezTo>
                <a:cubicBezTo>
                  <a:pt x="123" y="84"/>
                  <a:pt x="120" y="84"/>
                  <a:pt x="120" y="85"/>
                </a:cubicBezTo>
                <a:close/>
                <a:moveTo>
                  <a:pt x="226" y="85"/>
                </a:moveTo>
                <a:cubicBezTo>
                  <a:pt x="228" y="85"/>
                  <a:pt x="228" y="86"/>
                  <a:pt x="230" y="85"/>
                </a:cubicBezTo>
                <a:cubicBezTo>
                  <a:pt x="230" y="84"/>
                  <a:pt x="227" y="84"/>
                  <a:pt x="226" y="85"/>
                </a:cubicBezTo>
                <a:close/>
                <a:moveTo>
                  <a:pt x="223" y="85"/>
                </a:moveTo>
                <a:cubicBezTo>
                  <a:pt x="223" y="84"/>
                  <a:pt x="220" y="85"/>
                  <a:pt x="220" y="85"/>
                </a:cubicBezTo>
                <a:cubicBezTo>
                  <a:pt x="221" y="85"/>
                  <a:pt x="221" y="85"/>
                  <a:pt x="223" y="85"/>
                </a:cubicBezTo>
                <a:close/>
                <a:moveTo>
                  <a:pt x="172" y="85"/>
                </a:moveTo>
                <a:cubicBezTo>
                  <a:pt x="173" y="86"/>
                  <a:pt x="174" y="86"/>
                  <a:pt x="175" y="85"/>
                </a:cubicBezTo>
                <a:cubicBezTo>
                  <a:pt x="174" y="85"/>
                  <a:pt x="173" y="84"/>
                  <a:pt x="172" y="85"/>
                </a:cubicBezTo>
                <a:close/>
                <a:moveTo>
                  <a:pt x="177" y="85"/>
                </a:moveTo>
                <a:cubicBezTo>
                  <a:pt x="178" y="85"/>
                  <a:pt x="176" y="85"/>
                  <a:pt x="176" y="85"/>
                </a:cubicBezTo>
                <a:cubicBezTo>
                  <a:pt x="176" y="85"/>
                  <a:pt x="177" y="85"/>
                  <a:pt x="177" y="85"/>
                </a:cubicBezTo>
                <a:close/>
                <a:moveTo>
                  <a:pt x="201" y="85"/>
                </a:moveTo>
                <a:cubicBezTo>
                  <a:pt x="201" y="85"/>
                  <a:pt x="205" y="86"/>
                  <a:pt x="204" y="85"/>
                </a:cubicBezTo>
                <a:cubicBezTo>
                  <a:pt x="203" y="86"/>
                  <a:pt x="201" y="84"/>
                  <a:pt x="201" y="85"/>
                </a:cubicBezTo>
                <a:close/>
                <a:moveTo>
                  <a:pt x="208" y="85"/>
                </a:moveTo>
                <a:cubicBezTo>
                  <a:pt x="208" y="84"/>
                  <a:pt x="205" y="85"/>
                  <a:pt x="204" y="85"/>
                </a:cubicBezTo>
                <a:cubicBezTo>
                  <a:pt x="204" y="86"/>
                  <a:pt x="207" y="85"/>
                  <a:pt x="208" y="85"/>
                </a:cubicBezTo>
                <a:close/>
                <a:moveTo>
                  <a:pt x="209" y="85"/>
                </a:moveTo>
                <a:cubicBezTo>
                  <a:pt x="209" y="85"/>
                  <a:pt x="209" y="86"/>
                  <a:pt x="209" y="86"/>
                </a:cubicBezTo>
                <a:cubicBezTo>
                  <a:pt x="210" y="86"/>
                  <a:pt x="210" y="85"/>
                  <a:pt x="211" y="85"/>
                </a:cubicBezTo>
                <a:cubicBezTo>
                  <a:pt x="211" y="85"/>
                  <a:pt x="211" y="85"/>
                  <a:pt x="211" y="85"/>
                </a:cubicBezTo>
                <a:cubicBezTo>
                  <a:pt x="210" y="85"/>
                  <a:pt x="210" y="85"/>
                  <a:pt x="209" y="85"/>
                </a:cubicBezTo>
                <a:close/>
                <a:moveTo>
                  <a:pt x="289" y="87"/>
                </a:moveTo>
                <a:cubicBezTo>
                  <a:pt x="290" y="87"/>
                  <a:pt x="290" y="86"/>
                  <a:pt x="290" y="86"/>
                </a:cubicBezTo>
                <a:cubicBezTo>
                  <a:pt x="290" y="86"/>
                  <a:pt x="290" y="85"/>
                  <a:pt x="289" y="86"/>
                </a:cubicBezTo>
                <a:cubicBezTo>
                  <a:pt x="291" y="86"/>
                  <a:pt x="288" y="86"/>
                  <a:pt x="289" y="87"/>
                </a:cubicBezTo>
                <a:close/>
                <a:moveTo>
                  <a:pt x="184" y="87"/>
                </a:moveTo>
                <a:cubicBezTo>
                  <a:pt x="183" y="87"/>
                  <a:pt x="183" y="87"/>
                  <a:pt x="182" y="87"/>
                </a:cubicBezTo>
                <a:cubicBezTo>
                  <a:pt x="181" y="88"/>
                  <a:pt x="184" y="88"/>
                  <a:pt x="184" y="87"/>
                </a:cubicBezTo>
                <a:close/>
                <a:moveTo>
                  <a:pt x="293" y="87"/>
                </a:moveTo>
                <a:cubicBezTo>
                  <a:pt x="293" y="87"/>
                  <a:pt x="293" y="87"/>
                  <a:pt x="292" y="87"/>
                </a:cubicBezTo>
                <a:cubicBezTo>
                  <a:pt x="292" y="88"/>
                  <a:pt x="293" y="88"/>
                  <a:pt x="293" y="88"/>
                </a:cubicBezTo>
                <a:cubicBezTo>
                  <a:pt x="293" y="88"/>
                  <a:pt x="294" y="88"/>
                  <a:pt x="293" y="87"/>
                </a:cubicBezTo>
                <a:close/>
                <a:moveTo>
                  <a:pt x="301" y="89"/>
                </a:moveTo>
                <a:cubicBezTo>
                  <a:pt x="301" y="88"/>
                  <a:pt x="302" y="88"/>
                  <a:pt x="302" y="87"/>
                </a:cubicBezTo>
                <a:cubicBezTo>
                  <a:pt x="300" y="88"/>
                  <a:pt x="299" y="88"/>
                  <a:pt x="297" y="87"/>
                </a:cubicBezTo>
                <a:cubicBezTo>
                  <a:pt x="297" y="89"/>
                  <a:pt x="295" y="88"/>
                  <a:pt x="294" y="87"/>
                </a:cubicBezTo>
                <a:cubicBezTo>
                  <a:pt x="295" y="90"/>
                  <a:pt x="300" y="87"/>
                  <a:pt x="301" y="89"/>
                </a:cubicBezTo>
                <a:close/>
                <a:moveTo>
                  <a:pt x="421" y="90"/>
                </a:moveTo>
                <a:cubicBezTo>
                  <a:pt x="422" y="90"/>
                  <a:pt x="426" y="91"/>
                  <a:pt x="426" y="89"/>
                </a:cubicBezTo>
                <a:cubicBezTo>
                  <a:pt x="425" y="90"/>
                  <a:pt x="423" y="89"/>
                  <a:pt x="421" y="90"/>
                </a:cubicBezTo>
                <a:close/>
                <a:moveTo>
                  <a:pt x="409" y="92"/>
                </a:moveTo>
                <a:cubicBezTo>
                  <a:pt x="411" y="90"/>
                  <a:pt x="418" y="92"/>
                  <a:pt x="419" y="90"/>
                </a:cubicBezTo>
                <a:cubicBezTo>
                  <a:pt x="420" y="90"/>
                  <a:pt x="420" y="90"/>
                  <a:pt x="419" y="90"/>
                </a:cubicBezTo>
                <a:cubicBezTo>
                  <a:pt x="411" y="91"/>
                  <a:pt x="406" y="90"/>
                  <a:pt x="399" y="92"/>
                </a:cubicBezTo>
                <a:cubicBezTo>
                  <a:pt x="401" y="92"/>
                  <a:pt x="406" y="92"/>
                  <a:pt x="409" y="9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>
            <p:custDataLst>
              <p:tags r:id="rId1"/>
            </p:custDataLst>
          </p:nvPr>
        </p:nvSpPr>
        <p:spPr>
          <a:xfrm>
            <a:off x="5337175" y="418465"/>
            <a:ext cx="5280660" cy="8591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项目代码结构：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litemall-admin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litemall-admin-api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litemall-all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litemall-all-war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litemall-core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litemall-db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litemall-vue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litemall-wx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 all-wx-api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logs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3" name="矩形 62"/>
          <p:cNvSpPr/>
          <p:nvPr>
            <p:custDataLst>
              <p:tags r:id="rId2"/>
            </p:custDataLst>
          </p:nvPr>
        </p:nvSpPr>
        <p:spPr>
          <a:xfrm>
            <a:off x="8688705" y="454660"/>
            <a:ext cx="215011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项目数据库结构：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litemall_ad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litemall_address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litemall_admin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litemall_after sale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litemall_brand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litemall_cart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litemal_category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litemall_collect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litemall_comment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litemall_coupon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litemall_coupon_user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litemall_feedback等</a:t>
            </a: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等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矩形 64"/>
          <p:cNvSpPr/>
          <p:nvPr>
            <p:custDataLst>
              <p:tags r:id="rId3"/>
            </p:custDataLst>
          </p:nvPr>
        </p:nvSpPr>
        <p:spPr>
          <a:xfrm>
            <a:off x="5337175" y="4394200"/>
            <a:ext cx="528066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微信小程序pages结构: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about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auth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brand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brandDetail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cart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7" name="矩形 66"/>
          <p:cNvSpPr/>
          <p:nvPr>
            <p:custDataLst>
              <p:tags r:id="rId4"/>
            </p:custDataLst>
          </p:nvPr>
        </p:nvSpPr>
        <p:spPr>
          <a:xfrm>
            <a:off x="8011795" y="4813935"/>
            <a:ext cx="2150110" cy="730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catalog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category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checkout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comment等等</a:t>
            </a: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9" name="Freeform 7397"/>
          <p:cNvSpPr/>
          <p:nvPr>
            <p:custDataLst>
              <p:tags r:id="rId5"/>
            </p:custDataLst>
          </p:nvPr>
        </p:nvSpPr>
        <p:spPr bwMode="auto">
          <a:xfrm rot="16200000">
            <a:off x="6414135" y="-658495"/>
            <a:ext cx="36195" cy="219011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  <p:sp>
        <p:nvSpPr>
          <p:cNvPr id="70" name="Freeform 7397"/>
          <p:cNvSpPr/>
          <p:nvPr>
            <p:custDataLst>
              <p:tags r:id="rId6"/>
            </p:custDataLst>
          </p:nvPr>
        </p:nvSpPr>
        <p:spPr bwMode="auto">
          <a:xfrm rot="16200000">
            <a:off x="9765665" y="-694690"/>
            <a:ext cx="36195" cy="219011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  <p:sp>
        <p:nvSpPr>
          <p:cNvPr id="71" name="Freeform 7397"/>
          <p:cNvSpPr/>
          <p:nvPr>
            <p:custDataLst>
              <p:tags r:id="rId7"/>
            </p:custDataLst>
          </p:nvPr>
        </p:nvSpPr>
        <p:spPr bwMode="auto">
          <a:xfrm rot="16200000">
            <a:off x="6414135" y="3010535"/>
            <a:ext cx="36195" cy="219011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  <p:sp>
        <p:nvSpPr>
          <p:cNvPr id="72" name="Freeform 7397"/>
          <p:cNvSpPr/>
          <p:nvPr>
            <p:custDataLst>
              <p:tags r:id="rId8"/>
            </p:custDataLst>
          </p:nvPr>
        </p:nvSpPr>
        <p:spPr bwMode="auto">
          <a:xfrm rot="16200000">
            <a:off x="9650095" y="3582670"/>
            <a:ext cx="36195" cy="219011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  <p:pic>
        <p:nvPicPr>
          <p:cNvPr id="35" name="图片 34" descr="E:/设计图片素材/7598242_手绘中国风意境水墨山水风景画.jpg7598242_手绘中国风意境水墨山水风景画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rcRect l="20654" r="41967"/>
          <a:stretch>
            <a:fillRect/>
          </a:stretch>
        </p:blipFill>
        <p:spPr>
          <a:xfrm>
            <a:off x="0" y="0"/>
            <a:ext cx="495363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85" h="10777">
                <a:moveTo>
                  <a:pt x="911" y="10769"/>
                </a:moveTo>
                <a:cubicBezTo>
                  <a:pt x="909" y="10776"/>
                  <a:pt x="905" y="10775"/>
                  <a:pt x="905" y="10777"/>
                </a:cubicBezTo>
                <a:lnTo>
                  <a:pt x="905" y="10777"/>
                </a:lnTo>
                <a:lnTo>
                  <a:pt x="895" y="10777"/>
                </a:lnTo>
                <a:lnTo>
                  <a:pt x="897" y="10774"/>
                </a:lnTo>
                <a:cubicBezTo>
                  <a:pt x="900" y="10771"/>
                  <a:pt x="905" y="10769"/>
                  <a:pt x="911" y="10769"/>
                </a:cubicBezTo>
                <a:close/>
                <a:moveTo>
                  <a:pt x="1139" y="10749"/>
                </a:moveTo>
                <a:cubicBezTo>
                  <a:pt x="1127" y="10762"/>
                  <a:pt x="1154" y="10763"/>
                  <a:pt x="1160" y="10770"/>
                </a:cubicBezTo>
                <a:cubicBezTo>
                  <a:pt x="1155" y="10770"/>
                  <a:pt x="1148" y="10767"/>
                  <a:pt x="1146" y="10771"/>
                </a:cubicBezTo>
                <a:cubicBezTo>
                  <a:pt x="1151" y="10773"/>
                  <a:pt x="1154" y="10774"/>
                  <a:pt x="1155" y="10776"/>
                </a:cubicBezTo>
                <a:lnTo>
                  <a:pt x="1155" y="10777"/>
                </a:lnTo>
                <a:lnTo>
                  <a:pt x="1099" y="10777"/>
                </a:lnTo>
                <a:lnTo>
                  <a:pt x="1100" y="10774"/>
                </a:lnTo>
                <a:cubicBezTo>
                  <a:pt x="1107" y="10760"/>
                  <a:pt x="1124" y="10755"/>
                  <a:pt x="1139" y="10749"/>
                </a:cubicBezTo>
                <a:close/>
                <a:moveTo>
                  <a:pt x="668" y="10742"/>
                </a:moveTo>
                <a:cubicBezTo>
                  <a:pt x="667" y="10742"/>
                  <a:pt x="664" y="10743"/>
                  <a:pt x="662" y="10745"/>
                </a:cubicBezTo>
                <a:cubicBezTo>
                  <a:pt x="675" y="10754"/>
                  <a:pt x="676" y="10742"/>
                  <a:pt x="668" y="10742"/>
                </a:cubicBezTo>
                <a:close/>
                <a:moveTo>
                  <a:pt x="699" y="10739"/>
                </a:moveTo>
                <a:cubicBezTo>
                  <a:pt x="706" y="10747"/>
                  <a:pt x="701" y="10760"/>
                  <a:pt x="706" y="10768"/>
                </a:cubicBezTo>
                <a:cubicBezTo>
                  <a:pt x="709" y="10763"/>
                  <a:pt x="714" y="10762"/>
                  <a:pt x="720" y="10763"/>
                </a:cubicBezTo>
                <a:cubicBezTo>
                  <a:pt x="720" y="10749"/>
                  <a:pt x="706" y="10747"/>
                  <a:pt x="699" y="10739"/>
                </a:cubicBezTo>
                <a:close/>
                <a:moveTo>
                  <a:pt x="1074" y="10736"/>
                </a:moveTo>
                <a:cubicBezTo>
                  <a:pt x="1067" y="10735"/>
                  <a:pt x="1057" y="10741"/>
                  <a:pt x="1048" y="10743"/>
                </a:cubicBezTo>
                <a:cubicBezTo>
                  <a:pt x="1053" y="10744"/>
                  <a:pt x="1048" y="10752"/>
                  <a:pt x="1053" y="10754"/>
                </a:cubicBezTo>
                <a:cubicBezTo>
                  <a:pt x="1060" y="10747"/>
                  <a:pt x="1078" y="10755"/>
                  <a:pt x="1078" y="10740"/>
                </a:cubicBezTo>
                <a:lnTo>
                  <a:pt x="1081" y="10739"/>
                </a:lnTo>
                <a:cubicBezTo>
                  <a:pt x="1079" y="10737"/>
                  <a:pt x="1077" y="10736"/>
                  <a:pt x="1074" y="10736"/>
                </a:cubicBezTo>
                <a:close/>
                <a:moveTo>
                  <a:pt x="986" y="10733"/>
                </a:moveTo>
                <a:lnTo>
                  <a:pt x="987" y="10734"/>
                </a:lnTo>
                <a:lnTo>
                  <a:pt x="985" y="10736"/>
                </a:lnTo>
                <a:cubicBezTo>
                  <a:pt x="984" y="10739"/>
                  <a:pt x="981" y="10741"/>
                  <a:pt x="981" y="10746"/>
                </a:cubicBezTo>
                <a:lnTo>
                  <a:pt x="995" y="10748"/>
                </a:lnTo>
                <a:cubicBezTo>
                  <a:pt x="996" y="10742"/>
                  <a:pt x="993" y="10738"/>
                  <a:pt x="990" y="10736"/>
                </a:cubicBezTo>
                <a:lnTo>
                  <a:pt x="987" y="10734"/>
                </a:lnTo>
                <a:lnTo>
                  <a:pt x="987" y="10733"/>
                </a:lnTo>
                <a:lnTo>
                  <a:pt x="986" y="10733"/>
                </a:lnTo>
                <a:close/>
                <a:moveTo>
                  <a:pt x="1020" y="10732"/>
                </a:moveTo>
                <a:cubicBezTo>
                  <a:pt x="1018" y="10732"/>
                  <a:pt x="1016" y="10732"/>
                  <a:pt x="1016" y="10735"/>
                </a:cubicBezTo>
                <a:cubicBezTo>
                  <a:pt x="1021" y="10737"/>
                  <a:pt x="1033" y="10734"/>
                  <a:pt x="1028" y="10744"/>
                </a:cubicBezTo>
                <a:lnTo>
                  <a:pt x="1007" y="10741"/>
                </a:lnTo>
                <a:cubicBezTo>
                  <a:pt x="1006" y="10744"/>
                  <a:pt x="1006" y="10748"/>
                  <a:pt x="1006" y="10751"/>
                </a:cubicBezTo>
                <a:lnTo>
                  <a:pt x="1009" y="10749"/>
                </a:lnTo>
                <a:cubicBezTo>
                  <a:pt x="1015" y="10754"/>
                  <a:pt x="1033" y="10747"/>
                  <a:pt x="1033" y="10734"/>
                </a:cubicBezTo>
                <a:cubicBezTo>
                  <a:pt x="1030" y="10735"/>
                  <a:pt x="1024" y="10732"/>
                  <a:pt x="1020" y="10732"/>
                </a:cubicBezTo>
                <a:close/>
                <a:moveTo>
                  <a:pt x="508" y="10718"/>
                </a:moveTo>
                <a:cubicBezTo>
                  <a:pt x="505" y="10718"/>
                  <a:pt x="504" y="10720"/>
                  <a:pt x="505" y="10724"/>
                </a:cubicBezTo>
                <a:cubicBezTo>
                  <a:pt x="512" y="10725"/>
                  <a:pt x="519" y="10727"/>
                  <a:pt x="521" y="10722"/>
                </a:cubicBezTo>
                <a:lnTo>
                  <a:pt x="522" y="10720"/>
                </a:lnTo>
                <a:lnTo>
                  <a:pt x="522" y="10720"/>
                </a:lnTo>
                <a:lnTo>
                  <a:pt x="522" y="10720"/>
                </a:lnTo>
                <a:lnTo>
                  <a:pt x="522" y="10720"/>
                </a:lnTo>
                <a:lnTo>
                  <a:pt x="520" y="10720"/>
                </a:lnTo>
                <a:cubicBezTo>
                  <a:pt x="516" y="10719"/>
                  <a:pt x="511" y="10718"/>
                  <a:pt x="508" y="10718"/>
                </a:cubicBezTo>
                <a:close/>
                <a:moveTo>
                  <a:pt x="834" y="10717"/>
                </a:moveTo>
                <a:cubicBezTo>
                  <a:pt x="819" y="10718"/>
                  <a:pt x="826" y="10757"/>
                  <a:pt x="836" y="10738"/>
                </a:cubicBezTo>
                <a:cubicBezTo>
                  <a:pt x="816" y="10736"/>
                  <a:pt x="842" y="10733"/>
                  <a:pt x="836" y="10717"/>
                </a:cubicBezTo>
                <a:lnTo>
                  <a:pt x="837" y="10717"/>
                </a:lnTo>
                <a:cubicBezTo>
                  <a:pt x="836" y="10716"/>
                  <a:pt x="835" y="10716"/>
                  <a:pt x="834" y="10717"/>
                </a:cubicBezTo>
                <a:close/>
                <a:moveTo>
                  <a:pt x="1062" y="10705"/>
                </a:moveTo>
                <a:lnTo>
                  <a:pt x="1058" y="10707"/>
                </a:lnTo>
                <a:lnTo>
                  <a:pt x="1059" y="10707"/>
                </a:lnTo>
                <a:lnTo>
                  <a:pt x="1055" y="10709"/>
                </a:lnTo>
                <a:cubicBezTo>
                  <a:pt x="1049" y="10713"/>
                  <a:pt x="1042" y="10717"/>
                  <a:pt x="1030" y="10717"/>
                </a:cubicBezTo>
                <a:cubicBezTo>
                  <a:pt x="1030" y="10721"/>
                  <a:pt x="1028" y="10728"/>
                  <a:pt x="1032" y="10728"/>
                </a:cubicBezTo>
                <a:cubicBezTo>
                  <a:pt x="1049" y="10731"/>
                  <a:pt x="1071" y="10724"/>
                  <a:pt x="1061" y="10710"/>
                </a:cubicBezTo>
                <a:lnTo>
                  <a:pt x="1059" y="10707"/>
                </a:lnTo>
                <a:lnTo>
                  <a:pt x="1062" y="10705"/>
                </a:lnTo>
                <a:close/>
                <a:moveTo>
                  <a:pt x="385" y="10705"/>
                </a:moveTo>
                <a:cubicBezTo>
                  <a:pt x="380" y="10721"/>
                  <a:pt x="394" y="10722"/>
                  <a:pt x="388" y="10739"/>
                </a:cubicBezTo>
                <a:cubicBezTo>
                  <a:pt x="376" y="10746"/>
                  <a:pt x="360" y="10745"/>
                  <a:pt x="352" y="10755"/>
                </a:cubicBezTo>
                <a:cubicBezTo>
                  <a:pt x="365" y="10771"/>
                  <a:pt x="374" y="10753"/>
                  <a:pt x="391" y="10764"/>
                </a:cubicBezTo>
                <a:lnTo>
                  <a:pt x="391" y="10764"/>
                </a:lnTo>
                <a:cubicBezTo>
                  <a:pt x="382" y="10743"/>
                  <a:pt x="408" y="10749"/>
                  <a:pt x="409" y="10732"/>
                </a:cubicBezTo>
                <a:cubicBezTo>
                  <a:pt x="401" y="10731"/>
                  <a:pt x="391" y="10725"/>
                  <a:pt x="404" y="10714"/>
                </a:cubicBezTo>
                <a:cubicBezTo>
                  <a:pt x="398" y="10711"/>
                  <a:pt x="396" y="10705"/>
                  <a:pt x="385" y="10705"/>
                </a:cubicBezTo>
                <a:close/>
                <a:moveTo>
                  <a:pt x="811" y="10697"/>
                </a:moveTo>
                <a:cubicBezTo>
                  <a:pt x="811" y="10700"/>
                  <a:pt x="811" y="10702"/>
                  <a:pt x="811" y="10704"/>
                </a:cubicBezTo>
                <a:lnTo>
                  <a:pt x="818" y="10704"/>
                </a:lnTo>
                <a:lnTo>
                  <a:pt x="818" y="10704"/>
                </a:lnTo>
                <a:cubicBezTo>
                  <a:pt x="819" y="10702"/>
                  <a:pt x="819" y="10700"/>
                  <a:pt x="818" y="10697"/>
                </a:cubicBezTo>
                <a:lnTo>
                  <a:pt x="811" y="10697"/>
                </a:lnTo>
                <a:close/>
                <a:moveTo>
                  <a:pt x="839" y="10696"/>
                </a:moveTo>
                <a:lnTo>
                  <a:pt x="839" y="10697"/>
                </a:lnTo>
                <a:lnTo>
                  <a:pt x="836" y="10696"/>
                </a:lnTo>
                <a:cubicBezTo>
                  <a:pt x="833" y="10696"/>
                  <a:pt x="830" y="10698"/>
                  <a:pt x="828" y="10701"/>
                </a:cubicBezTo>
                <a:cubicBezTo>
                  <a:pt x="831" y="10702"/>
                  <a:pt x="832" y="10705"/>
                  <a:pt x="835" y="10705"/>
                </a:cubicBezTo>
                <a:cubicBezTo>
                  <a:pt x="835" y="10702"/>
                  <a:pt x="838" y="10701"/>
                  <a:pt x="839" y="10698"/>
                </a:cubicBezTo>
                <a:lnTo>
                  <a:pt x="839" y="10697"/>
                </a:lnTo>
                <a:lnTo>
                  <a:pt x="839" y="10697"/>
                </a:lnTo>
                <a:lnTo>
                  <a:pt x="839" y="10696"/>
                </a:lnTo>
                <a:close/>
                <a:moveTo>
                  <a:pt x="651" y="10693"/>
                </a:moveTo>
                <a:lnTo>
                  <a:pt x="651" y="10700"/>
                </a:lnTo>
                <a:lnTo>
                  <a:pt x="658" y="10700"/>
                </a:lnTo>
                <a:lnTo>
                  <a:pt x="658" y="10693"/>
                </a:lnTo>
                <a:lnTo>
                  <a:pt x="651" y="10693"/>
                </a:lnTo>
                <a:close/>
                <a:moveTo>
                  <a:pt x="1025" y="10692"/>
                </a:moveTo>
                <a:cubicBezTo>
                  <a:pt x="1020" y="10692"/>
                  <a:pt x="1016" y="10695"/>
                  <a:pt x="1016" y="10698"/>
                </a:cubicBezTo>
                <a:lnTo>
                  <a:pt x="1019" y="10696"/>
                </a:lnTo>
                <a:cubicBezTo>
                  <a:pt x="1021" y="10700"/>
                  <a:pt x="1038" y="10708"/>
                  <a:pt x="1033" y="10697"/>
                </a:cubicBezTo>
                <a:cubicBezTo>
                  <a:pt x="1033" y="10693"/>
                  <a:pt x="1029" y="10691"/>
                  <a:pt x="1025" y="10692"/>
                </a:cubicBezTo>
                <a:close/>
                <a:moveTo>
                  <a:pt x="929" y="10681"/>
                </a:moveTo>
                <a:cubicBezTo>
                  <a:pt x="929" y="10682"/>
                  <a:pt x="929" y="10682"/>
                  <a:pt x="929" y="10683"/>
                </a:cubicBezTo>
                <a:cubicBezTo>
                  <a:pt x="928" y="10690"/>
                  <a:pt x="933" y="10696"/>
                  <a:pt x="940" y="10696"/>
                </a:cubicBezTo>
                <a:cubicBezTo>
                  <a:pt x="942" y="10692"/>
                  <a:pt x="942" y="10687"/>
                  <a:pt x="942" y="10683"/>
                </a:cubicBezTo>
                <a:lnTo>
                  <a:pt x="929" y="10681"/>
                </a:lnTo>
                <a:close/>
                <a:moveTo>
                  <a:pt x="1058" y="10680"/>
                </a:moveTo>
                <a:cubicBezTo>
                  <a:pt x="1056" y="10680"/>
                  <a:pt x="1053" y="10681"/>
                  <a:pt x="1052" y="10686"/>
                </a:cubicBezTo>
                <a:cubicBezTo>
                  <a:pt x="1066" y="10689"/>
                  <a:pt x="1063" y="10681"/>
                  <a:pt x="1058" y="10680"/>
                </a:cubicBezTo>
                <a:close/>
                <a:moveTo>
                  <a:pt x="353" y="10680"/>
                </a:moveTo>
                <a:cubicBezTo>
                  <a:pt x="348" y="10680"/>
                  <a:pt x="347" y="10683"/>
                  <a:pt x="347" y="10690"/>
                </a:cubicBezTo>
                <a:cubicBezTo>
                  <a:pt x="356" y="10693"/>
                  <a:pt x="354" y="10684"/>
                  <a:pt x="358" y="10681"/>
                </a:cubicBezTo>
                <a:cubicBezTo>
                  <a:pt x="356" y="10680"/>
                  <a:pt x="354" y="10680"/>
                  <a:pt x="353" y="10680"/>
                </a:cubicBezTo>
                <a:close/>
                <a:moveTo>
                  <a:pt x="994" y="10676"/>
                </a:moveTo>
                <a:lnTo>
                  <a:pt x="994" y="10677"/>
                </a:lnTo>
                <a:lnTo>
                  <a:pt x="992" y="10679"/>
                </a:lnTo>
                <a:cubicBezTo>
                  <a:pt x="984" y="10690"/>
                  <a:pt x="1000" y="10700"/>
                  <a:pt x="1007" y="10705"/>
                </a:cubicBezTo>
                <a:cubicBezTo>
                  <a:pt x="1006" y="10697"/>
                  <a:pt x="1003" y="10690"/>
                  <a:pt x="998" y="10683"/>
                </a:cubicBezTo>
                <a:lnTo>
                  <a:pt x="994" y="10677"/>
                </a:lnTo>
                <a:lnTo>
                  <a:pt x="995" y="10676"/>
                </a:lnTo>
                <a:lnTo>
                  <a:pt x="994" y="10676"/>
                </a:lnTo>
                <a:close/>
                <a:moveTo>
                  <a:pt x="856" y="10675"/>
                </a:moveTo>
                <a:cubicBezTo>
                  <a:pt x="855" y="10679"/>
                  <a:pt x="855" y="10682"/>
                  <a:pt x="854" y="10685"/>
                </a:cubicBezTo>
                <a:lnTo>
                  <a:pt x="860" y="10685"/>
                </a:lnTo>
                <a:cubicBezTo>
                  <a:pt x="861" y="10682"/>
                  <a:pt x="862" y="10678"/>
                  <a:pt x="862" y="10675"/>
                </a:cubicBezTo>
                <a:lnTo>
                  <a:pt x="856" y="10675"/>
                </a:lnTo>
                <a:close/>
                <a:moveTo>
                  <a:pt x="894" y="10673"/>
                </a:moveTo>
                <a:cubicBezTo>
                  <a:pt x="894" y="10672"/>
                  <a:pt x="893" y="10672"/>
                  <a:pt x="892" y="10673"/>
                </a:cubicBezTo>
                <a:cubicBezTo>
                  <a:pt x="888" y="10673"/>
                  <a:pt x="885" y="10677"/>
                  <a:pt x="886" y="10681"/>
                </a:cubicBezTo>
                <a:cubicBezTo>
                  <a:pt x="887" y="10685"/>
                  <a:pt x="890" y="10688"/>
                  <a:pt x="894" y="10687"/>
                </a:cubicBezTo>
                <a:cubicBezTo>
                  <a:pt x="895" y="10682"/>
                  <a:pt x="896" y="10678"/>
                  <a:pt x="896" y="10673"/>
                </a:cubicBezTo>
                <a:lnTo>
                  <a:pt x="897" y="10673"/>
                </a:lnTo>
                <a:cubicBezTo>
                  <a:pt x="896" y="10673"/>
                  <a:pt x="895" y="10673"/>
                  <a:pt x="894" y="10673"/>
                </a:cubicBezTo>
                <a:close/>
                <a:moveTo>
                  <a:pt x="1005" y="10664"/>
                </a:moveTo>
                <a:lnTo>
                  <a:pt x="1006" y="10664"/>
                </a:lnTo>
                <a:lnTo>
                  <a:pt x="1005" y="10667"/>
                </a:lnTo>
                <a:cubicBezTo>
                  <a:pt x="1003" y="10669"/>
                  <a:pt x="1001" y="10672"/>
                  <a:pt x="1001" y="10677"/>
                </a:cubicBezTo>
                <a:lnTo>
                  <a:pt x="1010" y="10678"/>
                </a:lnTo>
                <a:cubicBezTo>
                  <a:pt x="1011" y="10674"/>
                  <a:pt x="1010" y="10670"/>
                  <a:pt x="1008" y="10667"/>
                </a:cubicBezTo>
                <a:lnTo>
                  <a:pt x="1006" y="10664"/>
                </a:lnTo>
                <a:lnTo>
                  <a:pt x="1006" y="10664"/>
                </a:lnTo>
                <a:lnTo>
                  <a:pt x="1005" y="10664"/>
                </a:lnTo>
                <a:close/>
                <a:moveTo>
                  <a:pt x="7436" y="10658"/>
                </a:moveTo>
                <a:cubicBezTo>
                  <a:pt x="7429" y="10665"/>
                  <a:pt x="7425" y="10675"/>
                  <a:pt x="7426" y="10685"/>
                </a:cubicBezTo>
                <a:lnTo>
                  <a:pt x="7426" y="10684"/>
                </a:lnTo>
                <a:cubicBezTo>
                  <a:pt x="7450" y="10690"/>
                  <a:pt x="7457" y="10661"/>
                  <a:pt x="7436" y="10658"/>
                </a:cubicBezTo>
                <a:close/>
                <a:moveTo>
                  <a:pt x="524" y="10655"/>
                </a:moveTo>
                <a:cubicBezTo>
                  <a:pt x="521" y="10656"/>
                  <a:pt x="518" y="10658"/>
                  <a:pt x="516" y="10661"/>
                </a:cubicBezTo>
                <a:cubicBezTo>
                  <a:pt x="520" y="10666"/>
                  <a:pt x="528" y="10668"/>
                  <a:pt x="527" y="10655"/>
                </a:cubicBezTo>
                <a:lnTo>
                  <a:pt x="527" y="10655"/>
                </a:lnTo>
                <a:cubicBezTo>
                  <a:pt x="526" y="10655"/>
                  <a:pt x="525" y="10655"/>
                  <a:pt x="524" y="10655"/>
                </a:cubicBezTo>
                <a:close/>
                <a:moveTo>
                  <a:pt x="446" y="10655"/>
                </a:moveTo>
                <a:cubicBezTo>
                  <a:pt x="439" y="10667"/>
                  <a:pt x="452" y="10678"/>
                  <a:pt x="439" y="10678"/>
                </a:cubicBezTo>
                <a:cubicBezTo>
                  <a:pt x="435" y="10672"/>
                  <a:pt x="437" y="10660"/>
                  <a:pt x="421" y="10662"/>
                </a:cubicBezTo>
                <a:lnTo>
                  <a:pt x="422" y="10662"/>
                </a:lnTo>
                <a:cubicBezTo>
                  <a:pt x="416" y="10676"/>
                  <a:pt x="423" y="10681"/>
                  <a:pt x="425" y="10691"/>
                </a:cubicBezTo>
                <a:cubicBezTo>
                  <a:pt x="405" y="10676"/>
                  <a:pt x="380" y="10670"/>
                  <a:pt x="356" y="10672"/>
                </a:cubicBezTo>
                <a:cubicBezTo>
                  <a:pt x="367" y="10672"/>
                  <a:pt x="370" y="10680"/>
                  <a:pt x="367" y="10692"/>
                </a:cubicBezTo>
                <a:cubicBezTo>
                  <a:pt x="378" y="10697"/>
                  <a:pt x="374" y="10679"/>
                  <a:pt x="382" y="10681"/>
                </a:cubicBezTo>
                <a:cubicBezTo>
                  <a:pt x="389" y="10683"/>
                  <a:pt x="393" y="10687"/>
                  <a:pt x="404" y="10687"/>
                </a:cubicBezTo>
                <a:cubicBezTo>
                  <a:pt x="403" y="10703"/>
                  <a:pt x="421" y="10705"/>
                  <a:pt x="413" y="10726"/>
                </a:cubicBezTo>
                <a:cubicBezTo>
                  <a:pt x="425" y="10736"/>
                  <a:pt x="441" y="10740"/>
                  <a:pt x="456" y="10735"/>
                </a:cubicBezTo>
                <a:cubicBezTo>
                  <a:pt x="449" y="10707"/>
                  <a:pt x="468" y="10676"/>
                  <a:pt x="446" y="10655"/>
                </a:cubicBezTo>
                <a:close/>
                <a:moveTo>
                  <a:pt x="1120" y="10654"/>
                </a:moveTo>
                <a:cubicBezTo>
                  <a:pt x="1121" y="10663"/>
                  <a:pt x="1112" y="10659"/>
                  <a:pt x="1112" y="10666"/>
                </a:cubicBezTo>
                <a:lnTo>
                  <a:pt x="1128" y="10668"/>
                </a:lnTo>
                <a:lnTo>
                  <a:pt x="1131" y="10667"/>
                </a:lnTo>
                <a:cubicBezTo>
                  <a:pt x="1135" y="10656"/>
                  <a:pt x="1127" y="10656"/>
                  <a:pt x="1120" y="10654"/>
                </a:cubicBezTo>
                <a:close/>
                <a:moveTo>
                  <a:pt x="939" y="10652"/>
                </a:moveTo>
                <a:cubicBezTo>
                  <a:pt x="939" y="10655"/>
                  <a:pt x="938" y="10655"/>
                  <a:pt x="936" y="10655"/>
                </a:cubicBezTo>
                <a:lnTo>
                  <a:pt x="936" y="10655"/>
                </a:lnTo>
                <a:cubicBezTo>
                  <a:pt x="936" y="10657"/>
                  <a:pt x="936" y="10659"/>
                  <a:pt x="936" y="10662"/>
                </a:cubicBezTo>
                <a:cubicBezTo>
                  <a:pt x="939" y="10662"/>
                  <a:pt x="939" y="10663"/>
                  <a:pt x="939" y="10665"/>
                </a:cubicBezTo>
                <a:lnTo>
                  <a:pt x="945" y="10665"/>
                </a:lnTo>
                <a:cubicBezTo>
                  <a:pt x="946" y="10663"/>
                  <a:pt x="946" y="10663"/>
                  <a:pt x="949" y="10663"/>
                </a:cubicBezTo>
                <a:cubicBezTo>
                  <a:pt x="949" y="10660"/>
                  <a:pt x="951" y="10656"/>
                  <a:pt x="949" y="10656"/>
                </a:cubicBezTo>
                <a:cubicBezTo>
                  <a:pt x="947" y="10655"/>
                  <a:pt x="946" y="10655"/>
                  <a:pt x="946" y="10652"/>
                </a:cubicBezTo>
                <a:lnTo>
                  <a:pt x="939" y="10652"/>
                </a:lnTo>
                <a:close/>
                <a:moveTo>
                  <a:pt x="875" y="10623"/>
                </a:moveTo>
                <a:lnTo>
                  <a:pt x="876" y="10624"/>
                </a:lnTo>
                <a:lnTo>
                  <a:pt x="877" y="10627"/>
                </a:lnTo>
                <a:cubicBezTo>
                  <a:pt x="878" y="10648"/>
                  <a:pt x="863" y="10658"/>
                  <a:pt x="875" y="10671"/>
                </a:cubicBezTo>
                <a:cubicBezTo>
                  <a:pt x="881" y="10660"/>
                  <a:pt x="885" y="10635"/>
                  <a:pt x="877" y="10625"/>
                </a:cubicBezTo>
                <a:lnTo>
                  <a:pt x="876" y="10624"/>
                </a:lnTo>
                <a:lnTo>
                  <a:pt x="876" y="10623"/>
                </a:lnTo>
                <a:lnTo>
                  <a:pt x="875" y="10623"/>
                </a:lnTo>
                <a:close/>
                <a:moveTo>
                  <a:pt x="7425" y="10616"/>
                </a:moveTo>
                <a:cubicBezTo>
                  <a:pt x="7423" y="10623"/>
                  <a:pt x="7415" y="10627"/>
                  <a:pt x="7421" y="10633"/>
                </a:cubicBezTo>
                <a:cubicBezTo>
                  <a:pt x="7433" y="10637"/>
                  <a:pt x="7435" y="10616"/>
                  <a:pt x="7425" y="10616"/>
                </a:cubicBezTo>
                <a:close/>
                <a:moveTo>
                  <a:pt x="2216" y="10612"/>
                </a:moveTo>
                <a:lnTo>
                  <a:pt x="2215" y="10626"/>
                </a:lnTo>
                <a:cubicBezTo>
                  <a:pt x="2219" y="10625"/>
                  <a:pt x="2224" y="10627"/>
                  <a:pt x="2227" y="10631"/>
                </a:cubicBezTo>
                <a:cubicBezTo>
                  <a:pt x="2230" y="10619"/>
                  <a:pt x="2229" y="10611"/>
                  <a:pt x="2216" y="10612"/>
                </a:cubicBezTo>
                <a:close/>
                <a:moveTo>
                  <a:pt x="504" y="10606"/>
                </a:moveTo>
                <a:cubicBezTo>
                  <a:pt x="501" y="10606"/>
                  <a:pt x="492" y="10613"/>
                  <a:pt x="489" y="10613"/>
                </a:cubicBezTo>
                <a:cubicBezTo>
                  <a:pt x="498" y="10617"/>
                  <a:pt x="498" y="10609"/>
                  <a:pt x="506" y="10612"/>
                </a:cubicBezTo>
                <a:lnTo>
                  <a:pt x="506" y="10612"/>
                </a:lnTo>
                <a:cubicBezTo>
                  <a:pt x="507" y="10608"/>
                  <a:pt x="506" y="10606"/>
                  <a:pt x="504" y="10606"/>
                </a:cubicBezTo>
                <a:close/>
                <a:moveTo>
                  <a:pt x="2250" y="10603"/>
                </a:moveTo>
                <a:cubicBezTo>
                  <a:pt x="2245" y="10603"/>
                  <a:pt x="2241" y="10605"/>
                  <a:pt x="2241" y="10612"/>
                </a:cubicBezTo>
                <a:lnTo>
                  <a:pt x="2240" y="10612"/>
                </a:lnTo>
                <a:cubicBezTo>
                  <a:pt x="2249" y="10614"/>
                  <a:pt x="2255" y="10612"/>
                  <a:pt x="2256" y="10604"/>
                </a:cubicBezTo>
                <a:cubicBezTo>
                  <a:pt x="2254" y="10603"/>
                  <a:pt x="2252" y="10603"/>
                  <a:pt x="2250" y="10603"/>
                </a:cubicBezTo>
                <a:close/>
                <a:moveTo>
                  <a:pt x="2313" y="10598"/>
                </a:moveTo>
                <a:lnTo>
                  <a:pt x="2313" y="10598"/>
                </a:lnTo>
                <a:cubicBezTo>
                  <a:pt x="2311" y="10599"/>
                  <a:pt x="2310" y="10600"/>
                  <a:pt x="2308" y="10600"/>
                </a:cubicBezTo>
                <a:lnTo>
                  <a:pt x="2308" y="10600"/>
                </a:lnTo>
                <a:lnTo>
                  <a:pt x="2310" y="10599"/>
                </a:lnTo>
                <a:lnTo>
                  <a:pt x="2313" y="10598"/>
                </a:lnTo>
                <a:close/>
                <a:moveTo>
                  <a:pt x="859" y="10597"/>
                </a:moveTo>
                <a:lnTo>
                  <a:pt x="859" y="10597"/>
                </a:lnTo>
                <a:lnTo>
                  <a:pt x="859" y="10600"/>
                </a:lnTo>
                <a:cubicBezTo>
                  <a:pt x="857" y="10606"/>
                  <a:pt x="852" y="10607"/>
                  <a:pt x="856" y="10614"/>
                </a:cubicBezTo>
                <a:cubicBezTo>
                  <a:pt x="867" y="10618"/>
                  <a:pt x="866" y="10599"/>
                  <a:pt x="860" y="10597"/>
                </a:cubicBezTo>
                <a:lnTo>
                  <a:pt x="859" y="10597"/>
                </a:lnTo>
                <a:lnTo>
                  <a:pt x="859" y="10597"/>
                </a:lnTo>
                <a:lnTo>
                  <a:pt x="859" y="10597"/>
                </a:lnTo>
                <a:close/>
                <a:moveTo>
                  <a:pt x="451" y="10594"/>
                </a:moveTo>
                <a:cubicBezTo>
                  <a:pt x="439" y="10613"/>
                  <a:pt x="465" y="10631"/>
                  <a:pt x="441" y="10644"/>
                </a:cubicBezTo>
                <a:cubicBezTo>
                  <a:pt x="454" y="10648"/>
                  <a:pt x="450" y="10631"/>
                  <a:pt x="462" y="10633"/>
                </a:cubicBezTo>
                <a:lnTo>
                  <a:pt x="462" y="10633"/>
                </a:lnTo>
                <a:cubicBezTo>
                  <a:pt x="450" y="10621"/>
                  <a:pt x="480" y="10599"/>
                  <a:pt x="451" y="10594"/>
                </a:cubicBezTo>
                <a:close/>
                <a:moveTo>
                  <a:pt x="2267" y="10585"/>
                </a:moveTo>
                <a:cubicBezTo>
                  <a:pt x="2263" y="10599"/>
                  <a:pt x="2265" y="10608"/>
                  <a:pt x="2283" y="10607"/>
                </a:cubicBezTo>
                <a:cubicBezTo>
                  <a:pt x="2287" y="10593"/>
                  <a:pt x="2279" y="10588"/>
                  <a:pt x="2269" y="10585"/>
                </a:cubicBezTo>
                <a:lnTo>
                  <a:pt x="2267" y="10585"/>
                </a:lnTo>
                <a:close/>
                <a:moveTo>
                  <a:pt x="322" y="10577"/>
                </a:moveTo>
                <a:cubicBezTo>
                  <a:pt x="318" y="10577"/>
                  <a:pt x="316" y="10580"/>
                  <a:pt x="316" y="10587"/>
                </a:cubicBezTo>
                <a:cubicBezTo>
                  <a:pt x="326" y="10590"/>
                  <a:pt x="324" y="10581"/>
                  <a:pt x="328" y="10578"/>
                </a:cubicBezTo>
                <a:cubicBezTo>
                  <a:pt x="326" y="10577"/>
                  <a:pt x="324" y="10577"/>
                  <a:pt x="322" y="10577"/>
                </a:cubicBezTo>
                <a:close/>
                <a:moveTo>
                  <a:pt x="408" y="10565"/>
                </a:moveTo>
                <a:cubicBezTo>
                  <a:pt x="405" y="10565"/>
                  <a:pt x="402" y="10566"/>
                  <a:pt x="400" y="10567"/>
                </a:cubicBezTo>
                <a:lnTo>
                  <a:pt x="400" y="10567"/>
                </a:lnTo>
                <a:cubicBezTo>
                  <a:pt x="402" y="10570"/>
                  <a:pt x="418" y="10577"/>
                  <a:pt x="420" y="10570"/>
                </a:cubicBezTo>
                <a:cubicBezTo>
                  <a:pt x="417" y="10567"/>
                  <a:pt x="412" y="10565"/>
                  <a:pt x="408" y="10565"/>
                </a:cubicBezTo>
                <a:close/>
                <a:moveTo>
                  <a:pt x="450" y="10564"/>
                </a:moveTo>
                <a:lnTo>
                  <a:pt x="449" y="10574"/>
                </a:lnTo>
                <a:cubicBezTo>
                  <a:pt x="463" y="10574"/>
                  <a:pt x="444" y="10586"/>
                  <a:pt x="461" y="10586"/>
                </a:cubicBezTo>
                <a:cubicBezTo>
                  <a:pt x="463" y="10578"/>
                  <a:pt x="457" y="10575"/>
                  <a:pt x="461" y="10565"/>
                </a:cubicBezTo>
                <a:lnTo>
                  <a:pt x="450" y="10564"/>
                </a:lnTo>
                <a:close/>
                <a:moveTo>
                  <a:pt x="566" y="10563"/>
                </a:moveTo>
                <a:cubicBezTo>
                  <a:pt x="563" y="10563"/>
                  <a:pt x="562" y="10563"/>
                  <a:pt x="562" y="10566"/>
                </a:cubicBezTo>
                <a:cubicBezTo>
                  <a:pt x="567" y="10566"/>
                  <a:pt x="562" y="10575"/>
                  <a:pt x="567" y="10576"/>
                </a:cubicBezTo>
                <a:lnTo>
                  <a:pt x="568" y="10579"/>
                </a:lnTo>
                <a:cubicBezTo>
                  <a:pt x="569" y="10575"/>
                  <a:pt x="573" y="10573"/>
                  <a:pt x="572" y="10563"/>
                </a:cubicBezTo>
                <a:lnTo>
                  <a:pt x="566" y="10563"/>
                </a:lnTo>
                <a:close/>
                <a:moveTo>
                  <a:pt x="379" y="10552"/>
                </a:moveTo>
                <a:cubicBezTo>
                  <a:pt x="378" y="10552"/>
                  <a:pt x="377" y="10552"/>
                  <a:pt x="376" y="10552"/>
                </a:cubicBezTo>
                <a:cubicBezTo>
                  <a:pt x="374" y="10553"/>
                  <a:pt x="373" y="10553"/>
                  <a:pt x="372" y="10553"/>
                </a:cubicBezTo>
                <a:cubicBezTo>
                  <a:pt x="370" y="10558"/>
                  <a:pt x="371" y="10563"/>
                  <a:pt x="373" y="10567"/>
                </a:cubicBezTo>
                <a:cubicBezTo>
                  <a:pt x="382" y="10569"/>
                  <a:pt x="383" y="10559"/>
                  <a:pt x="388" y="10555"/>
                </a:cubicBezTo>
                <a:cubicBezTo>
                  <a:pt x="385" y="10554"/>
                  <a:pt x="382" y="10553"/>
                  <a:pt x="379" y="10552"/>
                </a:cubicBezTo>
                <a:close/>
                <a:moveTo>
                  <a:pt x="1175" y="10550"/>
                </a:moveTo>
                <a:cubicBezTo>
                  <a:pt x="1172" y="10550"/>
                  <a:pt x="1170" y="10550"/>
                  <a:pt x="1167" y="10551"/>
                </a:cubicBezTo>
                <a:cubicBezTo>
                  <a:pt x="1163" y="10562"/>
                  <a:pt x="1180" y="10557"/>
                  <a:pt x="1175" y="10569"/>
                </a:cubicBezTo>
                <a:cubicBezTo>
                  <a:pt x="1171" y="10568"/>
                  <a:pt x="1171" y="10564"/>
                  <a:pt x="1165" y="10564"/>
                </a:cubicBezTo>
                <a:lnTo>
                  <a:pt x="1164" y="10574"/>
                </a:lnTo>
                <a:cubicBezTo>
                  <a:pt x="1173" y="10576"/>
                  <a:pt x="1172" y="10570"/>
                  <a:pt x="1177" y="10576"/>
                </a:cubicBezTo>
                <a:lnTo>
                  <a:pt x="1180" y="10575"/>
                </a:lnTo>
                <a:cubicBezTo>
                  <a:pt x="1181" y="10569"/>
                  <a:pt x="1181" y="10563"/>
                  <a:pt x="1185" y="10567"/>
                </a:cubicBezTo>
                <a:cubicBezTo>
                  <a:pt x="1187" y="10555"/>
                  <a:pt x="1182" y="10550"/>
                  <a:pt x="1175" y="10550"/>
                </a:cubicBezTo>
                <a:close/>
                <a:moveTo>
                  <a:pt x="2270" y="10548"/>
                </a:moveTo>
                <a:cubicBezTo>
                  <a:pt x="2268" y="10554"/>
                  <a:pt x="2257" y="10549"/>
                  <a:pt x="2256" y="10556"/>
                </a:cubicBezTo>
                <a:lnTo>
                  <a:pt x="2253" y="10556"/>
                </a:lnTo>
                <a:cubicBezTo>
                  <a:pt x="2263" y="10560"/>
                  <a:pt x="2278" y="10554"/>
                  <a:pt x="2270" y="10548"/>
                </a:cubicBezTo>
                <a:close/>
                <a:moveTo>
                  <a:pt x="2387" y="10545"/>
                </a:moveTo>
                <a:cubicBezTo>
                  <a:pt x="2387" y="10548"/>
                  <a:pt x="2387" y="10550"/>
                  <a:pt x="2387" y="10552"/>
                </a:cubicBezTo>
                <a:lnTo>
                  <a:pt x="2393" y="10552"/>
                </a:lnTo>
                <a:lnTo>
                  <a:pt x="2393" y="10554"/>
                </a:lnTo>
                <a:lnTo>
                  <a:pt x="2393" y="10552"/>
                </a:lnTo>
                <a:lnTo>
                  <a:pt x="2393" y="10552"/>
                </a:lnTo>
                <a:lnTo>
                  <a:pt x="2393" y="10550"/>
                </a:lnTo>
                <a:cubicBezTo>
                  <a:pt x="2393" y="10549"/>
                  <a:pt x="2393" y="10547"/>
                  <a:pt x="2393" y="10545"/>
                </a:cubicBezTo>
                <a:lnTo>
                  <a:pt x="2387" y="10545"/>
                </a:lnTo>
                <a:close/>
                <a:moveTo>
                  <a:pt x="2360" y="10544"/>
                </a:moveTo>
                <a:cubicBezTo>
                  <a:pt x="2359" y="10551"/>
                  <a:pt x="2350" y="10547"/>
                  <a:pt x="2352" y="10557"/>
                </a:cubicBezTo>
                <a:lnTo>
                  <a:pt x="2352" y="10558"/>
                </a:lnTo>
                <a:cubicBezTo>
                  <a:pt x="2357" y="10560"/>
                  <a:pt x="2357" y="10564"/>
                  <a:pt x="2365" y="10562"/>
                </a:cubicBezTo>
                <a:cubicBezTo>
                  <a:pt x="2367" y="10556"/>
                  <a:pt x="2365" y="10549"/>
                  <a:pt x="2360" y="10544"/>
                </a:cubicBezTo>
                <a:close/>
                <a:moveTo>
                  <a:pt x="2358" y="10537"/>
                </a:moveTo>
                <a:cubicBezTo>
                  <a:pt x="2358" y="10539"/>
                  <a:pt x="2358" y="10541"/>
                  <a:pt x="2358" y="10543"/>
                </a:cubicBezTo>
                <a:lnTo>
                  <a:pt x="2365" y="10543"/>
                </a:lnTo>
                <a:cubicBezTo>
                  <a:pt x="2365" y="10541"/>
                  <a:pt x="2365" y="10539"/>
                  <a:pt x="2365" y="10537"/>
                </a:cubicBezTo>
                <a:lnTo>
                  <a:pt x="2358" y="10537"/>
                </a:lnTo>
                <a:close/>
                <a:moveTo>
                  <a:pt x="574" y="10529"/>
                </a:moveTo>
                <a:cubicBezTo>
                  <a:pt x="568" y="10528"/>
                  <a:pt x="561" y="10531"/>
                  <a:pt x="559" y="10538"/>
                </a:cubicBezTo>
                <a:lnTo>
                  <a:pt x="586" y="10541"/>
                </a:lnTo>
                <a:lnTo>
                  <a:pt x="586" y="10540"/>
                </a:lnTo>
                <a:cubicBezTo>
                  <a:pt x="587" y="10533"/>
                  <a:pt x="581" y="10529"/>
                  <a:pt x="574" y="10529"/>
                </a:cubicBezTo>
                <a:close/>
                <a:moveTo>
                  <a:pt x="2214" y="10523"/>
                </a:moveTo>
                <a:cubicBezTo>
                  <a:pt x="2214" y="10527"/>
                  <a:pt x="2210" y="10527"/>
                  <a:pt x="2210" y="10530"/>
                </a:cubicBezTo>
                <a:cubicBezTo>
                  <a:pt x="2213" y="10530"/>
                  <a:pt x="2214" y="10534"/>
                  <a:pt x="2216" y="10534"/>
                </a:cubicBezTo>
                <a:lnTo>
                  <a:pt x="2216" y="10533"/>
                </a:lnTo>
                <a:cubicBezTo>
                  <a:pt x="2217" y="10530"/>
                  <a:pt x="2220" y="10530"/>
                  <a:pt x="2220" y="10528"/>
                </a:cubicBezTo>
                <a:cubicBezTo>
                  <a:pt x="2217" y="10527"/>
                  <a:pt x="2217" y="10524"/>
                  <a:pt x="2214" y="10523"/>
                </a:cubicBezTo>
                <a:close/>
                <a:moveTo>
                  <a:pt x="460" y="10521"/>
                </a:moveTo>
                <a:lnTo>
                  <a:pt x="460" y="10521"/>
                </a:lnTo>
                <a:lnTo>
                  <a:pt x="458" y="10522"/>
                </a:lnTo>
                <a:cubicBezTo>
                  <a:pt x="455" y="10526"/>
                  <a:pt x="455" y="10533"/>
                  <a:pt x="461" y="10534"/>
                </a:cubicBezTo>
                <a:cubicBezTo>
                  <a:pt x="462" y="10530"/>
                  <a:pt x="464" y="10524"/>
                  <a:pt x="461" y="10521"/>
                </a:cubicBezTo>
                <a:lnTo>
                  <a:pt x="460" y="10521"/>
                </a:lnTo>
                <a:lnTo>
                  <a:pt x="460" y="10521"/>
                </a:lnTo>
                <a:lnTo>
                  <a:pt x="460" y="10521"/>
                </a:lnTo>
                <a:close/>
                <a:moveTo>
                  <a:pt x="318" y="10516"/>
                </a:moveTo>
                <a:cubicBezTo>
                  <a:pt x="288" y="10551"/>
                  <a:pt x="342" y="10545"/>
                  <a:pt x="330" y="10582"/>
                </a:cubicBezTo>
                <a:cubicBezTo>
                  <a:pt x="341" y="10573"/>
                  <a:pt x="356" y="10591"/>
                  <a:pt x="361" y="10573"/>
                </a:cubicBezTo>
                <a:cubicBezTo>
                  <a:pt x="350" y="10564"/>
                  <a:pt x="349" y="10573"/>
                  <a:pt x="338" y="10573"/>
                </a:cubicBezTo>
                <a:cubicBezTo>
                  <a:pt x="334" y="10552"/>
                  <a:pt x="361" y="10570"/>
                  <a:pt x="361" y="10552"/>
                </a:cubicBezTo>
                <a:lnTo>
                  <a:pt x="361" y="10552"/>
                </a:lnTo>
                <a:cubicBezTo>
                  <a:pt x="354" y="10542"/>
                  <a:pt x="348" y="10554"/>
                  <a:pt x="336" y="10552"/>
                </a:cubicBezTo>
                <a:cubicBezTo>
                  <a:pt x="337" y="10549"/>
                  <a:pt x="334" y="10548"/>
                  <a:pt x="334" y="10545"/>
                </a:cubicBezTo>
                <a:cubicBezTo>
                  <a:pt x="336" y="10539"/>
                  <a:pt x="345" y="10540"/>
                  <a:pt x="339" y="10532"/>
                </a:cubicBezTo>
                <a:cubicBezTo>
                  <a:pt x="330" y="10530"/>
                  <a:pt x="321" y="10529"/>
                  <a:pt x="318" y="10516"/>
                </a:cubicBezTo>
                <a:close/>
                <a:moveTo>
                  <a:pt x="1175" y="10514"/>
                </a:moveTo>
                <a:cubicBezTo>
                  <a:pt x="1170" y="10520"/>
                  <a:pt x="1168" y="10532"/>
                  <a:pt x="1162" y="10522"/>
                </a:cubicBezTo>
                <a:lnTo>
                  <a:pt x="1161" y="10520"/>
                </a:lnTo>
                <a:lnTo>
                  <a:pt x="1164" y="10518"/>
                </a:lnTo>
                <a:lnTo>
                  <a:pt x="1161" y="10519"/>
                </a:lnTo>
                <a:lnTo>
                  <a:pt x="1161" y="10520"/>
                </a:lnTo>
                <a:lnTo>
                  <a:pt x="1160" y="10521"/>
                </a:lnTo>
                <a:cubicBezTo>
                  <a:pt x="1157" y="10525"/>
                  <a:pt x="1156" y="10530"/>
                  <a:pt x="1156" y="10535"/>
                </a:cubicBezTo>
                <a:cubicBezTo>
                  <a:pt x="1164" y="10535"/>
                  <a:pt x="1173" y="10538"/>
                  <a:pt x="1178" y="10545"/>
                </a:cubicBezTo>
                <a:cubicBezTo>
                  <a:pt x="1190" y="10539"/>
                  <a:pt x="1186" y="10520"/>
                  <a:pt x="1175" y="10514"/>
                </a:cubicBezTo>
                <a:close/>
                <a:moveTo>
                  <a:pt x="574" y="10507"/>
                </a:moveTo>
                <a:cubicBezTo>
                  <a:pt x="572" y="10507"/>
                  <a:pt x="570" y="10508"/>
                  <a:pt x="570" y="10512"/>
                </a:cubicBezTo>
                <a:cubicBezTo>
                  <a:pt x="584" y="10516"/>
                  <a:pt x="578" y="10506"/>
                  <a:pt x="574" y="10507"/>
                </a:cubicBezTo>
                <a:close/>
                <a:moveTo>
                  <a:pt x="398" y="10499"/>
                </a:moveTo>
                <a:lnTo>
                  <a:pt x="397" y="10509"/>
                </a:lnTo>
                <a:lnTo>
                  <a:pt x="404" y="10509"/>
                </a:lnTo>
                <a:lnTo>
                  <a:pt x="405" y="10499"/>
                </a:lnTo>
                <a:lnTo>
                  <a:pt x="398" y="10499"/>
                </a:lnTo>
                <a:close/>
                <a:moveTo>
                  <a:pt x="334" y="10497"/>
                </a:moveTo>
                <a:cubicBezTo>
                  <a:pt x="331" y="10497"/>
                  <a:pt x="329" y="10498"/>
                  <a:pt x="330" y="10503"/>
                </a:cubicBezTo>
                <a:cubicBezTo>
                  <a:pt x="334" y="10505"/>
                  <a:pt x="335" y="10508"/>
                  <a:pt x="343" y="10508"/>
                </a:cubicBezTo>
                <a:lnTo>
                  <a:pt x="344" y="10498"/>
                </a:lnTo>
                <a:lnTo>
                  <a:pt x="345" y="10498"/>
                </a:lnTo>
                <a:cubicBezTo>
                  <a:pt x="342" y="10498"/>
                  <a:pt x="338" y="10497"/>
                  <a:pt x="334" y="10497"/>
                </a:cubicBezTo>
                <a:close/>
                <a:moveTo>
                  <a:pt x="452" y="10490"/>
                </a:moveTo>
                <a:cubicBezTo>
                  <a:pt x="444" y="10491"/>
                  <a:pt x="435" y="10500"/>
                  <a:pt x="431" y="10507"/>
                </a:cubicBezTo>
                <a:cubicBezTo>
                  <a:pt x="441" y="10501"/>
                  <a:pt x="450" y="10497"/>
                  <a:pt x="460" y="10493"/>
                </a:cubicBezTo>
                <a:lnTo>
                  <a:pt x="460" y="10493"/>
                </a:lnTo>
                <a:cubicBezTo>
                  <a:pt x="458" y="10491"/>
                  <a:pt x="455" y="10490"/>
                  <a:pt x="452" y="10490"/>
                </a:cubicBezTo>
                <a:close/>
                <a:moveTo>
                  <a:pt x="2215" y="10489"/>
                </a:moveTo>
                <a:cubicBezTo>
                  <a:pt x="2211" y="10493"/>
                  <a:pt x="2209" y="10501"/>
                  <a:pt x="2209" y="10509"/>
                </a:cubicBezTo>
                <a:lnTo>
                  <a:pt x="2209" y="10509"/>
                </a:lnTo>
                <a:cubicBezTo>
                  <a:pt x="2222" y="10514"/>
                  <a:pt x="2225" y="10491"/>
                  <a:pt x="2215" y="10489"/>
                </a:cubicBezTo>
                <a:close/>
                <a:moveTo>
                  <a:pt x="295" y="10484"/>
                </a:moveTo>
                <a:cubicBezTo>
                  <a:pt x="293" y="10484"/>
                  <a:pt x="292" y="10487"/>
                  <a:pt x="292" y="10489"/>
                </a:cubicBezTo>
                <a:cubicBezTo>
                  <a:pt x="292" y="10491"/>
                  <a:pt x="292" y="10494"/>
                  <a:pt x="292" y="10496"/>
                </a:cubicBezTo>
                <a:lnTo>
                  <a:pt x="299" y="10496"/>
                </a:lnTo>
                <a:cubicBezTo>
                  <a:pt x="299" y="10493"/>
                  <a:pt x="299" y="10491"/>
                  <a:pt x="299" y="10489"/>
                </a:cubicBezTo>
                <a:lnTo>
                  <a:pt x="297" y="10490"/>
                </a:lnTo>
                <a:lnTo>
                  <a:pt x="298" y="10487"/>
                </a:lnTo>
                <a:cubicBezTo>
                  <a:pt x="297" y="10485"/>
                  <a:pt x="296" y="10484"/>
                  <a:pt x="295" y="10484"/>
                </a:cubicBezTo>
                <a:close/>
                <a:moveTo>
                  <a:pt x="2241" y="10475"/>
                </a:moveTo>
                <a:cubicBezTo>
                  <a:pt x="2240" y="10479"/>
                  <a:pt x="2240" y="10482"/>
                  <a:pt x="2240" y="10486"/>
                </a:cubicBezTo>
                <a:cubicBezTo>
                  <a:pt x="2244" y="10486"/>
                  <a:pt x="2249" y="10488"/>
                  <a:pt x="2251" y="10484"/>
                </a:cubicBezTo>
                <a:cubicBezTo>
                  <a:pt x="2246" y="10482"/>
                  <a:pt x="2246" y="10477"/>
                  <a:pt x="2241" y="10476"/>
                </a:cubicBezTo>
                <a:lnTo>
                  <a:pt x="2241" y="10475"/>
                </a:lnTo>
                <a:close/>
                <a:moveTo>
                  <a:pt x="331" y="10474"/>
                </a:moveTo>
                <a:cubicBezTo>
                  <a:pt x="329" y="10474"/>
                  <a:pt x="328" y="10475"/>
                  <a:pt x="327" y="10479"/>
                </a:cubicBezTo>
                <a:cubicBezTo>
                  <a:pt x="341" y="10484"/>
                  <a:pt x="336" y="10473"/>
                  <a:pt x="331" y="10474"/>
                </a:cubicBezTo>
                <a:close/>
                <a:moveTo>
                  <a:pt x="2270" y="10470"/>
                </a:moveTo>
                <a:cubicBezTo>
                  <a:pt x="2267" y="10470"/>
                  <a:pt x="2265" y="10471"/>
                  <a:pt x="2262" y="10472"/>
                </a:cubicBezTo>
                <a:cubicBezTo>
                  <a:pt x="2267" y="10498"/>
                  <a:pt x="2248" y="10528"/>
                  <a:pt x="2278" y="10532"/>
                </a:cubicBezTo>
                <a:lnTo>
                  <a:pt x="2278" y="10531"/>
                </a:lnTo>
                <a:cubicBezTo>
                  <a:pt x="2280" y="10522"/>
                  <a:pt x="2273" y="10519"/>
                  <a:pt x="2270" y="10514"/>
                </a:cubicBezTo>
                <a:cubicBezTo>
                  <a:pt x="2286" y="10504"/>
                  <a:pt x="2281" y="10484"/>
                  <a:pt x="2276" y="10471"/>
                </a:cubicBezTo>
                <a:cubicBezTo>
                  <a:pt x="2275" y="10470"/>
                  <a:pt x="2274" y="10470"/>
                  <a:pt x="2272" y="10470"/>
                </a:cubicBezTo>
                <a:cubicBezTo>
                  <a:pt x="2272" y="10470"/>
                  <a:pt x="2271" y="10470"/>
                  <a:pt x="2270" y="10470"/>
                </a:cubicBezTo>
                <a:close/>
                <a:moveTo>
                  <a:pt x="458" y="10459"/>
                </a:moveTo>
                <a:lnTo>
                  <a:pt x="456" y="10469"/>
                </a:lnTo>
                <a:lnTo>
                  <a:pt x="466" y="10470"/>
                </a:lnTo>
                <a:lnTo>
                  <a:pt x="468" y="10460"/>
                </a:lnTo>
                <a:lnTo>
                  <a:pt x="458" y="10459"/>
                </a:lnTo>
                <a:close/>
                <a:moveTo>
                  <a:pt x="1179" y="10452"/>
                </a:moveTo>
                <a:lnTo>
                  <a:pt x="1176" y="10453"/>
                </a:lnTo>
                <a:lnTo>
                  <a:pt x="1178" y="10453"/>
                </a:lnTo>
                <a:lnTo>
                  <a:pt x="1177" y="10454"/>
                </a:lnTo>
                <a:cubicBezTo>
                  <a:pt x="1176" y="10458"/>
                  <a:pt x="1176" y="10464"/>
                  <a:pt x="1170" y="10473"/>
                </a:cubicBezTo>
                <a:cubicBezTo>
                  <a:pt x="1178" y="10476"/>
                  <a:pt x="1188" y="10456"/>
                  <a:pt x="1179" y="10453"/>
                </a:cubicBezTo>
                <a:lnTo>
                  <a:pt x="1178" y="10453"/>
                </a:lnTo>
                <a:lnTo>
                  <a:pt x="1178" y="10453"/>
                </a:lnTo>
                <a:cubicBezTo>
                  <a:pt x="1178" y="10452"/>
                  <a:pt x="1179" y="10452"/>
                  <a:pt x="1179" y="10452"/>
                </a:cubicBezTo>
                <a:close/>
                <a:moveTo>
                  <a:pt x="2308" y="10451"/>
                </a:moveTo>
                <a:cubicBezTo>
                  <a:pt x="2301" y="10451"/>
                  <a:pt x="2295" y="10456"/>
                  <a:pt x="2295" y="10463"/>
                </a:cubicBezTo>
                <a:lnTo>
                  <a:pt x="2297" y="10462"/>
                </a:lnTo>
                <a:cubicBezTo>
                  <a:pt x="2301" y="10463"/>
                  <a:pt x="2305" y="10477"/>
                  <a:pt x="2308" y="10468"/>
                </a:cubicBezTo>
                <a:cubicBezTo>
                  <a:pt x="2300" y="10467"/>
                  <a:pt x="2313" y="10460"/>
                  <a:pt x="2310" y="10451"/>
                </a:cubicBezTo>
                <a:cubicBezTo>
                  <a:pt x="2309" y="10451"/>
                  <a:pt x="2309" y="10451"/>
                  <a:pt x="2308" y="10451"/>
                </a:cubicBezTo>
                <a:close/>
                <a:moveTo>
                  <a:pt x="336" y="10442"/>
                </a:moveTo>
                <a:cubicBezTo>
                  <a:pt x="336" y="10442"/>
                  <a:pt x="335" y="10442"/>
                  <a:pt x="334" y="10442"/>
                </a:cubicBezTo>
                <a:cubicBezTo>
                  <a:pt x="332" y="10450"/>
                  <a:pt x="333" y="10455"/>
                  <a:pt x="339" y="10457"/>
                </a:cubicBezTo>
                <a:lnTo>
                  <a:pt x="340" y="10457"/>
                </a:lnTo>
                <a:cubicBezTo>
                  <a:pt x="340" y="10451"/>
                  <a:pt x="345" y="10442"/>
                  <a:pt x="336" y="10442"/>
                </a:cubicBezTo>
                <a:close/>
                <a:moveTo>
                  <a:pt x="352" y="10431"/>
                </a:moveTo>
                <a:lnTo>
                  <a:pt x="353" y="10432"/>
                </a:lnTo>
                <a:lnTo>
                  <a:pt x="353" y="10433"/>
                </a:lnTo>
                <a:cubicBezTo>
                  <a:pt x="352" y="10436"/>
                  <a:pt x="349" y="10436"/>
                  <a:pt x="349" y="10441"/>
                </a:cubicBezTo>
                <a:lnTo>
                  <a:pt x="359" y="10442"/>
                </a:lnTo>
                <a:cubicBezTo>
                  <a:pt x="359" y="10440"/>
                  <a:pt x="359" y="10438"/>
                  <a:pt x="359" y="10436"/>
                </a:cubicBezTo>
                <a:cubicBezTo>
                  <a:pt x="356" y="10435"/>
                  <a:pt x="355" y="10434"/>
                  <a:pt x="354" y="10432"/>
                </a:cubicBezTo>
                <a:lnTo>
                  <a:pt x="353" y="10432"/>
                </a:lnTo>
                <a:lnTo>
                  <a:pt x="353" y="10431"/>
                </a:lnTo>
                <a:lnTo>
                  <a:pt x="352" y="10431"/>
                </a:lnTo>
                <a:close/>
                <a:moveTo>
                  <a:pt x="1616" y="10403"/>
                </a:moveTo>
                <a:cubicBezTo>
                  <a:pt x="1613" y="10403"/>
                  <a:pt x="1611" y="10405"/>
                  <a:pt x="1616" y="10411"/>
                </a:cubicBezTo>
                <a:cubicBezTo>
                  <a:pt x="1622" y="10406"/>
                  <a:pt x="1619" y="10403"/>
                  <a:pt x="1616" y="10403"/>
                </a:cubicBezTo>
                <a:close/>
                <a:moveTo>
                  <a:pt x="358" y="10395"/>
                </a:moveTo>
                <a:cubicBezTo>
                  <a:pt x="358" y="10398"/>
                  <a:pt x="358" y="10400"/>
                  <a:pt x="358" y="10402"/>
                </a:cubicBezTo>
                <a:lnTo>
                  <a:pt x="365" y="10402"/>
                </a:lnTo>
                <a:cubicBezTo>
                  <a:pt x="365" y="10400"/>
                  <a:pt x="365" y="10398"/>
                  <a:pt x="365" y="10395"/>
                </a:cubicBezTo>
                <a:lnTo>
                  <a:pt x="358" y="10395"/>
                </a:lnTo>
                <a:close/>
                <a:moveTo>
                  <a:pt x="335" y="10391"/>
                </a:moveTo>
                <a:cubicBezTo>
                  <a:pt x="335" y="10395"/>
                  <a:pt x="333" y="10399"/>
                  <a:pt x="330" y="10402"/>
                </a:cubicBezTo>
                <a:lnTo>
                  <a:pt x="337" y="10402"/>
                </a:lnTo>
                <a:cubicBezTo>
                  <a:pt x="341" y="10398"/>
                  <a:pt x="341" y="10394"/>
                  <a:pt x="335" y="10391"/>
                </a:cubicBezTo>
                <a:close/>
                <a:moveTo>
                  <a:pt x="2269" y="10391"/>
                </a:moveTo>
                <a:cubicBezTo>
                  <a:pt x="2253" y="10419"/>
                  <a:pt x="2276" y="10431"/>
                  <a:pt x="2261" y="10454"/>
                </a:cubicBezTo>
                <a:cubicBezTo>
                  <a:pt x="2286" y="10457"/>
                  <a:pt x="2275" y="10403"/>
                  <a:pt x="2269" y="10391"/>
                </a:cubicBezTo>
                <a:lnTo>
                  <a:pt x="2269" y="10391"/>
                </a:lnTo>
                <a:close/>
                <a:moveTo>
                  <a:pt x="1180" y="10390"/>
                </a:moveTo>
                <a:lnTo>
                  <a:pt x="1178" y="10392"/>
                </a:lnTo>
                <a:lnTo>
                  <a:pt x="1179" y="10393"/>
                </a:lnTo>
                <a:lnTo>
                  <a:pt x="1177" y="10396"/>
                </a:lnTo>
                <a:cubicBezTo>
                  <a:pt x="1171" y="10409"/>
                  <a:pt x="1173" y="10425"/>
                  <a:pt x="1182" y="10437"/>
                </a:cubicBezTo>
                <a:cubicBezTo>
                  <a:pt x="1180" y="10424"/>
                  <a:pt x="1182" y="10411"/>
                  <a:pt x="1187" y="10400"/>
                </a:cubicBezTo>
                <a:cubicBezTo>
                  <a:pt x="1182" y="10400"/>
                  <a:pt x="1181" y="10397"/>
                  <a:pt x="1180" y="10394"/>
                </a:cubicBezTo>
                <a:lnTo>
                  <a:pt x="1179" y="10393"/>
                </a:lnTo>
                <a:lnTo>
                  <a:pt x="1180" y="10390"/>
                </a:lnTo>
                <a:close/>
                <a:moveTo>
                  <a:pt x="2212" y="10383"/>
                </a:moveTo>
                <a:cubicBezTo>
                  <a:pt x="2213" y="10410"/>
                  <a:pt x="2182" y="10380"/>
                  <a:pt x="2177" y="10395"/>
                </a:cubicBezTo>
                <a:cubicBezTo>
                  <a:pt x="2182" y="10398"/>
                  <a:pt x="2196" y="10394"/>
                  <a:pt x="2196" y="10401"/>
                </a:cubicBezTo>
                <a:cubicBezTo>
                  <a:pt x="2193" y="10414"/>
                  <a:pt x="2184" y="10415"/>
                  <a:pt x="2178" y="10405"/>
                </a:cubicBezTo>
                <a:cubicBezTo>
                  <a:pt x="2174" y="10426"/>
                  <a:pt x="2174" y="10446"/>
                  <a:pt x="2177" y="10467"/>
                </a:cubicBezTo>
                <a:cubicBezTo>
                  <a:pt x="2181" y="10460"/>
                  <a:pt x="2187" y="10459"/>
                  <a:pt x="2195" y="10459"/>
                </a:cubicBezTo>
                <a:cubicBezTo>
                  <a:pt x="2199" y="10469"/>
                  <a:pt x="2213" y="10472"/>
                  <a:pt x="2220" y="10480"/>
                </a:cubicBezTo>
                <a:lnTo>
                  <a:pt x="2220" y="10480"/>
                </a:lnTo>
                <a:cubicBezTo>
                  <a:pt x="2225" y="10467"/>
                  <a:pt x="2231" y="10457"/>
                  <a:pt x="2234" y="10443"/>
                </a:cubicBezTo>
                <a:cubicBezTo>
                  <a:pt x="2211" y="10436"/>
                  <a:pt x="2233" y="10399"/>
                  <a:pt x="2212" y="10383"/>
                </a:cubicBezTo>
                <a:close/>
                <a:moveTo>
                  <a:pt x="7474" y="10378"/>
                </a:moveTo>
                <a:cubicBezTo>
                  <a:pt x="7460" y="10379"/>
                  <a:pt x="7460" y="10395"/>
                  <a:pt x="7456" y="10408"/>
                </a:cubicBezTo>
                <a:cubicBezTo>
                  <a:pt x="7462" y="10408"/>
                  <a:pt x="7483" y="10420"/>
                  <a:pt x="7476" y="10412"/>
                </a:cubicBezTo>
                <a:cubicBezTo>
                  <a:pt x="7463" y="10400"/>
                  <a:pt x="7480" y="10390"/>
                  <a:pt x="7474" y="10378"/>
                </a:cubicBezTo>
                <a:lnTo>
                  <a:pt x="7474" y="10378"/>
                </a:lnTo>
                <a:close/>
                <a:moveTo>
                  <a:pt x="2267" y="10377"/>
                </a:moveTo>
                <a:cubicBezTo>
                  <a:pt x="2264" y="10377"/>
                  <a:pt x="2262" y="10385"/>
                  <a:pt x="2266" y="10387"/>
                </a:cubicBezTo>
                <a:cubicBezTo>
                  <a:pt x="2274" y="10391"/>
                  <a:pt x="2275" y="10375"/>
                  <a:pt x="2268" y="10377"/>
                </a:cubicBezTo>
                <a:lnTo>
                  <a:pt x="2267" y="10377"/>
                </a:lnTo>
                <a:close/>
                <a:moveTo>
                  <a:pt x="336" y="10373"/>
                </a:moveTo>
                <a:cubicBezTo>
                  <a:pt x="336" y="10373"/>
                  <a:pt x="337" y="10373"/>
                  <a:pt x="337" y="10374"/>
                </a:cubicBezTo>
                <a:lnTo>
                  <a:pt x="338" y="10374"/>
                </a:lnTo>
                <a:lnTo>
                  <a:pt x="336" y="10376"/>
                </a:lnTo>
                <a:cubicBezTo>
                  <a:pt x="335" y="10377"/>
                  <a:pt x="335" y="10378"/>
                  <a:pt x="334" y="10379"/>
                </a:cubicBezTo>
                <a:lnTo>
                  <a:pt x="332" y="10378"/>
                </a:lnTo>
                <a:lnTo>
                  <a:pt x="332" y="10377"/>
                </a:lnTo>
                <a:cubicBezTo>
                  <a:pt x="333" y="10375"/>
                  <a:pt x="334" y="10374"/>
                  <a:pt x="336" y="10373"/>
                </a:cubicBezTo>
                <a:close/>
                <a:moveTo>
                  <a:pt x="2179" y="10370"/>
                </a:moveTo>
                <a:cubicBezTo>
                  <a:pt x="2179" y="10372"/>
                  <a:pt x="2179" y="10374"/>
                  <a:pt x="2179" y="10376"/>
                </a:cubicBezTo>
                <a:lnTo>
                  <a:pt x="2186" y="10376"/>
                </a:lnTo>
                <a:cubicBezTo>
                  <a:pt x="2187" y="10374"/>
                  <a:pt x="2187" y="10372"/>
                  <a:pt x="2187" y="10370"/>
                </a:cubicBezTo>
                <a:lnTo>
                  <a:pt x="2179" y="10370"/>
                </a:lnTo>
                <a:close/>
                <a:moveTo>
                  <a:pt x="1641" y="10361"/>
                </a:moveTo>
                <a:lnTo>
                  <a:pt x="1643" y="10361"/>
                </a:lnTo>
                <a:cubicBezTo>
                  <a:pt x="1643" y="10364"/>
                  <a:pt x="1641" y="10365"/>
                  <a:pt x="1639" y="10365"/>
                </a:cubicBezTo>
                <a:lnTo>
                  <a:pt x="1637" y="10365"/>
                </a:lnTo>
                <a:lnTo>
                  <a:pt x="1641" y="10361"/>
                </a:lnTo>
                <a:close/>
                <a:moveTo>
                  <a:pt x="2203" y="10348"/>
                </a:moveTo>
                <a:cubicBezTo>
                  <a:pt x="2201" y="10348"/>
                  <a:pt x="2200" y="10349"/>
                  <a:pt x="2198" y="10350"/>
                </a:cubicBezTo>
                <a:lnTo>
                  <a:pt x="2196" y="10351"/>
                </a:lnTo>
                <a:lnTo>
                  <a:pt x="2196" y="10350"/>
                </a:lnTo>
                <a:lnTo>
                  <a:pt x="2196" y="10351"/>
                </a:lnTo>
                <a:lnTo>
                  <a:pt x="2196" y="10351"/>
                </a:lnTo>
                <a:lnTo>
                  <a:pt x="2197" y="10354"/>
                </a:lnTo>
                <a:cubicBezTo>
                  <a:pt x="2199" y="10363"/>
                  <a:pt x="2203" y="10364"/>
                  <a:pt x="2193" y="10371"/>
                </a:cubicBezTo>
                <a:cubicBezTo>
                  <a:pt x="2205" y="10370"/>
                  <a:pt x="2197" y="10383"/>
                  <a:pt x="2205" y="10383"/>
                </a:cubicBezTo>
                <a:cubicBezTo>
                  <a:pt x="2206" y="10368"/>
                  <a:pt x="2211" y="10370"/>
                  <a:pt x="2219" y="10358"/>
                </a:cubicBezTo>
                <a:cubicBezTo>
                  <a:pt x="2212" y="10356"/>
                  <a:pt x="2208" y="10349"/>
                  <a:pt x="2203" y="10348"/>
                </a:cubicBezTo>
                <a:close/>
                <a:moveTo>
                  <a:pt x="1203" y="10346"/>
                </a:moveTo>
                <a:cubicBezTo>
                  <a:pt x="1197" y="10346"/>
                  <a:pt x="1187" y="10356"/>
                  <a:pt x="1203" y="10361"/>
                </a:cubicBezTo>
                <a:cubicBezTo>
                  <a:pt x="1209" y="10350"/>
                  <a:pt x="1207" y="10346"/>
                  <a:pt x="1203" y="10346"/>
                </a:cubicBezTo>
                <a:close/>
                <a:moveTo>
                  <a:pt x="1180" y="10339"/>
                </a:moveTo>
                <a:lnTo>
                  <a:pt x="1178" y="10341"/>
                </a:lnTo>
                <a:cubicBezTo>
                  <a:pt x="1178" y="10341"/>
                  <a:pt x="1178" y="10342"/>
                  <a:pt x="1179" y="10342"/>
                </a:cubicBezTo>
                <a:lnTo>
                  <a:pt x="1179" y="10342"/>
                </a:lnTo>
                <a:lnTo>
                  <a:pt x="1179" y="10343"/>
                </a:lnTo>
                <a:cubicBezTo>
                  <a:pt x="1176" y="10352"/>
                  <a:pt x="1172" y="10369"/>
                  <a:pt x="1180" y="10375"/>
                </a:cubicBezTo>
                <a:cubicBezTo>
                  <a:pt x="1179" y="10371"/>
                  <a:pt x="1183" y="10353"/>
                  <a:pt x="1180" y="10344"/>
                </a:cubicBezTo>
                <a:lnTo>
                  <a:pt x="1179" y="10342"/>
                </a:lnTo>
                <a:lnTo>
                  <a:pt x="1180" y="10339"/>
                </a:lnTo>
                <a:close/>
                <a:moveTo>
                  <a:pt x="2177" y="10339"/>
                </a:moveTo>
                <a:cubicBezTo>
                  <a:pt x="2176" y="10338"/>
                  <a:pt x="2174" y="10339"/>
                  <a:pt x="2174" y="10341"/>
                </a:cubicBezTo>
                <a:cubicBezTo>
                  <a:pt x="2183" y="10341"/>
                  <a:pt x="2167" y="10362"/>
                  <a:pt x="2181" y="10359"/>
                </a:cubicBezTo>
                <a:lnTo>
                  <a:pt x="2182" y="10359"/>
                </a:lnTo>
                <a:cubicBezTo>
                  <a:pt x="2192" y="10355"/>
                  <a:pt x="2183" y="10340"/>
                  <a:pt x="2177" y="10339"/>
                </a:cubicBezTo>
                <a:close/>
                <a:moveTo>
                  <a:pt x="585" y="10333"/>
                </a:moveTo>
                <a:cubicBezTo>
                  <a:pt x="579" y="10333"/>
                  <a:pt x="573" y="10334"/>
                  <a:pt x="571" y="10339"/>
                </a:cubicBezTo>
                <a:cubicBezTo>
                  <a:pt x="573" y="10340"/>
                  <a:pt x="573" y="10342"/>
                  <a:pt x="573" y="10346"/>
                </a:cubicBezTo>
                <a:cubicBezTo>
                  <a:pt x="586" y="10348"/>
                  <a:pt x="595" y="10347"/>
                  <a:pt x="600" y="10339"/>
                </a:cubicBezTo>
                <a:lnTo>
                  <a:pt x="601" y="10337"/>
                </a:lnTo>
                <a:lnTo>
                  <a:pt x="602" y="10338"/>
                </a:lnTo>
                <a:lnTo>
                  <a:pt x="601" y="10336"/>
                </a:lnTo>
                <a:lnTo>
                  <a:pt x="601" y="10337"/>
                </a:lnTo>
                <a:lnTo>
                  <a:pt x="599" y="10336"/>
                </a:lnTo>
                <a:cubicBezTo>
                  <a:pt x="595" y="10334"/>
                  <a:pt x="590" y="10333"/>
                  <a:pt x="585" y="10333"/>
                </a:cubicBezTo>
                <a:close/>
                <a:moveTo>
                  <a:pt x="1273" y="10331"/>
                </a:moveTo>
                <a:cubicBezTo>
                  <a:pt x="1266" y="10331"/>
                  <a:pt x="1260" y="10336"/>
                  <a:pt x="1260" y="10344"/>
                </a:cubicBezTo>
                <a:lnTo>
                  <a:pt x="1276" y="10346"/>
                </a:lnTo>
                <a:cubicBezTo>
                  <a:pt x="1277" y="10341"/>
                  <a:pt x="1277" y="10336"/>
                  <a:pt x="1275" y="10332"/>
                </a:cubicBezTo>
                <a:lnTo>
                  <a:pt x="1276" y="10331"/>
                </a:lnTo>
                <a:cubicBezTo>
                  <a:pt x="1275" y="10331"/>
                  <a:pt x="1274" y="10331"/>
                  <a:pt x="1273" y="10331"/>
                </a:cubicBezTo>
                <a:close/>
                <a:moveTo>
                  <a:pt x="1330" y="10328"/>
                </a:moveTo>
                <a:lnTo>
                  <a:pt x="1330" y="10329"/>
                </a:lnTo>
                <a:lnTo>
                  <a:pt x="1330" y="10329"/>
                </a:lnTo>
                <a:lnTo>
                  <a:pt x="1329" y="10333"/>
                </a:lnTo>
                <a:cubicBezTo>
                  <a:pt x="1329" y="10335"/>
                  <a:pt x="1329" y="10337"/>
                  <a:pt x="1329" y="10339"/>
                </a:cubicBezTo>
                <a:cubicBezTo>
                  <a:pt x="1334" y="10338"/>
                  <a:pt x="1346" y="10345"/>
                  <a:pt x="1346" y="10338"/>
                </a:cubicBezTo>
                <a:cubicBezTo>
                  <a:pt x="1343" y="10334"/>
                  <a:pt x="1341" y="10329"/>
                  <a:pt x="1334" y="10329"/>
                </a:cubicBezTo>
                <a:lnTo>
                  <a:pt x="1330" y="10329"/>
                </a:lnTo>
                <a:lnTo>
                  <a:pt x="1330" y="10328"/>
                </a:lnTo>
                <a:close/>
                <a:moveTo>
                  <a:pt x="1634" y="10327"/>
                </a:moveTo>
                <a:cubicBezTo>
                  <a:pt x="1630" y="10328"/>
                  <a:pt x="1627" y="10330"/>
                  <a:pt x="1626" y="10334"/>
                </a:cubicBezTo>
                <a:cubicBezTo>
                  <a:pt x="1630" y="10339"/>
                  <a:pt x="1638" y="10340"/>
                  <a:pt x="1637" y="10329"/>
                </a:cubicBezTo>
                <a:lnTo>
                  <a:pt x="1638" y="10328"/>
                </a:lnTo>
                <a:cubicBezTo>
                  <a:pt x="1638" y="10328"/>
                  <a:pt x="1638" y="10328"/>
                  <a:pt x="1638" y="10328"/>
                </a:cubicBezTo>
                <a:cubicBezTo>
                  <a:pt x="1636" y="10327"/>
                  <a:pt x="1635" y="10327"/>
                  <a:pt x="1634" y="10327"/>
                </a:cubicBezTo>
                <a:close/>
                <a:moveTo>
                  <a:pt x="2268" y="10326"/>
                </a:moveTo>
                <a:cubicBezTo>
                  <a:pt x="2265" y="10333"/>
                  <a:pt x="2267" y="10339"/>
                  <a:pt x="2272" y="10344"/>
                </a:cubicBezTo>
                <a:cubicBezTo>
                  <a:pt x="2276" y="10340"/>
                  <a:pt x="2278" y="10334"/>
                  <a:pt x="2278" y="10328"/>
                </a:cubicBezTo>
                <a:lnTo>
                  <a:pt x="2268" y="10326"/>
                </a:lnTo>
                <a:close/>
                <a:moveTo>
                  <a:pt x="1199" y="10324"/>
                </a:moveTo>
                <a:lnTo>
                  <a:pt x="1197" y="10326"/>
                </a:lnTo>
                <a:lnTo>
                  <a:pt x="1198" y="10327"/>
                </a:lnTo>
                <a:lnTo>
                  <a:pt x="1198" y="10327"/>
                </a:lnTo>
                <a:cubicBezTo>
                  <a:pt x="1197" y="10333"/>
                  <a:pt x="1199" y="10338"/>
                  <a:pt x="1202" y="10340"/>
                </a:cubicBezTo>
                <a:cubicBezTo>
                  <a:pt x="1204" y="10334"/>
                  <a:pt x="1203" y="10329"/>
                  <a:pt x="1199" y="10327"/>
                </a:cubicBezTo>
                <a:lnTo>
                  <a:pt x="1198" y="10327"/>
                </a:lnTo>
                <a:lnTo>
                  <a:pt x="1199" y="10324"/>
                </a:lnTo>
                <a:close/>
                <a:moveTo>
                  <a:pt x="1324" y="10321"/>
                </a:moveTo>
                <a:cubicBezTo>
                  <a:pt x="1325" y="10326"/>
                  <a:pt x="1318" y="10339"/>
                  <a:pt x="1325" y="10339"/>
                </a:cubicBezTo>
                <a:lnTo>
                  <a:pt x="1326" y="10338"/>
                </a:lnTo>
                <a:cubicBezTo>
                  <a:pt x="1324" y="10333"/>
                  <a:pt x="1332" y="10321"/>
                  <a:pt x="1324" y="10321"/>
                </a:cubicBezTo>
                <a:close/>
                <a:moveTo>
                  <a:pt x="1237" y="10319"/>
                </a:moveTo>
                <a:lnTo>
                  <a:pt x="1235" y="10321"/>
                </a:lnTo>
                <a:lnTo>
                  <a:pt x="1235" y="10321"/>
                </a:lnTo>
                <a:lnTo>
                  <a:pt x="1235" y="10322"/>
                </a:lnTo>
                <a:cubicBezTo>
                  <a:pt x="1230" y="10327"/>
                  <a:pt x="1223" y="10331"/>
                  <a:pt x="1222" y="10343"/>
                </a:cubicBezTo>
                <a:cubicBezTo>
                  <a:pt x="1226" y="10352"/>
                  <a:pt x="1265" y="10364"/>
                  <a:pt x="1267" y="10356"/>
                </a:cubicBezTo>
                <a:cubicBezTo>
                  <a:pt x="1243" y="10356"/>
                  <a:pt x="1255" y="10328"/>
                  <a:pt x="1238" y="10322"/>
                </a:cubicBezTo>
                <a:lnTo>
                  <a:pt x="1235" y="10321"/>
                </a:lnTo>
                <a:lnTo>
                  <a:pt x="1237" y="10319"/>
                </a:lnTo>
                <a:close/>
                <a:moveTo>
                  <a:pt x="2194" y="10317"/>
                </a:moveTo>
                <a:cubicBezTo>
                  <a:pt x="2193" y="10322"/>
                  <a:pt x="2192" y="10328"/>
                  <a:pt x="2192" y="10334"/>
                </a:cubicBezTo>
                <a:cubicBezTo>
                  <a:pt x="2202" y="10331"/>
                  <a:pt x="2215" y="10350"/>
                  <a:pt x="2218" y="10334"/>
                </a:cubicBezTo>
                <a:lnTo>
                  <a:pt x="2219" y="10333"/>
                </a:lnTo>
                <a:cubicBezTo>
                  <a:pt x="2216" y="10325"/>
                  <a:pt x="2200" y="10338"/>
                  <a:pt x="2207" y="10319"/>
                </a:cubicBezTo>
                <a:lnTo>
                  <a:pt x="2194" y="10317"/>
                </a:lnTo>
                <a:close/>
                <a:moveTo>
                  <a:pt x="2270" y="10310"/>
                </a:moveTo>
                <a:lnTo>
                  <a:pt x="2268" y="10320"/>
                </a:lnTo>
                <a:lnTo>
                  <a:pt x="2275" y="10321"/>
                </a:lnTo>
                <a:lnTo>
                  <a:pt x="2276" y="10311"/>
                </a:lnTo>
                <a:lnTo>
                  <a:pt x="2270" y="10310"/>
                </a:lnTo>
                <a:close/>
                <a:moveTo>
                  <a:pt x="1319" y="10294"/>
                </a:moveTo>
                <a:cubicBezTo>
                  <a:pt x="1316" y="10295"/>
                  <a:pt x="1314" y="10297"/>
                  <a:pt x="1313" y="10299"/>
                </a:cubicBezTo>
                <a:cubicBezTo>
                  <a:pt x="1317" y="10301"/>
                  <a:pt x="1318" y="10304"/>
                  <a:pt x="1325" y="10304"/>
                </a:cubicBezTo>
                <a:lnTo>
                  <a:pt x="1327" y="10304"/>
                </a:lnTo>
                <a:cubicBezTo>
                  <a:pt x="1328" y="10300"/>
                  <a:pt x="1326" y="10296"/>
                  <a:pt x="1322" y="10295"/>
                </a:cubicBezTo>
                <a:cubicBezTo>
                  <a:pt x="1321" y="10294"/>
                  <a:pt x="1320" y="10294"/>
                  <a:pt x="1319" y="10294"/>
                </a:cubicBezTo>
                <a:close/>
                <a:moveTo>
                  <a:pt x="1628" y="10291"/>
                </a:moveTo>
                <a:cubicBezTo>
                  <a:pt x="1627" y="10291"/>
                  <a:pt x="1625" y="10293"/>
                  <a:pt x="1624" y="10296"/>
                </a:cubicBezTo>
                <a:cubicBezTo>
                  <a:pt x="1638" y="10301"/>
                  <a:pt x="1633" y="10290"/>
                  <a:pt x="1628" y="10291"/>
                </a:cubicBezTo>
                <a:close/>
                <a:moveTo>
                  <a:pt x="1559" y="10283"/>
                </a:moveTo>
                <a:cubicBezTo>
                  <a:pt x="1559" y="10286"/>
                  <a:pt x="1559" y="10288"/>
                  <a:pt x="1560" y="10291"/>
                </a:cubicBezTo>
                <a:lnTo>
                  <a:pt x="1566" y="10291"/>
                </a:lnTo>
                <a:cubicBezTo>
                  <a:pt x="1567" y="10289"/>
                  <a:pt x="1567" y="10286"/>
                  <a:pt x="1566" y="10284"/>
                </a:cubicBezTo>
                <a:lnTo>
                  <a:pt x="1560" y="10284"/>
                </a:lnTo>
                <a:lnTo>
                  <a:pt x="1559" y="10283"/>
                </a:lnTo>
                <a:close/>
                <a:moveTo>
                  <a:pt x="1519" y="10282"/>
                </a:moveTo>
                <a:cubicBezTo>
                  <a:pt x="1513" y="10283"/>
                  <a:pt x="1505" y="10288"/>
                  <a:pt x="1500" y="10293"/>
                </a:cubicBezTo>
                <a:cubicBezTo>
                  <a:pt x="1512" y="10294"/>
                  <a:pt x="1523" y="10297"/>
                  <a:pt x="1528" y="10289"/>
                </a:cubicBezTo>
                <a:lnTo>
                  <a:pt x="1528" y="10289"/>
                </a:lnTo>
                <a:cubicBezTo>
                  <a:pt x="1526" y="10284"/>
                  <a:pt x="1523" y="10282"/>
                  <a:pt x="1519" y="10282"/>
                </a:cubicBezTo>
                <a:close/>
                <a:moveTo>
                  <a:pt x="1596" y="10282"/>
                </a:moveTo>
                <a:cubicBezTo>
                  <a:pt x="1593" y="10282"/>
                  <a:pt x="1591" y="10283"/>
                  <a:pt x="1592" y="10288"/>
                </a:cubicBezTo>
                <a:lnTo>
                  <a:pt x="1592" y="10288"/>
                </a:lnTo>
                <a:cubicBezTo>
                  <a:pt x="1600" y="10290"/>
                  <a:pt x="1605" y="10289"/>
                  <a:pt x="1606" y="10283"/>
                </a:cubicBezTo>
                <a:cubicBezTo>
                  <a:pt x="1603" y="10283"/>
                  <a:pt x="1599" y="10282"/>
                  <a:pt x="1596" y="10282"/>
                </a:cubicBezTo>
                <a:close/>
                <a:moveTo>
                  <a:pt x="352" y="10281"/>
                </a:moveTo>
                <a:lnTo>
                  <a:pt x="352" y="10288"/>
                </a:lnTo>
                <a:lnTo>
                  <a:pt x="359" y="10288"/>
                </a:lnTo>
                <a:cubicBezTo>
                  <a:pt x="359" y="10286"/>
                  <a:pt x="359" y="10284"/>
                  <a:pt x="359" y="10281"/>
                </a:cubicBezTo>
                <a:lnTo>
                  <a:pt x="352" y="10281"/>
                </a:lnTo>
                <a:close/>
                <a:moveTo>
                  <a:pt x="7486" y="10274"/>
                </a:moveTo>
                <a:cubicBezTo>
                  <a:pt x="7486" y="10274"/>
                  <a:pt x="7485" y="10274"/>
                  <a:pt x="7485" y="10274"/>
                </a:cubicBezTo>
                <a:cubicBezTo>
                  <a:pt x="7483" y="10274"/>
                  <a:pt x="7482" y="10275"/>
                  <a:pt x="7480" y="10277"/>
                </a:cubicBezTo>
                <a:cubicBezTo>
                  <a:pt x="7478" y="10293"/>
                  <a:pt x="7500" y="10287"/>
                  <a:pt x="7500" y="10277"/>
                </a:cubicBezTo>
                <a:cubicBezTo>
                  <a:pt x="7493" y="10278"/>
                  <a:pt x="7490" y="10274"/>
                  <a:pt x="7486" y="10274"/>
                </a:cubicBezTo>
                <a:close/>
                <a:moveTo>
                  <a:pt x="1496" y="10272"/>
                </a:moveTo>
                <a:cubicBezTo>
                  <a:pt x="1493" y="10273"/>
                  <a:pt x="1490" y="10277"/>
                  <a:pt x="1488" y="10281"/>
                </a:cubicBezTo>
                <a:cubicBezTo>
                  <a:pt x="1494" y="10282"/>
                  <a:pt x="1499" y="10280"/>
                  <a:pt x="1502" y="10276"/>
                </a:cubicBezTo>
                <a:lnTo>
                  <a:pt x="1503" y="10276"/>
                </a:lnTo>
                <a:cubicBezTo>
                  <a:pt x="1500" y="10273"/>
                  <a:pt x="1498" y="10272"/>
                  <a:pt x="1496" y="10272"/>
                </a:cubicBezTo>
                <a:close/>
                <a:moveTo>
                  <a:pt x="1510" y="10270"/>
                </a:moveTo>
                <a:cubicBezTo>
                  <a:pt x="1499" y="10285"/>
                  <a:pt x="1520" y="10280"/>
                  <a:pt x="1510" y="10270"/>
                </a:cubicBezTo>
                <a:close/>
                <a:moveTo>
                  <a:pt x="493" y="10269"/>
                </a:moveTo>
                <a:cubicBezTo>
                  <a:pt x="489" y="10269"/>
                  <a:pt x="486" y="10271"/>
                  <a:pt x="485" y="10275"/>
                </a:cubicBezTo>
                <a:cubicBezTo>
                  <a:pt x="489" y="10280"/>
                  <a:pt x="501" y="10282"/>
                  <a:pt x="502" y="10274"/>
                </a:cubicBezTo>
                <a:lnTo>
                  <a:pt x="502" y="10274"/>
                </a:lnTo>
                <a:cubicBezTo>
                  <a:pt x="500" y="10271"/>
                  <a:pt x="496" y="10269"/>
                  <a:pt x="493" y="10269"/>
                </a:cubicBezTo>
                <a:close/>
                <a:moveTo>
                  <a:pt x="1595" y="10268"/>
                </a:moveTo>
                <a:cubicBezTo>
                  <a:pt x="1585" y="10268"/>
                  <a:pt x="1574" y="10269"/>
                  <a:pt x="1564" y="10271"/>
                </a:cubicBezTo>
                <a:cubicBezTo>
                  <a:pt x="1574" y="10275"/>
                  <a:pt x="1598" y="10279"/>
                  <a:pt x="1606" y="10270"/>
                </a:cubicBezTo>
                <a:lnTo>
                  <a:pt x="1605" y="10269"/>
                </a:lnTo>
                <a:cubicBezTo>
                  <a:pt x="1602" y="10269"/>
                  <a:pt x="1598" y="10268"/>
                  <a:pt x="1595" y="10268"/>
                </a:cubicBezTo>
                <a:close/>
                <a:moveTo>
                  <a:pt x="293" y="10266"/>
                </a:moveTo>
                <a:cubicBezTo>
                  <a:pt x="293" y="10270"/>
                  <a:pt x="289" y="10270"/>
                  <a:pt x="289" y="10273"/>
                </a:cubicBezTo>
                <a:cubicBezTo>
                  <a:pt x="292" y="10273"/>
                  <a:pt x="293" y="10277"/>
                  <a:pt x="295" y="10277"/>
                </a:cubicBezTo>
                <a:cubicBezTo>
                  <a:pt x="296" y="10274"/>
                  <a:pt x="298" y="10274"/>
                  <a:pt x="299" y="10272"/>
                </a:cubicBezTo>
                <a:lnTo>
                  <a:pt x="299" y="10271"/>
                </a:lnTo>
                <a:lnTo>
                  <a:pt x="300" y="10271"/>
                </a:lnTo>
                <a:lnTo>
                  <a:pt x="299" y="10271"/>
                </a:lnTo>
                <a:lnTo>
                  <a:pt x="299" y="10271"/>
                </a:lnTo>
                <a:lnTo>
                  <a:pt x="298" y="10270"/>
                </a:lnTo>
                <a:cubicBezTo>
                  <a:pt x="296" y="10269"/>
                  <a:pt x="295" y="10267"/>
                  <a:pt x="293" y="10266"/>
                </a:cubicBezTo>
                <a:close/>
                <a:moveTo>
                  <a:pt x="270" y="10266"/>
                </a:moveTo>
                <a:cubicBezTo>
                  <a:pt x="270" y="10277"/>
                  <a:pt x="266" y="10293"/>
                  <a:pt x="272" y="10300"/>
                </a:cubicBezTo>
                <a:cubicBezTo>
                  <a:pt x="284" y="10299"/>
                  <a:pt x="298" y="10299"/>
                  <a:pt x="303" y="10290"/>
                </a:cubicBezTo>
                <a:lnTo>
                  <a:pt x="303" y="10290"/>
                </a:lnTo>
                <a:cubicBezTo>
                  <a:pt x="296" y="10277"/>
                  <a:pt x="284" y="10268"/>
                  <a:pt x="270" y="10266"/>
                </a:cubicBezTo>
                <a:close/>
                <a:moveTo>
                  <a:pt x="1541" y="10257"/>
                </a:moveTo>
                <a:cubicBezTo>
                  <a:pt x="1540" y="10257"/>
                  <a:pt x="1540" y="10257"/>
                  <a:pt x="1539" y="10257"/>
                </a:cubicBezTo>
                <a:cubicBezTo>
                  <a:pt x="1543" y="10271"/>
                  <a:pt x="1536" y="10272"/>
                  <a:pt x="1528" y="10268"/>
                </a:cubicBezTo>
                <a:lnTo>
                  <a:pt x="1524" y="10265"/>
                </a:lnTo>
                <a:lnTo>
                  <a:pt x="1524" y="10265"/>
                </a:lnTo>
                <a:lnTo>
                  <a:pt x="1524" y="10265"/>
                </a:lnTo>
                <a:lnTo>
                  <a:pt x="1524" y="10265"/>
                </a:lnTo>
                <a:lnTo>
                  <a:pt x="1522" y="10279"/>
                </a:lnTo>
                <a:cubicBezTo>
                  <a:pt x="1534" y="10284"/>
                  <a:pt x="1555" y="10283"/>
                  <a:pt x="1558" y="10266"/>
                </a:cubicBezTo>
                <a:cubicBezTo>
                  <a:pt x="1548" y="10266"/>
                  <a:pt x="1551" y="10256"/>
                  <a:pt x="1541" y="10257"/>
                </a:cubicBezTo>
                <a:close/>
                <a:moveTo>
                  <a:pt x="1934" y="10257"/>
                </a:moveTo>
                <a:cubicBezTo>
                  <a:pt x="1933" y="10257"/>
                  <a:pt x="1932" y="10257"/>
                  <a:pt x="1931" y="10257"/>
                </a:cubicBezTo>
                <a:lnTo>
                  <a:pt x="1931" y="10257"/>
                </a:lnTo>
                <a:cubicBezTo>
                  <a:pt x="1931" y="10261"/>
                  <a:pt x="1930" y="10264"/>
                  <a:pt x="1930" y="10267"/>
                </a:cubicBezTo>
                <a:cubicBezTo>
                  <a:pt x="1938" y="10268"/>
                  <a:pt x="1946" y="10270"/>
                  <a:pt x="1947" y="10262"/>
                </a:cubicBezTo>
                <a:cubicBezTo>
                  <a:pt x="1940" y="10263"/>
                  <a:pt x="1940" y="10257"/>
                  <a:pt x="1934" y="10257"/>
                </a:cubicBezTo>
                <a:close/>
                <a:moveTo>
                  <a:pt x="1918" y="10253"/>
                </a:moveTo>
                <a:cubicBezTo>
                  <a:pt x="1911" y="10254"/>
                  <a:pt x="1904" y="10259"/>
                  <a:pt x="1903" y="10267"/>
                </a:cubicBezTo>
                <a:lnTo>
                  <a:pt x="1903" y="10267"/>
                </a:lnTo>
                <a:cubicBezTo>
                  <a:pt x="1908" y="10279"/>
                  <a:pt x="1926" y="10273"/>
                  <a:pt x="1928" y="10256"/>
                </a:cubicBezTo>
                <a:cubicBezTo>
                  <a:pt x="1926" y="10254"/>
                  <a:pt x="1923" y="10253"/>
                  <a:pt x="1921" y="10253"/>
                </a:cubicBezTo>
                <a:cubicBezTo>
                  <a:pt x="1920" y="10253"/>
                  <a:pt x="1919" y="10253"/>
                  <a:pt x="1918" y="10253"/>
                </a:cubicBezTo>
                <a:close/>
                <a:moveTo>
                  <a:pt x="611" y="10251"/>
                </a:moveTo>
                <a:cubicBezTo>
                  <a:pt x="605" y="10250"/>
                  <a:pt x="600" y="10252"/>
                  <a:pt x="600" y="10259"/>
                </a:cubicBezTo>
                <a:lnTo>
                  <a:pt x="599" y="10259"/>
                </a:lnTo>
                <a:cubicBezTo>
                  <a:pt x="605" y="10257"/>
                  <a:pt x="616" y="10261"/>
                  <a:pt x="618" y="10251"/>
                </a:cubicBezTo>
                <a:cubicBezTo>
                  <a:pt x="616" y="10251"/>
                  <a:pt x="613" y="10251"/>
                  <a:pt x="611" y="10251"/>
                </a:cubicBezTo>
                <a:close/>
                <a:moveTo>
                  <a:pt x="1581" y="10249"/>
                </a:moveTo>
                <a:cubicBezTo>
                  <a:pt x="1580" y="10251"/>
                  <a:pt x="1580" y="10253"/>
                  <a:pt x="1581" y="10256"/>
                </a:cubicBezTo>
                <a:lnTo>
                  <a:pt x="1595" y="10257"/>
                </a:lnTo>
                <a:cubicBezTo>
                  <a:pt x="1595" y="10255"/>
                  <a:pt x="1595" y="10253"/>
                  <a:pt x="1595" y="10251"/>
                </a:cubicBezTo>
                <a:lnTo>
                  <a:pt x="1581" y="10249"/>
                </a:lnTo>
                <a:lnTo>
                  <a:pt x="1581" y="10249"/>
                </a:lnTo>
                <a:close/>
                <a:moveTo>
                  <a:pt x="1751" y="10248"/>
                </a:moveTo>
                <a:cubicBezTo>
                  <a:pt x="1746" y="10249"/>
                  <a:pt x="1738" y="10261"/>
                  <a:pt x="1744" y="10261"/>
                </a:cubicBezTo>
                <a:cubicBezTo>
                  <a:pt x="1745" y="10257"/>
                  <a:pt x="1749" y="10259"/>
                  <a:pt x="1754" y="10259"/>
                </a:cubicBezTo>
                <a:lnTo>
                  <a:pt x="1756" y="10258"/>
                </a:lnTo>
                <a:cubicBezTo>
                  <a:pt x="1756" y="10256"/>
                  <a:pt x="1756" y="10254"/>
                  <a:pt x="1755" y="10252"/>
                </a:cubicBezTo>
                <a:cubicBezTo>
                  <a:pt x="1754" y="10249"/>
                  <a:pt x="1753" y="10248"/>
                  <a:pt x="1751" y="10248"/>
                </a:cubicBezTo>
                <a:close/>
                <a:moveTo>
                  <a:pt x="1493" y="10244"/>
                </a:moveTo>
                <a:lnTo>
                  <a:pt x="1492" y="10251"/>
                </a:lnTo>
                <a:lnTo>
                  <a:pt x="1499" y="10251"/>
                </a:lnTo>
                <a:cubicBezTo>
                  <a:pt x="1500" y="10248"/>
                  <a:pt x="1500" y="10246"/>
                  <a:pt x="1500" y="10244"/>
                </a:cubicBezTo>
                <a:lnTo>
                  <a:pt x="1493" y="10244"/>
                </a:lnTo>
                <a:close/>
                <a:moveTo>
                  <a:pt x="1679" y="10243"/>
                </a:moveTo>
                <a:cubicBezTo>
                  <a:pt x="1677" y="10244"/>
                  <a:pt x="1675" y="10245"/>
                  <a:pt x="1673" y="10247"/>
                </a:cubicBezTo>
                <a:lnTo>
                  <a:pt x="1673" y="10247"/>
                </a:lnTo>
                <a:cubicBezTo>
                  <a:pt x="1680" y="10276"/>
                  <a:pt x="1645" y="10268"/>
                  <a:pt x="1635" y="10252"/>
                </a:cubicBezTo>
                <a:cubicBezTo>
                  <a:pt x="1626" y="10254"/>
                  <a:pt x="1623" y="10265"/>
                  <a:pt x="1616" y="10270"/>
                </a:cubicBezTo>
                <a:cubicBezTo>
                  <a:pt x="1631" y="10282"/>
                  <a:pt x="1655" y="10274"/>
                  <a:pt x="1676" y="10274"/>
                </a:cubicBezTo>
                <a:cubicBezTo>
                  <a:pt x="1672" y="10283"/>
                  <a:pt x="1657" y="10287"/>
                  <a:pt x="1663" y="10296"/>
                </a:cubicBezTo>
                <a:cubicBezTo>
                  <a:pt x="1668" y="10297"/>
                  <a:pt x="1673" y="10295"/>
                  <a:pt x="1677" y="10291"/>
                </a:cubicBezTo>
                <a:cubicBezTo>
                  <a:pt x="1689" y="10279"/>
                  <a:pt x="1679" y="10250"/>
                  <a:pt x="1710" y="10249"/>
                </a:cubicBezTo>
                <a:cubicBezTo>
                  <a:pt x="1698" y="10250"/>
                  <a:pt x="1687" y="10243"/>
                  <a:pt x="1679" y="10243"/>
                </a:cubicBezTo>
                <a:close/>
                <a:moveTo>
                  <a:pt x="475" y="10240"/>
                </a:moveTo>
                <a:cubicBezTo>
                  <a:pt x="471" y="10240"/>
                  <a:pt x="468" y="10243"/>
                  <a:pt x="468" y="10249"/>
                </a:cubicBezTo>
                <a:cubicBezTo>
                  <a:pt x="474" y="10251"/>
                  <a:pt x="481" y="10249"/>
                  <a:pt x="486" y="10244"/>
                </a:cubicBezTo>
                <a:lnTo>
                  <a:pt x="486" y="10244"/>
                </a:lnTo>
                <a:cubicBezTo>
                  <a:pt x="484" y="10241"/>
                  <a:pt x="479" y="10239"/>
                  <a:pt x="475" y="10240"/>
                </a:cubicBezTo>
                <a:close/>
                <a:moveTo>
                  <a:pt x="1733" y="10238"/>
                </a:moveTo>
                <a:lnTo>
                  <a:pt x="1732" y="10248"/>
                </a:lnTo>
                <a:lnTo>
                  <a:pt x="1742" y="10249"/>
                </a:lnTo>
                <a:lnTo>
                  <a:pt x="1743" y="10239"/>
                </a:lnTo>
                <a:lnTo>
                  <a:pt x="1733" y="10238"/>
                </a:lnTo>
                <a:close/>
                <a:moveTo>
                  <a:pt x="1660" y="10235"/>
                </a:moveTo>
                <a:cubicBezTo>
                  <a:pt x="1659" y="10246"/>
                  <a:pt x="1647" y="10242"/>
                  <a:pt x="1643" y="10247"/>
                </a:cubicBezTo>
                <a:cubicBezTo>
                  <a:pt x="1647" y="10251"/>
                  <a:pt x="1653" y="10253"/>
                  <a:pt x="1659" y="10252"/>
                </a:cubicBezTo>
                <a:cubicBezTo>
                  <a:pt x="1661" y="10251"/>
                  <a:pt x="1668" y="10237"/>
                  <a:pt x="1661" y="10236"/>
                </a:cubicBezTo>
                <a:lnTo>
                  <a:pt x="1660" y="10235"/>
                </a:lnTo>
                <a:close/>
                <a:moveTo>
                  <a:pt x="1528" y="10235"/>
                </a:moveTo>
                <a:cubicBezTo>
                  <a:pt x="1528" y="10237"/>
                  <a:pt x="1528" y="10240"/>
                  <a:pt x="1528" y="10242"/>
                </a:cubicBezTo>
                <a:lnTo>
                  <a:pt x="1535" y="10242"/>
                </a:lnTo>
                <a:cubicBezTo>
                  <a:pt x="1535" y="10239"/>
                  <a:pt x="1535" y="10237"/>
                  <a:pt x="1535" y="10235"/>
                </a:cubicBezTo>
                <a:lnTo>
                  <a:pt x="1528" y="10235"/>
                </a:lnTo>
                <a:close/>
                <a:moveTo>
                  <a:pt x="1676" y="10220"/>
                </a:moveTo>
                <a:cubicBezTo>
                  <a:pt x="1675" y="10222"/>
                  <a:pt x="1675" y="10223"/>
                  <a:pt x="1675" y="10225"/>
                </a:cubicBezTo>
                <a:cubicBezTo>
                  <a:pt x="1676" y="10229"/>
                  <a:pt x="1679" y="10231"/>
                  <a:pt x="1683" y="10231"/>
                </a:cubicBezTo>
                <a:cubicBezTo>
                  <a:pt x="1687" y="10230"/>
                  <a:pt x="1689" y="10226"/>
                  <a:pt x="1689" y="10222"/>
                </a:cubicBezTo>
                <a:lnTo>
                  <a:pt x="1676" y="10220"/>
                </a:lnTo>
                <a:close/>
                <a:moveTo>
                  <a:pt x="2080" y="10219"/>
                </a:moveTo>
                <a:cubicBezTo>
                  <a:pt x="2080" y="10219"/>
                  <a:pt x="2079" y="10219"/>
                  <a:pt x="2078" y="10219"/>
                </a:cubicBezTo>
                <a:cubicBezTo>
                  <a:pt x="2086" y="10230"/>
                  <a:pt x="2085" y="10245"/>
                  <a:pt x="2077" y="10255"/>
                </a:cubicBezTo>
                <a:cubicBezTo>
                  <a:pt x="2081" y="10259"/>
                  <a:pt x="2087" y="10261"/>
                  <a:pt x="2093" y="10261"/>
                </a:cubicBezTo>
                <a:cubicBezTo>
                  <a:pt x="2091" y="10248"/>
                  <a:pt x="2091" y="10219"/>
                  <a:pt x="2080" y="10219"/>
                </a:cubicBezTo>
                <a:close/>
                <a:moveTo>
                  <a:pt x="1754" y="10217"/>
                </a:moveTo>
                <a:cubicBezTo>
                  <a:pt x="1748" y="10217"/>
                  <a:pt x="1745" y="10222"/>
                  <a:pt x="1744" y="10229"/>
                </a:cubicBezTo>
                <a:cubicBezTo>
                  <a:pt x="1754" y="10233"/>
                  <a:pt x="1760" y="10226"/>
                  <a:pt x="1758" y="10220"/>
                </a:cubicBezTo>
                <a:lnTo>
                  <a:pt x="1756" y="10217"/>
                </a:lnTo>
                <a:lnTo>
                  <a:pt x="1757" y="10217"/>
                </a:lnTo>
                <a:lnTo>
                  <a:pt x="1756" y="10217"/>
                </a:lnTo>
                <a:lnTo>
                  <a:pt x="1756" y="10217"/>
                </a:lnTo>
                <a:lnTo>
                  <a:pt x="1754" y="10217"/>
                </a:lnTo>
                <a:close/>
                <a:moveTo>
                  <a:pt x="1921" y="10216"/>
                </a:moveTo>
                <a:cubicBezTo>
                  <a:pt x="1918" y="10217"/>
                  <a:pt x="1914" y="10221"/>
                  <a:pt x="1912" y="10224"/>
                </a:cubicBezTo>
                <a:cubicBezTo>
                  <a:pt x="1918" y="10225"/>
                  <a:pt x="1923" y="10225"/>
                  <a:pt x="1925" y="10221"/>
                </a:cubicBezTo>
                <a:lnTo>
                  <a:pt x="1926" y="10219"/>
                </a:lnTo>
                <a:lnTo>
                  <a:pt x="1926" y="10219"/>
                </a:lnTo>
                <a:lnTo>
                  <a:pt x="1926" y="10219"/>
                </a:lnTo>
                <a:lnTo>
                  <a:pt x="1926" y="10219"/>
                </a:lnTo>
                <a:lnTo>
                  <a:pt x="1924" y="10217"/>
                </a:lnTo>
                <a:cubicBezTo>
                  <a:pt x="1924" y="10217"/>
                  <a:pt x="1923" y="10217"/>
                  <a:pt x="1922" y="10216"/>
                </a:cubicBezTo>
                <a:cubicBezTo>
                  <a:pt x="1922" y="10216"/>
                  <a:pt x="1921" y="10216"/>
                  <a:pt x="1921" y="10216"/>
                </a:cubicBezTo>
                <a:close/>
                <a:moveTo>
                  <a:pt x="1709" y="10216"/>
                </a:moveTo>
                <a:cubicBezTo>
                  <a:pt x="1705" y="10216"/>
                  <a:pt x="1701" y="10219"/>
                  <a:pt x="1701" y="10224"/>
                </a:cubicBezTo>
                <a:lnTo>
                  <a:pt x="1714" y="10226"/>
                </a:lnTo>
                <a:cubicBezTo>
                  <a:pt x="1716" y="10220"/>
                  <a:pt x="1713" y="10216"/>
                  <a:pt x="1709" y="10216"/>
                </a:cubicBezTo>
                <a:close/>
                <a:moveTo>
                  <a:pt x="1588" y="10209"/>
                </a:moveTo>
                <a:lnTo>
                  <a:pt x="1587" y="10209"/>
                </a:lnTo>
                <a:lnTo>
                  <a:pt x="1588" y="10209"/>
                </a:lnTo>
                <a:cubicBezTo>
                  <a:pt x="1607" y="10215"/>
                  <a:pt x="1592" y="10210"/>
                  <a:pt x="1588" y="10209"/>
                </a:cubicBezTo>
                <a:close/>
                <a:moveTo>
                  <a:pt x="1674" y="10200"/>
                </a:moveTo>
                <a:cubicBezTo>
                  <a:pt x="1674" y="10202"/>
                  <a:pt x="1674" y="10204"/>
                  <a:pt x="1674" y="10207"/>
                </a:cubicBezTo>
                <a:lnTo>
                  <a:pt x="1687" y="10208"/>
                </a:lnTo>
                <a:cubicBezTo>
                  <a:pt x="1687" y="10206"/>
                  <a:pt x="1687" y="10204"/>
                  <a:pt x="1687" y="10202"/>
                </a:cubicBezTo>
                <a:lnTo>
                  <a:pt x="1674" y="10200"/>
                </a:lnTo>
                <a:close/>
                <a:moveTo>
                  <a:pt x="1937" y="10186"/>
                </a:moveTo>
                <a:cubicBezTo>
                  <a:pt x="1930" y="10207"/>
                  <a:pt x="1946" y="10195"/>
                  <a:pt x="1937" y="10186"/>
                </a:cubicBezTo>
                <a:close/>
                <a:moveTo>
                  <a:pt x="1734" y="10181"/>
                </a:moveTo>
                <a:cubicBezTo>
                  <a:pt x="1728" y="10181"/>
                  <a:pt x="1722" y="10183"/>
                  <a:pt x="1722" y="10192"/>
                </a:cubicBezTo>
                <a:cubicBezTo>
                  <a:pt x="1732" y="10195"/>
                  <a:pt x="1738" y="10194"/>
                  <a:pt x="1740" y="10185"/>
                </a:cubicBezTo>
                <a:lnTo>
                  <a:pt x="1740" y="10181"/>
                </a:lnTo>
                <a:lnTo>
                  <a:pt x="1741" y="10181"/>
                </a:lnTo>
                <a:lnTo>
                  <a:pt x="1740" y="10181"/>
                </a:lnTo>
                <a:lnTo>
                  <a:pt x="1740" y="10181"/>
                </a:lnTo>
                <a:lnTo>
                  <a:pt x="1734" y="10181"/>
                </a:lnTo>
                <a:close/>
                <a:moveTo>
                  <a:pt x="1682" y="10180"/>
                </a:moveTo>
                <a:cubicBezTo>
                  <a:pt x="1678" y="10180"/>
                  <a:pt x="1674" y="10181"/>
                  <a:pt x="1673" y="10186"/>
                </a:cubicBezTo>
                <a:cubicBezTo>
                  <a:pt x="1680" y="10186"/>
                  <a:pt x="1693" y="10193"/>
                  <a:pt x="1691" y="10182"/>
                </a:cubicBezTo>
                <a:lnTo>
                  <a:pt x="1691" y="10181"/>
                </a:lnTo>
                <a:cubicBezTo>
                  <a:pt x="1688" y="10181"/>
                  <a:pt x="1685" y="10180"/>
                  <a:pt x="1682" y="10180"/>
                </a:cubicBezTo>
                <a:close/>
                <a:moveTo>
                  <a:pt x="1625" y="10176"/>
                </a:moveTo>
                <a:lnTo>
                  <a:pt x="1623" y="10186"/>
                </a:lnTo>
                <a:lnTo>
                  <a:pt x="1622" y="10186"/>
                </a:lnTo>
                <a:lnTo>
                  <a:pt x="1623" y="10186"/>
                </a:lnTo>
                <a:lnTo>
                  <a:pt x="1623" y="10186"/>
                </a:lnTo>
                <a:lnTo>
                  <a:pt x="1626" y="10186"/>
                </a:lnTo>
                <a:cubicBezTo>
                  <a:pt x="1629" y="10187"/>
                  <a:pt x="1632" y="10187"/>
                  <a:pt x="1634" y="10184"/>
                </a:cubicBezTo>
                <a:cubicBezTo>
                  <a:pt x="1629" y="10183"/>
                  <a:pt x="1629" y="10178"/>
                  <a:pt x="1625" y="10176"/>
                </a:cubicBezTo>
                <a:close/>
                <a:moveTo>
                  <a:pt x="1711" y="10174"/>
                </a:moveTo>
                <a:cubicBezTo>
                  <a:pt x="1706" y="10174"/>
                  <a:pt x="1701" y="10177"/>
                  <a:pt x="1701" y="10183"/>
                </a:cubicBezTo>
                <a:lnTo>
                  <a:pt x="1717" y="10185"/>
                </a:lnTo>
                <a:lnTo>
                  <a:pt x="1717" y="10185"/>
                </a:lnTo>
                <a:cubicBezTo>
                  <a:pt x="1719" y="10178"/>
                  <a:pt x="1715" y="10175"/>
                  <a:pt x="1711" y="10174"/>
                </a:cubicBezTo>
                <a:close/>
                <a:moveTo>
                  <a:pt x="292" y="10165"/>
                </a:moveTo>
                <a:lnTo>
                  <a:pt x="292" y="10165"/>
                </a:lnTo>
                <a:lnTo>
                  <a:pt x="291" y="10166"/>
                </a:lnTo>
                <a:cubicBezTo>
                  <a:pt x="283" y="10172"/>
                  <a:pt x="285" y="10196"/>
                  <a:pt x="288" y="10209"/>
                </a:cubicBezTo>
                <a:cubicBezTo>
                  <a:pt x="301" y="10204"/>
                  <a:pt x="288" y="10185"/>
                  <a:pt x="291" y="10168"/>
                </a:cubicBezTo>
                <a:lnTo>
                  <a:pt x="292" y="10165"/>
                </a:lnTo>
                <a:lnTo>
                  <a:pt x="292" y="10165"/>
                </a:lnTo>
                <a:lnTo>
                  <a:pt x="292" y="10165"/>
                </a:lnTo>
                <a:close/>
                <a:moveTo>
                  <a:pt x="1669" y="10162"/>
                </a:moveTo>
                <a:cubicBezTo>
                  <a:pt x="1665" y="10166"/>
                  <a:pt x="1663" y="10173"/>
                  <a:pt x="1671" y="10176"/>
                </a:cubicBezTo>
                <a:cubicBezTo>
                  <a:pt x="1671" y="10171"/>
                  <a:pt x="1674" y="10163"/>
                  <a:pt x="1669" y="10162"/>
                </a:cubicBezTo>
                <a:lnTo>
                  <a:pt x="1669" y="10162"/>
                </a:lnTo>
                <a:close/>
                <a:moveTo>
                  <a:pt x="1684" y="10161"/>
                </a:moveTo>
                <a:cubicBezTo>
                  <a:pt x="1681" y="10161"/>
                  <a:pt x="1678" y="10163"/>
                  <a:pt x="1676" y="10166"/>
                </a:cubicBezTo>
                <a:cubicBezTo>
                  <a:pt x="1683" y="10166"/>
                  <a:pt x="1697" y="10173"/>
                  <a:pt x="1700" y="10166"/>
                </a:cubicBezTo>
                <a:lnTo>
                  <a:pt x="1700" y="10166"/>
                </a:lnTo>
                <a:cubicBezTo>
                  <a:pt x="1694" y="10163"/>
                  <a:pt x="1689" y="10160"/>
                  <a:pt x="1684" y="10161"/>
                </a:cubicBezTo>
                <a:close/>
                <a:moveTo>
                  <a:pt x="1602" y="10160"/>
                </a:moveTo>
                <a:cubicBezTo>
                  <a:pt x="1601" y="10164"/>
                  <a:pt x="1597" y="10164"/>
                  <a:pt x="1597" y="10170"/>
                </a:cubicBezTo>
                <a:lnTo>
                  <a:pt x="1607" y="10171"/>
                </a:lnTo>
                <a:lnTo>
                  <a:pt x="1608" y="10171"/>
                </a:lnTo>
                <a:cubicBezTo>
                  <a:pt x="1608" y="10168"/>
                  <a:pt x="1608" y="10166"/>
                  <a:pt x="1608" y="10164"/>
                </a:cubicBezTo>
                <a:cubicBezTo>
                  <a:pt x="1605" y="10164"/>
                  <a:pt x="1605" y="10161"/>
                  <a:pt x="1602" y="10160"/>
                </a:cubicBezTo>
                <a:close/>
                <a:moveTo>
                  <a:pt x="1719" y="10156"/>
                </a:moveTo>
                <a:cubicBezTo>
                  <a:pt x="1715" y="10156"/>
                  <a:pt x="1710" y="10158"/>
                  <a:pt x="1709" y="10163"/>
                </a:cubicBezTo>
                <a:lnTo>
                  <a:pt x="1725" y="10165"/>
                </a:lnTo>
                <a:cubicBezTo>
                  <a:pt x="1726" y="10158"/>
                  <a:pt x="1722" y="10156"/>
                  <a:pt x="1719" y="10156"/>
                </a:cubicBezTo>
                <a:close/>
                <a:moveTo>
                  <a:pt x="1725" y="10138"/>
                </a:moveTo>
                <a:cubicBezTo>
                  <a:pt x="1720" y="10138"/>
                  <a:pt x="1717" y="10139"/>
                  <a:pt x="1716" y="10143"/>
                </a:cubicBezTo>
                <a:cubicBezTo>
                  <a:pt x="1721" y="10143"/>
                  <a:pt x="1730" y="10148"/>
                  <a:pt x="1730" y="10140"/>
                </a:cubicBezTo>
                <a:lnTo>
                  <a:pt x="1730" y="10139"/>
                </a:lnTo>
                <a:lnTo>
                  <a:pt x="1730" y="10139"/>
                </a:lnTo>
                <a:lnTo>
                  <a:pt x="1730" y="10138"/>
                </a:lnTo>
                <a:lnTo>
                  <a:pt x="1730" y="10139"/>
                </a:lnTo>
                <a:lnTo>
                  <a:pt x="1725" y="10138"/>
                </a:lnTo>
                <a:close/>
                <a:moveTo>
                  <a:pt x="731" y="10131"/>
                </a:moveTo>
                <a:cubicBezTo>
                  <a:pt x="731" y="10133"/>
                  <a:pt x="731" y="10135"/>
                  <a:pt x="731" y="10137"/>
                </a:cubicBezTo>
                <a:lnTo>
                  <a:pt x="737" y="10137"/>
                </a:lnTo>
                <a:cubicBezTo>
                  <a:pt x="737" y="10135"/>
                  <a:pt x="737" y="10133"/>
                  <a:pt x="737" y="10131"/>
                </a:cubicBezTo>
                <a:lnTo>
                  <a:pt x="731" y="10131"/>
                </a:lnTo>
                <a:close/>
                <a:moveTo>
                  <a:pt x="1902" y="10115"/>
                </a:moveTo>
                <a:lnTo>
                  <a:pt x="1901" y="10125"/>
                </a:lnTo>
                <a:lnTo>
                  <a:pt x="1908" y="10125"/>
                </a:lnTo>
                <a:lnTo>
                  <a:pt x="1909" y="10115"/>
                </a:lnTo>
                <a:lnTo>
                  <a:pt x="1902" y="10115"/>
                </a:lnTo>
                <a:close/>
                <a:moveTo>
                  <a:pt x="7491" y="10114"/>
                </a:moveTo>
                <a:cubicBezTo>
                  <a:pt x="7480" y="10113"/>
                  <a:pt x="7475" y="10132"/>
                  <a:pt x="7486" y="10135"/>
                </a:cubicBezTo>
                <a:lnTo>
                  <a:pt x="7487" y="10134"/>
                </a:lnTo>
                <a:cubicBezTo>
                  <a:pt x="7490" y="10129"/>
                  <a:pt x="7497" y="10126"/>
                  <a:pt x="7494" y="10114"/>
                </a:cubicBezTo>
                <a:cubicBezTo>
                  <a:pt x="7493" y="10114"/>
                  <a:pt x="7492" y="10114"/>
                  <a:pt x="7491" y="10114"/>
                </a:cubicBezTo>
                <a:close/>
                <a:moveTo>
                  <a:pt x="1840" y="10099"/>
                </a:moveTo>
                <a:cubicBezTo>
                  <a:pt x="1839" y="10103"/>
                  <a:pt x="1834" y="10101"/>
                  <a:pt x="1832" y="10105"/>
                </a:cubicBezTo>
                <a:cubicBezTo>
                  <a:pt x="1839" y="10108"/>
                  <a:pt x="1833" y="10124"/>
                  <a:pt x="1839" y="10129"/>
                </a:cubicBezTo>
                <a:cubicBezTo>
                  <a:pt x="1840" y="10122"/>
                  <a:pt x="1843" y="10119"/>
                  <a:pt x="1851" y="10121"/>
                </a:cubicBezTo>
                <a:cubicBezTo>
                  <a:pt x="1851" y="10111"/>
                  <a:pt x="1843" y="10107"/>
                  <a:pt x="1840" y="10100"/>
                </a:cubicBezTo>
                <a:lnTo>
                  <a:pt x="1840" y="10099"/>
                </a:lnTo>
                <a:close/>
                <a:moveTo>
                  <a:pt x="1814" y="10089"/>
                </a:moveTo>
                <a:cubicBezTo>
                  <a:pt x="1812" y="10093"/>
                  <a:pt x="1815" y="10099"/>
                  <a:pt x="1820" y="10100"/>
                </a:cubicBezTo>
                <a:cubicBezTo>
                  <a:pt x="1821" y="10096"/>
                  <a:pt x="1818" y="10091"/>
                  <a:pt x="1814" y="10089"/>
                </a:cubicBezTo>
                <a:lnTo>
                  <a:pt x="1814" y="10089"/>
                </a:lnTo>
                <a:close/>
                <a:moveTo>
                  <a:pt x="1858" y="10088"/>
                </a:moveTo>
                <a:cubicBezTo>
                  <a:pt x="1858" y="10090"/>
                  <a:pt x="1858" y="10092"/>
                  <a:pt x="1858" y="10095"/>
                </a:cubicBezTo>
                <a:lnTo>
                  <a:pt x="1865" y="10095"/>
                </a:lnTo>
                <a:cubicBezTo>
                  <a:pt x="1865" y="10093"/>
                  <a:pt x="1865" y="10091"/>
                  <a:pt x="1865" y="10088"/>
                </a:cubicBezTo>
                <a:lnTo>
                  <a:pt x="1858" y="10088"/>
                </a:lnTo>
                <a:lnTo>
                  <a:pt x="1858" y="10088"/>
                </a:lnTo>
                <a:close/>
                <a:moveTo>
                  <a:pt x="1791" y="10085"/>
                </a:moveTo>
                <a:cubicBezTo>
                  <a:pt x="1790" y="10092"/>
                  <a:pt x="1793" y="10095"/>
                  <a:pt x="1796" y="10098"/>
                </a:cubicBezTo>
                <a:lnTo>
                  <a:pt x="1799" y="10100"/>
                </a:lnTo>
                <a:lnTo>
                  <a:pt x="1799" y="10100"/>
                </a:lnTo>
                <a:lnTo>
                  <a:pt x="1799" y="10100"/>
                </a:lnTo>
                <a:lnTo>
                  <a:pt x="1799" y="10100"/>
                </a:lnTo>
                <a:lnTo>
                  <a:pt x="1800" y="10097"/>
                </a:lnTo>
                <a:cubicBezTo>
                  <a:pt x="1800" y="10091"/>
                  <a:pt x="1795" y="10089"/>
                  <a:pt x="1791" y="10085"/>
                </a:cubicBezTo>
                <a:close/>
                <a:moveTo>
                  <a:pt x="7490" y="10073"/>
                </a:moveTo>
                <a:cubicBezTo>
                  <a:pt x="7487" y="10074"/>
                  <a:pt x="7483" y="10078"/>
                  <a:pt x="7484" y="10091"/>
                </a:cubicBezTo>
                <a:cubicBezTo>
                  <a:pt x="7509" y="10091"/>
                  <a:pt x="7498" y="10072"/>
                  <a:pt x="7490" y="10073"/>
                </a:cubicBezTo>
                <a:close/>
                <a:moveTo>
                  <a:pt x="1799" y="10046"/>
                </a:moveTo>
                <a:cubicBezTo>
                  <a:pt x="1812" y="10061"/>
                  <a:pt x="1794" y="10073"/>
                  <a:pt x="1796" y="10079"/>
                </a:cubicBezTo>
                <a:cubicBezTo>
                  <a:pt x="1798" y="10066"/>
                  <a:pt x="1812" y="10087"/>
                  <a:pt x="1816" y="10072"/>
                </a:cubicBezTo>
                <a:cubicBezTo>
                  <a:pt x="1808" y="10065"/>
                  <a:pt x="1810" y="10051"/>
                  <a:pt x="1799" y="10046"/>
                </a:cubicBezTo>
                <a:close/>
                <a:moveTo>
                  <a:pt x="200" y="9939"/>
                </a:moveTo>
                <a:cubicBezTo>
                  <a:pt x="196" y="9945"/>
                  <a:pt x="192" y="9957"/>
                  <a:pt x="196" y="9960"/>
                </a:cubicBezTo>
                <a:cubicBezTo>
                  <a:pt x="186" y="9964"/>
                  <a:pt x="178" y="9956"/>
                  <a:pt x="169" y="9967"/>
                </a:cubicBezTo>
                <a:cubicBezTo>
                  <a:pt x="169" y="9984"/>
                  <a:pt x="171" y="10001"/>
                  <a:pt x="175" y="10017"/>
                </a:cubicBezTo>
                <a:cubicBezTo>
                  <a:pt x="187" y="10015"/>
                  <a:pt x="187" y="10000"/>
                  <a:pt x="189" y="9987"/>
                </a:cubicBezTo>
                <a:cubicBezTo>
                  <a:pt x="200" y="9968"/>
                  <a:pt x="222" y="9965"/>
                  <a:pt x="233" y="9948"/>
                </a:cubicBezTo>
                <a:cubicBezTo>
                  <a:pt x="227" y="9951"/>
                  <a:pt x="203" y="9949"/>
                  <a:pt x="200" y="9939"/>
                </a:cubicBezTo>
                <a:close/>
                <a:moveTo>
                  <a:pt x="7514" y="9915"/>
                </a:moveTo>
                <a:cubicBezTo>
                  <a:pt x="7505" y="9915"/>
                  <a:pt x="7502" y="9927"/>
                  <a:pt x="7512" y="9929"/>
                </a:cubicBezTo>
                <a:lnTo>
                  <a:pt x="7512" y="9929"/>
                </a:lnTo>
                <a:cubicBezTo>
                  <a:pt x="7508" y="9918"/>
                  <a:pt x="7523" y="9927"/>
                  <a:pt x="7519" y="9916"/>
                </a:cubicBezTo>
                <a:cubicBezTo>
                  <a:pt x="7517" y="9915"/>
                  <a:pt x="7516" y="9915"/>
                  <a:pt x="7514" y="9915"/>
                </a:cubicBezTo>
                <a:close/>
                <a:moveTo>
                  <a:pt x="218" y="9876"/>
                </a:moveTo>
                <a:cubicBezTo>
                  <a:pt x="217" y="9883"/>
                  <a:pt x="221" y="9885"/>
                  <a:pt x="221" y="9890"/>
                </a:cubicBezTo>
                <a:cubicBezTo>
                  <a:pt x="228" y="9889"/>
                  <a:pt x="228" y="9884"/>
                  <a:pt x="228" y="9876"/>
                </a:cubicBezTo>
                <a:lnTo>
                  <a:pt x="218" y="9876"/>
                </a:lnTo>
                <a:close/>
                <a:moveTo>
                  <a:pt x="195" y="9865"/>
                </a:moveTo>
                <a:cubicBezTo>
                  <a:pt x="190" y="9872"/>
                  <a:pt x="191" y="9885"/>
                  <a:pt x="187" y="9892"/>
                </a:cubicBezTo>
                <a:cubicBezTo>
                  <a:pt x="194" y="9893"/>
                  <a:pt x="196" y="9899"/>
                  <a:pt x="201" y="9903"/>
                </a:cubicBezTo>
                <a:cubicBezTo>
                  <a:pt x="210" y="9903"/>
                  <a:pt x="209" y="9893"/>
                  <a:pt x="214" y="9889"/>
                </a:cubicBezTo>
                <a:cubicBezTo>
                  <a:pt x="215" y="9878"/>
                  <a:pt x="204" y="9878"/>
                  <a:pt x="205" y="9866"/>
                </a:cubicBezTo>
                <a:lnTo>
                  <a:pt x="195" y="9866"/>
                </a:lnTo>
                <a:lnTo>
                  <a:pt x="195" y="9865"/>
                </a:lnTo>
                <a:close/>
                <a:moveTo>
                  <a:pt x="171" y="9861"/>
                </a:moveTo>
                <a:cubicBezTo>
                  <a:pt x="154" y="9869"/>
                  <a:pt x="180" y="9882"/>
                  <a:pt x="167" y="9896"/>
                </a:cubicBezTo>
                <a:lnTo>
                  <a:pt x="181" y="9896"/>
                </a:lnTo>
                <a:cubicBezTo>
                  <a:pt x="183" y="9883"/>
                  <a:pt x="180" y="9871"/>
                  <a:pt x="171" y="9862"/>
                </a:cubicBezTo>
                <a:lnTo>
                  <a:pt x="171" y="9861"/>
                </a:lnTo>
                <a:close/>
                <a:moveTo>
                  <a:pt x="7538" y="9858"/>
                </a:moveTo>
                <a:cubicBezTo>
                  <a:pt x="7523" y="9859"/>
                  <a:pt x="7526" y="9878"/>
                  <a:pt x="7513" y="9882"/>
                </a:cubicBezTo>
                <a:cubicBezTo>
                  <a:pt x="7542" y="9887"/>
                  <a:pt x="7532" y="9909"/>
                  <a:pt x="7556" y="9920"/>
                </a:cubicBezTo>
                <a:cubicBezTo>
                  <a:pt x="7562" y="9912"/>
                  <a:pt x="7557" y="9892"/>
                  <a:pt x="7563" y="9883"/>
                </a:cubicBezTo>
                <a:cubicBezTo>
                  <a:pt x="7536" y="9886"/>
                  <a:pt x="7543" y="9870"/>
                  <a:pt x="7537" y="9859"/>
                </a:cubicBezTo>
                <a:lnTo>
                  <a:pt x="7538" y="9858"/>
                </a:lnTo>
                <a:close/>
                <a:moveTo>
                  <a:pt x="7548" y="9855"/>
                </a:moveTo>
                <a:lnTo>
                  <a:pt x="7547" y="9856"/>
                </a:lnTo>
                <a:lnTo>
                  <a:pt x="7548" y="9856"/>
                </a:lnTo>
                <a:lnTo>
                  <a:pt x="7548" y="9860"/>
                </a:lnTo>
                <a:cubicBezTo>
                  <a:pt x="7547" y="9862"/>
                  <a:pt x="7547" y="9864"/>
                  <a:pt x="7547" y="9866"/>
                </a:cubicBezTo>
                <a:cubicBezTo>
                  <a:pt x="7554" y="9867"/>
                  <a:pt x="7560" y="9865"/>
                  <a:pt x="7560" y="9859"/>
                </a:cubicBezTo>
                <a:cubicBezTo>
                  <a:pt x="7556" y="9858"/>
                  <a:pt x="7555" y="9855"/>
                  <a:pt x="7550" y="9855"/>
                </a:cubicBezTo>
                <a:lnTo>
                  <a:pt x="7548" y="9856"/>
                </a:lnTo>
                <a:lnTo>
                  <a:pt x="7548" y="9855"/>
                </a:lnTo>
                <a:close/>
                <a:moveTo>
                  <a:pt x="149" y="9837"/>
                </a:moveTo>
                <a:cubicBezTo>
                  <a:pt x="121" y="9846"/>
                  <a:pt x="141" y="9868"/>
                  <a:pt x="144" y="9885"/>
                </a:cubicBezTo>
                <a:cubicBezTo>
                  <a:pt x="151" y="9875"/>
                  <a:pt x="145" y="9854"/>
                  <a:pt x="149" y="9838"/>
                </a:cubicBezTo>
                <a:lnTo>
                  <a:pt x="149" y="9837"/>
                </a:lnTo>
                <a:close/>
                <a:moveTo>
                  <a:pt x="123" y="9820"/>
                </a:moveTo>
                <a:cubicBezTo>
                  <a:pt x="114" y="9821"/>
                  <a:pt x="123" y="9841"/>
                  <a:pt x="115" y="9844"/>
                </a:cubicBezTo>
                <a:cubicBezTo>
                  <a:pt x="121" y="9852"/>
                  <a:pt x="132" y="9825"/>
                  <a:pt x="125" y="9820"/>
                </a:cubicBezTo>
                <a:lnTo>
                  <a:pt x="125" y="9820"/>
                </a:lnTo>
                <a:cubicBezTo>
                  <a:pt x="125" y="9820"/>
                  <a:pt x="124" y="9820"/>
                  <a:pt x="123" y="9820"/>
                </a:cubicBezTo>
                <a:close/>
                <a:moveTo>
                  <a:pt x="186" y="9818"/>
                </a:moveTo>
                <a:cubicBezTo>
                  <a:pt x="184" y="9818"/>
                  <a:pt x="181" y="9819"/>
                  <a:pt x="176" y="9821"/>
                </a:cubicBezTo>
                <a:cubicBezTo>
                  <a:pt x="182" y="9828"/>
                  <a:pt x="191" y="9819"/>
                  <a:pt x="186" y="9818"/>
                </a:cubicBezTo>
                <a:close/>
                <a:moveTo>
                  <a:pt x="53" y="9818"/>
                </a:moveTo>
                <a:cubicBezTo>
                  <a:pt x="52" y="9818"/>
                  <a:pt x="51" y="9818"/>
                  <a:pt x="50" y="9818"/>
                </a:cubicBezTo>
                <a:cubicBezTo>
                  <a:pt x="54" y="9822"/>
                  <a:pt x="53" y="9831"/>
                  <a:pt x="55" y="9837"/>
                </a:cubicBezTo>
                <a:lnTo>
                  <a:pt x="56" y="9838"/>
                </a:lnTo>
                <a:lnTo>
                  <a:pt x="55" y="9839"/>
                </a:lnTo>
                <a:lnTo>
                  <a:pt x="57" y="9839"/>
                </a:lnTo>
                <a:lnTo>
                  <a:pt x="56" y="9838"/>
                </a:lnTo>
                <a:lnTo>
                  <a:pt x="57" y="9838"/>
                </a:lnTo>
                <a:cubicBezTo>
                  <a:pt x="67" y="9834"/>
                  <a:pt x="65" y="9819"/>
                  <a:pt x="53" y="9818"/>
                </a:cubicBezTo>
                <a:close/>
                <a:moveTo>
                  <a:pt x="115" y="9780"/>
                </a:moveTo>
                <a:cubicBezTo>
                  <a:pt x="109" y="9780"/>
                  <a:pt x="114" y="9794"/>
                  <a:pt x="115" y="9797"/>
                </a:cubicBezTo>
                <a:cubicBezTo>
                  <a:pt x="122" y="9798"/>
                  <a:pt x="117" y="9785"/>
                  <a:pt x="119" y="9780"/>
                </a:cubicBezTo>
                <a:cubicBezTo>
                  <a:pt x="117" y="9780"/>
                  <a:pt x="116" y="9779"/>
                  <a:pt x="115" y="9780"/>
                </a:cubicBezTo>
                <a:close/>
                <a:moveTo>
                  <a:pt x="98" y="9741"/>
                </a:moveTo>
                <a:cubicBezTo>
                  <a:pt x="86" y="9754"/>
                  <a:pt x="107" y="9759"/>
                  <a:pt x="98" y="9741"/>
                </a:cubicBezTo>
                <a:close/>
                <a:moveTo>
                  <a:pt x="7577" y="9727"/>
                </a:moveTo>
                <a:cubicBezTo>
                  <a:pt x="7578" y="9727"/>
                  <a:pt x="7579" y="9727"/>
                  <a:pt x="7580" y="9727"/>
                </a:cubicBezTo>
                <a:cubicBezTo>
                  <a:pt x="7581" y="9727"/>
                  <a:pt x="7581" y="9728"/>
                  <a:pt x="7581" y="9728"/>
                </a:cubicBezTo>
                <a:lnTo>
                  <a:pt x="7582" y="9728"/>
                </a:lnTo>
                <a:lnTo>
                  <a:pt x="7577" y="9727"/>
                </a:lnTo>
                <a:lnTo>
                  <a:pt x="7577" y="9727"/>
                </a:lnTo>
                <a:close/>
                <a:moveTo>
                  <a:pt x="7561" y="9659"/>
                </a:moveTo>
                <a:cubicBezTo>
                  <a:pt x="7552" y="9659"/>
                  <a:pt x="7552" y="9669"/>
                  <a:pt x="7552" y="9680"/>
                </a:cubicBezTo>
                <a:lnTo>
                  <a:pt x="7552" y="9680"/>
                </a:lnTo>
                <a:cubicBezTo>
                  <a:pt x="7564" y="9681"/>
                  <a:pt x="7560" y="9665"/>
                  <a:pt x="7565" y="9660"/>
                </a:cubicBezTo>
                <a:cubicBezTo>
                  <a:pt x="7564" y="9660"/>
                  <a:pt x="7562" y="9659"/>
                  <a:pt x="7561" y="9659"/>
                </a:cubicBezTo>
                <a:close/>
                <a:moveTo>
                  <a:pt x="7547" y="9641"/>
                </a:moveTo>
                <a:cubicBezTo>
                  <a:pt x="7543" y="9641"/>
                  <a:pt x="7540" y="9645"/>
                  <a:pt x="7539" y="9653"/>
                </a:cubicBezTo>
                <a:lnTo>
                  <a:pt x="7539" y="9652"/>
                </a:lnTo>
                <a:cubicBezTo>
                  <a:pt x="7544" y="9657"/>
                  <a:pt x="7557" y="9653"/>
                  <a:pt x="7556" y="9643"/>
                </a:cubicBezTo>
                <a:cubicBezTo>
                  <a:pt x="7553" y="9642"/>
                  <a:pt x="7551" y="9641"/>
                  <a:pt x="7549" y="9641"/>
                </a:cubicBezTo>
                <a:cubicBezTo>
                  <a:pt x="7549" y="9641"/>
                  <a:pt x="7548" y="9641"/>
                  <a:pt x="7547" y="9641"/>
                </a:cubicBezTo>
                <a:close/>
                <a:moveTo>
                  <a:pt x="7593" y="9586"/>
                </a:moveTo>
                <a:cubicBezTo>
                  <a:pt x="7584" y="9587"/>
                  <a:pt x="7577" y="9591"/>
                  <a:pt x="7575" y="9599"/>
                </a:cubicBezTo>
                <a:cubicBezTo>
                  <a:pt x="7582" y="9610"/>
                  <a:pt x="7602" y="9606"/>
                  <a:pt x="7608" y="9610"/>
                </a:cubicBezTo>
                <a:cubicBezTo>
                  <a:pt x="7611" y="9619"/>
                  <a:pt x="7598" y="9624"/>
                  <a:pt x="7611" y="9624"/>
                </a:cubicBezTo>
                <a:cubicBezTo>
                  <a:pt x="7619" y="9618"/>
                  <a:pt x="7606" y="9606"/>
                  <a:pt x="7611" y="9593"/>
                </a:cubicBezTo>
                <a:lnTo>
                  <a:pt x="7611" y="9592"/>
                </a:lnTo>
                <a:cubicBezTo>
                  <a:pt x="7608" y="9589"/>
                  <a:pt x="7602" y="9587"/>
                  <a:pt x="7596" y="9586"/>
                </a:cubicBezTo>
                <a:cubicBezTo>
                  <a:pt x="7595" y="9586"/>
                  <a:pt x="7594" y="9586"/>
                  <a:pt x="7593" y="9586"/>
                </a:cubicBezTo>
                <a:close/>
                <a:moveTo>
                  <a:pt x="7549" y="9585"/>
                </a:moveTo>
                <a:cubicBezTo>
                  <a:pt x="7546" y="9586"/>
                  <a:pt x="7543" y="9586"/>
                  <a:pt x="7540" y="9589"/>
                </a:cubicBezTo>
                <a:cubicBezTo>
                  <a:pt x="7544" y="9606"/>
                  <a:pt x="7545" y="9624"/>
                  <a:pt x="7563" y="9626"/>
                </a:cubicBezTo>
                <a:cubicBezTo>
                  <a:pt x="7559" y="9609"/>
                  <a:pt x="7570" y="9609"/>
                  <a:pt x="7570" y="9596"/>
                </a:cubicBezTo>
                <a:lnTo>
                  <a:pt x="7571" y="9596"/>
                </a:lnTo>
                <a:cubicBezTo>
                  <a:pt x="7564" y="9593"/>
                  <a:pt x="7557" y="9585"/>
                  <a:pt x="7549" y="9585"/>
                </a:cubicBezTo>
                <a:close/>
                <a:moveTo>
                  <a:pt x="7572" y="9443"/>
                </a:moveTo>
                <a:cubicBezTo>
                  <a:pt x="7565" y="9442"/>
                  <a:pt x="7569" y="9466"/>
                  <a:pt x="7577" y="9464"/>
                </a:cubicBezTo>
                <a:lnTo>
                  <a:pt x="7578" y="9464"/>
                </a:lnTo>
                <a:cubicBezTo>
                  <a:pt x="7579" y="9457"/>
                  <a:pt x="7578" y="9449"/>
                  <a:pt x="7574" y="9443"/>
                </a:cubicBezTo>
                <a:cubicBezTo>
                  <a:pt x="7574" y="9443"/>
                  <a:pt x="7573" y="9443"/>
                  <a:pt x="7572" y="9443"/>
                </a:cubicBezTo>
                <a:close/>
                <a:moveTo>
                  <a:pt x="7562" y="9426"/>
                </a:moveTo>
                <a:lnTo>
                  <a:pt x="7561" y="9426"/>
                </a:lnTo>
                <a:lnTo>
                  <a:pt x="7562" y="9426"/>
                </a:lnTo>
                <a:lnTo>
                  <a:pt x="7562" y="9430"/>
                </a:lnTo>
                <a:cubicBezTo>
                  <a:pt x="7562" y="9431"/>
                  <a:pt x="7561" y="9432"/>
                  <a:pt x="7561" y="9433"/>
                </a:cubicBezTo>
                <a:lnTo>
                  <a:pt x="7568" y="9433"/>
                </a:lnTo>
                <a:cubicBezTo>
                  <a:pt x="7568" y="9431"/>
                  <a:pt x="7568" y="9429"/>
                  <a:pt x="7568" y="9426"/>
                </a:cubicBezTo>
                <a:lnTo>
                  <a:pt x="7562" y="9426"/>
                </a:lnTo>
                <a:lnTo>
                  <a:pt x="7562" y="9426"/>
                </a:lnTo>
                <a:close/>
                <a:moveTo>
                  <a:pt x="7567" y="9365"/>
                </a:moveTo>
                <a:lnTo>
                  <a:pt x="7566" y="9366"/>
                </a:lnTo>
                <a:lnTo>
                  <a:pt x="7567" y="9366"/>
                </a:lnTo>
                <a:lnTo>
                  <a:pt x="7567" y="9372"/>
                </a:lnTo>
                <a:cubicBezTo>
                  <a:pt x="7567" y="9379"/>
                  <a:pt x="7566" y="9386"/>
                  <a:pt x="7562" y="9389"/>
                </a:cubicBezTo>
                <a:cubicBezTo>
                  <a:pt x="7575" y="9393"/>
                  <a:pt x="7572" y="9381"/>
                  <a:pt x="7582" y="9383"/>
                </a:cubicBezTo>
                <a:cubicBezTo>
                  <a:pt x="7581" y="9374"/>
                  <a:pt x="7574" y="9372"/>
                  <a:pt x="7568" y="9368"/>
                </a:cubicBezTo>
                <a:lnTo>
                  <a:pt x="7567" y="9366"/>
                </a:lnTo>
                <a:lnTo>
                  <a:pt x="7567" y="9365"/>
                </a:lnTo>
                <a:close/>
                <a:moveTo>
                  <a:pt x="7608" y="9333"/>
                </a:moveTo>
                <a:cubicBezTo>
                  <a:pt x="7590" y="9340"/>
                  <a:pt x="7619" y="9342"/>
                  <a:pt x="7608" y="9333"/>
                </a:cubicBezTo>
                <a:close/>
                <a:moveTo>
                  <a:pt x="7643" y="9325"/>
                </a:moveTo>
                <a:cubicBezTo>
                  <a:pt x="7641" y="9324"/>
                  <a:pt x="7640" y="9325"/>
                  <a:pt x="7638" y="9330"/>
                </a:cubicBezTo>
                <a:cubicBezTo>
                  <a:pt x="7642" y="9334"/>
                  <a:pt x="7650" y="9335"/>
                  <a:pt x="7651" y="9327"/>
                </a:cubicBezTo>
                <a:cubicBezTo>
                  <a:pt x="7647" y="9327"/>
                  <a:pt x="7645" y="9325"/>
                  <a:pt x="7643" y="9325"/>
                </a:cubicBezTo>
                <a:close/>
                <a:moveTo>
                  <a:pt x="7594" y="9181"/>
                </a:moveTo>
                <a:cubicBezTo>
                  <a:pt x="7594" y="9183"/>
                  <a:pt x="7594" y="9185"/>
                  <a:pt x="7594" y="9188"/>
                </a:cubicBezTo>
                <a:cubicBezTo>
                  <a:pt x="7598" y="9188"/>
                  <a:pt x="7599" y="9191"/>
                  <a:pt x="7604" y="9191"/>
                </a:cubicBezTo>
                <a:lnTo>
                  <a:pt x="7605" y="9190"/>
                </a:lnTo>
                <a:cubicBezTo>
                  <a:pt x="7605" y="9187"/>
                  <a:pt x="7605" y="9184"/>
                  <a:pt x="7604" y="9181"/>
                </a:cubicBezTo>
                <a:lnTo>
                  <a:pt x="7594" y="9181"/>
                </a:lnTo>
                <a:close/>
                <a:moveTo>
                  <a:pt x="7603" y="9126"/>
                </a:moveTo>
                <a:cubicBezTo>
                  <a:pt x="7594" y="9125"/>
                  <a:pt x="7579" y="9135"/>
                  <a:pt x="7588" y="9143"/>
                </a:cubicBezTo>
                <a:cubicBezTo>
                  <a:pt x="7587" y="9132"/>
                  <a:pt x="7602" y="9137"/>
                  <a:pt x="7602" y="9127"/>
                </a:cubicBezTo>
                <a:lnTo>
                  <a:pt x="7603" y="9126"/>
                </a:lnTo>
                <a:close/>
                <a:moveTo>
                  <a:pt x="7640" y="9124"/>
                </a:moveTo>
                <a:cubicBezTo>
                  <a:pt x="7627" y="9124"/>
                  <a:pt x="7617" y="9127"/>
                  <a:pt x="7612" y="9137"/>
                </a:cubicBezTo>
                <a:cubicBezTo>
                  <a:pt x="7624" y="9143"/>
                  <a:pt x="7641" y="9142"/>
                  <a:pt x="7639" y="9124"/>
                </a:cubicBezTo>
                <a:lnTo>
                  <a:pt x="7640" y="9124"/>
                </a:lnTo>
                <a:close/>
                <a:moveTo>
                  <a:pt x="7613" y="9103"/>
                </a:moveTo>
                <a:cubicBezTo>
                  <a:pt x="7613" y="9107"/>
                  <a:pt x="7613" y="9110"/>
                  <a:pt x="7613" y="9113"/>
                </a:cubicBezTo>
                <a:cubicBezTo>
                  <a:pt x="7620" y="9114"/>
                  <a:pt x="7623" y="9111"/>
                  <a:pt x="7623" y="9103"/>
                </a:cubicBezTo>
                <a:lnTo>
                  <a:pt x="7613" y="9103"/>
                </a:lnTo>
                <a:close/>
                <a:moveTo>
                  <a:pt x="7594" y="9092"/>
                </a:moveTo>
                <a:lnTo>
                  <a:pt x="7593" y="9093"/>
                </a:lnTo>
                <a:lnTo>
                  <a:pt x="7593" y="9093"/>
                </a:lnTo>
                <a:lnTo>
                  <a:pt x="7593" y="9095"/>
                </a:lnTo>
                <a:cubicBezTo>
                  <a:pt x="7590" y="9100"/>
                  <a:pt x="7585" y="9103"/>
                  <a:pt x="7586" y="9114"/>
                </a:cubicBezTo>
                <a:cubicBezTo>
                  <a:pt x="7593" y="9116"/>
                  <a:pt x="7602" y="9116"/>
                  <a:pt x="7609" y="9114"/>
                </a:cubicBezTo>
                <a:cubicBezTo>
                  <a:pt x="7612" y="9100"/>
                  <a:pt x="7602" y="9099"/>
                  <a:pt x="7595" y="9095"/>
                </a:cubicBezTo>
                <a:lnTo>
                  <a:pt x="7593" y="9093"/>
                </a:lnTo>
                <a:lnTo>
                  <a:pt x="7594" y="9092"/>
                </a:lnTo>
                <a:close/>
                <a:moveTo>
                  <a:pt x="7598" y="9065"/>
                </a:moveTo>
                <a:cubicBezTo>
                  <a:pt x="7589" y="9065"/>
                  <a:pt x="7591" y="9090"/>
                  <a:pt x="7603" y="9083"/>
                </a:cubicBezTo>
                <a:lnTo>
                  <a:pt x="7604" y="9082"/>
                </a:lnTo>
                <a:cubicBezTo>
                  <a:pt x="7607" y="9073"/>
                  <a:pt x="7600" y="9073"/>
                  <a:pt x="7600" y="9066"/>
                </a:cubicBezTo>
                <a:cubicBezTo>
                  <a:pt x="7600" y="9065"/>
                  <a:pt x="7599" y="9065"/>
                  <a:pt x="7598" y="9065"/>
                </a:cubicBezTo>
                <a:close/>
                <a:moveTo>
                  <a:pt x="7643" y="9038"/>
                </a:moveTo>
                <a:cubicBezTo>
                  <a:pt x="7642" y="9038"/>
                  <a:pt x="7641" y="9038"/>
                  <a:pt x="7640" y="9038"/>
                </a:cubicBezTo>
                <a:cubicBezTo>
                  <a:pt x="7635" y="9039"/>
                  <a:pt x="7631" y="9041"/>
                  <a:pt x="7631" y="9046"/>
                </a:cubicBezTo>
                <a:cubicBezTo>
                  <a:pt x="7642" y="9041"/>
                  <a:pt x="7642" y="9049"/>
                  <a:pt x="7655" y="9050"/>
                </a:cubicBezTo>
                <a:lnTo>
                  <a:pt x="7655" y="9050"/>
                </a:lnTo>
                <a:cubicBezTo>
                  <a:pt x="7658" y="9043"/>
                  <a:pt x="7650" y="9039"/>
                  <a:pt x="7643" y="9038"/>
                </a:cubicBezTo>
                <a:close/>
                <a:moveTo>
                  <a:pt x="7598" y="9035"/>
                </a:moveTo>
                <a:lnTo>
                  <a:pt x="7598" y="9035"/>
                </a:lnTo>
                <a:lnTo>
                  <a:pt x="7598" y="9035"/>
                </a:lnTo>
                <a:lnTo>
                  <a:pt x="7594" y="9046"/>
                </a:lnTo>
                <a:cubicBezTo>
                  <a:pt x="7593" y="9050"/>
                  <a:pt x="7591" y="9054"/>
                  <a:pt x="7590" y="9058"/>
                </a:cubicBezTo>
                <a:cubicBezTo>
                  <a:pt x="7601" y="9057"/>
                  <a:pt x="7609" y="9065"/>
                  <a:pt x="7621" y="9062"/>
                </a:cubicBezTo>
                <a:cubicBezTo>
                  <a:pt x="7625" y="9054"/>
                  <a:pt x="7628" y="9045"/>
                  <a:pt x="7628" y="9035"/>
                </a:cubicBezTo>
                <a:lnTo>
                  <a:pt x="7598" y="9035"/>
                </a:lnTo>
                <a:lnTo>
                  <a:pt x="7598" y="9035"/>
                </a:lnTo>
                <a:close/>
                <a:moveTo>
                  <a:pt x="7604" y="8940"/>
                </a:moveTo>
                <a:lnTo>
                  <a:pt x="7604" y="8940"/>
                </a:lnTo>
                <a:lnTo>
                  <a:pt x="7602" y="8944"/>
                </a:lnTo>
                <a:cubicBezTo>
                  <a:pt x="7600" y="8948"/>
                  <a:pt x="7599" y="8953"/>
                  <a:pt x="7600" y="8957"/>
                </a:cubicBezTo>
                <a:cubicBezTo>
                  <a:pt x="7610" y="8962"/>
                  <a:pt x="7609" y="8943"/>
                  <a:pt x="7605" y="8941"/>
                </a:cubicBezTo>
                <a:lnTo>
                  <a:pt x="7604" y="8940"/>
                </a:lnTo>
                <a:lnTo>
                  <a:pt x="7604" y="8940"/>
                </a:lnTo>
                <a:lnTo>
                  <a:pt x="7604" y="8940"/>
                </a:lnTo>
                <a:close/>
                <a:moveTo>
                  <a:pt x="7629" y="8883"/>
                </a:moveTo>
                <a:lnTo>
                  <a:pt x="7629" y="8883"/>
                </a:lnTo>
                <a:lnTo>
                  <a:pt x="7628" y="8887"/>
                </a:lnTo>
                <a:cubicBezTo>
                  <a:pt x="7624" y="8894"/>
                  <a:pt x="7616" y="8897"/>
                  <a:pt x="7618" y="8911"/>
                </a:cubicBezTo>
                <a:cubicBezTo>
                  <a:pt x="7629" y="8910"/>
                  <a:pt x="7637" y="8919"/>
                  <a:pt x="7642" y="8911"/>
                </a:cubicBezTo>
                <a:cubicBezTo>
                  <a:pt x="7646" y="8903"/>
                  <a:pt x="7626" y="8902"/>
                  <a:pt x="7639" y="8897"/>
                </a:cubicBezTo>
                <a:cubicBezTo>
                  <a:pt x="7644" y="8898"/>
                  <a:pt x="7641" y="8906"/>
                  <a:pt x="7648" y="8904"/>
                </a:cubicBezTo>
                <a:lnTo>
                  <a:pt x="7655" y="8904"/>
                </a:lnTo>
                <a:cubicBezTo>
                  <a:pt x="7650" y="8895"/>
                  <a:pt x="7647" y="8886"/>
                  <a:pt x="7635" y="8884"/>
                </a:cubicBezTo>
                <a:lnTo>
                  <a:pt x="7629" y="8883"/>
                </a:lnTo>
                <a:lnTo>
                  <a:pt x="7629" y="8883"/>
                </a:lnTo>
                <a:lnTo>
                  <a:pt x="7629" y="8883"/>
                </a:lnTo>
                <a:close/>
                <a:moveTo>
                  <a:pt x="7613" y="8832"/>
                </a:moveTo>
                <a:lnTo>
                  <a:pt x="7613" y="8832"/>
                </a:lnTo>
                <a:lnTo>
                  <a:pt x="7612" y="8835"/>
                </a:lnTo>
                <a:cubicBezTo>
                  <a:pt x="7608" y="8842"/>
                  <a:pt x="7602" y="8853"/>
                  <a:pt x="7613" y="8856"/>
                </a:cubicBezTo>
                <a:cubicBezTo>
                  <a:pt x="7615" y="8849"/>
                  <a:pt x="7625" y="8837"/>
                  <a:pt x="7615" y="8833"/>
                </a:cubicBezTo>
                <a:lnTo>
                  <a:pt x="7613" y="8832"/>
                </a:lnTo>
                <a:lnTo>
                  <a:pt x="7613" y="8832"/>
                </a:lnTo>
                <a:lnTo>
                  <a:pt x="7613" y="8832"/>
                </a:lnTo>
                <a:close/>
                <a:moveTo>
                  <a:pt x="322" y="8443"/>
                </a:moveTo>
                <a:cubicBezTo>
                  <a:pt x="322" y="8454"/>
                  <a:pt x="332" y="8456"/>
                  <a:pt x="343" y="8454"/>
                </a:cubicBezTo>
                <a:cubicBezTo>
                  <a:pt x="344" y="8442"/>
                  <a:pt x="332" y="8443"/>
                  <a:pt x="322" y="8443"/>
                </a:cubicBezTo>
                <a:close/>
                <a:moveTo>
                  <a:pt x="7711" y="8270"/>
                </a:moveTo>
                <a:lnTo>
                  <a:pt x="7711" y="8270"/>
                </a:lnTo>
                <a:lnTo>
                  <a:pt x="7711" y="8272"/>
                </a:lnTo>
                <a:cubicBezTo>
                  <a:pt x="7710" y="8275"/>
                  <a:pt x="7705" y="8273"/>
                  <a:pt x="7704" y="8277"/>
                </a:cubicBezTo>
                <a:cubicBezTo>
                  <a:pt x="7709" y="8277"/>
                  <a:pt x="7710" y="8282"/>
                  <a:pt x="7714" y="8284"/>
                </a:cubicBezTo>
                <a:cubicBezTo>
                  <a:pt x="7714" y="8279"/>
                  <a:pt x="7715" y="8273"/>
                  <a:pt x="7713" y="8271"/>
                </a:cubicBezTo>
                <a:lnTo>
                  <a:pt x="7711" y="8270"/>
                </a:lnTo>
                <a:lnTo>
                  <a:pt x="7711" y="8270"/>
                </a:lnTo>
                <a:lnTo>
                  <a:pt x="7711" y="8270"/>
                </a:lnTo>
                <a:close/>
                <a:moveTo>
                  <a:pt x="267" y="8203"/>
                </a:moveTo>
                <a:cubicBezTo>
                  <a:pt x="266" y="8202"/>
                  <a:pt x="264" y="8203"/>
                  <a:pt x="263" y="8205"/>
                </a:cubicBezTo>
                <a:cubicBezTo>
                  <a:pt x="269" y="8220"/>
                  <a:pt x="271" y="8203"/>
                  <a:pt x="267" y="8203"/>
                </a:cubicBezTo>
                <a:close/>
                <a:moveTo>
                  <a:pt x="7534" y="8141"/>
                </a:moveTo>
                <a:lnTo>
                  <a:pt x="7534" y="8141"/>
                </a:lnTo>
                <a:lnTo>
                  <a:pt x="7535" y="8141"/>
                </a:lnTo>
                <a:lnTo>
                  <a:pt x="7534" y="8141"/>
                </a:lnTo>
                <a:lnTo>
                  <a:pt x="7534" y="8141"/>
                </a:lnTo>
                <a:close/>
                <a:moveTo>
                  <a:pt x="7687" y="8124"/>
                </a:moveTo>
                <a:cubicBezTo>
                  <a:pt x="7686" y="8124"/>
                  <a:pt x="7686" y="8124"/>
                  <a:pt x="7685" y="8124"/>
                </a:cubicBezTo>
                <a:cubicBezTo>
                  <a:pt x="7684" y="8128"/>
                  <a:pt x="7687" y="8133"/>
                  <a:pt x="7691" y="8134"/>
                </a:cubicBezTo>
                <a:lnTo>
                  <a:pt x="7691" y="8134"/>
                </a:lnTo>
                <a:cubicBezTo>
                  <a:pt x="7691" y="8130"/>
                  <a:pt x="7692" y="8124"/>
                  <a:pt x="7687" y="8124"/>
                </a:cubicBezTo>
                <a:close/>
                <a:moveTo>
                  <a:pt x="7692" y="8107"/>
                </a:moveTo>
                <a:cubicBezTo>
                  <a:pt x="7684" y="8129"/>
                  <a:pt x="7717" y="8112"/>
                  <a:pt x="7711" y="8131"/>
                </a:cubicBezTo>
                <a:cubicBezTo>
                  <a:pt x="7719" y="8130"/>
                  <a:pt x="7722" y="8124"/>
                  <a:pt x="7728" y="8122"/>
                </a:cubicBezTo>
                <a:lnTo>
                  <a:pt x="7728" y="8122"/>
                </a:lnTo>
                <a:cubicBezTo>
                  <a:pt x="7717" y="8116"/>
                  <a:pt x="7704" y="8111"/>
                  <a:pt x="7692" y="8107"/>
                </a:cubicBezTo>
                <a:close/>
                <a:moveTo>
                  <a:pt x="7701" y="8039"/>
                </a:moveTo>
                <a:cubicBezTo>
                  <a:pt x="7702" y="8040"/>
                  <a:pt x="7703" y="8040"/>
                  <a:pt x="7704" y="8040"/>
                </a:cubicBezTo>
                <a:lnTo>
                  <a:pt x="7704" y="8041"/>
                </a:lnTo>
                <a:lnTo>
                  <a:pt x="7703" y="8041"/>
                </a:lnTo>
                <a:cubicBezTo>
                  <a:pt x="7701" y="8042"/>
                  <a:pt x="7700" y="8043"/>
                  <a:pt x="7698" y="8044"/>
                </a:cubicBezTo>
                <a:lnTo>
                  <a:pt x="7697" y="8045"/>
                </a:lnTo>
                <a:lnTo>
                  <a:pt x="7696" y="8044"/>
                </a:lnTo>
                <a:cubicBezTo>
                  <a:pt x="7695" y="8044"/>
                  <a:pt x="7695" y="8044"/>
                  <a:pt x="7693" y="8043"/>
                </a:cubicBezTo>
                <a:cubicBezTo>
                  <a:pt x="7697" y="8040"/>
                  <a:pt x="7699" y="8039"/>
                  <a:pt x="7701" y="8039"/>
                </a:cubicBezTo>
                <a:close/>
                <a:moveTo>
                  <a:pt x="7479" y="8031"/>
                </a:moveTo>
                <a:lnTo>
                  <a:pt x="7478" y="8032"/>
                </a:lnTo>
                <a:lnTo>
                  <a:pt x="7478" y="8032"/>
                </a:lnTo>
                <a:lnTo>
                  <a:pt x="7478" y="8032"/>
                </a:lnTo>
                <a:cubicBezTo>
                  <a:pt x="7477" y="8035"/>
                  <a:pt x="7474" y="8036"/>
                  <a:pt x="7474" y="8042"/>
                </a:cubicBezTo>
                <a:cubicBezTo>
                  <a:pt x="7482" y="8047"/>
                  <a:pt x="7484" y="8032"/>
                  <a:pt x="7479" y="8032"/>
                </a:cubicBezTo>
                <a:lnTo>
                  <a:pt x="7478" y="8032"/>
                </a:lnTo>
                <a:lnTo>
                  <a:pt x="7479" y="8031"/>
                </a:lnTo>
                <a:close/>
                <a:moveTo>
                  <a:pt x="7434" y="7972"/>
                </a:moveTo>
                <a:cubicBezTo>
                  <a:pt x="7430" y="7973"/>
                  <a:pt x="7426" y="7975"/>
                  <a:pt x="7428" y="7981"/>
                </a:cubicBezTo>
                <a:lnTo>
                  <a:pt x="7438" y="7981"/>
                </a:lnTo>
                <a:lnTo>
                  <a:pt x="7439" y="7980"/>
                </a:lnTo>
                <a:cubicBezTo>
                  <a:pt x="7441" y="7975"/>
                  <a:pt x="7437" y="7972"/>
                  <a:pt x="7434" y="7972"/>
                </a:cubicBezTo>
                <a:close/>
                <a:moveTo>
                  <a:pt x="285" y="7949"/>
                </a:moveTo>
                <a:cubicBezTo>
                  <a:pt x="273" y="7964"/>
                  <a:pt x="263" y="7981"/>
                  <a:pt x="255" y="7998"/>
                </a:cubicBezTo>
                <a:cubicBezTo>
                  <a:pt x="265" y="8008"/>
                  <a:pt x="276" y="7997"/>
                  <a:pt x="286" y="7997"/>
                </a:cubicBezTo>
                <a:lnTo>
                  <a:pt x="284" y="7997"/>
                </a:lnTo>
                <a:cubicBezTo>
                  <a:pt x="281" y="7978"/>
                  <a:pt x="298" y="7956"/>
                  <a:pt x="285" y="7949"/>
                </a:cubicBezTo>
                <a:close/>
                <a:moveTo>
                  <a:pt x="7369" y="7932"/>
                </a:moveTo>
                <a:cubicBezTo>
                  <a:pt x="7369" y="7934"/>
                  <a:pt x="7369" y="7937"/>
                  <a:pt x="7369" y="7939"/>
                </a:cubicBezTo>
                <a:lnTo>
                  <a:pt x="7376" y="7939"/>
                </a:lnTo>
                <a:lnTo>
                  <a:pt x="7376" y="7932"/>
                </a:lnTo>
                <a:lnTo>
                  <a:pt x="7370" y="7932"/>
                </a:lnTo>
                <a:lnTo>
                  <a:pt x="7369" y="7932"/>
                </a:lnTo>
                <a:close/>
                <a:moveTo>
                  <a:pt x="272" y="7928"/>
                </a:moveTo>
                <a:cubicBezTo>
                  <a:pt x="268" y="7929"/>
                  <a:pt x="272" y="7940"/>
                  <a:pt x="279" y="7932"/>
                </a:cubicBezTo>
                <a:cubicBezTo>
                  <a:pt x="275" y="7929"/>
                  <a:pt x="273" y="7928"/>
                  <a:pt x="272" y="7928"/>
                </a:cubicBezTo>
                <a:close/>
                <a:moveTo>
                  <a:pt x="262" y="7914"/>
                </a:moveTo>
                <a:cubicBezTo>
                  <a:pt x="257" y="7913"/>
                  <a:pt x="253" y="7915"/>
                  <a:pt x="249" y="7917"/>
                </a:cubicBezTo>
                <a:lnTo>
                  <a:pt x="249" y="7917"/>
                </a:lnTo>
                <a:cubicBezTo>
                  <a:pt x="247" y="7925"/>
                  <a:pt x="250" y="7934"/>
                  <a:pt x="255" y="7941"/>
                </a:cubicBezTo>
                <a:cubicBezTo>
                  <a:pt x="251" y="7924"/>
                  <a:pt x="266" y="7927"/>
                  <a:pt x="266" y="7914"/>
                </a:cubicBezTo>
                <a:cubicBezTo>
                  <a:pt x="265" y="7914"/>
                  <a:pt x="263" y="7914"/>
                  <a:pt x="262" y="7914"/>
                </a:cubicBezTo>
                <a:close/>
                <a:moveTo>
                  <a:pt x="7379" y="7891"/>
                </a:moveTo>
                <a:cubicBezTo>
                  <a:pt x="7372" y="7891"/>
                  <a:pt x="7373" y="7906"/>
                  <a:pt x="7380" y="7905"/>
                </a:cubicBezTo>
                <a:cubicBezTo>
                  <a:pt x="7381" y="7900"/>
                  <a:pt x="7385" y="7899"/>
                  <a:pt x="7383" y="7892"/>
                </a:cubicBezTo>
                <a:lnTo>
                  <a:pt x="7382" y="7892"/>
                </a:lnTo>
                <a:cubicBezTo>
                  <a:pt x="7381" y="7891"/>
                  <a:pt x="7380" y="7891"/>
                  <a:pt x="7379" y="7891"/>
                </a:cubicBezTo>
                <a:close/>
                <a:moveTo>
                  <a:pt x="271" y="7867"/>
                </a:moveTo>
                <a:cubicBezTo>
                  <a:pt x="264" y="7874"/>
                  <a:pt x="268" y="7891"/>
                  <a:pt x="282" y="7891"/>
                </a:cubicBezTo>
                <a:cubicBezTo>
                  <a:pt x="286" y="7884"/>
                  <a:pt x="286" y="7874"/>
                  <a:pt x="282" y="7867"/>
                </a:cubicBezTo>
                <a:lnTo>
                  <a:pt x="272" y="7867"/>
                </a:lnTo>
                <a:lnTo>
                  <a:pt x="271" y="7867"/>
                </a:lnTo>
                <a:close/>
                <a:moveTo>
                  <a:pt x="290" y="7806"/>
                </a:moveTo>
                <a:cubicBezTo>
                  <a:pt x="285" y="7806"/>
                  <a:pt x="280" y="7808"/>
                  <a:pt x="278" y="7810"/>
                </a:cubicBezTo>
                <a:lnTo>
                  <a:pt x="277" y="7810"/>
                </a:lnTo>
                <a:cubicBezTo>
                  <a:pt x="286" y="7813"/>
                  <a:pt x="305" y="7829"/>
                  <a:pt x="311" y="7815"/>
                </a:cubicBezTo>
                <a:cubicBezTo>
                  <a:pt x="310" y="7809"/>
                  <a:pt x="300" y="7806"/>
                  <a:pt x="290" y="7806"/>
                </a:cubicBezTo>
                <a:close/>
                <a:moveTo>
                  <a:pt x="6992" y="7659"/>
                </a:moveTo>
                <a:lnTo>
                  <a:pt x="6992" y="7669"/>
                </a:lnTo>
                <a:lnTo>
                  <a:pt x="7002" y="7669"/>
                </a:lnTo>
                <a:lnTo>
                  <a:pt x="7002" y="7669"/>
                </a:lnTo>
                <a:lnTo>
                  <a:pt x="7002" y="7669"/>
                </a:lnTo>
                <a:lnTo>
                  <a:pt x="7002" y="7669"/>
                </a:lnTo>
                <a:lnTo>
                  <a:pt x="7002" y="7665"/>
                </a:lnTo>
                <a:cubicBezTo>
                  <a:pt x="7002" y="7664"/>
                  <a:pt x="7002" y="7663"/>
                  <a:pt x="7003" y="7662"/>
                </a:cubicBezTo>
                <a:cubicBezTo>
                  <a:pt x="6998" y="7662"/>
                  <a:pt x="6998" y="7659"/>
                  <a:pt x="6992" y="7659"/>
                </a:cubicBezTo>
                <a:close/>
                <a:moveTo>
                  <a:pt x="274" y="7658"/>
                </a:moveTo>
                <a:cubicBezTo>
                  <a:pt x="279" y="7659"/>
                  <a:pt x="277" y="7665"/>
                  <a:pt x="282" y="7665"/>
                </a:cubicBezTo>
                <a:cubicBezTo>
                  <a:pt x="282" y="7664"/>
                  <a:pt x="283" y="7664"/>
                  <a:pt x="283" y="7663"/>
                </a:cubicBezTo>
                <a:lnTo>
                  <a:pt x="285" y="7661"/>
                </a:lnTo>
                <a:lnTo>
                  <a:pt x="284" y="7661"/>
                </a:lnTo>
                <a:cubicBezTo>
                  <a:pt x="285" y="7666"/>
                  <a:pt x="287" y="7670"/>
                  <a:pt x="291" y="7672"/>
                </a:cubicBezTo>
                <a:cubicBezTo>
                  <a:pt x="281" y="7671"/>
                  <a:pt x="263" y="7667"/>
                  <a:pt x="272" y="7658"/>
                </a:cubicBezTo>
                <a:cubicBezTo>
                  <a:pt x="273" y="7658"/>
                  <a:pt x="274" y="7658"/>
                  <a:pt x="274" y="7658"/>
                </a:cubicBezTo>
                <a:close/>
                <a:moveTo>
                  <a:pt x="285" y="7657"/>
                </a:moveTo>
                <a:lnTo>
                  <a:pt x="285" y="7658"/>
                </a:lnTo>
                <a:cubicBezTo>
                  <a:pt x="285" y="7659"/>
                  <a:pt x="285" y="7660"/>
                  <a:pt x="285" y="7661"/>
                </a:cubicBezTo>
                <a:lnTo>
                  <a:pt x="285" y="7661"/>
                </a:lnTo>
                <a:lnTo>
                  <a:pt x="285" y="7659"/>
                </a:lnTo>
                <a:lnTo>
                  <a:pt x="285" y="7657"/>
                </a:lnTo>
                <a:close/>
                <a:moveTo>
                  <a:pt x="7017" y="7622"/>
                </a:moveTo>
                <a:cubicBezTo>
                  <a:pt x="7015" y="7622"/>
                  <a:pt x="7013" y="7623"/>
                  <a:pt x="7013" y="7628"/>
                </a:cubicBezTo>
                <a:cubicBezTo>
                  <a:pt x="7026" y="7631"/>
                  <a:pt x="7022" y="7623"/>
                  <a:pt x="7017" y="7622"/>
                </a:cubicBezTo>
                <a:close/>
                <a:moveTo>
                  <a:pt x="7525" y="7602"/>
                </a:moveTo>
                <a:cubicBezTo>
                  <a:pt x="7525" y="7607"/>
                  <a:pt x="7521" y="7607"/>
                  <a:pt x="7523" y="7612"/>
                </a:cubicBezTo>
                <a:lnTo>
                  <a:pt x="7540" y="7612"/>
                </a:lnTo>
                <a:cubicBezTo>
                  <a:pt x="7541" y="7603"/>
                  <a:pt x="7533" y="7603"/>
                  <a:pt x="7526" y="7602"/>
                </a:cubicBezTo>
                <a:lnTo>
                  <a:pt x="7525" y="7602"/>
                </a:lnTo>
                <a:close/>
                <a:moveTo>
                  <a:pt x="7172" y="7556"/>
                </a:moveTo>
                <a:cubicBezTo>
                  <a:pt x="7164" y="7556"/>
                  <a:pt x="7156" y="7560"/>
                  <a:pt x="7154" y="7565"/>
                </a:cubicBezTo>
                <a:lnTo>
                  <a:pt x="7191" y="7565"/>
                </a:lnTo>
                <a:cubicBezTo>
                  <a:pt x="7189" y="7558"/>
                  <a:pt x="7181" y="7555"/>
                  <a:pt x="7172" y="7556"/>
                </a:cubicBezTo>
                <a:close/>
                <a:moveTo>
                  <a:pt x="7151" y="7515"/>
                </a:moveTo>
                <a:cubicBezTo>
                  <a:pt x="7153" y="7525"/>
                  <a:pt x="7145" y="7526"/>
                  <a:pt x="7148" y="7538"/>
                </a:cubicBezTo>
                <a:lnTo>
                  <a:pt x="7164" y="7538"/>
                </a:lnTo>
                <a:cubicBezTo>
                  <a:pt x="7164" y="7529"/>
                  <a:pt x="7159" y="7520"/>
                  <a:pt x="7151" y="7515"/>
                </a:cubicBezTo>
                <a:close/>
                <a:moveTo>
                  <a:pt x="7161" y="7497"/>
                </a:moveTo>
                <a:cubicBezTo>
                  <a:pt x="7160" y="7503"/>
                  <a:pt x="7151" y="7500"/>
                  <a:pt x="7154" y="7511"/>
                </a:cubicBezTo>
                <a:cubicBezTo>
                  <a:pt x="7168" y="7516"/>
                  <a:pt x="7174" y="7529"/>
                  <a:pt x="7186" y="7536"/>
                </a:cubicBezTo>
                <a:lnTo>
                  <a:pt x="7191" y="7538"/>
                </a:lnTo>
                <a:lnTo>
                  <a:pt x="7191" y="7538"/>
                </a:lnTo>
                <a:lnTo>
                  <a:pt x="7191" y="7538"/>
                </a:lnTo>
                <a:lnTo>
                  <a:pt x="7191" y="7538"/>
                </a:lnTo>
                <a:lnTo>
                  <a:pt x="7191" y="7530"/>
                </a:lnTo>
                <a:cubicBezTo>
                  <a:pt x="7191" y="7527"/>
                  <a:pt x="7191" y="7524"/>
                  <a:pt x="7191" y="7521"/>
                </a:cubicBezTo>
                <a:cubicBezTo>
                  <a:pt x="7164" y="7523"/>
                  <a:pt x="7173" y="7508"/>
                  <a:pt x="7161" y="7497"/>
                </a:cubicBezTo>
                <a:close/>
                <a:moveTo>
                  <a:pt x="7559" y="7495"/>
                </a:moveTo>
                <a:cubicBezTo>
                  <a:pt x="7556" y="7495"/>
                  <a:pt x="7553" y="7498"/>
                  <a:pt x="7554" y="7504"/>
                </a:cubicBezTo>
                <a:lnTo>
                  <a:pt x="7566" y="7504"/>
                </a:lnTo>
                <a:cubicBezTo>
                  <a:pt x="7567" y="7499"/>
                  <a:pt x="7563" y="7495"/>
                  <a:pt x="7559" y="7495"/>
                </a:cubicBezTo>
                <a:close/>
                <a:moveTo>
                  <a:pt x="387" y="7465"/>
                </a:moveTo>
                <a:cubicBezTo>
                  <a:pt x="387" y="7465"/>
                  <a:pt x="386" y="7465"/>
                  <a:pt x="385" y="7465"/>
                </a:cubicBezTo>
                <a:cubicBezTo>
                  <a:pt x="380" y="7465"/>
                  <a:pt x="375" y="7470"/>
                  <a:pt x="373" y="7479"/>
                </a:cubicBezTo>
                <a:lnTo>
                  <a:pt x="373" y="7479"/>
                </a:lnTo>
                <a:cubicBezTo>
                  <a:pt x="376" y="7489"/>
                  <a:pt x="386" y="7493"/>
                  <a:pt x="396" y="7497"/>
                </a:cubicBezTo>
                <a:cubicBezTo>
                  <a:pt x="408" y="7481"/>
                  <a:pt x="398" y="7466"/>
                  <a:pt x="387" y="7465"/>
                </a:cubicBezTo>
                <a:close/>
                <a:moveTo>
                  <a:pt x="234" y="7452"/>
                </a:moveTo>
                <a:lnTo>
                  <a:pt x="234" y="7454"/>
                </a:lnTo>
                <a:lnTo>
                  <a:pt x="233" y="7452"/>
                </a:lnTo>
                <a:lnTo>
                  <a:pt x="234" y="7452"/>
                </a:lnTo>
                <a:close/>
                <a:moveTo>
                  <a:pt x="237" y="7440"/>
                </a:moveTo>
                <a:cubicBezTo>
                  <a:pt x="242" y="7441"/>
                  <a:pt x="243" y="7446"/>
                  <a:pt x="246" y="7449"/>
                </a:cubicBezTo>
                <a:lnTo>
                  <a:pt x="246" y="7449"/>
                </a:lnTo>
                <a:lnTo>
                  <a:pt x="244" y="7451"/>
                </a:lnTo>
                <a:lnTo>
                  <a:pt x="242" y="7453"/>
                </a:lnTo>
                <a:lnTo>
                  <a:pt x="238" y="7452"/>
                </a:lnTo>
                <a:cubicBezTo>
                  <a:pt x="237" y="7452"/>
                  <a:pt x="236" y="7452"/>
                  <a:pt x="235" y="7452"/>
                </a:cubicBezTo>
                <a:lnTo>
                  <a:pt x="234" y="7452"/>
                </a:lnTo>
                <a:lnTo>
                  <a:pt x="234" y="7440"/>
                </a:lnTo>
                <a:cubicBezTo>
                  <a:pt x="235" y="7440"/>
                  <a:pt x="236" y="7440"/>
                  <a:pt x="237" y="7440"/>
                </a:cubicBezTo>
                <a:close/>
                <a:moveTo>
                  <a:pt x="312" y="7429"/>
                </a:moveTo>
                <a:cubicBezTo>
                  <a:pt x="312" y="7431"/>
                  <a:pt x="313" y="7432"/>
                  <a:pt x="314" y="7433"/>
                </a:cubicBezTo>
                <a:lnTo>
                  <a:pt x="315" y="7434"/>
                </a:lnTo>
                <a:lnTo>
                  <a:pt x="314" y="7435"/>
                </a:lnTo>
                <a:cubicBezTo>
                  <a:pt x="313" y="7435"/>
                  <a:pt x="312" y="7436"/>
                  <a:pt x="311" y="7436"/>
                </a:cubicBezTo>
                <a:lnTo>
                  <a:pt x="309" y="7436"/>
                </a:lnTo>
                <a:lnTo>
                  <a:pt x="309" y="7435"/>
                </a:lnTo>
                <a:cubicBezTo>
                  <a:pt x="310" y="7433"/>
                  <a:pt x="311" y="7431"/>
                  <a:pt x="312" y="7429"/>
                </a:cubicBezTo>
                <a:close/>
                <a:moveTo>
                  <a:pt x="411" y="7407"/>
                </a:moveTo>
                <a:cubicBezTo>
                  <a:pt x="405" y="7407"/>
                  <a:pt x="399" y="7410"/>
                  <a:pt x="396" y="7413"/>
                </a:cubicBezTo>
                <a:cubicBezTo>
                  <a:pt x="414" y="7422"/>
                  <a:pt x="387" y="7414"/>
                  <a:pt x="389" y="7426"/>
                </a:cubicBezTo>
                <a:cubicBezTo>
                  <a:pt x="399" y="7422"/>
                  <a:pt x="420" y="7427"/>
                  <a:pt x="420" y="7410"/>
                </a:cubicBezTo>
                <a:lnTo>
                  <a:pt x="420" y="7410"/>
                </a:lnTo>
                <a:cubicBezTo>
                  <a:pt x="418" y="7408"/>
                  <a:pt x="414" y="7407"/>
                  <a:pt x="411" y="7407"/>
                </a:cubicBezTo>
                <a:close/>
                <a:moveTo>
                  <a:pt x="7488" y="7385"/>
                </a:moveTo>
                <a:cubicBezTo>
                  <a:pt x="7486" y="7399"/>
                  <a:pt x="7507" y="7389"/>
                  <a:pt x="7515" y="7392"/>
                </a:cubicBezTo>
                <a:lnTo>
                  <a:pt x="7515" y="7386"/>
                </a:lnTo>
                <a:lnTo>
                  <a:pt x="7488" y="7385"/>
                </a:lnTo>
                <a:close/>
                <a:moveTo>
                  <a:pt x="388" y="7337"/>
                </a:moveTo>
                <a:cubicBezTo>
                  <a:pt x="386" y="7337"/>
                  <a:pt x="384" y="7337"/>
                  <a:pt x="383" y="7338"/>
                </a:cubicBezTo>
                <a:cubicBezTo>
                  <a:pt x="381" y="7353"/>
                  <a:pt x="398" y="7347"/>
                  <a:pt x="403" y="7342"/>
                </a:cubicBezTo>
                <a:lnTo>
                  <a:pt x="403" y="7342"/>
                </a:lnTo>
                <a:cubicBezTo>
                  <a:pt x="398" y="7339"/>
                  <a:pt x="393" y="7337"/>
                  <a:pt x="388" y="7337"/>
                </a:cubicBezTo>
                <a:close/>
                <a:moveTo>
                  <a:pt x="6844" y="7333"/>
                </a:moveTo>
                <a:cubicBezTo>
                  <a:pt x="6843" y="7338"/>
                  <a:pt x="6845" y="7346"/>
                  <a:pt x="6840" y="7346"/>
                </a:cubicBezTo>
                <a:cubicBezTo>
                  <a:pt x="6818" y="7345"/>
                  <a:pt x="6843" y="7354"/>
                  <a:pt x="6847" y="7346"/>
                </a:cubicBezTo>
                <a:cubicBezTo>
                  <a:pt x="6847" y="7352"/>
                  <a:pt x="6847" y="7358"/>
                  <a:pt x="6847" y="7363"/>
                </a:cubicBezTo>
                <a:cubicBezTo>
                  <a:pt x="6856" y="7366"/>
                  <a:pt x="6854" y="7357"/>
                  <a:pt x="6860" y="7357"/>
                </a:cubicBezTo>
                <a:cubicBezTo>
                  <a:pt x="6860" y="7344"/>
                  <a:pt x="6857" y="7333"/>
                  <a:pt x="6844" y="7333"/>
                </a:cubicBezTo>
                <a:close/>
                <a:moveTo>
                  <a:pt x="340" y="7329"/>
                </a:moveTo>
                <a:cubicBezTo>
                  <a:pt x="340" y="7331"/>
                  <a:pt x="339" y="7333"/>
                  <a:pt x="340" y="7336"/>
                </a:cubicBezTo>
                <a:lnTo>
                  <a:pt x="347" y="7336"/>
                </a:lnTo>
                <a:cubicBezTo>
                  <a:pt x="347" y="7334"/>
                  <a:pt x="347" y="7331"/>
                  <a:pt x="347" y="7329"/>
                </a:cubicBezTo>
                <a:lnTo>
                  <a:pt x="340" y="7329"/>
                </a:lnTo>
                <a:lnTo>
                  <a:pt x="340" y="7329"/>
                </a:lnTo>
                <a:close/>
                <a:moveTo>
                  <a:pt x="7503" y="7319"/>
                </a:moveTo>
                <a:cubicBezTo>
                  <a:pt x="7501" y="7319"/>
                  <a:pt x="7499" y="7320"/>
                  <a:pt x="7499" y="7325"/>
                </a:cubicBezTo>
                <a:cubicBezTo>
                  <a:pt x="7512" y="7327"/>
                  <a:pt x="7508" y="7319"/>
                  <a:pt x="7503" y="7319"/>
                </a:cubicBezTo>
                <a:close/>
                <a:moveTo>
                  <a:pt x="7132" y="7314"/>
                </a:moveTo>
                <a:cubicBezTo>
                  <a:pt x="7124" y="7314"/>
                  <a:pt x="7122" y="7321"/>
                  <a:pt x="7112" y="7317"/>
                </a:cubicBezTo>
                <a:cubicBezTo>
                  <a:pt x="7112" y="7321"/>
                  <a:pt x="7112" y="7324"/>
                  <a:pt x="7112" y="7327"/>
                </a:cubicBezTo>
                <a:cubicBezTo>
                  <a:pt x="7122" y="7323"/>
                  <a:pt x="7135" y="7326"/>
                  <a:pt x="7142" y="7334"/>
                </a:cubicBezTo>
                <a:cubicBezTo>
                  <a:pt x="7144" y="7329"/>
                  <a:pt x="7147" y="7326"/>
                  <a:pt x="7149" y="7321"/>
                </a:cubicBezTo>
                <a:cubicBezTo>
                  <a:pt x="7143" y="7319"/>
                  <a:pt x="7129" y="7325"/>
                  <a:pt x="7132" y="7314"/>
                </a:cubicBezTo>
                <a:close/>
                <a:moveTo>
                  <a:pt x="357" y="7312"/>
                </a:moveTo>
                <a:cubicBezTo>
                  <a:pt x="356" y="7312"/>
                  <a:pt x="355" y="7312"/>
                  <a:pt x="354" y="7313"/>
                </a:cubicBezTo>
                <a:cubicBezTo>
                  <a:pt x="353" y="7320"/>
                  <a:pt x="353" y="7328"/>
                  <a:pt x="358" y="7329"/>
                </a:cubicBezTo>
                <a:lnTo>
                  <a:pt x="360" y="7330"/>
                </a:lnTo>
                <a:lnTo>
                  <a:pt x="360" y="7330"/>
                </a:lnTo>
                <a:lnTo>
                  <a:pt x="360" y="7330"/>
                </a:lnTo>
                <a:lnTo>
                  <a:pt x="360" y="7330"/>
                </a:lnTo>
                <a:lnTo>
                  <a:pt x="360" y="7328"/>
                </a:lnTo>
                <a:cubicBezTo>
                  <a:pt x="362" y="7325"/>
                  <a:pt x="366" y="7324"/>
                  <a:pt x="367" y="7320"/>
                </a:cubicBezTo>
                <a:cubicBezTo>
                  <a:pt x="361" y="7320"/>
                  <a:pt x="363" y="7313"/>
                  <a:pt x="357" y="7312"/>
                </a:cubicBezTo>
                <a:close/>
                <a:moveTo>
                  <a:pt x="300" y="7307"/>
                </a:moveTo>
                <a:cubicBezTo>
                  <a:pt x="295" y="7314"/>
                  <a:pt x="311" y="7317"/>
                  <a:pt x="311" y="7311"/>
                </a:cubicBezTo>
                <a:cubicBezTo>
                  <a:pt x="307" y="7311"/>
                  <a:pt x="307" y="7308"/>
                  <a:pt x="301" y="7308"/>
                </a:cubicBezTo>
                <a:lnTo>
                  <a:pt x="300" y="7307"/>
                </a:lnTo>
                <a:close/>
                <a:moveTo>
                  <a:pt x="391" y="7303"/>
                </a:moveTo>
                <a:cubicBezTo>
                  <a:pt x="390" y="7303"/>
                  <a:pt x="389" y="7304"/>
                  <a:pt x="388" y="7304"/>
                </a:cubicBezTo>
                <a:cubicBezTo>
                  <a:pt x="388" y="7307"/>
                  <a:pt x="388" y="7311"/>
                  <a:pt x="388" y="7314"/>
                </a:cubicBezTo>
                <a:cubicBezTo>
                  <a:pt x="396" y="7319"/>
                  <a:pt x="398" y="7304"/>
                  <a:pt x="391" y="7303"/>
                </a:cubicBezTo>
                <a:close/>
                <a:moveTo>
                  <a:pt x="7141" y="7283"/>
                </a:moveTo>
                <a:cubicBezTo>
                  <a:pt x="7141" y="7283"/>
                  <a:pt x="7140" y="7283"/>
                  <a:pt x="7139" y="7284"/>
                </a:cubicBezTo>
                <a:lnTo>
                  <a:pt x="7139" y="7294"/>
                </a:lnTo>
                <a:lnTo>
                  <a:pt x="7139" y="7294"/>
                </a:lnTo>
                <a:cubicBezTo>
                  <a:pt x="7143" y="7294"/>
                  <a:pt x="7149" y="7295"/>
                  <a:pt x="7149" y="7291"/>
                </a:cubicBezTo>
                <a:cubicBezTo>
                  <a:pt x="7145" y="7290"/>
                  <a:pt x="7146" y="7284"/>
                  <a:pt x="7141" y="7283"/>
                </a:cubicBezTo>
                <a:close/>
                <a:moveTo>
                  <a:pt x="7193" y="7278"/>
                </a:moveTo>
                <a:lnTo>
                  <a:pt x="7193" y="7278"/>
                </a:lnTo>
                <a:cubicBezTo>
                  <a:pt x="7188" y="7278"/>
                  <a:pt x="7185" y="7280"/>
                  <a:pt x="7183" y="7285"/>
                </a:cubicBezTo>
                <a:cubicBezTo>
                  <a:pt x="7188" y="7289"/>
                  <a:pt x="7196" y="7290"/>
                  <a:pt x="7193" y="7278"/>
                </a:cubicBezTo>
                <a:close/>
                <a:moveTo>
                  <a:pt x="327" y="7274"/>
                </a:moveTo>
                <a:cubicBezTo>
                  <a:pt x="325" y="7273"/>
                  <a:pt x="324" y="7274"/>
                  <a:pt x="322" y="7274"/>
                </a:cubicBezTo>
                <a:lnTo>
                  <a:pt x="322" y="7274"/>
                </a:lnTo>
                <a:cubicBezTo>
                  <a:pt x="320" y="7284"/>
                  <a:pt x="338" y="7288"/>
                  <a:pt x="339" y="7278"/>
                </a:cubicBezTo>
                <a:cubicBezTo>
                  <a:pt x="335" y="7275"/>
                  <a:pt x="331" y="7274"/>
                  <a:pt x="327" y="7274"/>
                </a:cubicBezTo>
                <a:close/>
                <a:moveTo>
                  <a:pt x="7083" y="7236"/>
                </a:moveTo>
                <a:lnTo>
                  <a:pt x="7082" y="7237"/>
                </a:lnTo>
                <a:cubicBezTo>
                  <a:pt x="7075" y="7237"/>
                  <a:pt x="7069" y="7268"/>
                  <a:pt x="7083" y="7266"/>
                </a:cubicBezTo>
                <a:cubicBezTo>
                  <a:pt x="7088" y="7264"/>
                  <a:pt x="7088" y="7239"/>
                  <a:pt x="7083" y="7236"/>
                </a:cubicBezTo>
                <a:close/>
                <a:moveTo>
                  <a:pt x="6881" y="7228"/>
                </a:moveTo>
                <a:cubicBezTo>
                  <a:pt x="6883" y="7235"/>
                  <a:pt x="6877" y="7248"/>
                  <a:pt x="6888" y="7245"/>
                </a:cubicBezTo>
                <a:cubicBezTo>
                  <a:pt x="6886" y="7239"/>
                  <a:pt x="6886" y="7231"/>
                  <a:pt x="6881" y="7228"/>
                </a:cubicBezTo>
                <a:close/>
                <a:moveTo>
                  <a:pt x="7136" y="7219"/>
                </a:moveTo>
                <a:lnTo>
                  <a:pt x="7136" y="7220"/>
                </a:lnTo>
                <a:cubicBezTo>
                  <a:pt x="7132" y="7225"/>
                  <a:pt x="7132" y="7233"/>
                  <a:pt x="7139" y="7233"/>
                </a:cubicBezTo>
                <a:cubicBezTo>
                  <a:pt x="7139" y="7228"/>
                  <a:pt x="7141" y="7220"/>
                  <a:pt x="7136" y="7219"/>
                </a:cubicBezTo>
                <a:close/>
                <a:moveTo>
                  <a:pt x="7314" y="7218"/>
                </a:moveTo>
                <a:cubicBezTo>
                  <a:pt x="7295" y="7219"/>
                  <a:pt x="7268" y="7247"/>
                  <a:pt x="7300" y="7252"/>
                </a:cubicBezTo>
                <a:lnTo>
                  <a:pt x="7300" y="7251"/>
                </a:lnTo>
                <a:cubicBezTo>
                  <a:pt x="7296" y="7229"/>
                  <a:pt x="7308" y="7241"/>
                  <a:pt x="7317" y="7235"/>
                </a:cubicBezTo>
                <a:cubicBezTo>
                  <a:pt x="7318" y="7229"/>
                  <a:pt x="7317" y="7223"/>
                  <a:pt x="7314" y="7218"/>
                </a:cubicBezTo>
                <a:close/>
                <a:moveTo>
                  <a:pt x="6925" y="7215"/>
                </a:moveTo>
                <a:cubicBezTo>
                  <a:pt x="6920" y="7215"/>
                  <a:pt x="6915" y="7217"/>
                  <a:pt x="6912" y="7222"/>
                </a:cubicBezTo>
                <a:cubicBezTo>
                  <a:pt x="6916" y="7223"/>
                  <a:pt x="6918" y="7227"/>
                  <a:pt x="6925" y="7225"/>
                </a:cubicBezTo>
                <a:lnTo>
                  <a:pt x="6925" y="7215"/>
                </a:lnTo>
                <a:close/>
                <a:moveTo>
                  <a:pt x="7191" y="7211"/>
                </a:moveTo>
                <a:cubicBezTo>
                  <a:pt x="7185" y="7211"/>
                  <a:pt x="7180" y="7212"/>
                  <a:pt x="7180" y="7220"/>
                </a:cubicBezTo>
                <a:lnTo>
                  <a:pt x="7180" y="7220"/>
                </a:lnTo>
                <a:cubicBezTo>
                  <a:pt x="7186" y="7220"/>
                  <a:pt x="7187" y="7224"/>
                  <a:pt x="7194" y="7224"/>
                </a:cubicBezTo>
                <a:cubicBezTo>
                  <a:pt x="7193" y="7217"/>
                  <a:pt x="7199" y="7217"/>
                  <a:pt x="7201" y="7214"/>
                </a:cubicBezTo>
                <a:cubicBezTo>
                  <a:pt x="7198" y="7213"/>
                  <a:pt x="7194" y="7211"/>
                  <a:pt x="7191" y="7211"/>
                </a:cubicBezTo>
                <a:close/>
                <a:moveTo>
                  <a:pt x="7515" y="7206"/>
                </a:moveTo>
                <a:cubicBezTo>
                  <a:pt x="7515" y="7210"/>
                  <a:pt x="7515" y="7213"/>
                  <a:pt x="7515" y="7217"/>
                </a:cubicBezTo>
                <a:cubicBezTo>
                  <a:pt x="7532" y="7212"/>
                  <a:pt x="7569" y="7228"/>
                  <a:pt x="7569" y="7207"/>
                </a:cubicBezTo>
                <a:lnTo>
                  <a:pt x="7569" y="7207"/>
                </a:lnTo>
                <a:cubicBezTo>
                  <a:pt x="7557" y="7207"/>
                  <a:pt x="7536" y="7217"/>
                  <a:pt x="7515" y="7206"/>
                </a:cubicBezTo>
                <a:close/>
                <a:moveTo>
                  <a:pt x="7462" y="7195"/>
                </a:moveTo>
                <a:cubicBezTo>
                  <a:pt x="7461" y="7195"/>
                  <a:pt x="7459" y="7195"/>
                  <a:pt x="7458" y="7196"/>
                </a:cubicBezTo>
                <a:cubicBezTo>
                  <a:pt x="7455" y="7211"/>
                  <a:pt x="7451" y="7225"/>
                  <a:pt x="7434" y="7226"/>
                </a:cubicBezTo>
                <a:cubicBezTo>
                  <a:pt x="7434" y="7231"/>
                  <a:pt x="7434" y="7235"/>
                  <a:pt x="7434" y="7240"/>
                </a:cubicBezTo>
                <a:cubicBezTo>
                  <a:pt x="7455" y="7237"/>
                  <a:pt x="7461" y="7218"/>
                  <a:pt x="7488" y="7223"/>
                </a:cubicBezTo>
                <a:cubicBezTo>
                  <a:pt x="7479" y="7213"/>
                  <a:pt x="7479" y="7196"/>
                  <a:pt x="7462" y="7195"/>
                </a:cubicBezTo>
                <a:close/>
                <a:moveTo>
                  <a:pt x="6982" y="7173"/>
                </a:moveTo>
                <a:cubicBezTo>
                  <a:pt x="6981" y="7173"/>
                  <a:pt x="6980" y="7174"/>
                  <a:pt x="6978" y="7174"/>
                </a:cubicBezTo>
                <a:cubicBezTo>
                  <a:pt x="6985" y="7189"/>
                  <a:pt x="6965" y="7178"/>
                  <a:pt x="6968" y="7191"/>
                </a:cubicBezTo>
                <a:cubicBezTo>
                  <a:pt x="6965" y="7204"/>
                  <a:pt x="6983" y="7197"/>
                  <a:pt x="6978" y="7212"/>
                </a:cubicBezTo>
                <a:lnTo>
                  <a:pt x="6935" y="7212"/>
                </a:lnTo>
                <a:cubicBezTo>
                  <a:pt x="6915" y="7231"/>
                  <a:pt x="6954" y="7236"/>
                  <a:pt x="6938" y="7252"/>
                </a:cubicBezTo>
                <a:cubicBezTo>
                  <a:pt x="6945" y="7262"/>
                  <a:pt x="6957" y="7246"/>
                  <a:pt x="6958" y="7259"/>
                </a:cubicBezTo>
                <a:cubicBezTo>
                  <a:pt x="6949" y="7269"/>
                  <a:pt x="6953" y="7277"/>
                  <a:pt x="6955" y="7293"/>
                </a:cubicBezTo>
                <a:cubicBezTo>
                  <a:pt x="6935" y="7296"/>
                  <a:pt x="6920" y="7271"/>
                  <a:pt x="6914" y="7296"/>
                </a:cubicBezTo>
                <a:cubicBezTo>
                  <a:pt x="6923" y="7295"/>
                  <a:pt x="6925" y="7301"/>
                  <a:pt x="6924" y="7310"/>
                </a:cubicBezTo>
                <a:cubicBezTo>
                  <a:pt x="6922" y="7322"/>
                  <a:pt x="6913" y="7307"/>
                  <a:pt x="6911" y="7320"/>
                </a:cubicBezTo>
                <a:cubicBezTo>
                  <a:pt x="6914" y="7321"/>
                  <a:pt x="6918" y="7320"/>
                  <a:pt x="6918" y="7323"/>
                </a:cubicBezTo>
                <a:cubicBezTo>
                  <a:pt x="6912" y="7345"/>
                  <a:pt x="6876" y="7337"/>
                  <a:pt x="6870" y="7360"/>
                </a:cubicBezTo>
                <a:cubicBezTo>
                  <a:pt x="6890" y="7361"/>
                  <a:pt x="6910" y="7367"/>
                  <a:pt x="6927" y="7377"/>
                </a:cubicBezTo>
                <a:cubicBezTo>
                  <a:pt x="6928" y="7385"/>
                  <a:pt x="6924" y="7387"/>
                  <a:pt x="6917" y="7387"/>
                </a:cubicBezTo>
                <a:cubicBezTo>
                  <a:pt x="6917" y="7377"/>
                  <a:pt x="6892" y="7372"/>
                  <a:pt x="6887" y="7377"/>
                </a:cubicBezTo>
                <a:cubicBezTo>
                  <a:pt x="6891" y="7378"/>
                  <a:pt x="6894" y="7381"/>
                  <a:pt x="6897" y="7384"/>
                </a:cubicBezTo>
                <a:cubicBezTo>
                  <a:pt x="6883" y="7389"/>
                  <a:pt x="6868" y="7393"/>
                  <a:pt x="6854" y="7396"/>
                </a:cubicBezTo>
                <a:cubicBezTo>
                  <a:pt x="6855" y="7403"/>
                  <a:pt x="6854" y="7411"/>
                  <a:pt x="6850" y="7417"/>
                </a:cubicBezTo>
                <a:cubicBezTo>
                  <a:pt x="6866" y="7413"/>
                  <a:pt x="6889" y="7396"/>
                  <a:pt x="6897" y="7421"/>
                </a:cubicBezTo>
                <a:cubicBezTo>
                  <a:pt x="6879" y="7410"/>
                  <a:pt x="6876" y="7432"/>
                  <a:pt x="6870" y="7444"/>
                </a:cubicBezTo>
                <a:cubicBezTo>
                  <a:pt x="6904" y="7487"/>
                  <a:pt x="6959" y="7450"/>
                  <a:pt x="7001" y="7435"/>
                </a:cubicBezTo>
                <a:cubicBezTo>
                  <a:pt x="7003" y="7481"/>
                  <a:pt x="7014" y="7521"/>
                  <a:pt x="7003" y="7557"/>
                </a:cubicBezTo>
                <a:cubicBezTo>
                  <a:pt x="7015" y="7579"/>
                  <a:pt x="6995" y="7608"/>
                  <a:pt x="7030" y="7618"/>
                </a:cubicBezTo>
                <a:lnTo>
                  <a:pt x="7030" y="7611"/>
                </a:lnTo>
                <a:cubicBezTo>
                  <a:pt x="7032" y="7611"/>
                  <a:pt x="7033" y="7611"/>
                  <a:pt x="7033" y="7608"/>
                </a:cubicBezTo>
                <a:cubicBezTo>
                  <a:pt x="7022" y="7608"/>
                  <a:pt x="7022" y="7599"/>
                  <a:pt x="7020" y="7591"/>
                </a:cubicBezTo>
                <a:cubicBezTo>
                  <a:pt x="7030" y="7590"/>
                  <a:pt x="7028" y="7577"/>
                  <a:pt x="7043" y="7581"/>
                </a:cubicBezTo>
                <a:cubicBezTo>
                  <a:pt x="7043" y="7584"/>
                  <a:pt x="7047" y="7585"/>
                  <a:pt x="7047" y="7588"/>
                </a:cubicBezTo>
                <a:cubicBezTo>
                  <a:pt x="7043" y="7594"/>
                  <a:pt x="7037" y="7590"/>
                  <a:pt x="7043" y="7598"/>
                </a:cubicBezTo>
                <a:cubicBezTo>
                  <a:pt x="7053" y="7598"/>
                  <a:pt x="7062" y="7579"/>
                  <a:pt x="7053" y="7571"/>
                </a:cubicBezTo>
                <a:cubicBezTo>
                  <a:pt x="7054" y="7575"/>
                  <a:pt x="7051" y="7580"/>
                  <a:pt x="7047" y="7581"/>
                </a:cubicBezTo>
                <a:cubicBezTo>
                  <a:pt x="7048" y="7573"/>
                  <a:pt x="7041" y="7574"/>
                  <a:pt x="7044" y="7564"/>
                </a:cubicBezTo>
                <a:cubicBezTo>
                  <a:pt x="7070" y="7565"/>
                  <a:pt x="7054" y="7522"/>
                  <a:pt x="7077" y="7537"/>
                </a:cubicBezTo>
                <a:cubicBezTo>
                  <a:pt x="7075" y="7527"/>
                  <a:pt x="7063" y="7526"/>
                  <a:pt x="7067" y="7510"/>
                </a:cubicBezTo>
                <a:cubicBezTo>
                  <a:pt x="7076" y="7509"/>
                  <a:pt x="7082" y="7503"/>
                  <a:pt x="7088" y="7510"/>
                </a:cubicBezTo>
                <a:cubicBezTo>
                  <a:pt x="7096" y="7487"/>
                  <a:pt x="7096" y="7445"/>
                  <a:pt x="7079" y="7429"/>
                </a:cubicBezTo>
                <a:cubicBezTo>
                  <a:pt x="7089" y="7424"/>
                  <a:pt x="7091" y="7412"/>
                  <a:pt x="7102" y="7408"/>
                </a:cubicBezTo>
                <a:cubicBezTo>
                  <a:pt x="7102" y="7397"/>
                  <a:pt x="7102" y="7385"/>
                  <a:pt x="7102" y="7374"/>
                </a:cubicBezTo>
                <a:cubicBezTo>
                  <a:pt x="7109" y="7376"/>
                  <a:pt x="7124" y="7370"/>
                  <a:pt x="7126" y="7378"/>
                </a:cubicBezTo>
                <a:cubicBezTo>
                  <a:pt x="7125" y="7392"/>
                  <a:pt x="7106" y="7387"/>
                  <a:pt x="7112" y="7408"/>
                </a:cubicBezTo>
                <a:cubicBezTo>
                  <a:pt x="7139" y="7413"/>
                  <a:pt x="7146" y="7397"/>
                  <a:pt x="7163" y="7391"/>
                </a:cubicBezTo>
                <a:cubicBezTo>
                  <a:pt x="7167" y="7396"/>
                  <a:pt x="7179" y="7393"/>
                  <a:pt x="7179" y="7402"/>
                </a:cubicBezTo>
                <a:cubicBezTo>
                  <a:pt x="7173" y="7403"/>
                  <a:pt x="7163" y="7398"/>
                  <a:pt x="7166" y="7408"/>
                </a:cubicBezTo>
                <a:cubicBezTo>
                  <a:pt x="7179" y="7403"/>
                  <a:pt x="7193" y="7429"/>
                  <a:pt x="7209" y="7419"/>
                </a:cubicBezTo>
                <a:cubicBezTo>
                  <a:pt x="7192" y="7419"/>
                  <a:pt x="7203" y="7401"/>
                  <a:pt x="7209" y="7398"/>
                </a:cubicBezTo>
                <a:cubicBezTo>
                  <a:pt x="7197" y="7397"/>
                  <a:pt x="7190" y="7391"/>
                  <a:pt x="7193" y="7374"/>
                </a:cubicBezTo>
                <a:cubicBezTo>
                  <a:pt x="7177" y="7370"/>
                  <a:pt x="7179" y="7384"/>
                  <a:pt x="7166" y="7381"/>
                </a:cubicBezTo>
                <a:cubicBezTo>
                  <a:pt x="7159" y="7378"/>
                  <a:pt x="7176" y="7348"/>
                  <a:pt x="7159" y="7347"/>
                </a:cubicBezTo>
                <a:cubicBezTo>
                  <a:pt x="7159" y="7356"/>
                  <a:pt x="7159" y="7365"/>
                  <a:pt x="7159" y="7374"/>
                </a:cubicBezTo>
                <a:cubicBezTo>
                  <a:pt x="7153" y="7372"/>
                  <a:pt x="7139" y="7380"/>
                  <a:pt x="7139" y="7370"/>
                </a:cubicBezTo>
                <a:cubicBezTo>
                  <a:pt x="7139" y="7361"/>
                  <a:pt x="7139" y="7350"/>
                  <a:pt x="7139" y="7340"/>
                </a:cubicBezTo>
                <a:cubicBezTo>
                  <a:pt x="7117" y="7345"/>
                  <a:pt x="7097" y="7339"/>
                  <a:pt x="7092" y="7319"/>
                </a:cubicBezTo>
                <a:cubicBezTo>
                  <a:pt x="7095" y="7318"/>
                  <a:pt x="7099" y="7319"/>
                  <a:pt x="7099" y="7316"/>
                </a:cubicBezTo>
                <a:cubicBezTo>
                  <a:pt x="7094" y="7312"/>
                  <a:pt x="7084" y="7313"/>
                  <a:pt x="7085" y="7302"/>
                </a:cubicBezTo>
                <a:cubicBezTo>
                  <a:pt x="7103" y="7294"/>
                  <a:pt x="7111" y="7276"/>
                  <a:pt x="7126" y="7265"/>
                </a:cubicBezTo>
                <a:lnTo>
                  <a:pt x="7096" y="7265"/>
                </a:lnTo>
                <a:cubicBezTo>
                  <a:pt x="7098" y="7280"/>
                  <a:pt x="7083" y="7276"/>
                  <a:pt x="7082" y="7286"/>
                </a:cubicBezTo>
                <a:cubicBezTo>
                  <a:pt x="7058" y="7281"/>
                  <a:pt x="7072" y="7268"/>
                  <a:pt x="7066" y="7239"/>
                </a:cubicBezTo>
                <a:cubicBezTo>
                  <a:pt x="7057" y="7240"/>
                  <a:pt x="7049" y="7240"/>
                  <a:pt x="7052" y="7229"/>
                </a:cubicBezTo>
                <a:cubicBezTo>
                  <a:pt x="7059" y="7228"/>
                  <a:pt x="7060" y="7232"/>
                  <a:pt x="7066" y="7232"/>
                </a:cubicBezTo>
                <a:cubicBezTo>
                  <a:pt x="7066" y="7219"/>
                  <a:pt x="7055" y="7219"/>
                  <a:pt x="7059" y="7201"/>
                </a:cubicBezTo>
                <a:cubicBezTo>
                  <a:pt x="7051" y="7206"/>
                  <a:pt x="7041" y="7213"/>
                  <a:pt x="7039" y="7198"/>
                </a:cubicBezTo>
                <a:cubicBezTo>
                  <a:pt x="7025" y="7205"/>
                  <a:pt x="7019" y="7201"/>
                  <a:pt x="7005" y="7205"/>
                </a:cubicBezTo>
                <a:cubicBezTo>
                  <a:pt x="7012" y="7184"/>
                  <a:pt x="6981" y="7201"/>
                  <a:pt x="6978" y="7191"/>
                </a:cubicBezTo>
                <a:lnTo>
                  <a:pt x="6978" y="7184"/>
                </a:lnTo>
                <a:cubicBezTo>
                  <a:pt x="6983" y="7182"/>
                  <a:pt x="6995" y="7188"/>
                  <a:pt x="6995" y="7181"/>
                </a:cubicBezTo>
                <a:cubicBezTo>
                  <a:pt x="6992" y="7177"/>
                  <a:pt x="6990" y="7173"/>
                  <a:pt x="6982" y="7173"/>
                </a:cubicBezTo>
                <a:close/>
                <a:moveTo>
                  <a:pt x="250" y="7165"/>
                </a:moveTo>
                <a:cubicBezTo>
                  <a:pt x="249" y="7165"/>
                  <a:pt x="248" y="7166"/>
                  <a:pt x="247" y="7166"/>
                </a:cubicBezTo>
                <a:lnTo>
                  <a:pt x="247" y="7176"/>
                </a:lnTo>
                <a:lnTo>
                  <a:pt x="246" y="7176"/>
                </a:lnTo>
                <a:lnTo>
                  <a:pt x="247" y="7176"/>
                </a:lnTo>
                <a:lnTo>
                  <a:pt x="247" y="7176"/>
                </a:lnTo>
                <a:lnTo>
                  <a:pt x="248" y="7176"/>
                </a:lnTo>
                <a:cubicBezTo>
                  <a:pt x="254" y="7178"/>
                  <a:pt x="256" y="7166"/>
                  <a:pt x="250" y="7165"/>
                </a:cubicBezTo>
                <a:close/>
                <a:moveTo>
                  <a:pt x="192" y="7165"/>
                </a:moveTo>
                <a:cubicBezTo>
                  <a:pt x="190" y="7165"/>
                  <a:pt x="188" y="7165"/>
                  <a:pt x="186" y="7167"/>
                </a:cubicBezTo>
                <a:lnTo>
                  <a:pt x="183" y="7170"/>
                </a:lnTo>
                <a:lnTo>
                  <a:pt x="183" y="7169"/>
                </a:lnTo>
                <a:lnTo>
                  <a:pt x="183" y="7170"/>
                </a:lnTo>
                <a:lnTo>
                  <a:pt x="183" y="7170"/>
                </a:lnTo>
                <a:lnTo>
                  <a:pt x="184" y="7171"/>
                </a:lnTo>
                <a:cubicBezTo>
                  <a:pt x="190" y="7174"/>
                  <a:pt x="199" y="7174"/>
                  <a:pt x="200" y="7168"/>
                </a:cubicBezTo>
                <a:cubicBezTo>
                  <a:pt x="200" y="7167"/>
                  <a:pt x="199" y="7166"/>
                  <a:pt x="198" y="7166"/>
                </a:cubicBezTo>
                <a:cubicBezTo>
                  <a:pt x="196" y="7165"/>
                  <a:pt x="194" y="7164"/>
                  <a:pt x="192" y="7165"/>
                </a:cubicBezTo>
                <a:close/>
                <a:moveTo>
                  <a:pt x="206" y="7164"/>
                </a:moveTo>
                <a:cubicBezTo>
                  <a:pt x="202" y="7175"/>
                  <a:pt x="222" y="7178"/>
                  <a:pt x="228" y="7172"/>
                </a:cubicBezTo>
                <a:cubicBezTo>
                  <a:pt x="221" y="7169"/>
                  <a:pt x="219" y="7162"/>
                  <a:pt x="207" y="7164"/>
                </a:cubicBezTo>
                <a:lnTo>
                  <a:pt x="206" y="7164"/>
                </a:lnTo>
                <a:close/>
                <a:moveTo>
                  <a:pt x="7006" y="7158"/>
                </a:moveTo>
                <a:cubicBezTo>
                  <a:pt x="7006" y="7164"/>
                  <a:pt x="7006" y="7169"/>
                  <a:pt x="7006" y="7175"/>
                </a:cubicBezTo>
                <a:cubicBezTo>
                  <a:pt x="7015" y="7174"/>
                  <a:pt x="7022" y="7167"/>
                  <a:pt x="7023" y="7158"/>
                </a:cubicBezTo>
                <a:lnTo>
                  <a:pt x="7006" y="7158"/>
                </a:lnTo>
                <a:close/>
                <a:moveTo>
                  <a:pt x="310" y="7146"/>
                </a:moveTo>
                <a:cubicBezTo>
                  <a:pt x="303" y="7145"/>
                  <a:pt x="292" y="7151"/>
                  <a:pt x="289" y="7156"/>
                </a:cubicBezTo>
                <a:lnTo>
                  <a:pt x="288" y="7157"/>
                </a:lnTo>
                <a:lnTo>
                  <a:pt x="287" y="7157"/>
                </a:lnTo>
                <a:lnTo>
                  <a:pt x="288" y="7157"/>
                </a:lnTo>
                <a:lnTo>
                  <a:pt x="288" y="7157"/>
                </a:lnTo>
                <a:lnTo>
                  <a:pt x="292" y="7157"/>
                </a:lnTo>
                <a:cubicBezTo>
                  <a:pt x="303" y="7156"/>
                  <a:pt x="307" y="7160"/>
                  <a:pt x="318" y="7155"/>
                </a:cubicBezTo>
                <a:cubicBezTo>
                  <a:pt x="318" y="7148"/>
                  <a:pt x="315" y="7146"/>
                  <a:pt x="310" y="7146"/>
                </a:cubicBezTo>
                <a:close/>
                <a:moveTo>
                  <a:pt x="7004" y="7138"/>
                </a:moveTo>
                <a:cubicBezTo>
                  <a:pt x="6997" y="7137"/>
                  <a:pt x="6991" y="7140"/>
                  <a:pt x="6992" y="7148"/>
                </a:cubicBezTo>
                <a:cubicBezTo>
                  <a:pt x="6998" y="7153"/>
                  <a:pt x="7016" y="7154"/>
                  <a:pt x="7013" y="7141"/>
                </a:cubicBezTo>
                <a:cubicBezTo>
                  <a:pt x="7011" y="7140"/>
                  <a:pt x="7007" y="7138"/>
                  <a:pt x="7004" y="7138"/>
                </a:cubicBezTo>
                <a:close/>
                <a:moveTo>
                  <a:pt x="7494" y="7135"/>
                </a:moveTo>
                <a:cubicBezTo>
                  <a:pt x="7494" y="7135"/>
                  <a:pt x="7493" y="7135"/>
                  <a:pt x="7492" y="7135"/>
                </a:cubicBezTo>
                <a:cubicBezTo>
                  <a:pt x="7484" y="7153"/>
                  <a:pt x="7487" y="7135"/>
                  <a:pt x="7471" y="7135"/>
                </a:cubicBezTo>
                <a:cubicBezTo>
                  <a:pt x="7468" y="7148"/>
                  <a:pt x="7451" y="7145"/>
                  <a:pt x="7434" y="7145"/>
                </a:cubicBezTo>
                <a:cubicBezTo>
                  <a:pt x="7434" y="7156"/>
                  <a:pt x="7434" y="7168"/>
                  <a:pt x="7434" y="7179"/>
                </a:cubicBezTo>
                <a:lnTo>
                  <a:pt x="7462" y="7179"/>
                </a:lnTo>
                <a:cubicBezTo>
                  <a:pt x="7464" y="7171"/>
                  <a:pt x="7458" y="7154"/>
                  <a:pt x="7465" y="7152"/>
                </a:cubicBezTo>
                <a:cubicBezTo>
                  <a:pt x="7471" y="7159"/>
                  <a:pt x="7468" y="7174"/>
                  <a:pt x="7472" y="7182"/>
                </a:cubicBezTo>
                <a:cubicBezTo>
                  <a:pt x="7489" y="7184"/>
                  <a:pt x="7475" y="7153"/>
                  <a:pt x="7489" y="7152"/>
                </a:cubicBezTo>
                <a:cubicBezTo>
                  <a:pt x="7487" y="7161"/>
                  <a:pt x="7490" y="7164"/>
                  <a:pt x="7499" y="7162"/>
                </a:cubicBezTo>
                <a:cubicBezTo>
                  <a:pt x="7497" y="7154"/>
                  <a:pt x="7504" y="7136"/>
                  <a:pt x="7494" y="7135"/>
                </a:cubicBezTo>
                <a:close/>
                <a:moveTo>
                  <a:pt x="7294" y="7134"/>
                </a:moveTo>
                <a:lnTo>
                  <a:pt x="7294" y="7140"/>
                </a:lnTo>
                <a:lnTo>
                  <a:pt x="7308" y="7140"/>
                </a:lnTo>
                <a:cubicBezTo>
                  <a:pt x="7308" y="7138"/>
                  <a:pt x="7308" y="7136"/>
                  <a:pt x="7308" y="7134"/>
                </a:cubicBezTo>
                <a:lnTo>
                  <a:pt x="7294" y="7134"/>
                </a:lnTo>
                <a:close/>
                <a:moveTo>
                  <a:pt x="7360" y="7127"/>
                </a:moveTo>
                <a:cubicBezTo>
                  <a:pt x="7356" y="7127"/>
                  <a:pt x="7351" y="7130"/>
                  <a:pt x="7348" y="7134"/>
                </a:cubicBezTo>
                <a:lnTo>
                  <a:pt x="7348" y="7134"/>
                </a:lnTo>
                <a:cubicBezTo>
                  <a:pt x="7355" y="7132"/>
                  <a:pt x="7368" y="7139"/>
                  <a:pt x="7365" y="7127"/>
                </a:cubicBezTo>
                <a:cubicBezTo>
                  <a:pt x="7364" y="7127"/>
                  <a:pt x="7362" y="7126"/>
                  <a:pt x="7360" y="7127"/>
                </a:cubicBezTo>
                <a:close/>
                <a:moveTo>
                  <a:pt x="219" y="7121"/>
                </a:moveTo>
                <a:cubicBezTo>
                  <a:pt x="220" y="7124"/>
                  <a:pt x="223" y="7125"/>
                  <a:pt x="225" y="7127"/>
                </a:cubicBezTo>
                <a:lnTo>
                  <a:pt x="225" y="7127"/>
                </a:lnTo>
                <a:lnTo>
                  <a:pt x="221" y="7128"/>
                </a:lnTo>
                <a:cubicBezTo>
                  <a:pt x="217" y="7129"/>
                  <a:pt x="213" y="7131"/>
                  <a:pt x="209" y="7132"/>
                </a:cubicBezTo>
                <a:lnTo>
                  <a:pt x="208" y="7132"/>
                </a:lnTo>
                <a:lnTo>
                  <a:pt x="208" y="7132"/>
                </a:lnTo>
                <a:cubicBezTo>
                  <a:pt x="207" y="7130"/>
                  <a:pt x="207" y="7127"/>
                  <a:pt x="208" y="7123"/>
                </a:cubicBezTo>
                <a:lnTo>
                  <a:pt x="209" y="7124"/>
                </a:lnTo>
                <a:cubicBezTo>
                  <a:pt x="214" y="7124"/>
                  <a:pt x="218" y="7124"/>
                  <a:pt x="219" y="7121"/>
                </a:cubicBezTo>
                <a:close/>
                <a:moveTo>
                  <a:pt x="7303" y="7098"/>
                </a:moveTo>
                <a:cubicBezTo>
                  <a:pt x="7303" y="7098"/>
                  <a:pt x="7302" y="7099"/>
                  <a:pt x="7301" y="7099"/>
                </a:cubicBezTo>
                <a:lnTo>
                  <a:pt x="7302" y="7100"/>
                </a:lnTo>
                <a:cubicBezTo>
                  <a:pt x="7299" y="7103"/>
                  <a:pt x="7303" y="7109"/>
                  <a:pt x="7304" y="7110"/>
                </a:cubicBezTo>
                <a:cubicBezTo>
                  <a:pt x="7315" y="7114"/>
                  <a:pt x="7309" y="7098"/>
                  <a:pt x="7303" y="7098"/>
                </a:cubicBezTo>
                <a:close/>
                <a:moveTo>
                  <a:pt x="6977" y="7097"/>
                </a:moveTo>
                <a:cubicBezTo>
                  <a:pt x="6972" y="7097"/>
                  <a:pt x="6966" y="7099"/>
                  <a:pt x="6961" y="7104"/>
                </a:cubicBezTo>
                <a:lnTo>
                  <a:pt x="6987" y="7104"/>
                </a:lnTo>
                <a:cubicBezTo>
                  <a:pt x="6980" y="7109"/>
                  <a:pt x="6980" y="7124"/>
                  <a:pt x="6980" y="7138"/>
                </a:cubicBezTo>
                <a:cubicBezTo>
                  <a:pt x="6962" y="7148"/>
                  <a:pt x="6947" y="7165"/>
                  <a:pt x="6939" y="7185"/>
                </a:cubicBezTo>
                <a:cubicBezTo>
                  <a:pt x="6955" y="7173"/>
                  <a:pt x="6967" y="7157"/>
                  <a:pt x="6993" y="7155"/>
                </a:cubicBezTo>
                <a:cubicBezTo>
                  <a:pt x="6991" y="7150"/>
                  <a:pt x="6980" y="7154"/>
                  <a:pt x="6980" y="7149"/>
                </a:cubicBezTo>
                <a:lnTo>
                  <a:pt x="6980" y="7138"/>
                </a:lnTo>
                <a:cubicBezTo>
                  <a:pt x="6994" y="7140"/>
                  <a:pt x="6997" y="7130"/>
                  <a:pt x="7004" y="7125"/>
                </a:cubicBezTo>
                <a:cubicBezTo>
                  <a:pt x="7004" y="7111"/>
                  <a:pt x="6991" y="7098"/>
                  <a:pt x="6977" y="7097"/>
                </a:cubicBezTo>
                <a:close/>
                <a:moveTo>
                  <a:pt x="7322" y="7086"/>
                </a:moveTo>
                <a:cubicBezTo>
                  <a:pt x="7322" y="7086"/>
                  <a:pt x="7321" y="7087"/>
                  <a:pt x="7321" y="7087"/>
                </a:cubicBezTo>
                <a:cubicBezTo>
                  <a:pt x="7318" y="7090"/>
                  <a:pt x="7318" y="7096"/>
                  <a:pt x="7322" y="7099"/>
                </a:cubicBezTo>
                <a:lnTo>
                  <a:pt x="7322" y="7100"/>
                </a:lnTo>
                <a:cubicBezTo>
                  <a:pt x="7331" y="7101"/>
                  <a:pt x="7331" y="7092"/>
                  <a:pt x="7335" y="7089"/>
                </a:cubicBezTo>
                <a:cubicBezTo>
                  <a:pt x="7329" y="7090"/>
                  <a:pt x="7328" y="7086"/>
                  <a:pt x="7322" y="7086"/>
                </a:cubicBezTo>
                <a:close/>
                <a:moveTo>
                  <a:pt x="7477" y="7083"/>
                </a:moveTo>
                <a:cubicBezTo>
                  <a:pt x="7454" y="7083"/>
                  <a:pt x="7455" y="7109"/>
                  <a:pt x="7429" y="7107"/>
                </a:cubicBezTo>
                <a:cubicBezTo>
                  <a:pt x="7429" y="7118"/>
                  <a:pt x="7435" y="7121"/>
                  <a:pt x="7433" y="7134"/>
                </a:cubicBezTo>
                <a:cubicBezTo>
                  <a:pt x="7444" y="7134"/>
                  <a:pt x="7451" y="7134"/>
                  <a:pt x="7455" y="7134"/>
                </a:cubicBezTo>
                <a:cubicBezTo>
                  <a:pt x="7447" y="7132"/>
                  <a:pt x="7427" y="7129"/>
                  <a:pt x="7436" y="7111"/>
                </a:cubicBezTo>
                <a:cubicBezTo>
                  <a:pt x="7461" y="7116"/>
                  <a:pt x="7465" y="7100"/>
                  <a:pt x="7490" y="7105"/>
                </a:cubicBezTo>
                <a:lnTo>
                  <a:pt x="7490" y="7118"/>
                </a:lnTo>
                <a:lnTo>
                  <a:pt x="7516" y="7118"/>
                </a:lnTo>
                <a:cubicBezTo>
                  <a:pt x="7516" y="7111"/>
                  <a:pt x="7516" y="7104"/>
                  <a:pt x="7516" y="7097"/>
                </a:cubicBezTo>
                <a:cubicBezTo>
                  <a:pt x="7504" y="7096"/>
                  <a:pt x="7484" y="7103"/>
                  <a:pt x="7490" y="7083"/>
                </a:cubicBezTo>
                <a:lnTo>
                  <a:pt x="7489" y="7084"/>
                </a:lnTo>
                <a:cubicBezTo>
                  <a:pt x="7485" y="7083"/>
                  <a:pt x="7481" y="7082"/>
                  <a:pt x="7477" y="7083"/>
                </a:cubicBezTo>
                <a:close/>
                <a:moveTo>
                  <a:pt x="7458" y="7073"/>
                </a:moveTo>
                <a:cubicBezTo>
                  <a:pt x="7456" y="7073"/>
                  <a:pt x="7454" y="7075"/>
                  <a:pt x="7453" y="7080"/>
                </a:cubicBezTo>
                <a:cubicBezTo>
                  <a:pt x="7467" y="7082"/>
                  <a:pt x="7463" y="7074"/>
                  <a:pt x="7458" y="7073"/>
                </a:cubicBezTo>
                <a:close/>
                <a:moveTo>
                  <a:pt x="7414" y="7063"/>
                </a:moveTo>
                <a:cubicBezTo>
                  <a:pt x="7410" y="7063"/>
                  <a:pt x="7407" y="7065"/>
                  <a:pt x="7409" y="7069"/>
                </a:cubicBezTo>
                <a:lnTo>
                  <a:pt x="7419" y="7069"/>
                </a:lnTo>
                <a:lnTo>
                  <a:pt x="7419" y="7070"/>
                </a:lnTo>
                <a:lnTo>
                  <a:pt x="7419" y="7069"/>
                </a:lnTo>
                <a:lnTo>
                  <a:pt x="7419" y="7069"/>
                </a:lnTo>
                <a:lnTo>
                  <a:pt x="7420" y="7069"/>
                </a:lnTo>
                <a:cubicBezTo>
                  <a:pt x="7421" y="7065"/>
                  <a:pt x="7417" y="7063"/>
                  <a:pt x="7414" y="7063"/>
                </a:cubicBezTo>
                <a:close/>
                <a:moveTo>
                  <a:pt x="7377" y="7056"/>
                </a:moveTo>
                <a:cubicBezTo>
                  <a:pt x="7371" y="7073"/>
                  <a:pt x="7340" y="7063"/>
                  <a:pt x="7343" y="7089"/>
                </a:cubicBezTo>
                <a:cubicBezTo>
                  <a:pt x="7367" y="7088"/>
                  <a:pt x="7350" y="7099"/>
                  <a:pt x="7350" y="7110"/>
                </a:cubicBezTo>
                <a:cubicBezTo>
                  <a:pt x="7358" y="7111"/>
                  <a:pt x="7357" y="7104"/>
                  <a:pt x="7366" y="7107"/>
                </a:cubicBezTo>
                <a:cubicBezTo>
                  <a:pt x="7366" y="7098"/>
                  <a:pt x="7366" y="7089"/>
                  <a:pt x="7366" y="7080"/>
                </a:cubicBezTo>
                <a:cubicBezTo>
                  <a:pt x="7377" y="7082"/>
                  <a:pt x="7373" y="7070"/>
                  <a:pt x="7383" y="7073"/>
                </a:cubicBezTo>
                <a:cubicBezTo>
                  <a:pt x="7385" y="7079"/>
                  <a:pt x="7379" y="7092"/>
                  <a:pt x="7388" y="7090"/>
                </a:cubicBezTo>
                <a:lnTo>
                  <a:pt x="7389" y="7090"/>
                </a:lnTo>
                <a:lnTo>
                  <a:pt x="7389" y="7090"/>
                </a:lnTo>
                <a:lnTo>
                  <a:pt x="7390" y="7090"/>
                </a:lnTo>
                <a:lnTo>
                  <a:pt x="7389" y="7090"/>
                </a:lnTo>
                <a:lnTo>
                  <a:pt x="7389" y="7078"/>
                </a:lnTo>
                <a:cubicBezTo>
                  <a:pt x="7390" y="7066"/>
                  <a:pt x="7389" y="7056"/>
                  <a:pt x="7377" y="7056"/>
                </a:cubicBezTo>
                <a:close/>
                <a:moveTo>
                  <a:pt x="7360" y="7045"/>
                </a:moveTo>
                <a:cubicBezTo>
                  <a:pt x="7359" y="7045"/>
                  <a:pt x="7358" y="7045"/>
                  <a:pt x="7357" y="7045"/>
                </a:cubicBezTo>
                <a:cubicBezTo>
                  <a:pt x="7352" y="7046"/>
                  <a:pt x="7349" y="7047"/>
                  <a:pt x="7350" y="7052"/>
                </a:cubicBezTo>
                <a:cubicBezTo>
                  <a:pt x="7360" y="7049"/>
                  <a:pt x="7383" y="7060"/>
                  <a:pt x="7383" y="7046"/>
                </a:cubicBezTo>
                <a:lnTo>
                  <a:pt x="7382" y="7046"/>
                </a:lnTo>
                <a:cubicBezTo>
                  <a:pt x="7377" y="7048"/>
                  <a:pt x="7367" y="7046"/>
                  <a:pt x="7360" y="7045"/>
                </a:cubicBezTo>
                <a:close/>
                <a:moveTo>
                  <a:pt x="7436" y="7029"/>
                </a:moveTo>
                <a:lnTo>
                  <a:pt x="7436" y="7030"/>
                </a:lnTo>
                <a:cubicBezTo>
                  <a:pt x="7437" y="7045"/>
                  <a:pt x="7455" y="7042"/>
                  <a:pt x="7463" y="7050"/>
                </a:cubicBezTo>
                <a:cubicBezTo>
                  <a:pt x="7462" y="7034"/>
                  <a:pt x="7445" y="7036"/>
                  <a:pt x="7436" y="7029"/>
                </a:cubicBezTo>
                <a:close/>
                <a:moveTo>
                  <a:pt x="7337" y="7025"/>
                </a:moveTo>
                <a:lnTo>
                  <a:pt x="7337" y="7032"/>
                </a:lnTo>
                <a:lnTo>
                  <a:pt x="7350" y="7032"/>
                </a:lnTo>
                <a:lnTo>
                  <a:pt x="7350" y="7025"/>
                </a:lnTo>
                <a:lnTo>
                  <a:pt x="7337" y="7025"/>
                </a:lnTo>
                <a:close/>
                <a:moveTo>
                  <a:pt x="7357" y="7015"/>
                </a:moveTo>
                <a:lnTo>
                  <a:pt x="7356" y="7016"/>
                </a:lnTo>
                <a:cubicBezTo>
                  <a:pt x="7356" y="7021"/>
                  <a:pt x="7355" y="7027"/>
                  <a:pt x="7364" y="7025"/>
                </a:cubicBezTo>
                <a:cubicBezTo>
                  <a:pt x="7364" y="7021"/>
                  <a:pt x="7361" y="7017"/>
                  <a:pt x="7357" y="7015"/>
                </a:cubicBezTo>
                <a:close/>
                <a:moveTo>
                  <a:pt x="7303" y="6991"/>
                </a:moveTo>
                <a:lnTo>
                  <a:pt x="7302" y="6992"/>
                </a:lnTo>
                <a:cubicBezTo>
                  <a:pt x="7295" y="6991"/>
                  <a:pt x="7289" y="6992"/>
                  <a:pt x="7290" y="6998"/>
                </a:cubicBezTo>
                <a:cubicBezTo>
                  <a:pt x="7303" y="6997"/>
                  <a:pt x="7291" y="7001"/>
                  <a:pt x="7293" y="7008"/>
                </a:cubicBezTo>
                <a:cubicBezTo>
                  <a:pt x="7306" y="7012"/>
                  <a:pt x="7303" y="7000"/>
                  <a:pt x="7303" y="6991"/>
                </a:cubicBezTo>
                <a:close/>
                <a:moveTo>
                  <a:pt x="7593" y="6960"/>
                </a:moveTo>
                <a:lnTo>
                  <a:pt x="7594" y="6960"/>
                </a:lnTo>
                <a:lnTo>
                  <a:pt x="7593" y="6963"/>
                </a:lnTo>
                <a:cubicBezTo>
                  <a:pt x="7592" y="6966"/>
                  <a:pt x="7590" y="6968"/>
                  <a:pt x="7590" y="6974"/>
                </a:cubicBezTo>
                <a:cubicBezTo>
                  <a:pt x="7599" y="6979"/>
                  <a:pt x="7599" y="6962"/>
                  <a:pt x="7594" y="6960"/>
                </a:cubicBezTo>
                <a:lnTo>
                  <a:pt x="7594" y="6960"/>
                </a:lnTo>
                <a:lnTo>
                  <a:pt x="7594" y="6960"/>
                </a:lnTo>
                <a:lnTo>
                  <a:pt x="7593" y="6960"/>
                </a:lnTo>
                <a:close/>
                <a:moveTo>
                  <a:pt x="237" y="6953"/>
                </a:moveTo>
                <a:cubicBezTo>
                  <a:pt x="238" y="6975"/>
                  <a:pt x="254" y="6993"/>
                  <a:pt x="275" y="6998"/>
                </a:cubicBezTo>
                <a:lnTo>
                  <a:pt x="274" y="6997"/>
                </a:lnTo>
                <a:cubicBezTo>
                  <a:pt x="275" y="6991"/>
                  <a:pt x="277" y="6991"/>
                  <a:pt x="282" y="6995"/>
                </a:cubicBezTo>
                <a:cubicBezTo>
                  <a:pt x="285" y="6964"/>
                  <a:pt x="258" y="6962"/>
                  <a:pt x="237" y="6953"/>
                </a:cubicBezTo>
                <a:close/>
                <a:moveTo>
                  <a:pt x="7351" y="6941"/>
                </a:moveTo>
                <a:cubicBezTo>
                  <a:pt x="7350" y="6944"/>
                  <a:pt x="7345" y="6944"/>
                  <a:pt x="7341" y="6944"/>
                </a:cubicBezTo>
                <a:lnTo>
                  <a:pt x="7340" y="6945"/>
                </a:lnTo>
                <a:cubicBezTo>
                  <a:pt x="7337" y="6983"/>
                  <a:pt x="7315" y="7004"/>
                  <a:pt x="7322" y="7052"/>
                </a:cubicBezTo>
                <a:lnTo>
                  <a:pt x="7292" y="7052"/>
                </a:lnTo>
                <a:cubicBezTo>
                  <a:pt x="7291" y="7064"/>
                  <a:pt x="7292" y="7075"/>
                  <a:pt x="7295" y="7086"/>
                </a:cubicBezTo>
                <a:cubicBezTo>
                  <a:pt x="7323" y="7090"/>
                  <a:pt x="7314" y="7057"/>
                  <a:pt x="7339" y="7059"/>
                </a:cubicBezTo>
                <a:cubicBezTo>
                  <a:pt x="7329" y="7041"/>
                  <a:pt x="7326" y="7019"/>
                  <a:pt x="7330" y="6998"/>
                </a:cubicBezTo>
                <a:lnTo>
                  <a:pt x="7350" y="6998"/>
                </a:lnTo>
                <a:cubicBezTo>
                  <a:pt x="7343" y="6971"/>
                  <a:pt x="7363" y="6971"/>
                  <a:pt x="7367" y="6955"/>
                </a:cubicBezTo>
                <a:cubicBezTo>
                  <a:pt x="7358" y="6954"/>
                  <a:pt x="7362" y="6941"/>
                  <a:pt x="7351" y="6941"/>
                </a:cubicBezTo>
                <a:close/>
                <a:moveTo>
                  <a:pt x="7355" y="6917"/>
                </a:moveTo>
                <a:cubicBezTo>
                  <a:pt x="7352" y="6917"/>
                  <a:pt x="7350" y="6918"/>
                  <a:pt x="7350" y="6921"/>
                </a:cubicBezTo>
                <a:cubicBezTo>
                  <a:pt x="7358" y="6922"/>
                  <a:pt x="7369" y="6928"/>
                  <a:pt x="7371" y="6917"/>
                </a:cubicBezTo>
                <a:lnTo>
                  <a:pt x="7370" y="6918"/>
                </a:lnTo>
                <a:cubicBezTo>
                  <a:pt x="7366" y="6919"/>
                  <a:pt x="7360" y="6917"/>
                  <a:pt x="7355" y="6917"/>
                </a:cubicBezTo>
                <a:close/>
                <a:moveTo>
                  <a:pt x="7434" y="6904"/>
                </a:moveTo>
                <a:lnTo>
                  <a:pt x="7434" y="6905"/>
                </a:lnTo>
                <a:cubicBezTo>
                  <a:pt x="7433" y="6909"/>
                  <a:pt x="7429" y="6911"/>
                  <a:pt x="7431" y="6917"/>
                </a:cubicBezTo>
                <a:cubicBezTo>
                  <a:pt x="7440" y="6923"/>
                  <a:pt x="7440" y="6904"/>
                  <a:pt x="7434" y="6904"/>
                </a:cubicBezTo>
                <a:close/>
                <a:moveTo>
                  <a:pt x="7518" y="6884"/>
                </a:moveTo>
                <a:cubicBezTo>
                  <a:pt x="7508" y="6885"/>
                  <a:pt x="7503" y="6892"/>
                  <a:pt x="7491" y="6891"/>
                </a:cubicBezTo>
                <a:lnTo>
                  <a:pt x="7491" y="6892"/>
                </a:lnTo>
                <a:cubicBezTo>
                  <a:pt x="7493" y="6896"/>
                  <a:pt x="7487" y="6909"/>
                  <a:pt x="7495" y="6908"/>
                </a:cubicBezTo>
                <a:cubicBezTo>
                  <a:pt x="7502" y="6899"/>
                  <a:pt x="7512" y="6894"/>
                  <a:pt x="7518" y="6884"/>
                </a:cubicBezTo>
                <a:close/>
                <a:moveTo>
                  <a:pt x="7621" y="6866"/>
                </a:moveTo>
                <a:cubicBezTo>
                  <a:pt x="7617" y="6870"/>
                  <a:pt x="7616" y="6886"/>
                  <a:pt x="7624" y="6887"/>
                </a:cubicBezTo>
                <a:cubicBezTo>
                  <a:pt x="7622" y="6880"/>
                  <a:pt x="7628" y="6866"/>
                  <a:pt x="7621" y="6866"/>
                </a:cubicBezTo>
                <a:close/>
                <a:moveTo>
                  <a:pt x="7455" y="6839"/>
                </a:moveTo>
                <a:cubicBezTo>
                  <a:pt x="7449" y="6839"/>
                  <a:pt x="7442" y="6841"/>
                  <a:pt x="7438" y="6839"/>
                </a:cubicBezTo>
                <a:lnTo>
                  <a:pt x="7438" y="6840"/>
                </a:lnTo>
                <a:cubicBezTo>
                  <a:pt x="7438" y="6845"/>
                  <a:pt x="7438" y="6849"/>
                  <a:pt x="7438" y="6853"/>
                </a:cubicBezTo>
                <a:cubicBezTo>
                  <a:pt x="7446" y="6850"/>
                  <a:pt x="7467" y="6860"/>
                  <a:pt x="7465" y="6847"/>
                </a:cubicBezTo>
                <a:cubicBezTo>
                  <a:pt x="7466" y="6840"/>
                  <a:pt x="7461" y="6839"/>
                  <a:pt x="7455" y="6839"/>
                </a:cubicBezTo>
                <a:close/>
                <a:moveTo>
                  <a:pt x="7035" y="6823"/>
                </a:moveTo>
                <a:cubicBezTo>
                  <a:pt x="7034" y="6830"/>
                  <a:pt x="7022" y="6826"/>
                  <a:pt x="7022" y="6833"/>
                </a:cubicBezTo>
                <a:lnTo>
                  <a:pt x="7035" y="6834"/>
                </a:lnTo>
                <a:cubicBezTo>
                  <a:pt x="7036" y="6838"/>
                  <a:pt x="7035" y="6844"/>
                  <a:pt x="7039" y="6844"/>
                </a:cubicBezTo>
                <a:cubicBezTo>
                  <a:pt x="7043" y="6839"/>
                  <a:pt x="7045" y="6823"/>
                  <a:pt x="7035" y="6823"/>
                </a:cubicBezTo>
                <a:close/>
                <a:moveTo>
                  <a:pt x="7052" y="6813"/>
                </a:moveTo>
                <a:cubicBezTo>
                  <a:pt x="7052" y="6822"/>
                  <a:pt x="7046" y="6824"/>
                  <a:pt x="7049" y="6834"/>
                </a:cubicBezTo>
                <a:lnTo>
                  <a:pt x="7049" y="6833"/>
                </a:lnTo>
                <a:cubicBezTo>
                  <a:pt x="7060" y="6836"/>
                  <a:pt x="7063" y="6815"/>
                  <a:pt x="7052" y="6813"/>
                </a:cubicBezTo>
                <a:close/>
                <a:moveTo>
                  <a:pt x="7499" y="6810"/>
                </a:moveTo>
                <a:lnTo>
                  <a:pt x="7499" y="6816"/>
                </a:lnTo>
                <a:cubicBezTo>
                  <a:pt x="7502" y="6816"/>
                  <a:pt x="7503" y="6820"/>
                  <a:pt x="7505" y="6820"/>
                </a:cubicBezTo>
                <a:cubicBezTo>
                  <a:pt x="7505" y="6816"/>
                  <a:pt x="7506" y="6812"/>
                  <a:pt x="7509" y="6810"/>
                </a:cubicBezTo>
                <a:lnTo>
                  <a:pt x="7499" y="6810"/>
                </a:lnTo>
                <a:close/>
                <a:moveTo>
                  <a:pt x="7035" y="6793"/>
                </a:moveTo>
                <a:cubicBezTo>
                  <a:pt x="7034" y="6793"/>
                  <a:pt x="7033" y="6793"/>
                  <a:pt x="7032" y="6793"/>
                </a:cubicBezTo>
                <a:cubicBezTo>
                  <a:pt x="7026" y="6794"/>
                  <a:pt x="7021" y="6800"/>
                  <a:pt x="7022" y="6806"/>
                </a:cubicBezTo>
                <a:cubicBezTo>
                  <a:pt x="7029" y="6807"/>
                  <a:pt x="7029" y="6815"/>
                  <a:pt x="7036" y="6816"/>
                </a:cubicBezTo>
                <a:lnTo>
                  <a:pt x="7036" y="6817"/>
                </a:lnTo>
                <a:cubicBezTo>
                  <a:pt x="7039" y="6814"/>
                  <a:pt x="7037" y="6805"/>
                  <a:pt x="7046" y="6806"/>
                </a:cubicBezTo>
                <a:cubicBezTo>
                  <a:pt x="7046" y="6805"/>
                  <a:pt x="7046" y="6804"/>
                  <a:pt x="7046" y="6803"/>
                </a:cubicBezTo>
                <a:cubicBezTo>
                  <a:pt x="7045" y="6797"/>
                  <a:pt x="7040" y="6793"/>
                  <a:pt x="7035" y="6793"/>
                </a:cubicBezTo>
                <a:close/>
                <a:moveTo>
                  <a:pt x="7020" y="6730"/>
                </a:moveTo>
                <a:cubicBezTo>
                  <a:pt x="7010" y="6731"/>
                  <a:pt x="7000" y="6736"/>
                  <a:pt x="7001" y="6742"/>
                </a:cubicBezTo>
                <a:cubicBezTo>
                  <a:pt x="7010" y="6740"/>
                  <a:pt x="7019" y="6739"/>
                  <a:pt x="7028" y="6739"/>
                </a:cubicBezTo>
                <a:lnTo>
                  <a:pt x="7036" y="6739"/>
                </a:lnTo>
                <a:lnTo>
                  <a:pt x="7036" y="6739"/>
                </a:lnTo>
                <a:lnTo>
                  <a:pt x="7038" y="6739"/>
                </a:lnTo>
                <a:lnTo>
                  <a:pt x="7036" y="6739"/>
                </a:lnTo>
                <a:lnTo>
                  <a:pt x="7035" y="6737"/>
                </a:lnTo>
                <a:cubicBezTo>
                  <a:pt x="7032" y="6732"/>
                  <a:pt x="7026" y="6730"/>
                  <a:pt x="7020" y="6730"/>
                </a:cubicBezTo>
                <a:close/>
                <a:moveTo>
                  <a:pt x="7483" y="6729"/>
                </a:moveTo>
                <a:cubicBezTo>
                  <a:pt x="7473" y="6730"/>
                  <a:pt x="7463" y="6732"/>
                  <a:pt x="7468" y="6733"/>
                </a:cubicBezTo>
                <a:lnTo>
                  <a:pt x="7469" y="6733"/>
                </a:lnTo>
                <a:cubicBezTo>
                  <a:pt x="7487" y="6727"/>
                  <a:pt x="7493" y="6744"/>
                  <a:pt x="7501" y="6737"/>
                </a:cubicBezTo>
                <a:cubicBezTo>
                  <a:pt x="7503" y="6731"/>
                  <a:pt x="7492" y="6729"/>
                  <a:pt x="7483" y="6729"/>
                </a:cubicBezTo>
                <a:close/>
                <a:moveTo>
                  <a:pt x="7331" y="6718"/>
                </a:moveTo>
                <a:cubicBezTo>
                  <a:pt x="7331" y="6721"/>
                  <a:pt x="7331" y="6725"/>
                  <a:pt x="7331" y="6728"/>
                </a:cubicBezTo>
                <a:lnTo>
                  <a:pt x="7341" y="6728"/>
                </a:lnTo>
                <a:cubicBezTo>
                  <a:pt x="7343" y="6718"/>
                  <a:pt x="7334" y="6722"/>
                  <a:pt x="7331" y="6718"/>
                </a:cubicBezTo>
                <a:close/>
                <a:moveTo>
                  <a:pt x="7007" y="6715"/>
                </a:moveTo>
                <a:cubicBezTo>
                  <a:pt x="7007" y="6715"/>
                  <a:pt x="7007" y="6715"/>
                  <a:pt x="7006" y="6715"/>
                </a:cubicBezTo>
                <a:cubicBezTo>
                  <a:pt x="7006" y="6720"/>
                  <a:pt x="7003" y="6720"/>
                  <a:pt x="7003" y="6726"/>
                </a:cubicBezTo>
                <a:cubicBezTo>
                  <a:pt x="7010" y="6730"/>
                  <a:pt x="7012" y="6716"/>
                  <a:pt x="7007" y="6715"/>
                </a:cubicBezTo>
                <a:close/>
                <a:moveTo>
                  <a:pt x="7063" y="6705"/>
                </a:moveTo>
                <a:cubicBezTo>
                  <a:pt x="7059" y="6726"/>
                  <a:pt x="7073" y="6713"/>
                  <a:pt x="7063" y="6705"/>
                </a:cubicBezTo>
                <a:close/>
                <a:moveTo>
                  <a:pt x="410" y="6670"/>
                </a:moveTo>
                <a:cubicBezTo>
                  <a:pt x="406" y="6671"/>
                  <a:pt x="400" y="6670"/>
                  <a:pt x="400" y="6673"/>
                </a:cubicBezTo>
                <a:cubicBezTo>
                  <a:pt x="402" y="6674"/>
                  <a:pt x="404" y="6674"/>
                  <a:pt x="404" y="6677"/>
                </a:cubicBezTo>
                <a:lnTo>
                  <a:pt x="404" y="6679"/>
                </a:lnTo>
                <a:cubicBezTo>
                  <a:pt x="409" y="6679"/>
                  <a:pt x="412" y="6678"/>
                  <a:pt x="410" y="6670"/>
                </a:cubicBezTo>
                <a:close/>
                <a:moveTo>
                  <a:pt x="7064" y="6658"/>
                </a:moveTo>
                <a:cubicBezTo>
                  <a:pt x="7058" y="6660"/>
                  <a:pt x="7050" y="6660"/>
                  <a:pt x="7047" y="6665"/>
                </a:cubicBezTo>
                <a:lnTo>
                  <a:pt x="7047" y="6666"/>
                </a:lnTo>
                <a:cubicBezTo>
                  <a:pt x="7051" y="6669"/>
                  <a:pt x="7069" y="6673"/>
                  <a:pt x="7064" y="6658"/>
                </a:cubicBezTo>
                <a:close/>
                <a:moveTo>
                  <a:pt x="447" y="6656"/>
                </a:moveTo>
                <a:cubicBezTo>
                  <a:pt x="447" y="6658"/>
                  <a:pt x="447" y="6661"/>
                  <a:pt x="447" y="6663"/>
                </a:cubicBezTo>
                <a:cubicBezTo>
                  <a:pt x="447" y="6665"/>
                  <a:pt x="448" y="6666"/>
                  <a:pt x="450" y="6666"/>
                </a:cubicBezTo>
                <a:lnTo>
                  <a:pt x="450" y="6669"/>
                </a:lnTo>
                <a:cubicBezTo>
                  <a:pt x="452" y="6664"/>
                  <a:pt x="456" y="6663"/>
                  <a:pt x="457" y="6656"/>
                </a:cubicBezTo>
                <a:lnTo>
                  <a:pt x="447" y="6656"/>
                </a:lnTo>
                <a:close/>
                <a:moveTo>
                  <a:pt x="7042" y="6630"/>
                </a:moveTo>
                <a:cubicBezTo>
                  <a:pt x="7038" y="6630"/>
                  <a:pt x="7035" y="6632"/>
                  <a:pt x="7037" y="6637"/>
                </a:cubicBezTo>
                <a:lnTo>
                  <a:pt x="7047" y="6637"/>
                </a:lnTo>
                <a:cubicBezTo>
                  <a:pt x="7050" y="6632"/>
                  <a:pt x="7046" y="6630"/>
                  <a:pt x="7042" y="6630"/>
                </a:cubicBezTo>
                <a:close/>
                <a:moveTo>
                  <a:pt x="356" y="6624"/>
                </a:moveTo>
                <a:lnTo>
                  <a:pt x="363" y="6624"/>
                </a:lnTo>
                <a:lnTo>
                  <a:pt x="363" y="6625"/>
                </a:lnTo>
                <a:lnTo>
                  <a:pt x="360" y="6629"/>
                </a:lnTo>
                <a:lnTo>
                  <a:pt x="359" y="6630"/>
                </a:lnTo>
                <a:lnTo>
                  <a:pt x="356" y="6630"/>
                </a:lnTo>
                <a:cubicBezTo>
                  <a:pt x="356" y="6628"/>
                  <a:pt x="356" y="6626"/>
                  <a:pt x="356" y="6624"/>
                </a:cubicBezTo>
                <a:close/>
                <a:moveTo>
                  <a:pt x="7037" y="6605"/>
                </a:moveTo>
                <a:cubicBezTo>
                  <a:pt x="7036" y="6605"/>
                  <a:pt x="7034" y="6618"/>
                  <a:pt x="7032" y="6621"/>
                </a:cubicBezTo>
                <a:lnTo>
                  <a:pt x="7030" y="6621"/>
                </a:lnTo>
                <a:cubicBezTo>
                  <a:pt x="7041" y="6625"/>
                  <a:pt x="7059" y="6619"/>
                  <a:pt x="7039" y="6614"/>
                </a:cubicBezTo>
                <a:cubicBezTo>
                  <a:pt x="7038" y="6607"/>
                  <a:pt x="7038" y="6605"/>
                  <a:pt x="7037" y="6605"/>
                </a:cubicBezTo>
                <a:close/>
                <a:moveTo>
                  <a:pt x="7091" y="6604"/>
                </a:moveTo>
                <a:cubicBezTo>
                  <a:pt x="7090" y="6611"/>
                  <a:pt x="7082" y="6610"/>
                  <a:pt x="7081" y="6617"/>
                </a:cubicBezTo>
                <a:lnTo>
                  <a:pt x="7097" y="6617"/>
                </a:lnTo>
                <a:cubicBezTo>
                  <a:pt x="7098" y="6610"/>
                  <a:pt x="7097" y="6604"/>
                  <a:pt x="7091" y="6604"/>
                </a:cubicBezTo>
                <a:close/>
                <a:moveTo>
                  <a:pt x="7467" y="6597"/>
                </a:moveTo>
                <a:cubicBezTo>
                  <a:pt x="7467" y="6597"/>
                  <a:pt x="7466" y="6597"/>
                  <a:pt x="7465" y="6598"/>
                </a:cubicBezTo>
                <a:lnTo>
                  <a:pt x="7465" y="6619"/>
                </a:lnTo>
                <a:lnTo>
                  <a:pt x="7466" y="6618"/>
                </a:lnTo>
                <a:cubicBezTo>
                  <a:pt x="7473" y="6614"/>
                  <a:pt x="7482" y="6613"/>
                  <a:pt x="7482" y="6605"/>
                </a:cubicBezTo>
                <a:cubicBezTo>
                  <a:pt x="7470" y="6609"/>
                  <a:pt x="7475" y="6597"/>
                  <a:pt x="7467" y="6597"/>
                </a:cubicBezTo>
                <a:close/>
                <a:moveTo>
                  <a:pt x="7515" y="6540"/>
                </a:moveTo>
                <a:cubicBezTo>
                  <a:pt x="7511" y="6539"/>
                  <a:pt x="7507" y="6541"/>
                  <a:pt x="7507" y="6544"/>
                </a:cubicBezTo>
                <a:cubicBezTo>
                  <a:pt x="7512" y="6545"/>
                  <a:pt x="7513" y="6548"/>
                  <a:pt x="7520" y="6547"/>
                </a:cubicBezTo>
                <a:cubicBezTo>
                  <a:pt x="7523" y="6542"/>
                  <a:pt x="7520" y="6540"/>
                  <a:pt x="7515" y="6540"/>
                </a:cubicBezTo>
                <a:close/>
                <a:moveTo>
                  <a:pt x="7489" y="6527"/>
                </a:moveTo>
                <a:cubicBezTo>
                  <a:pt x="7488" y="6527"/>
                  <a:pt x="7487" y="6527"/>
                  <a:pt x="7486" y="6527"/>
                </a:cubicBezTo>
                <a:cubicBezTo>
                  <a:pt x="7489" y="6536"/>
                  <a:pt x="7480" y="6556"/>
                  <a:pt x="7493" y="6554"/>
                </a:cubicBezTo>
                <a:lnTo>
                  <a:pt x="7494" y="6554"/>
                </a:lnTo>
                <a:cubicBezTo>
                  <a:pt x="7491" y="6546"/>
                  <a:pt x="7499" y="6527"/>
                  <a:pt x="7489" y="6527"/>
                </a:cubicBezTo>
                <a:close/>
                <a:moveTo>
                  <a:pt x="7031" y="6509"/>
                </a:moveTo>
                <a:cubicBezTo>
                  <a:pt x="7040" y="6525"/>
                  <a:pt x="7037" y="6544"/>
                  <a:pt x="7024" y="6557"/>
                </a:cubicBezTo>
                <a:cubicBezTo>
                  <a:pt x="7029" y="6557"/>
                  <a:pt x="7037" y="6555"/>
                  <a:pt x="7038" y="6560"/>
                </a:cubicBezTo>
                <a:cubicBezTo>
                  <a:pt x="7007" y="6575"/>
                  <a:pt x="7048" y="6616"/>
                  <a:pt x="7068" y="6591"/>
                </a:cubicBezTo>
                <a:cubicBezTo>
                  <a:pt x="7059" y="6591"/>
                  <a:pt x="7086" y="6573"/>
                  <a:pt x="7085" y="6557"/>
                </a:cubicBezTo>
                <a:cubicBezTo>
                  <a:pt x="7069" y="6539"/>
                  <a:pt x="7051" y="6523"/>
                  <a:pt x="7031" y="6509"/>
                </a:cubicBezTo>
                <a:close/>
                <a:moveTo>
                  <a:pt x="401" y="6477"/>
                </a:moveTo>
                <a:cubicBezTo>
                  <a:pt x="401" y="6478"/>
                  <a:pt x="401" y="6479"/>
                  <a:pt x="401" y="6479"/>
                </a:cubicBezTo>
                <a:lnTo>
                  <a:pt x="401" y="6480"/>
                </a:lnTo>
                <a:lnTo>
                  <a:pt x="400" y="6479"/>
                </a:lnTo>
                <a:cubicBezTo>
                  <a:pt x="393" y="6477"/>
                  <a:pt x="392" y="6491"/>
                  <a:pt x="398" y="6488"/>
                </a:cubicBezTo>
                <a:cubicBezTo>
                  <a:pt x="398" y="6484"/>
                  <a:pt x="400" y="6483"/>
                  <a:pt x="401" y="6481"/>
                </a:cubicBezTo>
                <a:lnTo>
                  <a:pt x="401" y="6480"/>
                </a:lnTo>
                <a:lnTo>
                  <a:pt x="401" y="6480"/>
                </a:lnTo>
                <a:lnTo>
                  <a:pt x="401" y="6477"/>
                </a:lnTo>
                <a:close/>
                <a:moveTo>
                  <a:pt x="7064" y="6474"/>
                </a:moveTo>
                <a:cubicBezTo>
                  <a:pt x="7054" y="6475"/>
                  <a:pt x="7042" y="6481"/>
                  <a:pt x="7031" y="6482"/>
                </a:cubicBezTo>
                <a:cubicBezTo>
                  <a:pt x="7033" y="6493"/>
                  <a:pt x="7034" y="6506"/>
                  <a:pt x="7044" y="6509"/>
                </a:cubicBezTo>
                <a:cubicBezTo>
                  <a:pt x="7050" y="6502"/>
                  <a:pt x="7055" y="6494"/>
                  <a:pt x="7065" y="6492"/>
                </a:cubicBezTo>
                <a:cubicBezTo>
                  <a:pt x="7067" y="6500"/>
                  <a:pt x="7087" y="6491"/>
                  <a:pt x="7085" y="6502"/>
                </a:cubicBezTo>
                <a:cubicBezTo>
                  <a:pt x="7072" y="6505"/>
                  <a:pt x="7065" y="6514"/>
                  <a:pt x="7065" y="6529"/>
                </a:cubicBezTo>
                <a:lnTo>
                  <a:pt x="7065" y="6530"/>
                </a:lnTo>
                <a:cubicBezTo>
                  <a:pt x="7082" y="6529"/>
                  <a:pt x="7078" y="6505"/>
                  <a:pt x="7101" y="6509"/>
                </a:cubicBezTo>
                <a:cubicBezTo>
                  <a:pt x="7107" y="6492"/>
                  <a:pt x="7089" y="6498"/>
                  <a:pt x="7091" y="6486"/>
                </a:cubicBezTo>
                <a:cubicBezTo>
                  <a:pt x="7083" y="6483"/>
                  <a:pt x="7067" y="6490"/>
                  <a:pt x="7064" y="6482"/>
                </a:cubicBezTo>
                <a:cubicBezTo>
                  <a:pt x="7069" y="6481"/>
                  <a:pt x="7076" y="6483"/>
                  <a:pt x="7078" y="6479"/>
                </a:cubicBezTo>
                <a:cubicBezTo>
                  <a:pt x="7075" y="6476"/>
                  <a:pt x="7072" y="6475"/>
                  <a:pt x="7068" y="6474"/>
                </a:cubicBezTo>
                <a:cubicBezTo>
                  <a:pt x="7067" y="6474"/>
                  <a:pt x="7065" y="6474"/>
                  <a:pt x="7064" y="6474"/>
                </a:cubicBezTo>
                <a:close/>
                <a:moveTo>
                  <a:pt x="7116" y="6472"/>
                </a:moveTo>
                <a:cubicBezTo>
                  <a:pt x="7113" y="6480"/>
                  <a:pt x="7098" y="6475"/>
                  <a:pt x="7095" y="6482"/>
                </a:cubicBezTo>
                <a:lnTo>
                  <a:pt x="7095" y="6483"/>
                </a:lnTo>
                <a:cubicBezTo>
                  <a:pt x="7105" y="6480"/>
                  <a:pt x="7121" y="6488"/>
                  <a:pt x="7123" y="6482"/>
                </a:cubicBezTo>
                <a:cubicBezTo>
                  <a:pt x="7117" y="6482"/>
                  <a:pt x="7121" y="6472"/>
                  <a:pt x="7116" y="6472"/>
                </a:cubicBezTo>
                <a:close/>
                <a:moveTo>
                  <a:pt x="7349" y="6447"/>
                </a:moveTo>
                <a:lnTo>
                  <a:pt x="7347" y="6448"/>
                </a:lnTo>
                <a:cubicBezTo>
                  <a:pt x="7341" y="6449"/>
                  <a:pt x="7332" y="6449"/>
                  <a:pt x="7335" y="6457"/>
                </a:cubicBezTo>
                <a:cubicBezTo>
                  <a:pt x="7344" y="6458"/>
                  <a:pt x="7352" y="6458"/>
                  <a:pt x="7349" y="6447"/>
                </a:cubicBezTo>
                <a:close/>
                <a:moveTo>
                  <a:pt x="400" y="6440"/>
                </a:moveTo>
                <a:lnTo>
                  <a:pt x="401" y="6443"/>
                </a:lnTo>
                <a:cubicBezTo>
                  <a:pt x="404" y="6451"/>
                  <a:pt x="395" y="6472"/>
                  <a:pt x="407" y="6467"/>
                </a:cubicBezTo>
                <a:cubicBezTo>
                  <a:pt x="409" y="6458"/>
                  <a:pt x="406" y="6448"/>
                  <a:pt x="400" y="6440"/>
                </a:cubicBezTo>
                <a:close/>
                <a:moveTo>
                  <a:pt x="7072" y="6439"/>
                </a:moveTo>
                <a:cubicBezTo>
                  <a:pt x="7069" y="6455"/>
                  <a:pt x="7037" y="6441"/>
                  <a:pt x="7032" y="6455"/>
                </a:cubicBezTo>
                <a:cubicBezTo>
                  <a:pt x="7049" y="6455"/>
                  <a:pt x="7068" y="6471"/>
                  <a:pt x="7077" y="6458"/>
                </a:cubicBezTo>
                <a:lnTo>
                  <a:pt x="7078" y="6456"/>
                </a:lnTo>
                <a:lnTo>
                  <a:pt x="7079" y="6456"/>
                </a:lnTo>
                <a:lnTo>
                  <a:pt x="7079" y="6455"/>
                </a:lnTo>
                <a:lnTo>
                  <a:pt x="7078" y="6456"/>
                </a:lnTo>
                <a:lnTo>
                  <a:pt x="7075" y="6456"/>
                </a:lnTo>
                <a:cubicBezTo>
                  <a:pt x="7070" y="6456"/>
                  <a:pt x="7066" y="6456"/>
                  <a:pt x="7065" y="6452"/>
                </a:cubicBezTo>
                <a:cubicBezTo>
                  <a:pt x="7076" y="6454"/>
                  <a:pt x="7077" y="6444"/>
                  <a:pt x="7072" y="6439"/>
                </a:cubicBezTo>
                <a:close/>
                <a:moveTo>
                  <a:pt x="441" y="6433"/>
                </a:moveTo>
                <a:lnTo>
                  <a:pt x="440" y="6440"/>
                </a:lnTo>
                <a:lnTo>
                  <a:pt x="447" y="6440"/>
                </a:lnTo>
                <a:cubicBezTo>
                  <a:pt x="447" y="6437"/>
                  <a:pt x="447" y="6435"/>
                  <a:pt x="447" y="6433"/>
                </a:cubicBezTo>
                <a:lnTo>
                  <a:pt x="441" y="6433"/>
                </a:lnTo>
                <a:close/>
                <a:moveTo>
                  <a:pt x="7527" y="6432"/>
                </a:moveTo>
                <a:cubicBezTo>
                  <a:pt x="7526" y="6432"/>
                  <a:pt x="7525" y="6432"/>
                  <a:pt x="7525" y="6432"/>
                </a:cubicBezTo>
                <a:cubicBezTo>
                  <a:pt x="7520" y="6434"/>
                  <a:pt x="7517" y="6463"/>
                  <a:pt x="7528" y="6459"/>
                </a:cubicBezTo>
                <a:cubicBezTo>
                  <a:pt x="7532" y="6458"/>
                  <a:pt x="7536" y="6432"/>
                  <a:pt x="7527" y="6432"/>
                </a:cubicBezTo>
                <a:close/>
                <a:moveTo>
                  <a:pt x="380" y="6413"/>
                </a:moveTo>
                <a:cubicBezTo>
                  <a:pt x="366" y="6412"/>
                  <a:pt x="382" y="6427"/>
                  <a:pt x="383" y="6413"/>
                </a:cubicBezTo>
                <a:cubicBezTo>
                  <a:pt x="382" y="6413"/>
                  <a:pt x="381" y="6413"/>
                  <a:pt x="380" y="6413"/>
                </a:cubicBezTo>
                <a:close/>
                <a:moveTo>
                  <a:pt x="453" y="6395"/>
                </a:moveTo>
                <a:lnTo>
                  <a:pt x="454" y="6398"/>
                </a:lnTo>
                <a:cubicBezTo>
                  <a:pt x="446" y="6396"/>
                  <a:pt x="440" y="6413"/>
                  <a:pt x="447" y="6413"/>
                </a:cubicBezTo>
                <a:cubicBezTo>
                  <a:pt x="447" y="6409"/>
                  <a:pt x="452" y="6409"/>
                  <a:pt x="457" y="6409"/>
                </a:cubicBezTo>
                <a:cubicBezTo>
                  <a:pt x="458" y="6404"/>
                  <a:pt x="456" y="6399"/>
                  <a:pt x="453" y="6395"/>
                </a:cubicBezTo>
                <a:close/>
                <a:moveTo>
                  <a:pt x="7569" y="6389"/>
                </a:moveTo>
                <a:cubicBezTo>
                  <a:pt x="7569" y="6391"/>
                  <a:pt x="7568" y="6393"/>
                  <a:pt x="7568" y="6395"/>
                </a:cubicBezTo>
                <a:lnTo>
                  <a:pt x="7575" y="6395"/>
                </a:lnTo>
                <a:lnTo>
                  <a:pt x="7575" y="6389"/>
                </a:lnTo>
                <a:lnTo>
                  <a:pt x="7569" y="6389"/>
                </a:lnTo>
                <a:close/>
                <a:moveTo>
                  <a:pt x="415" y="6264"/>
                </a:moveTo>
                <a:cubicBezTo>
                  <a:pt x="408" y="6265"/>
                  <a:pt x="407" y="6270"/>
                  <a:pt x="408" y="6278"/>
                </a:cubicBezTo>
                <a:lnTo>
                  <a:pt x="409" y="6280"/>
                </a:lnTo>
                <a:cubicBezTo>
                  <a:pt x="420" y="6284"/>
                  <a:pt x="420" y="6276"/>
                  <a:pt x="418" y="6264"/>
                </a:cubicBezTo>
                <a:cubicBezTo>
                  <a:pt x="417" y="6264"/>
                  <a:pt x="416" y="6264"/>
                  <a:pt x="415" y="6264"/>
                </a:cubicBezTo>
                <a:close/>
                <a:moveTo>
                  <a:pt x="7069" y="6229"/>
                </a:moveTo>
                <a:cubicBezTo>
                  <a:pt x="7068" y="6229"/>
                  <a:pt x="7068" y="6229"/>
                  <a:pt x="7067" y="6229"/>
                </a:cubicBezTo>
                <a:cubicBezTo>
                  <a:pt x="7058" y="6243"/>
                  <a:pt x="7039" y="6269"/>
                  <a:pt x="7060" y="6276"/>
                </a:cubicBezTo>
                <a:cubicBezTo>
                  <a:pt x="7059" y="6260"/>
                  <a:pt x="7067" y="6253"/>
                  <a:pt x="7070" y="6239"/>
                </a:cubicBezTo>
                <a:cubicBezTo>
                  <a:pt x="7083" y="6262"/>
                  <a:pt x="7053" y="6279"/>
                  <a:pt x="7066" y="6304"/>
                </a:cubicBezTo>
                <a:cubicBezTo>
                  <a:pt x="7050" y="6292"/>
                  <a:pt x="7047" y="6322"/>
                  <a:pt x="7033" y="6313"/>
                </a:cubicBezTo>
                <a:lnTo>
                  <a:pt x="7033" y="6330"/>
                </a:lnTo>
                <a:cubicBezTo>
                  <a:pt x="7055" y="6324"/>
                  <a:pt x="7034" y="6331"/>
                  <a:pt x="7043" y="6341"/>
                </a:cubicBezTo>
                <a:cubicBezTo>
                  <a:pt x="7047" y="6333"/>
                  <a:pt x="7069" y="6342"/>
                  <a:pt x="7069" y="6331"/>
                </a:cubicBezTo>
                <a:cubicBezTo>
                  <a:pt x="7076" y="6342"/>
                  <a:pt x="7061" y="6354"/>
                  <a:pt x="7052" y="6361"/>
                </a:cubicBezTo>
                <a:cubicBezTo>
                  <a:pt x="7056" y="6362"/>
                  <a:pt x="7060" y="6365"/>
                  <a:pt x="7062" y="6368"/>
                </a:cubicBezTo>
                <a:cubicBezTo>
                  <a:pt x="7053" y="6373"/>
                  <a:pt x="7058" y="6384"/>
                  <a:pt x="7055" y="6402"/>
                </a:cubicBezTo>
                <a:cubicBezTo>
                  <a:pt x="7083" y="6396"/>
                  <a:pt x="7061" y="6419"/>
                  <a:pt x="7079" y="6422"/>
                </a:cubicBezTo>
                <a:cubicBezTo>
                  <a:pt x="7098" y="6415"/>
                  <a:pt x="7107" y="6398"/>
                  <a:pt x="7120" y="6386"/>
                </a:cubicBezTo>
                <a:cubicBezTo>
                  <a:pt x="7109" y="6384"/>
                  <a:pt x="7082" y="6382"/>
                  <a:pt x="7100" y="6372"/>
                </a:cubicBezTo>
                <a:cubicBezTo>
                  <a:pt x="7092" y="6373"/>
                  <a:pt x="7087" y="6377"/>
                  <a:pt x="7076" y="6375"/>
                </a:cubicBezTo>
                <a:cubicBezTo>
                  <a:pt x="7070" y="6347"/>
                  <a:pt x="7090" y="6352"/>
                  <a:pt x="7083" y="6331"/>
                </a:cubicBezTo>
                <a:cubicBezTo>
                  <a:pt x="7088" y="6327"/>
                  <a:pt x="7094" y="6324"/>
                  <a:pt x="7100" y="6321"/>
                </a:cubicBezTo>
                <a:cubicBezTo>
                  <a:pt x="7101" y="6312"/>
                  <a:pt x="7100" y="6303"/>
                  <a:pt x="7097" y="6294"/>
                </a:cubicBezTo>
                <a:lnTo>
                  <a:pt x="7120" y="6294"/>
                </a:lnTo>
                <a:lnTo>
                  <a:pt x="7120" y="6294"/>
                </a:lnTo>
                <a:cubicBezTo>
                  <a:pt x="7119" y="6284"/>
                  <a:pt x="7134" y="6281"/>
                  <a:pt x="7120" y="6277"/>
                </a:cubicBezTo>
                <a:cubicBezTo>
                  <a:pt x="7125" y="6294"/>
                  <a:pt x="7103" y="6285"/>
                  <a:pt x="7093" y="6287"/>
                </a:cubicBezTo>
                <a:cubicBezTo>
                  <a:pt x="7091" y="6295"/>
                  <a:pt x="7097" y="6311"/>
                  <a:pt x="7090" y="6314"/>
                </a:cubicBezTo>
                <a:cubicBezTo>
                  <a:pt x="7084" y="6304"/>
                  <a:pt x="7076" y="6296"/>
                  <a:pt x="7066" y="6290"/>
                </a:cubicBezTo>
                <a:cubicBezTo>
                  <a:pt x="7079" y="6276"/>
                  <a:pt x="7085" y="6258"/>
                  <a:pt x="7084" y="6240"/>
                </a:cubicBezTo>
                <a:cubicBezTo>
                  <a:pt x="7072" y="6243"/>
                  <a:pt x="7078" y="6229"/>
                  <a:pt x="7069" y="6229"/>
                </a:cubicBezTo>
                <a:close/>
                <a:moveTo>
                  <a:pt x="401" y="6227"/>
                </a:moveTo>
                <a:cubicBezTo>
                  <a:pt x="396" y="6232"/>
                  <a:pt x="390" y="6244"/>
                  <a:pt x="398" y="6251"/>
                </a:cubicBezTo>
                <a:lnTo>
                  <a:pt x="398" y="6253"/>
                </a:lnTo>
                <a:cubicBezTo>
                  <a:pt x="413" y="6256"/>
                  <a:pt x="409" y="6232"/>
                  <a:pt x="401" y="6227"/>
                </a:cubicBezTo>
                <a:close/>
                <a:moveTo>
                  <a:pt x="414" y="6220"/>
                </a:moveTo>
                <a:lnTo>
                  <a:pt x="414" y="6223"/>
                </a:lnTo>
                <a:cubicBezTo>
                  <a:pt x="415" y="6227"/>
                  <a:pt x="412" y="6227"/>
                  <a:pt x="411" y="6227"/>
                </a:cubicBezTo>
                <a:cubicBezTo>
                  <a:pt x="416" y="6236"/>
                  <a:pt x="422" y="6222"/>
                  <a:pt x="414" y="6220"/>
                </a:cubicBezTo>
                <a:close/>
                <a:moveTo>
                  <a:pt x="7358" y="6201"/>
                </a:moveTo>
                <a:cubicBezTo>
                  <a:pt x="7357" y="6206"/>
                  <a:pt x="7353" y="6207"/>
                  <a:pt x="7355" y="6214"/>
                </a:cubicBezTo>
                <a:lnTo>
                  <a:pt x="7355" y="6214"/>
                </a:lnTo>
                <a:cubicBezTo>
                  <a:pt x="7365" y="6220"/>
                  <a:pt x="7365" y="6200"/>
                  <a:pt x="7358" y="6201"/>
                </a:cubicBezTo>
                <a:close/>
                <a:moveTo>
                  <a:pt x="7080" y="6158"/>
                </a:moveTo>
                <a:cubicBezTo>
                  <a:pt x="7079" y="6158"/>
                  <a:pt x="7079" y="6158"/>
                  <a:pt x="7078" y="6158"/>
                </a:cubicBezTo>
                <a:cubicBezTo>
                  <a:pt x="7080" y="6167"/>
                  <a:pt x="7071" y="6187"/>
                  <a:pt x="7084" y="6185"/>
                </a:cubicBezTo>
                <a:cubicBezTo>
                  <a:pt x="7082" y="6177"/>
                  <a:pt x="7090" y="6159"/>
                  <a:pt x="7080" y="6158"/>
                </a:cubicBezTo>
                <a:close/>
                <a:moveTo>
                  <a:pt x="7105" y="6152"/>
                </a:moveTo>
                <a:cubicBezTo>
                  <a:pt x="7105" y="6154"/>
                  <a:pt x="7105" y="6156"/>
                  <a:pt x="7105" y="6158"/>
                </a:cubicBezTo>
                <a:lnTo>
                  <a:pt x="7112" y="6158"/>
                </a:lnTo>
                <a:lnTo>
                  <a:pt x="7112" y="6152"/>
                </a:lnTo>
                <a:lnTo>
                  <a:pt x="7105" y="6152"/>
                </a:lnTo>
                <a:close/>
                <a:moveTo>
                  <a:pt x="7068" y="6118"/>
                </a:moveTo>
                <a:lnTo>
                  <a:pt x="7068" y="6124"/>
                </a:lnTo>
                <a:lnTo>
                  <a:pt x="7075" y="6124"/>
                </a:lnTo>
                <a:lnTo>
                  <a:pt x="7075" y="6118"/>
                </a:lnTo>
                <a:lnTo>
                  <a:pt x="7068" y="6118"/>
                </a:lnTo>
                <a:close/>
                <a:moveTo>
                  <a:pt x="7112" y="6050"/>
                </a:moveTo>
                <a:lnTo>
                  <a:pt x="7112" y="6050"/>
                </a:lnTo>
                <a:lnTo>
                  <a:pt x="7106" y="6051"/>
                </a:lnTo>
                <a:cubicBezTo>
                  <a:pt x="7094" y="6052"/>
                  <a:pt x="7088" y="6048"/>
                  <a:pt x="7078" y="6053"/>
                </a:cubicBezTo>
                <a:cubicBezTo>
                  <a:pt x="7088" y="6057"/>
                  <a:pt x="7098" y="6055"/>
                  <a:pt x="7091" y="6067"/>
                </a:cubicBezTo>
                <a:cubicBezTo>
                  <a:pt x="7099" y="6071"/>
                  <a:pt x="7099" y="6065"/>
                  <a:pt x="7105" y="6074"/>
                </a:cubicBezTo>
                <a:cubicBezTo>
                  <a:pt x="7107" y="6064"/>
                  <a:pt x="7105" y="6062"/>
                  <a:pt x="7110" y="6054"/>
                </a:cubicBezTo>
                <a:lnTo>
                  <a:pt x="7112" y="6050"/>
                </a:lnTo>
                <a:lnTo>
                  <a:pt x="7112" y="6050"/>
                </a:lnTo>
                <a:lnTo>
                  <a:pt x="7112" y="6050"/>
                </a:lnTo>
                <a:close/>
                <a:moveTo>
                  <a:pt x="7147" y="6049"/>
                </a:moveTo>
                <a:cubicBezTo>
                  <a:pt x="7140" y="6049"/>
                  <a:pt x="7131" y="6050"/>
                  <a:pt x="7139" y="6053"/>
                </a:cubicBezTo>
                <a:lnTo>
                  <a:pt x="7139" y="6054"/>
                </a:lnTo>
                <a:cubicBezTo>
                  <a:pt x="7144" y="6054"/>
                  <a:pt x="7163" y="6054"/>
                  <a:pt x="7153" y="6050"/>
                </a:cubicBezTo>
                <a:cubicBezTo>
                  <a:pt x="7151" y="6049"/>
                  <a:pt x="7149" y="6049"/>
                  <a:pt x="7147" y="6049"/>
                </a:cubicBezTo>
                <a:close/>
                <a:moveTo>
                  <a:pt x="315" y="6039"/>
                </a:moveTo>
                <a:lnTo>
                  <a:pt x="315" y="6045"/>
                </a:lnTo>
                <a:lnTo>
                  <a:pt x="321" y="6049"/>
                </a:lnTo>
                <a:cubicBezTo>
                  <a:pt x="321" y="6046"/>
                  <a:pt x="321" y="6042"/>
                  <a:pt x="321" y="6039"/>
                </a:cubicBezTo>
                <a:lnTo>
                  <a:pt x="315" y="6039"/>
                </a:lnTo>
                <a:close/>
                <a:moveTo>
                  <a:pt x="7127" y="6023"/>
                </a:moveTo>
                <a:cubicBezTo>
                  <a:pt x="7123" y="6023"/>
                  <a:pt x="7121" y="6024"/>
                  <a:pt x="7122" y="6030"/>
                </a:cubicBezTo>
                <a:cubicBezTo>
                  <a:pt x="7128" y="6028"/>
                  <a:pt x="7136" y="6028"/>
                  <a:pt x="7139" y="6023"/>
                </a:cubicBezTo>
                <a:cubicBezTo>
                  <a:pt x="7136" y="6024"/>
                  <a:pt x="7131" y="6023"/>
                  <a:pt x="7127" y="6023"/>
                </a:cubicBezTo>
                <a:close/>
                <a:moveTo>
                  <a:pt x="7079" y="6022"/>
                </a:moveTo>
                <a:cubicBezTo>
                  <a:pt x="7073" y="6022"/>
                  <a:pt x="7066" y="6024"/>
                  <a:pt x="7069" y="6030"/>
                </a:cubicBezTo>
                <a:cubicBezTo>
                  <a:pt x="7075" y="6026"/>
                  <a:pt x="7083" y="6026"/>
                  <a:pt x="7089" y="6030"/>
                </a:cubicBezTo>
                <a:cubicBezTo>
                  <a:pt x="7092" y="6024"/>
                  <a:pt x="7085" y="6022"/>
                  <a:pt x="7079" y="6022"/>
                </a:cubicBezTo>
                <a:close/>
                <a:moveTo>
                  <a:pt x="7099" y="6020"/>
                </a:moveTo>
                <a:cubicBezTo>
                  <a:pt x="7098" y="6019"/>
                  <a:pt x="7097" y="6019"/>
                  <a:pt x="7095" y="6020"/>
                </a:cubicBezTo>
                <a:cubicBezTo>
                  <a:pt x="7096" y="6024"/>
                  <a:pt x="7095" y="6030"/>
                  <a:pt x="7098" y="6030"/>
                </a:cubicBezTo>
                <a:cubicBezTo>
                  <a:pt x="7099" y="6028"/>
                  <a:pt x="7101" y="6024"/>
                  <a:pt x="7102" y="6026"/>
                </a:cubicBezTo>
                <a:cubicBezTo>
                  <a:pt x="7103" y="6029"/>
                  <a:pt x="7102" y="6033"/>
                  <a:pt x="7105" y="6033"/>
                </a:cubicBezTo>
                <a:lnTo>
                  <a:pt x="7106" y="6033"/>
                </a:lnTo>
                <a:cubicBezTo>
                  <a:pt x="7111" y="6028"/>
                  <a:pt x="7109" y="6020"/>
                  <a:pt x="7099" y="6020"/>
                </a:cubicBezTo>
                <a:close/>
                <a:moveTo>
                  <a:pt x="7092" y="6003"/>
                </a:moveTo>
                <a:lnTo>
                  <a:pt x="7092" y="6003"/>
                </a:lnTo>
                <a:lnTo>
                  <a:pt x="7091" y="6005"/>
                </a:lnTo>
                <a:cubicBezTo>
                  <a:pt x="7088" y="6009"/>
                  <a:pt x="7089" y="6015"/>
                  <a:pt x="7095" y="6016"/>
                </a:cubicBezTo>
                <a:cubicBezTo>
                  <a:pt x="7095" y="6012"/>
                  <a:pt x="7096" y="6006"/>
                  <a:pt x="7093" y="6003"/>
                </a:cubicBezTo>
                <a:lnTo>
                  <a:pt x="7092" y="6003"/>
                </a:lnTo>
                <a:lnTo>
                  <a:pt x="7092" y="6003"/>
                </a:lnTo>
                <a:lnTo>
                  <a:pt x="7092" y="6003"/>
                </a:lnTo>
                <a:close/>
                <a:moveTo>
                  <a:pt x="7139" y="5985"/>
                </a:moveTo>
                <a:lnTo>
                  <a:pt x="7139" y="5995"/>
                </a:lnTo>
                <a:lnTo>
                  <a:pt x="7149" y="5997"/>
                </a:lnTo>
                <a:lnTo>
                  <a:pt x="7149" y="5989"/>
                </a:lnTo>
                <a:cubicBezTo>
                  <a:pt x="7149" y="5987"/>
                  <a:pt x="7149" y="5985"/>
                  <a:pt x="7146" y="5985"/>
                </a:cubicBezTo>
                <a:cubicBezTo>
                  <a:pt x="7145" y="5989"/>
                  <a:pt x="7142" y="5987"/>
                  <a:pt x="7139" y="5985"/>
                </a:cubicBezTo>
                <a:close/>
                <a:moveTo>
                  <a:pt x="387" y="5979"/>
                </a:moveTo>
                <a:cubicBezTo>
                  <a:pt x="370" y="5980"/>
                  <a:pt x="391" y="5994"/>
                  <a:pt x="397" y="5980"/>
                </a:cubicBezTo>
                <a:cubicBezTo>
                  <a:pt x="393" y="5980"/>
                  <a:pt x="390" y="5979"/>
                  <a:pt x="387" y="5979"/>
                </a:cubicBezTo>
                <a:close/>
                <a:moveTo>
                  <a:pt x="7119" y="5966"/>
                </a:moveTo>
                <a:cubicBezTo>
                  <a:pt x="7119" y="5973"/>
                  <a:pt x="7122" y="5976"/>
                  <a:pt x="7130" y="5976"/>
                </a:cubicBezTo>
                <a:cubicBezTo>
                  <a:pt x="7132" y="5966"/>
                  <a:pt x="7123" y="5969"/>
                  <a:pt x="7119" y="5966"/>
                </a:cubicBezTo>
                <a:close/>
                <a:moveTo>
                  <a:pt x="7156" y="5942"/>
                </a:moveTo>
                <a:lnTo>
                  <a:pt x="7156" y="5943"/>
                </a:lnTo>
                <a:lnTo>
                  <a:pt x="7154" y="5944"/>
                </a:lnTo>
                <a:cubicBezTo>
                  <a:pt x="7143" y="5952"/>
                  <a:pt x="7150" y="5984"/>
                  <a:pt x="7166" y="5979"/>
                </a:cubicBezTo>
                <a:cubicBezTo>
                  <a:pt x="7164" y="5967"/>
                  <a:pt x="7152" y="5963"/>
                  <a:pt x="7155" y="5945"/>
                </a:cubicBezTo>
                <a:lnTo>
                  <a:pt x="7156" y="5943"/>
                </a:lnTo>
                <a:lnTo>
                  <a:pt x="7156" y="5942"/>
                </a:lnTo>
                <a:lnTo>
                  <a:pt x="7156" y="5942"/>
                </a:lnTo>
                <a:close/>
                <a:moveTo>
                  <a:pt x="7367" y="5937"/>
                </a:moveTo>
                <a:cubicBezTo>
                  <a:pt x="7361" y="5937"/>
                  <a:pt x="7357" y="5939"/>
                  <a:pt x="7357" y="5944"/>
                </a:cubicBezTo>
                <a:lnTo>
                  <a:pt x="7358" y="5944"/>
                </a:lnTo>
                <a:cubicBezTo>
                  <a:pt x="7365" y="5942"/>
                  <a:pt x="7381" y="5950"/>
                  <a:pt x="7378" y="5937"/>
                </a:cubicBezTo>
                <a:cubicBezTo>
                  <a:pt x="7374" y="5937"/>
                  <a:pt x="7370" y="5937"/>
                  <a:pt x="7367" y="5937"/>
                </a:cubicBezTo>
                <a:close/>
                <a:moveTo>
                  <a:pt x="306" y="5928"/>
                </a:moveTo>
                <a:cubicBezTo>
                  <a:pt x="309" y="5938"/>
                  <a:pt x="303" y="5957"/>
                  <a:pt x="310" y="5961"/>
                </a:cubicBezTo>
                <a:lnTo>
                  <a:pt x="310" y="5964"/>
                </a:lnTo>
                <a:cubicBezTo>
                  <a:pt x="313" y="5959"/>
                  <a:pt x="319" y="5929"/>
                  <a:pt x="306" y="5928"/>
                </a:cubicBezTo>
                <a:close/>
                <a:moveTo>
                  <a:pt x="300" y="5914"/>
                </a:moveTo>
                <a:lnTo>
                  <a:pt x="300" y="5918"/>
                </a:lnTo>
                <a:lnTo>
                  <a:pt x="306" y="5920"/>
                </a:lnTo>
                <a:lnTo>
                  <a:pt x="306" y="5914"/>
                </a:lnTo>
                <a:lnTo>
                  <a:pt x="300" y="5914"/>
                </a:lnTo>
                <a:close/>
                <a:moveTo>
                  <a:pt x="7096" y="5878"/>
                </a:moveTo>
                <a:cubicBezTo>
                  <a:pt x="7097" y="5883"/>
                  <a:pt x="7096" y="5889"/>
                  <a:pt x="7103" y="5888"/>
                </a:cubicBezTo>
                <a:cubicBezTo>
                  <a:pt x="7103" y="5883"/>
                  <a:pt x="7101" y="5879"/>
                  <a:pt x="7096" y="5878"/>
                </a:cubicBezTo>
                <a:close/>
                <a:moveTo>
                  <a:pt x="7084" y="5854"/>
                </a:moveTo>
                <a:cubicBezTo>
                  <a:pt x="7082" y="5862"/>
                  <a:pt x="7080" y="5870"/>
                  <a:pt x="7076" y="5877"/>
                </a:cubicBezTo>
                <a:cubicBezTo>
                  <a:pt x="7080" y="5877"/>
                  <a:pt x="7083" y="5879"/>
                  <a:pt x="7086" y="5881"/>
                </a:cubicBezTo>
                <a:cubicBezTo>
                  <a:pt x="7085" y="5868"/>
                  <a:pt x="7098" y="5868"/>
                  <a:pt x="7097" y="5854"/>
                </a:cubicBezTo>
                <a:lnTo>
                  <a:pt x="7084" y="5854"/>
                </a:lnTo>
                <a:close/>
                <a:moveTo>
                  <a:pt x="299" y="5819"/>
                </a:moveTo>
                <a:cubicBezTo>
                  <a:pt x="301" y="5819"/>
                  <a:pt x="303" y="5820"/>
                  <a:pt x="304" y="5821"/>
                </a:cubicBezTo>
                <a:lnTo>
                  <a:pt x="305" y="5821"/>
                </a:lnTo>
                <a:lnTo>
                  <a:pt x="305" y="5822"/>
                </a:lnTo>
                <a:lnTo>
                  <a:pt x="295" y="5822"/>
                </a:lnTo>
                <a:lnTo>
                  <a:pt x="295" y="5819"/>
                </a:lnTo>
                <a:cubicBezTo>
                  <a:pt x="297" y="5819"/>
                  <a:pt x="298" y="5818"/>
                  <a:pt x="299" y="5819"/>
                </a:cubicBezTo>
                <a:close/>
                <a:moveTo>
                  <a:pt x="355" y="5804"/>
                </a:moveTo>
                <a:cubicBezTo>
                  <a:pt x="340" y="5803"/>
                  <a:pt x="347" y="5822"/>
                  <a:pt x="358" y="5819"/>
                </a:cubicBezTo>
                <a:lnTo>
                  <a:pt x="358" y="5804"/>
                </a:lnTo>
                <a:cubicBezTo>
                  <a:pt x="357" y="5804"/>
                  <a:pt x="356" y="5804"/>
                  <a:pt x="355" y="5804"/>
                </a:cubicBezTo>
                <a:close/>
                <a:moveTo>
                  <a:pt x="7092" y="5799"/>
                </a:moveTo>
                <a:cubicBezTo>
                  <a:pt x="7088" y="5799"/>
                  <a:pt x="7083" y="5800"/>
                  <a:pt x="7083" y="5803"/>
                </a:cubicBezTo>
                <a:cubicBezTo>
                  <a:pt x="7089" y="5802"/>
                  <a:pt x="7090" y="5807"/>
                  <a:pt x="7096" y="5807"/>
                </a:cubicBezTo>
                <a:lnTo>
                  <a:pt x="7097" y="5807"/>
                </a:lnTo>
                <a:cubicBezTo>
                  <a:pt x="7100" y="5802"/>
                  <a:pt x="7096" y="5800"/>
                  <a:pt x="7092" y="5799"/>
                </a:cubicBezTo>
                <a:close/>
                <a:moveTo>
                  <a:pt x="396" y="5780"/>
                </a:moveTo>
                <a:cubicBezTo>
                  <a:pt x="391" y="5780"/>
                  <a:pt x="386" y="5782"/>
                  <a:pt x="385" y="5788"/>
                </a:cubicBezTo>
                <a:lnTo>
                  <a:pt x="385" y="5790"/>
                </a:lnTo>
                <a:cubicBezTo>
                  <a:pt x="397" y="5795"/>
                  <a:pt x="411" y="5794"/>
                  <a:pt x="422" y="5788"/>
                </a:cubicBezTo>
                <a:cubicBezTo>
                  <a:pt x="419" y="5785"/>
                  <a:pt x="406" y="5780"/>
                  <a:pt x="396" y="5780"/>
                </a:cubicBezTo>
                <a:close/>
                <a:moveTo>
                  <a:pt x="7212" y="5773"/>
                </a:moveTo>
                <a:cubicBezTo>
                  <a:pt x="7204" y="5772"/>
                  <a:pt x="7204" y="5779"/>
                  <a:pt x="7205" y="5787"/>
                </a:cubicBezTo>
                <a:lnTo>
                  <a:pt x="7205" y="5788"/>
                </a:lnTo>
                <a:cubicBezTo>
                  <a:pt x="7213" y="5788"/>
                  <a:pt x="7216" y="5783"/>
                  <a:pt x="7215" y="5773"/>
                </a:cubicBezTo>
                <a:cubicBezTo>
                  <a:pt x="7214" y="5773"/>
                  <a:pt x="7213" y="5773"/>
                  <a:pt x="7212" y="5773"/>
                </a:cubicBezTo>
                <a:close/>
                <a:moveTo>
                  <a:pt x="375" y="5764"/>
                </a:moveTo>
                <a:lnTo>
                  <a:pt x="375" y="5767"/>
                </a:lnTo>
                <a:cubicBezTo>
                  <a:pt x="356" y="5773"/>
                  <a:pt x="385" y="5809"/>
                  <a:pt x="371" y="5775"/>
                </a:cubicBezTo>
                <a:cubicBezTo>
                  <a:pt x="372" y="5770"/>
                  <a:pt x="376" y="5770"/>
                  <a:pt x="375" y="5764"/>
                </a:cubicBezTo>
                <a:close/>
                <a:moveTo>
                  <a:pt x="7093" y="5752"/>
                </a:moveTo>
                <a:cubicBezTo>
                  <a:pt x="7093" y="5763"/>
                  <a:pt x="7081" y="5762"/>
                  <a:pt x="7080" y="5773"/>
                </a:cubicBezTo>
                <a:cubicBezTo>
                  <a:pt x="7085" y="5774"/>
                  <a:pt x="7086" y="5778"/>
                  <a:pt x="7093" y="5776"/>
                </a:cubicBezTo>
                <a:lnTo>
                  <a:pt x="7094" y="5776"/>
                </a:lnTo>
                <a:cubicBezTo>
                  <a:pt x="7097" y="5773"/>
                  <a:pt x="7102" y="5755"/>
                  <a:pt x="7093" y="5752"/>
                </a:cubicBezTo>
                <a:close/>
                <a:moveTo>
                  <a:pt x="7085" y="5719"/>
                </a:moveTo>
                <a:cubicBezTo>
                  <a:pt x="7082" y="5719"/>
                  <a:pt x="7078" y="5720"/>
                  <a:pt x="7077" y="5725"/>
                </a:cubicBezTo>
                <a:cubicBezTo>
                  <a:pt x="7083" y="5725"/>
                  <a:pt x="7090" y="5727"/>
                  <a:pt x="7091" y="5722"/>
                </a:cubicBezTo>
                <a:lnTo>
                  <a:pt x="7091" y="5722"/>
                </a:lnTo>
                <a:cubicBezTo>
                  <a:pt x="7090" y="5720"/>
                  <a:pt x="7087" y="5719"/>
                  <a:pt x="7085" y="5719"/>
                </a:cubicBezTo>
                <a:close/>
                <a:moveTo>
                  <a:pt x="7199" y="5692"/>
                </a:moveTo>
                <a:lnTo>
                  <a:pt x="7199" y="5699"/>
                </a:lnTo>
                <a:lnTo>
                  <a:pt x="7206" y="5699"/>
                </a:lnTo>
                <a:lnTo>
                  <a:pt x="7206" y="5692"/>
                </a:lnTo>
                <a:lnTo>
                  <a:pt x="7199" y="5692"/>
                </a:lnTo>
                <a:close/>
                <a:moveTo>
                  <a:pt x="7211" y="5682"/>
                </a:moveTo>
                <a:cubicBezTo>
                  <a:pt x="7207" y="5682"/>
                  <a:pt x="7203" y="5684"/>
                  <a:pt x="7206" y="5689"/>
                </a:cubicBezTo>
                <a:lnTo>
                  <a:pt x="7216" y="5689"/>
                </a:lnTo>
                <a:cubicBezTo>
                  <a:pt x="7218" y="5684"/>
                  <a:pt x="7215" y="5682"/>
                  <a:pt x="7211" y="5682"/>
                </a:cubicBezTo>
                <a:close/>
                <a:moveTo>
                  <a:pt x="7091" y="5671"/>
                </a:moveTo>
                <a:lnTo>
                  <a:pt x="7091" y="5671"/>
                </a:lnTo>
                <a:lnTo>
                  <a:pt x="7088" y="5671"/>
                </a:lnTo>
                <a:cubicBezTo>
                  <a:pt x="7084" y="5672"/>
                  <a:pt x="7081" y="5673"/>
                  <a:pt x="7082" y="5678"/>
                </a:cubicBezTo>
                <a:lnTo>
                  <a:pt x="7087" y="5678"/>
                </a:lnTo>
                <a:cubicBezTo>
                  <a:pt x="7087" y="5675"/>
                  <a:pt x="7089" y="5675"/>
                  <a:pt x="7090" y="5673"/>
                </a:cubicBezTo>
                <a:lnTo>
                  <a:pt x="7091" y="5671"/>
                </a:lnTo>
                <a:lnTo>
                  <a:pt x="7092" y="5671"/>
                </a:lnTo>
                <a:lnTo>
                  <a:pt x="7091" y="5671"/>
                </a:lnTo>
                <a:close/>
                <a:moveTo>
                  <a:pt x="7213" y="5628"/>
                </a:moveTo>
                <a:cubicBezTo>
                  <a:pt x="7211" y="5628"/>
                  <a:pt x="7211" y="5630"/>
                  <a:pt x="7216" y="5635"/>
                </a:cubicBezTo>
                <a:cubicBezTo>
                  <a:pt x="7218" y="5637"/>
                  <a:pt x="7216" y="5638"/>
                  <a:pt x="7220" y="5638"/>
                </a:cubicBezTo>
                <a:lnTo>
                  <a:pt x="7219" y="5639"/>
                </a:lnTo>
                <a:cubicBezTo>
                  <a:pt x="7230" y="5637"/>
                  <a:pt x="7217" y="5629"/>
                  <a:pt x="7213" y="5628"/>
                </a:cubicBezTo>
                <a:close/>
                <a:moveTo>
                  <a:pt x="7421" y="5448"/>
                </a:moveTo>
                <a:cubicBezTo>
                  <a:pt x="7422" y="5453"/>
                  <a:pt x="7421" y="5459"/>
                  <a:pt x="7428" y="5458"/>
                </a:cubicBezTo>
                <a:lnTo>
                  <a:pt x="7429" y="5458"/>
                </a:lnTo>
                <a:cubicBezTo>
                  <a:pt x="7429" y="5453"/>
                  <a:pt x="7426" y="5448"/>
                  <a:pt x="7421" y="5448"/>
                </a:cubicBezTo>
                <a:close/>
                <a:moveTo>
                  <a:pt x="429" y="5432"/>
                </a:moveTo>
                <a:cubicBezTo>
                  <a:pt x="424" y="5433"/>
                  <a:pt x="420" y="5435"/>
                  <a:pt x="417" y="5439"/>
                </a:cubicBezTo>
                <a:lnTo>
                  <a:pt x="417" y="5442"/>
                </a:lnTo>
                <a:cubicBezTo>
                  <a:pt x="423" y="5440"/>
                  <a:pt x="437" y="5446"/>
                  <a:pt x="434" y="5432"/>
                </a:cubicBezTo>
                <a:cubicBezTo>
                  <a:pt x="432" y="5432"/>
                  <a:pt x="430" y="5432"/>
                  <a:pt x="429" y="5432"/>
                </a:cubicBezTo>
                <a:close/>
                <a:moveTo>
                  <a:pt x="7235" y="5385"/>
                </a:moveTo>
                <a:cubicBezTo>
                  <a:pt x="7239" y="5403"/>
                  <a:pt x="7223" y="5401"/>
                  <a:pt x="7228" y="5419"/>
                </a:cubicBezTo>
                <a:cubicBezTo>
                  <a:pt x="7237" y="5414"/>
                  <a:pt x="7242" y="5388"/>
                  <a:pt x="7242" y="5385"/>
                </a:cubicBezTo>
                <a:cubicBezTo>
                  <a:pt x="7241" y="5387"/>
                  <a:pt x="7239" y="5390"/>
                  <a:pt x="7238" y="5388"/>
                </a:cubicBezTo>
                <a:cubicBezTo>
                  <a:pt x="7238" y="5387"/>
                  <a:pt x="7238" y="5385"/>
                  <a:pt x="7235" y="5385"/>
                </a:cubicBezTo>
                <a:lnTo>
                  <a:pt x="7235" y="5385"/>
                </a:lnTo>
                <a:close/>
                <a:moveTo>
                  <a:pt x="7257" y="5371"/>
                </a:moveTo>
                <a:cubicBezTo>
                  <a:pt x="7249" y="5370"/>
                  <a:pt x="7252" y="5381"/>
                  <a:pt x="7248" y="5385"/>
                </a:cubicBezTo>
                <a:lnTo>
                  <a:pt x="7261" y="5385"/>
                </a:lnTo>
                <a:lnTo>
                  <a:pt x="7261" y="5372"/>
                </a:lnTo>
                <a:cubicBezTo>
                  <a:pt x="7260" y="5371"/>
                  <a:pt x="7258" y="5371"/>
                  <a:pt x="7257" y="5371"/>
                </a:cubicBezTo>
                <a:close/>
                <a:moveTo>
                  <a:pt x="455" y="5334"/>
                </a:moveTo>
                <a:cubicBezTo>
                  <a:pt x="447" y="5353"/>
                  <a:pt x="467" y="5351"/>
                  <a:pt x="455" y="5334"/>
                </a:cubicBezTo>
                <a:close/>
                <a:moveTo>
                  <a:pt x="418" y="5331"/>
                </a:moveTo>
                <a:cubicBezTo>
                  <a:pt x="417" y="5331"/>
                  <a:pt x="416" y="5331"/>
                  <a:pt x="415" y="5331"/>
                </a:cubicBezTo>
                <a:lnTo>
                  <a:pt x="415" y="5333"/>
                </a:lnTo>
                <a:cubicBezTo>
                  <a:pt x="416" y="5337"/>
                  <a:pt x="419" y="5340"/>
                  <a:pt x="422" y="5341"/>
                </a:cubicBezTo>
                <a:cubicBezTo>
                  <a:pt x="422" y="5336"/>
                  <a:pt x="422" y="5331"/>
                  <a:pt x="418" y="5331"/>
                </a:cubicBezTo>
                <a:close/>
                <a:moveTo>
                  <a:pt x="464" y="5320"/>
                </a:moveTo>
                <a:cubicBezTo>
                  <a:pt x="460" y="5320"/>
                  <a:pt x="456" y="5321"/>
                  <a:pt x="459" y="5327"/>
                </a:cubicBezTo>
                <a:lnTo>
                  <a:pt x="459" y="5330"/>
                </a:lnTo>
                <a:cubicBezTo>
                  <a:pt x="467" y="5330"/>
                  <a:pt x="471" y="5328"/>
                  <a:pt x="472" y="5320"/>
                </a:cubicBezTo>
                <a:cubicBezTo>
                  <a:pt x="470" y="5320"/>
                  <a:pt x="467" y="5320"/>
                  <a:pt x="464" y="5320"/>
                </a:cubicBezTo>
                <a:close/>
                <a:moveTo>
                  <a:pt x="458" y="5276"/>
                </a:moveTo>
                <a:cubicBezTo>
                  <a:pt x="453" y="5277"/>
                  <a:pt x="444" y="5275"/>
                  <a:pt x="444" y="5280"/>
                </a:cubicBezTo>
                <a:lnTo>
                  <a:pt x="445" y="5282"/>
                </a:lnTo>
                <a:cubicBezTo>
                  <a:pt x="451" y="5284"/>
                  <a:pt x="448" y="5295"/>
                  <a:pt x="458" y="5290"/>
                </a:cubicBezTo>
                <a:cubicBezTo>
                  <a:pt x="458" y="5285"/>
                  <a:pt x="458" y="5281"/>
                  <a:pt x="458" y="5276"/>
                </a:cubicBezTo>
                <a:close/>
                <a:moveTo>
                  <a:pt x="420" y="5121"/>
                </a:moveTo>
                <a:cubicBezTo>
                  <a:pt x="414" y="5121"/>
                  <a:pt x="407" y="5124"/>
                  <a:pt x="409" y="5132"/>
                </a:cubicBezTo>
                <a:lnTo>
                  <a:pt x="409" y="5134"/>
                </a:lnTo>
                <a:cubicBezTo>
                  <a:pt x="414" y="5140"/>
                  <a:pt x="432" y="5140"/>
                  <a:pt x="430" y="5125"/>
                </a:cubicBezTo>
                <a:cubicBezTo>
                  <a:pt x="428" y="5123"/>
                  <a:pt x="424" y="5121"/>
                  <a:pt x="420" y="5121"/>
                </a:cubicBezTo>
                <a:close/>
                <a:moveTo>
                  <a:pt x="403" y="5105"/>
                </a:moveTo>
                <a:lnTo>
                  <a:pt x="404" y="5105"/>
                </a:lnTo>
                <a:cubicBezTo>
                  <a:pt x="405" y="5106"/>
                  <a:pt x="407" y="5108"/>
                  <a:pt x="409" y="5108"/>
                </a:cubicBezTo>
                <a:lnTo>
                  <a:pt x="409" y="5108"/>
                </a:lnTo>
                <a:lnTo>
                  <a:pt x="407" y="5108"/>
                </a:lnTo>
                <a:cubicBezTo>
                  <a:pt x="406" y="5108"/>
                  <a:pt x="405" y="5107"/>
                  <a:pt x="405" y="5107"/>
                </a:cubicBezTo>
                <a:lnTo>
                  <a:pt x="403" y="5105"/>
                </a:lnTo>
                <a:close/>
                <a:moveTo>
                  <a:pt x="7431" y="5069"/>
                </a:moveTo>
                <a:cubicBezTo>
                  <a:pt x="7429" y="5069"/>
                  <a:pt x="7427" y="5069"/>
                  <a:pt x="7424" y="5069"/>
                </a:cubicBezTo>
                <a:cubicBezTo>
                  <a:pt x="7429" y="5077"/>
                  <a:pt x="7416" y="5081"/>
                  <a:pt x="7424" y="5082"/>
                </a:cubicBezTo>
                <a:cubicBezTo>
                  <a:pt x="7424" y="5075"/>
                  <a:pt x="7436" y="5081"/>
                  <a:pt x="7441" y="5079"/>
                </a:cubicBezTo>
                <a:lnTo>
                  <a:pt x="7442" y="5079"/>
                </a:lnTo>
                <a:cubicBezTo>
                  <a:pt x="7443" y="5071"/>
                  <a:pt x="7438" y="5069"/>
                  <a:pt x="7431" y="5069"/>
                </a:cubicBezTo>
                <a:close/>
                <a:moveTo>
                  <a:pt x="440" y="4924"/>
                </a:moveTo>
                <a:cubicBezTo>
                  <a:pt x="432" y="4924"/>
                  <a:pt x="425" y="4927"/>
                  <a:pt x="427" y="4932"/>
                </a:cubicBezTo>
                <a:lnTo>
                  <a:pt x="427" y="4934"/>
                </a:lnTo>
                <a:cubicBezTo>
                  <a:pt x="441" y="4935"/>
                  <a:pt x="442" y="4929"/>
                  <a:pt x="453" y="4932"/>
                </a:cubicBezTo>
                <a:cubicBezTo>
                  <a:pt x="455" y="4926"/>
                  <a:pt x="447" y="4924"/>
                  <a:pt x="440" y="4924"/>
                </a:cubicBezTo>
                <a:close/>
                <a:moveTo>
                  <a:pt x="7425" y="4761"/>
                </a:moveTo>
                <a:cubicBezTo>
                  <a:pt x="7424" y="4761"/>
                  <a:pt x="7423" y="4761"/>
                  <a:pt x="7422" y="4761"/>
                </a:cubicBezTo>
                <a:cubicBezTo>
                  <a:pt x="7418" y="4762"/>
                  <a:pt x="7416" y="4766"/>
                  <a:pt x="7418" y="4770"/>
                </a:cubicBezTo>
                <a:cubicBezTo>
                  <a:pt x="7419" y="4774"/>
                  <a:pt x="7423" y="4776"/>
                  <a:pt x="7427" y="4775"/>
                </a:cubicBezTo>
                <a:lnTo>
                  <a:pt x="7427" y="4761"/>
                </a:lnTo>
                <a:lnTo>
                  <a:pt x="7427" y="4761"/>
                </a:lnTo>
                <a:cubicBezTo>
                  <a:pt x="7427" y="4761"/>
                  <a:pt x="7426" y="4761"/>
                  <a:pt x="7425" y="4761"/>
                </a:cubicBezTo>
                <a:close/>
                <a:moveTo>
                  <a:pt x="7425" y="4692"/>
                </a:moveTo>
                <a:cubicBezTo>
                  <a:pt x="7422" y="4692"/>
                  <a:pt x="7420" y="4695"/>
                  <a:pt x="7417" y="4700"/>
                </a:cubicBezTo>
                <a:cubicBezTo>
                  <a:pt x="7422" y="4699"/>
                  <a:pt x="7434" y="4704"/>
                  <a:pt x="7434" y="4697"/>
                </a:cubicBezTo>
                <a:lnTo>
                  <a:pt x="7434" y="4697"/>
                </a:lnTo>
                <a:cubicBezTo>
                  <a:pt x="7431" y="4693"/>
                  <a:pt x="7428" y="4692"/>
                  <a:pt x="7425" y="4692"/>
                </a:cubicBezTo>
                <a:close/>
                <a:moveTo>
                  <a:pt x="7425" y="4602"/>
                </a:moveTo>
                <a:cubicBezTo>
                  <a:pt x="7415" y="4614"/>
                  <a:pt x="7437" y="4613"/>
                  <a:pt x="7425" y="4602"/>
                </a:cubicBezTo>
                <a:close/>
                <a:moveTo>
                  <a:pt x="421" y="4540"/>
                </a:moveTo>
                <a:cubicBezTo>
                  <a:pt x="427" y="4549"/>
                  <a:pt x="407" y="4547"/>
                  <a:pt x="418" y="4550"/>
                </a:cubicBezTo>
                <a:lnTo>
                  <a:pt x="418" y="4552"/>
                </a:lnTo>
                <a:cubicBezTo>
                  <a:pt x="420" y="4548"/>
                  <a:pt x="431" y="4552"/>
                  <a:pt x="431" y="4543"/>
                </a:cubicBezTo>
                <a:cubicBezTo>
                  <a:pt x="427" y="4543"/>
                  <a:pt x="426" y="4540"/>
                  <a:pt x="421" y="4540"/>
                </a:cubicBezTo>
                <a:close/>
                <a:moveTo>
                  <a:pt x="7345" y="4527"/>
                </a:moveTo>
                <a:lnTo>
                  <a:pt x="7345" y="4527"/>
                </a:lnTo>
                <a:cubicBezTo>
                  <a:pt x="7345" y="4532"/>
                  <a:pt x="7340" y="4534"/>
                  <a:pt x="7338" y="4537"/>
                </a:cubicBezTo>
                <a:lnTo>
                  <a:pt x="7348" y="4537"/>
                </a:lnTo>
                <a:lnTo>
                  <a:pt x="7348" y="4530"/>
                </a:lnTo>
                <a:cubicBezTo>
                  <a:pt x="7348" y="4528"/>
                  <a:pt x="7348" y="4527"/>
                  <a:pt x="7345" y="4527"/>
                </a:cubicBezTo>
                <a:close/>
                <a:moveTo>
                  <a:pt x="7425" y="4525"/>
                </a:moveTo>
                <a:lnTo>
                  <a:pt x="7426" y="4525"/>
                </a:lnTo>
                <a:lnTo>
                  <a:pt x="7425" y="4528"/>
                </a:lnTo>
                <a:cubicBezTo>
                  <a:pt x="7423" y="4530"/>
                  <a:pt x="7421" y="4533"/>
                  <a:pt x="7422" y="4538"/>
                </a:cubicBezTo>
                <a:cubicBezTo>
                  <a:pt x="7431" y="4543"/>
                  <a:pt x="7431" y="4526"/>
                  <a:pt x="7426" y="4525"/>
                </a:cubicBezTo>
                <a:lnTo>
                  <a:pt x="7426" y="4525"/>
                </a:lnTo>
                <a:lnTo>
                  <a:pt x="7426" y="4525"/>
                </a:lnTo>
                <a:lnTo>
                  <a:pt x="7425" y="4525"/>
                </a:lnTo>
                <a:close/>
                <a:moveTo>
                  <a:pt x="7351" y="4492"/>
                </a:moveTo>
                <a:cubicBezTo>
                  <a:pt x="7350" y="4492"/>
                  <a:pt x="7349" y="4493"/>
                  <a:pt x="7348" y="4493"/>
                </a:cubicBezTo>
                <a:cubicBezTo>
                  <a:pt x="7346" y="4496"/>
                  <a:pt x="7350" y="4504"/>
                  <a:pt x="7352" y="4504"/>
                </a:cubicBezTo>
                <a:cubicBezTo>
                  <a:pt x="7363" y="4508"/>
                  <a:pt x="7357" y="4492"/>
                  <a:pt x="7351" y="4492"/>
                </a:cubicBezTo>
                <a:close/>
                <a:moveTo>
                  <a:pt x="7372" y="4477"/>
                </a:moveTo>
                <a:cubicBezTo>
                  <a:pt x="7362" y="4493"/>
                  <a:pt x="7383" y="4485"/>
                  <a:pt x="7372" y="4477"/>
                </a:cubicBezTo>
                <a:close/>
                <a:moveTo>
                  <a:pt x="7372" y="4426"/>
                </a:moveTo>
                <a:lnTo>
                  <a:pt x="7372" y="4426"/>
                </a:lnTo>
                <a:cubicBezTo>
                  <a:pt x="7367" y="4426"/>
                  <a:pt x="7343" y="4424"/>
                  <a:pt x="7352" y="4429"/>
                </a:cubicBezTo>
                <a:cubicBezTo>
                  <a:pt x="7358" y="4428"/>
                  <a:pt x="7382" y="4431"/>
                  <a:pt x="7372" y="4426"/>
                </a:cubicBezTo>
                <a:close/>
                <a:moveTo>
                  <a:pt x="7319" y="4375"/>
                </a:moveTo>
                <a:cubicBezTo>
                  <a:pt x="7313" y="4375"/>
                  <a:pt x="7308" y="4381"/>
                  <a:pt x="7304" y="4385"/>
                </a:cubicBezTo>
                <a:cubicBezTo>
                  <a:pt x="7307" y="4385"/>
                  <a:pt x="7307" y="4387"/>
                  <a:pt x="7307" y="4391"/>
                </a:cubicBezTo>
                <a:lnTo>
                  <a:pt x="7306" y="4392"/>
                </a:lnTo>
                <a:cubicBezTo>
                  <a:pt x="7317" y="4393"/>
                  <a:pt x="7322" y="4388"/>
                  <a:pt x="7325" y="4378"/>
                </a:cubicBezTo>
                <a:cubicBezTo>
                  <a:pt x="7323" y="4376"/>
                  <a:pt x="7321" y="4375"/>
                  <a:pt x="7319" y="4375"/>
                </a:cubicBezTo>
                <a:close/>
                <a:moveTo>
                  <a:pt x="7345" y="4270"/>
                </a:moveTo>
                <a:cubicBezTo>
                  <a:pt x="7346" y="4270"/>
                  <a:pt x="7372" y="4276"/>
                  <a:pt x="7347" y="4270"/>
                </a:cubicBezTo>
                <a:cubicBezTo>
                  <a:pt x="7346" y="4270"/>
                  <a:pt x="7345" y="4270"/>
                  <a:pt x="7345" y="4270"/>
                </a:cubicBezTo>
                <a:close/>
                <a:moveTo>
                  <a:pt x="7377" y="4217"/>
                </a:moveTo>
                <a:lnTo>
                  <a:pt x="7378" y="4217"/>
                </a:lnTo>
                <a:lnTo>
                  <a:pt x="7376" y="4219"/>
                </a:lnTo>
                <a:cubicBezTo>
                  <a:pt x="7372" y="4224"/>
                  <a:pt x="7368" y="4231"/>
                  <a:pt x="7377" y="4233"/>
                </a:cubicBezTo>
                <a:cubicBezTo>
                  <a:pt x="7381" y="4229"/>
                  <a:pt x="7388" y="4220"/>
                  <a:pt x="7379" y="4217"/>
                </a:cubicBezTo>
                <a:lnTo>
                  <a:pt x="7378" y="4217"/>
                </a:lnTo>
                <a:lnTo>
                  <a:pt x="7378" y="4217"/>
                </a:lnTo>
                <a:lnTo>
                  <a:pt x="7377" y="4217"/>
                </a:lnTo>
                <a:close/>
                <a:moveTo>
                  <a:pt x="7434" y="4169"/>
                </a:moveTo>
                <a:cubicBezTo>
                  <a:pt x="7433" y="4169"/>
                  <a:pt x="7432" y="4169"/>
                  <a:pt x="7431" y="4170"/>
                </a:cubicBezTo>
                <a:cubicBezTo>
                  <a:pt x="7431" y="4175"/>
                  <a:pt x="7431" y="4181"/>
                  <a:pt x="7431" y="4186"/>
                </a:cubicBezTo>
                <a:lnTo>
                  <a:pt x="7432" y="4186"/>
                </a:lnTo>
                <a:cubicBezTo>
                  <a:pt x="7447" y="4192"/>
                  <a:pt x="7445" y="4168"/>
                  <a:pt x="7434" y="4169"/>
                </a:cubicBezTo>
                <a:close/>
                <a:moveTo>
                  <a:pt x="7303" y="4138"/>
                </a:moveTo>
                <a:cubicBezTo>
                  <a:pt x="7301" y="4149"/>
                  <a:pt x="7315" y="4183"/>
                  <a:pt x="7289" y="4185"/>
                </a:cubicBezTo>
                <a:lnTo>
                  <a:pt x="7310" y="4185"/>
                </a:lnTo>
                <a:cubicBezTo>
                  <a:pt x="7307" y="4165"/>
                  <a:pt x="7330" y="4172"/>
                  <a:pt x="7331" y="4158"/>
                </a:cubicBezTo>
                <a:cubicBezTo>
                  <a:pt x="7317" y="4158"/>
                  <a:pt x="7319" y="4140"/>
                  <a:pt x="7303" y="4138"/>
                </a:cubicBezTo>
                <a:close/>
                <a:moveTo>
                  <a:pt x="7430" y="4132"/>
                </a:moveTo>
                <a:cubicBezTo>
                  <a:pt x="7429" y="4132"/>
                  <a:pt x="7429" y="4132"/>
                  <a:pt x="7428" y="4132"/>
                </a:cubicBezTo>
                <a:lnTo>
                  <a:pt x="7429" y="4132"/>
                </a:lnTo>
                <a:cubicBezTo>
                  <a:pt x="7429" y="4137"/>
                  <a:pt x="7425" y="4137"/>
                  <a:pt x="7425" y="4143"/>
                </a:cubicBezTo>
                <a:cubicBezTo>
                  <a:pt x="7433" y="4148"/>
                  <a:pt x="7435" y="4133"/>
                  <a:pt x="7430" y="4132"/>
                </a:cubicBezTo>
                <a:close/>
                <a:moveTo>
                  <a:pt x="405" y="4107"/>
                </a:moveTo>
                <a:lnTo>
                  <a:pt x="405" y="4110"/>
                </a:lnTo>
                <a:cubicBezTo>
                  <a:pt x="400" y="4120"/>
                  <a:pt x="420" y="4119"/>
                  <a:pt x="415" y="4107"/>
                </a:cubicBezTo>
                <a:lnTo>
                  <a:pt x="405" y="4107"/>
                </a:lnTo>
                <a:close/>
                <a:moveTo>
                  <a:pt x="7268" y="4102"/>
                </a:moveTo>
                <a:cubicBezTo>
                  <a:pt x="7267" y="4102"/>
                  <a:pt x="7266" y="4102"/>
                  <a:pt x="7265" y="4102"/>
                </a:cubicBezTo>
                <a:cubicBezTo>
                  <a:pt x="7265" y="4106"/>
                  <a:pt x="7266" y="4110"/>
                  <a:pt x="7269" y="4113"/>
                </a:cubicBezTo>
                <a:lnTo>
                  <a:pt x="7272" y="4116"/>
                </a:lnTo>
                <a:lnTo>
                  <a:pt x="7272" y="4118"/>
                </a:lnTo>
                <a:lnTo>
                  <a:pt x="7272" y="4116"/>
                </a:lnTo>
                <a:lnTo>
                  <a:pt x="7272" y="4116"/>
                </a:lnTo>
                <a:lnTo>
                  <a:pt x="7272" y="4115"/>
                </a:lnTo>
                <a:cubicBezTo>
                  <a:pt x="7272" y="4110"/>
                  <a:pt x="7273" y="4103"/>
                  <a:pt x="7268" y="4102"/>
                </a:cubicBezTo>
                <a:close/>
                <a:moveTo>
                  <a:pt x="7228" y="4093"/>
                </a:moveTo>
                <a:lnTo>
                  <a:pt x="7228" y="4094"/>
                </a:lnTo>
                <a:cubicBezTo>
                  <a:pt x="7218" y="4100"/>
                  <a:pt x="7212" y="4124"/>
                  <a:pt x="7231" y="4123"/>
                </a:cubicBezTo>
                <a:cubicBezTo>
                  <a:pt x="7233" y="4115"/>
                  <a:pt x="7234" y="4106"/>
                  <a:pt x="7245" y="4106"/>
                </a:cubicBezTo>
                <a:cubicBezTo>
                  <a:pt x="7251" y="4107"/>
                  <a:pt x="7247" y="4117"/>
                  <a:pt x="7255" y="4116"/>
                </a:cubicBezTo>
                <a:cubicBezTo>
                  <a:pt x="7256" y="4110"/>
                  <a:pt x="7262" y="4108"/>
                  <a:pt x="7262" y="4100"/>
                </a:cubicBezTo>
                <a:cubicBezTo>
                  <a:pt x="7244" y="4093"/>
                  <a:pt x="7243" y="4106"/>
                  <a:pt x="7228" y="4093"/>
                </a:cubicBezTo>
                <a:close/>
                <a:moveTo>
                  <a:pt x="454" y="4039"/>
                </a:moveTo>
                <a:lnTo>
                  <a:pt x="456" y="4041"/>
                </a:lnTo>
                <a:lnTo>
                  <a:pt x="454" y="4040"/>
                </a:lnTo>
                <a:lnTo>
                  <a:pt x="454" y="4039"/>
                </a:lnTo>
                <a:close/>
                <a:moveTo>
                  <a:pt x="7173" y="4022"/>
                </a:moveTo>
                <a:cubicBezTo>
                  <a:pt x="7170" y="4021"/>
                  <a:pt x="7167" y="4022"/>
                  <a:pt x="7164" y="4025"/>
                </a:cubicBezTo>
                <a:cubicBezTo>
                  <a:pt x="7186" y="4029"/>
                  <a:pt x="7185" y="4072"/>
                  <a:pt x="7167" y="4079"/>
                </a:cubicBezTo>
                <a:cubicBezTo>
                  <a:pt x="7192" y="4080"/>
                  <a:pt x="7177" y="4115"/>
                  <a:pt x="7167" y="4120"/>
                </a:cubicBezTo>
                <a:cubicBezTo>
                  <a:pt x="7171" y="4123"/>
                  <a:pt x="7180" y="4123"/>
                  <a:pt x="7180" y="4130"/>
                </a:cubicBezTo>
                <a:cubicBezTo>
                  <a:pt x="7170" y="4153"/>
                  <a:pt x="7184" y="4163"/>
                  <a:pt x="7170" y="4184"/>
                </a:cubicBezTo>
                <a:cubicBezTo>
                  <a:pt x="7190" y="4218"/>
                  <a:pt x="7165" y="4271"/>
                  <a:pt x="7170" y="4310"/>
                </a:cubicBezTo>
                <a:cubicBezTo>
                  <a:pt x="7178" y="4386"/>
                  <a:pt x="7171" y="4491"/>
                  <a:pt x="7171" y="4583"/>
                </a:cubicBezTo>
                <a:cubicBezTo>
                  <a:pt x="7170" y="4707"/>
                  <a:pt x="7164" y="4836"/>
                  <a:pt x="7161" y="4955"/>
                </a:cubicBezTo>
                <a:cubicBezTo>
                  <a:pt x="7159" y="5029"/>
                  <a:pt x="7153" y="5103"/>
                  <a:pt x="7129" y="5161"/>
                </a:cubicBezTo>
                <a:cubicBezTo>
                  <a:pt x="7140" y="5166"/>
                  <a:pt x="7142" y="5179"/>
                  <a:pt x="7142" y="5195"/>
                </a:cubicBezTo>
                <a:cubicBezTo>
                  <a:pt x="7139" y="5205"/>
                  <a:pt x="7125" y="5203"/>
                  <a:pt x="7122" y="5212"/>
                </a:cubicBezTo>
                <a:cubicBezTo>
                  <a:pt x="7128" y="5214"/>
                  <a:pt x="7142" y="5208"/>
                  <a:pt x="7142" y="5215"/>
                </a:cubicBezTo>
                <a:cubicBezTo>
                  <a:pt x="7133" y="5228"/>
                  <a:pt x="7134" y="5245"/>
                  <a:pt x="7146" y="5256"/>
                </a:cubicBezTo>
                <a:cubicBezTo>
                  <a:pt x="7132" y="5263"/>
                  <a:pt x="7133" y="5289"/>
                  <a:pt x="7142" y="5300"/>
                </a:cubicBezTo>
                <a:cubicBezTo>
                  <a:pt x="7115" y="5371"/>
                  <a:pt x="7144" y="5439"/>
                  <a:pt x="7120" y="5520"/>
                </a:cubicBezTo>
                <a:lnTo>
                  <a:pt x="7120" y="5520"/>
                </a:lnTo>
                <a:cubicBezTo>
                  <a:pt x="7144" y="5549"/>
                  <a:pt x="7111" y="5585"/>
                  <a:pt x="7111" y="5612"/>
                </a:cubicBezTo>
                <a:cubicBezTo>
                  <a:pt x="7103" y="5608"/>
                  <a:pt x="7100" y="5600"/>
                  <a:pt x="7087" y="5601"/>
                </a:cubicBezTo>
                <a:cubicBezTo>
                  <a:pt x="7087" y="5616"/>
                  <a:pt x="7098" y="5621"/>
                  <a:pt x="7090" y="5635"/>
                </a:cubicBezTo>
                <a:cubicBezTo>
                  <a:pt x="7095" y="5645"/>
                  <a:pt x="7104" y="5629"/>
                  <a:pt x="7107" y="5639"/>
                </a:cubicBezTo>
                <a:cubicBezTo>
                  <a:pt x="7109" y="5651"/>
                  <a:pt x="7112" y="5655"/>
                  <a:pt x="7103" y="5662"/>
                </a:cubicBezTo>
                <a:cubicBezTo>
                  <a:pt x="7104" y="5662"/>
                  <a:pt x="7105" y="5662"/>
                  <a:pt x="7105" y="5662"/>
                </a:cubicBezTo>
                <a:cubicBezTo>
                  <a:pt x="7112" y="5663"/>
                  <a:pt x="7117" y="5669"/>
                  <a:pt x="7117" y="5676"/>
                </a:cubicBezTo>
                <a:cubicBezTo>
                  <a:pt x="7107" y="5680"/>
                  <a:pt x="7096" y="5670"/>
                  <a:pt x="7096" y="5676"/>
                </a:cubicBezTo>
                <a:cubicBezTo>
                  <a:pt x="7107" y="5682"/>
                  <a:pt x="7099" y="5692"/>
                  <a:pt x="7099" y="5703"/>
                </a:cubicBezTo>
                <a:cubicBezTo>
                  <a:pt x="7109" y="5706"/>
                  <a:pt x="7103" y="5692"/>
                  <a:pt x="7116" y="5696"/>
                </a:cubicBezTo>
                <a:cubicBezTo>
                  <a:pt x="7117" y="5706"/>
                  <a:pt x="7121" y="5718"/>
                  <a:pt x="7112" y="5727"/>
                </a:cubicBezTo>
                <a:cubicBezTo>
                  <a:pt x="7110" y="5727"/>
                  <a:pt x="7106" y="5727"/>
                  <a:pt x="7106" y="5730"/>
                </a:cubicBezTo>
                <a:cubicBezTo>
                  <a:pt x="7114" y="5732"/>
                  <a:pt x="7130" y="5726"/>
                  <a:pt x="7132" y="5734"/>
                </a:cubicBezTo>
                <a:cubicBezTo>
                  <a:pt x="7130" y="5741"/>
                  <a:pt x="7136" y="5756"/>
                  <a:pt x="7129" y="5757"/>
                </a:cubicBezTo>
                <a:cubicBezTo>
                  <a:pt x="7122" y="5758"/>
                  <a:pt x="7122" y="5753"/>
                  <a:pt x="7119" y="5750"/>
                </a:cubicBezTo>
                <a:cubicBezTo>
                  <a:pt x="7112" y="5772"/>
                  <a:pt x="7114" y="5795"/>
                  <a:pt x="7125" y="5815"/>
                </a:cubicBezTo>
                <a:cubicBezTo>
                  <a:pt x="7116" y="5820"/>
                  <a:pt x="7115" y="5832"/>
                  <a:pt x="7098" y="5828"/>
                </a:cubicBezTo>
                <a:cubicBezTo>
                  <a:pt x="7107" y="5845"/>
                  <a:pt x="7103" y="5870"/>
                  <a:pt x="7118" y="5889"/>
                </a:cubicBezTo>
                <a:cubicBezTo>
                  <a:pt x="7114" y="5894"/>
                  <a:pt x="7114" y="5903"/>
                  <a:pt x="7108" y="5903"/>
                </a:cubicBezTo>
                <a:cubicBezTo>
                  <a:pt x="7099" y="5898"/>
                  <a:pt x="7084" y="5908"/>
                  <a:pt x="7081" y="5919"/>
                </a:cubicBezTo>
                <a:cubicBezTo>
                  <a:pt x="7092" y="5917"/>
                  <a:pt x="7098" y="5920"/>
                  <a:pt x="7101" y="5926"/>
                </a:cubicBezTo>
                <a:cubicBezTo>
                  <a:pt x="7104" y="5917"/>
                  <a:pt x="7125" y="5919"/>
                  <a:pt x="7125" y="5930"/>
                </a:cubicBezTo>
                <a:cubicBezTo>
                  <a:pt x="7124" y="5940"/>
                  <a:pt x="7107" y="5934"/>
                  <a:pt x="7108" y="5947"/>
                </a:cubicBezTo>
                <a:cubicBezTo>
                  <a:pt x="7122" y="5947"/>
                  <a:pt x="7121" y="5951"/>
                  <a:pt x="7131" y="5947"/>
                </a:cubicBezTo>
                <a:cubicBezTo>
                  <a:pt x="7131" y="5938"/>
                  <a:pt x="7131" y="5929"/>
                  <a:pt x="7131" y="5919"/>
                </a:cubicBezTo>
                <a:cubicBezTo>
                  <a:pt x="7126" y="5919"/>
                  <a:pt x="7116" y="5923"/>
                  <a:pt x="7118" y="5916"/>
                </a:cubicBezTo>
                <a:cubicBezTo>
                  <a:pt x="7120" y="5909"/>
                  <a:pt x="7114" y="5894"/>
                  <a:pt x="7121" y="5892"/>
                </a:cubicBezTo>
                <a:cubicBezTo>
                  <a:pt x="7123" y="5896"/>
                  <a:pt x="7125" y="5900"/>
                  <a:pt x="7128" y="5902"/>
                </a:cubicBezTo>
                <a:cubicBezTo>
                  <a:pt x="7128" y="5894"/>
                  <a:pt x="7138" y="5894"/>
                  <a:pt x="7142" y="5889"/>
                </a:cubicBezTo>
                <a:cubicBezTo>
                  <a:pt x="7123" y="5881"/>
                  <a:pt x="7152" y="5870"/>
                  <a:pt x="7159" y="5866"/>
                </a:cubicBezTo>
                <a:cubicBezTo>
                  <a:pt x="7157" y="5841"/>
                  <a:pt x="7171" y="5801"/>
                  <a:pt x="7183" y="5812"/>
                </a:cubicBezTo>
                <a:cubicBezTo>
                  <a:pt x="7186" y="5800"/>
                  <a:pt x="7187" y="5786"/>
                  <a:pt x="7196" y="5781"/>
                </a:cubicBezTo>
                <a:cubicBezTo>
                  <a:pt x="7196" y="5768"/>
                  <a:pt x="7178" y="5772"/>
                  <a:pt x="7180" y="5758"/>
                </a:cubicBezTo>
                <a:cubicBezTo>
                  <a:pt x="7172" y="5755"/>
                  <a:pt x="7155" y="5762"/>
                  <a:pt x="7153" y="5754"/>
                </a:cubicBezTo>
                <a:cubicBezTo>
                  <a:pt x="7164" y="5753"/>
                  <a:pt x="7175" y="5754"/>
                  <a:pt x="7186" y="5758"/>
                </a:cubicBezTo>
                <a:cubicBezTo>
                  <a:pt x="7185" y="5749"/>
                  <a:pt x="7176" y="5748"/>
                  <a:pt x="7180" y="5734"/>
                </a:cubicBezTo>
                <a:cubicBezTo>
                  <a:pt x="7172" y="5732"/>
                  <a:pt x="7155" y="5738"/>
                  <a:pt x="7153" y="5730"/>
                </a:cubicBezTo>
                <a:cubicBezTo>
                  <a:pt x="7179" y="5734"/>
                  <a:pt x="7186" y="5719"/>
                  <a:pt x="7193" y="5704"/>
                </a:cubicBezTo>
                <a:cubicBezTo>
                  <a:pt x="7188" y="5703"/>
                  <a:pt x="7177" y="5707"/>
                  <a:pt x="7180" y="5697"/>
                </a:cubicBezTo>
                <a:cubicBezTo>
                  <a:pt x="7195" y="5674"/>
                  <a:pt x="7195" y="5645"/>
                  <a:pt x="7180" y="5622"/>
                </a:cubicBezTo>
                <a:cubicBezTo>
                  <a:pt x="7196" y="5627"/>
                  <a:pt x="7193" y="5611"/>
                  <a:pt x="7207" y="5613"/>
                </a:cubicBezTo>
                <a:cubicBezTo>
                  <a:pt x="7201" y="5596"/>
                  <a:pt x="7205" y="5593"/>
                  <a:pt x="7211" y="5575"/>
                </a:cubicBezTo>
                <a:cubicBezTo>
                  <a:pt x="7219" y="5579"/>
                  <a:pt x="7212" y="5596"/>
                  <a:pt x="7224" y="5596"/>
                </a:cubicBezTo>
                <a:cubicBezTo>
                  <a:pt x="7225" y="5583"/>
                  <a:pt x="7226" y="5552"/>
                  <a:pt x="7241" y="5542"/>
                </a:cubicBezTo>
                <a:cubicBezTo>
                  <a:pt x="7223" y="5528"/>
                  <a:pt x="7235" y="5501"/>
                  <a:pt x="7221" y="5488"/>
                </a:cubicBezTo>
                <a:cubicBezTo>
                  <a:pt x="7243" y="5490"/>
                  <a:pt x="7254" y="5482"/>
                  <a:pt x="7258" y="5467"/>
                </a:cubicBezTo>
                <a:cubicBezTo>
                  <a:pt x="7239" y="5460"/>
                  <a:pt x="7232" y="5442"/>
                  <a:pt x="7218" y="5430"/>
                </a:cubicBezTo>
                <a:cubicBezTo>
                  <a:pt x="7229" y="5422"/>
                  <a:pt x="7216" y="5407"/>
                  <a:pt x="7215" y="5392"/>
                </a:cubicBezTo>
                <a:cubicBezTo>
                  <a:pt x="7235" y="5393"/>
                  <a:pt x="7232" y="5368"/>
                  <a:pt x="7246" y="5362"/>
                </a:cubicBezTo>
                <a:cubicBezTo>
                  <a:pt x="7247" y="5331"/>
                  <a:pt x="7264" y="5298"/>
                  <a:pt x="7243" y="5271"/>
                </a:cubicBezTo>
                <a:cubicBezTo>
                  <a:pt x="7251" y="5270"/>
                  <a:pt x="7250" y="5259"/>
                  <a:pt x="7260" y="5261"/>
                </a:cubicBezTo>
                <a:cubicBezTo>
                  <a:pt x="7260" y="5248"/>
                  <a:pt x="7240" y="5237"/>
                  <a:pt x="7233" y="5251"/>
                </a:cubicBezTo>
                <a:cubicBezTo>
                  <a:pt x="7234" y="5240"/>
                  <a:pt x="7221" y="5243"/>
                  <a:pt x="7217" y="5237"/>
                </a:cubicBezTo>
                <a:cubicBezTo>
                  <a:pt x="7221" y="5227"/>
                  <a:pt x="7237" y="5228"/>
                  <a:pt x="7237" y="5214"/>
                </a:cubicBezTo>
                <a:cubicBezTo>
                  <a:pt x="7232" y="5208"/>
                  <a:pt x="7233" y="5195"/>
                  <a:pt x="7228" y="5190"/>
                </a:cubicBezTo>
                <a:cubicBezTo>
                  <a:pt x="7228" y="5193"/>
                  <a:pt x="7217" y="5201"/>
                  <a:pt x="7217" y="5193"/>
                </a:cubicBezTo>
                <a:cubicBezTo>
                  <a:pt x="7220" y="5187"/>
                  <a:pt x="7224" y="5181"/>
                  <a:pt x="7228" y="5176"/>
                </a:cubicBezTo>
                <a:cubicBezTo>
                  <a:pt x="7219" y="5172"/>
                  <a:pt x="7209" y="5170"/>
                  <a:pt x="7207" y="5159"/>
                </a:cubicBezTo>
                <a:cubicBezTo>
                  <a:pt x="7226" y="5159"/>
                  <a:pt x="7245" y="5158"/>
                  <a:pt x="7264" y="5156"/>
                </a:cubicBezTo>
                <a:cubicBezTo>
                  <a:pt x="7253" y="5138"/>
                  <a:pt x="7217" y="5158"/>
                  <a:pt x="7213" y="5146"/>
                </a:cubicBezTo>
                <a:cubicBezTo>
                  <a:pt x="7219" y="5127"/>
                  <a:pt x="7229" y="5150"/>
                  <a:pt x="7237" y="5136"/>
                </a:cubicBezTo>
                <a:cubicBezTo>
                  <a:pt x="7233" y="5136"/>
                  <a:pt x="7233" y="5126"/>
                  <a:pt x="7237" y="5126"/>
                </a:cubicBezTo>
                <a:cubicBezTo>
                  <a:pt x="7235" y="5134"/>
                  <a:pt x="7238" y="5138"/>
                  <a:pt x="7247" y="5136"/>
                </a:cubicBezTo>
                <a:cubicBezTo>
                  <a:pt x="7235" y="5126"/>
                  <a:pt x="7230" y="5077"/>
                  <a:pt x="7257" y="5092"/>
                </a:cubicBezTo>
                <a:cubicBezTo>
                  <a:pt x="7255" y="5082"/>
                  <a:pt x="7267" y="5086"/>
                  <a:pt x="7264" y="5075"/>
                </a:cubicBezTo>
                <a:lnTo>
                  <a:pt x="7237" y="5075"/>
                </a:lnTo>
                <a:cubicBezTo>
                  <a:pt x="7238" y="5067"/>
                  <a:pt x="7232" y="5064"/>
                  <a:pt x="7234" y="5054"/>
                </a:cubicBezTo>
                <a:cubicBezTo>
                  <a:pt x="7238" y="5059"/>
                  <a:pt x="7247" y="5056"/>
                  <a:pt x="7251" y="5051"/>
                </a:cubicBezTo>
                <a:cubicBezTo>
                  <a:pt x="7226" y="5037"/>
                  <a:pt x="7242" y="5023"/>
                  <a:pt x="7228" y="5000"/>
                </a:cubicBezTo>
                <a:cubicBezTo>
                  <a:pt x="7236" y="4998"/>
                  <a:pt x="7245" y="5001"/>
                  <a:pt x="7251" y="5007"/>
                </a:cubicBezTo>
                <a:cubicBezTo>
                  <a:pt x="7258" y="4999"/>
                  <a:pt x="7257" y="4989"/>
                  <a:pt x="7251" y="4976"/>
                </a:cubicBezTo>
                <a:cubicBezTo>
                  <a:pt x="7243" y="4972"/>
                  <a:pt x="7241" y="4990"/>
                  <a:pt x="7238" y="4980"/>
                </a:cubicBezTo>
                <a:cubicBezTo>
                  <a:pt x="7238" y="4973"/>
                  <a:pt x="7238" y="4966"/>
                  <a:pt x="7238" y="4959"/>
                </a:cubicBezTo>
                <a:cubicBezTo>
                  <a:pt x="7245" y="4961"/>
                  <a:pt x="7249" y="4966"/>
                  <a:pt x="7255" y="4969"/>
                </a:cubicBezTo>
                <a:cubicBezTo>
                  <a:pt x="7255" y="4961"/>
                  <a:pt x="7255" y="4954"/>
                  <a:pt x="7255" y="4946"/>
                </a:cubicBezTo>
                <a:cubicBezTo>
                  <a:pt x="7241" y="4944"/>
                  <a:pt x="7231" y="4939"/>
                  <a:pt x="7234" y="4922"/>
                </a:cubicBezTo>
                <a:cubicBezTo>
                  <a:pt x="7239" y="4921"/>
                  <a:pt x="7247" y="4923"/>
                  <a:pt x="7247" y="4918"/>
                </a:cubicBezTo>
                <a:cubicBezTo>
                  <a:pt x="7231" y="4920"/>
                  <a:pt x="7234" y="4903"/>
                  <a:pt x="7231" y="4891"/>
                </a:cubicBezTo>
                <a:cubicBezTo>
                  <a:pt x="7239" y="4884"/>
                  <a:pt x="7255" y="4884"/>
                  <a:pt x="7261" y="4875"/>
                </a:cubicBezTo>
                <a:cubicBezTo>
                  <a:pt x="7258" y="4866"/>
                  <a:pt x="7246" y="4867"/>
                  <a:pt x="7248" y="4854"/>
                </a:cubicBezTo>
                <a:cubicBezTo>
                  <a:pt x="7263" y="4848"/>
                  <a:pt x="7252" y="4867"/>
                  <a:pt x="7264" y="4864"/>
                </a:cubicBezTo>
                <a:cubicBezTo>
                  <a:pt x="7268" y="4848"/>
                  <a:pt x="7253" y="4848"/>
                  <a:pt x="7258" y="4830"/>
                </a:cubicBezTo>
                <a:cubicBezTo>
                  <a:pt x="7264" y="4829"/>
                  <a:pt x="7267" y="4823"/>
                  <a:pt x="7275" y="4823"/>
                </a:cubicBezTo>
                <a:cubicBezTo>
                  <a:pt x="7276" y="4807"/>
                  <a:pt x="7268" y="4796"/>
                  <a:pt x="7262" y="4796"/>
                </a:cubicBezTo>
                <a:cubicBezTo>
                  <a:pt x="7283" y="4776"/>
                  <a:pt x="7262" y="4723"/>
                  <a:pt x="7276" y="4702"/>
                </a:cubicBezTo>
                <a:cubicBezTo>
                  <a:pt x="7271" y="4686"/>
                  <a:pt x="7251" y="4669"/>
                  <a:pt x="7263" y="4648"/>
                </a:cubicBezTo>
                <a:cubicBezTo>
                  <a:pt x="7268" y="4654"/>
                  <a:pt x="7275" y="4669"/>
                  <a:pt x="7284" y="4661"/>
                </a:cubicBezTo>
                <a:cubicBezTo>
                  <a:pt x="7275" y="4641"/>
                  <a:pt x="7280" y="4633"/>
                  <a:pt x="7287" y="4614"/>
                </a:cubicBezTo>
                <a:cubicBezTo>
                  <a:pt x="7282" y="4604"/>
                  <a:pt x="7272" y="4601"/>
                  <a:pt x="7267" y="4593"/>
                </a:cubicBezTo>
                <a:cubicBezTo>
                  <a:pt x="7280" y="4595"/>
                  <a:pt x="7270" y="4572"/>
                  <a:pt x="7274" y="4563"/>
                </a:cubicBezTo>
                <a:cubicBezTo>
                  <a:pt x="7265" y="4575"/>
                  <a:pt x="7256" y="4567"/>
                  <a:pt x="7240" y="4573"/>
                </a:cubicBezTo>
                <a:cubicBezTo>
                  <a:pt x="7240" y="4560"/>
                  <a:pt x="7240" y="4548"/>
                  <a:pt x="7240" y="4535"/>
                </a:cubicBezTo>
                <a:cubicBezTo>
                  <a:pt x="7248" y="4538"/>
                  <a:pt x="7269" y="4529"/>
                  <a:pt x="7267" y="4543"/>
                </a:cubicBezTo>
                <a:cubicBezTo>
                  <a:pt x="7278" y="4539"/>
                  <a:pt x="7294" y="4541"/>
                  <a:pt x="7294" y="4526"/>
                </a:cubicBezTo>
                <a:cubicBezTo>
                  <a:pt x="7287" y="4515"/>
                  <a:pt x="7279" y="4525"/>
                  <a:pt x="7270" y="4519"/>
                </a:cubicBezTo>
                <a:cubicBezTo>
                  <a:pt x="7274" y="4495"/>
                  <a:pt x="7278" y="4471"/>
                  <a:pt x="7284" y="4448"/>
                </a:cubicBezTo>
                <a:cubicBezTo>
                  <a:pt x="7272" y="4444"/>
                  <a:pt x="7279" y="4461"/>
                  <a:pt x="7268" y="4458"/>
                </a:cubicBezTo>
                <a:cubicBezTo>
                  <a:pt x="7269" y="4452"/>
                  <a:pt x="7258" y="4444"/>
                  <a:pt x="7268" y="4441"/>
                </a:cubicBezTo>
                <a:cubicBezTo>
                  <a:pt x="7267" y="4446"/>
                  <a:pt x="7270" y="4450"/>
                  <a:pt x="7274" y="4451"/>
                </a:cubicBezTo>
                <a:cubicBezTo>
                  <a:pt x="7273" y="4433"/>
                  <a:pt x="7285" y="4415"/>
                  <a:pt x="7271" y="4404"/>
                </a:cubicBezTo>
                <a:lnTo>
                  <a:pt x="7288" y="4404"/>
                </a:lnTo>
                <a:cubicBezTo>
                  <a:pt x="7286" y="4410"/>
                  <a:pt x="7281" y="4413"/>
                  <a:pt x="7281" y="4421"/>
                </a:cubicBezTo>
                <a:cubicBezTo>
                  <a:pt x="7288" y="4420"/>
                  <a:pt x="7289" y="4424"/>
                  <a:pt x="7295" y="4424"/>
                </a:cubicBezTo>
                <a:cubicBezTo>
                  <a:pt x="7296" y="4417"/>
                  <a:pt x="7300" y="4405"/>
                  <a:pt x="7288" y="4404"/>
                </a:cubicBezTo>
                <a:cubicBezTo>
                  <a:pt x="7285" y="4372"/>
                  <a:pt x="7300" y="4341"/>
                  <a:pt x="7326" y="4323"/>
                </a:cubicBezTo>
                <a:cubicBezTo>
                  <a:pt x="7301" y="4322"/>
                  <a:pt x="7333" y="4312"/>
                  <a:pt x="7322" y="4306"/>
                </a:cubicBezTo>
                <a:cubicBezTo>
                  <a:pt x="7319" y="4309"/>
                  <a:pt x="7296" y="4302"/>
                  <a:pt x="7296" y="4309"/>
                </a:cubicBezTo>
                <a:cubicBezTo>
                  <a:pt x="7303" y="4311"/>
                  <a:pt x="7306" y="4329"/>
                  <a:pt x="7296" y="4330"/>
                </a:cubicBezTo>
                <a:cubicBezTo>
                  <a:pt x="7299" y="4310"/>
                  <a:pt x="7286" y="4308"/>
                  <a:pt x="7289" y="4289"/>
                </a:cubicBezTo>
                <a:cubicBezTo>
                  <a:pt x="7300" y="4285"/>
                  <a:pt x="7310" y="4282"/>
                  <a:pt x="7310" y="4268"/>
                </a:cubicBezTo>
                <a:cubicBezTo>
                  <a:pt x="7308" y="4258"/>
                  <a:pt x="7292" y="4263"/>
                  <a:pt x="7297" y="4247"/>
                </a:cubicBezTo>
                <a:cubicBezTo>
                  <a:pt x="7303" y="4253"/>
                  <a:pt x="7311" y="4253"/>
                  <a:pt x="7317" y="4247"/>
                </a:cubicBezTo>
                <a:cubicBezTo>
                  <a:pt x="7305" y="4213"/>
                  <a:pt x="7274" y="4255"/>
                  <a:pt x="7254" y="4237"/>
                </a:cubicBezTo>
                <a:cubicBezTo>
                  <a:pt x="7253" y="4225"/>
                  <a:pt x="7254" y="4214"/>
                  <a:pt x="7257" y="4203"/>
                </a:cubicBezTo>
                <a:cubicBezTo>
                  <a:pt x="7262" y="4205"/>
                  <a:pt x="7266" y="4209"/>
                  <a:pt x="7267" y="4213"/>
                </a:cubicBezTo>
                <a:cubicBezTo>
                  <a:pt x="7257" y="4209"/>
                  <a:pt x="7257" y="4244"/>
                  <a:pt x="7267" y="4240"/>
                </a:cubicBezTo>
                <a:cubicBezTo>
                  <a:pt x="7275" y="4239"/>
                  <a:pt x="7269" y="4225"/>
                  <a:pt x="7271" y="4219"/>
                </a:cubicBezTo>
                <a:cubicBezTo>
                  <a:pt x="7286" y="4222"/>
                  <a:pt x="7286" y="4208"/>
                  <a:pt x="7304" y="4213"/>
                </a:cubicBezTo>
                <a:cubicBezTo>
                  <a:pt x="7310" y="4184"/>
                  <a:pt x="7263" y="4207"/>
                  <a:pt x="7264" y="4182"/>
                </a:cubicBezTo>
                <a:lnTo>
                  <a:pt x="7287" y="4182"/>
                </a:lnTo>
                <a:cubicBezTo>
                  <a:pt x="7287" y="4175"/>
                  <a:pt x="7287" y="4168"/>
                  <a:pt x="7287" y="4161"/>
                </a:cubicBezTo>
                <a:cubicBezTo>
                  <a:pt x="7280" y="4159"/>
                  <a:pt x="7265" y="4165"/>
                  <a:pt x="7264" y="4158"/>
                </a:cubicBezTo>
                <a:cubicBezTo>
                  <a:pt x="7275" y="4157"/>
                  <a:pt x="7286" y="4158"/>
                  <a:pt x="7297" y="4161"/>
                </a:cubicBezTo>
                <a:cubicBezTo>
                  <a:pt x="7297" y="4152"/>
                  <a:pt x="7297" y="4141"/>
                  <a:pt x="7297" y="4131"/>
                </a:cubicBezTo>
                <a:cubicBezTo>
                  <a:pt x="7285" y="4131"/>
                  <a:pt x="7270" y="4134"/>
                  <a:pt x="7267" y="4124"/>
                </a:cubicBezTo>
                <a:cubicBezTo>
                  <a:pt x="7266" y="4132"/>
                  <a:pt x="7273" y="4131"/>
                  <a:pt x="7270" y="4141"/>
                </a:cubicBezTo>
                <a:lnTo>
                  <a:pt x="7244" y="4141"/>
                </a:lnTo>
                <a:cubicBezTo>
                  <a:pt x="7242" y="4136"/>
                  <a:pt x="7248" y="4124"/>
                  <a:pt x="7240" y="4124"/>
                </a:cubicBezTo>
                <a:cubicBezTo>
                  <a:pt x="7227" y="4138"/>
                  <a:pt x="7205" y="4145"/>
                  <a:pt x="7193" y="4127"/>
                </a:cubicBezTo>
                <a:cubicBezTo>
                  <a:pt x="7194" y="4127"/>
                  <a:pt x="7195" y="4127"/>
                  <a:pt x="7195" y="4127"/>
                </a:cubicBezTo>
                <a:cubicBezTo>
                  <a:pt x="7202" y="4126"/>
                  <a:pt x="7207" y="4120"/>
                  <a:pt x="7207" y="4113"/>
                </a:cubicBezTo>
                <a:cubicBezTo>
                  <a:pt x="7187" y="4112"/>
                  <a:pt x="7196" y="4076"/>
                  <a:pt x="7180" y="4079"/>
                </a:cubicBezTo>
                <a:cubicBezTo>
                  <a:pt x="7180" y="4072"/>
                  <a:pt x="7192" y="4078"/>
                  <a:pt x="7197" y="4076"/>
                </a:cubicBezTo>
                <a:cubicBezTo>
                  <a:pt x="7195" y="4067"/>
                  <a:pt x="7195" y="4058"/>
                  <a:pt x="7197" y="4049"/>
                </a:cubicBezTo>
                <a:cubicBezTo>
                  <a:pt x="7193" y="4049"/>
                  <a:pt x="7187" y="4052"/>
                  <a:pt x="7187" y="4046"/>
                </a:cubicBezTo>
                <a:cubicBezTo>
                  <a:pt x="7188" y="4039"/>
                  <a:pt x="7198" y="4043"/>
                  <a:pt x="7197" y="4036"/>
                </a:cubicBezTo>
                <a:cubicBezTo>
                  <a:pt x="7191" y="4033"/>
                  <a:pt x="7182" y="4022"/>
                  <a:pt x="7173" y="4022"/>
                </a:cubicBezTo>
                <a:close/>
                <a:moveTo>
                  <a:pt x="410" y="4000"/>
                </a:moveTo>
                <a:cubicBezTo>
                  <a:pt x="406" y="4006"/>
                  <a:pt x="394" y="4014"/>
                  <a:pt x="404" y="4024"/>
                </a:cubicBezTo>
                <a:lnTo>
                  <a:pt x="404" y="4025"/>
                </a:lnTo>
                <a:cubicBezTo>
                  <a:pt x="416" y="4029"/>
                  <a:pt x="417" y="4005"/>
                  <a:pt x="410" y="4000"/>
                </a:cubicBezTo>
                <a:close/>
                <a:moveTo>
                  <a:pt x="7165" y="3996"/>
                </a:moveTo>
                <a:cubicBezTo>
                  <a:pt x="7158" y="4005"/>
                  <a:pt x="7167" y="4015"/>
                  <a:pt x="7175" y="4017"/>
                </a:cubicBezTo>
                <a:cubicBezTo>
                  <a:pt x="7174" y="4004"/>
                  <a:pt x="7183" y="4019"/>
                  <a:pt x="7185" y="4009"/>
                </a:cubicBezTo>
                <a:lnTo>
                  <a:pt x="7185" y="4009"/>
                </a:lnTo>
                <a:lnTo>
                  <a:pt x="7186" y="4009"/>
                </a:lnTo>
                <a:lnTo>
                  <a:pt x="7185" y="4007"/>
                </a:lnTo>
                <a:lnTo>
                  <a:pt x="7185" y="4009"/>
                </a:lnTo>
                <a:lnTo>
                  <a:pt x="7183" y="4008"/>
                </a:lnTo>
                <a:cubicBezTo>
                  <a:pt x="7176" y="4005"/>
                  <a:pt x="7174" y="3998"/>
                  <a:pt x="7165" y="3996"/>
                </a:cubicBezTo>
                <a:close/>
                <a:moveTo>
                  <a:pt x="7199" y="3994"/>
                </a:moveTo>
                <a:cubicBezTo>
                  <a:pt x="7202" y="4005"/>
                  <a:pt x="7203" y="4017"/>
                  <a:pt x="7202" y="4028"/>
                </a:cubicBezTo>
                <a:cubicBezTo>
                  <a:pt x="7219" y="4030"/>
                  <a:pt x="7230" y="4025"/>
                  <a:pt x="7232" y="4011"/>
                </a:cubicBezTo>
                <a:lnTo>
                  <a:pt x="7232" y="4006"/>
                </a:lnTo>
                <a:lnTo>
                  <a:pt x="7232" y="4006"/>
                </a:lnTo>
                <a:lnTo>
                  <a:pt x="7232" y="4005"/>
                </a:lnTo>
                <a:lnTo>
                  <a:pt x="7232" y="4006"/>
                </a:lnTo>
                <a:lnTo>
                  <a:pt x="7224" y="4003"/>
                </a:lnTo>
                <a:cubicBezTo>
                  <a:pt x="7216" y="4001"/>
                  <a:pt x="7208" y="3997"/>
                  <a:pt x="7199" y="3994"/>
                </a:cubicBezTo>
                <a:close/>
                <a:moveTo>
                  <a:pt x="386" y="3980"/>
                </a:moveTo>
                <a:lnTo>
                  <a:pt x="386" y="3982"/>
                </a:lnTo>
                <a:cubicBezTo>
                  <a:pt x="382" y="3991"/>
                  <a:pt x="402" y="3991"/>
                  <a:pt x="397" y="3980"/>
                </a:cubicBezTo>
                <a:lnTo>
                  <a:pt x="386" y="3980"/>
                </a:lnTo>
                <a:close/>
                <a:moveTo>
                  <a:pt x="7246" y="3957"/>
                </a:moveTo>
                <a:cubicBezTo>
                  <a:pt x="7236" y="3958"/>
                  <a:pt x="7227" y="3962"/>
                  <a:pt x="7219" y="3967"/>
                </a:cubicBezTo>
                <a:lnTo>
                  <a:pt x="7219" y="3968"/>
                </a:lnTo>
                <a:cubicBezTo>
                  <a:pt x="7228" y="3972"/>
                  <a:pt x="7214" y="3979"/>
                  <a:pt x="7219" y="3988"/>
                </a:cubicBezTo>
                <a:cubicBezTo>
                  <a:pt x="7238" y="3988"/>
                  <a:pt x="7244" y="3975"/>
                  <a:pt x="7246" y="3957"/>
                </a:cubicBezTo>
                <a:close/>
                <a:moveTo>
                  <a:pt x="252" y="3929"/>
                </a:moveTo>
                <a:cubicBezTo>
                  <a:pt x="252" y="3933"/>
                  <a:pt x="252" y="3938"/>
                  <a:pt x="252" y="3942"/>
                </a:cubicBezTo>
                <a:lnTo>
                  <a:pt x="252" y="3943"/>
                </a:lnTo>
                <a:cubicBezTo>
                  <a:pt x="253" y="3943"/>
                  <a:pt x="253" y="3943"/>
                  <a:pt x="254" y="3943"/>
                </a:cubicBezTo>
                <a:cubicBezTo>
                  <a:pt x="261" y="3942"/>
                  <a:pt x="266" y="3936"/>
                  <a:pt x="265" y="3929"/>
                </a:cubicBezTo>
                <a:lnTo>
                  <a:pt x="252" y="3929"/>
                </a:lnTo>
                <a:close/>
                <a:moveTo>
                  <a:pt x="278" y="3894"/>
                </a:moveTo>
                <a:lnTo>
                  <a:pt x="284" y="3894"/>
                </a:lnTo>
                <a:lnTo>
                  <a:pt x="284" y="3898"/>
                </a:lnTo>
                <a:lnTo>
                  <a:pt x="279" y="3897"/>
                </a:lnTo>
                <a:lnTo>
                  <a:pt x="278" y="3894"/>
                </a:lnTo>
                <a:close/>
                <a:moveTo>
                  <a:pt x="291" y="3894"/>
                </a:moveTo>
                <a:lnTo>
                  <a:pt x="305" y="3894"/>
                </a:lnTo>
                <a:lnTo>
                  <a:pt x="305" y="3894"/>
                </a:lnTo>
                <a:lnTo>
                  <a:pt x="302" y="3895"/>
                </a:lnTo>
                <a:cubicBezTo>
                  <a:pt x="301" y="3896"/>
                  <a:pt x="299" y="3896"/>
                  <a:pt x="297" y="3897"/>
                </a:cubicBezTo>
                <a:lnTo>
                  <a:pt x="292" y="3897"/>
                </a:lnTo>
                <a:lnTo>
                  <a:pt x="292" y="3897"/>
                </a:lnTo>
                <a:cubicBezTo>
                  <a:pt x="292" y="3896"/>
                  <a:pt x="292" y="3895"/>
                  <a:pt x="291" y="3894"/>
                </a:cubicBezTo>
                <a:close/>
                <a:moveTo>
                  <a:pt x="7378" y="3878"/>
                </a:moveTo>
                <a:cubicBezTo>
                  <a:pt x="7378" y="3878"/>
                  <a:pt x="7377" y="3878"/>
                  <a:pt x="7376" y="3878"/>
                </a:cubicBezTo>
                <a:cubicBezTo>
                  <a:pt x="7372" y="3879"/>
                  <a:pt x="7370" y="3883"/>
                  <a:pt x="7371" y="3887"/>
                </a:cubicBezTo>
                <a:cubicBezTo>
                  <a:pt x="7372" y="3891"/>
                  <a:pt x="7376" y="3893"/>
                  <a:pt x="7380" y="3892"/>
                </a:cubicBezTo>
                <a:lnTo>
                  <a:pt x="7380" y="3879"/>
                </a:lnTo>
                <a:lnTo>
                  <a:pt x="7381" y="3879"/>
                </a:lnTo>
                <a:cubicBezTo>
                  <a:pt x="7380" y="3878"/>
                  <a:pt x="7379" y="3878"/>
                  <a:pt x="7378" y="3878"/>
                </a:cubicBezTo>
                <a:close/>
                <a:moveTo>
                  <a:pt x="7352" y="3861"/>
                </a:moveTo>
                <a:cubicBezTo>
                  <a:pt x="7348" y="3861"/>
                  <a:pt x="7345" y="3862"/>
                  <a:pt x="7347" y="3868"/>
                </a:cubicBezTo>
                <a:cubicBezTo>
                  <a:pt x="7351" y="3873"/>
                  <a:pt x="7364" y="3873"/>
                  <a:pt x="7364" y="3863"/>
                </a:cubicBezTo>
                <a:lnTo>
                  <a:pt x="7363" y="3861"/>
                </a:lnTo>
                <a:lnTo>
                  <a:pt x="7364" y="3861"/>
                </a:lnTo>
                <a:lnTo>
                  <a:pt x="7363" y="3861"/>
                </a:lnTo>
                <a:lnTo>
                  <a:pt x="7363" y="3861"/>
                </a:lnTo>
                <a:lnTo>
                  <a:pt x="7362" y="3862"/>
                </a:lnTo>
                <a:cubicBezTo>
                  <a:pt x="7359" y="3862"/>
                  <a:pt x="7355" y="3861"/>
                  <a:pt x="7352" y="3861"/>
                </a:cubicBezTo>
                <a:close/>
                <a:moveTo>
                  <a:pt x="7190" y="3859"/>
                </a:moveTo>
                <a:cubicBezTo>
                  <a:pt x="7187" y="3873"/>
                  <a:pt x="7176" y="3878"/>
                  <a:pt x="7170" y="3889"/>
                </a:cubicBezTo>
                <a:cubicBezTo>
                  <a:pt x="7180" y="3889"/>
                  <a:pt x="7181" y="3898"/>
                  <a:pt x="7183" y="3906"/>
                </a:cubicBezTo>
                <a:cubicBezTo>
                  <a:pt x="7178" y="3905"/>
                  <a:pt x="7174" y="3908"/>
                  <a:pt x="7173" y="3913"/>
                </a:cubicBezTo>
                <a:cubicBezTo>
                  <a:pt x="7186" y="3917"/>
                  <a:pt x="7181" y="3903"/>
                  <a:pt x="7189" y="3903"/>
                </a:cubicBezTo>
                <a:cubicBezTo>
                  <a:pt x="7193" y="3890"/>
                  <a:pt x="7181" y="3893"/>
                  <a:pt x="7183" y="3882"/>
                </a:cubicBezTo>
                <a:lnTo>
                  <a:pt x="7183" y="3884"/>
                </a:lnTo>
                <a:cubicBezTo>
                  <a:pt x="7203" y="3894"/>
                  <a:pt x="7181" y="3874"/>
                  <a:pt x="7193" y="3866"/>
                </a:cubicBezTo>
                <a:cubicBezTo>
                  <a:pt x="7197" y="3884"/>
                  <a:pt x="7196" y="3887"/>
                  <a:pt x="7200" y="3903"/>
                </a:cubicBezTo>
                <a:cubicBezTo>
                  <a:pt x="7212" y="3900"/>
                  <a:pt x="7218" y="3891"/>
                  <a:pt x="7220" y="3880"/>
                </a:cubicBezTo>
                <a:cubicBezTo>
                  <a:pt x="7206" y="3877"/>
                  <a:pt x="7200" y="3865"/>
                  <a:pt x="7190" y="3859"/>
                </a:cubicBezTo>
                <a:close/>
                <a:moveTo>
                  <a:pt x="454" y="3833"/>
                </a:moveTo>
                <a:cubicBezTo>
                  <a:pt x="444" y="3833"/>
                  <a:pt x="443" y="3849"/>
                  <a:pt x="448" y="3854"/>
                </a:cubicBezTo>
                <a:lnTo>
                  <a:pt x="448" y="3856"/>
                </a:lnTo>
                <a:cubicBezTo>
                  <a:pt x="461" y="3855"/>
                  <a:pt x="458" y="3844"/>
                  <a:pt x="454" y="3833"/>
                </a:cubicBezTo>
                <a:close/>
                <a:moveTo>
                  <a:pt x="7180" y="3825"/>
                </a:moveTo>
                <a:lnTo>
                  <a:pt x="7180" y="3826"/>
                </a:lnTo>
                <a:cubicBezTo>
                  <a:pt x="7176" y="3826"/>
                  <a:pt x="7172" y="3827"/>
                  <a:pt x="7173" y="3832"/>
                </a:cubicBezTo>
                <a:cubicBezTo>
                  <a:pt x="7177" y="3831"/>
                  <a:pt x="7183" y="3832"/>
                  <a:pt x="7183" y="3828"/>
                </a:cubicBezTo>
                <a:cubicBezTo>
                  <a:pt x="7181" y="3828"/>
                  <a:pt x="7180" y="3828"/>
                  <a:pt x="7180" y="3825"/>
                </a:cubicBezTo>
                <a:close/>
                <a:moveTo>
                  <a:pt x="7197" y="3805"/>
                </a:moveTo>
                <a:lnTo>
                  <a:pt x="7197" y="3806"/>
                </a:lnTo>
                <a:lnTo>
                  <a:pt x="7195" y="3806"/>
                </a:lnTo>
                <a:cubicBezTo>
                  <a:pt x="7187" y="3805"/>
                  <a:pt x="7169" y="3806"/>
                  <a:pt x="7180" y="3811"/>
                </a:cubicBezTo>
                <a:cubicBezTo>
                  <a:pt x="7184" y="3801"/>
                  <a:pt x="7195" y="3816"/>
                  <a:pt x="7197" y="3807"/>
                </a:cubicBezTo>
                <a:lnTo>
                  <a:pt x="7197" y="3806"/>
                </a:lnTo>
                <a:lnTo>
                  <a:pt x="7197" y="3806"/>
                </a:lnTo>
                <a:lnTo>
                  <a:pt x="7197" y="3805"/>
                </a:lnTo>
                <a:close/>
                <a:moveTo>
                  <a:pt x="7274" y="3789"/>
                </a:moveTo>
                <a:cubicBezTo>
                  <a:pt x="7261" y="3800"/>
                  <a:pt x="7244" y="3807"/>
                  <a:pt x="7227" y="3809"/>
                </a:cubicBezTo>
                <a:cubicBezTo>
                  <a:pt x="7228" y="3818"/>
                  <a:pt x="7236" y="3825"/>
                  <a:pt x="7245" y="3824"/>
                </a:cubicBezTo>
                <a:cubicBezTo>
                  <a:pt x="7255" y="3823"/>
                  <a:pt x="7261" y="3815"/>
                  <a:pt x="7261" y="3805"/>
                </a:cubicBezTo>
                <a:cubicBezTo>
                  <a:pt x="7266" y="3806"/>
                  <a:pt x="7273" y="3804"/>
                  <a:pt x="7274" y="3809"/>
                </a:cubicBezTo>
                <a:cubicBezTo>
                  <a:pt x="7262" y="3813"/>
                  <a:pt x="7269" y="3829"/>
                  <a:pt x="7274" y="3836"/>
                </a:cubicBezTo>
                <a:cubicBezTo>
                  <a:pt x="7266" y="3838"/>
                  <a:pt x="7257" y="3839"/>
                  <a:pt x="7257" y="3849"/>
                </a:cubicBezTo>
                <a:cubicBezTo>
                  <a:pt x="7262" y="3853"/>
                  <a:pt x="7271" y="3854"/>
                  <a:pt x="7274" y="3860"/>
                </a:cubicBezTo>
                <a:cubicBezTo>
                  <a:pt x="7269" y="3863"/>
                  <a:pt x="7265" y="3870"/>
                  <a:pt x="7257" y="3870"/>
                </a:cubicBezTo>
                <a:cubicBezTo>
                  <a:pt x="7257" y="3881"/>
                  <a:pt x="7270" y="3879"/>
                  <a:pt x="7273" y="3887"/>
                </a:cubicBezTo>
                <a:lnTo>
                  <a:pt x="7257" y="3887"/>
                </a:lnTo>
                <a:cubicBezTo>
                  <a:pt x="7256" y="3906"/>
                  <a:pt x="7261" y="3925"/>
                  <a:pt x="7273" y="3941"/>
                </a:cubicBezTo>
                <a:cubicBezTo>
                  <a:pt x="7263" y="3937"/>
                  <a:pt x="7253" y="3931"/>
                  <a:pt x="7256" y="3914"/>
                </a:cubicBezTo>
                <a:cubicBezTo>
                  <a:pt x="7244" y="3919"/>
                  <a:pt x="7250" y="3904"/>
                  <a:pt x="7240" y="3907"/>
                </a:cubicBezTo>
                <a:cubicBezTo>
                  <a:pt x="7229" y="3917"/>
                  <a:pt x="7223" y="3917"/>
                  <a:pt x="7204" y="3913"/>
                </a:cubicBezTo>
                <a:cubicBezTo>
                  <a:pt x="7204" y="3928"/>
                  <a:pt x="7216" y="3929"/>
                  <a:pt x="7225" y="3934"/>
                </a:cubicBezTo>
                <a:cubicBezTo>
                  <a:pt x="7235" y="3934"/>
                  <a:pt x="7236" y="3926"/>
                  <a:pt x="7246" y="3927"/>
                </a:cubicBezTo>
                <a:cubicBezTo>
                  <a:pt x="7240" y="3940"/>
                  <a:pt x="7260" y="3928"/>
                  <a:pt x="7259" y="3937"/>
                </a:cubicBezTo>
                <a:cubicBezTo>
                  <a:pt x="7253" y="3944"/>
                  <a:pt x="7262" y="3944"/>
                  <a:pt x="7256" y="3951"/>
                </a:cubicBezTo>
                <a:cubicBezTo>
                  <a:pt x="7276" y="3954"/>
                  <a:pt x="7275" y="3950"/>
                  <a:pt x="7289" y="3944"/>
                </a:cubicBezTo>
                <a:cubicBezTo>
                  <a:pt x="7301" y="3954"/>
                  <a:pt x="7296" y="3961"/>
                  <a:pt x="7299" y="3975"/>
                </a:cubicBezTo>
                <a:cubicBezTo>
                  <a:pt x="7284" y="3970"/>
                  <a:pt x="7276" y="3984"/>
                  <a:pt x="7266" y="3968"/>
                </a:cubicBezTo>
                <a:cubicBezTo>
                  <a:pt x="7263" y="3978"/>
                  <a:pt x="7272" y="4000"/>
                  <a:pt x="7255" y="3995"/>
                </a:cubicBezTo>
                <a:cubicBezTo>
                  <a:pt x="7257" y="4004"/>
                  <a:pt x="7263" y="4012"/>
                  <a:pt x="7272" y="4015"/>
                </a:cubicBezTo>
                <a:lnTo>
                  <a:pt x="7272" y="4039"/>
                </a:lnTo>
                <a:cubicBezTo>
                  <a:pt x="7293" y="4042"/>
                  <a:pt x="7276" y="4084"/>
                  <a:pt x="7281" y="4103"/>
                </a:cubicBezTo>
                <a:lnTo>
                  <a:pt x="7295" y="4103"/>
                </a:lnTo>
                <a:cubicBezTo>
                  <a:pt x="7297" y="4095"/>
                  <a:pt x="7291" y="4079"/>
                  <a:pt x="7298" y="4076"/>
                </a:cubicBezTo>
                <a:cubicBezTo>
                  <a:pt x="7298" y="4085"/>
                  <a:pt x="7298" y="4094"/>
                  <a:pt x="7298" y="4103"/>
                </a:cubicBezTo>
                <a:cubicBezTo>
                  <a:pt x="7307" y="4090"/>
                  <a:pt x="7309" y="4050"/>
                  <a:pt x="7298" y="4046"/>
                </a:cubicBezTo>
                <a:cubicBezTo>
                  <a:pt x="7301" y="4040"/>
                  <a:pt x="7310" y="4040"/>
                  <a:pt x="7315" y="4036"/>
                </a:cubicBezTo>
                <a:cubicBezTo>
                  <a:pt x="7313" y="4022"/>
                  <a:pt x="7301" y="4016"/>
                  <a:pt x="7292" y="4009"/>
                </a:cubicBezTo>
                <a:cubicBezTo>
                  <a:pt x="7300" y="4005"/>
                  <a:pt x="7297" y="3990"/>
                  <a:pt x="7313" y="3995"/>
                </a:cubicBezTo>
                <a:cubicBezTo>
                  <a:pt x="7312" y="3984"/>
                  <a:pt x="7308" y="3973"/>
                  <a:pt x="7299" y="3965"/>
                </a:cubicBezTo>
                <a:cubicBezTo>
                  <a:pt x="7312" y="3965"/>
                  <a:pt x="7316" y="3956"/>
                  <a:pt x="7326" y="3955"/>
                </a:cubicBezTo>
                <a:cubicBezTo>
                  <a:pt x="7320" y="3941"/>
                  <a:pt x="7308" y="3940"/>
                  <a:pt x="7320" y="3924"/>
                </a:cubicBezTo>
                <a:cubicBezTo>
                  <a:pt x="7304" y="3917"/>
                  <a:pt x="7299" y="3900"/>
                  <a:pt x="7290" y="3887"/>
                </a:cubicBezTo>
                <a:cubicBezTo>
                  <a:pt x="7302" y="3884"/>
                  <a:pt x="7314" y="3856"/>
                  <a:pt x="7300" y="3850"/>
                </a:cubicBezTo>
                <a:cubicBezTo>
                  <a:pt x="7300" y="3855"/>
                  <a:pt x="7301" y="3863"/>
                  <a:pt x="7297" y="3863"/>
                </a:cubicBezTo>
                <a:cubicBezTo>
                  <a:pt x="7288" y="3845"/>
                  <a:pt x="7283" y="3826"/>
                  <a:pt x="7284" y="3806"/>
                </a:cubicBezTo>
                <a:cubicBezTo>
                  <a:pt x="7290" y="3804"/>
                  <a:pt x="7304" y="3810"/>
                  <a:pt x="7301" y="3799"/>
                </a:cubicBezTo>
                <a:cubicBezTo>
                  <a:pt x="7291" y="3797"/>
                  <a:pt x="7269" y="3806"/>
                  <a:pt x="7274" y="3789"/>
                </a:cubicBezTo>
                <a:close/>
                <a:moveTo>
                  <a:pt x="7284" y="3752"/>
                </a:moveTo>
                <a:cubicBezTo>
                  <a:pt x="7286" y="3761"/>
                  <a:pt x="7282" y="3764"/>
                  <a:pt x="7274" y="3762"/>
                </a:cubicBezTo>
                <a:lnTo>
                  <a:pt x="7274" y="3779"/>
                </a:lnTo>
                <a:lnTo>
                  <a:pt x="7290" y="3779"/>
                </a:lnTo>
                <a:cubicBezTo>
                  <a:pt x="7289" y="3770"/>
                  <a:pt x="7292" y="3767"/>
                  <a:pt x="7301" y="3769"/>
                </a:cubicBezTo>
                <a:cubicBezTo>
                  <a:pt x="7301" y="3763"/>
                  <a:pt x="7301" y="3758"/>
                  <a:pt x="7301" y="3752"/>
                </a:cubicBezTo>
                <a:lnTo>
                  <a:pt x="7284" y="3752"/>
                </a:lnTo>
                <a:close/>
                <a:moveTo>
                  <a:pt x="370" y="3746"/>
                </a:moveTo>
                <a:cubicBezTo>
                  <a:pt x="344" y="3747"/>
                  <a:pt x="331" y="3763"/>
                  <a:pt x="336" y="3789"/>
                </a:cubicBezTo>
                <a:cubicBezTo>
                  <a:pt x="341" y="3791"/>
                  <a:pt x="357" y="3797"/>
                  <a:pt x="357" y="3792"/>
                </a:cubicBezTo>
                <a:cubicBezTo>
                  <a:pt x="355" y="3783"/>
                  <a:pt x="356" y="3773"/>
                  <a:pt x="360" y="3765"/>
                </a:cubicBezTo>
                <a:cubicBezTo>
                  <a:pt x="373" y="3766"/>
                  <a:pt x="368" y="3784"/>
                  <a:pt x="384" y="3782"/>
                </a:cubicBezTo>
                <a:cubicBezTo>
                  <a:pt x="384" y="3779"/>
                  <a:pt x="386" y="3778"/>
                  <a:pt x="390" y="3777"/>
                </a:cubicBezTo>
                <a:cubicBezTo>
                  <a:pt x="393" y="3761"/>
                  <a:pt x="378" y="3764"/>
                  <a:pt x="383" y="3747"/>
                </a:cubicBezTo>
                <a:cubicBezTo>
                  <a:pt x="378" y="3746"/>
                  <a:pt x="374" y="3746"/>
                  <a:pt x="370" y="3746"/>
                </a:cubicBezTo>
                <a:close/>
                <a:moveTo>
                  <a:pt x="7191" y="3740"/>
                </a:moveTo>
                <a:cubicBezTo>
                  <a:pt x="7191" y="3745"/>
                  <a:pt x="7187" y="3745"/>
                  <a:pt x="7187" y="3750"/>
                </a:cubicBezTo>
                <a:lnTo>
                  <a:pt x="7187" y="3752"/>
                </a:lnTo>
                <a:cubicBezTo>
                  <a:pt x="7196" y="3757"/>
                  <a:pt x="7197" y="3740"/>
                  <a:pt x="7191" y="3740"/>
                </a:cubicBezTo>
                <a:close/>
                <a:moveTo>
                  <a:pt x="7200" y="3714"/>
                </a:moveTo>
                <a:cubicBezTo>
                  <a:pt x="7208" y="3735"/>
                  <a:pt x="7199" y="3754"/>
                  <a:pt x="7200" y="3778"/>
                </a:cubicBezTo>
                <a:lnTo>
                  <a:pt x="7220" y="3778"/>
                </a:lnTo>
                <a:lnTo>
                  <a:pt x="7221" y="3779"/>
                </a:lnTo>
                <a:lnTo>
                  <a:pt x="7221" y="3778"/>
                </a:lnTo>
                <a:lnTo>
                  <a:pt x="7220" y="3778"/>
                </a:lnTo>
                <a:lnTo>
                  <a:pt x="7219" y="3776"/>
                </a:lnTo>
                <a:cubicBezTo>
                  <a:pt x="7210" y="3758"/>
                  <a:pt x="7217" y="3725"/>
                  <a:pt x="7200" y="3714"/>
                </a:cubicBezTo>
                <a:close/>
                <a:moveTo>
                  <a:pt x="7180" y="3703"/>
                </a:moveTo>
                <a:cubicBezTo>
                  <a:pt x="7179" y="3703"/>
                  <a:pt x="7178" y="3703"/>
                  <a:pt x="7178" y="3703"/>
                </a:cubicBezTo>
                <a:lnTo>
                  <a:pt x="7178" y="3704"/>
                </a:lnTo>
                <a:cubicBezTo>
                  <a:pt x="7179" y="3717"/>
                  <a:pt x="7169" y="3726"/>
                  <a:pt x="7177" y="3734"/>
                </a:cubicBezTo>
                <a:lnTo>
                  <a:pt x="7187" y="3734"/>
                </a:lnTo>
                <a:cubicBezTo>
                  <a:pt x="7184" y="3723"/>
                  <a:pt x="7193" y="3726"/>
                  <a:pt x="7194" y="3720"/>
                </a:cubicBezTo>
                <a:cubicBezTo>
                  <a:pt x="7187" y="3718"/>
                  <a:pt x="7190" y="3703"/>
                  <a:pt x="7180" y="3703"/>
                </a:cubicBezTo>
                <a:close/>
                <a:moveTo>
                  <a:pt x="7248" y="3681"/>
                </a:moveTo>
                <a:cubicBezTo>
                  <a:pt x="7252" y="3698"/>
                  <a:pt x="7235" y="3690"/>
                  <a:pt x="7231" y="3698"/>
                </a:cubicBezTo>
                <a:cubicBezTo>
                  <a:pt x="7236" y="3700"/>
                  <a:pt x="7248" y="3693"/>
                  <a:pt x="7248" y="3701"/>
                </a:cubicBezTo>
                <a:cubicBezTo>
                  <a:pt x="7248" y="3709"/>
                  <a:pt x="7248" y="3717"/>
                  <a:pt x="7248" y="3725"/>
                </a:cubicBezTo>
                <a:lnTo>
                  <a:pt x="7238" y="3725"/>
                </a:lnTo>
                <a:cubicBezTo>
                  <a:pt x="7240" y="3733"/>
                  <a:pt x="7231" y="3754"/>
                  <a:pt x="7244" y="3752"/>
                </a:cubicBezTo>
                <a:cubicBezTo>
                  <a:pt x="7254" y="3751"/>
                  <a:pt x="7241" y="3727"/>
                  <a:pt x="7251" y="3725"/>
                </a:cubicBezTo>
                <a:lnTo>
                  <a:pt x="7274" y="3725"/>
                </a:lnTo>
                <a:cubicBezTo>
                  <a:pt x="7275" y="3710"/>
                  <a:pt x="7291" y="3713"/>
                  <a:pt x="7291" y="3698"/>
                </a:cubicBezTo>
                <a:cubicBezTo>
                  <a:pt x="7279" y="3702"/>
                  <a:pt x="7288" y="3684"/>
                  <a:pt x="7281" y="3681"/>
                </a:cubicBezTo>
                <a:lnTo>
                  <a:pt x="7248" y="3681"/>
                </a:lnTo>
                <a:close/>
                <a:moveTo>
                  <a:pt x="7182" y="3632"/>
                </a:moveTo>
                <a:cubicBezTo>
                  <a:pt x="7186" y="3653"/>
                  <a:pt x="7169" y="3660"/>
                  <a:pt x="7178" y="3676"/>
                </a:cubicBezTo>
                <a:cubicBezTo>
                  <a:pt x="7188" y="3672"/>
                  <a:pt x="7181" y="3652"/>
                  <a:pt x="7195" y="3646"/>
                </a:cubicBezTo>
                <a:lnTo>
                  <a:pt x="7195" y="3647"/>
                </a:lnTo>
                <a:cubicBezTo>
                  <a:pt x="7197" y="3652"/>
                  <a:pt x="7191" y="3665"/>
                  <a:pt x="7198" y="3664"/>
                </a:cubicBezTo>
                <a:cubicBezTo>
                  <a:pt x="7201" y="3657"/>
                  <a:pt x="7207" y="3654"/>
                  <a:pt x="7205" y="3643"/>
                </a:cubicBezTo>
                <a:cubicBezTo>
                  <a:pt x="7197" y="3640"/>
                  <a:pt x="7192" y="3632"/>
                  <a:pt x="7182" y="3632"/>
                </a:cubicBezTo>
                <a:close/>
                <a:moveTo>
                  <a:pt x="353" y="3604"/>
                </a:moveTo>
                <a:cubicBezTo>
                  <a:pt x="352" y="3603"/>
                  <a:pt x="351" y="3604"/>
                  <a:pt x="351" y="3606"/>
                </a:cubicBezTo>
                <a:cubicBezTo>
                  <a:pt x="356" y="3606"/>
                  <a:pt x="353" y="3616"/>
                  <a:pt x="357" y="3616"/>
                </a:cubicBezTo>
                <a:lnTo>
                  <a:pt x="358" y="3617"/>
                </a:lnTo>
                <a:cubicBezTo>
                  <a:pt x="360" y="3612"/>
                  <a:pt x="356" y="3604"/>
                  <a:pt x="353" y="3604"/>
                </a:cubicBezTo>
                <a:close/>
                <a:moveTo>
                  <a:pt x="7183" y="3529"/>
                </a:moveTo>
                <a:cubicBezTo>
                  <a:pt x="7178" y="3529"/>
                  <a:pt x="7173" y="3530"/>
                  <a:pt x="7169" y="3535"/>
                </a:cubicBezTo>
                <a:cubicBezTo>
                  <a:pt x="7175" y="3540"/>
                  <a:pt x="7165" y="3556"/>
                  <a:pt x="7169" y="3569"/>
                </a:cubicBezTo>
                <a:cubicBezTo>
                  <a:pt x="7174" y="3571"/>
                  <a:pt x="7186" y="3565"/>
                  <a:pt x="7186" y="3573"/>
                </a:cubicBezTo>
                <a:cubicBezTo>
                  <a:pt x="7182" y="3588"/>
                  <a:pt x="7161" y="3568"/>
                  <a:pt x="7161" y="3581"/>
                </a:cubicBezTo>
                <a:cubicBezTo>
                  <a:pt x="7174" y="3585"/>
                  <a:pt x="7168" y="3636"/>
                  <a:pt x="7184" y="3615"/>
                </a:cubicBezTo>
                <a:cubicBezTo>
                  <a:pt x="7172" y="3618"/>
                  <a:pt x="7181" y="3606"/>
                  <a:pt x="7184" y="3605"/>
                </a:cubicBezTo>
                <a:cubicBezTo>
                  <a:pt x="7185" y="3610"/>
                  <a:pt x="7192" y="3607"/>
                  <a:pt x="7194" y="3605"/>
                </a:cubicBezTo>
                <a:cubicBezTo>
                  <a:pt x="7194" y="3613"/>
                  <a:pt x="7194" y="3619"/>
                  <a:pt x="7194" y="3626"/>
                </a:cubicBezTo>
                <a:cubicBezTo>
                  <a:pt x="7207" y="3627"/>
                  <a:pt x="7212" y="3619"/>
                  <a:pt x="7221" y="3616"/>
                </a:cubicBezTo>
                <a:cubicBezTo>
                  <a:pt x="7221" y="3604"/>
                  <a:pt x="7221" y="3591"/>
                  <a:pt x="7221" y="3579"/>
                </a:cubicBezTo>
                <a:cubicBezTo>
                  <a:pt x="7230" y="3576"/>
                  <a:pt x="7250" y="3586"/>
                  <a:pt x="7248" y="3573"/>
                </a:cubicBezTo>
                <a:cubicBezTo>
                  <a:pt x="7237" y="3574"/>
                  <a:pt x="7226" y="3572"/>
                  <a:pt x="7215" y="3569"/>
                </a:cubicBezTo>
                <a:cubicBezTo>
                  <a:pt x="7203" y="3577"/>
                  <a:pt x="7222" y="3588"/>
                  <a:pt x="7215" y="3590"/>
                </a:cubicBezTo>
                <a:cubicBezTo>
                  <a:pt x="7178" y="3589"/>
                  <a:pt x="7200" y="3538"/>
                  <a:pt x="7215" y="3533"/>
                </a:cubicBezTo>
                <a:cubicBezTo>
                  <a:pt x="7204" y="3533"/>
                  <a:pt x="7192" y="3528"/>
                  <a:pt x="7183" y="3529"/>
                </a:cubicBezTo>
                <a:close/>
                <a:moveTo>
                  <a:pt x="7271" y="3481"/>
                </a:moveTo>
                <a:cubicBezTo>
                  <a:pt x="7271" y="3481"/>
                  <a:pt x="7270" y="3481"/>
                  <a:pt x="7269" y="3481"/>
                </a:cubicBezTo>
                <a:cubicBezTo>
                  <a:pt x="7268" y="3487"/>
                  <a:pt x="7270" y="3494"/>
                  <a:pt x="7276" y="3498"/>
                </a:cubicBezTo>
                <a:lnTo>
                  <a:pt x="7276" y="3499"/>
                </a:lnTo>
                <a:cubicBezTo>
                  <a:pt x="7275" y="3493"/>
                  <a:pt x="7281" y="3480"/>
                  <a:pt x="7271" y="3481"/>
                </a:cubicBezTo>
                <a:close/>
                <a:moveTo>
                  <a:pt x="435" y="3401"/>
                </a:moveTo>
                <a:cubicBezTo>
                  <a:pt x="434" y="3413"/>
                  <a:pt x="410" y="3403"/>
                  <a:pt x="405" y="3412"/>
                </a:cubicBezTo>
                <a:cubicBezTo>
                  <a:pt x="419" y="3411"/>
                  <a:pt x="397" y="3424"/>
                  <a:pt x="405" y="3439"/>
                </a:cubicBezTo>
                <a:lnTo>
                  <a:pt x="406" y="3440"/>
                </a:lnTo>
                <a:cubicBezTo>
                  <a:pt x="419" y="3436"/>
                  <a:pt x="432" y="3423"/>
                  <a:pt x="449" y="3431"/>
                </a:cubicBezTo>
                <a:cubicBezTo>
                  <a:pt x="457" y="3419"/>
                  <a:pt x="444" y="3406"/>
                  <a:pt x="435" y="3401"/>
                </a:cubicBezTo>
                <a:close/>
                <a:moveTo>
                  <a:pt x="7302" y="3388"/>
                </a:moveTo>
                <a:cubicBezTo>
                  <a:pt x="7296" y="3387"/>
                  <a:pt x="7289" y="3397"/>
                  <a:pt x="7276" y="3393"/>
                </a:cubicBezTo>
                <a:lnTo>
                  <a:pt x="7276" y="3414"/>
                </a:lnTo>
                <a:lnTo>
                  <a:pt x="7277" y="3415"/>
                </a:lnTo>
                <a:cubicBezTo>
                  <a:pt x="7289" y="3413"/>
                  <a:pt x="7292" y="3405"/>
                  <a:pt x="7303" y="3410"/>
                </a:cubicBezTo>
                <a:cubicBezTo>
                  <a:pt x="7301" y="3399"/>
                  <a:pt x="7309" y="3400"/>
                  <a:pt x="7307" y="3389"/>
                </a:cubicBezTo>
                <a:cubicBezTo>
                  <a:pt x="7305" y="3388"/>
                  <a:pt x="7304" y="3388"/>
                  <a:pt x="7302" y="3388"/>
                </a:cubicBezTo>
                <a:close/>
                <a:moveTo>
                  <a:pt x="275" y="3387"/>
                </a:moveTo>
                <a:cubicBezTo>
                  <a:pt x="277" y="3397"/>
                  <a:pt x="268" y="3419"/>
                  <a:pt x="285" y="3414"/>
                </a:cubicBezTo>
                <a:lnTo>
                  <a:pt x="284" y="3415"/>
                </a:lnTo>
                <a:cubicBezTo>
                  <a:pt x="292" y="3412"/>
                  <a:pt x="286" y="3396"/>
                  <a:pt x="288" y="3387"/>
                </a:cubicBezTo>
                <a:lnTo>
                  <a:pt x="275" y="3387"/>
                </a:lnTo>
                <a:close/>
                <a:moveTo>
                  <a:pt x="7332" y="3177"/>
                </a:moveTo>
                <a:lnTo>
                  <a:pt x="7332" y="3178"/>
                </a:lnTo>
                <a:lnTo>
                  <a:pt x="7330" y="3178"/>
                </a:lnTo>
                <a:cubicBezTo>
                  <a:pt x="7315" y="3176"/>
                  <a:pt x="7317" y="3199"/>
                  <a:pt x="7332" y="3194"/>
                </a:cubicBezTo>
                <a:lnTo>
                  <a:pt x="7332" y="3178"/>
                </a:lnTo>
                <a:lnTo>
                  <a:pt x="7333" y="3178"/>
                </a:lnTo>
                <a:lnTo>
                  <a:pt x="7332" y="3177"/>
                </a:lnTo>
                <a:close/>
                <a:moveTo>
                  <a:pt x="7252" y="3092"/>
                </a:moveTo>
                <a:cubicBezTo>
                  <a:pt x="7247" y="3093"/>
                  <a:pt x="7242" y="3097"/>
                  <a:pt x="7242" y="3102"/>
                </a:cubicBezTo>
                <a:lnTo>
                  <a:pt x="7263" y="3102"/>
                </a:lnTo>
                <a:cubicBezTo>
                  <a:pt x="7263" y="3094"/>
                  <a:pt x="7258" y="3092"/>
                  <a:pt x="7252" y="3092"/>
                </a:cubicBezTo>
                <a:close/>
                <a:moveTo>
                  <a:pt x="7115" y="3088"/>
                </a:moveTo>
                <a:cubicBezTo>
                  <a:pt x="7116" y="3095"/>
                  <a:pt x="7112" y="3096"/>
                  <a:pt x="7112" y="3102"/>
                </a:cubicBezTo>
                <a:lnTo>
                  <a:pt x="7112" y="3102"/>
                </a:lnTo>
                <a:cubicBezTo>
                  <a:pt x="7121" y="3107"/>
                  <a:pt x="7121" y="3088"/>
                  <a:pt x="7115" y="3088"/>
                </a:cubicBezTo>
                <a:close/>
                <a:moveTo>
                  <a:pt x="7226" y="3075"/>
                </a:moveTo>
                <a:cubicBezTo>
                  <a:pt x="7226" y="3079"/>
                  <a:pt x="7225" y="3085"/>
                  <a:pt x="7229" y="3085"/>
                </a:cubicBezTo>
                <a:lnTo>
                  <a:pt x="7229" y="3086"/>
                </a:lnTo>
                <a:cubicBezTo>
                  <a:pt x="7230" y="3081"/>
                  <a:pt x="7235" y="3081"/>
                  <a:pt x="7235" y="3075"/>
                </a:cubicBezTo>
                <a:lnTo>
                  <a:pt x="7226" y="3075"/>
                </a:lnTo>
                <a:close/>
                <a:moveTo>
                  <a:pt x="7103" y="2984"/>
                </a:moveTo>
                <a:cubicBezTo>
                  <a:pt x="7103" y="2987"/>
                  <a:pt x="7103" y="2990"/>
                  <a:pt x="7103" y="2994"/>
                </a:cubicBezTo>
                <a:lnTo>
                  <a:pt x="7112" y="2994"/>
                </a:lnTo>
                <a:lnTo>
                  <a:pt x="7113" y="2994"/>
                </a:lnTo>
                <a:cubicBezTo>
                  <a:pt x="7115" y="2985"/>
                  <a:pt x="7106" y="2987"/>
                  <a:pt x="7103" y="2984"/>
                </a:cubicBezTo>
                <a:close/>
                <a:moveTo>
                  <a:pt x="7083" y="2975"/>
                </a:moveTo>
                <a:cubicBezTo>
                  <a:pt x="7081" y="2974"/>
                  <a:pt x="7080" y="2975"/>
                  <a:pt x="7079" y="2980"/>
                </a:cubicBezTo>
                <a:lnTo>
                  <a:pt x="7080" y="2980"/>
                </a:lnTo>
                <a:cubicBezTo>
                  <a:pt x="7087" y="2981"/>
                  <a:pt x="7087" y="2991"/>
                  <a:pt x="7092" y="2994"/>
                </a:cubicBezTo>
                <a:cubicBezTo>
                  <a:pt x="7092" y="2988"/>
                  <a:pt x="7092" y="2982"/>
                  <a:pt x="7092" y="2977"/>
                </a:cubicBezTo>
                <a:cubicBezTo>
                  <a:pt x="7088" y="2977"/>
                  <a:pt x="7085" y="2975"/>
                  <a:pt x="7083" y="2975"/>
                </a:cubicBezTo>
                <a:close/>
                <a:moveTo>
                  <a:pt x="94" y="2936"/>
                </a:moveTo>
                <a:cubicBezTo>
                  <a:pt x="92" y="2935"/>
                  <a:pt x="89" y="2937"/>
                  <a:pt x="84" y="2938"/>
                </a:cubicBezTo>
                <a:lnTo>
                  <a:pt x="84" y="2938"/>
                </a:lnTo>
                <a:cubicBezTo>
                  <a:pt x="84" y="2950"/>
                  <a:pt x="89" y="2945"/>
                  <a:pt x="98" y="2944"/>
                </a:cubicBezTo>
                <a:cubicBezTo>
                  <a:pt x="97" y="2938"/>
                  <a:pt x="96" y="2936"/>
                  <a:pt x="94" y="2936"/>
                </a:cubicBezTo>
                <a:close/>
                <a:moveTo>
                  <a:pt x="7200" y="2933"/>
                </a:moveTo>
                <a:lnTo>
                  <a:pt x="7200" y="2934"/>
                </a:lnTo>
                <a:lnTo>
                  <a:pt x="7197" y="2934"/>
                </a:lnTo>
                <a:cubicBezTo>
                  <a:pt x="7194" y="2934"/>
                  <a:pt x="7191" y="2936"/>
                  <a:pt x="7190" y="2939"/>
                </a:cubicBezTo>
                <a:cubicBezTo>
                  <a:pt x="7196" y="2938"/>
                  <a:pt x="7196" y="2944"/>
                  <a:pt x="7200" y="2946"/>
                </a:cubicBezTo>
                <a:cubicBezTo>
                  <a:pt x="7200" y="2942"/>
                  <a:pt x="7201" y="2939"/>
                  <a:pt x="7203" y="2936"/>
                </a:cubicBezTo>
                <a:cubicBezTo>
                  <a:pt x="7202" y="2936"/>
                  <a:pt x="7200" y="2936"/>
                  <a:pt x="7200" y="2934"/>
                </a:cubicBezTo>
                <a:lnTo>
                  <a:pt x="7200" y="2934"/>
                </a:lnTo>
                <a:lnTo>
                  <a:pt x="7201" y="2934"/>
                </a:lnTo>
                <a:lnTo>
                  <a:pt x="7200" y="2933"/>
                </a:lnTo>
                <a:close/>
                <a:moveTo>
                  <a:pt x="274" y="2927"/>
                </a:moveTo>
                <a:cubicBezTo>
                  <a:pt x="266" y="2927"/>
                  <a:pt x="259" y="2935"/>
                  <a:pt x="268" y="2939"/>
                </a:cubicBezTo>
                <a:lnTo>
                  <a:pt x="268" y="2938"/>
                </a:lnTo>
                <a:cubicBezTo>
                  <a:pt x="268" y="2932"/>
                  <a:pt x="279" y="2936"/>
                  <a:pt x="278" y="2928"/>
                </a:cubicBezTo>
                <a:cubicBezTo>
                  <a:pt x="277" y="2928"/>
                  <a:pt x="275" y="2927"/>
                  <a:pt x="274" y="2927"/>
                </a:cubicBezTo>
                <a:close/>
                <a:moveTo>
                  <a:pt x="7226" y="2905"/>
                </a:moveTo>
                <a:cubicBezTo>
                  <a:pt x="7222" y="2905"/>
                  <a:pt x="7219" y="2907"/>
                  <a:pt x="7217" y="2912"/>
                </a:cubicBezTo>
                <a:cubicBezTo>
                  <a:pt x="7228" y="2919"/>
                  <a:pt x="7241" y="2921"/>
                  <a:pt x="7254" y="2920"/>
                </a:cubicBezTo>
                <a:lnTo>
                  <a:pt x="7254" y="2907"/>
                </a:lnTo>
                <a:lnTo>
                  <a:pt x="7255" y="2907"/>
                </a:lnTo>
                <a:lnTo>
                  <a:pt x="7254" y="2906"/>
                </a:lnTo>
                <a:lnTo>
                  <a:pt x="7254" y="2907"/>
                </a:lnTo>
                <a:lnTo>
                  <a:pt x="7251" y="2907"/>
                </a:lnTo>
                <a:cubicBezTo>
                  <a:pt x="7241" y="2908"/>
                  <a:pt x="7232" y="2905"/>
                  <a:pt x="7226" y="2905"/>
                </a:cubicBezTo>
                <a:close/>
                <a:moveTo>
                  <a:pt x="153" y="2883"/>
                </a:moveTo>
                <a:cubicBezTo>
                  <a:pt x="143" y="2894"/>
                  <a:pt x="166" y="2893"/>
                  <a:pt x="153" y="2883"/>
                </a:cubicBezTo>
                <a:close/>
                <a:moveTo>
                  <a:pt x="29" y="2865"/>
                </a:moveTo>
                <a:cubicBezTo>
                  <a:pt x="29" y="2869"/>
                  <a:pt x="22" y="2868"/>
                  <a:pt x="22" y="2872"/>
                </a:cubicBezTo>
                <a:cubicBezTo>
                  <a:pt x="36" y="2867"/>
                  <a:pt x="29" y="2881"/>
                  <a:pt x="39" y="2879"/>
                </a:cubicBezTo>
                <a:cubicBezTo>
                  <a:pt x="40" y="2870"/>
                  <a:pt x="31" y="2870"/>
                  <a:pt x="29" y="2865"/>
                </a:cubicBezTo>
                <a:close/>
                <a:moveTo>
                  <a:pt x="7147" y="2851"/>
                </a:moveTo>
                <a:lnTo>
                  <a:pt x="7147" y="2858"/>
                </a:lnTo>
                <a:lnTo>
                  <a:pt x="7154" y="2858"/>
                </a:lnTo>
                <a:cubicBezTo>
                  <a:pt x="7154" y="2856"/>
                  <a:pt x="7154" y="2854"/>
                  <a:pt x="7154" y="2851"/>
                </a:cubicBezTo>
                <a:lnTo>
                  <a:pt x="7147" y="2851"/>
                </a:lnTo>
                <a:close/>
                <a:moveTo>
                  <a:pt x="7181" y="2709"/>
                </a:moveTo>
                <a:lnTo>
                  <a:pt x="7182" y="2716"/>
                </a:lnTo>
                <a:lnTo>
                  <a:pt x="7188" y="2716"/>
                </a:lnTo>
                <a:cubicBezTo>
                  <a:pt x="7188" y="2714"/>
                  <a:pt x="7188" y="2711"/>
                  <a:pt x="7188" y="2709"/>
                </a:cubicBezTo>
                <a:lnTo>
                  <a:pt x="7181" y="2709"/>
                </a:lnTo>
                <a:close/>
                <a:moveTo>
                  <a:pt x="265" y="2706"/>
                </a:moveTo>
                <a:cubicBezTo>
                  <a:pt x="264" y="2705"/>
                  <a:pt x="263" y="2705"/>
                  <a:pt x="261" y="2706"/>
                </a:cubicBezTo>
                <a:cubicBezTo>
                  <a:pt x="260" y="2720"/>
                  <a:pt x="250" y="2726"/>
                  <a:pt x="249" y="2740"/>
                </a:cubicBezTo>
                <a:cubicBezTo>
                  <a:pt x="239" y="2737"/>
                  <a:pt x="228" y="2737"/>
                  <a:pt x="218" y="2740"/>
                </a:cubicBezTo>
                <a:cubicBezTo>
                  <a:pt x="223" y="2750"/>
                  <a:pt x="219" y="2754"/>
                  <a:pt x="218" y="2767"/>
                </a:cubicBezTo>
                <a:cubicBezTo>
                  <a:pt x="225" y="2778"/>
                  <a:pt x="236" y="2779"/>
                  <a:pt x="236" y="2790"/>
                </a:cubicBezTo>
                <a:cubicBezTo>
                  <a:pt x="230" y="2798"/>
                  <a:pt x="209" y="2794"/>
                  <a:pt x="209" y="2808"/>
                </a:cubicBezTo>
                <a:cubicBezTo>
                  <a:pt x="218" y="2817"/>
                  <a:pt x="235" y="2806"/>
                  <a:pt x="242" y="2804"/>
                </a:cubicBezTo>
                <a:cubicBezTo>
                  <a:pt x="242" y="2807"/>
                  <a:pt x="246" y="2808"/>
                  <a:pt x="246" y="2810"/>
                </a:cubicBezTo>
                <a:cubicBezTo>
                  <a:pt x="244" y="2815"/>
                  <a:pt x="241" y="2819"/>
                  <a:pt x="236" y="2821"/>
                </a:cubicBezTo>
                <a:cubicBezTo>
                  <a:pt x="239" y="2808"/>
                  <a:pt x="221" y="2814"/>
                  <a:pt x="223" y="2821"/>
                </a:cubicBezTo>
                <a:cubicBezTo>
                  <a:pt x="234" y="2819"/>
                  <a:pt x="228" y="2862"/>
                  <a:pt x="213" y="2862"/>
                </a:cubicBezTo>
                <a:cubicBezTo>
                  <a:pt x="232" y="2896"/>
                  <a:pt x="194" y="2901"/>
                  <a:pt x="170" y="2890"/>
                </a:cubicBezTo>
                <a:cubicBezTo>
                  <a:pt x="165" y="2917"/>
                  <a:pt x="184" y="2919"/>
                  <a:pt x="194" y="2930"/>
                </a:cubicBezTo>
                <a:lnTo>
                  <a:pt x="173" y="2930"/>
                </a:lnTo>
                <a:cubicBezTo>
                  <a:pt x="174" y="2937"/>
                  <a:pt x="170" y="2938"/>
                  <a:pt x="170" y="2944"/>
                </a:cubicBezTo>
                <a:cubicBezTo>
                  <a:pt x="202" y="2944"/>
                  <a:pt x="244" y="2950"/>
                  <a:pt x="233" y="2926"/>
                </a:cubicBezTo>
                <a:cubicBezTo>
                  <a:pt x="238" y="2931"/>
                  <a:pt x="248" y="2929"/>
                  <a:pt x="257" y="2929"/>
                </a:cubicBezTo>
                <a:cubicBezTo>
                  <a:pt x="261" y="2917"/>
                  <a:pt x="284" y="2923"/>
                  <a:pt x="290" y="2898"/>
                </a:cubicBezTo>
                <a:cubicBezTo>
                  <a:pt x="280" y="2898"/>
                  <a:pt x="277" y="2891"/>
                  <a:pt x="273" y="2885"/>
                </a:cubicBezTo>
                <a:cubicBezTo>
                  <a:pt x="278" y="2876"/>
                  <a:pt x="285" y="2869"/>
                  <a:pt x="294" y="2864"/>
                </a:cubicBezTo>
                <a:lnTo>
                  <a:pt x="294" y="2864"/>
                </a:lnTo>
                <a:cubicBezTo>
                  <a:pt x="296" y="2865"/>
                  <a:pt x="298" y="2866"/>
                  <a:pt x="300" y="2866"/>
                </a:cubicBezTo>
                <a:cubicBezTo>
                  <a:pt x="315" y="2871"/>
                  <a:pt x="331" y="2862"/>
                  <a:pt x="335" y="2846"/>
                </a:cubicBezTo>
                <a:cubicBezTo>
                  <a:pt x="315" y="2833"/>
                  <a:pt x="298" y="2873"/>
                  <a:pt x="284" y="2854"/>
                </a:cubicBezTo>
                <a:cubicBezTo>
                  <a:pt x="295" y="2849"/>
                  <a:pt x="296" y="2831"/>
                  <a:pt x="311" y="2840"/>
                </a:cubicBezTo>
                <a:cubicBezTo>
                  <a:pt x="315" y="2832"/>
                  <a:pt x="313" y="2812"/>
                  <a:pt x="321" y="2826"/>
                </a:cubicBezTo>
                <a:cubicBezTo>
                  <a:pt x="326" y="2822"/>
                  <a:pt x="324" y="2812"/>
                  <a:pt x="324" y="2803"/>
                </a:cubicBezTo>
                <a:cubicBezTo>
                  <a:pt x="314" y="2802"/>
                  <a:pt x="317" y="2814"/>
                  <a:pt x="303" y="2810"/>
                </a:cubicBezTo>
                <a:cubicBezTo>
                  <a:pt x="301" y="2798"/>
                  <a:pt x="308" y="2797"/>
                  <a:pt x="306" y="2786"/>
                </a:cubicBezTo>
                <a:cubicBezTo>
                  <a:pt x="299" y="2775"/>
                  <a:pt x="294" y="2788"/>
                  <a:pt x="290" y="2783"/>
                </a:cubicBezTo>
                <a:cubicBezTo>
                  <a:pt x="290" y="2777"/>
                  <a:pt x="290" y="2772"/>
                  <a:pt x="290" y="2766"/>
                </a:cubicBezTo>
                <a:cubicBezTo>
                  <a:pt x="292" y="2767"/>
                  <a:pt x="303" y="2774"/>
                  <a:pt x="303" y="2766"/>
                </a:cubicBezTo>
                <a:cubicBezTo>
                  <a:pt x="301" y="2743"/>
                  <a:pt x="268" y="2741"/>
                  <a:pt x="282" y="2712"/>
                </a:cubicBezTo>
                <a:cubicBezTo>
                  <a:pt x="271" y="2716"/>
                  <a:pt x="272" y="2707"/>
                  <a:pt x="265" y="2706"/>
                </a:cubicBezTo>
                <a:close/>
                <a:moveTo>
                  <a:pt x="128" y="2682"/>
                </a:moveTo>
                <a:cubicBezTo>
                  <a:pt x="118" y="2683"/>
                  <a:pt x="133" y="2696"/>
                  <a:pt x="134" y="2683"/>
                </a:cubicBezTo>
                <a:cubicBezTo>
                  <a:pt x="133" y="2683"/>
                  <a:pt x="132" y="2682"/>
                  <a:pt x="131" y="2682"/>
                </a:cubicBezTo>
                <a:cubicBezTo>
                  <a:pt x="130" y="2682"/>
                  <a:pt x="129" y="2682"/>
                  <a:pt x="128" y="2682"/>
                </a:cubicBezTo>
                <a:close/>
                <a:moveTo>
                  <a:pt x="104" y="2665"/>
                </a:moveTo>
                <a:cubicBezTo>
                  <a:pt x="88" y="2665"/>
                  <a:pt x="91" y="2682"/>
                  <a:pt x="80" y="2686"/>
                </a:cubicBezTo>
                <a:cubicBezTo>
                  <a:pt x="92" y="2688"/>
                  <a:pt x="97" y="2682"/>
                  <a:pt x="104" y="2679"/>
                </a:cubicBezTo>
                <a:lnTo>
                  <a:pt x="103" y="2679"/>
                </a:lnTo>
                <a:cubicBezTo>
                  <a:pt x="103" y="2675"/>
                  <a:pt x="103" y="2670"/>
                  <a:pt x="104" y="2665"/>
                </a:cubicBezTo>
                <a:close/>
                <a:moveTo>
                  <a:pt x="103" y="2629"/>
                </a:moveTo>
                <a:cubicBezTo>
                  <a:pt x="102" y="2641"/>
                  <a:pt x="119" y="2655"/>
                  <a:pt x="121" y="2642"/>
                </a:cubicBezTo>
                <a:cubicBezTo>
                  <a:pt x="110" y="2646"/>
                  <a:pt x="114" y="2635"/>
                  <a:pt x="114" y="2629"/>
                </a:cubicBezTo>
                <a:lnTo>
                  <a:pt x="104" y="2629"/>
                </a:lnTo>
                <a:lnTo>
                  <a:pt x="103" y="2629"/>
                </a:lnTo>
                <a:close/>
                <a:moveTo>
                  <a:pt x="227" y="2588"/>
                </a:moveTo>
                <a:lnTo>
                  <a:pt x="227" y="2601"/>
                </a:lnTo>
                <a:lnTo>
                  <a:pt x="234" y="2601"/>
                </a:lnTo>
                <a:cubicBezTo>
                  <a:pt x="234" y="2597"/>
                  <a:pt x="234" y="2592"/>
                  <a:pt x="234" y="2588"/>
                </a:cubicBezTo>
                <a:lnTo>
                  <a:pt x="227" y="2588"/>
                </a:lnTo>
                <a:close/>
                <a:moveTo>
                  <a:pt x="337" y="2580"/>
                </a:moveTo>
                <a:cubicBezTo>
                  <a:pt x="331" y="2581"/>
                  <a:pt x="327" y="2586"/>
                  <a:pt x="328" y="2592"/>
                </a:cubicBezTo>
                <a:lnTo>
                  <a:pt x="328" y="2592"/>
                </a:lnTo>
                <a:cubicBezTo>
                  <a:pt x="335" y="2590"/>
                  <a:pt x="351" y="2598"/>
                  <a:pt x="349" y="2586"/>
                </a:cubicBezTo>
                <a:cubicBezTo>
                  <a:pt x="347" y="2581"/>
                  <a:pt x="342" y="2579"/>
                  <a:pt x="337" y="2580"/>
                </a:cubicBezTo>
                <a:close/>
                <a:moveTo>
                  <a:pt x="368" y="2575"/>
                </a:moveTo>
                <a:lnTo>
                  <a:pt x="368" y="2575"/>
                </a:lnTo>
                <a:cubicBezTo>
                  <a:pt x="367" y="2585"/>
                  <a:pt x="352" y="2580"/>
                  <a:pt x="355" y="2592"/>
                </a:cubicBezTo>
                <a:cubicBezTo>
                  <a:pt x="364" y="2594"/>
                  <a:pt x="377" y="2581"/>
                  <a:pt x="368" y="2575"/>
                </a:cubicBezTo>
                <a:close/>
                <a:moveTo>
                  <a:pt x="180" y="2574"/>
                </a:moveTo>
                <a:cubicBezTo>
                  <a:pt x="180" y="2579"/>
                  <a:pt x="182" y="2583"/>
                  <a:pt x="187" y="2584"/>
                </a:cubicBezTo>
                <a:lnTo>
                  <a:pt x="187" y="2585"/>
                </a:lnTo>
                <a:cubicBezTo>
                  <a:pt x="187" y="2580"/>
                  <a:pt x="188" y="2573"/>
                  <a:pt x="180" y="2574"/>
                </a:cubicBezTo>
                <a:close/>
                <a:moveTo>
                  <a:pt x="170" y="2574"/>
                </a:moveTo>
                <a:cubicBezTo>
                  <a:pt x="167" y="2573"/>
                  <a:pt x="164" y="2580"/>
                  <a:pt x="170" y="2585"/>
                </a:cubicBezTo>
                <a:cubicBezTo>
                  <a:pt x="172" y="2577"/>
                  <a:pt x="171" y="2574"/>
                  <a:pt x="170" y="2574"/>
                </a:cubicBezTo>
                <a:close/>
                <a:moveTo>
                  <a:pt x="152" y="2569"/>
                </a:moveTo>
                <a:cubicBezTo>
                  <a:pt x="149" y="2569"/>
                  <a:pt x="146" y="2571"/>
                  <a:pt x="144" y="2575"/>
                </a:cubicBezTo>
                <a:cubicBezTo>
                  <a:pt x="153" y="2590"/>
                  <a:pt x="133" y="2603"/>
                  <a:pt x="147" y="2619"/>
                </a:cubicBezTo>
                <a:lnTo>
                  <a:pt x="160" y="2619"/>
                </a:lnTo>
                <a:lnTo>
                  <a:pt x="160" y="2619"/>
                </a:lnTo>
                <a:cubicBezTo>
                  <a:pt x="176" y="2597"/>
                  <a:pt x="152" y="2586"/>
                  <a:pt x="164" y="2572"/>
                </a:cubicBezTo>
                <a:cubicBezTo>
                  <a:pt x="160" y="2570"/>
                  <a:pt x="156" y="2569"/>
                  <a:pt x="152" y="2569"/>
                </a:cubicBezTo>
                <a:close/>
                <a:moveTo>
                  <a:pt x="418" y="2564"/>
                </a:moveTo>
                <a:lnTo>
                  <a:pt x="419" y="2565"/>
                </a:lnTo>
                <a:cubicBezTo>
                  <a:pt x="419" y="2569"/>
                  <a:pt x="419" y="2572"/>
                  <a:pt x="418" y="2574"/>
                </a:cubicBezTo>
                <a:lnTo>
                  <a:pt x="428" y="2574"/>
                </a:lnTo>
                <a:lnTo>
                  <a:pt x="428" y="2568"/>
                </a:lnTo>
                <a:cubicBezTo>
                  <a:pt x="424" y="2567"/>
                  <a:pt x="423" y="2564"/>
                  <a:pt x="418" y="2564"/>
                </a:cubicBezTo>
                <a:close/>
                <a:moveTo>
                  <a:pt x="7164" y="2561"/>
                </a:moveTo>
                <a:cubicBezTo>
                  <a:pt x="7164" y="2561"/>
                  <a:pt x="7163" y="2561"/>
                  <a:pt x="7162" y="2562"/>
                </a:cubicBezTo>
                <a:lnTo>
                  <a:pt x="7162" y="2568"/>
                </a:lnTo>
                <a:lnTo>
                  <a:pt x="7163" y="2569"/>
                </a:lnTo>
                <a:cubicBezTo>
                  <a:pt x="7167" y="2569"/>
                  <a:pt x="7167" y="2571"/>
                  <a:pt x="7169" y="2572"/>
                </a:cubicBezTo>
                <a:cubicBezTo>
                  <a:pt x="7168" y="2567"/>
                  <a:pt x="7169" y="2562"/>
                  <a:pt x="7164" y="2561"/>
                </a:cubicBezTo>
                <a:close/>
                <a:moveTo>
                  <a:pt x="401" y="2561"/>
                </a:moveTo>
                <a:lnTo>
                  <a:pt x="402" y="2562"/>
                </a:lnTo>
                <a:cubicBezTo>
                  <a:pt x="402" y="2565"/>
                  <a:pt x="399" y="2566"/>
                  <a:pt x="399" y="2568"/>
                </a:cubicBezTo>
                <a:cubicBezTo>
                  <a:pt x="404" y="2567"/>
                  <a:pt x="410" y="2568"/>
                  <a:pt x="409" y="2561"/>
                </a:cubicBezTo>
                <a:lnTo>
                  <a:pt x="401" y="2561"/>
                </a:lnTo>
                <a:close/>
                <a:moveTo>
                  <a:pt x="415" y="2534"/>
                </a:moveTo>
                <a:lnTo>
                  <a:pt x="415" y="2535"/>
                </a:lnTo>
                <a:lnTo>
                  <a:pt x="414" y="2535"/>
                </a:lnTo>
                <a:cubicBezTo>
                  <a:pt x="405" y="2536"/>
                  <a:pt x="411" y="2551"/>
                  <a:pt x="401" y="2551"/>
                </a:cubicBezTo>
                <a:cubicBezTo>
                  <a:pt x="413" y="2553"/>
                  <a:pt x="415" y="2547"/>
                  <a:pt x="415" y="2538"/>
                </a:cubicBezTo>
                <a:lnTo>
                  <a:pt x="415" y="2535"/>
                </a:lnTo>
                <a:lnTo>
                  <a:pt x="415" y="2535"/>
                </a:lnTo>
                <a:lnTo>
                  <a:pt x="415" y="2534"/>
                </a:lnTo>
                <a:close/>
                <a:moveTo>
                  <a:pt x="190" y="2520"/>
                </a:moveTo>
                <a:cubicBezTo>
                  <a:pt x="189" y="2520"/>
                  <a:pt x="188" y="2520"/>
                  <a:pt x="187" y="2520"/>
                </a:cubicBezTo>
                <a:cubicBezTo>
                  <a:pt x="186" y="2525"/>
                  <a:pt x="189" y="2529"/>
                  <a:pt x="194" y="2530"/>
                </a:cubicBezTo>
                <a:lnTo>
                  <a:pt x="194" y="2531"/>
                </a:lnTo>
                <a:cubicBezTo>
                  <a:pt x="194" y="2526"/>
                  <a:pt x="195" y="2521"/>
                  <a:pt x="190" y="2520"/>
                </a:cubicBezTo>
                <a:close/>
                <a:moveTo>
                  <a:pt x="7179" y="2380"/>
                </a:moveTo>
                <a:cubicBezTo>
                  <a:pt x="7177" y="2388"/>
                  <a:pt x="7170" y="2390"/>
                  <a:pt x="7172" y="2401"/>
                </a:cubicBezTo>
                <a:lnTo>
                  <a:pt x="7173" y="2400"/>
                </a:lnTo>
                <a:cubicBezTo>
                  <a:pt x="7189" y="2407"/>
                  <a:pt x="7192" y="2381"/>
                  <a:pt x="7179" y="2380"/>
                </a:cubicBezTo>
                <a:close/>
                <a:moveTo>
                  <a:pt x="459" y="2368"/>
                </a:moveTo>
                <a:cubicBezTo>
                  <a:pt x="454" y="2373"/>
                  <a:pt x="453" y="2388"/>
                  <a:pt x="462" y="2388"/>
                </a:cubicBezTo>
                <a:lnTo>
                  <a:pt x="463" y="2390"/>
                </a:lnTo>
                <a:cubicBezTo>
                  <a:pt x="461" y="2384"/>
                  <a:pt x="467" y="2370"/>
                  <a:pt x="459" y="2368"/>
                </a:cubicBezTo>
                <a:close/>
                <a:moveTo>
                  <a:pt x="7183" y="2333"/>
                </a:moveTo>
                <a:cubicBezTo>
                  <a:pt x="7168" y="2333"/>
                  <a:pt x="7184" y="2348"/>
                  <a:pt x="7187" y="2334"/>
                </a:cubicBezTo>
                <a:cubicBezTo>
                  <a:pt x="7185" y="2334"/>
                  <a:pt x="7184" y="2333"/>
                  <a:pt x="7183" y="2333"/>
                </a:cubicBezTo>
                <a:close/>
                <a:moveTo>
                  <a:pt x="7138" y="2326"/>
                </a:moveTo>
                <a:cubicBezTo>
                  <a:pt x="7132" y="2326"/>
                  <a:pt x="7135" y="2339"/>
                  <a:pt x="7143" y="2329"/>
                </a:cubicBezTo>
                <a:cubicBezTo>
                  <a:pt x="7141" y="2327"/>
                  <a:pt x="7139" y="2326"/>
                  <a:pt x="7138" y="2326"/>
                </a:cubicBezTo>
                <a:close/>
                <a:moveTo>
                  <a:pt x="7212" y="2313"/>
                </a:moveTo>
                <a:cubicBezTo>
                  <a:pt x="7211" y="2322"/>
                  <a:pt x="7204" y="2332"/>
                  <a:pt x="7215" y="2334"/>
                </a:cubicBezTo>
                <a:lnTo>
                  <a:pt x="7215" y="2334"/>
                </a:lnTo>
                <a:cubicBezTo>
                  <a:pt x="7212" y="2322"/>
                  <a:pt x="7224" y="2317"/>
                  <a:pt x="7212" y="2313"/>
                </a:cubicBezTo>
                <a:close/>
                <a:moveTo>
                  <a:pt x="470" y="2310"/>
                </a:moveTo>
                <a:cubicBezTo>
                  <a:pt x="468" y="2310"/>
                  <a:pt x="467" y="2310"/>
                  <a:pt x="465" y="2310"/>
                </a:cubicBezTo>
                <a:cubicBezTo>
                  <a:pt x="462" y="2315"/>
                  <a:pt x="459" y="2337"/>
                  <a:pt x="465" y="2341"/>
                </a:cubicBezTo>
                <a:lnTo>
                  <a:pt x="466" y="2342"/>
                </a:lnTo>
                <a:cubicBezTo>
                  <a:pt x="468" y="2330"/>
                  <a:pt x="482" y="2329"/>
                  <a:pt x="482" y="2314"/>
                </a:cubicBezTo>
                <a:cubicBezTo>
                  <a:pt x="479" y="2311"/>
                  <a:pt x="474" y="2310"/>
                  <a:pt x="470" y="2310"/>
                </a:cubicBezTo>
                <a:close/>
                <a:moveTo>
                  <a:pt x="7206" y="2270"/>
                </a:moveTo>
                <a:cubicBezTo>
                  <a:pt x="7206" y="2272"/>
                  <a:pt x="7206" y="2275"/>
                  <a:pt x="7206" y="2277"/>
                </a:cubicBezTo>
                <a:lnTo>
                  <a:pt x="7213" y="2277"/>
                </a:lnTo>
                <a:lnTo>
                  <a:pt x="7213" y="2270"/>
                </a:lnTo>
                <a:lnTo>
                  <a:pt x="7206" y="2270"/>
                </a:lnTo>
                <a:close/>
                <a:moveTo>
                  <a:pt x="7211" y="2252"/>
                </a:moveTo>
                <a:cubicBezTo>
                  <a:pt x="7205" y="2251"/>
                  <a:pt x="7204" y="2264"/>
                  <a:pt x="7210" y="2263"/>
                </a:cubicBezTo>
                <a:cubicBezTo>
                  <a:pt x="7210" y="2259"/>
                  <a:pt x="7214" y="2259"/>
                  <a:pt x="7214" y="2253"/>
                </a:cubicBezTo>
                <a:lnTo>
                  <a:pt x="7213" y="2253"/>
                </a:lnTo>
                <a:cubicBezTo>
                  <a:pt x="7212" y="2252"/>
                  <a:pt x="7211" y="2252"/>
                  <a:pt x="7211" y="2252"/>
                </a:cubicBezTo>
                <a:close/>
                <a:moveTo>
                  <a:pt x="485" y="2245"/>
                </a:moveTo>
                <a:cubicBezTo>
                  <a:pt x="475" y="2245"/>
                  <a:pt x="468" y="2250"/>
                  <a:pt x="456" y="2249"/>
                </a:cubicBezTo>
                <a:cubicBezTo>
                  <a:pt x="461" y="2261"/>
                  <a:pt x="456" y="2283"/>
                  <a:pt x="469" y="2287"/>
                </a:cubicBezTo>
                <a:lnTo>
                  <a:pt x="470" y="2288"/>
                </a:lnTo>
                <a:cubicBezTo>
                  <a:pt x="479" y="2276"/>
                  <a:pt x="485" y="2261"/>
                  <a:pt x="489" y="2246"/>
                </a:cubicBezTo>
                <a:cubicBezTo>
                  <a:pt x="488" y="2246"/>
                  <a:pt x="486" y="2246"/>
                  <a:pt x="485" y="2245"/>
                </a:cubicBezTo>
                <a:close/>
                <a:moveTo>
                  <a:pt x="7122" y="2230"/>
                </a:moveTo>
                <a:cubicBezTo>
                  <a:pt x="7117" y="2235"/>
                  <a:pt x="7117" y="2243"/>
                  <a:pt x="7125" y="2244"/>
                </a:cubicBezTo>
                <a:lnTo>
                  <a:pt x="7126" y="2244"/>
                </a:lnTo>
                <a:cubicBezTo>
                  <a:pt x="7126" y="2239"/>
                  <a:pt x="7128" y="2231"/>
                  <a:pt x="7122" y="2230"/>
                </a:cubicBezTo>
                <a:close/>
                <a:moveTo>
                  <a:pt x="469" y="2223"/>
                </a:moveTo>
                <a:cubicBezTo>
                  <a:pt x="469" y="2225"/>
                  <a:pt x="469" y="2226"/>
                  <a:pt x="466" y="2226"/>
                </a:cubicBezTo>
                <a:lnTo>
                  <a:pt x="466" y="2233"/>
                </a:lnTo>
                <a:lnTo>
                  <a:pt x="467" y="2235"/>
                </a:lnTo>
                <a:cubicBezTo>
                  <a:pt x="475" y="2239"/>
                  <a:pt x="477" y="2223"/>
                  <a:pt x="469" y="2223"/>
                </a:cubicBezTo>
                <a:close/>
                <a:moveTo>
                  <a:pt x="465" y="2205"/>
                </a:moveTo>
                <a:cubicBezTo>
                  <a:pt x="463" y="2204"/>
                  <a:pt x="459" y="2211"/>
                  <a:pt x="466" y="2216"/>
                </a:cubicBezTo>
                <a:cubicBezTo>
                  <a:pt x="467" y="2208"/>
                  <a:pt x="466" y="2205"/>
                  <a:pt x="465" y="2205"/>
                </a:cubicBezTo>
                <a:close/>
                <a:moveTo>
                  <a:pt x="7123" y="2200"/>
                </a:moveTo>
                <a:cubicBezTo>
                  <a:pt x="7112" y="2222"/>
                  <a:pt x="7135" y="2221"/>
                  <a:pt x="7123" y="2200"/>
                </a:cubicBezTo>
                <a:close/>
                <a:moveTo>
                  <a:pt x="725" y="2191"/>
                </a:moveTo>
                <a:cubicBezTo>
                  <a:pt x="724" y="2191"/>
                  <a:pt x="723" y="2191"/>
                  <a:pt x="722" y="2191"/>
                </a:cubicBezTo>
                <a:cubicBezTo>
                  <a:pt x="718" y="2199"/>
                  <a:pt x="737" y="2202"/>
                  <a:pt x="735" y="2198"/>
                </a:cubicBezTo>
                <a:lnTo>
                  <a:pt x="735" y="2198"/>
                </a:lnTo>
                <a:cubicBezTo>
                  <a:pt x="729" y="2198"/>
                  <a:pt x="730" y="2191"/>
                  <a:pt x="725" y="2191"/>
                </a:cubicBezTo>
                <a:close/>
                <a:moveTo>
                  <a:pt x="7185" y="2178"/>
                </a:moveTo>
                <a:cubicBezTo>
                  <a:pt x="7187" y="2189"/>
                  <a:pt x="7165" y="2205"/>
                  <a:pt x="7185" y="2215"/>
                </a:cubicBezTo>
                <a:cubicBezTo>
                  <a:pt x="7191" y="2198"/>
                  <a:pt x="7201" y="2213"/>
                  <a:pt x="7215" y="2213"/>
                </a:cubicBezTo>
                <a:lnTo>
                  <a:pt x="7214" y="2212"/>
                </a:lnTo>
                <a:cubicBezTo>
                  <a:pt x="7219" y="2208"/>
                  <a:pt x="7219" y="2201"/>
                  <a:pt x="7215" y="2196"/>
                </a:cubicBezTo>
                <a:cubicBezTo>
                  <a:pt x="7207" y="2197"/>
                  <a:pt x="7203" y="2201"/>
                  <a:pt x="7192" y="2198"/>
                </a:cubicBezTo>
                <a:cubicBezTo>
                  <a:pt x="7192" y="2194"/>
                  <a:pt x="7188" y="2194"/>
                  <a:pt x="7189" y="2188"/>
                </a:cubicBezTo>
                <a:cubicBezTo>
                  <a:pt x="7197" y="2189"/>
                  <a:pt x="7206" y="2189"/>
                  <a:pt x="7206" y="2182"/>
                </a:cubicBezTo>
                <a:cubicBezTo>
                  <a:pt x="7193" y="2188"/>
                  <a:pt x="7195" y="2181"/>
                  <a:pt x="7185" y="2178"/>
                </a:cubicBezTo>
                <a:close/>
                <a:moveTo>
                  <a:pt x="469" y="2176"/>
                </a:moveTo>
                <a:cubicBezTo>
                  <a:pt x="456" y="2183"/>
                  <a:pt x="445" y="2195"/>
                  <a:pt x="439" y="2209"/>
                </a:cubicBezTo>
                <a:lnTo>
                  <a:pt x="456" y="2209"/>
                </a:lnTo>
                <a:lnTo>
                  <a:pt x="457" y="2211"/>
                </a:lnTo>
                <a:cubicBezTo>
                  <a:pt x="451" y="2193"/>
                  <a:pt x="480" y="2195"/>
                  <a:pt x="469" y="2176"/>
                </a:cubicBezTo>
                <a:close/>
                <a:moveTo>
                  <a:pt x="758" y="2164"/>
                </a:moveTo>
                <a:cubicBezTo>
                  <a:pt x="757" y="2169"/>
                  <a:pt x="752" y="2170"/>
                  <a:pt x="751" y="2174"/>
                </a:cubicBezTo>
                <a:lnTo>
                  <a:pt x="752" y="2174"/>
                </a:lnTo>
                <a:cubicBezTo>
                  <a:pt x="759" y="2177"/>
                  <a:pt x="767" y="2166"/>
                  <a:pt x="758" y="2164"/>
                </a:cubicBezTo>
                <a:close/>
                <a:moveTo>
                  <a:pt x="696" y="2161"/>
                </a:moveTo>
                <a:cubicBezTo>
                  <a:pt x="696" y="2164"/>
                  <a:pt x="696" y="2166"/>
                  <a:pt x="694" y="2169"/>
                </a:cubicBezTo>
                <a:lnTo>
                  <a:pt x="693" y="2170"/>
                </a:lnTo>
                <a:lnTo>
                  <a:pt x="692" y="2171"/>
                </a:lnTo>
                <a:lnTo>
                  <a:pt x="693" y="2171"/>
                </a:lnTo>
                <a:lnTo>
                  <a:pt x="693" y="2170"/>
                </a:lnTo>
                <a:lnTo>
                  <a:pt x="694" y="2170"/>
                </a:lnTo>
                <a:cubicBezTo>
                  <a:pt x="699" y="2170"/>
                  <a:pt x="709" y="2174"/>
                  <a:pt x="710" y="2168"/>
                </a:cubicBezTo>
                <a:cubicBezTo>
                  <a:pt x="706" y="2167"/>
                  <a:pt x="706" y="2165"/>
                  <a:pt x="706" y="2161"/>
                </a:cubicBezTo>
                <a:lnTo>
                  <a:pt x="696" y="2161"/>
                </a:lnTo>
                <a:close/>
                <a:moveTo>
                  <a:pt x="7119" y="2155"/>
                </a:moveTo>
                <a:cubicBezTo>
                  <a:pt x="7118" y="2155"/>
                  <a:pt x="7118" y="2155"/>
                  <a:pt x="7117" y="2156"/>
                </a:cubicBezTo>
                <a:lnTo>
                  <a:pt x="7118" y="2156"/>
                </a:lnTo>
                <a:cubicBezTo>
                  <a:pt x="7117" y="2160"/>
                  <a:pt x="7119" y="2164"/>
                  <a:pt x="7123" y="2166"/>
                </a:cubicBezTo>
                <a:cubicBezTo>
                  <a:pt x="7123" y="2161"/>
                  <a:pt x="7124" y="2156"/>
                  <a:pt x="7119" y="2155"/>
                </a:cubicBezTo>
                <a:close/>
                <a:moveTo>
                  <a:pt x="472" y="2149"/>
                </a:moveTo>
                <a:cubicBezTo>
                  <a:pt x="471" y="2149"/>
                  <a:pt x="470" y="2149"/>
                  <a:pt x="470" y="2149"/>
                </a:cubicBezTo>
                <a:lnTo>
                  <a:pt x="471" y="2150"/>
                </a:lnTo>
                <a:cubicBezTo>
                  <a:pt x="471" y="2155"/>
                  <a:pt x="471" y="2161"/>
                  <a:pt x="469" y="2166"/>
                </a:cubicBezTo>
                <a:cubicBezTo>
                  <a:pt x="470" y="2166"/>
                  <a:pt x="470" y="2166"/>
                  <a:pt x="471" y="2166"/>
                </a:cubicBezTo>
                <a:cubicBezTo>
                  <a:pt x="478" y="2166"/>
                  <a:pt x="483" y="2160"/>
                  <a:pt x="483" y="2153"/>
                </a:cubicBezTo>
                <a:cubicBezTo>
                  <a:pt x="479" y="2152"/>
                  <a:pt x="477" y="2149"/>
                  <a:pt x="472" y="2149"/>
                </a:cubicBezTo>
                <a:close/>
                <a:moveTo>
                  <a:pt x="7209" y="2141"/>
                </a:moveTo>
                <a:cubicBezTo>
                  <a:pt x="7199" y="2146"/>
                  <a:pt x="7190" y="2150"/>
                  <a:pt x="7186" y="2142"/>
                </a:cubicBezTo>
                <a:cubicBezTo>
                  <a:pt x="7191" y="2155"/>
                  <a:pt x="7177" y="2162"/>
                  <a:pt x="7189" y="2172"/>
                </a:cubicBezTo>
                <a:cubicBezTo>
                  <a:pt x="7194" y="2166"/>
                  <a:pt x="7191" y="2152"/>
                  <a:pt x="7203" y="2155"/>
                </a:cubicBezTo>
                <a:cubicBezTo>
                  <a:pt x="7198" y="2159"/>
                  <a:pt x="7197" y="2172"/>
                  <a:pt x="7206" y="2172"/>
                </a:cubicBezTo>
                <a:cubicBezTo>
                  <a:pt x="7208" y="2169"/>
                  <a:pt x="7210" y="2166"/>
                  <a:pt x="7212" y="2164"/>
                </a:cubicBezTo>
                <a:lnTo>
                  <a:pt x="7221" y="2164"/>
                </a:lnTo>
                <a:lnTo>
                  <a:pt x="7221" y="2157"/>
                </a:lnTo>
                <a:lnTo>
                  <a:pt x="7215" y="2157"/>
                </a:lnTo>
                <a:cubicBezTo>
                  <a:pt x="7217" y="2153"/>
                  <a:pt x="7217" y="2149"/>
                  <a:pt x="7217" y="2145"/>
                </a:cubicBezTo>
                <a:cubicBezTo>
                  <a:pt x="7214" y="2144"/>
                  <a:pt x="7210" y="2145"/>
                  <a:pt x="7210" y="2141"/>
                </a:cubicBezTo>
                <a:lnTo>
                  <a:pt x="7209" y="2141"/>
                </a:lnTo>
                <a:close/>
                <a:moveTo>
                  <a:pt x="759" y="2107"/>
                </a:moveTo>
                <a:cubicBezTo>
                  <a:pt x="752" y="2113"/>
                  <a:pt x="741" y="2114"/>
                  <a:pt x="735" y="2120"/>
                </a:cubicBezTo>
                <a:lnTo>
                  <a:pt x="732" y="2124"/>
                </a:lnTo>
                <a:lnTo>
                  <a:pt x="732" y="2124"/>
                </a:lnTo>
                <a:lnTo>
                  <a:pt x="732" y="2124"/>
                </a:lnTo>
                <a:lnTo>
                  <a:pt x="732" y="2124"/>
                </a:lnTo>
                <a:lnTo>
                  <a:pt x="736" y="2123"/>
                </a:lnTo>
                <a:cubicBezTo>
                  <a:pt x="747" y="2120"/>
                  <a:pt x="759" y="2120"/>
                  <a:pt x="759" y="2107"/>
                </a:cubicBezTo>
                <a:close/>
                <a:moveTo>
                  <a:pt x="7268" y="2056"/>
                </a:moveTo>
                <a:lnTo>
                  <a:pt x="7269" y="2058"/>
                </a:lnTo>
                <a:lnTo>
                  <a:pt x="7267" y="2057"/>
                </a:lnTo>
                <a:lnTo>
                  <a:pt x="7268" y="2056"/>
                </a:lnTo>
                <a:close/>
                <a:moveTo>
                  <a:pt x="7375" y="2054"/>
                </a:moveTo>
                <a:lnTo>
                  <a:pt x="7377" y="2054"/>
                </a:lnTo>
                <a:lnTo>
                  <a:pt x="7375" y="2054"/>
                </a:lnTo>
                <a:lnTo>
                  <a:pt x="7375" y="2054"/>
                </a:lnTo>
                <a:close/>
                <a:moveTo>
                  <a:pt x="7104" y="2051"/>
                </a:moveTo>
                <a:cubicBezTo>
                  <a:pt x="7108" y="2057"/>
                  <a:pt x="7102" y="2072"/>
                  <a:pt x="7113" y="2072"/>
                </a:cubicBezTo>
                <a:cubicBezTo>
                  <a:pt x="7121" y="2071"/>
                  <a:pt x="7115" y="2057"/>
                  <a:pt x="7117" y="2051"/>
                </a:cubicBezTo>
                <a:lnTo>
                  <a:pt x="7104" y="2051"/>
                </a:lnTo>
                <a:close/>
                <a:moveTo>
                  <a:pt x="7399" y="2045"/>
                </a:moveTo>
                <a:cubicBezTo>
                  <a:pt x="7404" y="2045"/>
                  <a:pt x="7407" y="2048"/>
                  <a:pt x="7408" y="2054"/>
                </a:cubicBezTo>
                <a:cubicBezTo>
                  <a:pt x="7394" y="2056"/>
                  <a:pt x="7385" y="2056"/>
                  <a:pt x="7378" y="2054"/>
                </a:cubicBezTo>
                <a:lnTo>
                  <a:pt x="7377" y="2054"/>
                </a:lnTo>
                <a:lnTo>
                  <a:pt x="7377" y="2054"/>
                </a:lnTo>
                <a:cubicBezTo>
                  <a:pt x="7381" y="2049"/>
                  <a:pt x="7392" y="2044"/>
                  <a:pt x="7399" y="2045"/>
                </a:cubicBezTo>
                <a:close/>
                <a:moveTo>
                  <a:pt x="458" y="2040"/>
                </a:moveTo>
                <a:cubicBezTo>
                  <a:pt x="456" y="2040"/>
                  <a:pt x="455" y="2040"/>
                  <a:pt x="453" y="2041"/>
                </a:cubicBezTo>
                <a:cubicBezTo>
                  <a:pt x="459" y="2057"/>
                  <a:pt x="466" y="2054"/>
                  <a:pt x="456" y="2072"/>
                </a:cubicBezTo>
                <a:lnTo>
                  <a:pt x="457" y="2072"/>
                </a:lnTo>
                <a:cubicBezTo>
                  <a:pt x="463" y="2069"/>
                  <a:pt x="471" y="2069"/>
                  <a:pt x="477" y="2072"/>
                </a:cubicBezTo>
                <a:cubicBezTo>
                  <a:pt x="479" y="2061"/>
                  <a:pt x="474" y="2059"/>
                  <a:pt x="474" y="2051"/>
                </a:cubicBezTo>
                <a:cubicBezTo>
                  <a:pt x="459" y="2056"/>
                  <a:pt x="466" y="2040"/>
                  <a:pt x="458" y="2040"/>
                </a:cubicBezTo>
                <a:close/>
                <a:moveTo>
                  <a:pt x="7254" y="2030"/>
                </a:moveTo>
                <a:cubicBezTo>
                  <a:pt x="7249" y="2039"/>
                  <a:pt x="7269" y="2040"/>
                  <a:pt x="7264" y="2030"/>
                </a:cubicBezTo>
                <a:lnTo>
                  <a:pt x="7254" y="2030"/>
                </a:lnTo>
                <a:close/>
                <a:moveTo>
                  <a:pt x="7225" y="2028"/>
                </a:moveTo>
                <a:cubicBezTo>
                  <a:pt x="7219" y="2027"/>
                  <a:pt x="7218" y="2040"/>
                  <a:pt x="7224" y="2039"/>
                </a:cubicBezTo>
                <a:lnTo>
                  <a:pt x="7225" y="2040"/>
                </a:lnTo>
                <a:cubicBezTo>
                  <a:pt x="7225" y="2035"/>
                  <a:pt x="7229" y="2035"/>
                  <a:pt x="7227" y="2029"/>
                </a:cubicBezTo>
                <a:cubicBezTo>
                  <a:pt x="7226" y="2028"/>
                  <a:pt x="7225" y="2028"/>
                  <a:pt x="7225" y="2028"/>
                </a:cubicBezTo>
                <a:close/>
                <a:moveTo>
                  <a:pt x="7281" y="2013"/>
                </a:moveTo>
                <a:cubicBezTo>
                  <a:pt x="7270" y="2012"/>
                  <a:pt x="7272" y="2023"/>
                  <a:pt x="7264" y="2026"/>
                </a:cubicBezTo>
                <a:cubicBezTo>
                  <a:pt x="7272" y="2025"/>
                  <a:pt x="7278" y="2027"/>
                  <a:pt x="7278" y="2033"/>
                </a:cubicBezTo>
                <a:cubicBezTo>
                  <a:pt x="7266" y="2039"/>
                  <a:pt x="7277" y="2050"/>
                  <a:pt x="7269" y="2056"/>
                </a:cubicBezTo>
                <a:lnTo>
                  <a:pt x="7268" y="2056"/>
                </a:lnTo>
                <a:lnTo>
                  <a:pt x="7268" y="2056"/>
                </a:lnTo>
                <a:cubicBezTo>
                  <a:pt x="7262" y="2048"/>
                  <a:pt x="7242" y="2053"/>
                  <a:pt x="7237" y="2043"/>
                </a:cubicBezTo>
                <a:cubicBezTo>
                  <a:pt x="7237" y="2059"/>
                  <a:pt x="7270" y="2049"/>
                  <a:pt x="7257" y="2070"/>
                </a:cubicBezTo>
                <a:cubicBezTo>
                  <a:pt x="7275" y="2065"/>
                  <a:pt x="7293" y="2066"/>
                  <a:pt x="7300" y="2078"/>
                </a:cubicBezTo>
                <a:cubicBezTo>
                  <a:pt x="7302" y="2076"/>
                  <a:pt x="7303" y="2074"/>
                  <a:pt x="7304" y="2071"/>
                </a:cubicBezTo>
                <a:cubicBezTo>
                  <a:pt x="7305" y="2064"/>
                  <a:pt x="7300" y="2058"/>
                  <a:pt x="7294" y="2057"/>
                </a:cubicBezTo>
                <a:cubicBezTo>
                  <a:pt x="7297" y="2069"/>
                  <a:pt x="7280" y="2062"/>
                  <a:pt x="7280" y="2057"/>
                </a:cubicBezTo>
                <a:cubicBezTo>
                  <a:pt x="7281" y="2052"/>
                  <a:pt x="7304" y="2056"/>
                  <a:pt x="7294" y="2050"/>
                </a:cubicBezTo>
                <a:cubicBezTo>
                  <a:pt x="7293" y="2051"/>
                  <a:pt x="7293" y="2050"/>
                  <a:pt x="7292" y="2050"/>
                </a:cubicBezTo>
                <a:cubicBezTo>
                  <a:pt x="7285" y="2050"/>
                  <a:pt x="7280" y="2044"/>
                  <a:pt x="7281" y="2037"/>
                </a:cubicBezTo>
                <a:cubicBezTo>
                  <a:pt x="7284" y="2033"/>
                  <a:pt x="7293" y="2036"/>
                  <a:pt x="7291" y="2027"/>
                </a:cubicBezTo>
                <a:cubicBezTo>
                  <a:pt x="7274" y="2029"/>
                  <a:pt x="7290" y="2020"/>
                  <a:pt x="7281" y="2013"/>
                </a:cubicBezTo>
                <a:close/>
                <a:moveTo>
                  <a:pt x="7219" y="2005"/>
                </a:moveTo>
                <a:lnTo>
                  <a:pt x="7219" y="2012"/>
                </a:lnTo>
                <a:lnTo>
                  <a:pt x="7226" y="2012"/>
                </a:lnTo>
                <a:lnTo>
                  <a:pt x="7226" y="2005"/>
                </a:lnTo>
                <a:lnTo>
                  <a:pt x="7219" y="2005"/>
                </a:lnTo>
                <a:close/>
                <a:moveTo>
                  <a:pt x="7112" y="2003"/>
                </a:moveTo>
                <a:lnTo>
                  <a:pt x="7112" y="2010"/>
                </a:lnTo>
                <a:cubicBezTo>
                  <a:pt x="7116" y="2014"/>
                  <a:pt x="7120" y="2014"/>
                  <a:pt x="7121" y="2007"/>
                </a:cubicBezTo>
                <a:cubicBezTo>
                  <a:pt x="7117" y="2007"/>
                  <a:pt x="7117" y="2003"/>
                  <a:pt x="7112" y="2003"/>
                </a:cubicBezTo>
                <a:close/>
                <a:moveTo>
                  <a:pt x="7199" y="1999"/>
                </a:moveTo>
                <a:cubicBezTo>
                  <a:pt x="7190" y="1999"/>
                  <a:pt x="7186" y="2004"/>
                  <a:pt x="7186" y="2012"/>
                </a:cubicBezTo>
                <a:cubicBezTo>
                  <a:pt x="7195" y="2012"/>
                  <a:pt x="7204" y="2011"/>
                  <a:pt x="7203" y="1999"/>
                </a:cubicBezTo>
                <a:cubicBezTo>
                  <a:pt x="7201" y="1999"/>
                  <a:pt x="7200" y="1998"/>
                  <a:pt x="7199" y="1999"/>
                </a:cubicBezTo>
                <a:close/>
                <a:moveTo>
                  <a:pt x="7146" y="1994"/>
                </a:moveTo>
                <a:cubicBezTo>
                  <a:pt x="7146" y="1994"/>
                  <a:pt x="7145" y="1994"/>
                  <a:pt x="7144" y="1994"/>
                </a:cubicBezTo>
                <a:lnTo>
                  <a:pt x="7146" y="1994"/>
                </a:lnTo>
                <a:cubicBezTo>
                  <a:pt x="7144" y="2007"/>
                  <a:pt x="7155" y="2005"/>
                  <a:pt x="7157" y="1998"/>
                </a:cubicBezTo>
                <a:cubicBezTo>
                  <a:pt x="7153" y="1997"/>
                  <a:pt x="7151" y="1994"/>
                  <a:pt x="7146" y="1994"/>
                </a:cubicBezTo>
                <a:close/>
                <a:moveTo>
                  <a:pt x="7164" y="1988"/>
                </a:moveTo>
                <a:cubicBezTo>
                  <a:pt x="7159" y="1996"/>
                  <a:pt x="7175" y="1998"/>
                  <a:pt x="7174" y="1991"/>
                </a:cubicBezTo>
                <a:lnTo>
                  <a:pt x="7176" y="1991"/>
                </a:lnTo>
                <a:cubicBezTo>
                  <a:pt x="7173" y="1991"/>
                  <a:pt x="7172" y="1991"/>
                  <a:pt x="7171" y="1988"/>
                </a:cubicBezTo>
                <a:lnTo>
                  <a:pt x="7164" y="1988"/>
                </a:lnTo>
                <a:close/>
                <a:moveTo>
                  <a:pt x="7203" y="1967"/>
                </a:moveTo>
                <a:lnTo>
                  <a:pt x="7212" y="1969"/>
                </a:lnTo>
                <a:lnTo>
                  <a:pt x="7212" y="1969"/>
                </a:lnTo>
                <a:lnTo>
                  <a:pt x="7211" y="1969"/>
                </a:lnTo>
                <a:lnTo>
                  <a:pt x="7203" y="1967"/>
                </a:lnTo>
                <a:close/>
                <a:moveTo>
                  <a:pt x="477" y="1960"/>
                </a:moveTo>
                <a:lnTo>
                  <a:pt x="477" y="1970"/>
                </a:lnTo>
                <a:lnTo>
                  <a:pt x="483" y="1970"/>
                </a:lnTo>
                <a:lnTo>
                  <a:pt x="483" y="1960"/>
                </a:lnTo>
                <a:lnTo>
                  <a:pt x="477" y="1960"/>
                </a:lnTo>
                <a:close/>
                <a:moveTo>
                  <a:pt x="7171" y="1956"/>
                </a:moveTo>
                <a:cubicBezTo>
                  <a:pt x="7164" y="1956"/>
                  <a:pt x="7167" y="1965"/>
                  <a:pt x="7160" y="1964"/>
                </a:cubicBezTo>
                <a:lnTo>
                  <a:pt x="7159" y="1964"/>
                </a:lnTo>
                <a:lnTo>
                  <a:pt x="7159" y="1963"/>
                </a:lnTo>
                <a:lnTo>
                  <a:pt x="7158" y="1964"/>
                </a:lnTo>
                <a:lnTo>
                  <a:pt x="7159" y="1964"/>
                </a:lnTo>
                <a:lnTo>
                  <a:pt x="7159" y="1965"/>
                </a:lnTo>
                <a:cubicBezTo>
                  <a:pt x="7159" y="1972"/>
                  <a:pt x="7164" y="1978"/>
                  <a:pt x="7171" y="1978"/>
                </a:cubicBezTo>
                <a:cubicBezTo>
                  <a:pt x="7179" y="1971"/>
                  <a:pt x="7167" y="1964"/>
                  <a:pt x="7175" y="1957"/>
                </a:cubicBezTo>
                <a:cubicBezTo>
                  <a:pt x="7173" y="1957"/>
                  <a:pt x="7172" y="1956"/>
                  <a:pt x="7171" y="1956"/>
                </a:cubicBezTo>
                <a:close/>
                <a:moveTo>
                  <a:pt x="7185" y="1921"/>
                </a:moveTo>
                <a:lnTo>
                  <a:pt x="7184" y="1921"/>
                </a:lnTo>
                <a:cubicBezTo>
                  <a:pt x="7186" y="1942"/>
                  <a:pt x="7188" y="1945"/>
                  <a:pt x="7181" y="1961"/>
                </a:cubicBezTo>
                <a:cubicBezTo>
                  <a:pt x="7187" y="1963"/>
                  <a:pt x="7186" y="1971"/>
                  <a:pt x="7197" y="1968"/>
                </a:cubicBezTo>
                <a:cubicBezTo>
                  <a:pt x="7205" y="1954"/>
                  <a:pt x="7195" y="1941"/>
                  <a:pt x="7198" y="1921"/>
                </a:cubicBezTo>
                <a:lnTo>
                  <a:pt x="7185" y="1921"/>
                </a:lnTo>
                <a:close/>
                <a:moveTo>
                  <a:pt x="447" y="1909"/>
                </a:moveTo>
                <a:lnTo>
                  <a:pt x="448" y="1910"/>
                </a:lnTo>
                <a:cubicBezTo>
                  <a:pt x="442" y="1915"/>
                  <a:pt x="443" y="1929"/>
                  <a:pt x="453" y="1926"/>
                </a:cubicBezTo>
                <a:cubicBezTo>
                  <a:pt x="454" y="1918"/>
                  <a:pt x="454" y="1909"/>
                  <a:pt x="447" y="1909"/>
                </a:cubicBezTo>
                <a:close/>
                <a:moveTo>
                  <a:pt x="7214" y="1892"/>
                </a:moveTo>
                <a:cubicBezTo>
                  <a:pt x="7213" y="1892"/>
                  <a:pt x="7213" y="1893"/>
                  <a:pt x="7212" y="1894"/>
                </a:cubicBezTo>
                <a:lnTo>
                  <a:pt x="7211" y="1894"/>
                </a:lnTo>
                <a:cubicBezTo>
                  <a:pt x="7206" y="1903"/>
                  <a:pt x="7224" y="1906"/>
                  <a:pt x="7215" y="1901"/>
                </a:cubicBezTo>
                <a:cubicBezTo>
                  <a:pt x="7215" y="1897"/>
                  <a:pt x="7215" y="1892"/>
                  <a:pt x="7214" y="1892"/>
                </a:cubicBezTo>
                <a:close/>
                <a:moveTo>
                  <a:pt x="7188" y="1880"/>
                </a:moveTo>
                <a:cubicBezTo>
                  <a:pt x="7183" y="1892"/>
                  <a:pt x="7188" y="1896"/>
                  <a:pt x="7181" y="1907"/>
                </a:cubicBezTo>
                <a:cubicBezTo>
                  <a:pt x="7188" y="1909"/>
                  <a:pt x="7196" y="1908"/>
                  <a:pt x="7202" y="1904"/>
                </a:cubicBezTo>
                <a:cubicBezTo>
                  <a:pt x="7202" y="1895"/>
                  <a:pt x="7204" y="1885"/>
                  <a:pt x="7199" y="1881"/>
                </a:cubicBezTo>
                <a:lnTo>
                  <a:pt x="7189" y="1881"/>
                </a:lnTo>
                <a:lnTo>
                  <a:pt x="7188" y="1880"/>
                </a:lnTo>
                <a:close/>
                <a:moveTo>
                  <a:pt x="7192" y="1860"/>
                </a:moveTo>
                <a:cubicBezTo>
                  <a:pt x="7193" y="1868"/>
                  <a:pt x="7182" y="1863"/>
                  <a:pt x="7183" y="1870"/>
                </a:cubicBezTo>
                <a:cubicBezTo>
                  <a:pt x="7191" y="1869"/>
                  <a:pt x="7190" y="1877"/>
                  <a:pt x="7199" y="1874"/>
                </a:cubicBezTo>
                <a:cubicBezTo>
                  <a:pt x="7200" y="1869"/>
                  <a:pt x="7197" y="1864"/>
                  <a:pt x="7193" y="1860"/>
                </a:cubicBezTo>
                <a:lnTo>
                  <a:pt x="7192" y="1860"/>
                </a:lnTo>
                <a:close/>
                <a:moveTo>
                  <a:pt x="7190" y="1820"/>
                </a:moveTo>
                <a:cubicBezTo>
                  <a:pt x="7192" y="1828"/>
                  <a:pt x="7186" y="1827"/>
                  <a:pt x="7184" y="1831"/>
                </a:cubicBezTo>
                <a:lnTo>
                  <a:pt x="7184" y="1832"/>
                </a:lnTo>
                <a:lnTo>
                  <a:pt x="7183" y="1832"/>
                </a:lnTo>
                <a:lnTo>
                  <a:pt x="7183" y="1833"/>
                </a:lnTo>
                <a:lnTo>
                  <a:pt x="7184" y="1832"/>
                </a:lnTo>
                <a:lnTo>
                  <a:pt x="7187" y="1832"/>
                </a:lnTo>
                <a:cubicBezTo>
                  <a:pt x="7191" y="1833"/>
                  <a:pt x="7196" y="1833"/>
                  <a:pt x="7197" y="1830"/>
                </a:cubicBezTo>
                <a:cubicBezTo>
                  <a:pt x="7190" y="1830"/>
                  <a:pt x="7195" y="1821"/>
                  <a:pt x="7190" y="1820"/>
                </a:cubicBezTo>
                <a:close/>
                <a:moveTo>
                  <a:pt x="7201" y="1807"/>
                </a:moveTo>
                <a:lnTo>
                  <a:pt x="7201" y="1813"/>
                </a:lnTo>
                <a:lnTo>
                  <a:pt x="7206" y="1813"/>
                </a:lnTo>
                <a:lnTo>
                  <a:pt x="7206" y="1807"/>
                </a:lnTo>
                <a:lnTo>
                  <a:pt x="7201" y="1807"/>
                </a:lnTo>
                <a:close/>
                <a:moveTo>
                  <a:pt x="7150" y="1801"/>
                </a:moveTo>
                <a:cubicBezTo>
                  <a:pt x="7144" y="1809"/>
                  <a:pt x="7161" y="1812"/>
                  <a:pt x="7158" y="1805"/>
                </a:cubicBezTo>
                <a:cubicBezTo>
                  <a:pt x="7156" y="1804"/>
                  <a:pt x="7155" y="1804"/>
                  <a:pt x="7155" y="1801"/>
                </a:cubicBezTo>
                <a:lnTo>
                  <a:pt x="7150" y="1801"/>
                </a:lnTo>
                <a:close/>
                <a:moveTo>
                  <a:pt x="7116" y="1790"/>
                </a:moveTo>
                <a:cubicBezTo>
                  <a:pt x="7115" y="1790"/>
                  <a:pt x="7113" y="1790"/>
                  <a:pt x="7112" y="1790"/>
                </a:cubicBezTo>
                <a:lnTo>
                  <a:pt x="7113" y="1790"/>
                </a:lnTo>
                <a:cubicBezTo>
                  <a:pt x="7110" y="1803"/>
                  <a:pt x="7129" y="1804"/>
                  <a:pt x="7128" y="1794"/>
                </a:cubicBezTo>
                <a:cubicBezTo>
                  <a:pt x="7125" y="1791"/>
                  <a:pt x="7120" y="1790"/>
                  <a:pt x="7116" y="1790"/>
                </a:cubicBezTo>
                <a:close/>
                <a:moveTo>
                  <a:pt x="7232" y="1763"/>
                </a:moveTo>
                <a:cubicBezTo>
                  <a:pt x="7231" y="1770"/>
                  <a:pt x="7219" y="1766"/>
                  <a:pt x="7218" y="1773"/>
                </a:cubicBezTo>
                <a:lnTo>
                  <a:pt x="7235" y="1773"/>
                </a:lnTo>
                <a:cubicBezTo>
                  <a:pt x="7235" y="1769"/>
                  <a:pt x="7236" y="1763"/>
                  <a:pt x="7232" y="1763"/>
                </a:cubicBezTo>
                <a:close/>
                <a:moveTo>
                  <a:pt x="736" y="1754"/>
                </a:moveTo>
                <a:cubicBezTo>
                  <a:pt x="734" y="1767"/>
                  <a:pt x="737" y="1775"/>
                  <a:pt x="746" y="1778"/>
                </a:cubicBezTo>
                <a:cubicBezTo>
                  <a:pt x="752" y="1768"/>
                  <a:pt x="751" y="1767"/>
                  <a:pt x="749" y="1754"/>
                </a:cubicBezTo>
                <a:lnTo>
                  <a:pt x="736" y="1754"/>
                </a:lnTo>
                <a:close/>
                <a:moveTo>
                  <a:pt x="7199" y="1746"/>
                </a:moveTo>
                <a:cubicBezTo>
                  <a:pt x="7197" y="1746"/>
                  <a:pt x="7196" y="1747"/>
                  <a:pt x="7195" y="1752"/>
                </a:cubicBezTo>
                <a:cubicBezTo>
                  <a:pt x="7201" y="1750"/>
                  <a:pt x="7216" y="1756"/>
                  <a:pt x="7216" y="1749"/>
                </a:cubicBezTo>
                <a:lnTo>
                  <a:pt x="7215" y="1749"/>
                </a:lnTo>
                <a:cubicBezTo>
                  <a:pt x="7207" y="1750"/>
                  <a:pt x="7202" y="1746"/>
                  <a:pt x="7199" y="1746"/>
                </a:cubicBezTo>
                <a:close/>
                <a:moveTo>
                  <a:pt x="580" y="1744"/>
                </a:moveTo>
                <a:cubicBezTo>
                  <a:pt x="565" y="1744"/>
                  <a:pt x="581" y="1759"/>
                  <a:pt x="583" y="1744"/>
                </a:cubicBezTo>
                <a:cubicBezTo>
                  <a:pt x="582" y="1744"/>
                  <a:pt x="581" y="1744"/>
                  <a:pt x="580" y="1744"/>
                </a:cubicBezTo>
                <a:close/>
                <a:moveTo>
                  <a:pt x="7116" y="1728"/>
                </a:moveTo>
                <a:cubicBezTo>
                  <a:pt x="7116" y="1728"/>
                  <a:pt x="7123" y="1729"/>
                  <a:pt x="7125" y="1730"/>
                </a:cubicBezTo>
                <a:cubicBezTo>
                  <a:pt x="7118" y="1728"/>
                  <a:pt x="7116" y="1728"/>
                  <a:pt x="7116" y="1728"/>
                </a:cubicBezTo>
                <a:close/>
                <a:moveTo>
                  <a:pt x="7178" y="1718"/>
                </a:moveTo>
                <a:cubicBezTo>
                  <a:pt x="7178" y="1728"/>
                  <a:pt x="7174" y="1736"/>
                  <a:pt x="7158" y="1738"/>
                </a:cubicBezTo>
                <a:cubicBezTo>
                  <a:pt x="7161" y="1749"/>
                  <a:pt x="7155" y="1751"/>
                  <a:pt x="7151" y="1755"/>
                </a:cubicBezTo>
                <a:cubicBezTo>
                  <a:pt x="7173" y="1755"/>
                  <a:pt x="7171" y="1778"/>
                  <a:pt x="7181" y="1789"/>
                </a:cubicBezTo>
                <a:cubicBezTo>
                  <a:pt x="7176" y="1784"/>
                  <a:pt x="7166" y="1785"/>
                  <a:pt x="7167" y="1796"/>
                </a:cubicBezTo>
                <a:cubicBezTo>
                  <a:pt x="7176" y="1794"/>
                  <a:pt x="7185" y="1794"/>
                  <a:pt x="7194" y="1796"/>
                </a:cubicBezTo>
                <a:cubicBezTo>
                  <a:pt x="7181" y="1779"/>
                  <a:pt x="7195" y="1773"/>
                  <a:pt x="7205" y="1762"/>
                </a:cubicBezTo>
                <a:cubicBezTo>
                  <a:pt x="7193" y="1763"/>
                  <a:pt x="7185" y="1760"/>
                  <a:pt x="7182" y="1752"/>
                </a:cubicBezTo>
                <a:cubicBezTo>
                  <a:pt x="7186" y="1744"/>
                  <a:pt x="7194" y="1739"/>
                  <a:pt x="7202" y="1738"/>
                </a:cubicBezTo>
                <a:cubicBezTo>
                  <a:pt x="7202" y="1724"/>
                  <a:pt x="7194" y="1718"/>
                  <a:pt x="7179" y="1718"/>
                </a:cubicBezTo>
                <a:lnTo>
                  <a:pt x="7178" y="1718"/>
                </a:lnTo>
                <a:close/>
                <a:moveTo>
                  <a:pt x="587" y="1714"/>
                </a:moveTo>
                <a:cubicBezTo>
                  <a:pt x="576" y="1713"/>
                  <a:pt x="577" y="1729"/>
                  <a:pt x="583" y="1735"/>
                </a:cubicBezTo>
                <a:cubicBezTo>
                  <a:pt x="596" y="1737"/>
                  <a:pt x="595" y="1719"/>
                  <a:pt x="590" y="1714"/>
                </a:cubicBezTo>
                <a:lnTo>
                  <a:pt x="589" y="1714"/>
                </a:lnTo>
                <a:cubicBezTo>
                  <a:pt x="588" y="1714"/>
                  <a:pt x="587" y="1714"/>
                  <a:pt x="587" y="1714"/>
                </a:cubicBezTo>
                <a:close/>
                <a:moveTo>
                  <a:pt x="7243" y="1702"/>
                </a:moveTo>
                <a:cubicBezTo>
                  <a:pt x="7242" y="1721"/>
                  <a:pt x="7218" y="1715"/>
                  <a:pt x="7213" y="1729"/>
                </a:cubicBezTo>
                <a:cubicBezTo>
                  <a:pt x="7222" y="1729"/>
                  <a:pt x="7227" y="1736"/>
                  <a:pt x="7236" y="1736"/>
                </a:cubicBezTo>
                <a:cubicBezTo>
                  <a:pt x="7236" y="1731"/>
                  <a:pt x="7236" y="1724"/>
                  <a:pt x="7243" y="1726"/>
                </a:cubicBezTo>
                <a:cubicBezTo>
                  <a:pt x="7240" y="1740"/>
                  <a:pt x="7252" y="1740"/>
                  <a:pt x="7256" y="1747"/>
                </a:cubicBezTo>
                <a:cubicBezTo>
                  <a:pt x="7250" y="1745"/>
                  <a:pt x="7244" y="1747"/>
                  <a:pt x="7239" y="1750"/>
                </a:cubicBezTo>
                <a:cubicBezTo>
                  <a:pt x="7247" y="1774"/>
                  <a:pt x="7247" y="1800"/>
                  <a:pt x="7241" y="1824"/>
                </a:cubicBezTo>
                <a:cubicBezTo>
                  <a:pt x="7244" y="1821"/>
                  <a:pt x="7242" y="1812"/>
                  <a:pt x="7251" y="1814"/>
                </a:cubicBezTo>
                <a:cubicBezTo>
                  <a:pt x="7250" y="1822"/>
                  <a:pt x="7248" y="1830"/>
                  <a:pt x="7237" y="1827"/>
                </a:cubicBezTo>
                <a:cubicBezTo>
                  <a:pt x="7242" y="1843"/>
                  <a:pt x="7273" y="1831"/>
                  <a:pt x="7278" y="1822"/>
                </a:cubicBezTo>
                <a:cubicBezTo>
                  <a:pt x="7273" y="1815"/>
                  <a:pt x="7263" y="1827"/>
                  <a:pt x="7261" y="1815"/>
                </a:cubicBezTo>
                <a:lnTo>
                  <a:pt x="7274" y="1815"/>
                </a:lnTo>
                <a:cubicBezTo>
                  <a:pt x="7274" y="1789"/>
                  <a:pt x="7260" y="1770"/>
                  <a:pt x="7276" y="1754"/>
                </a:cubicBezTo>
                <a:cubicBezTo>
                  <a:pt x="7265" y="1751"/>
                  <a:pt x="7261" y="1741"/>
                  <a:pt x="7256" y="1733"/>
                </a:cubicBezTo>
                <a:cubicBezTo>
                  <a:pt x="7261" y="1730"/>
                  <a:pt x="7266" y="1727"/>
                  <a:pt x="7270" y="1723"/>
                </a:cubicBezTo>
                <a:cubicBezTo>
                  <a:pt x="7266" y="1711"/>
                  <a:pt x="7250" y="1711"/>
                  <a:pt x="7244" y="1702"/>
                </a:cubicBezTo>
                <a:lnTo>
                  <a:pt x="7243" y="1702"/>
                </a:lnTo>
                <a:close/>
                <a:moveTo>
                  <a:pt x="576" y="1691"/>
                </a:moveTo>
                <a:cubicBezTo>
                  <a:pt x="575" y="1691"/>
                  <a:pt x="574" y="1691"/>
                  <a:pt x="573" y="1691"/>
                </a:cubicBezTo>
                <a:lnTo>
                  <a:pt x="573" y="1703"/>
                </a:lnTo>
                <a:lnTo>
                  <a:pt x="572" y="1704"/>
                </a:lnTo>
                <a:cubicBezTo>
                  <a:pt x="574" y="1705"/>
                  <a:pt x="577" y="1705"/>
                  <a:pt x="579" y="1704"/>
                </a:cubicBezTo>
                <a:cubicBezTo>
                  <a:pt x="583" y="1703"/>
                  <a:pt x="584" y="1698"/>
                  <a:pt x="583" y="1695"/>
                </a:cubicBezTo>
                <a:cubicBezTo>
                  <a:pt x="582" y="1692"/>
                  <a:pt x="579" y="1691"/>
                  <a:pt x="576" y="1691"/>
                </a:cubicBezTo>
                <a:close/>
                <a:moveTo>
                  <a:pt x="708" y="1674"/>
                </a:moveTo>
                <a:cubicBezTo>
                  <a:pt x="705" y="1674"/>
                  <a:pt x="706" y="1688"/>
                  <a:pt x="712" y="1680"/>
                </a:cubicBezTo>
                <a:cubicBezTo>
                  <a:pt x="710" y="1675"/>
                  <a:pt x="709" y="1674"/>
                  <a:pt x="708" y="1674"/>
                </a:cubicBezTo>
                <a:close/>
                <a:moveTo>
                  <a:pt x="625" y="1662"/>
                </a:moveTo>
                <a:lnTo>
                  <a:pt x="626" y="1663"/>
                </a:lnTo>
                <a:cubicBezTo>
                  <a:pt x="627" y="1668"/>
                  <a:pt x="625" y="1676"/>
                  <a:pt x="629" y="1675"/>
                </a:cubicBezTo>
                <a:cubicBezTo>
                  <a:pt x="630" y="1672"/>
                  <a:pt x="632" y="1672"/>
                  <a:pt x="636" y="1672"/>
                </a:cubicBezTo>
                <a:cubicBezTo>
                  <a:pt x="636" y="1670"/>
                  <a:pt x="636" y="1667"/>
                  <a:pt x="636" y="1665"/>
                </a:cubicBezTo>
                <a:cubicBezTo>
                  <a:pt x="632" y="1665"/>
                  <a:pt x="628" y="1664"/>
                  <a:pt x="625" y="1662"/>
                </a:cubicBezTo>
                <a:close/>
                <a:moveTo>
                  <a:pt x="558" y="1637"/>
                </a:moveTo>
                <a:cubicBezTo>
                  <a:pt x="557" y="1637"/>
                  <a:pt x="556" y="1638"/>
                  <a:pt x="555" y="1638"/>
                </a:cubicBezTo>
                <a:lnTo>
                  <a:pt x="556" y="1640"/>
                </a:lnTo>
                <a:cubicBezTo>
                  <a:pt x="552" y="1653"/>
                  <a:pt x="554" y="1667"/>
                  <a:pt x="561" y="1678"/>
                </a:cubicBezTo>
                <a:cubicBezTo>
                  <a:pt x="568" y="1680"/>
                  <a:pt x="575" y="1679"/>
                  <a:pt x="582" y="1675"/>
                </a:cubicBezTo>
                <a:lnTo>
                  <a:pt x="582" y="1665"/>
                </a:lnTo>
                <a:cubicBezTo>
                  <a:pt x="572" y="1660"/>
                  <a:pt x="569" y="1669"/>
                  <a:pt x="565" y="1658"/>
                </a:cubicBezTo>
                <a:cubicBezTo>
                  <a:pt x="569" y="1654"/>
                  <a:pt x="574" y="1652"/>
                  <a:pt x="572" y="1641"/>
                </a:cubicBezTo>
                <a:cubicBezTo>
                  <a:pt x="565" y="1643"/>
                  <a:pt x="564" y="1637"/>
                  <a:pt x="558" y="1637"/>
                </a:cubicBezTo>
                <a:close/>
                <a:moveTo>
                  <a:pt x="399" y="1632"/>
                </a:moveTo>
                <a:cubicBezTo>
                  <a:pt x="402" y="1647"/>
                  <a:pt x="388" y="1646"/>
                  <a:pt x="386" y="1656"/>
                </a:cubicBezTo>
                <a:cubicBezTo>
                  <a:pt x="399" y="1653"/>
                  <a:pt x="386" y="1679"/>
                  <a:pt x="399" y="1677"/>
                </a:cubicBezTo>
                <a:lnTo>
                  <a:pt x="398" y="1676"/>
                </a:lnTo>
                <a:cubicBezTo>
                  <a:pt x="400" y="1662"/>
                  <a:pt x="405" y="1648"/>
                  <a:pt x="412" y="1635"/>
                </a:cubicBezTo>
                <a:cubicBezTo>
                  <a:pt x="406" y="1636"/>
                  <a:pt x="405" y="1632"/>
                  <a:pt x="399" y="1632"/>
                </a:cubicBezTo>
                <a:close/>
                <a:moveTo>
                  <a:pt x="7269" y="1628"/>
                </a:moveTo>
                <a:cubicBezTo>
                  <a:pt x="7269" y="1632"/>
                  <a:pt x="7269" y="1635"/>
                  <a:pt x="7269" y="1639"/>
                </a:cubicBezTo>
                <a:lnTo>
                  <a:pt x="7275" y="1639"/>
                </a:lnTo>
                <a:lnTo>
                  <a:pt x="7275" y="1628"/>
                </a:lnTo>
                <a:lnTo>
                  <a:pt x="7269" y="1628"/>
                </a:lnTo>
                <a:close/>
                <a:moveTo>
                  <a:pt x="624" y="1624"/>
                </a:moveTo>
                <a:cubicBezTo>
                  <a:pt x="633" y="1637"/>
                  <a:pt x="636" y="1642"/>
                  <a:pt x="624" y="1654"/>
                </a:cubicBezTo>
                <a:cubicBezTo>
                  <a:pt x="639" y="1650"/>
                  <a:pt x="637" y="1664"/>
                  <a:pt x="651" y="1661"/>
                </a:cubicBezTo>
                <a:cubicBezTo>
                  <a:pt x="652" y="1655"/>
                  <a:pt x="646" y="1653"/>
                  <a:pt x="651" y="1651"/>
                </a:cubicBezTo>
                <a:cubicBezTo>
                  <a:pt x="657" y="1657"/>
                  <a:pt x="666" y="1658"/>
                  <a:pt x="664" y="1672"/>
                </a:cubicBezTo>
                <a:cubicBezTo>
                  <a:pt x="656" y="1677"/>
                  <a:pt x="639" y="1672"/>
                  <a:pt x="637" y="1682"/>
                </a:cubicBezTo>
                <a:cubicBezTo>
                  <a:pt x="644" y="1684"/>
                  <a:pt x="658" y="1678"/>
                  <a:pt x="658" y="1686"/>
                </a:cubicBezTo>
                <a:cubicBezTo>
                  <a:pt x="649" y="1696"/>
                  <a:pt x="631" y="1732"/>
                  <a:pt x="621" y="1709"/>
                </a:cubicBezTo>
                <a:cubicBezTo>
                  <a:pt x="623" y="1717"/>
                  <a:pt x="617" y="1734"/>
                  <a:pt x="624" y="1736"/>
                </a:cubicBezTo>
                <a:cubicBezTo>
                  <a:pt x="625" y="1732"/>
                  <a:pt x="624" y="1726"/>
                  <a:pt x="628" y="1726"/>
                </a:cubicBezTo>
                <a:cubicBezTo>
                  <a:pt x="628" y="1732"/>
                  <a:pt x="638" y="1728"/>
                  <a:pt x="638" y="1733"/>
                </a:cubicBezTo>
                <a:cubicBezTo>
                  <a:pt x="632" y="1750"/>
                  <a:pt x="638" y="1778"/>
                  <a:pt x="614" y="1777"/>
                </a:cubicBezTo>
                <a:cubicBezTo>
                  <a:pt x="612" y="1769"/>
                  <a:pt x="598" y="1755"/>
                  <a:pt x="591" y="1763"/>
                </a:cubicBezTo>
                <a:cubicBezTo>
                  <a:pt x="601" y="1760"/>
                  <a:pt x="597" y="1771"/>
                  <a:pt x="597" y="1777"/>
                </a:cubicBezTo>
                <a:cubicBezTo>
                  <a:pt x="607" y="1777"/>
                  <a:pt x="617" y="1780"/>
                  <a:pt x="624" y="1787"/>
                </a:cubicBezTo>
                <a:cubicBezTo>
                  <a:pt x="613" y="1788"/>
                  <a:pt x="616" y="1800"/>
                  <a:pt x="614" y="1804"/>
                </a:cubicBezTo>
                <a:cubicBezTo>
                  <a:pt x="600" y="1804"/>
                  <a:pt x="586" y="1808"/>
                  <a:pt x="574" y="1814"/>
                </a:cubicBezTo>
                <a:cubicBezTo>
                  <a:pt x="575" y="1815"/>
                  <a:pt x="575" y="1817"/>
                  <a:pt x="576" y="1819"/>
                </a:cubicBezTo>
                <a:cubicBezTo>
                  <a:pt x="578" y="1830"/>
                  <a:pt x="571" y="1842"/>
                  <a:pt x="560" y="1844"/>
                </a:cubicBezTo>
                <a:cubicBezTo>
                  <a:pt x="584" y="1857"/>
                  <a:pt x="579" y="1889"/>
                  <a:pt x="587" y="1905"/>
                </a:cubicBezTo>
                <a:cubicBezTo>
                  <a:pt x="599" y="1905"/>
                  <a:pt x="604" y="1896"/>
                  <a:pt x="608" y="1909"/>
                </a:cubicBezTo>
                <a:cubicBezTo>
                  <a:pt x="611" y="1921"/>
                  <a:pt x="601" y="1919"/>
                  <a:pt x="598" y="1925"/>
                </a:cubicBezTo>
                <a:cubicBezTo>
                  <a:pt x="613" y="1919"/>
                  <a:pt x="609" y="1950"/>
                  <a:pt x="604" y="1952"/>
                </a:cubicBezTo>
                <a:cubicBezTo>
                  <a:pt x="592" y="1958"/>
                  <a:pt x="602" y="1941"/>
                  <a:pt x="594" y="1942"/>
                </a:cubicBezTo>
                <a:cubicBezTo>
                  <a:pt x="593" y="1949"/>
                  <a:pt x="587" y="1951"/>
                  <a:pt x="584" y="1956"/>
                </a:cubicBezTo>
                <a:lnTo>
                  <a:pt x="585" y="1957"/>
                </a:lnTo>
                <a:cubicBezTo>
                  <a:pt x="591" y="1961"/>
                  <a:pt x="590" y="1970"/>
                  <a:pt x="596" y="1969"/>
                </a:cubicBezTo>
                <a:cubicBezTo>
                  <a:pt x="596" y="1963"/>
                  <a:pt x="595" y="1957"/>
                  <a:pt x="602" y="1958"/>
                </a:cubicBezTo>
                <a:cubicBezTo>
                  <a:pt x="609" y="1964"/>
                  <a:pt x="619" y="1968"/>
                  <a:pt x="623" y="1975"/>
                </a:cubicBezTo>
                <a:cubicBezTo>
                  <a:pt x="624" y="1984"/>
                  <a:pt x="623" y="1994"/>
                  <a:pt x="620" y="2002"/>
                </a:cubicBezTo>
                <a:cubicBezTo>
                  <a:pt x="624" y="2012"/>
                  <a:pt x="636" y="2015"/>
                  <a:pt x="636" y="2029"/>
                </a:cubicBezTo>
                <a:cubicBezTo>
                  <a:pt x="646" y="2029"/>
                  <a:pt x="655" y="2029"/>
                  <a:pt x="653" y="2040"/>
                </a:cubicBezTo>
                <a:cubicBezTo>
                  <a:pt x="650" y="2040"/>
                  <a:pt x="646" y="2025"/>
                  <a:pt x="643" y="2036"/>
                </a:cubicBezTo>
                <a:cubicBezTo>
                  <a:pt x="656" y="2035"/>
                  <a:pt x="644" y="2057"/>
                  <a:pt x="653" y="2060"/>
                </a:cubicBezTo>
                <a:cubicBezTo>
                  <a:pt x="654" y="2055"/>
                  <a:pt x="659" y="2053"/>
                  <a:pt x="663" y="2053"/>
                </a:cubicBezTo>
                <a:cubicBezTo>
                  <a:pt x="668" y="2056"/>
                  <a:pt x="673" y="2059"/>
                  <a:pt x="677" y="2063"/>
                </a:cubicBezTo>
                <a:cubicBezTo>
                  <a:pt x="666" y="2062"/>
                  <a:pt x="661" y="2066"/>
                  <a:pt x="663" y="2077"/>
                </a:cubicBezTo>
                <a:cubicBezTo>
                  <a:pt x="672" y="2082"/>
                  <a:pt x="690" y="2079"/>
                  <a:pt x="693" y="2090"/>
                </a:cubicBezTo>
                <a:cubicBezTo>
                  <a:pt x="684" y="2110"/>
                  <a:pt x="676" y="2130"/>
                  <a:pt x="666" y="2148"/>
                </a:cubicBezTo>
                <a:cubicBezTo>
                  <a:pt x="687" y="2145"/>
                  <a:pt x="696" y="2154"/>
                  <a:pt x="713" y="2141"/>
                </a:cubicBezTo>
                <a:cubicBezTo>
                  <a:pt x="706" y="2139"/>
                  <a:pt x="691" y="2145"/>
                  <a:pt x="690" y="2138"/>
                </a:cubicBezTo>
                <a:cubicBezTo>
                  <a:pt x="714" y="2145"/>
                  <a:pt x="696" y="2117"/>
                  <a:pt x="703" y="2114"/>
                </a:cubicBezTo>
                <a:cubicBezTo>
                  <a:pt x="709" y="2121"/>
                  <a:pt x="712" y="2131"/>
                  <a:pt x="720" y="2135"/>
                </a:cubicBezTo>
                <a:cubicBezTo>
                  <a:pt x="720" y="2129"/>
                  <a:pt x="730" y="2133"/>
                  <a:pt x="730" y="2125"/>
                </a:cubicBezTo>
                <a:cubicBezTo>
                  <a:pt x="724" y="2117"/>
                  <a:pt x="712" y="2116"/>
                  <a:pt x="703" y="2112"/>
                </a:cubicBezTo>
                <a:cubicBezTo>
                  <a:pt x="722" y="2107"/>
                  <a:pt x="721" y="2089"/>
                  <a:pt x="745" y="2098"/>
                </a:cubicBezTo>
                <a:cubicBezTo>
                  <a:pt x="746" y="2087"/>
                  <a:pt x="758" y="2086"/>
                  <a:pt x="758" y="2074"/>
                </a:cubicBezTo>
                <a:cubicBezTo>
                  <a:pt x="754" y="2069"/>
                  <a:pt x="748" y="2067"/>
                  <a:pt x="748" y="2057"/>
                </a:cubicBezTo>
                <a:cubicBezTo>
                  <a:pt x="759" y="2049"/>
                  <a:pt x="767" y="2028"/>
                  <a:pt x="748" y="2024"/>
                </a:cubicBezTo>
                <a:cubicBezTo>
                  <a:pt x="744" y="2009"/>
                  <a:pt x="757" y="2013"/>
                  <a:pt x="761" y="2007"/>
                </a:cubicBezTo>
                <a:cubicBezTo>
                  <a:pt x="736" y="2003"/>
                  <a:pt x="748" y="1958"/>
                  <a:pt x="751" y="1946"/>
                </a:cubicBezTo>
                <a:cubicBezTo>
                  <a:pt x="746" y="1932"/>
                  <a:pt x="736" y="1923"/>
                  <a:pt x="731" y="1909"/>
                </a:cubicBezTo>
                <a:cubicBezTo>
                  <a:pt x="739" y="1900"/>
                  <a:pt x="742" y="1894"/>
                  <a:pt x="738" y="1885"/>
                </a:cubicBezTo>
                <a:cubicBezTo>
                  <a:pt x="727" y="1881"/>
                  <a:pt x="735" y="1896"/>
                  <a:pt x="724" y="1892"/>
                </a:cubicBezTo>
                <a:cubicBezTo>
                  <a:pt x="724" y="1887"/>
                  <a:pt x="721" y="1887"/>
                  <a:pt x="721" y="1882"/>
                </a:cubicBezTo>
                <a:cubicBezTo>
                  <a:pt x="727" y="1877"/>
                  <a:pt x="734" y="1875"/>
                  <a:pt x="731" y="1861"/>
                </a:cubicBezTo>
                <a:cubicBezTo>
                  <a:pt x="740" y="1861"/>
                  <a:pt x="738" y="1866"/>
                  <a:pt x="744" y="1861"/>
                </a:cubicBezTo>
                <a:cubicBezTo>
                  <a:pt x="741" y="1851"/>
                  <a:pt x="749" y="1852"/>
                  <a:pt x="748" y="1844"/>
                </a:cubicBezTo>
                <a:cubicBezTo>
                  <a:pt x="738" y="1842"/>
                  <a:pt x="729" y="1840"/>
                  <a:pt x="731" y="1827"/>
                </a:cubicBezTo>
                <a:cubicBezTo>
                  <a:pt x="769" y="1816"/>
                  <a:pt x="729" y="1781"/>
                  <a:pt x="724" y="1763"/>
                </a:cubicBezTo>
                <a:cubicBezTo>
                  <a:pt x="737" y="1765"/>
                  <a:pt x="731" y="1742"/>
                  <a:pt x="728" y="1739"/>
                </a:cubicBezTo>
                <a:cubicBezTo>
                  <a:pt x="716" y="1736"/>
                  <a:pt x="713" y="1746"/>
                  <a:pt x="707" y="1739"/>
                </a:cubicBezTo>
                <a:cubicBezTo>
                  <a:pt x="713" y="1726"/>
                  <a:pt x="719" y="1713"/>
                  <a:pt x="724" y="1699"/>
                </a:cubicBezTo>
                <a:cubicBezTo>
                  <a:pt x="711" y="1695"/>
                  <a:pt x="718" y="1713"/>
                  <a:pt x="711" y="1715"/>
                </a:cubicBezTo>
                <a:cubicBezTo>
                  <a:pt x="707" y="1715"/>
                  <a:pt x="706" y="1719"/>
                  <a:pt x="704" y="1719"/>
                </a:cubicBezTo>
                <a:cubicBezTo>
                  <a:pt x="704" y="1710"/>
                  <a:pt x="695" y="1710"/>
                  <a:pt x="690" y="1705"/>
                </a:cubicBezTo>
                <a:cubicBezTo>
                  <a:pt x="712" y="1696"/>
                  <a:pt x="691" y="1674"/>
                  <a:pt x="694" y="1655"/>
                </a:cubicBezTo>
                <a:cubicBezTo>
                  <a:pt x="669" y="1645"/>
                  <a:pt x="654" y="1627"/>
                  <a:pt x="624" y="1624"/>
                </a:cubicBezTo>
                <a:close/>
                <a:moveTo>
                  <a:pt x="7112" y="1609"/>
                </a:moveTo>
                <a:cubicBezTo>
                  <a:pt x="7109" y="1609"/>
                  <a:pt x="7107" y="1611"/>
                  <a:pt x="7105" y="1615"/>
                </a:cubicBezTo>
                <a:cubicBezTo>
                  <a:pt x="7118" y="1613"/>
                  <a:pt x="7128" y="1626"/>
                  <a:pt x="7132" y="1613"/>
                </a:cubicBezTo>
                <a:lnTo>
                  <a:pt x="7131" y="1612"/>
                </a:lnTo>
                <a:cubicBezTo>
                  <a:pt x="7122" y="1612"/>
                  <a:pt x="7116" y="1609"/>
                  <a:pt x="7112" y="1609"/>
                </a:cubicBezTo>
                <a:close/>
                <a:moveTo>
                  <a:pt x="7195" y="1603"/>
                </a:moveTo>
                <a:cubicBezTo>
                  <a:pt x="7183" y="1614"/>
                  <a:pt x="7165" y="1598"/>
                  <a:pt x="7158" y="1616"/>
                </a:cubicBezTo>
                <a:cubicBezTo>
                  <a:pt x="7167" y="1624"/>
                  <a:pt x="7181" y="1616"/>
                  <a:pt x="7192" y="1616"/>
                </a:cubicBezTo>
                <a:cubicBezTo>
                  <a:pt x="7191" y="1610"/>
                  <a:pt x="7195" y="1609"/>
                  <a:pt x="7195" y="1603"/>
                </a:cubicBezTo>
                <a:lnTo>
                  <a:pt x="7195" y="1603"/>
                </a:lnTo>
                <a:close/>
                <a:moveTo>
                  <a:pt x="7114" y="1591"/>
                </a:moveTo>
                <a:cubicBezTo>
                  <a:pt x="7114" y="1595"/>
                  <a:pt x="7110" y="1595"/>
                  <a:pt x="7112" y="1602"/>
                </a:cubicBezTo>
                <a:cubicBezTo>
                  <a:pt x="7116" y="1602"/>
                  <a:pt x="7121" y="1600"/>
                  <a:pt x="7122" y="1595"/>
                </a:cubicBezTo>
                <a:cubicBezTo>
                  <a:pt x="7119" y="1595"/>
                  <a:pt x="7118" y="1592"/>
                  <a:pt x="7116" y="1592"/>
                </a:cubicBezTo>
                <a:lnTo>
                  <a:pt x="7114" y="1591"/>
                </a:lnTo>
                <a:close/>
                <a:moveTo>
                  <a:pt x="624" y="1590"/>
                </a:moveTo>
                <a:cubicBezTo>
                  <a:pt x="613" y="1591"/>
                  <a:pt x="617" y="1608"/>
                  <a:pt x="600" y="1603"/>
                </a:cubicBezTo>
                <a:cubicBezTo>
                  <a:pt x="604" y="1614"/>
                  <a:pt x="595" y="1611"/>
                  <a:pt x="593" y="1617"/>
                </a:cubicBezTo>
                <a:cubicBezTo>
                  <a:pt x="600" y="1616"/>
                  <a:pt x="600" y="1621"/>
                  <a:pt x="603" y="1623"/>
                </a:cubicBezTo>
                <a:cubicBezTo>
                  <a:pt x="610" y="1616"/>
                  <a:pt x="614" y="1606"/>
                  <a:pt x="624" y="1603"/>
                </a:cubicBezTo>
                <a:cubicBezTo>
                  <a:pt x="629" y="1603"/>
                  <a:pt x="627" y="1611"/>
                  <a:pt x="627" y="1616"/>
                </a:cubicBezTo>
                <a:cubicBezTo>
                  <a:pt x="639" y="1609"/>
                  <a:pt x="655" y="1610"/>
                  <a:pt x="658" y="1603"/>
                </a:cubicBezTo>
                <a:cubicBezTo>
                  <a:pt x="645" y="1598"/>
                  <a:pt x="639" y="1589"/>
                  <a:pt x="624" y="1590"/>
                </a:cubicBezTo>
                <a:close/>
                <a:moveTo>
                  <a:pt x="7089" y="1583"/>
                </a:moveTo>
                <a:cubicBezTo>
                  <a:pt x="7084" y="1584"/>
                  <a:pt x="7083" y="1587"/>
                  <a:pt x="7078" y="1588"/>
                </a:cubicBezTo>
                <a:cubicBezTo>
                  <a:pt x="7076" y="1598"/>
                  <a:pt x="7086" y="1597"/>
                  <a:pt x="7091" y="1601"/>
                </a:cubicBezTo>
                <a:cubicBezTo>
                  <a:pt x="7095" y="1597"/>
                  <a:pt x="7095" y="1589"/>
                  <a:pt x="7091" y="1584"/>
                </a:cubicBezTo>
                <a:lnTo>
                  <a:pt x="7091" y="1584"/>
                </a:lnTo>
                <a:cubicBezTo>
                  <a:pt x="7090" y="1583"/>
                  <a:pt x="7090" y="1583"/>
                  <a:pt x="7089" y="1583"/>
                </a:cubicBezTo>
                <a:close/>
                <a:moveTo>
                  <a:pt x="7149" y="1561"/>
                </a:moveTo>
                <a:cubicBezTo>
                  <a:pt x="7147" y="1571"/>
                  <a:pt x="7159" y="1566"/>
                  <a:pt x="7156" y="1576"/>
                </a:cubicBezTo>
                <a:lnTo>
                  <a:pt x="7156" y="1578"/>
                </a:lnTo>
                <a:lnTo>
                  <a:pt x="7155" y="1578"/>
                </a:lnTo>
                <a:lnTo>
                  <a:pt x="7156" y="1578"/>
                </a:lnTo>
                <a:lnTo>
                  <a:pt x="7156" y="1578"/>
                </a:lnTo>
                <a:lnTo>
                  <a:pt x="7162" y="1578"/>
                </a:lnTo>
                <a:cubicBezTo>
                  <a:pt x="7169" y="1577"/>
                  <a:pt x="7173" y="1574"/>
                  <a:pt x="7173" y="1565"/>
                </a:cubicBezTo>
                <a:cubicBezTo>
                  <a:pt x="7166" y="1561"/>
                  <a:pt x="7159" y="1567"/>
                  <a:pt x="7149" y="1561"/>
                </a:cubicBezTo>
                <a:close/>
                <a:moveTo>
                  <a:pt x="7249" y="1557"/>
                </a:moveTo>
                <a:cubicBezTo>
                  <a:pt x="7244" y="1566"/>
                  <a:pt x="7223" y="1559"/>
                  <a:pt x="7223" y="1574"/>
                </a:cubicBezTo>
                <a:cubicBezTo>
                  <a:pt x="7213" y="1562"/>
                  <a:pt x="7196" y="1573"/>
                  <a:pt x="7183" y="1576"/>
                </a:cubicBezTo>
                <a:cubicBezTo>
                  <a:pt x="7201" y="1583"/>
                  <a:pt x="7226" y="1576"/>
                  <a:pt x="7243" y="1581"/>
                </a:cubicBezTo>
                <a:cubicBezTo>
                  <a:pt x="7235" y="1596"/>
                  <a:pt x="7222" y="1590"/>
                  <a:pt x="7209" y="1594"/>
                </a:cubicBezTo>
                <a:cubicBezTo>
                  <a:pt x="7207" y="1604"/>
                  <a:pt x="7219" y="1603"/>
                  <a:pt x="7219" y="1611"/>
                </a:cubicBezTo>
                <a:cubicBezTo>
                  <a:pt x="7232" y="1602"/>
                  <a:pt x="7238" y="1605"/>
                  <a:pt x="7256" y="1602"/>
                </a:cubicBezTo>
                <a:cubicBezTo>
                  <a:pt x="7258" y="1595"/>
                  <a:pt x="7252" y="1581"/>
                  <a:pt x="7259" y="1581"/>
                </a:cubicBezTo>
                <a:cubicBezTo>
                  <a:pt x="7273" y="1580"/>
                  <a:pt x="7294" y="1587"/>
                  <a:pt x="7290" y="1568"/>
                </a:cubicBezTo>
                <a:cubicBezTo>
                  <a:pt x="7282" y="1563"/>
                  <a:pt x="7268" y="1575"/>
                  <a:pt x="7253" y="1574"/>
                </a:cubicBezTo>
                <a:cubicBezTo>
                  <a:pt x="7254" y="1566"/>
                  <a:pt x="7261" y="1559"/>
                  <a:pt x="7250" y="1557"/>
                </a:cubicBezTo>
                <a:lnTo>
                  <a:pt x="7249" y="1557"/>
                </a:lnTo>
                <a:close/>
                <a:moveTo>
                  <a:pt x="597" y="1552"/>
                </a:moveTo>
                <a:cubicBezTo>
                  <a:pt x="597" y="1556"/>
                  <a:pt x="593" y="1557"/>
                  <a:pt x="591" y="1558"/>
                </a:cubicBezTo>
                <a:cubicBezTo>
                  <a:pt x="589" y="1571"/>
                  <a:pt x="604" y="1567"/>
                  <a:pt x="601" y="1582"/>
                </a:cubicBezTo>
                <a:cubicBezTo>
                  <a:pt x="612" y="1577"/>
                  <a:pt x="613" y="1582"/>
                  <a:pt x="627" y="1582"/>
                </a:cubicBezTo>
                <a:cubicBezTo>
                  <a:pt x="621" y="1572"/>
                  <a:pt x="630" y="1567"/>
                  <a:pt x="624" y="1559"/>
                </a:cubicBezTo>
                <a:lnTo>
                  <a:pt x="623" y="1559"/>
                </a:lnTo>
                <a:cubicBezTo>
                  <a:pt x="608" y="1563"/>
                  <a:pt x="605" y="1560"/>
                  <a:pt x="597" y="1552"/>
                </a:cubicBezTo>
                <a:close/>
                <a:moveTo>
                  <a:pt x="7180" y="1545"/>
                </a:moveTo>
                <a:cubicBezTo>
                  <a:pt x="7179" y="1545"/>
                  <a:pt x="7178" y="1545"/>
                  <a:pt x="7177" y="1545"/>
                </a:cubicBezTo>
                <a:lnTo>
                  <a:pt x="7176" y="1545"/>
                </a:lnTo>
                <a:cubicBezTo>
                  <a:pt x="7176" y="1548"/>
                  <a:pt x="7176" y="1552"/>
                  <a:pt x="7176" y="1555"/>
                </a:cubicBezTo>
                <a:cubicBezTo>
                  <a:pt x="7181" y="1555"/>
                  <a:pt x="7189" y="1557"/>
                  <a:pt x="7190" y="1552"/>
                </a:cubicBezTo>
                <a:cubicBezTo>
                  <a:pt x="7184" y="1552"/>
                  <a:pt x="7185" y="1545"/>
                  <a:pt x="7180" y="1545"/>
                </a:cubicBezTo>
                <a:close/>
                <a:moveTo>
                  <a:pt x="7236" y="1537"/>
                </a:moveTo>
                <a:cubicBezTo>
                  <a:pt x="7234" y="1537"/>
                  <a:pt x="7233" y="1538"/>
                  <a:pt x="7231" y="1539"/>
                </a:cubicBezTo>
                <a:cubicBezTo>
                  <a:pt x="7243" y="1537"/>
                  <a:pt x="7237" y="1551"/>
                  <a:pt x="7227" y="1546"/>
                </a:cubicBezTo>
                <a:cubicBezTo>
                  <a:pt x="7224" y="1558"/>
                  <a:pt x="7232" y="1561"/>
                  <a:pt x="7244" y="1560"/>
                </a:cubicBezTo>
                <a:cubicBezTo>
                  <a:pt x="7250" y="1536"/>
                  <a:pt x="7263" y="1565"/>
                  <a:pt x="7270" y="1557"/>
                </a:cubicBezTo>
                <a:cubicBezTo>
                  <a:pt x="7270" y="1554"/>
                  <a:pt x="7270" y="1551"/>
                  <a:pt x="7270" y="1547"/>
                </a:cubicBezTo>
                <a:lnTo>
                  <a:pt x="7270" y="1547"/>
                </a:lnTo>
                <a:cubicBezTo>
                  <a:pt x="7258" y="1556"/>
                  <a:pt x="7248" y="1538"/>
                  <a:pt x="7238" y="1537"/>
                </a:cubicBezTo>
                <a:cubicBezTo>
                  <a:pt x="7237" y="1537"/>
                  <a:pt x="7237" y="1537"/>
                  <a:pt x="7236" y="1537"/>
                </a:cubicBezTo>
                <a:close/>
                <a:moveTo>
                  <a:pt x="468" y="1534"/>
                </a:moveTo>
                <a:lnTo>
                  <a:pt x="469" y="1534"/>
                </a:lnTo>
                <a:cubicBezTo>
                  <a:pt x="471" y="1544"/>
                  <a:pt x="462" y="1541"/>
                  <a:pt x="461" y="1548"/>
                </a:cubicBezTo>
                <a:cubicBezTo>
                  <a:pt x="472" y="1554"/>
                  <a:pt x="476" y="1535"/>
                  <a:pt x="468" y="1534"/>
                </a:cubicBezTo>
                <a:close/>
                <a:moveTo>
                  <a:pt x="601" y="1514"/>
                </a:moveTo>
                <a:lnTo>
                  <a:pt x="600" y="1515"/>
                </a:lnTo>
                <a:cubicBezTo>
                  <a:pt x="596" y="1515"/>
                  <a:pt x="593" y="1517"/>
                  <a:pt x="591" y="1520"/>
                </a:cubicBezTo>
                <a:cubicBezTo>
                  <a:pt x="598" y="1519"/>
                  <a:pt x="598" y="1525"/>
                  <a:pt x="601" y="1527"/>
                </a:cubicBezTo>
                <a:lnTo>
                  <a:pt x="601" y="1514"/>
                </a:lnTo>
                <a:close/>
                <a:moveTo>
                  <a:pt x="7226" y="1512"/>
                </a:moveTo>
                <a:cubicBezTo>
                  <a:pt x="7226" y="1512"/>
                  <a:pt x="7225" y="1512"/>
                  <a:pt x="7224" y="1512"/>
                </a:cubicBezTo>
                <a:cubicBezTo>
                  <a:pt x="7223" y="1521"/>
                  <a:pt x="7225" y="1526"/>
                  <a:pt x="7234" y="1526"/>
                </a:cubicBezTo>
                <a:cubicBezTo>
                  <a:pt x="7234" y="1522"/>
                  <a:pt x="7238" y="1521"/>
                  <a:pt x="7238" y="1516"/>
                </a:cubicBezTo>
                <a:lnTo>
                  <a:pt x="7237" y="1516"/>
                </a:lnTo>
                <a:cubicBezTo>
                  <a:pt x="7233" y="1515"/>
                  <a:pt x="7231" y="1512"/>
                  <a:pt x="7226" y="1512"/>
                </a:cubicBezTo>
                <a:close/>
                <a:moveTo>
                  <a:pt x="7150" y="1510"/>
                </a:moveTo>
                <a:cubicBezTo>
                  <a:pt x="7147" y="1514"/>
                  <a:pt x="7145" y="1520"/>
                  <a:pt x="7145" y="1526"/>
                </a:cubicBezTo>
                <a:cubicBezTo>
                  <a:pt x="7145" y="1538"/>
                  <a:pt x="7153" y="1549"/>
                  <a:pt x="7165" y="1551"/>
                </a:cubicBezTo>
                <a:lnTo>
                  <a:pt x="7169" y="1551"/>
                </a:lnTo>
                <a:lnTo>
                  <a:pt x="7169" y="1552"/>
                </a:lnTo>
                <a:lnTo>
                  <a:pt x="7170" y="1552"/>
                </a:lnTo>
                <a:lnTo>
                  <a:pt x="7169" y="1551"/>
                </a:lnTo>
                <a:lnTo>
                  <a:pt x="7170" y="1546"/>
                </a:lnTo>
                <a:cubicBezTo>
                  <a:pt x="7173" y="1531"/>
                  <a:pt x="7170" y="1514"/>
                  <a:pt x="7150" y="1510"/>
                </a:cubicBezTo>
                <a:close/>
                <a:moveTo>
                  <a:pt x="7183" y="1508"/>
                </a:moveTo>
                <a:cubicBezTo>
                  <a:pt x="7178" y="1513"/>
                  <a:pt x="7180" y="1525"/>
                  <a:pt x="7180" y="1535"/>
                </a:cubicBezTo>
                <a:cubicBezTo>
                  <a:pt x="7188" y="1537"/>
                  <a:pt x="7196" y="1540"/>
                  <a:pt x="7196" y="1549"/>
                </a:cubicBezTo>
                <a:cubicBezTo>
                  <a:pt x="7194" y="1549"/>
                  <a:pt x="7192" y="1552"/>
                  <a:pt x="7196" y="1552"/>
                </a:cubicBezTo>
                <a:cubicBezTo>
                  <a:pt x="7198" y="1545"/>
                  <a:pt x="7214" y="1552"/>
                  <a:pt x="7217" y="1546"/>
                </a:cubicBezTo>
                <a:cubicBezTo>
                  <a:pt x="7207" y="1529"/>
                  <a:pt x="7186" y="1525"/>
                  <a:pt x="7184" y="1508"/>
                </a:cubicBezTo>
                <a:lnTo>
                  <a:pt x="7183" y="1508"/>
                </a:lnTo>
                <a:close/>
                <a:moveTo>
                  <a:pt x="7209" y="1502"/>
                </a:moveTo>
                <a:cubicBezTo>
                  <a:pt x="7202" y="1502"/>
                  <a:pt x="7195" y="1506"/>
                  <a:pt x="7197" y="1515"/>
                </a:cubicBezTo>
                <a:cubicBezTo>
                  <a:pt x="7207" y="1514"/>
                  <a:pt x="7218" y="1514"/>
                  <a:pt x="7221" y="1505"/>
                </a:cubicBezTo>
                <a:lnTo>
                  <a:pt x="7220" y="1505"/>
                </a:lnTo>
                <a:cubicBezTo>
                  <a:pt x="7218" y="1503"/>
                  <a:pt x="7213" y="1502"/>
                  <a:pt x="7209" y="1502"/>
                </a:cubicBezTo>
                <a:close/>
                <a:moveTo>
                  <a:pt x="7134" y="1491"/>
                </a:moveTo>
                <a:cubicBezTo>
                  <a:pt x="7128" y="1490"/>
                  <a:pt x="7130" y="1503"/>
                  <a:pt x="7139" y="1493"/>
                </a:cubicBezTo>
                <a:cubicBezTo>
                  <a:pt x="7137" y="1491"/>
                  <a:pt x="7135" y="1491"/>
                  <a:pt x="7134" y="1491"/>
                </a:cubicBezTo>
                <a:close/>
                <a:moveTo>
                  <a:pt x="7144" y="1490"/>
                </a:moveTo>
                <a:lnTo>
                  <a:pt x="7144" y="1497"/>
                </a:lnTo>
                <a:lnTo>
                  <a:pt x="7149" y="1497"/>
                </a:lnTo>
                <a:lnTo>
                  <a:pt x="7149" y="1490"/>
                </a:lnTo>
                <a:lnTo>
                  <a:pt x="7144" y="1490"/>
                </a:lnTo>
                <a:close/>
                <a:moveTo>
                  <a:pt x="556" y="1468"/>
                </a:moveTo>
                <a:lnTo>
                  <a:pt x="556" y="1475"/>
                </a:lnTo>
                <a:lnTo>
                  <a:pt x="563" y="1475"/>
                </a:lnTo>
                <a:lnTo>
                  <a:pt x="563" y="1468"/>
                </a:lnTo>
                <a:lnTo>
                  <a:pt x="556" y="1468"/>
                </a:lnTo>
                <a:close/>
                <a:moveTo>
                  <a:pt x="7126" y="1466"/>
                </a:moveTo>
                <a:cubicBezTo>
                  <a:pt x="7123" y="1466"/>
                  <a:pt x="7121" y="1469"/>
                  <a:pt x="7122" y="1476"/>
                </a:cubicBezTo>
                <a:lnTo>
                  <a:pt x="7124" y="1476"/>
                </a:lnTo>
                <a:cubicBezTo>
                  <a:pt x="7128" y="1476"/>
                  <a:pt x="7131" y="1473"/>
                  <a:pt x="7132" y="1470"/>
                </a:cubicBezTo>
                <a:cubicBezTo>
                  <a:pt x="7131" y="1468"/>
                  <a:pt x="7128" y="1467"/>
                  <a:pt x="7126" y="1466"/>
                </a:cubicBezTo>
                <a:close/>
                <a:moveTo>
                  <a:pt x="595" y="1466"/>
                </a:moveTo>
                <a:lnTo>
                  <a:pt x="593" y="1467"/>
                </a:lnTo>
                <a:cubicBezTo>
                  <a:pt x="582" y="1464"/>
                  <a:pt x="585" y="1493"/>
                  <a:pt x="591" y="1493"/>
                </a:cubicBezTo>
                <a:cubicBezTo>
                  <a:pt x="591" y="1482"/>
                  <a:pt x="597" y="1479"/>
                  <a:pt x="595" y="1466"/>
                </a:cubicBezTo>
                <a:close/>
                <a:moveTo>
                  <a:pt x="419" y="1453"/>
                </a:moveTo>
                <a:cubicBezTo>
                  <a:pt x="407" y="1460"/>
                  <a:pt x="427" y="1484"/>
                  <a:pt x="430" y="1467"/>
                </a:cubicBezTo>
                <a:cubicBezTo>
                  <a:pt x="416" y="1473"/>
                  <a:pt x="428" y="1452"/>
                  <a:pt x="420" y="1454"/>
                </a:cubicBezTo>
                <a:lnTo>
                  <a:pt x="419" y="1453"/>
                </a:lnTo>
                <a:close/>
                <a:moveTo>
                  <a:pt x="7157" y="1453"/>
                </a:moveTo>
                <a:cubicBezTo>
                  <a:pt x="7151" y="1453"/>
                  <a:pt x="7159" y="1469"/>
                  <a:pt x="7165" y="1464"/>
                </a:cubicBezTo>
                <a:cubicBezTo>
                  <a:pt x="7168" y="1461"/>
                  <a:pt x="7163" y="1453"/>
                  <a:pt x="7162" y="1453"/>
                </a:cubicBezTo>
                <a:lnTo>
                  <a:pt x="7161" y="1453"/>
                </a:lnTo>
                <a:cubicBezTo>
                  <a:pt x="7159" y="1453"/>
                  <a:pt x="7158" y="1452"/>
                  <a:pt x="7157" y="1453"/>
                </a:cubicBezTo>
                <a:close/>
                <a:moveTo>
                  <a:pt x="7131" y="1447"/>
                </a:moveTo>
                <a:cubicBezTo>
                  <a:pt x="7128" y="1446"/>
                  <a:pt x="7126" y="1449"/>
                  <a:pt x="7124" y="1452"/>
                </a:cubicBezTo>
                <a:lnTo>
                  <a:pt x="7122" y="1456"/>
                </a:lnTo>
                <a:lnTo>
                  <a:pt x="7121" y="1456"/>
                </a:lnTo>
                <a:lnTo>
                  <a:pt x="7122" y="1456"/>
                </a:lnTo>
                <a:lnTo>
                  <a:pt x="7122" y="1456"/>
                </a:lnTo>
                <a:lnTo>
                  <a:pt x="7126" y="1456"/>
                </a:lnTo>
                <a:cubicBezTo>
                  <a:pt x="7131" y="1456"/>
                  <a:pt x="7134" y="1454"/>
                  <a:pt x="7136" y="1450"/>
                </a:cubicBezTo>
                <a:cubicBezTo>
                  <a:pt x="7134" y="1448"/>
                  <a:pt x="7132" y="1447"/>
                  <a:pt x="7131" y="1447"/>
                </a:cubicBezTo>
                <a:close/>
                <a:moveTo>
                  <a:pt x="7144" y="1433"/>
                </a:moveTo>
                <a:cubicBezTo>
                  <a:pt x="7144" y="1433"/>
                  <a:pt x="7144" y="1433"/>
                  <a:pt x="7143" y="1433"/>
                </a:cubicBezTo>
                <a:cubicBezTo>
                  <a:pt x="7143" y="1435"/>
                  <a:pt x="7140" y="1434"/>
                  <a:pt x="7140" y="1436"/>
                </a:cubicBezTo>
                <a:cubicBezTo>
                  <a:pt x="7140" y="1438"/>
                  <a:pt x="7140" y="1440"/>
                  <a:pt x="7140" y="1443"/>
                </a:cubicBezTo>
                <a:lnTo>
                  <a:pt x="7141" y="1443"/>
                </a:lnTo>
                <a:cubicBezTo>
                  <a:pt x="7149" y="1448"/>
                  <a:pt x="7151" y="1433"/>
                  <a:pt x="7144" y="1433"/>
                </a:cubicBezTo>
                <a:close/>
                <a:moveTo>
                  <a:pt x="511" y="1420"/>
                </a:moveTo>
                <a:cubicBezTo>
                  <a:pt x="507" y="1420"/>
                  <a:pt x="504" y="1422"/>
                  <a:pt x="505" y="1428"/>
                </a:cubicBezTo>
                <a:cubicBezTo>
                  <a:pt x="509" y="1428"/>
                  <a:pt x="512" y="1427"/>
                  <a:pt x="514" y="1424"/>
                </a:cubicBezTo>
                <a:lnTo>
                  <a:pt x="515" y="1422"/>
                </a:lnTo>
                <a:lnTo>
                  <a:pt x="516" y="1423"/>
                </a:lnTo>
                <a:lnTo>
                  <a:pt x="515" y="1421"/>
                </a:lnTo>
                <a:lnTo>
                  <a:pt x="515" y="1422"/>
                </a:lnTo>
                <a:lnTo>
                  <a:pt x="515" y="1421"/>
                </a:lnTo>
                <a:cubicBezTo>
                  <a:pt x="513" y="1421"/>
                  <a:pt x="512" y="1420"/>
                  <a:pt x="511" y="1420"/>
                </a:cubicBezTo>
                <a:close/>
                <a:moveTo>
                  <a:pt x="519" y="1418"/>
                </a:moveTo>
                <a:cubicBezTo>
                  <a:pt x="521" y="1428"/>
                  <a:pt x="521" y="1438"/>
                  <a:pt x="519" y="1448"/>
                </a:cubicBezTo>
                <a:cubicBezTo>
                  <a:pt x="516" y="1456"/>
                  <a:pt x="495" y="1445"/>
                  <a:pt x="499" y="1459"/>
                </a:cubicBezTo>
                <a:cubicBezTo>
                  <a:pt x="511" y="1457"/>
                  <a:pt x="516" y="1454"/>
                  <a:pt x="522" y="1465"/>
                </a:cubicBezTo>
                <a:cubicBezTo>
                  <a:pt x="517" y="1469"/>
                  <a:pt x="511" y="1470"/>
                  <a:pt x="505" y="1469"/>
                </a:cubicBezTo>
                <a:cubicBezTo>
                  <a:pt x="503" y="1486"/>
                  <a:pt x="519" y="1486"/>
                  <a:pt x="529" y="1492"/>
                </a:cubicBezTo>
                <a:cubicBezTo>
                  <a:pt x="518" y="1496"/>
                  <a:pt x="511" y="1505"/>
                  <a:pt x="512" y="1516"/>
                </a:cubicBezTo>
                <a:lnTo>
                  <a:pt x="512" y="1518"/>
                </a:lnTo>
                <a:cubicBezTo>
                  <a:pt x="529" y="1546"/>
                  <a:pt x="528" y="1585"/>
                  <a:pt x="546" y="1618"/>
                </a:cubicBezTo>
                <a:lnTo>
                  <a:pt x="563" y="1618"/>
                </a:lnTo>
                <a:cubicBezTo>
                  <a:pt x="564" y="1612"/>
                  <a:pt x="570" y="1609"/>
                  <a:pt x="570" y="1601"/>
                </a:cubicBezTo>
                <a:cubicBezTo>
                  <a:pt x="569" y="1601"/>
                  <a:pt x="569" y="1601"/>
                  <a:pt x="569" y="1601"/>
                </a:cubicBezTo>
                <a:cubicBezTo>
                  <a:pt x="565" y="1597"/>
                  <a:pt x="560" y="1597"/>
                  <a:pt x="556" y="1601"/>
                </a:cubicBezTo>
                <a:cubicBezTo>
                  <a:pt x="546" y="1585"/>
                  <a:pt x="549" y="1563"/>
                  <a:pt x="563" y="1551"/>
                </a:cubicBezTo>
                <a:cubicBezTo>
                  <a:pt x="566" y="1540"/>
                  <a:pt x="557" y="1540"/>
                  <a:pt x="560" y="1530"/>
                </a:cubicBezTo>
                <a:cubicBezTo>
                  <a:pt x="546" y="1529"/>
                  <a:pt x="555" y="1551"/>
                  <a:pt x="536" y="1547"/>
                </a:cubicBezTo>
                <a:cubicBezTo>
                  <a:pt x="549" y="1531"/>
                  <a:pt x="557" y="1512"/>
                  <a:pt x="560" y="1492"/>
                </a:cubicBezTo>
                <a:cubicBezTo>
                  <a:pt x="553" y="1486"/>
                  <a:pt x="536" y="1489"/>
                  <a:pt x="533" y="1479"/>
                </a:cubicBezTo>
                <a:cubicBezTo>
                  <a:pt x="537" y="1460"/>
                  <a:pt x="539" y="1441"/>
                  <a:pt x="540" y="1421"/>
                </a:cubicBezTo>
                <a:cubicBezTo>
                  <a:pt x="531" y="1422"/>
                  <a:pt x="523" y="1422"/>
                  <a:pt x="519" y="1418"/>
                </a:cubicBezTo>
                <a:close/>
                <a:moveTo>
                  <a:pt x="7093" y="1397"/>
                </a:moveTo>
                <a:cubicBezTo>
                  <a:pt x="7089" y="1397"/>
                  <a:pt x="7087" y="1399"/>
                  <a:pt x="7089" y="1405"/>
                </a:cubicBezTo>
                <a:cubicBezTo>
                  <a:pt x="7097" y="1406"/>
                  <a:pt x="7105" y="1406"/>
                  <a:pt x="7105" y="1399"/>
                </a:cubicBezTo>
                <a:cubicBezTo>
                  <a:pt x="7102" y="1399"/>
                  <a:pt x="7097" y="1397"/>
                  <a:pt x="7093" y="1397"/>
                </a:cubicBezTo>
                <a:close/>
                <a:moveTo>
                  <a:pt x="537" y="1390"/>
                </a:moveTo>
                <a:cubicBezTo>
                  <a:pt x="532" y="1398"/>
                  <a:pt x="529" y="1396"/>
                  <a:pt x="533" y="1406"/>
                </a:cubicBezTo>
                <a:lnTo>
                  <a:pt x="543" y="1406"/>
                </a:lnTo>
                <a:lnTo>
                  <a:pt x="543" y="1406"/>
                </a:lnTo>
                <a:cubicBezTo>
                  <a:pt x="544" y="1399"/>
                  <a:pt x="541" y="1392"/>
                  <a:pt x="537" y="1390"/>
                </a:cubicBezTo>
                <a:close/>
                <a:moveTo>
                  <a:pt x="7142" y="1385"/>
                </a:moveTo>
                <a:cubicBezTo>
                  <a:pt x="7141" y="1386"/>
                  <a:pt x="7141" y="1387"/>
                  <a:pt x="7140" y="1389"/>
                </a:cubicBezTo>
                <a:cubicBezTo>
                  <a:pt x="7138" y="1394"/>
                  <a:pt x="7140" y="1401"/>
                  <a:pt x="7146" y="1403"/>
                </a:cubicBezTo>
                <a:cubicBezTo>
                  <a:pt x="7147" y="1391"/>
                  <a:pt x="7156" y="1410"/>
                  <a:pt x="7156" y="1400"/>
                </a:cubicBezTo>
                <a:cubicBezTo>
                  <a:pt x="7153" y="1399"/>
                  <a:pt x="7153" y="1394"/>
                  <a:pt x="7153" y="1390"/>
                </a:cubicBezTo>
                <a:cubicBezTo>
                  <a:pt x="7149" y="1390"/>
                  <a:pt x="7146" y="1388"/>
                  <a:pt x="7143" y="1386"/>
                </a:cubicBezTo>
                <a:lnTo>
                  <a:pt x="7142" y="1385"/>
                </a:lnTo>
                <a:close/>
                <a:moveTo>
                  <a:pt x="7119" y="1385"/>
                </a:moveTo>
                <a:cubicBezTo>
                  <a:pt x="7121" y="1394"/>
                  <a:pt x="7112" y="1391"/>
                  <a:pt x="7113" y="1399"/>
                </a:cubicBezTo>
                <a:cubicBezTo>
                  <a:pt x="7124" y="1397"/>
                  <a:pt x="7123" y="1405"/>
                  <a:pt x="7133" y="1403"/>
                </a:cubicBezTo>
                <a:cubicBezTo>
                  <a:pt x="7136" y="1390"/>
                  <a:pt x="7130" y="1386"/>
                  <a:pt x="7120" y="1386"/>
                </a:cubicBezTo>
                <a:lnTo>
                  <a:pt x="7119" y="1385"/>
                </a:lnTo>
                <a:close/>
                <a:moveTo>
                  <a:pt x="505" y="1375"/>
                </a:moveTo>
                <a:cubicBezTo>
                  <a:pt x="504" y="1375"/>
                  <a:pt x="503" y="1376"/>
                  <a:pt x="502" y="1377"/>
                </a:cubicBezTo>
                <a:cubicBezTo>
                  <a:pt x="504" y="1378"/>
                  <a:pt x="505" y="1378"/>
                  <a:pt x="505" y="1381"/>
                </a:cubicBezTo>
                <a:cubicBezTo>
                  <a:pt x="501" y="1382"/>
                  <a:pt x="499" y="1386"/>
                  <a:pt x="492" y="1384"/>
                </a:cubicBezTo>
                <a:lnTo>
                  <a:pt x="493" y="1386"/>
                </a:lnTo>
                <a:cubicBezTo>
                  <a:pt x="492" y="1396"/>
                  <a:pt x="500" y="1397"/>
                  <a:pt x="509" y="1394"/>
                </a:cubicBezTo>
                <a:cubicBezTo>
                  <a:pt x="511" y="1388"/>
                  <a:pt x="508" y="1374"/>
                  <a:pt x="505" y="1375"/>
                </a:cubicBezTo>
                <a:close/>
                <a:moveTo>
                  <a:pt x="7255" y="1371"/>
                </a:moveTo>
                <a:cubicBezTo>
                  <a:pt x="7250" y="1370"/>
                  <a:pt x="7252" y="1384"/>
                  <a:pt x="7260" y="1373"/>
                </a:cubicBezTo>
                <a:cubicBezTo>
                  <a:pt x="7258" y="1372"/>
                  <a:pt x="7257" y="1371"/>
                  <a:pt x="7255" y="1371"/>
                </a:cubicBezTo>
                <a:close/>
                <a:moveTo>
                  <a:pt x="7147" y="1365"/>
                </a:moveTo>
                <a:lnTo>
                  <a:pt x="7147" y="1372"/>
                </a:lnTo>
                <a:lnTo>
                  <a:pt x="7153" y="1372"/>
                </a:lnTo>
                <a:cubicBezTo>
                  <a:pt x="7153" y="1370"/>
                  <a:pt x="7153" y="1367"/>
                  <a:pt x="7153" y="1365"/>
                </a:cubicBezTo>
                <a:lnTo>
                  <a:pt x="7147" y="1365"/>
                </a:lnTo>
                <a:close/>
                <a:moveTo>
                  <a:pt x="7211" y="1364"/>
                </a:moveTo>
                <a:cubicBezTo>
                  <a:pt x="7208" y="1364"/>
                  <a:pt x="7204" y="1365"/>
                  <a:pt x="7200" y="1369"/>
                </a:cubicBezTo>
                <a:cubicBezTo>
                  <a:pt x="7197" y="1380"/>
                  <a:pt x="7205" y="1379"/>
                  <a:pt x="7206" y="1386"/>
                </a:cubicBezTo>
                <a:lnTo>
                  <a:pt x="7206" y="1387"/>
                </a:lnTo>
                <a:cubicBezTo>
                  <a:pt x="7221" y="1389"/>
                  <a:pt x="7225" y="1381"/>
                  <a:pt x="7230" y="1373"/>
                </a:cubicBezTo>
                <a:cubicBezTo>
                  <a:pt x="7223" y="1369"/>
                  <a:pt x="7217" y="1365"/>
                  <a:pt x="7211" y="1364"/>
                </a:cubicBezTo>
                <a:close/>
                <a:moveTo>
                  <a:pt x="7161" y="1352"/>
                </a:moveTo>
                <a:cubicBezTo>
                  <a:pt x="7157" y="1352"/>
                  <a:pt x="7155" y="1355"/>
                  <a:pt x="7157" y="1362"/>
                </a:cubicBezTo>
                <a:cubicBezTo>
                  <a:pt x="7162" y="1363"/>
                  <a:pt x="7166" y="1360"/>
                  <a:pt x="7167" y="1355"/>
                </a:cubicBezTo>
                <a:lnTo>
                  <a:pt x="7167" y="1355"/>
                </a:lnTo>
                <a:cubicBezTo>
                  <a:pt x="7165" y="1353"/>
                  <a:pt x="7163" y="1352"/>
                  <a:pt x="7161" y="1352"/>
                </a:cubicBezTo>
                <a:close/>
                <a:moveTo>
                  <a:pt x="7213" y="1320"/>
                </a:moveTo>
                <a:cubicBezTo>
                  <a:pt x="7205" y="1321"/>
                  <a:pt x="7198" y="1324"/>
                  <a:pt x="7194" y="1331"/>
                </a:cubicBezTo>
                <a:cubicBezTo>
                  <a:pt x="7202" y="1331"/>
                  <a:pt x="7209" y="1325"/>
                  <a:pt x="7211" y="1335"/>
                </a:cubicBezTo>
                <a:cubicBezTo>
                  <a:pt x="7205" y="1336"/>
                  <a:pt x="7204" y="1341"/>
                  <a:pt x="7204" y="1349"/>
                </a:cubicBezTo>
                <a:cubicBezTo>
                  <a:pt x="7216" y="1351"/>
                  <a:pt x="7228" y="1353"/>
                  <a:pt x="7241" y="1353"/>
                </a:cubicBezTo>
                <a:lnTo>
                  <a:pt x="7240" y="1354"/>
                </a:lnTo>
                <a:cubicBezTo>
                  <a:pt x="7253" y="1333"/>
                  <a:pt x="7232" y="1319"/>
                  <a:pt x="7213" y="1320"/>
                </a:cubicBezTo>
                <a:close/>
                <a:moveTo>
                  <a:pt x="7134" y="1317"/>
                </a:moveTo>
                <a:lnTo>
                  <a:pt x="7134" y="1317"/>
                </a:lnTo>
                <a:lnTo>
                  <a:pt x="7131" y="1317"/>
                </a:lnTo>
                <a:cubicBezTo>
                  <a:pt x="7124" y="1316"/>
                  <a:pt x="7115" y="1320"/>
                  <a:pt x="7124" y="1323"/>
                </a:cubicBezTo>
                <a:cubicBezTo>
                  <a:pt x="7124" y="1317"/>
                  <a:pt x="7132" y="1320"/>
                  <a:pt x="7134" y="1318"/>
                </a:cubicBezTo>
                <a:lnTo>
                  <a:pt x="7134" y="1317"/>
                </a:lnTo>
                <a:lnTo>
                  <a:pt x="7134" y="1317"/>
                </a:lnTo>
                <a:lnTo>
                  <a:pt x="7134" y="1317"/>
                </a:lnTo>
                <a:close/>
                <a:moveTo>
                  <a:pt x="496" y="1306"/>
                </a:moveTo>
                <a:lnTo>
                  <a:pt x="496" y="1308"/>
                </a:lnTo>
                <a:cubicBezTo>
                  <a:pt x="473" y="1305"/>
                  <a:pt x="477" y="1337"/>
                  <a:pt x="492" y="1337"/>
                </a:cubicBezTo>
                <a:cubicBezTo>
                  <a:pt x="492" y="1326"/>
                  <a:pt x="506" y="1318"/>
                  <a:pt x="496" y="1306"/>
                </a:cubicBezTo>
                <a:close/>
                <a:moveTo>
                  <a:pt x="7128" y="1273"/>
                </a:moveTo>
                <a:cubicBezTo>
                  <a:pt x="7122" y="1273"/>
                  <a:pt x="7130" y="1289"/>
                  <a:pt x="7135" y="1284"/>
                </a:cubicBezTo>
                <a:cubicBezTo>
                  <a:pt x="7137" y="1281"/>
                  <a:pt x="7133" y="1274"/>
                  <a:pt x="7132" y="1274"/>
                </a:cubicBezTo>
                <a:lnTo>
                  <a:pt x="7132" y="1273"/>
                </a:lnTo>
                <a:cubicBezTo>
                  <a:pt x="7130" y="1273"/>
                  <a:pt x="7129" y="1273"/>
                  <a:pt x="7128" y="1273"/>
                </a:cubicBezTo>
                <a:close/>
                <a:moveTo>
                  <a:pt x="7123" y="1253"/>
                </a:moveTo>
                <a:cubicBezTo>
                  <a:pt x="7118" y="1254"/>
                  <a:pt x="7116" y="1256"/>
                  <a:pt x="7115" y="1261"/>
                </a:cubicBezTo>
                <a:lnTo>
                  <a:pt x="7115" y="1263"/>
                </a:lnTo>
                <a:lnTo>
                  <a:pt x="7115" y="1263"/>
                </a:lnTo>
                <a:lnTo>
                  <a:pt x="7115" y="1264"/>
                </a:lnTo>
                <a:lnTo>
                  <a:pt x="7115" y="1263"/>
                </a:lnTo>
                <a:lnTo>
                  <a:pt x="7118" y="1263"/>
                </a:lnTo>
                <a:cubicBezTo>
                  <a:pt x="7124" y="1263"/>
                  <a:pt x="7126" y="1260"/>
                  <a:pt x="7125" y="1254"/>
                </a:cubicBezTo>
                <a:cubicBezTo>
                  <a:pt x="7124" y="1253"/>
                  <a:pt x="7124" y="1253"/>
                  <a:pt x="7123" y="1253"/>
                </a:cubicBezTo>
                <a:close/>
                <a:moveTo>
                  <a:pt x="347" y="1250"/>
                </a:moveTo>
                <a:cubicBezTo>
                  <a:pt x="348" y="1258"/>
                  <a:pt x="344" y="1271"/>
                  <a:pt x="348" y="1276"/>
                </a:cubicBezTo>
                <a:lnTo>
                  <a:pt x="349" y="1277"/>
                </a:lnTo>
                <a:lnTo>
                  <a:pt x="349" y="1277"/>
                </a:lnTo>
                <a:lnTo>
                  <a:pt x="350" y="1278"/>
                </a:lnTo>
                <a:lnTo>
                  <a:pt x="349" y="1277"/>
                </a:lnTo>
                <a:lnTo>
                  <a:pt x="349" y="1274"/>
                </a:lnTo>
                <a:cubicBezTo>
                  <a:pt x="348" y="1265"/>
                  <a:pt x="352" y="1252"/>
                  <a:pt x="347" y="1250"/>
                </a:cubicBezTo>
                <a:close/>
                <a:moveTo>
                  <a:pt x="7147" y="1197"/>
                </a:moveTo>
                <a:cubicBezTo>
                  <a:pt x="7143" y="1206"/>
                  <a:pt x="7107" y="1209"/>
                  <a:pt x="7116" y="1230"/>
                </a:cubicBezTo>
                <a:lnTo>
                  <a:pt x="7116" y="1229"/>
                </a:lnTo>
                <a:cubicBezTo>
                  <a:pt x="7131" y="1227"/>
                  <a:pt x="7135" y="1212"/>
                  <a:pt x="7150" y="1210"/>
                </a:cubicBezTo>
                <a:cubicBezTo>
                  <a:pt x="7149" y="1205"/>
                  <a:pt x="7151" y="1198"/>
                  <a:pt x="7147" y="1197"/>
                </a:cubicBezTo>
                <a:close/>
                <a:moveTo>
                  <a:pt x="7134" y="1159"/>
                </a:moveTo>
                <a:cubicBezTo>
                  <a:pt x="7126" y="1160"/>
                  <a:pt x="7120" y="1162"/>
                  <a:pt x="7117" y="1169"/>
                </a:cubicBezTo>
                <a:cubicBezTo>
                  <a:pt x="7134" y="1172"/>
                  <a:pt x="7106" y="1179"/>
                  <a:pt x="7110" y="1192"/>
                </a:cubicBezTo>
                <a:cubicBezTo>
                  <a:pt x="7130" y="1191"/>
                  <a:pt x="7134" y="1192"/>
                  <a:pt x="7147" y="1183"/>
                </a:cubicBezTo>
                <a:cubicBezTo>
                  <a:pt x="7122" y="1187"/>
                  <a:pt x="7144" y="1167"/>
                  <a:pt x="7134" y="1159"/>
                </a:cubicBezTo>
                <a:close/>
                <a:moveTo>
                  <a:pt x="477" y="1155"/>
                </a:moveTo>
                <a:lnTo>
                  <a:pt x="477" y="1156"/>
                </a:lnTo>
                <a:cubicBezTo>
                  <a:pt x="477" y="1156"/>
                  <a:pt x="476" y="1157"/>
                  <a:pt x="476" y="1157"/>
                </a:cubicBezTo>
                <a:cubicBezTo>
                  <a:pt x="472" y="1163"/>
                  <a:pt x="474" y="1172"/>
                  <a:pt x="480" y="1176"/>
                </a:cubicBezTo>
                <a:cubicBezTo>
                  <a:pt x="479" y="1169"/>
                  <a:pt x="485" y="1169"/>
                  <a:pt x="487" y="1166"/>
                </a:cubicBezTo>
                <a:cubicBezTo>
                  <a:pt x="481" y="1165"/>
                  <a:pt x="484" y="1154"/>
                  <a:pt x="477" y="1155"/>
                </a:cubicBezTo>
                <a:close/>
                <a:moveTo>
                  <a:pt x="7178" y="1153"/>
                </a:moveTo>
                <a:cubicBezTo>
                  <a:pt x="7178" y="1158"/>
                  <a:pt x="7176" y="1166"/>
                  <a:pt x="7181" y="1167"/>
                </a:cubicBezTo>
                <a:lnTo>
                  <a:pt x="7181" y="1166"/>
                </a:lnTo>
                <a:cubicBezTo>
                  <a:pt x="7186" y="1162"/>
                  <a:pt x="7186" y="1154"/>
                  <a:pt x="7178" y="1153"/>
                </a:cubicBezTo>
                <a:close/>
                <a:moveTo>
                  <a:pt x="7232" y="1153"/>
                </a:moveTo>
                <a:lnTo>
                  <a:pt x="7232" y="1154"/>
                </a:lnTo>
                <a:cubicBezTo>
                  <a:pt x="7224" y="1156"/>
                  <a:pt x="7213" y="1155"/>
                  <a:pt x="7211" y="1163"/>
                </a:cubicBezTo>
                <a:cubicBezTo>
                  <a:pt x="7218" y="1166"/>
                  <a:pt x="7220" y="1172"/>
                  <a:pt x="7232" y="1170"/>
                </a:cubicBezTo>
                <a:cubicBezTo>
                  <a:pt x="7232" y="1164"/>
                  <a:pt x="7232" y="1159"/>
                  <a:pt x="7232" y="1153"/>
                </a:cubicBezTo>
                <a:close/>
                <a:moveTo>
                  <a:pt x="387" y="1149"/>
                </a:moveTo>
                <a:cubicBezTo>
                  <a:pt x="387" y="1153"/>
                  <a:pt x="386" y="1156"/>
                  <a:pt x="384" y="1159"/>
                </a:cubicBezTo>
                <a:lnTo>
                  <a:pt x="394" y="1159"/>
                </a:lnTo>
                <a:lnTo>
                  <a:pt x="394" y="1153"/>
                </a:lnTo>
                <a:cubicBezTo>
                  <a:pt x="391" y="1153"/>
                  <a:pt x="390" y="1149"/>
                  <a:pt x="387" y="1149"/>
                </a:cubicBezTo>
                <a:close/>
                <a:moveTo>
                  <a:pt x="7195" y="1145"/>
                </a:moveTo>
                <a:lnTo>
                  <a:pt x="7195" y="1146"/>
                </a:lnTo>
                <a:cubicBezTo>
                  <a:pt x="7191" y="1155"/>
                  <a:pt x="7201" y="1166"/>
                  <a:pt x="7205" y="1155"/>
                </a:cubicBezTo>
                <a:cubicBezTo>
                  <a:pt x="7203" y="1155"/>
                  <a:pt x="7202" y="1155"/>
                  <a:pt x="7202" y="1152"/>
                </a:cubicBezTo>
                <a:cubicBezTo>
                  <a:pt x="7207" y="1152"/>
                  <a:pt x="7213" y="1153"/>
                  <a:pt x="7212" y="1145"/>
                </a:cubicBezTo>
                <a:lnTo>
                  <a:pt x="7195" y="1145"/>
                </a:lnTo>
                <a:close/>
                <a:moveTo>
                  <a:pt x="7088" y="1144"/>
                </a:moveTo>
                <a:cubicBezTo>
                  <a:pt x="7084" y="1144"/>
                  <a:pt x="7078" y="1143"/>
                  <a:pt x="7078" y="1147"/>
                </a:cubicBezTo>
                <a:cubicBezTo>
                  <a:pt x="7080" y="1147"/>
                  <a:pt x="7081" y="1148"/>
                  <a:pt x="7081" y="1150"/>
                </a:cubicBezTo>
                <a:cubicBezTo>
                  <a:pt x="7085" y="1150"/>
                  <a:pt x="7089" y="1150"/>
                  <a:pt x="7088" y="1144"/>
                </a:cubicBezTo>
                <a:close/>
                <a:moveTo>
                  <a:pt x="7095" y="1125"/>
                </a:moveTo>
                <a:cubicBezTo>
                  <a:pt x="7095" y="1127"/>
                  <a:pt x="7093" y="1128"/>
                  <a:pt x="7092" y="1130"/>
                </a:cubicBezTo>
                <a:lnTo>
                  <a:pt x="7092" y="1130"/>
                </a:lnTo>
                <a:lnTo>
                  <a:pt x="7091" y="1130"/>
                </a:lnTo>
                <a:lnTo>
                  <a:pt x="7091" y="1131"/>
                </a:lnTo>
                <a:lnTo>
                  <a:pt x="7092" y="1130"/>
                </a:lnTo>
                <a:lnTo>
                  <a:pt x="7095" y="1130"/>
                </a:lnTo>
                <a:cubicBezTo>
                  <a:pt x="7099" y="1130"/>
                  <a:pt x="7103" y="1130"/>
                  <a:pt x="7102" y="1125"/>
                </a:cubicBezTo>
                <a:lnTo>
                  <a:pt x="7095" y="1125"/>
                </a:lnTo>
                <a:close/>
                <a:moveTo>
                  <a:pt x="305" y="1104"/>
                </a:moveTo>
                <a:cubicBezTo>
                  <a:pt x="299" y="1117"/>
                  <a:pt x="323" y="1120"/>
                  <a:pt x="320" y="1109"/>
                </a:cubicBezTo>
                <a:cubicBezTo>
                  <a:pt x="313" y="1109"/>
                  <a:pt x="312" y="1105"/>
                  <a:pt x="306" y="1105"/>
                </a:cubicBezTo>
                <a:lnTo>
                  <a:pt x="305" y="1104"/>
                </a:lnTo>
                <a:close/>
                <a:moveTo>
                  <a:pt x="350" y="1104"/>
                </a:moveTo>
                <a:cubicBezTo>
                  <a:pt x="343" y="1104"/>
                  <a:pt x="337" y="1109"/>
                  <a:pt x="337" y="1115"/>
                </a:cubicBezTo>
                <a:lnTo>
                  <a:pt x="354" y="1115"/>
                </a:lnTo>
                <a:lnTo>
                  <a:pt x="354" y="1105"/>
                </a:lnTo>
                <a:cubicBezTo>
                  <a:pt x="353" y="1105"/>
                  <a:pt x="351" y="1104"/>
                  <a:pt x="350" y="1104"/>
                </a:cubicBezTo>
                <a:close/>
                <a:moveTo>
                  <a:pt x="7126" y="1097"/>
                </a:moveTo>
                <a:cubicBezTo>
                  <a:pt x="7123" y="1108"/>
                  <a:pt x="7125" y="1113"/>
                  <a:pt x="7114" y="1117"/>
                </a:cubicBezTo>
                <a:lnTo>
                  <a:pt x="7112" y="1118"/>
                </a:lnTo>
                <a:lnTo>
                  <a:pt x="7112" y="1117"/>
                </a:lnTo>
                <a:lnTo>
                  <a:pt x="7112" y="1118"/>
                </a:lnTo>
                <a:lnTo>
                  <a:pt x="7112" y="1118"/>
                </a:lnTo>
                <a:lnTo>
                  <a:pt x="7115" y="1119"/>
                </a:lnTo>
                <a:cubicBezTo>
                  <a:pt x="7118" y="1121"/>
                  <a:pt x="7121" y="1124"/>
                  <a:pt x="7122" y="1127"/>
                </a:cubicBezTo>
                <a:cubicBezTo>
                  <a:pt x="7118" y="1132"/>
                  <a:pt x="7108" y="1131"/>
                  <a:pt x="7108" y="1141"/>
                </a:cubicBezTo>
                <a:cubicBezTo>
                  <a:pt x="7125" y="1138"/>
                  <a:pt x="7132" y="1145"/>
                  <a:pt x="7135" y="1155"/>
                </a:cubicBezTo>
                <a:lnTo>
                  <a:pt x="7135" y="1125"/>
                </a:lnTo>
                <a:cubicBezTo>
                  <a:pt x="7143" y="1127"/>
                  <a:pt x="7163" y="1135"/>
                  <a:pt x="7169" y="1129"/>
                </a:cubicBezTo>
                <a:cubicBezTo>
                  <a:pt x="7162" y="1129"/>
                  <a:pt x="7176" y="1105"/>
                  <a:pt x="7162" y="1105"/>
                </a:cubicBezTo>
                <a:cubicBezTo>
                  <a:pt x="7159" y="1110"/>
                  <a:pt x="7156" y="1114"/>
                  <a:pt x="7152" y="1118"/>
                </a:cubicBezTo>
                <a:cubicBezTo>
                  <a:pt x="7141" y="1113"/>
                  <a:pt x="7141" y="1097"/>
                  <a:pt x="7126" y="1097"/>
                </a:cubicBezTo>
                <a:close/>
                <a:moveTo>
                  <a:pt x="291" y="1085"/>
                </a:moveTo>
                <a:cubicBezTo>
                  <a:pt x="284" y="1085"/>
                  <a:pt x="275" y="1085"/>
                  <a:pt x="283" y="1088"/>
                </a:cubicBezTo>
                <a:lnTo>
                  <a:pt x="283" y="1088"/>
                </a:lnTo>
                <a:cubicBezTo>
                  <a:pt x="287" y="1088"/>
                  <a:pt x="307" y="1088"/>
                  <a:pt x="296" y="1085"/>
                </a:cubicBezTo>
                <a:cubicBezTo>
                  <a:pt x="295" y="1085"/>
                  <a:pt x="293" y="1085"/>
                  <a:pt x="291" y="1085"/>
                </a:cubicBezTo>
                <a:close/>
                <a:moveTo>
                  <a:pt x="316" y="1078"/>
                </a:moveTo>
                <a:cubicBezTo>
                  <a:pt x="314" y="1083"/>
                  <a:pt x="305" y="1083"/>
                  <a:pt x="306" y="1091"/>
                </a:cubicBezTo>
                <a:lnTo>
                  <a:pt x="306" y="1095"/>
                </a:lnTo>
                <a:lnTo>
                  <a:pt x="305" y="1094"/>
                </a:lnTo>
                <a:lnTo>
                  <a:pt x="306" y="1095"/>
                </a:lnTo>
                <a:lnTo>
                  <a:pt x="306" y="1095"/>
                </a:lnTo>
                <a:lnTo>
                  <a:pt x="310" y="1095"/>
                </a:lnTo>
                <a:cubicBezTo>
                  <a:pt x="314" y="1095"/>
                  <a:pt x="319" y="1094"/>
                  <a:pt x="323" y="1092"/>
                </a:cubicBezTo>
                <a:cubicBezTo>
                  <a:pt x="324" y="1084"/>
                  <a:pt x="322" y="1078"/>
                  <a:pt x="316" y="1078"/>
                </a:cubicBezTo>
                <a:close/>
                <a:moveTo>
                  <a:pt x="467" y="1057"/>
                </a:moveTo>
                <a:lnTo>
                  <a:pt x="467" y="1058"/>
                </a:lnTo>
                <a:cubicBezTo>
                  <a:pt x="457" y="1076"/>
                  <a:pt x="477" y="1095"/>
                  <a:pt x="467" y="1115"/>
                </a:cubicBezTo>
                <a:cubicBezTo>
                  <a:pt x="473" y="1112"/>
                  <a:pt x="478" y="1125"/>
                  <a:pt x="480" y="1115"/>
                </a:cubicBezTo>
                <a:cubicBezTo>
                  <a:pt x="469" y="1101"/>
                  <a:pt x="494" y="1095"/>
                  <a:pt x="494" y="1081"/>
                </a:cubicBezTo>
                <a:cubicBezTo>
                  <a:pt x="480" y="1082"/>
                  <a:pt x="490" y="1069"/>
                  <a:pt x="494" y="1067"/>
                </a:cubicBezTo>
                <a:cubicBezTo>
                  <a:pt x="486" y="1062"/>
                  <a:pt x="477" y="1058"/>
                  <a:pt x="467" y="1057"/>
                </a:cubicBezTo>
                <a:close/>
                <a:moveTo>
                  <a:pt x="300" y="1007"/>
                </a:moveTo>
                <a:cubicBezTo>
                  <a:pt x="304" y="1018"/>
                  <a:pt x="301" y="1038"/>
                  <a:pt x="317" y="1038"/>
                </a:cubicBezTo>
                <a:cubicBezTo>
                  <a:pt x="324" y="1034"/>
                  <a:pt x="318" y="1016"/>
                  <a:pt x="320" y="1007"/>
                </a:cubicBezTo>
                <a:lnTo>
                  <a:pt x="300" y="1007"/>
                </a:lnTo>
                <a:close/>
                <a:moveTo>
                  <a:pt x="7125" y="1000"/>
                </a:moveTo>
                <a:cubicBezTo>
                  <a:pt x="7118" y="1000"/>
                  <a:pt x="7112" y="1002"/>
                  <a:pt x="7109" y="1006"/>
                </a:cubicBezTo>
                <a:lnTo>
                  <a:pt x="7108" y="1009"/>
                </a:lnTo>
                <a:lnTo>
                  <a:pt x="7108" y="1009"/>
                </a:lnTo>
                <a:lnTo>
                  <a:pt x="7108" y="1010"/>
                </a:lnTo>
                <a:lnTo>
                  <a:pt x="7108" y="1009"/>
                </a:lnTo>
                <a:lnTo>
                  <a:pt x="7110" y="1011"/>
                </a:lnTo>
                <a:cubicBezTo>
                  <a:pt x="7111" y="1011"/>
                  <a:pt x="7112" y="1012"/>
                  <a:pt x="7113" y="1012"/>
                </a:cubicBezTo>
                <a:cubicBezTo>
                  <a:pt x="7122" y="1015"/>
                  <a:pt x="7132" y="1009"/>
                  <a:pt x="7135" y="1000"/>
                </a:cubicBezTo>
                <a:cubicBezTo>
                  <a:pt x="7131" y="1000"/>
                  <a:pt x="7128" y="1000"/>
                  <a:pt x="7125" y="1000"/>
                </a:cubicBezTo>
                <a:close/>
                <a:moveTo>
                  <a:pt x="7122" y="983"/>
                </a:moveTo>
                <a:cubicBezTo>
                  <a:pt x="7120" y="982"/>
                  <a:pt x="7117" y="983"/>
                  <a:pt x="7116" y="985"/>
                </a:cubicBezTo>
                <a:lnTo>
                  <a:pt x="7115" y="986"/>
                </a:lnTo>
                <a:lnTo>
                  <a:pt x="7115" y="986"/>
                </a:lnTo>
                <a:lnTo>
                  <a:pt x="7115" y="986"/>
                </a:lnTo>
                <a:lnTo>
                  <a:pt x="7115" y="986"/>
                </a:lnTo>
                <a:lnTo>
                  <a:pt x="7117" y="986"/>
                </a:lnTo>
                <a:cubicBezTo>
                  <a:pt x="7122" y="989"/>
                  <a:pt x="7125" y="993"/>
                  <a:pt x="7131" y="994"/>
                </a:cubicBezTo>
                <a:cubicBezTo>
                  <a:pt x="7134" y="987"/>
                  <a:pt x="7128" y="983"/>
                  <a:pt x="7122" y="983"/>
                </a:cubicBezTo>
                <a:close/>
                <a:moveTo>
                  <a:pt x="7104" y="962"/>
                </a:moveTo>
                <a:cubicBezTo>
                  <a:pt x="7094" y="962"/>
                  <a:pt x="7092" y="974"/>
                  <a:pt x="7102" y="976"/>
                </a:cubicBezTo>
                <a:lnTo>
                  <a:pt x="7102" y="975"/>
                </a:lnTo>
                <a:cubicBezTo>
                  <a:pt x="7103" y="970"/>
                  <a:pt x="7107" y="967"/>
                  <a:pt x="7109" y="963"/>
                </a:cubicBezTo>
                <a:cubicBezTo>
                  <a:pt x="7107" y="962"/>
                  <a:pt x="7105" y="962"/>
                  <a:pt x="7104" y="962"/>
                </a:cubicBezTo>
                <a:close/>
                <a:moveTo>
                  <a:pt x="277" y="947"/>
                </a:moveTo>
                <a:cubicBezTo>
                  <a:pt x="260" y="955"/>
                  <a:pt x="288" y="955"/>
                  <a:pt x="277" y="947"/>
                </a:cubicBezTo>
                <a:close/>
                <a:moveTo>
                  <a:pt x="7175" y="946"/>
                </a:moveTo>
                <a:cubicBezTo>
                  <a:pt x="7163" y="945"/>
                  <a:pt x="7149" y="951"/>
                  <a:pt x="7156" y="957"/>
                </a:cubicBezTo>
                <a:cubicBezTo>
                  <a:pt x="7159" y="948"/>
                  <a:pt x="7180" y="960"/>
                  <a:pt x="7179" y="947"/>
                </a:cubicBezTo>
                <a:lnTo>
                  <a:pt x="7179" y="946"/>
                </a:lnTo>
                <a:cubicBezTo>
                  <a:pt x="7178" y="946"/>
                  <a:pt x="7176" y="946"/>
                  <a:pt x="7175" y="946"/>
                </a:cubicBezTo>
                <a:close/>
                <a:moveTo>
                  <a:pt x="7099" y="932"/>
                </a:moveTo>
                <a:cubicBezTo>
                  <a:pt x="7080" y="937"/>
                  <a:pt x="7091" y="949"/>
                  <a:pt x="7099" y="932"/>
                </a:cubicBezTo>
                <a:close/>
                <a:moveTo>
                  <a:pt x="7173" y="920"/>
                </a:moveTo>
                <a:cubicBezTo>
                  <a:pt x="7172" y="920"/>
                  <a:pt x="7171" y="920"/>
                  <a:pt x="7170" y="920"/>
                </a:cubicBezTo>
                <a:cubicBezTo>
                  <a:pt x="7169" y="931"/>
                  <a:pt x="7182" y="928"/>
                  <a:pt x="7186" y="934"/>
                </a:cubicBezTo>
                <a:cubicBezTo>
                  <a:pt x="7187" y="929"/>
                  <a:pt x="7190" y="929"/>
                  <a:pt x="7190" y="924"/>
                </a:cubicBezTo>
                <a:lnTo>
                  <a:pt x="7190" y="923"/>
                </a:lnTo>
                <a:cubicBezTo>
                  <a:pt x="7183" y="923"/>
                  <a:pt x="7181" y="919"/>
                  <a:pt x="7173" y="920"/>
                </a:cubicBezTo>
                <a:close/>
                <a:moveTo>
                  <a:pt x="256" y="915"/>
                </a:moveTo>
                <a:cubicBezTo>
                  <a:pt x="255" y="915"/>
                  <a:pt x="254" y="916"/>
                  <a:pt x="253" y="916"/>
                </a:cubicBezTo>
                <a:cubicBezTo>
                  <a:pt x="255" y="921"/>
                  <a:pt x="249" y="933"/>
                  <a:pt x="256" y="933"/>
                </a:cubicBezTo>
                <a:lnTo>
                  <a:pt x="256" y="932"/>
                </a:lnTo>
                <a:cubicBezTo>
                  <a:pt x="256" y="927"/>
                  <a:pt x="262" y="929"/>
                  <a:pt x="263" y="926"/>
                </a:cubicBezTo>
                <a:cubicBezTo>
                  <a:pt x="256" y="927"/>
                  <a:pt x="263" y="915"/>
                  <a:pt x="256" y="915"/>
                </a:cubicBezTo>
                <a:close/>
                <a:moveTo>
                  <a:pt x="7130" y="909"/>
                </a:moveTo>
                <a:cubicBezTo>
                  <a:pt x="7120" y="915"/>
                  <a:pt x="7108" y="917"/>
                  <a:pt x="7096" y="915"/>
                </a:cubicBezTo>
                <a:cubicBezTo>
                  <a:pt x="7095" y="927"/>
                  <a:pt x="7113" y="922"/>
                  <a:pt x="7113" y="932"/>
                </a:cubicBezTo>
                <a:cubicBezTo>
                  <a:pt x="7104" y="930"/>
                  <a:pt x="7101" y="933"/>
                  <a:pt x="7102" y="942"/>
                </a:cubicBezTo>
                <a:cubicBezTo>
                  <a:pt x="7108" y="943"/>
                  <a:pt x="7114" y="942"/>
                  <a:pt x="7119" y="939"/>
                </a:cubicBezTo>
                <a:cubicBezTo>
                  <a:pt x="7132" y="947"/>
                  <a:pt x="7121" y="974"/>
                  <a:pt x="7132" y="970"/>
                </a:cubicBezTo>
                <a:lnTo>
                  <a:pt x="7132" y="969"/>
                </a:lnTo>
                <a:cubicBezTo>
                  <a:pt x="7120" y="957"/>
                  <a:pt x="7147" y="958"/>
                  <a:pt x="7139" y="940"/>
                </a:cubicBezTo>
                <a:cubicBezTo>
                  <a:pt x="7135" y="931"/>
                  <a:pt x="7126" y="943"/>
                  <a:pt x="7126" y="936"/>
                </a:cubicBezTo>
                <a:cubicBezTo>
                  <a:pt x="7125" y="923"/>
                  <a:pt x="7140" y="927"/>
                  <a:pt x="7137" y="913"/>
                </a:cubicBezTo>
                <a:cubicBezTo>
                  <a:pt x="7134" y="912"/>
                  <a:pt x="7130" y="912"/>
                  <a:pt x="7130" y="909"/>
                </a:cubicBezTo>
                <a:close/>
                <a:moveTo>
                  <a:pt x="324" y="899"/>
                </a:moveTo>
                <a:cubicBezTo>
                  <a:pt x="312" y="899"/>
                  <a:pt x="314" y="913"/>
                  <a:pt x="312" y="922"/>
                </a:cubicBezTo>
                <a:lnTo>
                  <a:pt x="310" y="925"/>
                </a:lnTo>
                <a:lnTo>
                  <a:pt x="310" y="925"/>
                </a:lnTo>
                <a:lnTo>
                  <a:pt x="310" y="926"/>
                </a:lnTo>
                <a:lnTo>
                  <a:pt x="310" y="925"/>
                </a:lnTo>
                <a:lnTo>
                  <a:pt x="313" y="926"/>
                </a:lnTo>
                <a:cubicBezTo>
                  <a:pt x="329" y="929"/>
                  <a:pt x="322" y="910"/>
                  <a:pt x="324" y="899"/>
                </a:cubicBezTo>
                <a:close/>
                <a:moveTo>
                  <a:pt x="300" y="881"/>
                </a:moveTo>
                <a:cubicBezTo>
                  <a:pt x="293" y="881"/>
                  <a:pt x="302" y="897"/>
                  <a:pt x="307" y="892"/>
                </a:cubicBezTo>
                <a:cubicBezTo>
                  <a:pt x="310" y="889"/>
                  <a:pt x="305" y="882"/>
                  <a:pt x="304" y="882"/>
                </a:cubicBezTo>
                <a:lnTo>
                  <a:pt x="303" y="881"/>
                </a:lnTo>
                <a:cubicBezTo>
                  <a:pt x="302" y="881"/>
                  <a:pt x="301" y="881"/>
                  <a:pt x="300" y="881"/>
                </a:cubicBezTo>
                <a:close/>
                <a:moveTo>
                  <a:pt x="177" y="881"/>
                </a:moveTo>
                <a:cubicBezTo>
                  <a:pt x="171" y="880"/>
                  <a:pt x="170" y="893"/>
                  <a:pt x="176" y="892"/>
                </a:cubicBezTo>
                <a:lnTo>
                  <a:pt x="176" y="891"/>
                </a:lnTo>
                <a:cubicBezTo>
                  <a:pt x="176" y="887"/>
                  <a:pt x="181" y="886"/>
                  <a:pt x="180" y="882"/>
                </a:cubicBezTo>
                <a:cubicBezTo>
                  <a:pt x="179" y="881"/>
                  <a:pt x="178" y="881"/>
                  <a:pt x="177" y="881"/>
                </a:cubicBezTo>
                <a:close/>
                <a:moveTo>
                  <a:pt x="7139" y="874"/>
                </a:moveTo>
                <a:cubicBezTo>
                  <a:pt x="7140" y="874"/>
                  <a:pt x="7141" y="874"/>
                  <a:pt x="7143" y="874"/>
                </a:cubicBezTo>
                <a:lnTo>
                  <a:pt x="7143" y="874"/>
                </a:lnTo>
                <a:lnTo>
                  <a:pt x="7144" y="875"/>
                </a:lnTo>
                <a:cubicBezTo>
                  <a:pt x="7144" y="879"/>
                  <a:pt x="7143" y="882"/>
                  <a:pt x="7141" y="884"/>
                </a:cubicBezTo>
                <a:lnTo>
                  <a:pt x="7139" y="888"/>
                </a:lnTo>
                <a:lnTo>
                  <a:pt x="7138" y="886"/>
                </a:lnTo>
                <a:cubicBezTo>
                  <a:pt x="7137" y="884"/>
                  <a:pt x="7137" y="880"/>
                  <a:pt x="7139" y="874"/>
                </a:cubicBezTo>
                <a:close/>
                <a:moveTo>
                  <a:pt x="284" y="868"/>
                </a:moveTo>
                <a:cubicBezTo>
                  <a:pt x="279" y="868"/>
                  <a:pt x="278" y="880"/>
                  <a:pt x="284" y="879"/>
                </a:cubicBezTo>
                <a:lnTo>
                  <a:pt x="283" y="878"/>
                </a:lnTo>
                <a:cubicBezTo>
                  <a:pt x="284" y="874"/>
                  <a:pt x="288" y="873"/>
                  <a:pt x="287" y="869"/>
                </a:cubicBezTo>
                <a:cubicBezTo>
                  <a:pt x="286" y="868"/>
                  <a:pt x="285" y="868"/>
                  <a:pt x="284" y="868"/>
                </a:cubicBezTo>
                <a:close/>
                <a:moveTo>
                  <a:pt x="219" y="845"/>
                </a:moveTo>
                <a:cubicBezTo>
                  <a:pt x="216" y="867"/>
                  <a:pt x="230" y="886"/>
                  <a:pt x="216" y="899"/>
                </a:cubicBezTo>
                <a:cubicBezTo>
                  <a:pt x="211" y="899"/>
                  <a:pt x="213" y="890"/>
                  <a:pt x="206" y="892"/>
                </a:cubicBezTo>
                <a:cubicBezTo>
                  <a:pt x="207" y="897"/>
                  <a:pt x="204" y="899"/>
                  <a:pt x="201" y="900"/>
                </a:cubicBezTo>
                <a:lnTo>
                  <a:pt x="200" y="901"/>
                </a:lnTo>
                <a:lnTo>
                  <a:pt x="200" y="901"/>
                </a:lnTo>
                <a:lnTo>
                  <a:pt x="199" y="902"/>
                </a:lnTo>
                <a:lnTo>
                  <a:pt x="200" y="901"/>
                </a:lnTo>
                <a:lnTo>
                  <a:pt x="213" y="903"/>
                </a:lnTo>
                <a:cubicBezTo>
                  <a:pt x="226" y="904"/>
                  <a:pt x="240" y="903"/>
                  <a:pt x="253" y="900"/>
                </a:cubicBezTo>
                <a:cubicBezTo>
                  <a:pt x="239" y="900"/>
                  <a:pt x="260" y="887"/>
                  <a:pt x="253" y="873"/>
                </a:cubicBezTo>
                <a:cubicBezTo>
                  <a:pt x="247" y="871"/>
                  <a:pt x="239" y="871"/>
                  <a:pt x="236" y="866"/>
                </a:cubicBezTo>
                <a:cubicBezTo>
                  <a:pt x="234" y="853"/>
                  <a:pt x="242" y="851"/>
                  <a:pt x="246" y="845"/>
                </a:cubicBezTo>
                <a:lnTo>
                  <a:pt x="219" y="845"/>
                </a:lnTo>
                <a:close/>
                <a:moveTo>
                  <a:pt x="7041" y="842"/>
                </a:moveTo>
                <a:cubicBezTo>
                  <a:pt x="7041" y="844"/>
                  <a:pt x="7041" y="846"/>
                  <a:pt x="7041" y="849"/>
                </a:cubicBezTo>
                <a:lnTo>
                  <a:pt x="7048" y="849"/>
                </a:lnTo>
                <a:cubicBezTo>
                  <a:pt x="7048" y="846"/>
                  <a:pt x="7048" y="844"/>
                  <a:pt x="7048" y="842"/>
                </a:cubicBezTo>
                <a:lnTo>
                  <a:pt x="7041" y="842"/>
                </a:lnTo>
                <a:close/>
                <a:moveTo>
                  <a:pt x="274" y="841"/>
                </a:moveTo>
                <a:cubicBezTo>
                  <a:pt x="273" y="841"/>
                  <a:pt x="272" y="841"/>
                  <a:pt x="270" y="841"/>
                </a:cubicBezTo>
                <a:cubicBezTo>
                  <a:pt x="269" y="852"/>
                  <a:pt x="275" y="855"/>
                  <a:pt x="280" y="858"/>
                </a:cubicBezTo>
                <a:lnTo>
                  <a:pt x="280" y="858"/>
                </a:lnTo>
                <a:cubicBezTo>
                  <a:pt x="276" y="847"/>
                  <a:pt x="291" y="855"/>
                  <a:pt x="287" y="845"/>
                </a:cubicBezTo>
                <a:cubicBezTo>
                  <a:pt x="280" y="846"/>
                  <a:pt x="280" y="840"/>
                  <a:pt x="274" y="841"/>
                </a:cubicBezTo>
                <a:close/>
                <a:moveTo>
                  <a:pt x="238" y="827"/>
                </a:moveTo>
                <a:cubicBezTo>
                  <a:pt x="233" y="827"/>
                  <a:pt x="230" y="829"/>
                  <a:pt x="230" y="834"/>
                </a:cubicBezTo>
                <a:cubicBezTo>
                  <a:pt x="236" y="834"/>
                  <a:pt x="234" y="843"/>
                  <a:pt x="243" y="841"/>
                </a:cubicBezTo>
                <a:lnTo>
                  <a:pt x="243" y="827"/>
                </a:lnTo>
                <a:cubicBezTo>
                  <a:pt x="241" y="827"/>
                  <a:pt x="239" y="827"/>
                  <a:pt x="238" y="827"/>
                </a:cubicBezTo>
                <a:close/>
                <a:moveTo>
                  <a:pt x="7048" y="788"/>
                </a:moveTo>
                <a:cubicBezTo>
                  <a:pt x="7048" y="791"/>
                  <a:pt x="7048" y="795"/>
                  <a:pt x="7048" y="798"/>
                </a:cubicBezTo>
                <a:lnTo>
                  <a:pt x="7049" y="798"/>
                </a:lnTo>
                <a:cubicBezTo>
                  <a:pt x="7056" y="799"/>
                  <a:pt x="7059" y="796"/>
                  <a:pt x="7058" y="788"/>
                </a:cubicBezTo>
                <a:lnTo>
                  <a:pt x="7048" y="788"/>
                </a:lnTo>
                <a:close/>
                <a:moveTo>
                  <a:pt x="266" y="783"/>
                </a:moveTo>
                <a:cubicBezTo>
                  <a:pt x="259" y="783"/>
                  <a:pt x="253" y="788"/>
                  <a:pt x="242" y="787"/>
                </a:cubicBezTo>
                <a:cubicBezTo>
                  <a:pt x="245" y="800"/>
                  <a:pt x="231" y="803"/>
                  <a:pt x="239" y="811"/>
                </a:cubicBezTo>
                <a:lnTo>
                  <a:pt x="252" y="811"/>
                </a:lnTo>
                <a:cubicBezTo>
                  <a:pt x="248" y="792"/>
                  <a:pt x="264" y="793"/>
                  <a:pt x="273" y="787"/>
                </a:cubicBezTo>
                <a:lnTo>
                  <a:pt x="273" y="787"/>
                </a:lnTo>
                <a:cubicBezTo>
                  <a:pt x="271" y="784"/>
                  <a:pt x="269" y="783"/>
                  <a:pt x="266" y="783"/>
                </a:cubicBezTo>
                <a:close/>
                <a:moveTo>
                  <a:pt x="7184" y="773"/>
                </a:moveTo>
                <a:lnTo>
                  <a:pt x="7185" y="773"/>
                </a:lnTo>
                <a:cubicBezTo>
                  <a:pt x="7185" y="774"/>
                  <a:pt x="7185" y="774"/>
                  <a:pt x="7186" y="774"/>
                </a:cubicBezTo>
                <a:lnTo>
                  <a:pt x="7187" y="775"/>
                </a:lnTo>
                <a:cubicBezTo>
                  <a:pt x="7186" y="778"/>
                  <a:pt x="7185" y="779"/>
                  <a:pt x="7183" y="780"/>
                </a:cubicBezTo>
                <a:lnTo>
                  <a:pt x="7181" y="781"/>
                </a:lnTo>
                <a:lnTo>
                  <a:pt x="7182" y="780"/>
                </a:lnTo>
                <a:cubicBezTo>
                  <a:pt x="7182" y="779"/>
                  <a:pt x="7183" y="777"/>
                  <a:pt x="7183" y="776"/>
                </a:cubicBezTo>
                <a:lnTo>
                  <a:pt x="7184" y="773"/>
                </a:lnTo>
                <a:close/>
                <a:moveTo>
                  <a:pt x="7120" y="763"/>
                </a:moveTo>
                <a:cubicBezTo>
                  <a:pt x="7116" y="764"/>
                  <a:pt x="7110" y="763"/>
                  <a:pt x="7110" y="767"/>
                </a:cubicBezTo>
                <a:cubicBezTo>
                  <a:pt x="7112" y="767"/>
                  <a:pt x="7113" y="767"/>
                  <a:pt x="7113" y="770"/>
                </a:cubicBezTo>
                <a:lnTo>
                  <a:pt x="7113" y="769"/>
                </a:lnTo>
                <a:cubicBezTo>
                  <a:pt x="7117" y="769"/>
                  <a:pt x="7121" y="768"/>
                  <a:pt x="7120" y="763"/>
                </a:cubicBezTo>
                <a:close/>
                <a:moveTo>
                  <a:pt x="7039" y="758"/>
                </a:moveTo>
                <a:cubicBezTo>
                  <a:pt x="7039" y="761"/>
                  <a:pt x="7039" y="764"/>
                  <a:pt x="7039" y="768"/>
                </a:cubicBezTo>
                <a:lnTo>
                  <a:pt x="7046" y="768"/>
                </a:lnTo>
                <a:lnTo>
                  <a:pt x="7046" y="758"/>
                </a:lnTo>
                <a:lnTo>
                  <a:pt x="7039" y="758"/>
                </a:lnTo>
                <a:close/>
                <a:moveTo>
                  <a:pt x="7139" y="754"/>
                </a:moveTo>
                <a:cubicBezTo>
                  <a:pt x="7136" y="754"/>
                  <a:pt x="7132" y="756"/>
                  <a:pt x="7130" y="760"/>
                </a:cubicBezTo>
                <a:lnTo>
                  <a:pt x="7130" y="763"/>
                </a:lnTo>
                <a:lnTo>
                  <a:pt x="7130" y="763"/>
                </a:lnTo>
                <a:lnTo>
                  <a:pt x="7130" y="764"/>
                </a:lnTo>
                <a:lnTo>
                  <a:pt x="7130" y="763"/>
                </a:lnTo>
                <a:lnTo>
                  <a:pt x="7136" y="763"/>
                </a:lnTo>
                <a:cubicBezTo>
                  <a:pt x="7142" y="763"/>
                  <a:pt x="7146" y="762"/>
                  <a:pt x="7147" y="757"/>
                </a:cubicBezTo>
                <a:cubicBezTo>
                  <a:pt x="7145" y="755"/>
                  <a:pt x="7142" y="754"/>
                  <a:pt x="7139" y="754"/>
                </a:cubicBezTo>
                <a:close/>
                <a:moveTo>
                  <a:pt x="7067" y="734"/>
                </a:moveTo>
                <a:lnTo>
                  <a:pt x="7067" y="741"/>
                </a:lnTo>
                <a:lnTo>
                  <a:pt x="7080" y="741"/>
                </a:lnTo>
                <a:cubicBezTo>
                  <a:pt x="7080" y="739"/>
                  <a:pt x="7080" y="737"/>
                  <a:pt x="7080" y="734"/>
                </a:cubicBezTo>
                <a:lnTo>
                  <a:pt x="7067" y="734"/>
                </a:lnTo>
                <a:close/>
                <a:moveTo>
                  <a:pt x="7047" y="734"/>
                </a:moveTo>
                <a:cubicBezTo>
                  <a:pt x="7042" y="734"/>
                  <a:pt x="7037" y="735"/>
                  <a:pt x="7037" y="740"/>
                </a:cubicBezTo>
                <a:cubicBezTo>
                  <a:pt x="7043" y="739"/>
                  <a:pt x="7057" y="745"/>
                  <a:pt x="7054" y="734"/>
                </a:cubicBezTo>
                <a:lnTo>
                  <a:pt x="7053" y="734"/>
                </a:lnTo>
                <a:cubicBezTo>
                  <a:pt x="7051" y="734"/>
                  <a:pt x="7049" y="734"/>
                  <a:pt x="7047" y="734"/>
                </a:cubicBezTo>
                <a:close/>
                <a:moveTo>
                  <a:pt x="250" y="726"/>
                </a:moveTo>
                <a:cubicBezTo>
                  <a:pt x="249" y="727"/>
                  <a:pt x="249" y="728"/>
                  <a:pt x="248" y="729"/>
                </a:cubicBezTo>
                <a:cubicBezTo>
                  <a:pt x="246" y="734"/>
                  <a:pt x="248" y="741"/>
                  <a:pt x="253" y="743"/>
                </a:cubicBezTo>
                <a:lnTo>
                  <a:pt x="254" y="743"/>
                </a:lnTo>
                <a:cubicBezTo>
                  <a:pt x="252" y="738"/>
                  <a:pt x="258" y="725"/>
                  <a:pt x="250" y="726"/>
                </a:cubicBezTo>
                <a:close/>
                <a:moveTo>
                  <a:pt x="7051" y="709"/>
                </a:moveTo>
                <a:cubicBezTo>
                  <a:pt x="7046" y="710"/>
                  <a:pt x="7041" y="714"/>
                  <a:pt x="7041" y="720"/>
                </a:cubicBezTo>
                <a:cubicBezTo>
                  <a:pt x="7048" y="728"/>
                  <a:pt x="7057" y="721"/>
                  <a:pt x="7057" y="710"/>
                </a:cubicBezTo>
                <a:lnTo>
                  <a:pt x="7057" y="710"/>
                </a:lnTo>
                <a:cubicBezTo>
                  <a:pt x="7056" y="710"/>
                  <a:pt x="7055" y="710"/>
                  <a:pt x="7054" y="709"/>
                </a:cubicBezTo>
                <a:cubicBezTo>
                  <a:pt x="7053" y="709"/>
                  <a:pt x="7052" y="709"/>
                  <a:pt x="7051" y="709"/>
                </a:cubicBezTo>
                <a:close/>
                <a:moveTo>
                  <a:pt x="240" y="707"/>
                </a:moveTo>
                <a:cubicBezTo>
                  <a:pt x="237" y="707"/>
                  <a:pt x="235" y="709"/>
                  <a:pt x="233" y="713"/>
                </a:cubicBezTo>
                <a:cubicBezTo>
                  <a:pt x="236" y="714"/>
                  <a:pt x="236" y="716"/>
                  <a:pt x="236" y="719"/>
                </a:cubicBezTo>
                <a:lnTo>
                  <a:pt x="237" y="719"/>
                </a:lnTo>
                <a:cubicBezTo>
                  <a:pt x="252" y="719"/>
                  <a:pt x="246" y="706"/>
                  <a:pt x="240" y="707"/>
                </a:cubicBezTo>
                <a:close/>
                <a:moveTo>
                  <a:pt x="7088" y="705"/>
                </a:moveTo>
                <a:cubicBezTo>
                  <a:pt x="7097" y="719"/>
                  <a:pt x="7078" y="741"/>
                  <a:pt x="7097" y="742"/>
                </a:cubicBezTo>
                <a:lnTo>
                  <a:pt x="7097" y="742"/>
                </a:lnTo>
                <a:cubicBezTo>
                  <a:pt x="7090" y="726"/>
                  <a:pt x="7103" y="712"/>
                  <a:pt x="7088" y="705"/>
                </a:cubicBezTo>
                <a:close/>
                <a:moveTo>
                  <a:pt x="7117" y="700"/>
                </a:moveTo>
                <a:cubicBezTo>
                  <a:pt x="7101" y="700"/>
                  <a:pt x="7099" y="732"/>
                  <a:pt x="7107" y="750"/>
                </a:cubicBezTo>
                <a:cubicBezTo>
                  <a:pt x="7121" y="749"/>
                  <a:pt x="7135" y="745"/>
                  <a:pt x="7147" y="737"/>
                </a:cubicBezTo>
                <a:cubicBezTo>
                  <a:pt x="7138" y="728"/>
                  <a:pt x="7115" y="734"/>
                  <a:pt x="7111" y="719"/>
                </a:cubicBezTo>
                <a:cubicBezTo>
                  <a:pt x="7107" y="704"/>
                  <a:pt x="7127" y="715"/>
                  <a:pt x="7125" y="703"/>
                </a:cubicBezTo>
                <a:lnTo>
                  <a:pt x="7125" y="702"/>
                </a:lnTo>
                <a:cubicBezTo>
                  <a:pt x="7122" y="700"/>
                  <a:pt x="7119" y="700"/>
                  <a:pt x="7117" y="700"/>
                </a:cubicBezTo>
                <a:close/>
                <a:moveTo>
                  <a:pt x="323" y="694"/>
                </a:moveTo>
                <a:cubicBezTo>
                  <a:pt x="313" y="694"/>
                  <a:pt x="320" y="711"/>
                  <a:pt x="308" y="708"/>
                </a:cubicBezTo>
                <a:cubicBezTo>
                  <a:pt x="309" y="699"/>
                  <a:pt x="307" y="694"/>
                  <a:pt x="298" y="695"/>
                </a:cubicBezTo>
                <a:cubicBezTo>
                  <a:pt x="290" y="700"/>
                  <a:pt x="290" y="714"/>
                  <a:pt x="271" y="708"/>
                </a:cubicBezTo>
                <a:cubicBezTo>
                  <a:pt x="278" y="722"/>
                  <a:pt x="263" y="723"/>
                  <a:pt x="258" y="732"/>
                </a:cubicBezTo>
                <a:cubicBezTo>
                  <a:pt x="257" y="742"/>
                  <a:pt x="265" y="743"/>
                  <a:pt x="264" y="753"/>
                </a:cubicBezTo>
                <a:cubicBezTo>
                  <a:pt x="257" y="756"/>
                  <a:pt x="247" y="757"/>
                  <a:pt x="247" y="766"/>
                </a:cubicBezTo>
                <a:cubicBezTo>
                  <a:pt x="258" y="768"/>
                  <a:pt x="259" y="760"/>
                  <a:pt x="271" y="763"/>
                </a:cubicBezTo>
                <a:cubicBezTo>
                  <a:pt x="271" y="772"/>
                  <a:pt x="281" y="770"/>
                  <a:pt x="281" y="780"/>
                </a:cubicBezTo>
                <a:cubicBezTo>
                  <a:pt x="291" y="777"/>
                  <a:pt x="305" y="779"/>
                  <a:pt x="308" y="770"/>
                </a:cubicBezTo>
                <a:cubicBezTo>
                  <a:pt x="282" y="768"/>
                  <a:pt x="286" y="761"/>
                  <a:pt x="271" y="759"/>
                </a:cubicBezTo>
                <a:cubicBezTo>
                  <a:pt x="271" y="756"/>
                  <a:pt x="271" y="753"/>
                  <a:pt x="271" y="749"/>
                </a:cubicBezTo>
                <a:cubicBezTo>
                  <a:pt x="288" y="746"/>
                  <a:pt x="294" y="735"/>
                  <a:pt x="311" y="746"/>
                </a:cubicBezTo>
                <a:cubicBezTo>
                  <a:pt x="316" y="732"/>
                  <a:pt x="302" y="720"/>
                  <a:pt x="294" y="709"/>
                </a:cubicBezTo>
                <a:cubicBezTo>
                  <a:pt x="317" y="703"/>
                  <a:pt x="310" y="726"/>
                  <a:pt x="322" y="729"/>
                </a:cubicBezTo>
                <a:lnTo>
                  <a:pt x="324" y="730"/>
                </a:lnTo>
                <a:lnTo>
                  <a:pt x="324" y="730"/>
                </a:lnTo>
                <a:lnTo>
                  <a:pt x="324" y="730"/>
                </a:lnTo>
                <a:lnTo>
                  <a:pt x="324" y="730"/>
                </a:lnTo>
                <a:lnTo>
                  <a:pt x="324" y="727"/>
                </a:lnTo>
                <a:cubicBezTo>
                  <a:pt x="323" y="712"/>
                  <a:pt x="321" y="712"/>
                  <a:pt x="328" y="702"/>
                </a:cubicBezTo>
                <a:cubicBezTo>
                  <a:pt x="325" y="701"/>
                  <a:pt x="325" y="699"/>
                  <a:pt x="325" y="695"/>
                </a:cubicBezTo>
                <a:cubicBezTo>
                  <a:pt x="324" y="694"/>
                  <a:pt x="323" y="694"/>
                  <a:pt x="323" y="694"/>
                </a:cubicBezTo>
                <a:close/>
                <a:moveTo>
                  <a:pt x="167" y="693"/>
                </a:moveTo>
                <a:cubicBezTo>
                  <a:pt x="164" y="693"/>
                  <a:pt x="161" y="698"/>
                  <a:pt x="167" y="702"/>
                </a:cubicBezTo>
                <a:cubicBezTo>
                  <a:pt x="170" y="696"/>
                  <a:pt x="170" y="694"/>
                  <a:pt x="168" y="693"/>
                </a:cubicBezTo>
                <a:cubicBezTo>
                  <a:pt x="168" y="693"/>
                  <a:pt x="167" y="693"/>
                  <a:pt x="167" y="693"/>
                </a:cubicBezTo>
                <a:close/>
                <a:moveTo>
                  <a:pt x="7078" y="688"/>
                </a:moveTo>
                <a:lnTo>
                  <a:pt x="7078" y="688"/>
                </a:lnTo>
                <a:cubicBezTo>
                  <a:pt x="7070" y="687"/>
                  <a:pt x="7068" y="693"/>
                  <a:pt x="7058" y="691"/>
                </a:cubicBezTo>
                <a:cubicBezTo>
                  <a:pt x="7060" y="700"/>
                  <a:pt x="7071" y="701"/>
                  <a:pt x="7078" y="705"/>
                </a:cubicBezTo>
                <a:cubicBezTo>
                  <a:pt x="7076" y="694"/>
                  <a:pt x="7084" y="695"/>
                  <a:pt x="7078" y="688"/>
                </a:cubicBezTo>
                <a:close/>
                <a:moveTo>
                  <a:pt x="7098" y="684"/>
                </a:moveTo>
                <a:lnTo>
                  <a:pt x="7098" y="685"/>
                </a:lnTo>
                <a:lnTo>
                  <a:pt x="7098" y="685"/>
                </a:lnTo>
                <a:lnTo>
                  <a:pt x="7098" y="688"/>
                </a:lnTo>
                <a:cubicBezTo>
                  <a:pt x="7098" y="692"/>
                  <a:pt x="7097" y="695"/>
                  <a:pt x="7095" y="699"/>
                </a:cubicBezTo>
                <a:cubicBezTo>
                  <a:pt x="7101" y="697"/>
                  <a:pt x="7109" y="698"/>
                  <a:pt x="7108" y="689"/>
                </a:cubicBezTo>
                <a:cubicBezTo>
                  <a:pt x="7105" y="689"/>
                  <a:pt x="7103" y="688"/>
                  <a:pt x="7100" y="687"/>
                </a:cubicBezTo>
                <a:lnTo>
                  <a:pt x="7098" y="685"/>
                </a:lnTo>
                <a:lnTo>
                  <a:pt x="7098" y="684"/>
                </a:lnTo>
                <a:close/>
                <a:moveTo>
                  <a:pt x="7018" y="682"/>
                </a:moveTo>
                <a:cubicBezTo>
                  <a:pt x="7018" y="688"/>
                  <a:pt x="7017" y="694"/>
                  <a:pt x="7024" y="693"/>
                </a:cubicBezTo>
                <a:lnTo>
                  <a:pt x="7024" y="686"/>
                </a:lnTo>
                <a:cubicBezTo>
                  <a:pt x="7021" y="686"/>
                  <a:pt x="7020" y="682"/>
                  <a:pt x="7018" y="682"/>
                </a:cubicBezTo>
                <a:close/>
                <a:moveTo>
                  <a:pt x="7173" y="681"/>
                </a:moveTo>
                <a:cubicBezTo>
                  <a:pt x="7171" y="681"/>
                  <a:pt x="7170" y="681"/>
                  <a:pt x="7168" y="683"/>
                </a:cubicBezTo>
                <a:cubicBezTo>
                  <a:pt x="7164" y="699"/>
                  <a:pt x="7188" y="688"/>
                  <a:pt x="7184" y="704"/>
                </a:cubicBezTo>
                <a:cubicBezTo>
                  <a:pt x="7192" y="705"/>
                  <a:pt x="7199" y="702"/>
                  <a:pt x="7205" y="698"/>
                </a:cubicBezTo>
                <a:cubicBezTo>
                  <a:pt x="7200" y="696"/>
                  <a:pt x="7201" y="690"/>
                  <a:pt x="7199" y="687"/>
                </a:cubicBezTo>
                <a:lnTo>
                  <a:pt x="7199" y="686"/>
                </a:lnTo>
                <a:cubicBezTo>
                  <a:pt x="7186" y="690"/>
                  <a:pt x="7179" y="680"/>
                  <a:pt x="7173" y="681"/>
                </a:cubicBezTo>
                <a:close/>
                <a:moveTo>
                  <a:pt x="7111" y="666"/>
                </a:moveTo>
                <a:lnTo>
                  <a:pt x="7114" y="668"/>
                </a:lnTo>
                <a:lnTo>
                  <a:pt x="7115" y="674"/>
                </a:lnTo>
                <a:cubicBezTo>
                  <a:pt x="7115" y="675"/>
                  <a:pt x="7115" y="677"/>
                  <a:pt x="7115" y="679"/>
                </a:cubicBezTo>
                <a:cubicBezTo>
                  <a:pt x="7114" y="679"/>
                  <a:pt x="7113" y="679"/>
                  <a:pt x="7112" y="679"/>
                </a:cubicBezTo>
                <a:lnTo>
                  <a:pt x="7111" y="679"/>
                </a:lnTo>
                <a:lnTo>
                  <a:pt x="7110" y="677"/>
                </a:lnTo>
                <a:cubicBezTo>
                  <a:pt x="7110" y="673"/>
                  <a:pt x="7110" y="670"/>
                  <a:pt x="7111" y="666"/>
                </a:cubicBezTo>
                <a:close/>
                <a:moveTo>
                  <a:pt x="7139" y="662"/>
                </a:moveTo>
                <a:cubicBezTo>
                  <a:pt x="7134" y="672"/>
                  <a:pt x="7154" y="672"/>
                  <a:pt x="7149" y="662"/>
                </a:cubicBezTo>
                <a:lnTo>
                  <a:pt x="7139" y="662"/>
                </a:lnTo>
                <a:close/>
                <a:moveTo>
                  <a:pt x="286" y="652"/>
                </a:moveTo>
                <a:cubicBezTo>
                  <a:pt x="284" y="652"/>
                  <a:pt x="282" y="652"/>
                  <a:pt x="280" y="652"/>
                </a:cubicBezTo>
                <a:cubicBezTo>
                  <a:pt x="275" y="674"/>
                  <a:pt x="260" y="678"/>
                  <a:pt x="248" y="681"/>
                </a:cubicBezTo>
                <a:lnTo>
                  <a:pt x="244" y="682"/>
                </a:lnTo>
                <a:lnTo>
                  <a:pt x="243" y="682"/>
                </a:lnTo>
                <a:lnTo>
                  <a:pt x="243" y="682"/>
                </a:lnTo>
                <a:lnTo>
                  <a:pt x="244" y="682"/>
                </a:lnTo>
                <a:lnTo>
                  <a:pt x="248" y="685"/>
                </a:lnTo>
                <a:cubicBezTo>
                  <a:pt x="262" y="691"/>
                  <a:pt x="283" y="689"/>
                  <a:pt x="297" y="693"/>
                </a:cubicBezTo>
                <a:cubicBezTo>
                  <a:pt x="299" y="679"/>
                  <a:pt x="308" y="673"/>
                  <a:pt x="314" y="662"/>
                </a:cubicBezTo>
                <a:cubicBezTo>
                  <a:pt x="301" y="662"/>
                  <a:pt x="298" y="653"/>
                  <a:pt x="286" y="652"/>
                </a:cubicBezTo>
                <a:close/>
                <a:moveTo>
                  <a:pt x="7119" y="648"/>
                </a:moveTo>
                <a:cubicBezTo>
                  <a:pt x="7119" y="651"/>
                  <a:pt x="7113" y="655"/>
                  <a:pt x="7119" y="658"/>
                </a:cubicBezTo>
                <a:cubicBezTo>
                  <a:pt x="7119" y="654"/>
                  <a:pt x="7125" y="651"/>
                  <a:pt x="7119" y="648"/>
                </a:cubicBezTo>
                <a:lnTo>
                  <a:pt x="7119" y="648"/>
                </a:lnTo>
                <a:close/>
                <a:moveTo>
                  <a:pt x="251" y="646"/>
                </a:moveTo>
                <a:cubicBezTo>
                  <a:pt x="242" y="647"/>
                  <a:pt x="230" y="654"/>
                  <a:pt x="233" y="668"/>
                </a:cubicBezTo>
                <a:cubicBezTo>
                  <a:pt x="249" y="669"/>
                  <a:pt x="250" y="656"/>
                  <a:pt x="260" y="651"/>
                </a:cubicBezTo>
                <a:lnTo>
                  <a:pt x="261" y="651"/>
                </a:lnTo>
                <a:cubicBezTo>
                  <a:pt x="259" y="648"/>
                  <a:pt x="256" y="646"/>
                  <a:pt x="251" y="646"/>
                </a:cubicBezTo>
                <a:close/>
                <a:moveTo>
                  <a:pt x="307" y="645"/>
                </a:moveTo>
                <a:lnTo>
                  <a:pt x="307" y="655"/>
                </a:lnTo>
                <a:lnTo>
                  <a:pt x="307" y="655"/>
                </a:lnTo>
                <a:cubicBezTo>
                  <a:pt x="311" y="654"/>
                  <a:pt x="317" y="656"/>
                  <a:pt x="317" y="652"/>
                </a:cubicBezTo>
                <a:cubicBezTo>
                  <a:pt x="312" y="651"/>
                  <a:pt x="312" y="646"/>
                  <a:pt x="307" y="645"/>
                </a:cubicBezTo>
                <a:close/>
                <a:moveTo>
                  <a:pt x="254" y="607"/>
                </a:moveTo>
                <a:cubicBezTo>
                  <a:pt x="241" y="607"/>
                  <a:pt x="240" y="620"/>
                  <a:pt x="237" y="632"/>
                </a:cubicBezTo>
                <a:cubicBezTo>
                  <a:pt x="242" y="635"/>
                  <a:pt x="248" y="636"/>
                  <a:pt x="254" y="635"/>
                </a:cubicBezTo>
                <a:cubicBezTo>
                  <a:pt x="250" y="622"/>
                  <a:pt x="261" y="615"/>
                  <a:pt x="254" y="608"/>
                </a:cubicBezTo>
                <a:lnTo>
                  <a:pt x="254" y="607"/>
                </a:lnTo>
                <a:close/>
                <a:moveTo>
                  <a:pt x="7003" y="601"/>
                </a:moveTo>
                <a:cubicBezTo>
                  <a:pt x="7003" y="605"/>
                  <a:pt x="7002" y="608"/>
                  <a:pt x="6999" y="611"/>
                </a:cubicBezTo>
                <a:cubicBezTo>
                  <a:pt x="7004" y="615"/>
                  <a:pt x="7017" y="610"/>
                  <a:pt x="7020" y="601"/>
                </a:cubicBezTo>
                <a:lnTo>
                  <a:pt x="7003" y="601"/>
                </a:lnTo>
                <a:close/>
                <a:moveTo>
                  <a:pt x="7100" y="600"/>
                </a:moveTo>
                <a:cubicBezTo>
                  <a:pt x="7095" y="608"/>
                  <a:pt x="7111" y="610"/>
                  <a:pt x="7110" y="604"/>
                </a:cubicBezTo>
                <a:cubicBezTo>
                  <a:pt x="7108" y="603"/>
                  <a:pt x="7107" y="603"/>
                  <a:pt x="7107" y="600"/>
                </a:cubicBezTo>
                <a:lnTo>
                  <a:pt x="7100" y="600"/>
                </a:lnTo>
                <a:lnTo>
                  <a:pt x="7100" y="600"/>
                </a:lnTo>
                <a:close/>
                <a:moveTo>
                  <a:pt x="258" y="586"/>
                </a:moveTo>
                <a:cubicBezTo>
                  <a:pt x="252" y="586"/>
                  <a:pt x="252" y="598"/>
                  <a:pt x="257" y="597"/>
                </a:cubicBezTo>
                <a:cubicBezTo>
                  <a:pt x="257" y="593"/>
                  <a:pt x="260" y="593"/>
                  <a:pt x="260" y="587"/>
                </a:cubicBezTo>
                <a:lnTo>
                  <a:pt x="261" y="587"/>
                </a:lnTo>
                <a:cubicBezTo>
                  <a:pt x="260" y="586"/>
                  <a:pt x="259" y="586"/>
                  <a:pt x="258" y="586"/>
                </a:cubicBezTo>
                <a:close/>
                <a:moveTo>
                  <a:pt x="7094" y="583"/>
                </a:moveTo>
                <a:cubicBezTo>
                  <a:pt x="7094" y="586"/>
                  <a:pt x="7094" y="588"/>
                  <a:pt x="7092" y="589"/>
                </a:cubicBezTo>
                <a:lnTo>
                  <a:pt x="7091" y="590"/>
                </a:lnTo>
                <a:lnTo>
                  <a:pt x="7092" y="584"/>
                </a:lnTo>
                <a:lnTo>
                  <a:pt x="7094" y="584"/>
                </a:lnTo>
                <a:lnTo>
                  <a:pt x="7094" y="583"/>
                </a:lnTo>
                <a:close/>
                <a:moveTo>
                  <a:pt x="7041" y="571"/>
                </a:moveTo>
                <a:lnTo>
                  <a:pt x="7040" y="592"/>
                </a:lnTo>
                <a:cubicBezTo>
                  <a:pt x="7051" y="591"/>
                  <a:pt x="7055" y="577"/>
                  <a:pt x="7051" y="571"/>
                </a:cubicBezTo>
                <a:lnTo>
                  <a:pt x="7041" y="571"/>
                </a:lnTo>
                <a:close/>
                <a:moveTo>
                  <a:pt x="7005" y="560"/>
                </a:moveTo>
                <a:cubicBezTo>
                  <a:pt x="7008" y="566"/>
                  <a:pt x="6995" y="571"/>
                  <a:pt x="7005" y="573"/>
                </a:cubicBezTo>
                <a:cubicBezTo>
                  <a:pt x="7016" y="569"/>
                  <a:pt x="7019" y="582"/>
                  <a:pt x="7011" y="594"/>
                </a:cubicBezTo>
                <a:cubicBezTo>
                  <a:pt x="7026" y="598"/>
                  <a:pt x="7021" y="579"/>
                  <a:pt x="7028" y="574"/>
                </a:cubicBezTo>
                <a:lnTo>
                  <a:pt x="7027" y="574"/>
                </a:lnTo>
                <a:cubicBezTo>
                  <a:pt x="7019" y="570"/>
                  <a:pt x="7012" y="565"/>
                  <a:pt x="7005" y="560"/>
                </a:cubicBezTo>
                <a:close/>
                <a:moveTo>
                  <a:pt x="7125" y="533"/>
                </a:moveTo>
                <a:cubicBezTo>
                  <a:pt x="7125" y="537"/>
                  <a:pt x="7125" y="542"/>
                  <a:pt x="7125" y="547"/>
                </a:cubicBezTo>
                <a:cubicBezTo>
                  <a:pt x="7130" y="547"/>
                  <a:pt x="7135" y="545"/>
                  <a:pt x="7138" y="540"/>
                </a:cubicBezTo>
                <a:cubicBezTo>
                  <a:pt x="7133" y="538"/>
                  <a:pt x="7130" y="535"/>
                  <a:pt x="7125" y="533"/>
                </a:cubicBezTo>
                <a:lnTo>
                  <a:pt x="7125" y="533"/>
                </a:lnTo>
                <a:close/>
                <a:moveTo>
                  <a:pt x="7072" y="525"/>
                </a:moveTo>
                <a:cubicBezTo>
                  <a:pt x="7068" y="530"/>
                  <a:pt x="7062" y="532"/>
                  <a:pt x="7058" y="529"/>
                </a:cubicBezTo>
                <a:cubicBezTo>
                  <a:pt x="7055" y="545"/>
                  <a:pt x="7086" y="531"/>
                  <a:pt x="7072" y="526"/>
                </a:cubicBezTo>
                <a:lnTo>
                  <a:pt x="7072" y="525"/>
                </a:lnTo>
                <a:close/>
                <a:moveTo>
                  <a:pt x="304" y="520"/>
                </a:moveTo>
                <a:cubicBezTo>
                  <a:pt x="298" y="541"/>
                  <a:pt x="298" y="549"/>
                  <a:pt x="287" y="561"/>
                </a:cubicBezTo>
                <a:cubicBezTo>
                  <a:pt x="280" y="551"/>
                  <a:pt x="255" y="543"/>
                  <a:pt x="253" y="564"/>
                </a:cubicBezTo>
                <a:cubicBezTo>
                  <a:pt x="262" y="565"/>
                  <a:pt x="271" y="564"/>
                  <a:pt x="280" y="561"/>
                </a:cubicBezTo>
                <a:cubicBezTo>
                  <a:pt x="275" y="580"/>
                  <a:pt x="288" y="579"/>
                  <a:pt x="290" y="591"/>
                </a:cubicBezTo>
                <a:cubicBezTo>
                  <a:pt x="290" y="599"/>
                  <a:pt x="287" y="601"/>
                  <a:pt x="280" y="601"/>
                </a:cubicBezTo>
                <a:cubicBezTo>
                  <a:pt x="286" y="609"/>
                  <a:pt x="286" y="621"/>
                  <a:pt x="280" y="628"/>
                </a:cubicBezTo>
                <a:cubicBezTo>
                  <a:pt x="289" y="632"/>
                  <a:pt x="292" y="642"/>
                  <a:pt x="300" y="645"/>
                </a:cubicBezTo>
                <a:cubicBezTo>
                  <a:pt x="310" y="630"/>
                  <a:pt x="303" y="625"/>
                  <a:pt x="297" y="612"/>
                </a:cubicBezTo>
                <a:cubicBezTo>
                  <a:pt x="302" y="611"/>
                  <a:pt x="303" y="606"/>
                  <a:pt x="307" y="605"/>
                </a:cubicBezTo>
                <a:cubicBezTo>
                  <a:pt x="308" y="611"/>
                  <a:pt x="304" y="622"/>
                  <a:pt x="314" y="618"/>
                </a:cubicBezTo>
                <a:cubicBezTo>
                  <a:pt x="313" y="603"/>
                  <a:pt x="316" y="588"/>
                  <a:pt x="324" y="574"/>
                </a:cubicBezTo>
                <a:lnTo>
                  <a:pt x="308" y="574"/>
                </a:lnTo>
                <a:lnTo>
                  <a:pt x="308" y="574"/>
                </a:lnTo>
                <a:lnTo>
                  <a:pt x="307" y="574"/>
                </a:lnTo>
                <a:lnTo>
                  <a:pt x="308" y="574"/>
                </a:lnTo>
                <a:lnTo>
                  <a:pt x="307" y="576"/>
                </a:lnTo>
                <a:cubicBezTo>
                  <a:pt x="307" y="582"/>
                  <a:pt x="311" y="591"/>
                  <a:pt x="304" y="591"/>
                </a:cubicBezTo>
                <a:cubicBezTo>
                  <a:pt x="306" y="586"/>
                  <a:pt x="300" y="532"/>
                  <a:pt x="320" y="544"/>
                </a:cubicBezTo>
                <a:lnTo>
                  <a:pt x="320" y="527"/>
                </a:lnTo>
                <a:cubicBezTo>
                  <a:pt x="310" y="530"/>
                  <a:pt x="307" y="524"/>
                  <a:pt x="304" y="520"/>
                </a:cubicBezTo>
                <a:close/>
                <a:moveTo>
                  <a:pt x="210" y="500"/>
                </a:moveTo>
                <a:cubicBezTo>
                  <a:pt x="209" y="500"/>
                  <a:pt x="208" y="500"/>
                  <a:pt x="207" y="500"/>
                </a:cubicBezTo>
                <a:cubicBezTo>
                  <a:pt x="204" y="511"/>
                  <a:pt x="212" y="511"/>
                  <a:pt x="217" y="514"/>
                </a:cubicBezTo>
                <a:lnTo>
                  <a:pt x="217" y="513"/>
                </a:lnTo>
                <a:cubicBezTo>
                  <a:pt x="218" y="505"/>
                  <a:pt x="217" y="500"/>
                  <a:pt x="210" y="500"/>
                </a:cubicBezTo>
                <a:close/>
                <a:moveTo>
                  <a:pt x="335" y="476"/>
                </a:moveTo>
                <a:cubicBezTo>
                  <a:pt x="324" y="481"/>
                  <a:pt x="314" y="488"/>
                  <a:pt x="305" y="496"/>
                </a:cubicBezTo>
                <a:cubicBezTo>
                  <a:pt x="298" y="484"/>
                  <a:pt x="283" y="511"/>
                  <a:pt x="282" y="493"/>
                </a:cubicBezTo>
                <a:cubicBezTo>
                  <a:pt x="261" y="496"/>
                  <a:pt x="263" y="523"/>
                  <a:pt x="255" y="523"/>
                </a:cubicBezTo>
                <a:cubicBezTo>
                  <a:pt x="278" y="525"/>
                  <a:pt x="284" y="497"/>
                  <a:pt x="308" y="510"/>
                </a:cubicBezTo>
                <a:cubicBezTo>
                  <a:pt x="306" y="494"/>
                  <a:pt x="324" y="499"/>
                  <a:pt x="335" y="496"/>
                </a:cubicBezTo>
                <a:lnTo>
                  <a:pt x="335" y="476"/>
                </a:lnTo>
                <a:close/>
                <a:moveTo>
                  <a:pt x="7135" y="475"/>
                </a:moveTo>
                <a:cubicBezTo>
                  <a:pt x="7111" y="475"/>
                  <a:pt x="7122" y="508"/>
                  <a:pt x="7142" y="507"/>
                </a:cubicBezTo>
                <a:cubicBezTo>
                  <a:pt x="7140" y="496"/>
                  <a:pt x="7146" y="494"/>
                  <a:pt x="7146" y="486"/>
                </a:cubicBezTo>
                <a:cubicBezTo>
                  <a:pt x="7137" y="487"/>
                  <a:pt x="7135" y="481"/>
                  <a:pt x="7140" y="476"/>
                </a:cubicBezTo>
                <a:lnTo>
                  <a:pt x="7140" y="476"/>
                </a:lnTo>
                <a:cubicBezTo>
                  <a:pt x="7138" y="475"/>
                  <a:pt x="7136" y="475"/>
                  <a:pt x="7135" y="475"/>
                </a:cubicBezTo>
                <a:close/>
                <a:moveTo>
                  <a:pt x="7073" y="460"/>
                </a:moveTo>
                <a:cubicBezTo>
                  <a:pt x="7063" y="463"/>
                  <a:pt x="7064" y="459"/>
                  <a:pt x="7056" y="463"/>
                </a:cubicBezTo>
                <a:lnTo>
                  <a:pt x="7056" y="463"/>
                </a:lnTo>
                <a:cubicBezTo>
                  <a:pt x="7055" y="476"/>
                  <a:pt x="7068" y="474"/>
                  <a:pt x="7076" y="477"/>
                </a:cubicBezTo>
                <a:cubicBezTo>
                  <a:pt x="7079" y="468"/>
                  <a:pt x="7072" y="468"/>
                  <a:pt x="7073" y="460"/>
                </a:cubicBezTo>
                <a:close/>
                <a:moveTo>
                  <a:pt x="4237" y="441"/>
                </a:moveTo>
                <a:cubicBezTo>
                  <a:pt x="4229" y="442"/>
                  <a:pt x="4227" y="449"/>
                  <a:pt x="4227" y="455"/>
                </a:cubicBezTo>
                <a:cubicBezTo>
                  <a:pt x="4231" y="455"/>
                  <a:pt x="4235" y="457"/>
                  <a:pt x="4238" y="459"/>
                </a:cubicBezTo>
                <a:lnTo>
                  <a:pt x="4238" y="458"/>
                </a:lnTo>
                <a:cubicBezTo>
                  <a:pt x="4237" y="450"/>
                  <a:pt x="4244" y="451"/>
                  <a:pt x="4240" y="441"/>
                </a:cubicBezTo>
                <a:cubicBezTo>
                  <a:pt x="4239" y="441"/>
                  <a:pt x="4238" y="441"/>
                  <a:pt x="4237" y="441"/>
                </a:cubicBezTo>
                <a:close/>
                <a:moveTo>
                  <a:pt x="2771" y="434"/>
                </a:moveTo>
                <a:cubicBezTo>
                  <a:pt x="2771" y="436"/>
                  <a:pt x="2771" y="438"/>
                  <a:pt x="2771" y="441"/>
                </a:cubicBezTo>
                <a:lnTo>
                  <a:pt x="2778" y="441"/>
                </a:lnTo>
                <a:cubicBezTo>
                  <a:pt x="2778" y="438"/>
                  <a:pt x="2778" y="436"/>
                  <a:pt x="2778" y="434"/>
                </a:cubicBezTo>
                <a:lnTo>
                  <a:pt x="2771" y="434"/>
                </a:lnTo>
                <a:close/>
                <a:moveTo>
                  <a:pt x="3327" y="426"/>
                </a:moveTo>
                <a:cubicBezTo>
                  <a:pt x="3324" y="426"/>
                  <a:pt x="3322" y="428"/>
                  <a:pt x="3322" y="433"/>
                </a:cubicBezTo>
                <a:cubicBezTo>
                  <a:pt x="3336" y="434"/>
                  <a:pt x="3331" y="426"/>
                  <a:pt x="3327" y="426"/>
                </a:cubicBezTo>
                <a:close/>
                <a:moveTo>
                  <a:pt x="4235" y="423"/>
                </a:moveTo>
                <a:cubicBezTo>
                  <a:pt x="4231" y="423"/>
                  <a:pt x="4228" y="426"/>
                  <a:pt x="4227" y="432"/>
                </a:cubicBezTo>
                <a:lnTo>
                  <a:pt x="4228" y="432"/>
                </a:lnTo>
                <a:cubicBezTo>
                  <a:pt x="4232" y="437"/>
                  <a:pt x="4248" y="437"/>
                  <a:pt x="4247" y="428"/>
                </a:cubicBezTo>
                <a:cubicBezTo>
                  <a:pt x="4243" y="425"/>
                  <a:pt x="4238" y="423"/>
                  <a:pt x="4235" y="423"/>
                </a:cubicBezTo>
                <a:close/>
                <a:moveTo>
                  <a:pt x="309" y="419"/>
                </a:moveTo>
                <a:cubicBezTo>
                  <a:pt x="309" y="424"/>
                  <a:pt x="308" y="431"/>
                  <a:pt x="315" y="429"/>
                </a:cubicBezTo>
                <a:lnTo>
                  <a:pt x="315" y="419"/>
                </a:lnTo>
                <a:lnTo>
                  <a:pt x="309" y="419"/>
                </a:lnTo>
                <a:close/>
                <a:moveTo>
                  <a:pt x="292" y="419"/>
                </a:moveTo>
                <a:cubicBezTo>
                  <a:pt x="295" y="438"/>
                  <a:pt x="281" y="439"/>
                  <a:pt x="268" y="443"/>
                </a:cubicBezTo>
                <a:lnTo>
                  <a:pt x="268" y="456"/>
                </a:lnTo>
                <a:cubicBezTo>
                  <a:pt x="280" y="461"/>
                  <a:pt x="290" y="457"/>
                  <a:pt x="309" y="456"/>
                </a:cubicBezTo>
                <a:lnTo>
                  <a:pt x="309" y="472"/>
                </a:lnTo>
                <a:lnTo>
                  <a:pt x="308" y="472"/>
                </a:lnTo>
                <a:lnTo>
                  <a:pt x="309" y="473"/>
                </a:lnTo>
                <a:lnTo>
                  <a:pt x="309" y="472"/>
                </a:lnTo>
                <a:lnTo>
                  <a:pt x="311" y="472"/>
                </a:lnTo>
                <a:cubicBezTo>
                  <a:pt x="323" y="467"/>
                  <a:pt x="321" y="448"/>
                  <a:pt x="345" y="456"/>
                </a:cubicBezTo>
                <a:cubicBezTo>
                  <a:pt x="345" y="441"/>
                  <a:pt x="356" y="437"/>
                  <a:pt x="352" y="419"/>
                </a:cubicBezTo>
                <a:cubicBezTo>
                  <a:pt x="336" y="425"/>
                  <a:pt x="327" y="437"/>
                  <a:pt x="309" y="440"/>
                </a:cubicBezTo>
                <a:cubicBezTo>
                  <a:pt x="309" y="438"/>
                  <a:pt x="309" y="436"/>
                  <a:pt x="309" y="435"/>
                </a:cubicBezTo>
                <a:cubicBezTo>
                  <a:pt x="309" y="426"/>
                  <a:pt x="301" y="418"/>
                  <a:pt x="292" y="419"/>
                </a:cubicBezTo>
                <a:close/>
                <a:moveTo>
                  <a:pt x="2737" y="418"/>
                </a:moveTo>
                <a:cubicBezTo>
                  <a:pt x="2736" y="418"/>
                  <a:pt x="2762" y="422"/>
                  <a:pt x="2740" y="418"/>
                </a:cubicBezTo>
                <a:cubicBezTo>
                  <a:pt x="2738" y="418"/>
                  <a:pt x="2738" y="418"/>
                  <a:pt x="2737" y="418"/>
                </a:cubicBezTo>
                <a:close/>
                <a:moveTo>
                  <a:pt x="3077" y="394"/>
                </a:moveTo>
                <a:cubicBezTo>
                  <a:pt x="3072" y="394"/>
                  <a:pt x="3052" y="393"/>
                  <a:pt x="3058" y="397"/>
                </a:cubicBezTo>
                <a:lnTo>
                  <a:pt x="3060" y="398"/>
                </a:lnTo>
                <a:lnTo>
                  <a:pt x="3059" y="398"/>
                </a:lnTo>
                <a:lnTo>
                  <a:pt x="3060" y="398"/>
                </a:lnTo>
                <a:lnTo>
                  <a:pt x="3060" y="398"/>
                </a:lnTo>
                <a:lnTo>
                  <a:pt x="3060" y="398"/>
                </a:lnTo>
                <a:cubicBezTo>
                  <a:pt x="3067" y="397"/>
                  <a:pt x="3086" y="398"/>
                  <a:pt x="3077" y="394"/>
                </a:cubicBezTo>
                <a:close/>
                <a:moveTo>
                  <a:pt x="2746" y="391"/>
                </a:moveTo>
                <a:cubicBezTo>
                  <a:pt x="2746" y="393"/>
                  <a:pt x="2743" y="392"/>
                  <a:pt x="2743" y="394"/>
                </a:cubicBezTo>
                <a:cubicBezTo>
                  <a:pt x="2743" y="396"/>
                  <a:pt x="2741" y="401"/>
                  <a:pt x="2743" y="401"/>
                </a:cubicBezTo>
                <a:cubicBezTo>
                  <a:pt x="2745" y="401"/>
                  <a:pt x="2746" y="401"/>
                  <a:pt x="2746" y="404"/>
                </a:cubicBezTo>
                <a:lnTo>
                  <a:pt x="2753" y="404"/>
                </a:lnTo>
                <a:lnTo>
                  <a:pt x="2751" y="401"/>
                </a:lnTo>
                <a:cubicBezTo>
                  <a:pt x="2751" y="399"/>
                  <a:pt x="2754" y="403"/>
                  <a:pt x="2754" y="401"/>
                </a:cubicBezTo>
                <a:cubicBezTo>
                  <a:pt x="2754" y="398"/>
                  <a:pt x="2756" y="394"/>
                  <a:pt x="2754" y="394"/>
                </a:cubicBezTo>
                <a:cubicBezTo>
                  <a:pt x="2752" y="394"/>
                  <a:pt x="2751" y="393"/>
                  <a:pt x="2751" y="391"/>
                </a:cubicBezTo>
                <a:lnTo>
                  <a:pt x="2746" y="391"/>
                </a:lnTo>
                <a:close/>
                <a:moveTo>
                  <a:pt x="4128" y="383"/>
                </a:moveTo>
                <a:cubicBezTo>
                  <a:pt x="4125" y="383"/>
                  <a:pt x="4120" y="385"/>
                  <a:pt x="4118" y="388"/>
                </a:cubicBezTo>
                <a:lnTo>
                  <a:pt x="4119" y="388"/>
                </a:lnTo>
                <a:cubicBezTo>
                  <a:pt x="4123" y="386"/>
                  <a:pt x="4136" y="392"/>
                  <a:pt x="4134" y="384"/>
                </a:cubicBezTo>
                <a:cubicBezTo>
                  <a:pt x="4133" y="383"/>
                  <a:pt x="4131" y="382"/>
                  <a:pt x="4128" y="383"/>
                </a:cubicBezTo>
                <a:close/>
                <a:moveTo>
                  <a:pt x="3518" y="382"/>
                </a:moveTo>
                <a:lnTo>
                  <a:pt x="3511" y="382"/>
                </a:lnTo>
                <a:cubicBezTo>
                  <a:pt x="3511" y="385"/>
                  <a:pt x="3511" y="389"/>
                  <a:pt x="3511" y="392"/>
                </a:cubicBezTo>
                <a:lnTo>
                  <a:pt x="3518" y="392"/>
                </a:lnTo>
                <a:cubicBezTo>
                  <a:pt x="3518" y="389"/>
                  <a:pt x="3518" y="385"/>
                  <a:pt x="3518" y="382"/>
                </a:cubicBezTo>
                <a:close/>
                <a:moveTo>
                  <a:pt x="2776" y="377"/>
                </a:moveTo>
                <a:cubicBezTo>
                  <a:pt x="2774" y="377"/>
                  <a:pt x="2772" y="379"/>
                  <a:pt x="2772" y="383"/>
                </a:cubicBezTo>
                <a:cubicBezTo>
                  <a:pt x="2786" y="385"/>
                  <a:pt x="2781" y="378"/>
                  <a:pt x="2776" y="377"/>
                </a:cubicBezTo>
                <a:close/>
                <a:moveTo>
                  <a:pt x="2857" y="373"/>
                </a:moveTo>
                <a:cubicBezTo>
                  <a:pt x="2854" y="373"/>
                  <a:pt x="2852" y="376"/>
                  <a:pt x="2858" y="381"/>
                </a:cubicBezTo>
                <a:cubicBezTo>
                  <a:pt x="2863" y="375"/>
                  <a:pt x="2860" y="373"/>
                  <a:pt x="2857" y="373"/>
                </a:cubicBezTo>
                <a:close/>
                <a:moveTo>
                  <a:pt x="4302" y="371"/>
                </a:moveTo>
                <a:cubicBezTo>
                  <a:pt x="4298" y="376"/>
                  <a:pt x="4297" y="392"/>
                  <a:pt x="4306" y="392"/>
                </a:cubicBezTo>
                <a:lnTo>
                  <a:pt x="4306" y="392"/>
                </a:lnTo>
                <a:cubicBezTo>
                  <a:pt x="4305" y="382"/>
                  <a:pt x="4315" y="375"/>
                  <a:pt x="4302" y="371"/>
                </a:cubicBezTo>
                <a:close/>
                <a:moveTo>
                  <a:pt x="3334" y="371"/>
                </a:moveTo>
                <a:cubicBezTo>
                  <a:pt x="3329" y="372"/>
                  <a:pt x="3326" y="374"/>
                  <a:pt x="3326" y="378"/>
                </a:cubicBezTo>
                <a:lnTo>
                  <a:pt x="3327" y="378"/>
                </a:lnTo>
                <a:cubicBezTo>
                  <a:pt x="3334" y="379"/>
                  <a:pt x="3339" y="377"/>
                  <a:pt x="3339" y="371"/>
                </a:cubicBezTo>
                <a:cubicBezTo>
                  <a:pt x="3338" y="371"/>
                  <a:pt x="3336" y="371"/>
                  <a:pt x="3334" y="371"/>
                </a:cubicBezTo>
                <a:close/>
                <a:moveTo>
                  <a:pt x="4261" y="366"/>
                </a:moveTo>
                <a:cubicBezTo>
                  <a:pt x="4254" y="366"/>
                  <a:pt x="4252" y="370"/>
                  <a:pt x="4252" y="377"/>
                </a:cubicBezTo>
                <a:lnTo>
                  <a:pt x="4261" y="376"/>
                </a:lnTo>
                <a:cubicBezTo>
                  <a:pt x="4261" y="373"/>
                  <a:pt x="4261" y="370"/>
                  <a:pt x="4261" y="366"/>
                </a:cubicBezTo>
                <a:close/>
                <a:moveTo>
                  <a:pt x="4272" y="366"/>
                </a:moveTo>
                <a:cubicBezTo>
                  <a:pt x="4272" y="368"/>
                  <a:pt x="4272" y="371"/>
                  <a:pt x="4272" y="373"/>
                </a:cubicBezTo>
                <a:lnTo>
                  <a:pt x="4279" y="373"/>
                </a:lnTo>
                <a:cubicBezTo>
                  <a:pt x="4279" y="371"/>
                  <a:pt x="4279" y="368"/>
                  <a:pt x="4279" y="366"/>
                </a:cubicBezTo>
                <a:lnTo>
                  <a:pt x="4272" y="366"/>
                </a:lnTo>
                <a:close/>
                <a:moveTo>
                  <a:pt x="200" y="364"/>
                </a:moveTo>
                <a:cubicBezTo>
                  <a:pt x="197" y="364"/>
                  <a:pt x="193" y="365"/>
                  <a:pt x="191" y="368"/>
                </a:cubicBezTo>
                <a:cubicBezTo>
                  <a:pt x="191" y="369"/>
                  <a:pt x="191" y="371"/>
                  <a:pt x="191" y="372"/>
                </a:cubicBezTo>
                <a:cubicBezTo>
                  <a:pt x="193" y="381"/>
                  <a:pt x="202" y="387"/>
                  <a:pt x="211" y="385"/>
                </a:cubicBezTo>
                <a:lnTo>
                  <a:pt x="211" y="384"/>
                </a:lnTo>
                <a:cubicBezTo>
                  <a:pt x="211" y="380"/>
                  <a:pt x="212" y="375"/>
                  <a:pt x="214" y="371"/>
                </a:cubicBezTo>
                <a:cubicBezTo>
                  <a:pt x="211" y="368"/>
                  <a:pt x="206" y="365"/>
                  <a:pt x="200" y="364"/>
                </a:cubicBezTo>
                <a:close/>
                <a:moveTo>
                  <a:pt x="4132" y="363"/>
                </a:moveTo>
                <a:cubicBezTo>
                  <a:pt x="4125" y="364"/>
                  <a:pt x="4127" y="379"/>
                  <a:pt x="4132" y="378"/>
                </a:cubicBezTo>
                <a:cubicBezTo>
                  <a:pt x="4133" y="373"/>
                  <a:pt x="4137" y="371"/>
                  <a:pt x="4135" y="364"/>
                </a:cubicBezTo>
                <a:lnTo>
                  <a:pt x="4135" y="364"/>
                </a:lnTo>
                <a:cubicBezTo>
                  <a:pt x="4133" y="363"/>
                  <a:pt x="4132" y="363"/>
                  <a:pt x="4132" y="363"/>
                </a:cubicBezTo>
                <a:close/>
                <a:moveTo>
                  <a:pt x="3279" y="362"/>
                </a:moveTo>
                <a:cubicBezTo>
                  <a:pt x="3265" y="371"/>
                  <a:pt x="3269" y="365"/>
                  <a:pt x="3252" y="363"/>
                </a:cubicBezTo>
                <a:cubicBezTo>
                  <a:pt x="3248" y="368"/>
                  <a:pt x="3250" y="376"/>
                  <a:pt x="3250" y="384"/>
                </a:cubicBezTo>
                <a:lnTo>
                  <a:pt x="3250" y="384"/>
                </a:lnTo>
                <a:cubicBezTo>
                  <a:pt x="3263" y="380"/>
                  <a:pt x="3275" y="375"/>
                  <a:pt x="3279" y="362"/>
                </a:cubicBezTo>
                <a:close/>
                <a:moveTo>
                  <a:pt x="7002" y="357"/>
                </a:moveTo>
                <a:cubicBezTo>
                  <a:pt x="6986" y="356"/>
                  <a:pt x="7002" y="372"/>
                  <a:pt x="7005" y="357"/>
                </a:cubicBezTo>
                <a:cubicBezTo>
                  <a:pt x="7004" y="357"/>
                  <a:pt x="7003" y="357"/>
                  <a:pt x="7002" y="357"/>
                </a:cubicBezTo>
                <a:close/>
                <a:moveTo>
                  <a:pt x="3520" y="355"/>
                </a:moveTo>
                <a:lnTo>
                  <a:pt x="3520" y="355"/>
                </a:lnTo>
                <a:lnTo>
                  <a:pt x="3518" y="355"/>
                </a:lnTo>
                <a:cubicBezTo>
                  <a:pt x="3514" y="357"/>
                  <a:pt x="3513" y="362"/>
                  <a:pt x="3514" y="368"/>
                </a:cubicBezTo>
                <a:cubicBezTo>
                  <a:pt x="3514" y="368"/>
                  <a:pt x="3514" y="369"/>
                  <a:pt x="3514" y="369"/>
                </a:cubicBezTo>
                <a:cubicBezTo>
                  <a:pt x="3522" y="374"/>
                  <a:pt x="3532" y="372"/>
                  <a:pt x="3537" y="364"/>
                </a:cubicBezTo>
                <a:cubicBezTo>
                  <a:pt x="3529" y="365"/>
                  <a:pt x="3529" y="357"/>
                  <a:pt x="3523" y="355"/>
                </a:cubicBezTo>
                <a:lnTo>
                  <a:pt x="3520" y="355"/>
                </a:lnTo>
                <a:lnTo>
                  <a:pt x="3520" y="355"/>
                </a:lnTo>
                <a:lnTo>
                  <a:pt x="3520" y="355"/>
                </a:lnTo>
                <a:close/>
                <a:moveTo>
                  <a:pt x="7041" y="351"/>
                </a:moveTo>
                <a:cubicBezTo>
                  <a:pt x="7034" y="351"/>
                  <a:pt x="7029" y="352"/>
                  <a:pt x="7029" y="358"/>
                </a:cubicBezTo>
                <a:lnTo>
                  <a:pt x="7028" y="358"/>
                </a:lnTo>
                <a:cubicBezTo>
                  <a:pt x="7041" y="357"/>
                  <a:pt x="7049" y="367"/>
                  <a:pt x="7052" y="352"/>
                </a:cubicBezTo>
                <a:cubicBezTo>
                  <a:pt x="7049" y="352"/>
                  <a:pt x="7044" y="351"/>
                  <a:pt x="7041" y="351"/>
                </a:cubicBezTo>
                <a:close/>
                <a:moveTo>
                  <a:pt x="3225" y="351"/>
                </a:moveTo>
                <a:cubicBezTo>
                  <a:pt x="3225" y="353"/>
                  <a:pt x="3225" y="355"/>
                  <a:pt x="3225" y="357"/>
                </a:cubicBezTo>
                <a:lnTo>
                  <a:pt x="3232" y="357"/>
                </a:lnTo>
                <a:cubicBezTo>
                  <a:pt x="3232" y="355"/>
                  <a:pt x="3232" y="353"/>
                  <a:pt x="3232" y="351"/>
                </a:cubicBezTo>
                <a:lnTo>
                  <a:pt x="3225" y="351"/>
                </a:lnTo>
                <a:close/>
                <a:moveTo>
                  <a:pt x="3098" y="342"/>
                </a:moveTo>
                <a:cubicBezTo>
                  <a:pt x="3097" y="342"/>
                  <a:pt x="3096" y="342"/>
                  <a:pt x="3095" y="342"/>
                </a:cubicBezTo>
                <a:cubicBezTo>
                  <a:pt x="3095" y="345"/>
                  <a:pt x="3095" y="347"/>
                  <a:pt x="3095" y="349"/>
                </a:cubicBezTo>
                <a:lnTo>
                  <a:pt x="3094" y="349"/>
                </a:lnTo>
                <a:cubicBezTo>
                  <a:pt x="3098" y="349"/>
                  <a:pt x="3098" y="352"/>
                  <a:pt x="3102" y="352"/>
                </a:cubicBezTo>
                <a:cubicBezTo>
                  <a:pt x="3102" y="348"/>
                  <a:pt x="3102" y="342"/>
                  <a:pt x="3098" y="342"/>
                </a:cubicBezTo>
                <a:close/>
                <a:moveTo>
                  <a:pt x="4136" y="341"/>
                </a:moveTo>
                <a:cubicBezTo>
                  <a:pt x="4134" y="341"/>
                  <a:pt x="4131" y="342"/>
                  <a:pt x="4131" y="347"/>
                </a:cubicBezTo>
                <a:cubicBezTo>
                  <a:pt x="4145" y="349"/>
                  <a:pt x="4141" y="341"/>
                  <a:pt x="4136" y="341"/>
                </a:cubicBezTo>
                <a:close/>
                <a:moveTo>
                  <a:pt x="2857" y="333"/>
                </a:moveTo>
                <a:cubicBezTo>
                  <a:pt x="2857" y="336"/>
                  <a:pt x="2857" y="338"/>
                  <a:pt x="2857" y="340"/>
                </a:cubicBezTo>
                <a:lnTo>
                  <a:pt x="2856" y="340"/>
                </a:lnTo>
                <a:cubicBezTo>
                  <a:pt x="2860" y="340"/>
                  <a:pt x="2861" y="345"/>
                  <a:pt x="2867" y="343"/>
                </a:cubicBezTo>
                <a:cubicBezTo>
                  <a:pt x="2867" y="340"/>
                  <a:pt x="2867" y="337"/>
                  <a:pt x="2867" y="333"/>
                </a:cubicBezTo>
                <a:lnTo>
                  <a:pt x="2857" y="333"/>
                </a:lnTo>
                <a:close/>
                <a:moveTo>
                  <a:pt x="3104" y="332"/>
                </a:moveTo>
                <a:cubicBezTo>
                  <a:pt x="3100" y="332"/>
                  <a:pt x="3096" y="335"/>
                  <a:pt x="3102" y="339"/>
                </a:cubicBezTo>
                <a:cubicBezTo>
                  <a:pt x="3110" y="334"/>
                  <a:pt x="3107" y="332"/>
                  <a:pt x="3104" y="332"/>
                </a:cubicBezTo>
                <a:close/>
                <a:moveTo>
                  <a:pt x="3070" y="330"/>
                </a:moveTo>
                <a:cubicBezTo>
                  <a:pt x="3069" y="330"/>
                  <a:pt x="3068" y="331"/>
                  <a:pt x="3068" y="334"/>
                </a:cubicBezTo>
                <a:lnTo>
                  <a:pt x="3068" y="336"/>
                </a:lnTo>
                <a:lnTo>
                  <a:pt x="3067" y="336"/>
                </a:lnTo>
                <a:lnTo>
                  <a:pt x="3068" y="337"/>
                </a:lnTo>
                <a:lnTo>
                  <a:pt x="3068" y="336"/>
                </a:lnTo>
                <a:lnTo>
                  <a:pt x="3071" y="336"/>
                </a:lnTo>
                <a:cubicBezTo>
                  <a:pt x="3075" y="336"/>
                  <a:pt x="3080" y="336"/>
                  <a:pt x="3081" y="333"/>
                </a:cubicBezTo>
                <a:cubicBezTo>
                  <a:pt x="3077" y="334"/>
                  <a:pt x="3073" y="330"/>
                  <a:pt x="3070" y="330"/>
                </a:cubicBezTo>
                <a:close/>
                <a:moveTo>
                  <a:pt x="245" y="327"/>
                </a:moveTo>
                <a:cubicBezTo>
                  <a:pt x="240" y="327"/>
                  <a:pt x="232" y="325"/>
                  <a:pt x="232" y="330"/>
                </a:cubicBezTo>
                <a:cubicBezTo>
                  <a:pt x="243" y="340"/>
                  <a:pt x="225" y="364"/>
                  <a:pt x="238" y="367"/>
                </a:cubicBezTo>
                <a:cubicBezTo>
                  <a:pt x="245" y="355"/>
                  <a:pt x="248" y="341"/>
                  <a:pt x="245" y="327"/>
                </a:cubicBezTo>
                <a:lnTo>
                  <a:pt x="245" y="327"/>
                </a:lnTo>
                <a:close/>
                <a:moveTo>
                  <a:pt x="4294" y="325"/>
                </a:moveTo>
                <a:cubicBezTo>
                  <a:pt x="4297" y="334"/>
                  <a:pt x="4290" y="334"/>
                  <a:pt x="4291" y="342"/>
                </a:cubicBezTo>
                <a:lnTo>
                  <a:pt x="4291" y="342"/>
                </a:lnTo>
                <a:cubicBezTo>
                  <a:pt x="4297" y="338"/>
                  <a:pt x="4308" y="340"/>
                  <a:pt x="4311" y="334"/>
                </a:cubicBezTo>
                <a:cubicBezTo>
                  <a:pt x="4308" y="329"/>
                  <a:pt x="4300" y="327"/>
                  <a:pt x="4294" y="325"/>
                </a:cubicBezTo>
                <a:close/>
                <a:moveTo>
                  <a:pt x="496" y="324"/>
                </a:moveTo>
                <a:lnTo>
                  <a:pt x="496" y="338"/>
                </a:lnTo>
                <a:cubicBezTo>
                  <a:pt x="499" y="338"/>
                  <a:pt x="503" y="337"/>
                  <a:pt x="506" y="334"/>
                </a:cubicBezTo>
                <a:lnTo>
                  <a:pt x="506" y="328"/>
                </a:lnTo>
                <a:lnTo>
                  <a:pt x="506" y="328"/>
                </a:lnTo>
                <a:cubicBezTo>
                  <a:pt x="502" y="328"/>
                  <a:pt x="499" y="327"/>
                  <a:pt x="496" y="324"/>
                </a:cubicBezTo>
                <a:close/>
                <a:moveTo>
                  <a:pt x="3151" y="324"/>
                </a:moveTo>
                <a:cubicBezTo>
                  <a:pt x="3150" y="324"/>
                  <a:pt x="3149" y="324"/>
                  <a:pt x="3148" y="324"/>
                </a:cubicBezTo>
                <a:cubicBezTo>
                  <a:pt x="3145" y="326"/>
                  <a:pt x="3143" y="330"/>
                  <a:pt x="3144" y="334"/>
                </a:cubicBezTo>
                <a:cubicBezTo>
                  <a:pt x="3151" y="339"/>
                  <a:pt x="3148" y="333"/>
                  <a:pt x="3158" y="334"/>
                </a:cubicBezTo>
                <a:cubicBezTo>
                  <a:pt x="3159" y="332"/>
                  <a:pt x="3159" y="330"/>
                  <a:pt x="3158" y="328"/>
                </a:cubicBezTo>
                <a:cubicBezTo>
                  <a:pt x="3157" y="326"/>
                  <a:pt x="3154" y="324"/>
                  <a:pt x="3151" y="324"/>
                </a:cubicBezTo>
                <a:close/>
                <a:moveTo>
                  <a:pt x="226" y="320"/>
                </a:moveTo>
                <a:cubicBezTo>
                  <a:pt x="222" y="321"/>
                  <a:pt x="220" y="324"/>
                  <a:pt x="215" y="324"/>
                </a:cubicBezTo>
                <a:cubicBezTo>
                  <a:pt x="214" y="332"/>
                  <a:pt x="217" y="338"/>
                  <a:pt x="221" y="341"/>
                </a:cubicBezTo>
                <a:lnTo>
                  <a:pt x="222" y="340"/>
                </a:lnTo>
                <a:cubicBezTo>
                  <a:pt x="217" y="327"/>
                  <a:pt x="232" y="333"/>
                  <a:pt x="228" y="320"/>
                </a:cubicBezTo>
                <a:cubicBezTo>
                  <a:pt x="228" y="320"/>
                  <a:pt x="227" y="320"/>
                  <a:pt x="226" y="320"/>
                </a:cubicBezTo>
                <a:close/>
                <a:moveTo>
                  <a:pt x="3600" y="317"/>
                </a:moveTo>
                <a:cubicBezTo>
                  <a:pt x="3600" y="319"/>
                  <a:pt x="3600" y="321"/>
                  <a:pt x="3600" y="324"/>
                </a:cubicBezTo>
                <a:lnTo>
                  <a:pt x="3605" y="324"/>
                </a:lnTo>
                <a:cubicBezTo>
                  <a:pt x="3605" y="321"/>
                  <a:pt x="3605" y="319"/>
                  <a:pt x="3605" y="317"/>
                </a:cubicBezTo>
                <a:lnTo>
                  <a:pt x="3600" y="317"/>
                </a:lnTo>
                <a:close/>
                <a:moveTo>
                  <a:pt x="3711" y="316"/>
                </a:moveTo>
                <a:cubicBezTo>
                  <a:pt x="3700" y="315"/>
                  <a:pt x="3704" y="330"/>
                  <a:pt x="3698" y="334"/>
                </a:cubicBezTo>
                <a:lnTo>
                  <a:pt x="3698" y="335"/>
                </a:lnTo>
                <a:cubicBezTo>
                  <a:pt x="3712" y="338"/>
                  <a:pt x="3708" y="323"/>
                  <a:pt x="3714" y="317"/>
                </a:cubicBezTo>
                <a:cubicBezTo>
                  <a:pt x="3713" y="316"/>
                  <a:pt x="3712" y="316"/>
                  <a:pt x="3711" y="316"/>
                </a:cubicBezTo>
                <a:close/>
                <a:moveTo>
                  <a:pt x="7113" y="316"/>
                </a:moveTo>
                <a:lnTo>
                  <a:pt x="7112" y="317"/>
                </a:lnTo>
                <a:cubicBezTo>
                  <a:pt x="7112" y="318"/>
                  <a:pt x="7111" y="318"/>
                  <a:pt x="7111" y="319"/>
                </a:cubicBezTo>
                <a:lnTo>
                  <a:pt x="7110" y="319"/>
                </a:lnTo>
                <a:lnTo>
                  <a:pt x="7109" y="318"/>
                </a:lnTo>
                <a:cubicBezTo>
                  <a:pt x="7108" y="318"/>
                  <a:pt x="7107" y="318"/>
                  <a:pt x="7106" y="317"/>
                </a:cubicBezTo>
                <a:lnTo>
                  <a:pt x="7106" y="316"/>
                </a:lnTo>
                <a:lnTo>
                  <a:pt x="7108" y="316"/>
                </a:lnTo>
                <a:cubicBezTo>
                  <a:pt x="7110" y="316"/>
                  <a:pt x="7112" y="317"/>
                  <a:pt x="7113" y="316"/>
                </a:cubicBezTo>
                <a:close/>
                <a:moveTo>
                  <a:pt x="3798" y="314"/>
                </a:moveTo>
                <a:cubicBezTo>
                  <a:pt x="3798" y="322"/>
                  <a:pt x="3797" y="332"/>
                  <a:pt x="3802" y="334"/>
                </a:cubicBezTo>
                <a:lnTo>
                  <a:pt x="3805" y="335"/>
                </a:lnTo>
                <a:lnTo>
                  <a:pt x="3805" y="335"/>
                </a:lnTo>
                <a:lnTo>
                  <a:pt x="3805" y="335"/>
                </a:lnTo>
                <a:lnTo>
                  <a:pt x="3805" y="335"/>
                </a:lnTo>
                <a:lnTo>
                  <a:pt x="3807" y="331"/>
                </a:lnTo>
                <a:cubicBezTo>
                  <a:pt x="3809" y="326"/>
                  <a:pt x="3809" y="322"/>
                  <a:pt x="3808" y="317"/>
                </a:cubicBezTo>
                <a:cubicBezTo>
                  <a:pt x="3804" y="317"/>
                  <a:pt x="3801" y="316"/>
                  <a:pt x="3798" y="314"/>
                </a:cubicBezTo>
                <a:close/>
                <a:moveTo>
                  <a:pt x="3519" y="314"/>
                </a:moveTo>
                <a:cubicBezTo>
                  <a:pt x="3519" y="316"/>
                  <a:pt x="3519" y="318"/>
                  <a:pt x="3519" y="321"/>
                </a:cubicBezTo>
                <a:lnTo>
                  <a:pt x="3525" y="321"/>
                </a:lnTo>
                <a:lnTo>
                  <a:pt x="3525" y="314"/>
                </a:lnTo>
                <a:lnTo>
                  <a:pt x="3519" y="314"/>
                </a:lnTo>
                <a:close/>
                <a:moveTo>
                  <a:pt x="2786" y="313"/>
                </a:moveTo>
                <a:cubicBezTo>
                  <a:pt x="2783" y="313"/>
                  <a:pt x="2781" y="314"/>
                  <a:pt x="2777" y="315"/>
                </a:cubicBezTo>
                <a:cubicBezTo>
                  <a:pt x="2777" y="320"/>
                  <a:pt x="2777" y="324"/>
                  <a:pt x="2777" y="329"/>
                </a:cubicBezTo>
                <a:cubicBezTo>
                  <a:pt x="2782" y="329"/>
                  <a:pt x="2787" y="328"/>
                  <a:pt x="2790" y="325"/>
                </a:cubicBezTo>
                <a:cubicBezTo>
                  <a:pt x="2805" y="339"/>
                  <a:pt x="2787" y="341"/>
                  <a:pt x="2788" y="359"/>
                </a:cubicBezTo>
                <a:lnTo>
                  <a:pt x="2788" y="359"/>
                </a:lnTo>
                <a:lnTo>
                  <a:pt x="2786" y="360"/>
                </a:lnTo>
                <a:lnTo>
                  <a:pt x="2788" y="362"/>
                </a:lnTo>
                <a:lnTo>
                  <a:pt x="2788" y="359"/>
                </a:lnTo>
                <a:lnTo>
                  <a:pt x="2790" y="358"/>
                </a:lnTo>
                <a:cubicBezTo>
                  <a:pt x="2804" y="351"/>
                  <a:pt x="2803" y="315"/>
                  <a:pt x="2786" y="313"/>
                </a:cubicBezTo>
                <a:close/>
                <a:moveTo>
                  <a:pt x="3368" y="309"/>
                </a:moveTo>
                <a:lnTo>
                  <a:pt x="3368" y="309"/>
                </a:lnTo>
                <a:lnTo>
                  <a:pt x="3364" y="309"/>
                </a:lnTo>
                <a:cubicBezTo>
                  <a:pt x="3360" y="309"/>
                  <a:pt x="3355" y="309"/>
                  <a:pt x="3354" y="313"/>
                </a:cubicBezTo>
                <a:cubicBezTo>
                  <a:pt x="3359" y="317"/>
                  <a:pt x="3366" y="317"/>
                  <a:pt x="3367" y="312"/>
                </a:cubicBezTo>
                <a:lnTo>
                  <a:pt x="3368" y="309"/>
                </a:lnTo>
                <a:lnTo>
                  <a:pt x="3368" y="309"/>
                </a:lnTo>
                <a:lnTo>
                  <a:pt x="3368" y="309"/>
                </a:lnTo>
                <a:close/>
                <a:moveTo>
                  <a:pt x="3274" y="309"/>
                </a:moveTo>
                <a:cubicBezTo>
                  <a:pt x="3274" y="311"/>
                  <a:pt x="3274" y="314"/>
                  <a:pt x="3274" y="316"/>
                </a:cubicBezTo>
                <a:lnTo>
                  <a:pt x="3280" y="316"/>
                </a:lnTo>
                <a:cubicBezTo>
                  <a:pt x="3280" y="314"/>
                  <a:pt x="3280" y="311"/>
                  <a:pt x="3280" y="309"/>
                </a:cubicBezTo>
                <a:lnTo>
                  <a:pt x="3274" y="309"/>
                </a:lnTo>
                <a:close/>
                <a:moveTo>
                  <a:pt x="3104" y="308"/>
                </a:moveTo>
                <a:cubicBezTo>
                  <a:pt x="3100" y="309"/>
                  <a:pt x="3097" y="309"/>
                  <a:pt x="3097" y="313"/>
                </a:cubicBezTo>
                <a:lnTo>
                  <a:pt x="3098" y="315"/>
                </a:lnTo>
                <a:lnTo>
                  <a:pt x="3097" y="315"/>
                </a:lnTo>
                <a:lnTo>
                  <a:pt x="3098" y="315"/>
                </a:lnTo>
                <a:lnTo>
                  <a:pt x="3098" y="315"/>
                </a:lnTo>
                <a:lnTo>
                  <a:pt x="3100" y="315"/>
                </a:lnTo>
                <a:cubicBezTo>
                  <a:pt x="3103" y="315"/>
                  <a:pt x="3106" y="315"/>
                  <a:pt x="3108" y="312"/>
                </a:cubicBezTo>
                <a:cubicBezTo>
                  <a:pt x="3105" y="311"/>
                  <a:pt x="3104" y="311"/>
                  <a:pt x="3104" y="308"/>
                </a:cubicBezTo>
                <a:close/>
                <a:moveTo>
                  <a:pt x="2937" y="307"/>
                </a:moveTo>
                <a:cubicBezTo>
                  <a:pt x="2927" y="308"/>
                  <a:pt x="2923" y="315"/>
                  <a:pt x="2913" y="315"/>
                </a:cubicBezTo>
                <a:cubicBezTo>
                  <a:pt x="2913" y="318"/>
                  <a:pt x="2913" y="322"/>
                  <a:pt x="2913" y="325"/>
                </a:cubicBezTo>
                <a:cubicBezTo>
                  <a:pt x="2918" y="324"/>
                  <a:pt x="2921" y="324"/>
                  <a:pt x="2920" y="318"/>
                </a:cubicBezTo>
                <a:lnTo>
                  <a:pt x="2919" y="318"/>
                </a:lnTo>
                <a:cubicBezTo>
                  <a:pt x="2927" y="316"/>
                  <a:pt x="2926" y="324"/>
                  <a:pt x="2937" y="321"/>
                </a:cubicBezTo>
                <a:lnTo>
                  <a:pt x="2937" y="307"/>
                </a:lnTo>
                <a:close/>
                <a:moveTo>
                  <a:pt x="3572" y="306"/>
                </a:moveTo>
                <a:lnTo>
                  <a:pt x="3572" y="306"/>
                </a:lnTo>
                <a:lnTo>
                  <a:pt x="3568" y="309"/>
                </a:lnTo>
                <a:cubicBezTo>
                  <a:pt x="3556" y="316"/>
                  <a:pt x="3537" y="316"/>
                  <a:pt x="3528" y="328"/>
                </a:cubicBezTo>
                <a:cubicBezTo>
                  <a:pt x="3543" y="329"/>
                  <a:pt x="3558" y="329"/>
                  <a:pt x="3572" y="327"/>
                </a:cubicBezTo>
                <a:cubicBezTo>
                  <a:pt x="3573" y="319"/>
                  <a:pt x="3578" y="313"/>
                  <a:pt x="3574" y="308"/>
                </a:cubicBezTo>
                <a:lnTo>
                  <a:pt x="3572" y="306"/>
                </a:lnTo>
                <a:lnTo>
                  <a:pt x="3572" y="306"/>
                </a:lnTo>
                <a:lnTo>
                  <a:pt x="3572" y="306"/>
                </a:lnTo>
                <a:close/>
                <a:moveTo>
                  <a:pt x="3898" y="305"/>
                </a:moveTo>
                <a:cubicBezTo>
                  <a:pt x="3891" y="309"/>
                  <a:pt x="3889" y="321"/>
                  <a:pt x="3881" y="309"/>
                </a:cubicBezTo>
                <a:cubicBezTo>
                  <a:pt x="3875" y="320"/>
                  <a:pt x="3896" y="327"/>
                  <a:pt x="3906" y="332"/>
                </a:cubicBezTo>
                <a:lnTo>
                  <a:pt x="3905" y="331"/>
                </a:lnTo>
                <a:cubicBezTo>
                  <a:pt x="3917" y="323"/>
                  <a:pt x="3916" y="304"/>
                  <a:pt x="3898" y="305"/>
                </a:cubicBezTo>
                <a:close/>
                <a:moveTo>
                  <a:pt x="7157" y="304"/>
                </a:moveTo>
                <a:lnTo>
                  <a:pt x="7160" y="304"/>
                </a:lnTo>
                <a:cubicBezTo>
                  <a:pt x="7160" y="306"/>
                  <a:pt x="7160" y="308"/>
                  <a:pt x="7160" y="311"/>
                </a:cubicBezTo>
                <a:lnTo>
                  <a:pt x="7158" y="311"/>
                </a:lnTo>
                <a:lnTo>
                  <a:pt x="7158" y="310"/>
                </a:lnTo>
                <a:cubicBezTo>
                  <a:pt x="7158" y="308"/>
                  <a:pt x="7158" y="306"/>
                  <a:pt x="7157" y="304"/>
                </a:cubicBezTo>
                <a:lnTo>
                  <a:pt x="7157" y="304"/>
                </a:lnTo>
                <a:close/>
                <a:moveTo>
                  <a:pt x="3675" y="304"/>
                </a:moveTo>
                <a:cubicBezTo>
                  <a:pt x="3671" y="304"/>
                  <a:pt x="3667" y="306"/>
                  <a:pt x="3670" y="311"/>
                </a:cubicBezTo>
                <a:lnTo>
                  <a:pt x="3680" y="311"/>
                </a:lnTo>
                <a:cubicBezTo>
                  <a:pt x="3682" y="306"/>
                  <a:pt x="3679" y="304"/>
                  <a:pt x="3675" y="304"/>
                </a:cubicBezTo>
                <a:close/>
                <a:moveTo>
                  <a:pt x="208" y="303"/>
                </a:moveTo>
                <a:cubicBezTo>
                  <a:pt x="193" y="303"/>
                  <a:pt x="209" y="318"/>
                  <a:pt x="211" y="304"/>
                </a:cubicBezTo>
                <a:cubicBezTo>
                  <a:pt x="210" y="303"/>
                  <a:pt x="209" y="303"/>
                  <a:pt x="208" y="303"/>
                </a:cubicBezTo>
                <a:close/>
                <a:moveTo>
                  <a:pt x="3027" y="301"/>
                </a:moveTo>
                <a:cubicBezTo>
                  <a:pt x="3026" y="301"/>
                  <a:pt x="3025" y="301"/>
                  <a:pt x="3024" y="301"/>
                </a:cubicBezTo>
                <a:cubicBezTo>
                  <a:pt x="3023" y="301"/>
                  <a:pt x="3022" y="302"/>
                  <a:pt x="3021" y="302"/>
                </a:cubicBezTo>
                <a:cubicBezTo>
                  <a:pt x="3015" y="304"/>
                  <a:pt x="3012" y="310"/>
                  <a:pt x="3013" y="316"/>
                </a:cubicBezTo>
                <a:lnTo>
                  <a:pt x="3014" y="318"/>
                </a:lnTo>
                <a:lnTo>
                  <a:pt x="3013" y="318"/>
                </a:lnTo>
                <a:lnTo>
                  <a:pt x="3014" y="318"/>
                </a:lnTo>
                <a:lnTo>
                  <a:pt x="3014" y="318"/>
                </a:lnTo>
                <a:lnTo>
                  <a:pt x="3018" y="318"/>
                </a:lnTo>
                <a:cubicBezTo>
                  <a:pt x="3028" y="318"/>
                  <a:pt x="3033" y="314"/>
                  <a:pt x="3033" y="304"/>
                </a:cubicBezTo>
                <a:cubicBezTo>
                  <a:pt x="3031" y="302"/>
                  <a:pt x="3029" y="301"/>
                  <a:pt x="3027" y="301"/>
                </a:cubicBezTo>
                <a:close/>
                <a:moveTo>
                  <a:pt x="3634" y="299"/>
                </a:moveTo>
                <a:lnTo>
                  <a:pt x="3634" y="300"/>
                </a:lnTo>
                <a:lnTo>
                  <a:pt x="3628" y="300"/>
                </a:lnTo>
                <a:cubicBezTo>
                  <a:pt x="3621" y="300"/>
                  <a:pt x="3614" y="301"/>
                  <a:pt x="3614" y="309"/>
                </a:cubicBezTo>
                <a:lnTo>
                  <a:pt x="3624" y="309"/>
                </a:lnTo>
                <a:cubicBezTo>
                  <a:pt x="3623" y="320"/>
                  <a:pt x="3628" y="324"/>
                  <a:pt x="3638" y="323"/>
                </a:cubicBezTo>
                <a:cubicBezTo>
                  <a:pt x="3639" y="308"/>
                  <a:pt x="3629" y="311"/>
                  <a:pt x="3633" y="301"/>
                </a:cubicBezTo>
                <a:lnTo>
                  <a:pt x="3634" y="300"/>
                </a:lnTo>
                <a:lnTo>
                  <a:pt x="3636" y="300"/>
                </a:lnTo>
                <a:lnTo>
                  <a:pt x="3634" y="299"/>
                </a:lnTo>
                <a:close/>
                <a:moveTo>
                  <a:pt x="2805" y="297"/>
                </a:moveTo>
                <a:cubicBezTo>
                  <a:pt x="2804" y="297"/>
                  <a:pt x="2803" y="297"/>
                  <a:pt x="2802" y="298"/>
                </a:cubicBezTo>
                <a:cubicBezTo>
                  <a:pt x="2795" y="299"/>
                  <a:pt x="2791" y="305"/>
                  <a:pt x="2792" y="312"/>
                </a:cubicBezTo>
                <a:cubicBezTo>
                  <a:pt x="2801" y="312"/>
                  <a:pt x="2813" y="313"/>
                  <a:pt x="2813" y="301"/>
                </a:cubicBezTo>
                <a:cubicBezTo>
                  <a:pt x="2811" y="299"/>
                  <a:pt x="2808" y="298"/>
                  <a:pt x="2805" y="297"/>
                </a:cubicBezTo>
                <a:close/>
                <a:moveTo>
                  <a:pt x="3834" y="297"/>
                </a:moveTo>
                <a:cubicBezTo>
                  <a:pt x="3834" y="302"/>
                  <a:pt x="3837" y="304"/>
                  <a:pt x="3838" y="308"/>
                </a:cubicBezTo>
                <a:lnTo>
                  <a:pt x="3838" y="310"/>
                </a:lnTo>
                <a:lnTo>
                  <a:pt x="3838" y="310"/>
                </a:lnTo>
                <a:lnTo>
                  <a:pt x="3838" y="310"/>
                </a:lnTo>
                <a:lnTo>
                  <a:pt x="3838" y="310"/>
                </a:lnTo>
                <a:lnTo>
                  <a:pt x="3841" y="310"/>
                </a:lnTo>
                <a:cubicBezTo>
                  <a:pt x="3845" y="310"/>
                  <a:pt x="3848" y="308"/>
                  <a:pt x="3851" y="306"/>
                </a:cubicBezTo>
                <a:cubicBezTo>
                  <a:pt x="3852" y="297"/>
                  <a:pt x="3843" y="297"/>
                  <a:pt x="3834" y="297"/>
                </a:cubicBezTo>
                <a:close/>
                <a:moveTo>
                  <a:pt x="3147" y="296"/>
                </a:moveTo>
                <a:cubicBezTo>
                  <a:pt x="3143" y="325"/>
                  <a:pt x="3157" y="310"/>
                  <a:pt x="3147" y="296"/>
                </a:cubicBezTo>
                <a:close/>
                <a:moveTo>
                  <a:pt x="3280" y="295"/>
                </a:moveTo>
                <a:cubicBezTo>
                  <a:pt x="3272" y="295"/>
                  <a:pt x="3270" y="298"/>
                  <a:pt x="3270" y="306"/>
                </a:cubicBezTo>
                <a:lnTo>
                  <a:pt x="3271" y="306"/>
                </a:lnTo>
                <a:cubicBezTo>
                  <a:pt x="3278" y="306"/>
                  <a:pt x="3281" y="303"/>
                  <a:pt x="3280" y="295"/>
                </a:cubicBezTo>
                <a:close/>
                <a:moveTo>
                  <a:pt x="3059" y="295"/>
                </a:moveTo>
                <a:cubicBezTo>
                  <a:pt x="3049" y="295"/>
                  <a:pt x="3040" y="299"/>
                  <a:pt x="3040" y="310"/>
                </a:cubicBezTo>
                <a:lnTo>
                  <a:pt x="3039" y="310"/>
                </a:lnTo>
                <a:cubicBezTo>
                  <a:pt x="3048" y="320"/>
                  <a:pt x="3084" y="318"/>
                  <a:pt x="3087" y="302"/>
                </a:cubicBezTo>
                <a:cubicBezTo>
                  <a:pt x="3080" y="297"/>
                  <a:pt x="3069" y="294"/>
                  <a:pt x="3059" y="295"/>
                </a:cubicBezTo>
                <a:close/>
                <a:moveTo>
                  <a:pt x="3656" y="294"/>
                </a:moveTo>
                <a:cubicBezTo>
                  <a:pt x="3651" y="294"/>
                  <a:pt x="3647" y="295"/>
                  <a:pt x="3643" y="298"/>
                </a:cubicBezTo>
                <a:cubicBezTo>
                  <a:pt x="3648" y="312"/>
                  <a:pt x="3650" y="307"/>
                  <a:pt x="3643" y="319"/>
                </a:cubicBezTo>
                <a:cubicBezTo>
                  <a:pt x="3648" y="320"/>
                  <a:pt x="3650" y="324"/>
                  <a:pt x="3657" y="322"/>
                </a:cubicBezTo>
                <a:lnTo>
                  <a:pt x="3657" y="323"/>
                </a:lnTo>
                <a:cubicBezTo>
                  <a:pt x="3662" y="314"/>
                  <a:pt x="3663" y="304"/>
                  <a:pt x="3660" y="294"/>
                </a:cubicBezTo>
                <a:cubicBezTo>
                  <a:pt x="3659" y="294"/>
                  <a:pt x="3657" y="294"/>
                  <a:pt x="3656" y="294"/>
                </a:cubicBezTo>
                <a:close/>
                <a:moveTo>
                  <a:pt x="3803" y="291"/>
                </a:moveTo>
                <a:cubicBezTo>
                  <a:pt x="3803" y="304"/>
                  <a:pt x="3813" y="306"/>
                  <a:pt x="3824" y="307"/>
                </a:cubicBezTo>
                <a:cubicBezTo>
                  <a:pt x="3824" y="287"/>
                  <a:pt x="3812" y="300"/>
                  <a:pt x="3803" y="291"/>
                </a:cubicBezTo>
                <a:close/>
                <a:moveTo>
                  <a:pt x="245" y="290"/>
                </a:moveTo>
                <a:lnTo>
                  <a:pt x="245" y="304"/>
                </a:lnTo>
                <a:lnTo>
                  <a:pt x="255" y="304"/>
                </a:lnTo>
                <a:cubicBezTo>
                  <a:pt x="256" y="295"/>
                  <a:pt x="250" y="293"/>
                  <a:pt x="245" y="290"/>
                </a:cubicBezTo>
                <a:close/>
                <a:moveTo>
                  <a:pt x="7110" y="289"/>
                </a:moveTo>
                <a:lnTo>
                  <a:pt x="7110" y="290"/>
                </a:lnTo>
                <a:lnTo>
                  <a:pt x="7110" y="301"/>
                </a:lnTo>
                <a:lnTo>
                  <a:pt x="7107" y="301"/>
                </a:lnTo>
                <a:lnTo>
                  <a:pt x="7106" y="301"/>
                </a:lnTo>
                <a:lnTo>
                  <a:pt x="7106" y="301"/>
                </a:lnTo>
                <a:lnTo>
                  <a:pt x="7106" y="299"/>
                </a:lnTo>
                <a:cubicBezTo>
                  <a:pt x="7106" y="296"/>
                  <a:pt x="7107" y="293"/>
                  <a:pt x="7109" y="291"/>
                </a:cubicBezTo>
                <a:lnTo>
                  <a:pt x="7109" y="289"/>
                </a:lnTo>
                <a:lnTo>
                  <a:pt x="7110" y="289"/>
                </a:lnTo>
                <a:close/>
                <a:moveTo>
                  <a:pt x="3102" y="287"/>
                </a:moveTo>
                <a:cubicBezTo>
                  <a:pt x="3098" y="287"/>
                  <a:pt x="3094" y="288"/>
                  <a:pt x="3093" y="291"/>
                </a:cubicBezTo>
                <a:lnTo>
                  <a:pt x="3093" y="291"/>
                </a:lnTo>
                <a:lnTo>
                  <a:pt x="3092" y="291"/>
                </a:lnTo>
                <a:lnTo>
                  <a:pt x="3093" y="292"/>
                </a:lnTo>
                <a:lnTo>
                  <a:pt x="3093" y="291"/>
                </a:lnTo>
                <a:lnTo>
                  <a:pt x="3095" y="291"/>
                </a:lnTo>
                <a:cubicBezTo>
                  <a:pt x="3099" y="292"/>
                  <a:pt x="3101" y="295"/>
                  <a:pt x="3107" y="295"/>
                </a:cubicBezTo>
                <a:cubicBezTo>
                  <a:pt x="3109" y="290"/>
                  <a:pt x="3106" y="288"/>
                  <a:pt x="3102" y="287"/>
                </a:cubicBezTo>
                <a:close/>
                <a:moveTo>
                  <a:pt x="3723" y="286"/>
                </a:moveTo>
                <a:cubicBezTo>
                  <a:pt x="3717" y="292"/>
                  <a:pt x="3723" y="294"/>
                  <a:pt x="3723" y="303"/>
                </a:cubicBezTo>
                <a:lnTo>
                  <a:pt x="3723" y="304"/>
                </a:lnTo>
                <a:cubicBezTo>
                  <a:pt x="3736" y="307"/>
                  <a:pt x="3730" y="285"/>
                  <a:pt x="3723" y="286"/>
                </a:cubicBezTo>
                <a:close/>
                <a:moveTo>
                  <a:pt x="3116" y="285"/>
                </a:moveTo>
                <a:cubicBezTo>
                  <a:pt x="3115" y="285"/>
                  <a:pt x="3114" y="285"/>
                  <a:pt x="3113" y="288"/>
                </a:cubicBezTo>
                <a:lnTo>
                  <a:pt x="3112" y="287"/>
                </a:lnTo>
                <a:cubicBezTo>
                  <a:pt x="3116" y="288"/>
                  <a:pt x="3120" y="293"/>
                  <a:pt x="3124" y="288"/>
                </a:cubicBezTo>
                <a:cubicBezTo>
                  <a:pt x="3121" y="288"/>
                  <a:pt x="3119" y="285"/>
                  <a:pt x="3116" y="285"/>
                </a:cubicBezTo>
                <a:close/>
                <a:moveTo>
                  <a:pt x="2932" y="280"/>
                </a:moveTo>
                <a:cubicBezTo>
                  <a:pt x="2932" y="283"/>
                  <a:pt x="2932" y="285"/>
                  <a:pt x="2932" y="287"/>
                </a:cubicBezTo>
                <a:lnTo>
                  <a:pt x="2937" y="287"/>
                </a:lnTo>
                <a:cubicBezTo>
                  <a:pt x="2937" y="285"/>
                  <a:pt x="2937" y="283"/>
                  <a:pt x="2937" y="280"/>
                </a:cubicBezTo>
                <a:lnTo>
                  <a:pt x="2932" y="280"/>
                </a:lnTo>
                <a:close/>
                <a:moveTo>
                  <a:pt x="3911" y="280"/>
                </a:moveTo>
                <a:cubicBezTo>
                  <a:pt x="3906" y="281"/>
                  <a:pt x="3902" y="282"/>
                  <a:pt x="3901" y="286"/>
                </a:cubicBezTo>
                <a:lnTo>
                  <a:pt x="3901" y="287"/>
                </a:lnTo>
                <a:lnTo>
                  <a:pt x="3900" y="287"/>
                </a:lnTo>
                <a:lnTo>
                  <a:pt x="3901" y="288"/>
                </a:lnTo>
                <a:lnTo>
                  <a:pt x="3901" y="287"/>
                </a:lnTo>
                <a:lnTo>
                  <a:pt x="3903" y="287"/>
                </a:lnTo>
                <a:cubicBezTo>
                  <a:pt x="3911" y="287"/>
                  <a:pt x="3923" y="290"/>
                  <a:pt x="3924" y="283"/>
                </a:cubicBezTo>
                <a:cubicBezTo>
                  <a:pt x="3922" y="281"/>
                  <a:pt x="3916" y="280"/>
                  <a:pt x="3911" y="280"/>
                </a:cubicBezTo>
                <a:close/>
                <a:moveTo>
                  <a:pt x="3869" y="278"/>
                </a:moveTo>
                <a:cubicBezTo>
                  <a:pt x="3865" y="278"/>
                  <a:pt x="3861" y="280"/>
                  <a:pt x="3860" y="282"/>
                </a:cubicBezTo>
                <a:lnTo>
                  <a:pt x="3860" y="282"/>
                </a:lnTo>
                <a:cubicBezTo>
                  <a:pt x="3864" y="288"/>
                  <a:pt x="3870" y="291"/>
                  <a:pt x="3881" y="288"/>
                </a:cubicBezTo>
                <a:cubicBezTo>
                  <a:pt x="3883" y="281"/>
                  <a:pt x="3876" y="278"/>
                  <a:pt x="3869" y="278"/>
                </a:cubicBezTo>
                <a:close/>
                <a:moveTo>
                  <a:pt x="3807" y="278"/>
                </a:moveTo>
                <a:cubicBezTo>
                  <a:pt x="3803" y="278"/>
                  <a:pt x="3800" y="279"/>
                  <a:pt x="3798" y="282"/>
                </a:cubicBezTo>
                <a:lnTo>
                  <a:pt x="3797" y="284"/>
                </a:lnTo>
                <a:lnTo>
                  <a:pt x="3796" y="284"/>
                </a:lnTo>
                <a:lnTo>
                  <a:pt x="3796" y="285"/>
                </a:lnTo>
                <a:lnTo>
                  <a:pt x="3797" y="284"/>
                </a:lnTo>
                <a:lnTo>
                  <a:pt x="3799" y="284"/>
                </a:lnTo>
                <a:cubicBezTo>
                  <a:pt x="3811" y="283"/>
                  <a:pt x="3829" y="298"/>
                  <a:pt x="3833" y="280"/>
                </a:cubicBezTo>
                <a:cubicBezTo>
                  <a:pt x="3825" y="280"/>
                  <a:pt x="3815" y="277"/>
                  <a:pt x="3807" y="278"/>
                </a:cubicBezTo>
                <a:close/>
                <a:moveTo>
                  <a:pt x="3026" y="277"/>
                </a:moveTo>
                <a:cubicBezTo>
                  <a:pt x="3015" y="291"/>
                  <a:pt x="3037" y="285"/>
                  <a:pt x="3026" y="277"/>
                </a:cubicBezTo>
                <a:close/>
                <a:moveTo>
                  <a:pt x="7044" y="277"/>
                </a:moveTo>
                <a:cubicBezTo>
                  <a:pt x="7044" y="287"/>
                  <a:pt x="7036" y="293"/>
                  <a:pt x="7045" y="299"/>
                </a:cubicBezTo>
                <a:lnTo>
                  <a:pt x="7047" y="301"/>
                </a:lnTo>
                <a:lnTo>
                  <a:pt x="7046" y="301"/>
                </a:lnTo>
                <a:lnTo>
                  <a:pt x="7047" y="301"/>
                </a:lnTo>
                <a:lnTo>
                  <a:pt x="7047" y="301"/>
                </a:lnTo>
                <a:lnTo>
                  <a:pt x="7047" y="298"/>
                </a:lnTo>
                <a:cubicBezTo>
                  <a:pt x="7050" y="291"/>
                  <a:pt x="7060" y="293"/>
                  <a:pt x="7064" y="287"/>
                </a:cubicBezTo>
                <a:cubicBezTo>
                  <a:pt x="7061" y="287"/>
                  <a:pt x="7061" y="285"/>
                  <a:pt x="7061" y="281"/>
                </a:cubicBezTo>
                <a:cubicBezTo>
                  <a:pt x="7055" y="282"/>
                  <a:pt x="7049" y="280"/>
                  <a:pt x="7044" y="277"/>
                </a:cubicBezTo>
                <a:close/>
                <a:moveTo>
                  <a:pt x="4055" y="275"/>
                </a:moveTo>
                <a:cubicBezTo>
                  <a:pt x="4055" y="277"/>
                  <a:pt x="4055" y="280"/>
                  <a:pt x="4055" y="282"/>
                </a:cubicBezTo>
                <a:lnTo>
                  <a:pt x="4061" y="282"/>
                </a:lnTo>
                <a:cubicBezTo>
                  <a:pt x="4061" y="280"/>
                  <a:pt x="4061" y="277"/>
                  <a:pt x="4061" y="275"/>
                </a:cubicBezTo>
                <a:lnTo>
                  <a:pt x="4055" y="275"/>
                </a:lnTo>
                <a:close/>
                <a:moveTo>
                  <a:pt x="3971" y="275"/>
                </a:moveTo>
                <a:cubicBezTo>
                  <a:pt x="3968" y="282"/>
                  <a:pt x="3980" y="290"/>
                  <a:pt x="3981" y="282"/>
                </a:cubicBezTo>
                <a:cubicBezTo>
                  <a:pt x="3976" y="281"/>
                  <a:pt x="3975" y="275"/>
                  <a:pt x="3971" y="275"/>
                </a:cubicBezTo>
                <a:lnTo>
                  <a:pt x="3971" y="275"/>
                </a:lnTo>
                <a:close/>
                <a:moveTo>
                  <a:pt x="599" y="274"/>
                </a:moveTo>
                <a:cubicBezTo>
                  <a:pt x="594" y="274"/>
                  <a:pt x="589" y="276"/>
                  <a:pt x="591" y="283"/>
                </a:cubicBezTo>
                <a:cubicBezTo>
                  <a:pt x="601" y="287"/>
                  <a:pt x="604" y="285"/>
                  <a:pt x="608" y="276"/>
                </a:cubicBezTo>
                <a:lnTo>
                  <a:pt x="607" y="277"/>
                </a:lnTo>
                <a:cubicBezTo>
                  <a:pt x="605" y="275"/>
                  <a:pt x="602" y="274"/>
                  <a:pt x="599" y="274"/>
                </a:cubicBezTo>
                <a:close/>
                <a:moveTo>
                  <a:pt x="3586" y="273"/>
                </a:moveTo>
                <a:lnTo>
                  <a:pt x="3586" y="275"/>
                </a:lnTo>
                <a:lnTo>
                  <a:pt x="3586" y="275"/>
                </a:lnTo>
                <a:cubicBezTo>
                  <a:pt x="3574" y="277"/>
                  <a:pt x="3574" y="281"/>
                  <a:pt x="3562" y="281"/>
                </a:cubicBezTo>
                <a:cubicBezTo>
                  <a:pt x="3562" y="285"/>
                  <a:pt x="3562" y="291"/>
                  <a:pt x="3566" y="291"/>
                </a:cubicBezTo>
                <a:cubicBezTo>
                  <a:pt x="3571" y="283"/>
                  <a:pt x="3578" y="285"/>
                  <a:pt x="3586" y="287"/>
                </a:cubicBezTo>
                <a:lnTo>
                  <a:pt x="3586" y="275"/>
                </a:lnTo>
                <a:lnTo>
                  <a:pt x="3588" y="274"/>
                </a:lnTo>
                <a:lnTo>
                  <a:pt x="3586" y="273"/>
                </a:lnTo>
                <a:close/>
                <a:moveTo>
                  <a:pt x="3770" y="273"/>
                </a:moveTo>
                <a:cubicBezTo>
                  <a:pt x="3765" y="273"/>
                  <a:pt x="3761" y="274"/>
                  <a:pt x="3759" y="278"/>
                </a:cubicBezTo>
                <a:cubicBezTo>
                  <a:pt x="3769" y="282"/>
                  <a:pt x="3778" y="286"/>
                  <a:pt x="3782" y="276"/>
                </a:cubicBezTo>
                <a:lnTo>
                  <a:pt x="3782" y="275"/>
                </a:lnTo>
                <a:lnTo>
                  <a:pt x="3783" y="275"/>
                </a:lnTo>
                <a:lnTo>
                  <a:pt x="3783" y="274"/>
                </a:lnTo>
                <a:lnTo>
                  <a:pt x="3782" y="275"/>
                </a:lnTo>
                <a:lnTo>
                  <a:pt x="3780" y="274"/>
                </a:lnTo>
                <a:cubicBezTo>
                  <a:pt x="3777" y="274"/>
                  <a:pt x="3773" y="273"/>
                  <a:pt x="3770" y="273"/>
                </a:cubicBezTo>
                <a:close/>
                <a:moveTo>
                  <a:pt x="3256" y="272"/>
                </a:moveTo>
                <a:cubicBezTo>
                  <a:pt x="3255" y="277"/>
                  <a:pt x="3251" y="279"/>
                  <a:pt x="3253" y="286"/>
                </a:cubicBezTo>
                <a:lnTo>
                  <a:pt x="3253" y="286"/>
                </a:lnTo>
                <a:cubicBezTo>
                  <a:pt x="3261" y="287"/>
                  <a:pt x="3266" y="285"/>
                  <a:pt x="3266" y="279"/>
                </a:cubicBezTo>
                <a:cubicBezTo>
                  <a:pt x="3261" y="278"/>
                  <a:pt x="3260" y="273"/>
                  <a:pt x="3256" y="272"/>
                </a:cubicBezTo>
                <a:close/>
                <a:moveTo>
                  <a:pt x="4141" y="269"/>
                </a:moveTo>
                <a:cubicBezTo>
                  <a:pt x="4136" y="269"/>
                  <a:pt x="4132" y="272"/>
                  <a:pt x="4135" y="280"/>
                </a:cubicBezTo>
                <a:cubicBezTo>
                  <a:pt x="4140" y="280"/>
                  <a:pt x="4148" y="278"/>
                  <a:pt x="4149" y="282"/>
                </a:cubicBezTo>
                <a:cubicBezTo>
                  <a:pt x="4143" y="286"/>
                  <a:pt x="4144" y="297"/>
                  <a:pt x="4135" y="290"/>
                </a:cubicBezTo>
                <a:cubicBezTo>
                  <a:pt x="4136" y="295"/>
                  <a:pt x="4135" y="303"/>
                  <a:pt x="4139" y="303"/>
                </a:cubicBezTo>
                <a:cubicBezTo>
                  <a:pt x="4147" y="294"/>
                  <a:pt x="4157" y="311"/>
                  <a:pt x="4166" y="288"/>
                </a:cubicBezTo>
                <a:cubicBezTo>
                  <a:pt x="4153" y="288"/>
                  <a:pt x="4150" y="283"/>
                  <a:pt x="4155" y="272"/>
                </a:cubicBezTo>
                <a:lnTo>
                  <a:pt x="4155" y="272"/>
                </a:lnTo>
                <a:cubicBezTo>
                  <a:pt x="4153" y="270"/>
                  <a:pt x="4146" y="268"/>
                  <a:pt x="4141" y="269"/>
                </a:cubicBezTo>
                <a:close/>
                <a:moveTo>
                  <a:pt x="3010" y="268"/>
                </a:moveTo>
                <a:cubicBezTo>
                  <a:pt x="3006" y="268"/>
                  <a:pt x="3004" y="271"/>
                  <a:pt x="2999" y="271"/>
                </a:cubicBezTo>
                <a:lnTo>
                  <a:pt x="2999" y="284"/>
                </a:lnTo>
                <a:lnTo>
                  <a:pt x="2998" y="285"/>
                </a:lnTo>
                <a:lnTo>
                  <a:pt x="2999" y="285"/>
                </a:lnTo>
                <a:lnTo>
                  <a:pt x="2999" y="284"/>
                </a:lnTo>
                <a:lnTo>
                  <a:pt x="3001" y="284"/>
                </a:lnTo>
                <a:cubicBezTo>
                  <a:pt x="3008" y="281"/>
                  <a:pt x="3010" y="274"/>
                  <a:pt x="3012" y="268"/>
                </a:cubicBezTo>
                <a:cubicBezTo>
                  <a:pt x="3012" y="268"/>
                  <a:pt x="3011" y="268"/>
                  <a:pt x="3010" y="268"/>
                </a:cubicBezTo>
                <a:close/>
                <a:moveTo>
                  <a:pt x="7100" y="266"/>
                </a:moveTo>
                <a:cubicBezTo>
                  <a:pt x="7100" y="267"/>
                  <a:pt x="7100" y="268"/>
                  <a:pt x="7098" y="269"/>
                </a:cubicBezTo>
                <a:lnTo>
                  <a:pt x="7097" y="269"/>
                </a:lnTo>
                <a:lnTo>
                  <a:pt x="7098" y="268"/>
                </a:lnTo>
                <a:lnTo>
                  <a:pt x="7097" y="269"/>
                </a:lnTo>
                <a:lnTo>
                  <a:pt x="7097" y="269"/>
                </a:lnTo>
                <a:lnTo>
                  <a:pt x="7097" y="270"/>
                </a:lnTo>
                <a:cubicBezTo>
                  <a:pt x="7096" y="273"/>
                  <a:pt x="7095" y="276"/>
                  <a:pt x="7097" y="276"/>
                </a:cubicBezTo>
                <a:cubicBezTo>
                  <a:pt x="7099" y="276"/>
                  <a:pt x="7100" y="276"/>
                  <a:pt x="7100" y="279"/>
                </a:cubicBezTo>
                <a:lnTo>
                  <a:pt x="7107" y="279"/>
                </a:lnTo>
                <a:cubicBezTo>
                  <a:pt x="7107" y="277"/>
                  <a:pt x="7107" y="276"/>
                  <a:pt x="7110" y="276"/>
                </a:cubicBezTo>
                <a:lnTo>
                  <a:pt x="7110" y="269"/>
                </a:lnTo>
                <a:cubicBezTo>
                  <a:pt x="7108" y="269"/>
                  <a:pt x="7107" y="268"/>
                  <a:pt x="7107" y="266"/>
                </a:cubicBezTo>
                <a:lnTo>
                  <a:pt x="7100" y="266"/>
                </a:lnTo>
                <a:close/>
                <a:moveTo>
                  <a:pt x="4031" y="263"/>
                </a:moveTo>
                <a:lnTo>
                  <a:pt x="4017" y="263"/>
                </a:lnTo>
                <a:cubicBezTo>
                  <a:pt x="4017" y="266"/>
                  <a:pt x="4017" y="268"/>
                  <a:pt x="4017" y="270"/>
                </a:cubicBezTo>
                <a:lnTo>
                  <a:pt x="4031" y="270"/>
                </a:lnTo>
                <a:lnTo>
                  <a:pt x="4031" y="263"/>
                </a:lnTo>
                <a:close/>
                <a:moveTo>
                  <a:pt x="2780" y="262"/>
                </a:moveTo>
                <a:cubicBezTo>
                  <a:pt x="2784" y="281"/>
                  <a:pt x="2770" y="285"/>
                  <a:pt x="2775" y="306"/>
                </a:cubicBezTo>
                <a:cubicBezTo>
                  <a:pt x="2787" y="299"/>
                  <a:pt x="2795" y="286"/>
                  <a:pt x="2811" y="290"/>
                </a:cubicBezTo>
                <a:lnTo>
                  <a:pt x="2814" y="291"/>
                </a:lnTo>
                <a:lnTo>
                  <a:pt x="2814" y="291"/>
                </a:lnTo>
                <a:lnTo>
                  <a:pt x="2815" y="291"/>
                </a:lnTo>
                <a:lnTo>
                  <a:pt x="2814" y="291"/>
                </a:lnTo>
                <a:lnTo>
                  <a:pt x="2815" y="287"/>
                </a:lnTo>
                <a:cubicBezTo>
                  <a:pt x="2817" y="284"/>
                  <a:pt x="2819" y="281"/>
                  <a:pt x="2822" y="278"/>
                </a:cubicBezTo>
                <a:cubicBezTo>
                  <a:pt x="2815" y="272"/>
                  <a:pt x="2808" y="266"/>
                  <a:pt x="2801" y="262"/>
                </a:cubicBezTo>
                <a:cubicBezTo>
                  <a:pt x="2799" y="273"/>
                  <a:pt x="2785" y="266"/>
                  <a:pt x="2780" y="262"/>
                </a:cubicBezTo>
                <a:close/>
                <a:moveTo>
                  <a:pt x="4093" y="261"/>
                </a:moveTo>
                <a:cubicBezTo>
                  <a:pt x="4084" y="261"/>
                  <a:pt x="4072" y="270"/>
                  <a:pt x="4070" y="275"/>
                </a:cubicBezTo>
                <a:lnTo>
                  <a:pt x="4071" y="275"/>
                </a:lnTo>
                <a:cubicBezTo>
                  <a:pt x="4084" y="269"/>
                  <a:pt x="4095" y="276"/>
                  <a:pt x="4104" y="270"/>
                </a:cubicBezTo>
                <a:cubicBezTo>
                  <a:pt x="4103" y="263"/>
                  <a:pt x="4099" y="260"/>
                  <a:pt x="4093" y="261"/>
                </a:cubicBezTo>
                <a:close/>
                <a:moveTo>
                  <a:pt x="4234" y="259"/>
                </a:moveTo>
                <a:cubicBezTo>
                  <a:pt x="4236" y="266"/>
                  <a:pt x="4235" y="273"/>
                  <a:pt x="4231" y="280"/>
                </a:cubicBezTo>
                <a:lnTo>
                  <a:pt x="4232" y="280"/>
                </a:lnTo>
                <a:cubicBezTo>
                  <a:pt x="4243" y="274"/>
                  <a:pt x="4248" y="283"/>
                  <a:pt x="4255" y="276"/>
                </a:cubicBezTo>
                <a:cubicBezTo>
                  <a:pt x="4244" y="271"/>
                  <a:pt x="4268" y="271"/>
                  <a:pt x="4261" y="259"/>
                </a:cubicBezTo>
                <a:lnTo>
                  <a:pt x="4234" y="259"/>
                </a:lnTo>
                <a:close/>
                <a:moveTo>
                  <a:pt x="3648" y="258"/>
                </a:moveTo>
                <a:lnTo>
                  <a:pt x="3648" y="259"/>
                </a:lnTo>
                <a:cubicBezTo>
                  <a:pt x="3648" y="261"/>
                  <a:pt x="3648" y="263"/>
                  <a:pt x="3648" y="265"/>
                </a:cubicBezTo>
                <a:cubicBezTo>
                  <a:pt x="3652" y="265"/>
                  <a:pt x="3653" y="269"/>
                  <a:pt x="3658" y="268"/>
                </a:cubicBezTo>
                <a:cubicBezTo>
                  <a:pt x="3658" y="265"/>
                  <a:pt x="3658" y="261"/>
                  <a:pt x="3658" y="258"/>
                </a:cubicBezTo>
                <a:lnTo>
                  <a:pt x="3648" y="258"/>
                </a:lnTo>
                <a:close/>
                <a:moveTo>
                  <a:pt x="3297" y="258"/>
                </a:moveTo>
                <a:cubicBezTo>
                  <a:pt x="3294" y="265"/>
                  <a:pt x="3273" y="255"/>
                  <a:pt x="3276" y="268"/>
                </a:cubicBezTo>
                <a:cubicBezTo>
                  <a:pt x="3282" y="279"/>
                  <a:pt x="3302" y="258"/>
                  <a:pt x="3297" y="258"/>
                </a:cubicBezTo>
                <a:close/>
                <a:moveTo>
                  <a:pt x="3982" y="257"/>
                </a:moveTo>
                <a:cubicBezTo>
                  <a:pt x="3978" y="258"/>
                  <a:pt x="3975" y="260"/>
                  <a:pt x="3977" y="265"/>
                </a:cubicBezTo>
                <a:lnTo>
                  <a:pt x="3987" y="265"/>
                </a:lnTo>
                <a:cubicBezTo>
                  <a:pt x="3989" y="260"/>
                  <a:pt x="3986" y="257"/>
                  <a:pt x="3982" y="257"/>
                </a:cubicBezTo>
                <a:close/>
                <a:moveTo>
                  <a:pt x="601" y="253"/>
                </a:moveTo>
                <a:cubicBezTo>
                  <a:pt x="601" y="257"/>
                  <a:pt x="595" y="256"/>
                  <a:pt x="595" y="259"/>
                </a:cubicBezTo>
                <a:lnTo>
                  <a:pt x="594" y="260"/>
                </a:lnTo>
                <a:cubicBezTo>
                  <a:pt x="598" y="260"/>
                  <a:pt x="598" y="265"/>
                  <a:pt x="605" y="263"/>
                </a:cubicBezTo>
                <a:cubicBezTo>
                  <a:pt x="604" y="259"/>
                  <a:pt x="605" y="253"/>
                  <a:pt x="601" y="253"/>
                </a:cubicBezTo>
                <a:close/>
                <a:moveTo>
                  <a:pt x="3636" y="252"/>
                </a:moveTo>
                <a:cubicBezTo>
                  <a:pt x="3634" y="252"/>
                  <a:pt x="3632" y="254"/>
                  <a:pt x="3631" y="258"/>
                </a:cubicBezTo>
                <a:cubicBezTo>
                  <a:pt x="3646" y="260"/>
                  <a:pt x="3641" y="252"/>
                  <a:pt x="3636" y="252"/>
                </a:cubicBezTo>
                <a:close/>
                <a:moveTo>
                  <a:pt x="2651" y="249"/>
                </a:moveTo>
                <a:cubicBezTo>
                  <a:pt x="2639" y="248"/>
                  <a:pt x="2638" y="276"/>
                  <a:pt x="2649" y="276"/>
                </a:cubicBezTo>
                <a:lnTo>
                  <a:pt x="2649" y="276"/>
                </a:lnTo>
                <a:cubicBezTo>
                  <a:pt x="2656" y="267"/>
                  <a:pt x="2655" y="262"/>
                  <a:pt x="2651" y="249"/>
                </a:cubicBezTo>
                <a:close/>
                <a:moveTo>
                  <a:pt x="2300" y="249"/>
                </a:moveTo>
                <a:cubicBezTo>
                  <a:pt x="2297" y="249"/>
                  <a:pt x="2295" y="250"/>
                  <a:pt x="2295" y="255"/>
                </a:cubicBezTo>
                <a:cubicBezTo>
                  <a:pt x="2309" y="257"/>
                  <a:pt x="2304" y="249"/>
                  <a:pt x="2300" y="249"/>
                </a:cubicBezTo>
                <a:close/>
                <a:moveTo>
                  <a:pt x="7066" y="248"/>
                </a:moveTo>
                <a:cubicBezTo>
                  <a:pt x="7059" y="250"/>
                  <a:pt x="7067" y="268"/>
                  <a:pt x="7077" y="254"/>
                </a:cubicBezTo>
                <a:cubicBezTo>
                  <a:pt x="7072" y="249"/>
                  <a:pt x="7068" y="248"/>
                  <a:pt x="7066" y="248"/>
                </a:cubicBezTo>
                <a:close/>
                <a:moveTo>
                  <a:pt x="3463" y="248"/>
                </a:moveTo>
                <a:cubicBezTo>
                  <a:pt x="3463" y="251"/>
                  <a:pt x="3463" y="255"/>
                  <a:pt x="3463" y="258"/>
                </a:cubicBezTo>
                <a:lnTo>
                  <a:pt x="3473" y="258"/>
                </a:lnTo>
                <a:cubicBezTo>
                  <a:pt x="3473" y="255"/>
                  <a:pt x="3473" y="251"/>
                  <a:pt x="3473" y="248"/>
                </a:cubicBezTo>
                <a:lnTo>
                  <a:pt x="3463" y="248"/>
                </a:lnTo>
                <a:close/>
                <a:moveTo>
                  <a:pt x="3368" y="245"/>
                </a:moveTo>
                <a:lnTo>
                  <a:pt x="3369" y="245"/>
                </a:lnTo>
                <a:lnTo>
                  <a:pt x="3369" y="246"/>
                </a:lnTo>
                <a:cubicBezTo>
                  <a:pt x="3368" y="249"/>
                  <a:pt x="3363" y="250"/>
                  <a:pt x="3361" y="252"/>
                </a:cubicBezTo>
                <a:cubicBezTo>
                  <a:pt x="3366" y="252"/>
                  <a:pt x="3366" y="256"/>
                  <a:pt x="3371" y="255"/>
                </a:cubicBezTo>
                <a:cubicBezTo>
                  <a:pt x="3371" y="253"/>
                  <a:pt x="3372" y="250"/>
                  <a:pt x="3371" y="248"/>
                </a:cubicBezTo>
                <a:cubicBezTo>
                  <a:pt x="3371" y="247"/>
                  <a:pt x="3371" y="245"/>
                  <a:pt x="3370" y="245"/>
                </a:cubicBezTo>
                <a:lnTo>
                  <a:pt x="3369" y="245"/>
                </a:lnTo>
                <a:lnTo>
                  <a:pt x="3369" y="245"/>
                </a:lnTo>
                <a:lnTo>
                  <a:pt x="3368" y="245"/>
                </a:lnTo>
                <a:close/>
                <a:moveTo>
                  <a:pt x="4002" y="243"/>
                </a:moveTo>
                <a:cubicBezTo>
                  <a:pt x="3998" y="243"/>
                  <a:pt x="3994" y="246"/>
                  <a:pt x="3994" y="250"/>
                </a:cubicBezTo>
                <a:cubicBezTo>
                  <a:pt x="3994" y="254"/>
                  <a:pt x="3996" y="257"/>
                  <a:pt x="4000" y="258"/>
                </a:cubicBezTo>
                <a:lnTo>
                  <a:pt x="4000" y="257"/>
                </a:lnTo>
                <a:cubicBezTo>
                  <a:pt x="4001" y="252"/>
                  <a:pt x="4005" y="250"/>
                  <a:pt x="4003" y="244"/>
                </a:cubicBezTo>
                <a:cubicBezTo>
                  <a:pt x="4003" y="244"/>
                  <a:pt x="4002" y="243"/>
                  <a:pt x="4002" y="243"/>
                </a:cubicBezTo>
                <a:close/>
                <a:moveTo>
                  <a:pt x="3025" y="243"/>
                </a:moveTo>
                <a:cubicBezTo>
                  <a:pt x="3025" y="243"/>
                  <a:pt x="3024" y="243"/>
                  <a:pt x="3024" y="243"/>
                </a:cubicBezTo>
                <a:cubicBezTo>
                  <a:pt x="3023" y="244"/>
                  <a:pt x="3022" y="245"/>
                  <a:pt x="3022" y="247"/>
                </a:cubicBezTo>
                <a:lnTo>
                  <a:pt x="3020" y="247"/>
                </a:lnTo>
                <a:cubicBezTo>
                  <a:pt x="3026" y="247"/>
                  <a:pt x="3023" y="255"/>
                  <a:pt x="3032" y="253"/>
                </a:cubicBezTo>
                <a:cubicBezTo>
                  <a:pt x="3033" y="249"/>
                  <a:pt x="3029" y="244"/>
                  <a:pt x="3025" y="243"/>
                </a:cubicBezTo>
                <a:close/>
                <a:moveTo>
                  <a:pt x="2870" y="242"/>
                </a:moveTo>
                <a:lnTo>
                  <a:pt x="2870" y="249"/>
                </a:lnTo>
                <a:lnTo>
                  <a:pt x="2877" y="249"/>
                </a:lnTo>
                <a:lnTo>
                  <a:pt x="2877" y="242"/>
                </a:lnTo>
                <a:lnTo>
                  <a:pt x="2870" y="242"/>
                </a:lnTo>
                <a:close/>
                <a:moveTo>
                  <a:pt x="2942" y="240"/>
                </a:moveTo>
                <a:cubicBezTo>
                  <a:pt x="2929" y="240"/>
                  <a:pt x="2917" y="241"/>
                  <a:pt x="2905" y="244"/>
                </a:cubicBezTo>
                <a:cubicBezTo>
                  <a:pt x="2909" y="257"/>
                  <a:pt x="2920" y="261"/>
                  <a:pt x="2905" y="271"/>
                </a:cubicBezTo>
                <a:cubicBezTo>
                  <a:pt x="2913" y="269"/>
                  <a:pt x="2912" y="277"/>
                  <a:pt x="2922" y="274"/>
                </a:cubicBezTo>
                <a:lnTo>
                  <a:pt x="2921" y="274"/>
                </a:lnTo>
                <a:cubicBezTo>
                  <a:pt x="2921" y="257"/>
                  <a:pt x="2933" y="251"/>
                  <a:pt x="2942" y="240"/>
                </a:cubicBezTo>
                <a:close/>
                <a:moveTo>
                  <a:pt x="2849" y="239"/>
                </a:moveTo>
                <a:cubicBezTo>
                  <a:pt x="2848" y="246"/>
                  <a:pt x="2850" y="254"/>
                  <a:pt x="2854" y="260"/>
                </a:cubicBezTo>
                <a:lnTo>
                  <a:pt x="2864" y="260"/>
                </a:lnTo>
                <a:cubicBezTo>
                  <a:pt x="2865" y="259"/>
                  <a:pt x="2865" y="258"/>
                  <a:pt x="2865" y="257"/>
                </a:cubicBezTo>
                <a:cubicBezTo>
                  <a:pt x="2866" y="248"/>
                  <a:pt x="2859" y="240"/>
                  <a:pt x="2850" y="239"/>
                </a:cubicBezTo>
                <a:lnTo>
                  <a:pt x="2849" y="239"/>
                </a:lnTo>
                <a:close/>
                <a:moveTo>
                  <a:pt x="3155" y="239"/>
                </a:moveTo>
                <a:cubicBezTo>
                  <a:pt x="3142" y="240"/>
                  <a:pt x="3150" y="258"/>
                  <a:pt x="3142" y="263"/>
                </a:cubicBezTo>
                <a:lnTo>
                  <a:pt x="3142" y="263"/>
                </a:lnTo>
                <a:cubicBezTo>
                  <a:pt x="3143" y="266"/>
                  <a:pt x="3146" y="268"/>
                  <a:pt x="3149" y="268"/>
                </a:cubicBezTo>
                <a:cubicBezTo>
                  <a:pt x="3155" y="269"/>
                  <a:pt x="3161" y="266"/>
                  <a:pt x="3162" y="260"/>
                </a:cubicBezTo>
                <a:cubicBezTo>
                  <a:pt x="3150" y="258"/>
                  <a:pt x="3152" y="247"/>
                  <a:pt x="3155" y="239"/>
                </a:cubicBezTo>
                <a:close/>
                <a:moveTo>
                  <a:pt x="7088" y="238"/>
                </a:moveTo>
                <a:lnTo>
                  <a:pt x="7089" y="238"/>
                </a:lnTo>
                <a:cubicBezTo>
                  <a:pt x="7092" y="239"/>
                  <a:pt x="7093" y="243"/>
                  <a:pt x="7093" y="247"/>
                </a:cubicBezTo>
                <a:lnTo>
                  <a:pt x="7093" y="247"/>
                </a:lnTo>
                <a:lnTo>
                  <a:pt x="7091" y="247"/>
                </a:lnTo>
                <a:cubicBezTo>
                  <a:pt x="7089" y="246"/>
                  <a:pt x="7088" y="244"/>
                  <a:pt x="7086" y="243"/>
                </a:cubicBezTo>
                <a:lnTo>
                  <a:pt x="7086" y="242"/>
                </a:lnTo>
                <a:lnTo>
                  <a:pt x="7086" y="241"/>
                </a:lnTo>
                <a:lnTo>
                  <a:pt x="7088" y="238"/>
                </a:lnTo>
                <a:close/>
                <a:moveTo>
                  <a:pt x="7088" y="237"/>
                </a:moveTo>
                <a:lnTo>
                  <a:pt x="7088" y="238"/>
                </a:lnTo>
                <a:lnTo>
                  <a:pt x="7087" y="238"/>
                </a:lnTo>
                <a:lnTo>
                  <a:pt x="7088" y="237"/>
                </a:lnTo>
                <a:close/>
                <a:moveTo>
                  <a:pt x="3974" y="237"/>
                </a:moveTo>
                <a:cubicBezTo>
                  <a:pt x="3971" y="237"/>
                  <a:pt x="3967" y="239"/>
                  <a:pt x="3970" y="244"/>
                </a:cubicBezTo>
                <a:lnTo>
                  <a:pt x="3980" y="244"/>
                </a:lnTo>
                <a:cubicBezTo>
                  <a:pt x="3982" y="239"/>
                  <a:pt x="3978" y="237"/>
                  <a:pt x="3974" y="237"/>
                </a:cubicBezTo>
                <a:close/>
                <a:moveTo>
                  <a:pt x="4023" y="236"/>
                </a:moveTo>
                <a:cubicBezTo>
                  <a:pt x="4017" y="238"/>
                  <a:pt x="4002" y="232"/>
                  <a:pt x="4007" y="244"/>
                </a:cubicBezTo>
                <a:cubicBezTo>
                  <a:pt x="4012" y="249"/>
                  <a:pt x="4026" y="248"/>
                  <a:pt x="4023" y="236"/>
                </a:cubicBezTo>
                <a:lnTo>
                  <a:pt x="4023" y="236"/>
                </a:lnTo>
                <a:close/>
                <a:moveTo>
                  <a:pt x="3071" y="235"/>
                </a:moveTo>
                <a:cubicBezTo>
                  <a:pt x="3057" y="235"/>
                  <a:pt x="3056" y="241"/>
                  <a:pt x="3045" y="236"/>
                </a:cubicBezTo>
                <a:cubicBezTo>
                  <a:pt x="3052" y="259"/>
                  <a:pt x="3045" y="268"/>
                  <a:pt x="3040" y="287"/>
                </a:cubicBezTo>
                <a:cubicBezTo>
                  <a:pt x="3057" y="288"/>
                  <a:pt x="3065" y="280"/>
                  <a:pt x="3083" y="282"/>
                </a:cubicBezTo>
                <a:cubicBezTo>
                  <a:pt x="3091" y="274"/>
                  <a:pt x="3078" y="276"/>
                  <a:pt x="3079" y="265"/>
                </a:cubicBezTo>
                <a:lnTo>
                  <a:pt x="3078" y="265"/>
                </a:lnTo>
                <a:cubicBezTo>
                  <a:pt x="3101" y="257"/>
                  <a:pt x="3101" y="266"/>
                  <a:pt x="3129" y="263"/>
                </a:cubicBezTo>
                <a:cubicBezTo>
                  <a:pt x="3123" y="236"/>
                  <a:pt x="3076" y="263"/>
                  <a:pt x="3055" y="249"/>
                </a:cubicBezTo>
                <a:cubicBezTo>
                  <a:pt x="3060" y="244"/>
                  <a:pt x="3072" y="246"/>
                  <a:pt x="3071" y="235"/>
                </a:cubicBezTo>
                <a:close/>
                <a:moveTo>
                  <a:pt x="2192" y="235"/>
                </a:moveTo>
                <a:cubicBezTo>
                  <a:pt x="2192" y="242"/>
                  <a:pt x="2196" y="243"/>
                  <a:pt x="2201" y="244"/>
                </a:cubicBezTo>
                <a:lnTo>
                  <a:pt x="2205" y="244"/>
                </a:lnTo>
                <a:lnTo>
                  <a:pt x="2205" y="244"/>
                </a:lnTo>
                <a:lnTo>
                  <a:pt x="2206" y="244"/>
                </a:lnTo>
                <a:lnTo>
                  <a:pt x="2205" y="244"/>
                </a:lnTo>
                <a:lnTo>
                  <a:pt x="2205" y="241"/>
                </a:lnTo>
                <a:cubicBezTo>
                  <a:pt x="2204" y="235"/>
                  <a:pt x="2197" y="236"/>
                  <a:pt x="2192" y="235"/>
                </a:cubicBezTo>
                <a:close/>
                <a:moveTo>
                  <a:pt x="4071" y="234"/>
                </a:moveTo>
                <a:cubicBezTo>
                  <a:pt x="4070" y="234"/>
                  <a:pt x="4068" y="234"/>
                  <a:pt x="4067" y="234"/>
                </a:cubicBezTo>
                <a:cubicBezTo>
                  <a:pt x="4067" y="238"/>
                  <a:pt x="4066" y="244"/>
                  <a:pt x="4070" y="244"/>
                </a:cubicBezTo>
                <a:cubicBezTo>
                  <a:pt x="4068" y="235"/>
                  <a:pt x="4086" y="246"/>
                  <a:pt x="4083" y="237"/>
                </a:cubicBezTo>
                <a:lnTo>
                  <a:pt x="4083" y="237"/>
                </a:lnTo>
                <a:cubicBezTo>
                  <a:pt x="4080" y="235"/>
                  <a:pt x="4075" y="234"/>
                  <a:pt x="4071" y="234"/>
                </a:cubicBezTo>
                <a:close/>
                <a:moveTo>
                  <a:pt x="4305" y="233"/>
                </a:moveTo>
                <a:cubicBezTo>
                  <a:pt x="4299" y="236"/>
                  <a:pt x="4290" y="235"/>
                  <a:pt x="4286" y="239"/>
                </a:cubicBezTo>
                <a:lnTo>
                  <a:pt x="4285" y="240"/>
                </a:lnTo>
                <a:lnTo>
                  <a:pt x="4284" y="240"/>
                </a:lnTo>
                <a:lnTo>
                  <a:pt x="4285" y="240"/>
                </a:lnTo>
                <a:lnTo>
                  <a:pt x="4285" y="240"/>
                </a:lnTo>
                <a:lnTo>
                  <a:pt x="4288" y="240"/>
                </a:lnTo>
                <a:cubicBezTo>
                  <a:pt x="4297" y="241"/>
                  <a:pt x="4307" y="249"/>
                  <a:pt x="4305" y="233"/>
                </a:cubicBezTo>
                <a:close/>
                <a:moveTo>
                  <a:pt x="3915" y="233"/>
                </a:moveTo>
                <a:cubicBezTo>
                  <a:pt x="3916" y="239"/>
                  <a:pt x="3913" y="249"/>
                  <a:pt x="3923" y="247"/>
                </a:cubicBezTo>
                <a:cubicBezTo>
                  <a:pt x="3923" y="239"/>
                  <a:pt x="3922" y="234"/>
                  <a:pt x="3916" y="234"/>
                </a:cubicBezTo>
                <a:lnTo>
                  <a:pt x="3915" y="233"/>
                </a:lnTo>
                <a:close/>
                <a:moveTo>
                  <a:pt x="3338" y="232"/>
                </a:moveTo>
                <a:lnTo>
                  <a:pt x="3338" y="232"/>
                </a:lnTo>
                <a:lnTo>
                  <a:pt x="3334" y="233"/>
                </a:lnTo>
                <a:cubicBezTo>
                  <a:pt x="3329" y="235"/>
                  <a:pt x="3324" y="237"/>
                  <a:pt x="3325" y="244"/>
                </a:cubicBezTo>
                <a:cubicBezTo>
                  <a:pt x="3331" y="246"/>
                  <a:pt x="3331" y="256"/>
                  <a:pt x="3342" y="253"/>
                </a:cubicBezTo>
                <a:cubicBezTo>
                  <a:pt x="3343" y="248"/>
                  <a:pt x="3343" y="242"/>
                  <a:pt x="3341" y="237"/>
                </a:cubicBezTo>
                <a:lnTo>
                  <a:pt x="3338" y="232"/>
                </a:lnTo>
                <a:lnTo>
                  <a:pt x="3339" y="232"/>
                </a:lnTo>
                <a:lnTo>
                  <a:pt x="3338" y="232"/>
                </a:lnTo>
                <a:close/>
                <a:moveTo>
                  <a:pt x="3940" y="231"/>
                </a:moveTo>
                <a:cubicBezTo>
                  <a:pt x="3934" y="231"/>
                  <a:pt x="3929" y="241"/>
                  <a:pt x="3936" y="243"/>
                </a:cubicBezTo>
                <a:cubicBezTo>
                  <a:pt x="3937" y="238"/>
                  <a:pt x="3942" y="237"/>
                  <a:pt x="3942" y="233"/>
                </a:cubicBezTo>
                <a:lnTo>
                  <a:pt x="3942" y="232"/>
                </a:lnTo>
                <a:cubicBezTo>
                  <a:pt x="3941" y="231"/>
                  <a:pt x="3940" y="231"/>
                  <a:pt x="3940" y="231"/>
                </a:cubicBezTo>
                <a:close/>
                <a:moveTo>
                  <a:pt x="3198" y="230"/>
                </a:moveTo>
                <a:lnTo>
                  <a:pt x="3198" y="230"/>
                </a:lnTo>
                <a:cubicBezTo>
                  <a:pt x="3201" y="243"/>
                  <a:pt x="3194" y="247"/>
                  <a:pt x="3195" y="257"/>
                </a:cubicBezTo>
                <a:cubicBezTo>
                  <a:pt x="3213" y="260"/>
                  <a:pt x="3208" y="233"/>
                  <a:pt x="3198" y="230"/>
                </a:cubicBezTo>
                <a:close/>
                <a:moveTo>
                  <a:pt x="4241" y="228"/>
                </a:moveTo>
                <a:lnTo>
                  <a:pt x="4240" y="229"/>
                </a:lnTo>
                <a:lnTo>
                  <a:pt x="4240" y="228"/>
                </a:lnTo>
                <a:lnTo>
                  <a:pt x="4239" y="230"/>
                </a:lnTo>
                <a:cubicBezTo>
                  <a:pt x="4238" y="230"/>
                  <a:pt x="4238" y="231"/>
                  <a:pt x="4237" y="232"/>
                </a:cubicBezTo>
                <a:cubicBezTo>
                  <a:pt x="4235" y="236"/>
                  <a:pt x="4236" y="242"/>
                  <a:pt x="4241" y="245"/>
                </a:cubicBezTo>
                <a:cubicBezTo>
                  <a:pt x="4245" y="248"/>
                  <a:pt x="4251" y="246"/>
                  <a:pt x="4254" y="241"/>
                </a:cubicBezTo>
                <a:cubicBezTo>
                  <a:pt x="4254" y="241"/>
                  <a:pt x="4254" y="240"/>
                  <a:pt x="4254" y="239"/>
                </a:cubicBezTo>
                <a:cubicBezTo>
                  <a:pt x="4253" y="233"/>
                  <a:pt x="4248" y="229"/>
                  <a:pt x="4242" y="228"/>
                </a:cubicBezTo>
                <a:lnTo>
                  <a:pt x="4240" y="228"/>
                </a:lnTo>
                <a:lnTo>
                  <a:pt x="4241" y="228"/>
                </a:lnTo>
                <a:close/>
                <a:moveTo>
                  <a:pt x="2295" y="228"/>
                </a:moveTo>
                <a:cubicBezTo>
                  <a:pt x="2295" y="230"/>
                  <a:pt x="2295" y="232"/>
                  <a:pt x="2295" y="235"/>
                </a:cubicBezTo>
                <a:lnTo>
                  <a:pt x="2302" y="235"/>
                </a:lnTo>
                <a:cubicBezTo>
                  <a:pt x="2302" y="233"/>
                  <a:pt x="2302" y="230"/>
                  <a:pt x="2302" y="228"/>
                </a:cubicBezTo>
                <a:lnTo>
                  <a:pt x="2295" y="228"/>
                </a:lnTo>
                <a:close/>
                <a:moveTo>
                  <a:pt x="3661" y="228"/>
                </a:moveTo>
                <a:cubicBezTo>
                  <a:pt x="3650" y="228"/>
                  <a:pt x="3639" y="233"/>
                  <a:pt x="3630" y="242"/>
                </a:cubicBezTo>
                <a:cubicBezTo>
                  <a:pt x="3643" y="239"/>
                  <a:pt x="3646" y="245"/>
                  <a:pt x="3657" y="244"/>
                </a:cubicBezTo>
                <a:cubicBezTo>
                  <a:pt x="3660" y="231"/>
                  <a:pt x="3667" y="243"/>
                  <a:pt x="3678" y="237"/>
                </a:cubicBezTo>
                <a:cubicBezTo>
                  <a:pt x="3678" y="237"/>
                  <a:pt x="3678" y="237"/>
                  <a:pt x="3678" y="237"/>
                </a:cubicBezTo>
                <a:cubicBezTo>
                  <a:pt x="3674" y="241"/>
                  <a:pt x="3674" y="247"/>
                  <a:pt x="3678" y="250"/>
                </a:cubicBezTo>
                <a:lnTo>
                  <a:pt x="3678" y="251"/>
                </a:lnTo>
                <a:cubicBezTo>
                  <a:pt x="3686" y="251"/>
                  <a:pt x="3692" y="249"/>
                  <a:pt x="3694" y="243"/>
                </a:cubicBezTo>
                <a:cubicBezTo>
                  <a:pt x="3693" y="242"/>
                  <a:pt x="3693" y="241"/>
                  <a:pt x="3692" y="241"/>
                </a:cubicBezTo>
                <a:cubicBezTo>
                  <a:pt x="3683" y="232"/>
                  <a:pt x="3672" y="228"/>
                  <a:pt x="3661" y="228"/>
                </a:cubicBezTo>
                <a:close/>
                <a:moveTo>
                  <a:pt x="3726" y="225"/>
                </a:moveTo>
                <a:cubicBezTo>
                  <a:pt x="3724" y="225"/>
                  <a:pt x="3723" y="225"/>
                  <a:pt x="3721" y="225"/>
                </a:cubicBezTo>
                <a:cubicBezTo>
                  <a:pt x="3716" y="239"/>
                  <a:pt x="3735" y="226"/>
                  <a:pt x="3735" y="235"/>
                </a:cubicBezTo>
                <a:cubicBezTo>
                  <a:pt x="3735" y="238"/>
                  <a:pt x="3735" y="241"/>
                  <a:pt x="3735" y="245"/>
                </a:cubicBezTo>
                <a:cubicBezTo>
                  <a:pt x="3717" y="249"/>
                  <a:pt x="3710" y="241"/>
                  <a:pt x="3698" y="239"/>
                </a:cubicBezTo>
                <a:cubicBezTo>
                  <a:pt x="3697" y="246"/>
                  <a:pt x="3702" y="247"/>
                  <a:pt x="3702" y="253"/>
                </a:cubicBezTo>
                <a:lnTo>
                  <a:pt x="3702" y="254"/>
                </a:lnTo>
                <a:cubicBezTo>
                  <a:pt x="3714" y="249"/>
                  <a:pt x="3725" y="254"/>
                  <a:pt x="3738" y="245"/>
                </a:cubicBezTo>
                <a:cubicBezTo>
                  <a:pt x="3739" y="233"/>
                  <a:pt x="3735" y="225"/>
                  <a:pt x="3726" y="225"/>
                </a:cubicBezTo>
                <a:close/>
                <a:moveTo>
                  <a:pt x="3571" y="224"/>
                </a:moveTo>
                <a:cubicBezTo>
                  <a:pt x="3567" y="224"/>
                  <a:pt x="3563" y="226"/>
                  <a:pt x="3565" y="230"/>
                </a:cubicBezTo>
                <a:lnTo>
                  <a:pt x="3575" y="230"/>
                </a:lnTo>
                <a:lnTo>
                  <a:pt x="3577" y="231"/>
                </a:lnTo>
                <a:cubicBezTo>
                  <a:pt x="3579" y="226"/>
                  <a:pt x="3575" y="224"/>
                  <a:pt x="3571" y="224"/>
                </a:cubicBezTo>
                <a:close/>
                <a:moveTo>
                  <a:pt x="3304" y="223"/>
                </a:moveTo>
                <a:cubicBezTo>
                  <a:pt x="3299" y="223"/>
                  <a:pt x="3296" y="224"/>
                  <a:pt x="3298" y="230"/>
                </a:cubicBezTo>
                <a:cubicBezTo>
                  <a:pt x="3304" y="231"/>
                  <a:pt x="3309" y="228"/>
                  <a:pt x="3311" y="223"/>
                </a:cubicBezTo>
                <a:cubicBezTo>
                  <a:pt x="3309" y="224"/>
                  <a:pt x="3306" y="223"/>
                  <a:pt x="3304" y="223"/>
                </a:cubicBezTo>
                <a:close/>
                <a:moveTo>
                  <a:pt x="560" y="223"/>
                </a:moveTo>
                <a:cubicBezTo>
                  <a:pt x="551" y="221"/>
                  <a:pt x="544" y="250"/>
                  <a:pt x="557" y="251"/>
                </a:cubicBezTo>
                <a:cubicBezTo>
                  <a:pt x="564" y="248"/>
                  <a:pt x="558" y="232"/>
                  <a:pt x="560" y="224"/>
                </a:cubicBezTo>
                <a:lnTo>
                  <a:pt x="560" y="223"/>
                </a:lnTo>
                <a:close/>
                <a:moveTo>
                  <a:pt x="228" y="222"/>
                </a:moveTo>
                <a:cubicBezTo>
                  <a:pt x="225" y="237"/>
                  <a:pt x="236" y="238"/>
                  <a:pt x="242" y="243"/>
                </a:cubicBezTo>
                <a:lnTo>
                  <a:pt x="242" y="242"/>
                </a:lnTo>
                <a:cubicBezTo>
                  <a:pt x="242" y="234"/>
                  <a:pt x="248" y="232"/>
                  <a:pt x="245" y="222"/>
                </a:cubicBezTo>
                <a:lnTo>
                  <a:pt x="228" y="222"/>
                </a:lnTo>
                <a:close/>
                <a:moveTo>
                  <a:pt x="3902" y="218"/>
                </a:moveTo>
                <a:cubicBezTo>
                  <a:pt x="3900" y="218"/>
                  <a:pt x="3898" y="222"/>
                  <a:pt x="3899" y="234"/>
                </a:cubicBezTo>
                <a:cubicBezTo>
                  <a:pt x="3911" y="232"/>
                  <a:pt x="3907" y="219"/>
                  <a:pt x="3903" y="218"/>
                </a:cubicBezTo>
                <a:cubicBezTo>
                  <a:pt x="3903" y="218"/>
                  <a:pt x="3903" y="218"/>
                  <a:pt x="3902" y="218"/>
                </a:cubicBezTo>
                <a:close/>
                <a:moveTo>
                  <a:pt x="4343" y="218"/>
                </a:moveTo>
                <a:cubicBezTo>
                  <a:pt x="4339" y="218"/>
                  <a:pt x="4335" y="219"/>
                  <a:pt x="4331" y="222"/>
                </a:cubicBezTo>
                <a:cubicBezTo>
                  <a:pt x="4331" y="225"/>
                  <a:pt x="4331" y="229"/>
                  <a:pt x="4331" y="232"/>
                </a:cubicBezTo>
                <a:lnTo>
                  <a:pt x="4331" y="232"/>
                </a:lnTo>
                <a:cubicBezTo>
                  <a:pt x="4341" y="232"/>
                  <a:pt x="4350" y="230"/>
                  <a:pt x="4348" y="218"/>
                </a:cubicBezTo>
                <a:cubicBezTo>
                  <a:pt x="4346" y="218"/>
                  <a:pt x="4345" y="218"/>
                  <a:pt x="4343" y="218"/>
                </a:cubicBezTo>
                <a:close/>
                <a:moveTo>
                  <a:pt x="3173" y="217"/>
                </a:moveTo>
                <a:cubicBezTo>
                  <a:pt x="3169" y="217"/>
                  <a:pt x="3166" y="219"/>
                  <a:pt x="3167" y="224"/>
                </a:cubicBezTo>
                <a:cubicBezTo>
                  <a:pt x="3177" y="221"/>
                  <a:pt x="3172" y="236"/>
                  <a:pt x="3184" y="230"/>
                </a:cubicBezTo>
                <a:lnTo>
                  <a:pt x="3184" y="231"/>
                </a:lnTo>
                <a:cubicBezTo>
                  <a:pt x="3187" y="223"/>
                  <a:pt x="3179" y="218"/>
                  <a:pt x="3173" y="217"/>
                </a:cubicBezTo>
                <a:close/>
                <a:moveTo>
                  <a:pt x="2975" y="217"/>
                </a:moveTo>
                <a:cubicBezTo>
                  <a:pt x="2973" y="217"/>
                  <a:pt x="2972" y="219"/>
                  <a:pt x="2971" y="222"/>
                </a:cubicBezTo>
                <a:lnTo>
                  <a:pt x="2970" y="225"/>
                </a:lnTo>
                <a:lnTo>
                  <a:pt x="2969" y="225"/>
                </a:lnTo>
                <a:lnTo>
                  <a:pt x="2970" y="225"/>
                </a:lnTo>
                <a:lnTo>
                  <a:pt x="2970" y="225"/>
                </a:lnTo>
                <a:lnTo>
                  <a:pt x="2971" y="224"/>
                </a:lnTo>
                <a:cubicBezTo>
                  <a:pt x="2979" y="224"/>
                  <a:pt x="2984" y="238"/>
                  <a:pt x="2991" y="228"/>
                </a:cubicBezTo>
                <a:cubicBezTo>
                  <a:pt x="2988" y="226"/>
                  <a:pt x="2980" y="217"/>
                  <a:pt x="2975" y="217"/>
                </a:cubicBezTo>
                <a:close/>
                <a:moveTo>
                  <a:pt x="3106" y="217"/>
                </a:moveTo>
                <a:cubicBezTo>
                  <a:pt x="3096" y="217"/>
                  <a:pt x="3090" y="232"/>
                  <a:pt x="3097" y="241"/>
                </a:cubicBezTo>
                <a:cubicBezTo>
                  <a:pt x="3110" y="237"/>
                  <a:pt x="3103" y="230"/>
                  <a:pt x="3113" y="220"/>
                </a:cubicBezTo>
                <a:lnTo>
                  <a:pt x="3113" y="220"/>
                </a:lnTo>
                <a:cubicBezTo>
                  <a:pt x="3111" y="218"/>
                  <a:pt x="3108" y="217"/>
                  <a:pt x="3106" y="217"/>
                </a:cubicBezTo>
                <a:close/>
                <a:moveTo>
                  <a:pt x="4126" y="216"/>
                </a:moveTo>
                <a:cubicBezTo>
                  <a:pt x="4125" y="216"/>
                  <a:pt x="4122" y="218"/>
                  <a:pt x="4117" y="223"/>
                </a:cubicBezTo>
                <a:lnTo>
                  <a:pt x="4116" y="223"/>
                </a:lnTo>
                <a:cubicBezTo>
                  <a:pt x="4104" y="222"/>
                  <a:pt x="4100" y="218"/>
                  <a:pt x="4090" y="223"/>
                </a:cubicBezTo>
                <a:cubicBezTo>
                  <a:pt x="4097" y="251"/>
                  <a:pt x="4129" y="216"/>
                  <a:pt x="4126" y="216"/>
                </a:cubicBezTo>
                <a:close/>
                <a:moveTo>
                  <a:pt x="3157" y="215"/>
                </a:moveTo>
                <a:cubicBezTo>
                  <a:pt x="3150" y="214"/>
                  <a:pt x="3148" y="218"/>
                  <a:pt x="3148" y="225"/>
                </a:cubicBezTo>
                <a:lnTo>
                  <a:pt x="3157" y="225"/>
                </a:lnTo>
                <a:cubicBezTo>
                  <a:pt x="3157" y="222"/>
                  <a:pt x="3157" y="218"/>
                  <a:pt x="3157" y="215"/>
                </a:cubicBezTo>
                <a:close/>
                <a:moveTo>
                  <a:pt x="3545" y="212"/>
                </a:moveTo>
                <a:cubicBezTo>
                  <a:pt x="3541" y="212"/>
                  <a:pt x="3538" y="214"/>
                  <a:pt x="3538" y="222"/>
                </a:cubicBezTo>
                <a:cubicBezTo>
                  <a:pt x="3548" y="223"/>
                  <a:pt x="3569" y="220"/>
                  <a:pt x="3559" y="215"/>
                </a:cubicBezTo>
                <a:cubicBezTo>
                  <a:pt x="3559" y="218"/>
                  <a:pt x="3551" y="212"/>
                  <a:pt x="3545" y="212"/>
                </a:cubicBezTo>
                <a:close/>
                <a:moveTo>
                  <a:pt x="2198" y="212"/>
                </a:moveTo>
                <a:cubicBezTo>
                  <a:pt x="2196" y="212"/>
                  <a:pt x="2194" y="213"/>
                  <a:pt x="2193" y="218"/>
                </a:cubicBezTo>
                <a:cubicBezTo>
                  <a:pt x="2208" y="220"/>
                  <a:pt x="2203" y="212"/>
                  <a:pt x="2198" y="212"/>
                </a:cubicBezTo>
                <a:close/>
                <a:moveTo>
                  <a:pt x="3053" y="211"/>
                </a:moveTo>
                <a:cubicBezTo>
                  <a:pt x="3046" y="212"/>
                  <a:pt x="3041" y="214"/>
                  <a:pt x="3043" y="223"/>
                </a:cubicBezTo>
                <a:cubicBezTo>
                  <a:pt x="3051" y="224"/>
                  <a:pt x="3057" y="221"/>
                  <a:pt x="3056" y="212"/>
                </a:cubicBezTo>
                <a:lnTo>
                  <a:pt x="3056" y="212"/>
                </a:lnTo>
                <a:cubicBezTo>
                  <a:pt x="3055" y="211"/>
                  <a:pt x="3054" y="211"/>
                  <a:pt x="3053" y="211"/>
                </a:cubicBezTo>
                <a:close/>
                <a:moveTo>
                  <a:pt x="2925" y="210"/>
                </a:moveTo>
                <a:cubicBezTo>
                  <a:pt x="2918" y="210"/>
                  <a:pt x="2911" y="213"/>
                  <a:pt x="2910" y="219"/>
                </a:cubicBezTo>
                <a:cubicBezTo>
                  <a:pt x="2918" y="217"/>
                  <a:pt x="2915" y="229"/>
                  <a:pt x="2921" y="229"/>
                </a:cubicBezTo>
                <a:cubicBezTo>
                  <a:pt x="2916" y="215"/>
                  <a:pt x="2940" y="227"/>
                  <a:pt x="2937" y="215"/>
                </a:cubicBezTo>
                <a:lnTo>
                  <a:pt x="2935" y="212"/>
                </a:lnTo>
                <a:cubicBezTo>
                  <a:pt x="2933" y="211"/>
                  <a:pt x="2929" y="210"/>
                  <a:pt x="2925" y="210"/>
                </a:cubicBezTo>
                <a:close/>
                <a:moveTo>
                  <a:pt x="3637" y="208"/>
                </a:moveTo>
                <a:cubicBezTo>
                  <a:pt x="3633" y="207"/>
                  <a:pt x="3628" y="209"/>
                  <a:pt x="3628" y="215"/>
                </a:cubicBezTo>
                <a:lnTo>
                  <a:pt x="3630" y="216"/>
                </a:lnTo>
                <a:cubicBezTo>
                  <a:pt x="3634" y="220"/>
                  <a:pt x="3646" y="220"/>
                  <a:pt x="3645" y="211"/>
                </a:cubicBezTo>
                <a:cubicBezTo>
                  <a:pt x="3643" y="209"/>
                  <a:pt x="3640" y="208"/>
                  <a:pt x="3637" y="208"/>
                </a:cubicBezTo>
                <a:close/>
                <a:moveTo>
                  <a:pt x="4264" y="207"/>
                </a:moveTo>
                <a:cubicBezTo>
                  <a:pt x="4252" y="207"/>
                  <a:pt x="4240" y="207"/>
                  <a:pt x="4237" y="215"/>
                </a:cubicBezTo>
                <a:cubicBezTo>
                  <a:pt x="4239" y="217"/>
                  <a:pt x="4242" y="219"/>
                  <a:pt x="4245" y="219"/>
                </a:cubicBezTo>
                <a:cubicBezTo>
                  <a:pt x="4253" y="221"/>
                  <a:pt x="4262" y="216"/>
                  <a:pt x="4264" y="207"/>
                </a:cubicBezTo>
                <a:close/>
                <a:moveTo>
                  <a:pt x="2865" y="207"/>
                </a:moveTo>
                <a:cubicBezTo>
                  <a:pt x="2862" y="207"/>
                  <a:pt x="2860" y="210"/>
                  <a:pt x="2866" y="215"/>
                </a:cubicBezTo>
                <a:cubicBezTo>
                  <a:pt x="2871" y="209"/>
                  <a:pt x="2868" y="207"/>
                  <a:pt x="2865" y="207"/>
                </a:cubicBezTo>
                <a:close/>
                <a:moveTo>
                  <a:pt x="3940" y="206"/>
                </a:moveTo>
                <a:cubicBezTo>
                  <a:pt x="3938" y="206"/>
                  <a:pt x="3937" y="206"/>
                  <a:pt x="3935" y="206"/>
                </a:cubicBezTo>
                <a:lnTo>
                  <a:pt x="3935" y="219"/>
                </a:lnTo>
                <a:lnTo>
                  <a:pt x="3935" y="219"/>
                </a:lnTo>
                <a:lnTo>
                  <a:pt x="3935" y="220"/>
                </a:lnTo>
                <a:lnTo>
                  <a:pt x="3935" y="219"/>
                </a:lnTo>
                <a:lnTo>
                  <a:pt x="3938" y="219"/>
                </a:lnTo>
                <a:cubicBezTo>
                  <a:pt x="3945" y="221"/>
                  <a:pt x="3950" y="224"/>
                  <a:pt x="3956" y="219"/>
                </a:cubicBezTo>
                <a:cubicBezTo>
                  <a:pt x="3955" y="209"/>
                  <a:pt x="3949" y="205"/>
                  <a:pt x="3940" y="206"/>
                </a:cubicBezTo>
                <a:close/>
                <a:moveTo>
                  <a:pt x="2785" y="205"/>
                </a:moveTo>
                <a:cubicBezTo>
                  <a:pt x="2783" y="205"/>
                  <a:pt x="2781" y="205"/>
                  <a:pt x="2779" y="206"/>
                </a:cubicBezTo>
                <a:cubicBezTo>
                  <a:pt x="2776" y="213"/>
                  <a:pt x="2776" y="220"/>
                  <a:pt x="2777" y="227"/>
                </a:cubicBezTo>
                <a:lnTo>
                  <a:pt x="2779" y="231"/>
                </a:lnTo>
                <a:lnTo>
                  <a:pt x="2778" y="231"/>
                </a:lnTo>
                <a:lnTo>
                  <a:pt x="2780" y="233"/>
                </a:lnTo>
                <a:lnTo>
                  <a:pt x="2779" y="231"/>
                </a:lnTo>
                <a:lnTo>
                  <a:pt x="2781" y="231"/>
                </a:lnTo>
                <a:cubicBezTo>
                  <a:pt x="2791" y="229"/>
                  <a:pt x="2796" y="207"/>
                  <a:pt x="2785" y="205"/>
                </a:cubicBezTo>
                <a:close/>
                <a:moveTo>
                  <a:pt x="3341" y="205"/>
                </a:moveTo>
                <a:cubicBezTo>
                  <a:pt x="3340" y="209"/>
                  <a:pt x="3336" y="211"/>
                  <a:pt x="3338" y="218"/>
                </a:cubicBezTo>
                <a:lnTo>
                  <a:pt x="3348" y="218"/>
                </a:lnTo>
                <a:lnTo>
                  <a:pt x="3348" y="218"/>
                </a:lnTo>
                <a:cubicBezTo>
                  <a:pt x="3349" y="211"/>
                  <a:pt x="3347" y="206"/>
                  <a:pt x="3341" y="205"/>
                </a:cubicBezTo>
                <a:close/>
                <a:moveTo>
                  <a:pt x="2302" y="205"/>
                </a:moveTo>
                <a:cubicBezTo>
                  <a:pt x="2298" y="205"/>
                  <a:pt x="2294" y="207"/>
                  <a:pt x="2300" y="211"/>
                </a:cubicBezTo>
                <a:cubicBezTo>
                  <a:pt x="2308" y="207"/>
                  <a:pt x="2305" y="205"/>
                  <a:pt x="2302" y="205"/>
                </a:cubicBezTo>
                <a:close/>
                <a:moveTo>
                  <a:pt x="2876" y="204"/>
                </a:moveTo>
                <a:lnTo>
                  <a:pt x="2876" y="211"/>
                </a:lnTo>
                <a:lnTo>
                  <a:pt x="2889" y="211"/>
                </a:lnTo>
                <a:cubicBezTo>
                  <a:pt x="2889" y="209"/>
                  <a:pt x="2889" y="207"/>
                  <a:pt x="2889" y="204"/>
                </a:cubicBezTo>
                <a:lnTo>
                  <a:pt x="2876" y="204"/>
                </a:lnTo>
                <a:close/>
                <a:moveTo>
                  <a:pt x="3287" y="204"/>
                </a:moveTo>
                <a:cubicBezTo>
                  <a:pt x="3287" y="206"/>
                  <a:pt x="3285" y="207"/>
                  <a:pt x="3281" y="207"/>
                </a:cubicBezTo>
                <a:cubicBezTo>
                  <a:pt x="3281" y="209"/>
                  <a:pt x="3281" y="212"/>
                  <a:pt x="3281" y="214"/>
                </a:cubicBezTo>
                <a:cubicBezTo>
                  <a:pt x="3285" y="214"/>
                  <a:pt x="3286" y="218"/>
                  <a:pt x="3291" y="217"/>
                </a:cubicBezTo>
                <a:cubicBezTo>
                  <a:pt x="3290" y="212"/>
                  <a:pt x="3292" y="204"/>
                  <a:pt x="3287" y="204"/>
                </a:cubicBezTo>
                <a:close/>
                <a:moveTo>
                  <a:pt x="4084" y="199"/>
                </a:moveTo>
                <a:cubicBezTo>
                  <a:pt x="4080" y="199"/>
                  <a:pt x="4076" y="202"/>
                  <a:pt x="4079" y="207"/>
                </a:cubicBezTo>
                <a:lnTo>
                  <a:pt x="4089" y="207"/>
                </a:lnTo>
                <a:lnTo>
                  <a:pt x="4089" y="207"/>
                </a:lnTo>
                <a:cubicBezTo>
                  <a:pt x="4091" y="202"/>
                  <a:pt x="4088" y="199"/>
                  <a:pt x="4084" y="199"/>
                </a:cubicBezTo>
                <a:close/>
                <a:moveTo>
                  <a:pt x="4122" y="199"/>
                </a:moveTo>
                <a:cubicBezTo>
                  <a:pt x="4111" y="205"/>
                  <a:pt x="4133" y="215"/>
                  <a:pt x="4129" y="199"/>
                </a:cubicBezTo>
                <a:lnTo>
                  <a:pt x="4122" y="199"/>
                </a:lnTo>
                <a:lnTo>
                  <a:pt x="4122" y="199"/>
                </a:lnTo>
                <a:close/>
                <a:moveTo>
                  <a:pt x="3706" y="198"/>
                </a:moveTo>
                <a:lnTo>
                  <a:pt x="3706" y="199"/>
                </a:lnTo>
                <a:cubicBezTo>
                  <a:pt x="3706" y="202"/>
                  <a:pt x="3706" y="204"/>
                  <a:pt x="3706" y="205"/>
                </a:cubicBezTo>
                <a:lnTo>
                  <a:pt x="3720" y="205"/>
                </a:lnTo>
                <a:cubicBezTo>
                  <a:pt x="3720" y="203"/>
                  <a:pt x="3720" y="201"/>
                  <a:pt x="3720" y="198"/>
                </a:cubicBezTo>
                <a:lnTo>
                  <a:pt x="3706" y="198"/>
                </a:lnTo>
                <a:close/>
                <a:moveTo>
                  <a:pt x="3072" y="198"/>
                </a:moveTo>
                <a:cubicBezTo>
                  <a:pt x="3067" y="203"/>
                  <a:pt x="3063" y="209"/>
                  <a:pt x="3059" y="216"/>
                </a:cubicBezTo>
                <a:cubicBezTo>
                  <a:pt x="3069" y="220"/>
                  <a:pt x="3079" y="225"/>
                  <a:pt x="3090" y="228"/>
                </a:cubicBezTo>
                <a:cubicBezTo>
                  <a:pt x="3089" y="206"/>
                  <a:pt x="3075" y="213"/>
                  <a:pt x="3072" y="198"/>
                </a:cubicBezTo>
                <a:lnTo>
                  <a:pt x="3072" y="198"/>
                </a:lnTo>
                <a:close/>
                <a:moveTo>
                  <a:pt x="3844" y="197"/>
                </a:moveTo>
                <a:cubicBezTo>
                  <a:pt x="3844" y="199"/>
                  <a:pt x="3844" y="200"/>
                  <a:pt x="3841" y="200"/>
                </a:cubicBezTo>
                <a:cubicBezTo>
                  <a:pt x="3841" y="203"/>
                  <a:pt x="3841" y="205"/>
                  <a:pt x="3841" y="207"/>
                </a:cubicBezTo>
                <a:cubicBezTo>
                  <a:pt x="3848" y="203"/>
                  <a:pt x="3854" y="216"/>
                  <a:pt x="3854" y="207"/>
                </a:cubicBezTo>
                <a:cubicBezTo>
                  <a:pt x="3848" y="207"/>
                  <a:pt x="3852" y="197"/>
                  <a:pt x="3844" y="197"/>
                </a:cubicBezTo>
                <a:close/>
                <a:moveTo>
                  <a:pt x="2825" y="196"/>
                </a:moveTo>
                <a:cubicBezTo>
                  <a:pt x="2816" y="208"/>
                  <a:pt x="2813" y="223"/>
                  <a:pt x="2815" y="237"/>
                </a:cubicBezTo>
                <a:lnTo>
                  <a:pt x="2817" y="243"/>
                </a:lnTo>
                <a:lnTo>
                  <a:pt x="2816" y="244"/>
                </a:lnTo>
                <a:lnTo>
                  <a:pt x="2817" y="244"/>
                </a:lnTo>
                <a:lnTo>
                  <a:pt x="2817" y="243"/>
                </a:lnTo>
                <a:lnTo>
                  <a:pt x="2819" y="241"/>
                </a:lnTo>
                <a:cubicBezTo>
                  <a:pt x="2835" y="231"/>
                  <a:pt x="2854" y="235"/>
                  <a:pt x="2864" y="222"/>
                </a:cubicBezTo>
                <a:cubicBezTo>
                  <a:pt x="2853" y="220"/>
                  <a:pt x="2851" y="226"/>
                  <a:pt x="2843" y="226"/>
                </a:cubicBezTo>
                <a:cubicBezTo>
                  <a:pt x="2840" y="213"/>
                  <a:pt x="2829" y="209"/>
                  <a:pt x="2825" y="196"/>
                </a:cubicBezTo>
                <a:close/>
                <a:moveTo>
                  <a:pt x="2848" y="196"/>
                </a:moveTo>
                <a:cubicBezTo>
                  <a:pt x="2844" y="196"/>
                  <a:pt x="2841" y="200"/>
                  <a:pt x="2842" y="207"/>
                </a:cubicBezTo>
                <a:cubicBezTo>
                  <a:pt x="2850" y="208"/>
                  <a:pt x="2856" y="206"/>
                  <a:pt x="2856" y="200"/>
                </a:cubicBezTo>
                <a:lnTo>
                  <a:pt x="2854" y="198"/>
                </a:lnTo>
                <a:cubicBezTo>
                  <a:pt x="2852" y="196"/>
                  <a:pt x="2850" y="195"/>
                  <a:pt x="2848" y="196"/>
                </a:cubicBezTo>
                <a:close/>
                <a:moveTo>
                  <a:pt x="3971" y="191"/>
                </a:moveTo>
                <a:cubicBezTo>
                  <a:pt x="3976" y="205"/>
                  <a:pt x="3983" y="202"/>
                  <a:pt x="3979" y="221"/>
                </a:cubicBezTo>
                <a:cubicBezTo>
                  <a:pt x="3990" y="221"/>
                  <a:pt x="4000" y="232"/>
                  <a:pt x="4009" y="223"/>
                </a:cubicBezTo>
                <a:lnTo>
                  <a:pt x="4009" y="223"/>
                </a:lnTo>
                <a:cubicBezTo>
                  <a:pt x="3994" y="215"/>
                  <a:pt x="3994" y="190"/>
                  <a:pt x="3971" y="191"/>
                </a:cubicBezTo>
                <a:close/>
                <a:moveTo>
                  <a:pt x="7092" y="191"/>
                </a:moveTo>
                <a:lnTo>
                  <a:pt x="7091" y="192"/>
                </a:lnTo>
                <a:cubicBezTo>
                  <a:pt x="7090" y="193"/>
                  <a:pt x="7089" y="194"/>
                  <a:pt x="7088" y="194"/>
                </a:cubicBezTo>
                <a:lnTo>
                  <a:pt x="7088" y="194"/>
                </a:lnTo>
                <a:lnTo>
                  <a:pt x="7091" y="191"/>
                </a:lnTo>
                <a:lnTo>
                  <a:pt x="7092" y="191"/>
                </a:lnTo>
                <a:close/>
                <a:moveTo>
                  <a:pt x="7124" y="190"/>
                </a:moveTo>
                <a:cubicBezTo>
                  <a:pt x="7124" y="196"/>
                  <a:pt x="7124" y="202"/>
                  <a:pt x="7124" y="207"/>
                </a:cubicBezTo>
                <a:cubicBezTo>
                  <a:pt x="7123" y="202"/>
                  <a:pt x="7121" y="197"/>
                  <a:pt x="7117" y="193"/>
                </a:cubicBezTo>
                <a:lnTo>
                  <a:pt x="7116" y="192"/>
                </a:lnTo>
                <a:lnTo>
                  <a:pt x="7117" y="192"/>
                </a:lnTo>
                <a:cubicBezTo>
                  <a:pt x="7119" y="191"/>
                  <a:pt x="7121" y="190"/>
                  <a:pt x="7124" y="190"/>
                </a:cubicBezTo>
                <a:close/>
                <a:moveTo>
                  <a:pt x="3183" y="190"/>
                </a:moveTo>
                <a:lnTo>
                  <a:pt x="3183" y="190"/>
                </a:lnTo>
                <a:cubicBezTo>
                  <a:pt x="3179" y="191"/>
                  <a:pt x="3175" y="192"/>
                  <a:pt x="3176" y="197"/>
                </a:cubicBezTo>
                <a:cubicBezTo>
                  <a:pt x="3180" y="196"/>
                  <a:pt x="3186" y="197"/>
                  <a:pt x="3186" y="193"/>
                </a:cubicBezTo>
                <a:cubicBezTo>
                  <a:pt x="3184" y="193"/>
                  <a:pt x="3183" y="193"/>
                  <a:pt x="3183" y="190"/>
                </a:cubicBezTo>
                <a:close/>
                <a:moveTo>
                  <a:pt x="3156" y="188"/>
                </a:moveTo>
                <a:cubicBezTo>
                  <a:pt x="3143" y="188"/>
                  <a:pt x="3145" y="207"/>
                  <a:pt x="3156" y="209"/>
                </a:cubicBezTo>
                <a:lnTo>
                  <a:pt x="3156" y="188"/>
                </a:lnTo>
                <a:lnTo>
                  <a:pt x="3156" y="188"/>
                </a:lnTo>
                <a:close/>
                <a:moveTo>
                  <a:pt x="2882" y="188"/>
                </a:moveTo>
                <a:cubicBezTo>
                  <a:pt x="2878" y="188"/>
                  <a:pt x="2876" y="190"/>
                  <a:pt x="2876" y="196"/>
                </a:cubicBezTo>
                <a:cubicBezTo>
                  <a:pt x="2881" y="200"/>
                  <a:pt x="2890" y="200"/>
                  <a:pt x="2890" y="192"/>
                </a:cubicBezTo>
                <a:lnTo>
                  <a:pt x="2888" y="190"/>
                </a:lnTo>
                <a:cubicBezTo>
                  <a:pt x="2886" y="189"/>
                  <a:pt x="2884" y="188"/>
                  <a:pt x="2882" y="188"/>
                </a:cubicBezTo>
                <a:close/>
                <a:moveTo>
                  <a:pt x="7103" y="187"/>
                </a:moveTo>
                <a:lnTo>
                  <a:pt x="7106" y="188"/>
                </a:lnTo>
                <a:cubicBezTo>
                  <a:pt x="7109" y="188"/>
                  <a:pt x="7112" y="189"/>
                  <a:pt x="7114" y="191"/>
                </a:cubicBezTo>
                <a:lnTo>
                  <a:pt x="7116" y="192"/>
                </a:lnTo>
                <a:lnTo>
                  <a:pt x="7115" y="193"/>
                </a:lnTo>
                <a:cubicBezTo>
                  <a:pt x="7112" y="195"/>
                  <a:pt x="7111" y="197"/>
                  <a:pt x="7103" y="193"/>
                </a:cubicBezTo>
                <a:cubicBezTo>
                  <a:pt x="7103" y="192"/>
                  <a:pt x="7103" y="190"/>
                  <a:pt x="7103" y="188"/>
                </a:cubicBezTo>
                <a:lnTo>
                  <a:pt x="7103" y="187"/>
                </a:lnTo>
                <a:close/>
                <a:moveTo>
                  <a:pt x="3213" y="185"/>
                </a:moveTo>
                <a:lnTo>
                  <a:pt x="3212" y="187"/>
                </a:lnTo>
                <a:lnTo>
                  <a:pt x="3210" y="187"/>
                </a:lnTo>
                <a:cubicBezTo>
                  <a:pt x="3204" y="188"/>
                  <a:pt x="3200" y="193"/>
                  <a:pt x="3200" y="199"/>
                </a:cubicBezTo>
                <a:cubicBezTo>
                  <a:pt x="3211" y="203"/>
                  <a:pt x="3209" y="193"/>
                  <a:pt x="3212" y="187"/>
                </a:cubicBezTo>
                <a:lnTo>
                  <a:pt x="3212" y="187"/>
                </a:lnTo>
                <a:lnTo>
                  <a:pt x="3212" y="186"/>
                </a:lnTo>
                <a:cubicBezTo>
                  <a:pt x="3213" y="186"/>
                  <a:pt x="3213" y="186"/>
                  <a:pt x="3213" y="186"/>
                </a:cubicBezTo>
                <a:lnTo>
                  <a:pt x="3213" y="185"/>
                </a:lnTo>
                <a:close/>
                <a:moveTo>
                  <a:pt x="3903" y="185"/>
                </a:moveTo>
                <a:cubicBezTo>
                  <a:pt x="3901" y="185"/>
                  <a:pt x="3899" y="185"/>
                  <a:pt x="3897" y="186"/>
                </a:cubicBezTo>
                <a:cubicBezTo>
                  <a:pt x="3897" y="190"/>
                  <a:pt x="3898" y="196"/>
                  <a:pt x="3894" y="196"/>
                </a:cubicBezTo>
                <a:cubicBezTo>
                  <a:pt x="3890" y="183"/>
                  <a:pt x="3878" y="198"/>
                  <a:pt x="3864" y="194"/>
                </a:cubicBezTo>
                <a:cubicBezTo>
                  <a:pt x="3871" y="211"/>
                  <a:pt x="3852" y="210"/>
                  <a:pt x="3852" y="228"/>
                </a:cubicBezTo>
                <a:cubicBezTo>
                  <a:pt x="3842" y="230"/>
                  <a:pt x="3831" y="231"/>
                  <a:pt x="3822" y="229"/>
                </a:cubicBezTo>
                <a:cubicBezTo>
                  <a:pt x="3821" y="226"/>
                  <a:pt x="3822" y="223"/>
                  <a:pt x="3823" y="221"/>
                </a:cubicBezTo>
                <a:lnTo>
                  <a:pt x="3824" y="219"/>
                </a:lnTo>
                <a:lnTo>
                  <a:pt x="3824" y="219"/>
                </a:lnTo>
                <a:lnTo>
                  <a:pt x="3824" y="219"/>
                </a:lnTo>
                <a:lnTo>
                  <a:pt x="3824" y="219"/>
                </a:lnTo>
                <a:lnTo>
                  <a:pt x="3821" y="219"/>
                </a:lnTo>
                <a:cubicBezTo>
                  <a:pt x="3817" y="218"/>
                  <a:pt x="3814" y="216"/>
                  <a:pt x="3812" y="213"/>
                </a:cubicBezTo>
                <a:cubicBezTo>
                  <a:pt x="3819" y="212"/>
                  <a:pt x="3818" y="204"/>
                  <a:pt x="3822" y="199"/>
                </a:cubicBezTo>
                <a:cubicBezTo>
                  <a:pt x="3817" y="199"/>
                  <a:pt x="3815" y="195"/>
                  <a:pt x="3808" y="197"/>
                </a:cubicBezTo>
                <a:cubicBezTo>
                  <a:pt x="3811" y="221"/>
                  <a:pt x="3800" y="204"/>
                  <a:pt x="3792" y="221"/>
                </a:cubicBezTo>
                <a:cubicBezTo>
                  <a:pt x="3801" y="228"/>
                  <a:pt x="3812" y="231"/>
                  <a:pt x="3823" y="230"/>
                </a:cubicBezTo>
                <a:cubicBezTo>
                  <a:pt x="3815" y="237"/>
                  <a:pt x="3829" y="244"/>
                  <a:pt x="3816" y="247"/>
                </a:cubicBezTo>
                <a:cubicBezTo>
                  <a:pt x="3813" y="242"/>
                  <a:pt x="3811" y="237"/>
                  <a:pt x="3803" y="237"/>
                </a:cubicBezTo>
                <a:cubicBezTo>
                  <a:pt x="3800" y="239"/>
                  <a:pt x="3798" y="241"/>
                  <a:pt x="3797" y="243"/>
                </a:cubicBezTo>
                <a:cubicBezTo>
                  <a:pt x="3793" y="251"/>
                  <a:pt x="3795" y="260"/>
                  <a:pt x="3803" y="264"/>
                </a:cubicBezTo>
                <a:cubicBezTo>
                  <a:pt x="3812" y="259"/>
                  <a:pt x="3817" y="251"/>
                  <a:pt x="3833" y="253"/>
                </a:cubicBezTo>
                <a:cubicBezTo>
                  <a:pt x="3832" y="267"/>
                  <a:pt x="3834" y="268"/>
                  <a:pt x="3843" y="283"/>
                </a:cubicBezTo>
                <a:cubicBezTo>
                  <a:pt x="3845" y="269"/>
                  <a:pt x="3848" y="255"/>
                  <a:pt x="3852" y="241"/>
                </a:cubicBezTo>
                <a:cubicBezTo>
                  <a:pt x="3860" y="269"/>
                  <a:pt x="3855" y="247"/>
                  <a:pt x="3873" y="261"/>
                </a:cubicBezTo>
                <a:cubicBezTo>
                  <a:pt x="3876" y="248"/>
                  <a:pt x="3887" y="244"/>
                  <a:pt x="3892" y="233"/>
                </a:cubicBezTo>
                <a:cubicBezTo>
                  <a:pt x="3881" y="233"/>
                  <a:pt x="3871" y="230"/>
                  <a:pt x="3862" y="224"/>
                </a:cubicBezTo>
                <a:cubicBezTo>
                  <a:pt x="3863" y="221"/>
                  <a:pt x="3866" y="218"/>
                  <a:pt x="3870" y="217"/>
                </a:cubicBezTo>
                <a:cubicBezTo>
                  <a:pt x="3877" y="216"/>
                  <a:pt x="3884" y="220"/>
                  <a:pt x="3885" y="227"/>
                </a:cubicBezTo>
                <a:cubicBezTo>
                  <a:pt x="3886" y="222"/>
                  <a:pt x="3890" y="220"/>
                  <a:pt x="3888" y="213"/>
                </a:cubicBezTo>
                <a:cubicBezTo>
                  <a:pt x="3877" y="215"/>
                  <a:pt x="3874" y="209"/>
                  <a:pt x="3871" y="204"/>
                </a:cubicBezTo>
                <a:cubicBezTo>
                  <a:pt x="3887" y="204"/>
                  <a:pt x="3892" y="199"/>
                  <a:pt x="3904" y="206"/>
                </a:cubicBezTo>
                <a:cubicBezTo>
                  <a:pt x="3901" y="191"/>
                  <a:pt x="3925" y="201"/>
                  <a:pt x="3924" y="188"/>
                </a:cubicBezTo>
                <a:cubicBezTo>
                  <a:pt x="3913" y="195"/>
                  <a:pt x="3913" y="185"/>
                  <a:pt x="3903" y="185"/>
                </a:cubicBezTo>
                <a:close/>
                <a:moveTo>
                  <a:pt x="2985" y="185"/>
                </a:moveTo>
                <a:cubicBezTo>
                  <a:pt x="2980" y="194"/>
                  <a:pt x="2983" y="218"/>
                  <a:pt x="2996" y="218"/>
                </a:cubicBezTo>
                <a:cubicBezTo>
                  <a:pt x="2998" y="212"/>
                  <a:pt x="2987" y="201"/>
                  <a:pt x="2996" y="197"/>
                </a:cubicBezTo>
                <a:cubicBezTo>
                  <a:pt x="3016" y="209"/>
                  <a:pt x="2993" y="229"/>
                  <a:pt x="3008" y="238"/>
                </a:cubicBezTo>
                <a:cubicBezTo>
                  <a:pt x="3016" y="232"/>
                  <a:pt x="3011" y="219"/>
                  <a:pt x="3014" y="217"/>
                </a:cubicBezTo>
                <a:cubicBezTo>
                  <a:pt x="3023" y="214"/>
                  <a:pt x="3022" y="222"/>
                  <a:pt x="3025" y="226"/>
                </a:cubicBezTo>
                <a:lnTo>
                  <a:pt x="3027" y="226"/>
                </a:lnTo>
                <a:lnTo>
                  <a:pt x="3027" y="226"/>
                </a:lnTo>
                <a:lnTo>
                  <a:pt x="3028" y="226"/>
                </a:lnTo>
                <a:lnTo>
                  <a:pt x="3027" y="226"/>
                </a:lnTo>
                <a:lnTo>
                  <a:pt x="3029" y="225"/>
                </a:lnTo>
                <a:cubicBezTo>
                  <a:pt x="3040" y="217"/>
                  <a:pt x="3034" y="198"/>
                  <a:pt x="3032" y="190"/>
                </a:cubicBezTo>
                <a:cubicBezTo>
                  <a:pt x="3018" y="190"/>
                  <a:pt x="3018" y="203"/>
                  <a:pt x="3009" y="208"/>
                </a:cubicBezTo>
                <a:cubicBezTo>
                  <a:pt x="3003" y="199"/>
                  <a:pt x="2995" y="191"/>
                  <a:pt x="2985" y="185"/>
                </a:cubicBezTo>
                <a:close/>
                <a:moveTo>
                  <a:pt x="3343" y="184"/>
                </a:moveTo>
                <a:cubicBezTo>
                  <a:pt x="3341" y="184"/>
                  <a:pt x="3339" y="184"/>
                  <a:pt x="3337" y="185"/>
                </a:cubicBezTo>
                <a:cubicBezTo>
                  <a:pt x="3336" y="192"/>
                  <a:pt x="3341" y="192"/>
                  <a:pt x="3341" y="198"/>
                </a:cubicBezTo>
                <a:cubicBezTo>
                  <a:pt x="3351" y="200"/>
                  <a:pt x="3354" y="194"/>
                  <a:pt x="3357" y="188"/>
                </a:cubicBezTo>
                <a:lnTo>
                  <a:pt x="3357" y="188"/>
                </a:lnTo>
                <a:cubicBezTo>
                  <a:pt x="3351" y="188"/>
                  <a:pt x="3349" y="185"/>
                  <a:pt x="3343" y="184"/>
                </a:cubicBezTo>
                <a:close/>
                <a:moveTo>
                  <a:pt x="3253" y="182"/>
                </a:moveTo>
                <a:cubicBezTo>
                  <a:pt x="3244" y="182"/>
                  <a:pt x="3236" y="185"/>
                  <a:pt x="3237" y="195"/>
                </a:cubicBezTo>
                <a:cubicBezTo>
                  <a:pt x="3255" y="183"/>
                  <a:pt x="3280" y="204"/>
                  <a:pt x="3287" y="183"/>
                </a:cubicBezTo>
                <a:cubicBezTo>
                  <a:pt x="3280" y="186"/>
                  <a:pt x="3265" y="182"/>
                  <a:pt x="3253" y="182"/>
                </a:cubicBezTo>
                <a:close/>
                <a:moveTo>
                  <a:pt x="3766" y="179"/>
                </a:moveTo>
                <a:lnTo>
                  <a:pt x="3766" y="180"/>
                </a:lnTo>
                <a:cubicBezTo>
                  <a:pt x="3759" y="184"/>
                  <a:pt x="3759" y="193"/>
                  <a:pt x="3760" y="203"/>
                </a:cubicBezTo>
                <a:cubicBezTo>
                  <a:pt x="3770" y="200"/>
                  <a:pt x="3772" y="206"/>
                  <a:pt x="3780" y="206"/>
                </a:cubicBezTo>
                <a:cubicBezTo>
                  <a:pt x="3786" y="188"/>
                  <a:pt x="3798" y="199"/>
                  <a:pt x="3806" y="188"/>
                </a:cubicBezTo>
                <a:cubicBezTo>
                  <a:pt x="3795" y="184"/>
                  <a:pt x="3783" y="186"/>
                  <a:pt x="3773" y="193"/>
                </a:cubicBezTo>
                <a:cubicBezTo>
                  <a:pt x="3769" y="192"/>
                  <a:pt x="3766" y="187"/>
                  <a:pt x="3766" y="183"/>
                </a:cubicBezTo>
                <a:cubicBezTo>
                  <a:pt x="3768" y="183"/>
                  <a:pt x="3770" y="179"/>
                  <a:pt x="3766" y="179"/>
                </a:cubicBezTo>
                <a:close/>
                <a:moveTo>
                  <a:pt x="2805" y="179"/>
                </a:moveTo>
                <a:cubicBezTo>
                  <a:pt x="2799" y="179"/>
                  <a:pt x="2792" y="185"/>
                  <a:pt x="2781" y="182"/>
                </a:cubicBezTo>
                <a:cubicBezTo>
                  <a:pt x="2780" y="200"/>
                  <a:pt x="2795" y="184"/>
                  <a:pt x="2798" y="192"/>
                </a:cubicBezTo>
                <a:cubicBezTo>
                  <a:pt x="2797" y="192"/>
                  <a:pt x="2795" y="192"/>
                  <a:pt x="2794" y="193"/>
                </a:cubicBezTo>
                <a:lnTo>
                  <a:pt x="2793" y="193"/>
                </a:lnTo>
                <a:lnTo>
                  <a:pt x="2790" y="194"/>
                </a:lnTo>
                <a:lnTo>
                  <a:pt x="2792" y="195"/>
                </a:lnTo>
                <a:cubicBezTo>
                  <a:pt x="2792" y="195"/>
                  <a:pt x="2792" y="194"/>
                  <a:pt x="2792" y="194"/>
                </a:cubicBezTo>
                <a:lnTo>
                  <a:pt x="2793" y="193"/>
                </a:lnTo>
                <a:lnTo>
                  <a:pt x="2794" y="193"/>
                </a:lnTo>
                <a:cubicBezTo>
                  <a:pt x="2803" y="192"/>
                  <a:pt x="2809" y="188"/>
                  <a:pt x="2811" y="181"/>
                </a:cubicBezTo>
                <a:cubicBezTo>
                  <a:pt x="2809" y="180"/>
                  <a:pt x="2808" y="179"/>
                  <a:pt x="2805" y="179"/>
                </a:cubicBezTo>
                <a:close/>
                <a:moveTo>
                  <a:pt x="3633" y="177"/>
                </a:moveTo>
                <a:cubicBezTo>
                  <a:pt x="3628" y="178"/>
                  <a:pt x="3621" y="184"/>
                  <a:pt x="3627" y="184"/>
                </a:cubicBezTo>
                <a:cubicBezTo>
                  <a:pt x="3626" y="184"/>
                  <a:pt x="3634" y="179"/>
                  <a:pt x="3636" y="177"/>
                </a:cubicBezTo>
                <a:lnTo>
                  <a:pt x="3637" y="177"/>
                </a:lnTo>
                <a:lnTo>
                  <a:pt x="3639" y="178"/>
                </a:lnTo>
                <a:lnTo>
                  <a:pt x="3637" y="177"/>
                </a:lnTo>
                <a:lnTo>
                  <a:pt x="3637" y="177"/>
                </a:lnTo>
                <a:lnTo>
                  <a:pt x="3636" y="177"/>
                </a:lnTo>
                <a:cubicBezTo>
                  <a:pt x="3635" y="177"/>
                  <a:pt x="3634" y="177"/>
                  <a:pt x="3633" y="177"/>
                </a:cubicBezTo>
                <a:close/>
                <a:moveTo>
                  <a:pt x="2218" y="176"/>
                </a:moveTo>
                <a:cubicBezTo>
                  <a:pt x="2214" y="176"/>
                  <a:pt x="2206" y="184"/>
                  <a:pt x="2199" y="187"/>
                </a:cubicBezTo>
                <a:lnTo>
                  <a:pt x="2198" y="187"/>
                </a:lnTo>
                <a:lnTo>
                  <a:pt x="2197" y="186"/>
                </a:lnTo>
                <a:lnTo>
                  <a:pt x="2196" y="188"/>
                </a:lnTo>
                <a:lnTo>
                  <a:pt x="2198" y="187"/>
                </a:lnTo>
                <a:lnTo>
                  <a:pt x="2200" y="188"/>
                </a:lnTo>
                <a:cubicBezTo>
                  <a:pt x="2208" y="190"/>
                  <a:pt x="2217" y="185"/>
                  <a:pt x="2219" y="177"/>
                </a:cubicBezTo>
                <a:cubicBezTo>
                  <a:pt x="2219" y="176"/>
                  <a:pt x="2218" y="176"/>
                  <a:pt x="2218" y="176"/>
                </a:cubicBezTo>
                <a:close/>
                <a:moveTo>
                  <a:pt x="4319" y="175"/>
                </a:moveTo>
                <a:lnTo>
                  <a:pt x="4319" y="175"/>
                </a:lnTo>
                <a:lnTo>
                  <a:pt x="4319" y="175"/>
                </a:lnTo>
                <a:lnTo>
                  <a:pt x="4319" y="175"/>
                </a:lnTo>
                <a:close/>
                <a:moveTo>
                  <a:pt x="2304" y="173"/>
                </a:moveTo>
                <a:cubicBezTo>
                  <a:pt x="2294" y="173"/>
                  <a:pt x="2295" y="186"/>
                  <a:pt x="2300" y="190"/>
                </a:cubicBezTo>
                <a:lnTo>
                  <a:pt x="2301" y="190"/>
                </a:lnTo>
                <a:cubicBezTo>
                  <a:pt x="2312" y="193"/>
                  <a:pt x="2306" y="180"/>
                  <a:pt x="2306" y="173"/>
                </a:cubicBezTo>
                <a:cubicBezTo>
                  <a:pt x="2305" y="173"/>
                  <a:pt x="2305" y="173"/>
                  <a:pt x="2304" y="173"/>
                </a:cubicBezTo>
                <a:close/>
                <a:moveTo>
                  <a:pt x="3810" y="173"/>
                </a:moveTo>
                <a:cubicBezTo>
                  <a:pt x="3805" y="173"/>
                  <a:pt x="3800" y="179"/>
                  <a:pt x="3796" y="182"/>
                </a:cubicBezTo>
                <a:cubicBezTo>
                  <a:pt x="3806" y="182"/>
                  <a:pt x="3815" y="190"/>
                  <a:pt x="3816" y="178"/>
                </a:cubicBezTo>
                <a:lnTo>
                  <a:pt x="3816" y="175"/>
                </a:lnTo>
                <a:lnTo>
                  <a:pt x="3816" y="175"/>
                </a:lnTo>
                <a:lnTo>
                  <a:pt x="3816" y="175"/>
                </a:lnTo>
                <a:lnTo>
                  <a:pt x="3816" y="175"/>
                </a:lnTo>
                <a:lnTo>
                  <a:pt x="3815" y="174"/>
                </a:lnTo>
                <a:cubicBezTo>
                  <a:pt x="3813" y="173"/>
                  <a:pt x="3812" y="173"/>
                  <a:pt x="3810" y="173"/>
                </a:cubicBezTo>
                <a:close/>
                <a:moveTo>
                  <a:pt x="3876" y="170"/>
                </a:moveTo>
                <a:cubicBezTo>
                  <a:pt x="3849" y="170"/>
                  <a:pt x="3826" y="172"/>
                  <a:pt x="3824" y="197"/>
                </a:cubicBezTo>
                <a:cubicBezTo>
                  <a:pt x="3839" y="180"/>
                  <a:pt x="3871" y="198"/>
                  <a:pt x="3877" y="172"/>
                </a:cubicBezTo>
                <a:lnTo>
                  <a:pt x="3876" y="170"/>
                </a:lnTo>
                <a:close/>
                <a:moveTo>
                  <a:pt x="4177" y="169"/>
                </a:moveTo>
                <a:cubicBezTo>
                  <a:pt x="4172" y="169"/>
                  <a:pt x="4168" y="171"/>
                  <a:pt x="4169" y="174"/>
                </a:cubicBezTo>
                <a:cubicBezTo>
                  <a:pt x="4174" y="173"/>
                  <a:pt x="4176" y="176"/>
                  <a:pt x="4180" y="176"/>
                </a:cubicBezTo>
                <a:lnTo>
                  <a:pt x="4182" y="176"/>
                </a:lnTo>
                <a:lnTo>
                  <a:pt x="4182" y="176"/>
                </a:lnTo>
                <a:lnTo>
                  <a:pt x="4182" y="176"/>
                </a:lnTo>
                <a:lnTo>
                  <a:pt x="4182" y="176"/>
                </a:lnTo>
                <a:lnTo>
                  <a:pt x="4183" y="175"/>
                </a:lnTo>
                <a:cubicBezTo>
                  <a:pt x="4183" y="171"/>
                  <a:pt x="4180" y="169"/>
                  <a:pt x="4177" y="169"/>
                </a:cubicBezTo>
                <a:close/>
                <a:moveTo>
                  <a:pt x="7045" y="169"/>
                </a:moveTo>
                <a:cubicBezTo>
                  <a:pt x="7035" y="170"/>
                  <a:pt x="7032" y="177"/>
                  <a:pt x="7027" y="183"/>
                </a:cubicBezTo>
                <a:cubicBezTo>
                  <a:pt x="7041" y="183"/>
                  <a:pt x="7043" y="188"/>
                  <a:pt x="7054" y="183"/>
                </a:cubicBezTo>
                <a:cubicBezTo>
                  <a:pt x="7055" y="176"/>
                  <a:pt x="7051" y="175"/>
                  <a:pt x="7051" y="169"/>
                </a:cubicBezTo>
                <a:lnTo>
                  <a:pt x="7050" y="169"/>
                </a:lnTo>
                <a:cubicBezTo>
                  <a:pt x="7048" y="169"/>
                  <a:pt x="7046" y="169"/>
                  <a:pt x="7045" y="169"/>
                </a:cubicBezTo>
                <a:close/>
                <a:moveTo>
                  <a:pt x="3113" y="169"/>
                </a:moveTo>
                <a:cubicBezTo>
                  <a:pt x="3109" y="168"/>
                  <a:pt x="3105" y="170"/>
                  <a:pt x="3102" y="172"/>
                </a:cubicBezTo>
                <a:cubicBezTo>
                  <a:pt x="3110" y="183"/>
                  <a:pt x="3107" y="187"/>
                  <a:pt x="3102" y="199"/>
                </a:cubicBezTo>
                <a:cubicBezTo>
                  <a:pt x="3102" y="199"/>
                  <a:pt x="3102" y="199"/>
                  <a:pt x="3102" y="200"/>
                </a:cubicBezTo>
                <a:cubicBezTo>
                  <a:pt x="3106" y="203"/>
                  <a:pt x="3112" y="203"/>
                  <a:pt x="3116" y="199"/>
                </a:cubicBezTo>
                <a:lnTo>
                  <a:pt x="3116" y="199"/>
                </a:lnTo>
                <a:cubicBezTo>
                  <a:pt x="3108" y="186"/>
                  <a:pt x="3116" y="183"/>
                  <a:pt x="3126" y="178"/>
                </a:cubicBezTo>
                <a:cubicBezTo>
                  <a:pt x="3125" y="177"/>
                  <a:pt x="3124" y="175"/>
                  <a:pt x="3123" y="174"/>
                </a:cubicBezTo>
                <a:cubicBezTo>
                  <a:pt x="3121" y="171"/>
                  <a:pt x="3117" y="169"/>
                  <a:pt x="3113" y="169"/>
                </a:cubicBezTo>
                <a:close/>
                <a:moveTo>
                  <a:pt x="4406" y="169"/>
                </a:moveTo>
                <a:cubicBezTo>
                  <a:pt x="4406" y="171"/>
                  <a:pt x="4406" y="173"/>
                  <a:pt x="4406" y="175"/>
                </a:cubicBezTo>
                <a:lnTo>
                  <a:pt x="4412" y="175"/>
                </a:lnTo>
                <a:cubicBezTo>
                  <a:pt x="4412" y="173"/>
                  <a:pt x="4412" y="171"/>
                  <a:pt x="4412" y="169"/>
                </a:cubicBezTo>
                <a:lnTo>
                  <a:pt x="4406" y="169"/>
                </a:lnTo>
                <a:close/>
                <a:moveTo>
                  <a:pt x="3681" y="168"/>
                </a:moveTo>
                <a:cubicBezTo>
                  <a:pt x="3680" y="168"/>
                  <a:pt x="3678" y="168"/>
                  <a:pt x="3676" y="169"/>
                </a:cubicBezTo>
                <a:cubicBezTo>
                  <a:pt x="3675" y="186"/>
                  <a:pt x="3686" y="170"/>
                  <a:pt x="3690" y="179"/>
                </a:cubicBezTo>
                <a:cubicBezTo>
                  <a:pt x="3690" y="181"/>
                  <a:pt x="3690" y="183"/>
                  <a:pt x="3690" y="185"/>
                </a:cubicBezTo>
                <a:lnTo>
                  <a:pt x="3693" y="186"/>
                </a:lnTo>
                <a:cubicBezTo>
                  <a:pt x="3685" y="186"/>
                  <a:pt x="3649" y="180"/>
                  <a:pt x="3651" y="200"/>
                </a:cubicBezTo>
                <a:cubicBezTo>
                  <a:pt x="3671" y="201"/>
                  <a:pt x="3677" y="180"/>
                  <a:pt x="3694" y="195"/>
                </a:cubicBezTo>
                <a:cubicBezTo>
                  <a:pt x="3700" y="177"/>
                  <a:pt x="3719" y="198"/>
                  <a:pt x="3724" y="184"/>
                </a:cubicBezTo>
                <a:cubicBezTo>
                  <a:pt x="3718" y="176"/>
                  <a:pt x="3710" y="178"/>
                  <a:pt x="3697" y="182"/>
                </a:cubicBezTo>
                <a:cubicBezTo>
                  <a:pt x="3692" y="177"/>
                  <a:pt x="3691" y="168"/>
                  <a:pt x="3681" y="168"/>
                </a:cubicBezTo>
                <a:close/>
                <a:moveTo>
                  <a:pt x="292" y="168"/>
                </a:moveTo>
                <a:cubicBezTo>
                  <a:pt x="287" y="169"/>
                  <a:pt x="280" y="167"/>
                  <a:pt x="279" y="172"/>
                </a:cubicBezTo>
                <a:cubicBezTo>
                  <a:pt x="282" y="173"/>
                  <a:pt x="282" y="175"/>
                  <a:pt x="282" y="179"/>
                </a:cubicBezTo>
                <a:lnTo>
                  <a:pt x="289" y="179"/>
                </a:lnTo>
                <a:cubicBezTo>
                  <a:pt x="289" y="174"/>
                  <a:pt x="292" y="174"/>
                  <a:pt x="292" y="169"/>
                </a:cubicBezTo>
                <a:lnTo>
                  <a:pt x="292" y="168"/>
                </a:lnTo>
                <a:close/>
                <a:moveTo>
                  <a:pt x="4249" y="168"/>
                </a:moveTo>
                <a:cubicBezTo>
                  <a:pt x="4235" y="168"/>
                  <a:pt x="4228" y="182"/>
                  <a:pt x="4212" y="179"/>
                </a:cubicBezTo>
                <a:lnTo>
                  <a:pt x="4212" y="179"/>
                </a:lnTo>
                <a:cubicBezTo>
                  <a:pt x="4217" y="192"/>
                  <a:pt x="4203" y="186"/>
                  <a:pt x="4203" y="196"/>
                </a:cubicBezTo>
                <a:cubicBezTo>
                  <a:pt x="4220" y="183"/>
                  <a:pt x="4253" y="185"/>
                  <a:pt x="4259" y="170"/>
                </a:cubicBezTo>
                <a:cubicBezTo>
                  <a:pt x="4255" y="169"/>
                  <a:pt x="4252" y="168"/>
                  <a:pt x="4249" y="168"/>
                </a:cubicBezTo>
                <a:close/>
                <a:moveTo>
                  <a:pt x="2965" y="168"/>
                </a:moveTo>
                <a:cubicBezTo>
                  <a:pt x="2955" y="179"/>
                  <a:pt x="2978" y="178"/>
                  <a:pt x="2965" y="168"/>
                </a:cubicBezTo>
                <a:close/>
                <a:moveTo>
                  <a:pt x="3732" y="167"/>
                </a:moveTo>
                <a:cubicBezTo>
                  <a:pt x="3731" y="167"/>
                  <a:pt x="3729" y="167"/>
                  <a:pt x="3727" y="167"/>
                </a:cubicBezTo>
                <a:cubicBezTo>
                  <a:pt x="3727" y="181"/>
                  <a:pt x="3734" y="185"/>
                  <a:pt x="3748" y="184"/>
                </a:cubicBezTo>
                <a:lnTo>
                  <a:pt x="3749" y="184"/>
                </a:lnTo>
                <a:cubicBezTo>
                  <a:pt x="3752" y="171"/>
                  <a:pt x="3744" y="168"/>
                  <a:pt x="3732" y="167"/>
                </a:cubicBezTo>
                <a:close/>
                <a:moveTo>
                  <a:pt x="3450" y="167"/>
                </a:moveTo>
                <a:cubicBezTo>
                  <a:pt x="3449" y="168"/>
                  <a:pt x="3448" y="169"/>
                  <a:pt x="3447" y="171"/>
                </a:cubicBezTo>
                <a:cubicBezTo>
                  <a:pt x="3449" y="173"/>
                  <a:pt x="3457" y="184"/>
                  <a:pt x="3460" y="174"/>
                </a:cubicBezTo>
                <a:lnTo>
                  <a:pt x="3461" y="174"/>
                </a:lnTo>
                <a:cubicBezTo>
                  <a:pt x="3457" y="175"/>
                  <a:pt x="3453" y="167"/>
                  <a:pt x="3450" y="167"/>
                </a:cubicBezTo>
                <a:close/>
                <a:moveTo>
                  <a:pt x="3091" y="167"/>
                </a:moveTo>
                <a:cubicBezTo>
                  <a:pt x="3079" y="168"/>
                  <a:pt x="3090" y="192"/>
                  <a:pt x="3079" y="195"/>
                </a:cubicBezTo>
                <a:cubicBezTo>
                  <a:pt x="3083" y="195"/>
                  <a:pt x="3084" y="201"/>
                  <a:pt x="3089" y="201"/>
                </a:cubicBezTo>
                <a:lnTo>
                  <a:pt x="3089" y="200"/>
                </a:lnTo>
                <a:cubicBezTo>
                  <a:pt x="3095" y="186"/>
                  <a:pt x="3088" y="180"/>
                  <a:pt x="3091" y="167"/>
                </a:cubicBezTo>
                <a:close/>
                <a:moveTo>
                  <a:pt x="3047" y="165"/>
                </a:moveTo>
                <a:cubicBezTo>
                  <a:pt x="3050" y="174"/>
                  <a:pt x="3055" y="183"/>
                  <a:pt x="3041" y="183"/>
                </a:cubicBezTo>
                <a:cubicBezTo>
                  <a:pt x="3039" y="193"/>
                  <a:pt x="3045" y="195"/>
                  <a:pt x="3048" y="199"/>
                </a:cubicBezTo>
                <a:lnTo>
                  <a:pt x="3049" y="198"/>
                </a:lnTo>
                <a:cubicBezTo>
                  <a:pt x="3060" y="198"/>
                  <a:pt x="3062" y="188"/>
                  <a:pt x="3065" y="182"/>
                </a:cubicBezTo>
                <a:cubicBezTo>
                  <a:pt x="3053" y="182"/>
                  <a:pt x="3059" y="165"/>
                  <a:pt x="3047" y="165"/>
                </a:cubicBezTo>
                <a:close/>
                <a:moveTo>
                  <a:pt x="3010" y="165"/>
                </a:moveTo>
                <a:cubicBezTo>
                  <a:pt x="3006" y="165"/>
                  <a:pt x="3002" y="168"/>
                  <a:pt x="3004" y="173"/>
                </a:cubicBezTo>
                <a:lnTo>
                  <a:pt x="3014" y="173"/>
                </a:lnTo>
                <a:lnTo>
                  <a:pt x="3015" y="172"/>
                </a:lnTo>
                <a:cubicBezTo>
                  <a:pt x="3017" y="167"/>
                  <a:pt x="3014" y="165"/>
                  <a:pt x="3010" y="165"/>
                </a:cubicBezTo>
                <a:close/>
                <a:moveTo>
                  <a:pt x="2932" y="165"/>
                </a:moveTo>
                <a:cubicBezTo>
                  <a:pt x="2926" y="165"/>
                  <a:pt x="2919" y="170"/>
                  <a:pt x="2917" y="177"/>
                </a:cubicBezTo>
                <a:lnTo>
                  <a:pt x="2917" y="179"/>
                </a:lnTo>
                <a:lnTo>
                  <a:pt x="2914" y="179"/>
                </a:lnTo>
                <a:lnTo>
                  <a:pt x="2916" y="181"/>
                </a:lnTo>
                <a:lnTo>
                  <a:pt x="2917" y="179"/>
                </a:lnTo>
                <a:lnTo>
                  <a:pt x="2922" y="178"/>
                </a:lnTo>
                <a:cubicBezTo>
                  <a:pt x="2930" y="177"/>
                  <a:pt x="2938" y="175"/>
                  <a:pt x="2939" y="167"/>
                </a:cubicBezTo>
                <a:cubicBezTo>
                  <a:pt x="2937" y="165"/>
                  <a:pt x="2935" y="165"/>
                  <a:pt x="2932" y="165"/>
                </a:cubicBezTo>
                <a:close/>
                <a:moveTo>
                  <a:pt x="4464" y="164"/>
                </a:moveTo>
                <a:cubicBezTo>
                  <a:pt x="4461" y="171"/>
                  <a:pt x="4451" y="185"/>
                  <a:pt x="4464" y="187"/>
                </a:cubicBezTo>
                <a:lnTo>
                  <a:pt x="4464" y="186"/>
                </a:lnTo>
                <a:cubicBezTo>
                  <a:pt x="4466" y="179"/>
                  <a:pt x="4475" y="164"/>
                  <a:pt x="4464" y="164"/>
                </a:cubicBezTo>
                <a:close/>
                <a:moveTo>
                  <a:pt x="3960" y="164"/>
                </a:moveTo>
                <a:cubicBezTo>
                  <a:pt x="3949" y="163"/>
                  <a:pt x="3946" y="170"/>
                  <a:pt x="3934" y="169"/>
                </a:cubicBezTo>
                <a:cubicBezTo>
                  <a:pt x="3937" y="180"/>
                  <a:pt x="3934" y="187"/>
                  <a:pt x="3942" y="199"/>
                </a:cubicBezTo>
                <a:cubicBezTo>
                  <a:pt x="3956" y="202"/>
                  <a:pt x="3972" y="190"/>
                  <a:pt x="3961" y="181"/>
                </a:cubicBezTo>
                <a:cubicBezTo>
                  <a:pt x="3963" y="189"/>
                  <a:pt x="3940" y="193"/>
                  <a:pt x="3941" y="179"/>
                </a:cubicBezTo>
                <a:cubicBezTo>
                  <a:pt x="3953" y="179"/>
                  <a:pt x="3964" y="179"/>
                  <a:pt x="3960" y="165"/>
                </a:cubicBezTo>
                <a:lnTo>
                  <a:pt x="3960" y="164"/>
                </a:lnTo>
                <a:close/>
                <a:moveTo>
                  <a:pt x="3907" y="163"/>
                </a:moveTo>
                <a:cubicBezTo>
                  <a:pt x="3904" y="162"/>
                  <a:pt x="3901" y="163"/>
                  <a:pt x="3897" y="164"/>
                </a:cubicBezTo>
                <a:cubicBezTo>
                  <a:pt x="3897" y="169"/>
                  <a:pt x="3897" y="173"/>
                  <a:pt x="3897" y="178"/>
                </a:cubicBezTo>
                <a:cubicBezTo>
                  <a:pt x="3908" y="181"/>
                  <a:pt x="3922" y="164"/>
                  <a:pt x="3921" y="184"/>
                </a:cubicBezTo>
                <a:cubicBezTo>
                  <a:pt x="3930" y="185"/>
                  <a:pt x="3932" y="179"/>
                  <a:pt x="3930" y="170"/>
                </a:cubicBezTo>
                <a:lnTo>
                  <a:pt x="3930" y="168"/>
                </a:lnTo>
                <a:cubicBezTo>
                  <a:pt x="3919" y="169"/>
                  <a:pt x="3915" y="163"/>
                  <a:pt x="3907" y="163"/>
                </a:cubicBezTo>
                <a:close/>
                <a:moveTo>
                  <a:pt x="3769" y="162"/>
                </a:moveTo>
                <a:cubicBezTo>
                  <a:pt x="3771" y="173"/>
                  <a:pt x="3775" y="182"/>
                  <a:pt x="3786" y="182"/>
                </a:cubicBezTo>
                <a:cubicBezTo>
                  <a:pt x="3784" y="173"/>
                  <a:pt x="3789" y="172"/>
                  <a:pt x="3792" y="167"/>
                </a:cubicBezTo>
                <a:lnTo>
                  <a:pt x="3792" y="165"/>
                </a:lnTo>
                <a:lnTo>
                  <a:pt x="3793" y="166"/>
                </a:lnTo>
                <a:lnTo>
                  <a:pt x="3793" y="165"/>
                </a:lnTo>
                <a:lnTo>
                  <a:pt x="3792" y="165"/>
                </a:lnTo>
                <a:lnTo>
                  <a:pt x="3791" y="164"/>
                </a:lnTo>
                <a:cubicBezTo>
                  <a:pt x="3784" y="159"/>
                  <a:pt x="3774" y="169"/>
                  <a:pt x="3769" y="162"/>
                </a:cubicBezTo>
                <a:close/>
                <a:moveTo>
                  <a:pt x="3798" y="162"/>
                </a:moveTo>
                <a:cubicBezTo>
                  <a:pt x="3797" y="162"/>
                  <a:pt x="3796" y="163"/>
                  <a:pt x="3796" y="165"/>
                </a:cubicBezTo>
                <a:cubicBezTo>
                  <a:pt x="3802" y="162"/>
                  <a:pt x="3807" y="174"/>
                  <a:pt x="3809" y="167"/>
                </a:cubicBezTo>
                <a:lnTo>
                  <a:pt x="3809" y="166"/>
                </a:lnTo>
                <a:lnTo>
                  <a:pt x="3809" y="166"/>
                </a:lnTo>
                <a:lnTo>
                  <a:pt x="3809" y="165"/>
                </a:lnTo>
                <a:lnTo>
                  <a:pt x="3809" y="166"/>
                </a:lnTo>
                <a:lnTo>
                  <a:pt x="3808" y="165"/>
                </a:lnTo>
                <a:cubicBezTo>
                  <a:pt x="3806" y="164"/>
                  <a:pt x="3803" y="162"/>
                  <a:pt x="3800" y="162"/>
                </a:cubicBezTo>
                <a:cubicBezTo>
                  <a:pt x="3799" y="162"/>
                  <a:pt x="3799" y="162"/>
                  <a:pt x="3798" y="162"/>
                </a:cubicBezTo>
                <a:close/>
                <a:moveTo>
                  <a:pt x="4329" y="157"/>
                </a:moveTo>
                <a:cubicBezTo>
                  <a:pt x="4327" y="157"/>
                  <a:pt x="4324" y="158"/>
                  <a:pt x="4322" y="161"/>
                </a:cubicBezTo>
                <a:cubicBezTo>
                  <a:pt x="4327" y="160"/>
                  <a:pt x="4323" y="171"/>
                  <a:pt x="4320" y="174"/>
                </a:cubicBezTo>
                <a:lnTo>
                  <a:pt x="4319" y="175"/>
                </a:lnTo>
                <a:lnTo>
                  <a:pt x="4314" y="174"/>
                </a:lnTo>
                <a:cubicBezTo>
                  <a:pt x="4302" y="173"/>
                  <a:pt x="4290" y="170"/>
                  <a:pt x="4286" y="179"/>
                </a:cubicBezTo>
                <a:cubicBezTo>
                  <a:pt x="4300" y="186"/>
                  <a:pt x="4311" y="191"/>
                  <a:pt x="4326" y="180"/>
                </a:cubicBezTo>
                <a:cubicBezTo>
                  <a:pt x="4338" y="187"/>
                  <a:pt x="4323" y="201"/>
                  <a:pt x="4340" y="201"/>
                </a:cubicBezTo>
                <a:cubicBezTo>
                  <a:pt x="4336" y="185"/>
                  <a:pt x="4334" y="170"/>
                  <a:pt x="4352" y="164"/>
                </a:cubicBezTo>
                <a:cubicBezTo>
                  <a:pt x="4344" y="166"/>
                  <a:pt x="4336" y="157"/>
                  <a:pt x="4329" y="157"/>
                </a:cubicBezTo>
                <a:close/>
                <a:moveTo>
                  <a:pt x="3000" y="157"/>
                </a:moveTo>
                <a:cubicBezTo>
                  <a:pt x="2990" y="157"/>
                  <a:pt x="2982" y="169"/>
                  <a:pt x="2994" y="171"/>
                </a:cubicBezTo>
                <a:lnTo>
                  <a:pt x="2994" y="170"/>
                </a:lnTo>
                <a:cubicBezTo>
                  <a:pt x="2990" y="159"/>
                  <a:pt x="2999" y="161"/>
                  <a:pt x="3000" y="157"/>
                </a:cubicBezTo>
                <a:close/>
                <a:moveTo>
                  <a:pt x="2908" y="156"/>
                </a:moveTo>
                <a:cubicBezTo>
                  <a:pt x="2898" y="156"/>
                  <a:pt x="2887" y="160"/>
                  <a:pt x="2879" y="166"/>
                </a:cubicBezTo>
                <a:cubicBezTo>
                  <a:pt x="2878" y="169"/>
                  <a:pt x="2879" y="173"/>
                  <a:pt x="2881" y="176"/>
                </a:cubicBezTo>
                <a:lnTo>
                  <a:pt x="2881" y="177"/>
                </a:lnTo>
                <a:lnTo>
                  <a:pt x="2881" y="177"/>
                </a:lnTo>
                <a:lnTo>
                  <a:pt x="2882" y="179"/>
                </a:lnTo>
                <a:lnTo>
                  <a:pt x="2881" y="177"/>
                </a:lnTo>
                <a:lnTo>
                  <a:pt x="2885" y="175"/>
                </a:lnTo>
                <a:cubicBezTo>
                  <a:pt x="2897" y="170"/>
                  <a:pt x="2916" y="171"/>
                  <a:pt x="2919" y="158"/>
                </a:cubicBezTo>
                <a:cubicBezTo>
                  <a:pt x="2915" y="157"/>
                  <a:pt x="2912" y="156"/>
                  <a:pt x="2908" y="156"/>
                </a:cubicBezTo>
                <a:close/>
                <a:moveTo>
                  <a:pt x="2357" y="156"/>
                </a:moveTo>
                <a:lnTo>
                  <a:pt x="2357" y="158"/>
                </a:lnTo>
                <a:cubicBezTo>
                  <a:pt x="2348" y="156"/>
                  <a:pt x="2350" y="166"/>
                  <a:pt x="2347" y="167"/>
                </a:cubicBezTo>
                <a:cubicBezTo>
                  <a:pt x="2356" y="169"/>
                  <a:pt x="2359" y="165"/>
                  <a:pt x="2357" y="156"/>
                </a:cubicBezTo>
                <a:close/>
                <a:moveTo>
                  <a:pt x="4268" y="153"/>
                </a:moveTo>
                <a:cubicBezTo>
                  <a:pt x="4265" y="163"/>
                  <a:pt x="4266" y="179"/>
                  <a:pt x="4276" y="184"/>
                </a:cubicBezTo>
                <a:cubicBezTo>
                  <a:pt x="4274" y="172"/>
                  <a:pt x="4281" y="165"/>
                  <a:pt x="4292" y="157"/>
                </a:cubicBezTo>
                <a:cubicBezTo>
                  <a:pt x="4287" y="152"/>
                  <a:pt x="4277" y="154"/>
                  <a:pt x="4268" y="154"/>
                </a:cubicBezTo>
                <a:lnTo>
                  <a:pt x="4268" y="153"/>
                </a:lnTo>
                <a:close/>
                <a:moveTo>
                  <a:pt x="3144" y="145"/>
                </a:moveTo>
                <a:lnTo>
                  <a:pt x="3134" y="145"/>
                </a:lnTo>
                <a:cubicBezTo>
                  <a:pt x="3134" y="153"/>
                  <a:pt x="3136" y="158"/>
                  <a:pt x="3142" y="158"/>
                </a:cubicBezTo>
                <a:cubicBezTo>
                  <a:pt x="3141" y="152"/>
                  <a:pt x="3144" y="151"/>
                  <a:pt x="3144" y="145"/>
                </a:cubicBezTo>
                <a:close/>
                <a:moveTo>
                  <a:pt x="3851" y="142"/>
                </a:moveTo>
                <a:cubicBezTo>
                  <a:pt x="3850" y="142"/>
                  <a:pt x="3850" y="142"/>
                  <a:pt x="3849" y="142"/>
                </a:cubicBezTo>
                <a:cubicBezTo>
                  <a:pt x="3849" y="146"/>
                  <a:pt x="3847" y="147"/>
                  <a:pt x="3846" y="149"/>
                </a:cubicBezTo>
                <a:lnTo>
                  <a:pt x="3846" y="151"/>
                </a:lnTo>
                <a:lnTo>
                  <a:pt x="3846" y="151"/>
                </a:lnTo>
                <a:lnTo>
                  <a:pt x="3846" y="153"/>
                </a:lnTo>
                <a:cubicBezTo>
                  <a:pt x="3846" y="152"/>
                  <a:pt x="3846" y="151"/>
                  <a:pt x="3846" y="151"/>
                </a:cubicBezTo>
                <a:lnTo>
                  <a:pt x="3846" y="151"/>
                </a:lnTo>
                <a:lnTo>
                  <a:pt x="3847" y="151"/>
                </a:lnTo>
                <a:cubicBezTo>
                  <a:pt x="3853" y="153"/>
                  <a:pt x="3854" y="143"/>
                  <a:pt x="3851" y="142"/>
                </a:cubicBezTo>
                <a:close/>
                <a:moveTo>
                  <a:pt x="3888" y="142"/>
                </a:moveTo>
                <a:cubicBezTo>
                  <a:pt x="3880" y="142"/>
                  <a:pt x="3872" y="146"/>
                  <a:pt x="3862" y="146"/>
                </a:cubicBezTo>
                <a:lnTo>
                  <a:pt x="3856" y="146"/>
                </a:lnTo>
                <a:lnTo>
                  <a:pt x="3856" y="145"/>
                </a:lnTo>
                <a:lnTo>
                  <a:pt x="3856" y="146"/>
                </a:lnTo>
                <a:lnTo>
                  <a:pt x="3856" y="146"/>
                </a:lnTo>
                <a:lnTo>
                  <a:pt x="3857" y="148"/>
                </a:lnTo>
                <a:cubicBezTo>
                  <a:pt x="3860" y="155"/>
                  <a:pt x="3853" y="154"/>
                  <a:pt x="3853" y="165"/>
                </a:cubicBezTo>
                <a:cubicBezTo>
                  <a:pt x="3877" y="171"/>
                  <a:pt x="3880" y="152"/>
                  <a:pt x="3896" y="144"/>
                </a:cubicBezTo>
                <a:cubicBezTo>
                  <a:pt x="3893" y="142"/>
                  <a:pt x="3891" y="142"/>
                  <a:pt x="3888" y="142"/>
                </a:cubicBezTo>
                <a:close/>
                <a:moveTo>
                  <a:pt x="3740" y="140"/>
                </a:moveTo>
                <a:cubicBezTo>
                  <a:pt x="3740" y="148"/>
                  <a:pt x="3740" y="157"/>
                  <a:pt x="3748" y="157"/>
                </a:cubicBezTo>
                <a:lnTo>
                  <a:pt x="3749" y="157"/>
                </a:lnTo>
                <a:cubicBezTo>
                  <a:pt x="3755" y="150"/>
                  <a:pt x="3748" y="143"/>
                  <a:pt x="3740" y="140"/>
                </a:cubicBezTo>
                <a:close/>
                <a:moveTo>
                  <a:pt x="4151" y="139"/>
                </a:moveTo>
                <a:cubicBezTo>
                  <a:pt x="4148" y="140"/>
                  <a:pt x="4146" y="141"/>
                  <a:pt x="4146" y="143"/>
                </a:cubicBezTo>
                <a:cubicBezTo>
                  <a:pt x="4149" y="144"/>
                  <a:pt x="4150" y="144"/>
                  <a:pt x="4150" y="147"/>
                </a:cubicBezTo>
                <a:lnTo>
                  <a:pt x="4157" y="147"/>
                </a:lnTo>
                <a:lnTo>
                  <a:pt x="4157" y="147"/>
                </a:lnTo>
                <a:cubicBezTo>
                  <a:pt x="4161" y="141"/>
                  <a:pt x="4155" y="139"/>
                  <a:pt x="4151" y="139"/>
                </a:cubicBezTo>
                <a:close/>
                <a:moveTo>
                  <a:pt x="2788" y="139"/>
                </a:moveTo>
                <a:cubicBezTo>
                  <a:pt x="2778" y="149"/>
                  <a:pt x="2793" y="163"/>
                  <a:pt x="2786" y="170"/>
                </a:cubicBezTo>
                <a:cubicBezTo>
                  <a:pt x="2777" y="170"/>
                  <a:pt x="2775" y="165"/>
                  <a:pt x="2765" y="167"/>
                </a:cubicBezTo>
                <a:cubicBezTo>
                  <a:pt x="2765" y="158"/>
                  <a:pt x="2765" y="150"/>
                  <a:pt x="2761" y="146"/>
                </a:cubicBezTo>
                <a:lnTo>
                  <a:pt x="2759" y="145"/>
                </a:lnTo>
                <a:cubicBezTo>
                  <a:pt x="2747" y="150"/>
                  <a:pt x="2727" y="170"/>
                  <a:pt x="2728" y="169"/>
                </a:cubicBezTo>
                <a:cubicBezTo>
                  <a:pt x="2735" y="171"/>
                  <a:pt x="2741" y="177"/>
                  <a:pt x="2742" y="185"/>
                </a:cubicBezTo>
                <a:cubicBezTo>
                  <a:pt x="2765" y="186"/>
                  <a:pt x="2770" y="165"/>
                  <a:pt x="2789" y="180"/>
                </a:cubicBezTo>
                <a:cubicBezTo>
                  <a:pt x="2794" y="167"/>
                  <a:pt x="2794" y="152"/>
                  <a:pt x="2788" y="139"/>
                </a:cubicBezTo>
                <a:close/>
                <a:moveTo>
                  <a:pt x="3022" y="139"/>
                </a:moveTo>
                <a:cubicBezTo>
                  <a:pt x="3018" y="139"/>
                  <a:pt x="3015" y="141"/>
                  <a:pt x="3014" y="144"/>
                </a:cubicBezTo>
                <a:lnTo>
                  <a:pt x="3014" y="145"/>
                </a:lnTo>
                <a:lnTo>
                  <a:pt x="3014" y="145"/>
                </a:lnTo>
                <a:lnTo>
                  <a:pt x="3014" y="146"/>
                </a:lnTo>
                <a:lnTo>
                  <a:pt x="3014" y="145"/>
                </a:lnTo>
                <a:lnTo>
                  <a:pt x="3016" y="146"/>
                </a:lnTo>
                <a:cubicBezTo>
                  <a:pt x="3017" y="147"/>
                  <a:pt x="3018" y="147"/>
                  <a:pt x="3019" y="147"/>
                </a:cubicBezTo>
                <a:cubicBezTo>
                  <a:pt x="3024" y="147"/>
                  <a:pt x="3027" y="143"/>
                  <a:pt x="3027" y="139"/>
                </a:cubicBezTo>
                <a:cubicBezTo>
                  <a:pt x="3025" y="139"/>
                  <a:pt x="3024" y="139"/>
                  <a:pt x="3022" y="139"/>
                </a:cubicBezTo>
                <a:close/>
                <a:moveTo>
                  <a:pt x="2217" y="136"/>
                </a:moveTo>
                <a:cubicBezTo>
                  <a:pt x="2211" y="136"/>
                  <a:pt x="2206" y="137"/>
                  <a:pt x="2204" y="140"/>
                </a:cubicBezTo>
                <a:lnTo>
                  <a:pt x="2205" y="139"/>
                </a:lnTo>
                <a:cubicBezTo>
                  <a:pt x="2213" y="141"/>
                  <a:pt x="2230" y="151"/>
                  <a:pt x="2231" y="140"/>
                </a:cubicBezTo>
                <a:cubicBezTo>
                  <a:pt x="2229" y="138"/>
                  <a:pt x="2223" y="136"/>
                  <a:pt x="2217" y="136"/>
                </a:cubicBezTo>
                <a:close/>
                <a:moveTo>
                  <a:pt x="3114" y="135"/>
                </a:moveTo>
                <a:cubicBezTo>
                  <a:pt x="3109" y="136"/>
                  <a:pt x="3101" y="134"/>
                  <a:pt x="3100" y="139"/>
                </a:cubicBezTo>
                <a:lnTo>
                  <a:pt x="3101" y="139"/>
                </a:lnTo>
                <a:cubicBezTo>
                  <a:pt x="3107" y="139"/>
                  <a:pt x="3105" y="148"/>
                  <a:pt x="3114" y="145"/>
                </a:cubicBezTo>
                <a:cubicBezTo>
                  <a:pt x="3114" y="142"/>
                  <a:pt x="3114" y="138"/>
                  <a:pt x="3114" y="135"/>
                </a:cubicBezTo>
                <a:close/>
                <a:moveTo>
                  <a:pt x="2897" y="134"/>
                </a:moveTo>
                <a:cubicBezTo>
                  <a:pt x="2871" y="136"/>
                  <a:pt x="2846" y="139"/>
                  <a:pt x="2820" y="144"/>
                </a:cubicBezTo>
                <a:cubicBezTo>
                  <a:pt x="2827" y="156"/>
                  <a:pt x="2834" y="159"/>
                  <a:pt x="2825" y="174"/>
                </a:cubicBezTo>
                <a:cubicBezTo>
                  <a:pt x="2832" y="177"/>
                  <a:pt x="2840" y="178"/>
                  <a:pt x="2848" y="177"/>
                </a:cubicBezTo>
                <a:cubicBezTo>
                  <a:pt x="2843" y="165"/>
                  <a:pt x="2866" y="164"/>
                  <a:pt x="2858" y="160"/>
                </a:cubicBezTo>
                <a:lnTo>
                  <a:pt x="2856" y="158"/>
                </a:lnTo>
                <a:cubicBezTo>
                  <a:pt x="2851" y="163"/>
                  <a:pt x="2834" y="164"/>
                  <a:pt x="2837" y="153"/>
                </a:cubicBezTo>
                <a:cubicBezTo>
                  <a:pt x="2864" y="149"/>
                  <a:pt x="2889" y="149"/>
                  <a:pt x="2897" y="134"/>
                </a:cubicBezTo>
                <a:close/>
                <a:moveTo>
                  <a:pt x="7087" y="133"/>
                </a:moveTo>
                <a:lnTo>
                  <a:pt x="7086" y="133"/>
                </a:lnTo>
                <a:lnTo>
                  <a:pt x="7087" y="133"/>
                </a:lnTo>
                <a:lnTo>
                  <a:pt x="7087" y="136"/>
                </a:lnTo>
                <a:cubicBezTo>
                  <a:pt x="7087" y="137"/>
                  <a:pt x="7087" y="139"/>
                  <a:pt x="7086" y="140"/>
                </a:cubicBezTo>
                <a:lnTo>
                  <a:pt x="7093" y="140"/>
                </a:lnTo>
                <a:cubicBezTo>
                  <a:pt x="7093" y="138"/>
                  <a:pt x="7093" y="136"/>
                  <a:pt x="7093" y="133"/>
                </a:cubicBezTo>
                <a:lnTo>
                  <a:pt x="7087" y="133"/>
                </a:lnTo>
                <a:lnTo>
                  <a:pt x="7087" y="133"/>
                </a:lnTo>
                <a:close/>
                <a:moveTo>
                  <a:pt x="2299" y="133"/>
                </a:moveTo>
                <a:lnTo>
                  <a:pt x="2297" y="133"/>
                </a:lnTo>
                <a:lnTo>
                  <a:pt x="2299" y="133"/>
                </a:lnTo>
                <a:lnTo>
                  <a:pt x="2299" y="134"/>
                </a:lnTo>
                <a:cubicBezTo>
                  <a:pt x="2298" y="136"/>
                  <a:pt x="2295" y="140"/>
                  <a:pt x="2298" y="140"/>
                </a:cubicBezTo>
                <a:cubicBezTo>
                  <a:pt x="2301" y="140"/>
                  <a:pt x="2302" y="143"/>
                  <a:pt x="2304" y="143"/>
                </a:cubicBezTo>
                <a:cubicBezTo>
                  <a:pt x="2304" y="139"/>
                  <a:pt x="2304" y="133"/>
                  <a:pt x="2300" y="133"/>
                </a:cubicBezTo>
                <a:lnTo>
                  <a:pt x="2299" y="133"/>
                </a:lnTo>
                <a:lnTo>
                  <a:pt x="2299" y="133"/>
                </a:lnTo>
                <a:close/>
                <a:moveTo>
                  <a:pt x="7073" y="132"/>
                </a:moveTo>
                <a:cubicBezTo>
                  <a:pt x="7073" y="137"/>
                  <a:pt x="7070" y="137"/>
                  <a:pt x="7070" y="142"/>
                </a:cubicBezTo>
                <a:lnTo>
                  <a:pt x="7070" y="142"/>
                </a:lnTo>
                <a:cubicBezTo>
                  <a:pt x="7075" y="143"/>
                  <a:pt x="7079" y="140"/>
                  <a:pt x="7080" y="136"/>
                </a:cubicBezTo>
                <a:cubicBezTo>
                  <a:pt x="7076" y="136"/>
                  <a:pt x="7076" y="132"/>
                  <a:pt x="7073" y="132"/>
                </a:cubicBezTo>
                <a:close/>
                <a:moveTo>
                  <a:pt x="7015" y="131"/>
                </a:moveTo>
                <a:cubicBezTo>
                  <a:pt x="7015" y="134"/>
                  <a:pt x="7015" y="138"/>
                  <a:pt x="7015" y="141"/>
                </a:cubicBezTo>
                <a:lnTo>
                  <a:pt x="7013" y="141"/>
                </a:lnTo>
                <a:cubicBezTo>
                  <a:pt x="7020" y="142"/>
                  <a:pt x="7024" y="139"/>
                  <a:pt x="7025" y="131"/>
                </a:cubicBezTo>
                <a:lnTo>
                  <a:pt x="7015" y="131"/>
                </a:lnTo>
                <a:close/>
                <a:moveTo>
                  <a:pt x="534" y="128"/>
                </a:moveTo>
                <a:cubicBezTo>
                  <a:pt x="533" y="128"/>
                  <a:pt x="531" y="129"/>
                  <a:pt x="530" y="132"/>
                </a:cubicBezTo>
                <a:cubicBezTo>
                  <a:pt x="533" y="132"/>
                  <a:pt x="533" y="137"/>
                  <a:pt x="533" y="142"/>
                </a:cubicBezTo>
                <a:lnTo>
                  <a:pt x="543" y="142"/>
                </a:lnTo>
                <a:cubicBezTo>
                  <a:pt x="544" y="136"/>
                  <a:pt x="539" y="128"/>
                  <a:pt x="534" y="128"/>
                </a:cubicBezTo>
                <a:close/>
                <a:moveTo>
                  <a:pt x="3087" y="125"/>
                </a:moveTo>
                <a:cubicBezTo>
                  <a:pt x="3075" y="133"/>
                  <a:pt x="3091" y="139"/>
                  <a:pt x="3091" y="146"/>
                </a:cubicBezTo>
                <a:cubicBezTo>
                  <a:pt x="3079" y="153"/>
                  <a:pt x="3079" y="144"/>
                  <a:pt x="3070" y="140"/>
                </a:cubicBezTo>
                <a:cubicBezTo>
                  <a:pt x="3068" y="159"/>
                  <a:pt x="3027" y="140"/>
                  <a:pt x="3017" y="159"/>
                </a:cubicBezTo>
                <a:cubicBezTo>
                  <a:pt x="3045" y="162"/>
                  <a:pt x="3074" y="160"/>
                  <a:pt x="3102" y="155"/>
                </a:cubicBezTo>
                <a:lnTo>
                  <a:pt x="3113" y="152"/>
                </a:lnTo>
                <a:lnTo>
                  <a:pt x="3114" y="152"/>
                </a:lnTo>
                <a:lnTo>
                  <a:pt x="3114" y="152"/>
                </a:lnTo>
                <a:lnTo>
                  <a:pt x="3113" y="152"/>
                </a:lnTo>
                <a:lnTo>
                  <a:pt x="3111" y="152"/>
                </a:lnTo>
                <a:cubicBezTo>
                  <a:pt x="3096" y="152"/>
                  <a:pt x="3100" y="129"/>
                  <a:pt x="3087" y="125"/>
                </a:cubicBezTo>
                <a:close/>
                <a:moveTo>
                  <a:pt x="7041" y="124"/>
                </a:moveTo>
                <a:cubicBezTo>
                  <a:pt x="7035" y="125"/>
                  <a:pt x="7032" y="127"/>
                  <a:pt x="7035" y="135"/>
                </a:cubicBezTo>
                <a:lnTo>
                  <a:pt x="7049" y="135"/>
                </a:lnTo>
                <a:cubicBezTo>
                  <a:pt x="7049" y="132"/>
                  <a:pt x="7049" y="128"/>
                  <a:pt x="7049" y="125"/>
                </a:cubicBezTo>
                <a:lnTo>
                  <a:pt x="7047" y="125"/>
                </a:lnTo>
                <a:cubicBezTo>
                  <a:pt x="7045" y="125"/>
                  <a:pt x="7043" y="124"/>
                  <a:pt x="7041" y="124"/>
                </a:cubicBezTo>
                <a:close/>
                <a:moveTo>
                  <a:pt x="3236" y="121"/>
                </a:moveTo>
                <a:cubicBezTo>
                  <a:pt x="3236" y="122"/>
                  <a:pt x="3236" y="123"/>
                  <a:pt x="3236" y="124"/>
                </a:cubicBezTo>
                <a:lnTo>
                  <a:pt x="3236" y="124"/>
                </a:lnTo>
                <a:lnTo>
                  <a:pt x="3236" y="121"/>
                </a:lnTo>
                <a:close/>
                <a:moveTo>
                  <a:pt x="2943" y="120"/>
                </a:moveTo>
                <a:cubicBezTo>
                  <a:pt x="2941" y="120"/>
                  <a:pt x="2937" y="124"/>
                  <a:pt x="2944" y="131"/>
                </a:cubicBezTo>
                <a:cubicBezTo>
                  <a:pt x="2948" y="124"/>
                  <a:pt x="2946" y="120"/>
                  <a:pt x="2943" y="120"/>
                </a:cubicBezTo>
                <a:close/>
                <a:moveTo>
                  <a:pt x="2808" y="116"/>
                </a:moveTo>
                <a:cubicBezTo>
                  <a:pt x="2797" y="117"/>
                  <a:pt x="2797" y="132"/>
                  <a:pt x="2803" y="138"/>
                </a:cubicBezTo>
                <a:lnTo>
                  <a:pt x="2802" y="136"/>
                </a:lnTo>
                <a:cubicBezTo>
                  <a:pt x="2813" y="136"/>
                  <a:pt x="2812" y="125"/>
                  <a:pt x="2813" y="117"/>
                </a:cubicBezTo>
                <a:cubicBezTo>
                  <a:pt x="2812" y="116"/>
                  <a:pt x="2811" y="116"/>
                  <a:pt x="2810" y="116"/>
                </a:cubicBezTo>
                <a:cubicBezTo>
                  <a:pt x="2809" y="116"/>
                  <a:pt x="2808" y="116"/>
                  <a:pt x="2808" y="116"/>
                </a:cubicBezTo>
                <a:close/>
                <a:moveTo>
                  <a:pt x="4179" y="115"/>
                </a:moveTo>
                <a:cubicBezTo>
                  <a:pt x="4178" y="115"/>
                  <a:pt x="4178" y="116"/>
                  <a:pt x="4177" y="116"/>
                </a:cubicBezTo>
                <a:cubicBezTo>
                  <a:pt x="4176" y="120"/>
                  <a:pt x="4173" y="122"/>
                  <a:pt x="4173" y="127"/>
                </a:cubicBezTo>
                <a:lnTo>
                  <a:pt x="4174" y="129"/>
                </a:lnTo>
                <a:lnTo>
                  <a:pt x="4174" y="129"/>
                </a:lnTo>
                <a:lnTo>
                  <a:pt x="4174" y="129"/>
                </a:lnTo>
                <a:lnTo>
                  <a:pt x="4174" y="129"/>
                </a:lnTo>
                <a:lnTo>
                  <a:pt x="4179" y="129"/>
                </a:lnTo>
                <a:cubicBezTo>
                  <a:pt x="4189" y="127"/>
                  <a:pt x="4193" y="124"/>
                  <a:pt x="4200" y="132"/>
                </a:cubicBezTo>
                <a:cubicBezTo>
                  <a:pt x="4200" y="127"/>
                  <a:pt x="4200" y="123"/>
                  <a:pt x="4200" y="118"/>
                </a:cubicBezTo>
                <a:cubicBezTo>
                  <a:pt x="4189" y="125"/>
                  <a:pt x="4191" y="115"/>
                  <a:pt x="4179" y="115"/>
                </a:cubicBezTo>
                <a:close/>
                <a:moveTo>
                  <a:pt x="2249" y="111"/>
                </a:moveTo>
                <a:cubicBezTo>
                  <a:pt x="2249" y="113"/>
                  <a:pt x="2249" y="115"/>
                  <a:pt x="2249" y="118"/>
                </a:cubicBezTo>
                <a:lnTo>
                  <a:pt x="2255" y="118"/>
                </a:lnTo>
                <a:lnTo>
                  <a:pt x="2255" y="117"/>
                </a:lnTo>
                <a:cubicBezTo>
                  <a:pt x="2255" y="115"/>
                  <a:pt x="2255" y="113"/>
                  <a:pt x="2255" y="111"/>
                </a:cubicBezTo>
                <a:lnTo>
                  <a:pt x="2249" y="111"/>
                </a:lnTo>
                <a:close/>
                <a:moveTo>
                  <a:pt x="4253" y="107"/>
                </a:moveTo>
                <a:cubicBezTo>
                  <a:pt x="4251" y="107"/>
                  <a:pt x="4249" y="109"/>
                  <a:pt x="4249" y="113"/>
                </a:cubicBezTo>
                <a:cubicBezTo>
                  <a:pt x="4263" y="115"/>
                  <a:pt x="4258" y="107"/>
                  <a:pt x="4253" y="107"/>
                </a:cubicBezTo>
                <a:close/>
                <a:moveTo>
                  <a:pt x="3705" y="107"/>
                </a:moveTo>
                <a:cubicBezTo>
                  <a:pt x="3701" y="107"/>
                  <a:pt x="3700" y="111"/>
                  <a:pt x="3694" y="111"/>
                </a:cubicBezTo>
                <a:lnTo>
                  <a:pt x="3697" y="112"/>
                </a:lnTo>
                <a:cubicBezTo>
                  <a:pt x="3698" y="123"/>
                  <a:pt x="3717" y="132"/>
                  <a:pt x="3718" y="127"/>
                </a:cubicBezTo>
                <a:cubicBezTo>
                  <a:pt x="3707" y="126"/>
                  <a:pt x="3727" y="112"/>
                  <a:pt x="3714" y="110"/>
                </a:cubicBezTo>
                <a:cubicBezTo>
                  <a:pt x="3715" y="124"/>
                  <a:pt x="3709" y="110"/>
                  <a:pt x="3708" y="107"/>
                </a:cubicBezTo>
                <a:cubicBezTo>
                  <a:pt x="3707" y="107"/>
                  <a:pt x="3706" y="107"/>
                  <a:pt x="3705" y="107"/>
                </a:cubicBezTo>
                <a:close/>
                <a:moveTo>
                  <a:pt x="4578" y="106"/>
                </a:moveTo>
                <a:cubicBezTo>
                  <a:pt x="4573" y="106"/>
                  <a:pt x="4568" y="108"/>
                  <a:pt x="4568" y="113"/>
                </a:cubicBezTo>
                <a:lnTo>
                  <a:pt x="4569" y="112"/>
                </a:lnTo>
                <a:cubicBezTo>
                  <a:pt x="4573" y="117"/>
                  <a:pt x="4585" y="117"/>
                  <a:pt x="4585" y="109"/>
                </a:cubicBezTo>
                <a:cubicBezTo>
                  <a:pt x="4583" y="108"/>
                  <a:pt x="4580" y="107"/>
                  <a:pt x="4578" y="106"/>
                </a:cubicBezTo>
                <a:close/>
                <a:moveTo>
                  <a:pt x="2292" y="106"/>
                </a:moveTo>
                <a:cubicBezTo>
                  <a:pt x="2284" y="106"/>
                  <a:pt x="2275" y="112"/>
                  <a:pt x="2274" y="120"/>
                </a:cubicBezTo>
                <a:cubicBezTo>
                  <a:pt x="2286" y="113"/>
                  <a:pt x="2295" y="119"/>
                  <a:pt x="2308" y="120"/>
                </a:cubicBezTo>
                <a:cubicBezTo>
                  <a:pt x="2309" y="110"/>
                  <a:pt x="2301" y="105"/>
                  <a:pt x="2292" y="106"/>
                </a:cubicBezTo>
                <a:close/>
                <a:moveTo>
                  <a:pt x="2941" y="103"/>
                </a:moveTo>
                <a:cubicBezTo>
                  <a:pt x="2939" y="103"/>
                  <a:pt x="2938" y="103"/>
                  <a:pt x="2937" y="103"/>
                </a:cubicBezTo>
                <a:lnTo>
                  <a:pt x="2937" y="103"/>
                </a:lnTo>
                <a:lnTo>
                  <a:pt x="2937" y="103"/>
                </a:lnTo>
                <a:cubicBezTo>
                  <a:pt x="2918" y="107"/>
                  <a:pt x="2889" y="109"/>
                  <a:pt x="2901" y="131"/>
                </a:cubicBezTo>
                <a:cubicBezTo>
                  <a:pt x="2914" y="129"/>
                  <a:pt x="2922" y="120"/>
                  <a:pt x="2935" y="127"/>
                </a:cubicBezTo>
                <a:lnTo>
                  <a:pt x="2932" y="124"/>
                </a:lnTo>
                <a:cubicBezTo>
                  <a:pt x="2931" y="116"/>
                  <a:pt x="2931" y="108"/>
                  <a:pt x="2935" y="105"/>
                </a:cubicBezTo>
                <a:lnTo>
                  <a:pt x="2937" y="103"/>
                </a:lnTo>
                <a:lnTo>
                  <a:pt x="2941" y="103"/>
                </a:lnTo>
                <a:close/>
                <a:moveTo>
                  <a:pt x="555" y="102"/>
                </a:moveTo>
                <a:cubicBezTo>
                  <a:pt x="547" y="103"/>
                  <a:pt x="552" y="117"/>
                  <a:pt x="545" y="119"/>
                </a:cubicBezTo>
                <a:lnTo>
                  <a:pt x="545" y="119"/>
                </a:lnTo>
                <a:lnTo>
                  <a:pt x="544" y="118"/>
                </a:lnTo>
                <a:lnTo>
                  <a:pt x="544" y="119"/>
                </a:lnTo>
                <a:lnTo>
                  <a:pt x="545" y="119"/>
                </a:lnTo>
                <a:lnTo>
                  <a:pt x="546" y="120"/>
                </a:lnTo>
                <a:cubicBezTo>
                  <a:pt x="554" y="125"/>
                  <a:pt x="555" y="109"/>
                  <a:pt x="557" y="102"/>
                </a:cubicBezTo>
                <a:cubicBezTo>
                  <a:pt x="556" y="102"/>
                  <a:pt x="556" y="102"/>
                  <a:pt x="555" y="102"/>
                </a:cubicBezTo>
                <a:close/>
                <a:moveTo>
                  <a:pt x="2177" y="100"/>
                </a:moveTo>
                <a:lnTo>
                  <a:pt x="2177" y="100"/>
                </a:lnTo>
                <a:lnTo>
                  <a:pt x="2177" y="100"/>
                </a:lnTo>
                <a:lnTo>
                  <a:pt x="2177" y="101"/>
                </a:lnTo>
                <a:cubicBezTo>
                  <a:pt x="2175" y="104"/>
                  <a:pt x="2170" y="103"/>
                  <a:pt x="2170" y="107"/>
                </a:cubicBezTo>
                <a:cubicBezTo>
                  <a:pt x="2174" y="115"/>
                  <a:pt x="2185" y="104"/>
                  <a:pt x="2178" y="101"/>
                </a:cubicBezTo>
                <a:lnTo>
                  <a:pt x="2177" y="100"/>
                </a:lnTo>
                <a:lnTo>
                  <a:pt x="2177" y="100"/>
                </a:lnTo>
                <a:close/>
                <a:moveTo>
                  <a:pt x="4484" y="99"/>
                </a:moveTo>
                <a:cubicBezTo>
                  <a:pt x="4482" y="109"/>
                  <a:pt x="4491" y="106"/>
                  <a:pt x="4491" y="113"/>
                </a:cubicBezTo>
                <a:lnTo>
                  <a:pt x="4492" y="112"/>
                </a:lnTo>
                <a:cubicBezTo>
                  <a:pt x="4500" y="111"/>
                  <a:pt x="4503" y="105"/>
                  <a:pt x="4508" y="102"/>
                </a:cubicBezTo>
                <a:cubicBezTo>
                  <a:pt x="4498" y="97"/>
                  <a:pt x="4497" y="102"/>
                  <a:pt x="4484" y="99"/>
                </a:cubicBezTo>
                <a:close/>
                <a:moveTo>
                  <a:pt x="3059" y="96"/>
                </a:moveTo>
                <a:cubicBezTo>
                  <a:pt x="3064" y="111"/>
                  <a:pt x="3043" y="101"/>
                  <a:pt x="3047" y="115"/>
                </a:cubicBezTo>
                <a:cubicBezTo>
                  <a:pt x="3061" y="115"/>
                  <a:pt x="3063" y="109"/>
                  <a:pt x="3074" y="114"/>
                </a:cubicBezTo>
                <a:cubicBezTo>
                  <a:pt x="3069" y="103"/>
                  <a:pt x="3085" y="111"/>
                  <a:pt x="3080" y="100"/>
                </a:cubicBezTo>
                <a:cubicBezTo>
                  <a:pt x="3073" y="102"/>
                  <a:pt x="3066" y="101"/>
                  <a:pt x="3059" y="97"/>
                </a:cubicBezTo>
                <a:lnTo>
                  <a:pt x="3059" y="96"/>
                </a:lnTo>
                <a:close/>
                <a:moveTo>
                  <a:pt x="4465" y="95"/>
                </a:moveTo>
                <a:cubicBezTo>
                  <a:pt x="4463" y="96"/>
                  <a:pt x="4462" y="96"/>
                  <a:pt x="4460" y="96"/>
                </a:cubicBezTo>
                <a:cubicBezTo>
                  <a:pt x="4462" y="104"/>
                  <a:pt x="4455" y="104"/>
                  <a:pt x="4458" y="113"/>
                </a:cubicBezTo>
                <a:lnTo>
                  <a:pt x="4458" y="113"/>
                </a:lnTo>
                <a:cubicBezTo>
                  <a:pt x="4469" y="118"/>
                  <a:pt x="4477" y="112"/>
                  <a:pt x="4477" y="99"/>
                </a:cubicBezTo>
                <a:cubicBezTo>
                  <a:pt x="4474" y="96"/>
                  <a:pt x="4469" y="95"/>
                  <a:pt x="4465" y="95"/>
                </a:cubicBezTo>
                <a:close/>
                <a:moveTo>
                  <a:pt x="2765" y="95"/>
                </a:moveTo>
                <a:cubicBezTo>
                  <a:pt x="2756" y="95"/>
                  <a:pt x="2752" y="101"/>
                  <a:pt x="2749" y="107"/>
                </a:cubicBezTo>
                <a:lnTo>
                  <a:pt x="2747" y="110"/>
                </a:lnTo>
                <a:lnTo>
                  <a:pt x="2747" y="110"/>
                </a:lnTo>
                <a:cubicBezTo>
                  <a:pt x="2746" y="110"/>
                  <a:pt x="2745" y="110"/>
                  <a:pt x="2744" y="111"/>
                </a:cubicBezTo>
                <a:lnTo>
                  <a:pt x="2746" y="113"/>
                </a:lnTo>
                <a:lnTo>
                  <a:pt x="2747" y="110"/>
                </a:lnTo>
                <a:lnTo>
                  <a:pt x="2748" y="109"/>
                </a:lnTo>
                <a:cubicBezTo>
                  <a:pt x="2756" y="107"/>
                  <a:pt x="2753" y="111"/>
                  <a:pt x="2752" y="123"/>
                </a:cubicBezTo>
                <a:cubicBezTo>
                  <a:pt x="2769" y="125"/>
                  <a:pt x="2761" y="104"/>
                  <a:pt x="2765" y="95"/>
                </a:cubicBezTo>
                <a:close/>
                <a:moveTo>
                  <a:pt x="2626" y="95"/>
                </a:moveTo>
                <a:cubicBezTo>
                  <a:pt x="2615" y="109"/>
                  <a:pt x="2638" y="102"/>
                  <a:pt x="2626" y="95"/>
                </a:cubicBezTo>
                <a:close/>
                <a:moveTo>
                  <a:pt x="3090" y="92"/>
                </a:moveTo>
                <a:cubicBezTo>
                  <a:pt x="3085" y="96"/>
                  <a:pt x="3088" y="108"/>
                  <a:pt x="3086" y="114"/>
                </a:cubicBezTo>
                <a:lnTo>
                  <a:pt x="3084" y="116"/>
                </a:lnTo>
                <a:lnTo>
                  <a:pt x="3082" y="116"/>
                </a:lnTo>
                <a:lnTo>
                  <a:pt x="3084" y="116"/>
                </a:lnTo>
                <a:lnTo>
                  <a:pt x="3084" y="116"/>
                </a:lnTo>
                <a:lnTo>
                  <a:pt x="3087" y="116"/>
                </a:lnTo>
                <a:cubicBezTo>
                  <a:pt x="3109" y="117"/>
                  <a:pt x="3119" y="142"/>
                  <a:pt x="3135" y="140"/>
                </a:cubicBezTo>
                <a:cubicBezTo>
                  <a:pt x="3137" y="125"/>
                  <a:pt x="3118" y="133"/>
                  <a:pt x="3118" y="119"/>
                </a:cubicBezTo>
                <a:cubicBezTo>
                  <a:pt x="3123" y="114"/>
                  <a:pt x="3133" y="111"/>
                  <a:pt x="3138" y="105"/>
                </a:cubicBezTo>
                <a:cubicBezTo>
                  <a:pt x="3127" y="101"/>
                  <a:pt x="3119" y="109"/>
                  <a:pt x="3117" y="92"/>
                </a:cubicBezTo>
                <a:cubicBezTo>
                  <a:pt x="3108" y="95"/>
                  <a:pt x="3099" y="95"/>
                  <a:pt x="3090" y="92"/>
                </a:cubicBezTo>
                <a:close/>
                <a:moveTo>
                  <a:pt x="402" y="87"/>
                </a:moveTo>
                <a:cubicBezTo>
                  <a:pt x="395" y="87"/>
                  <a:pt x="386" y="88"/>
                  <a:pt x="394" y="91"/>
                </a:cubicBezTo>
                <a:lnTo>
                  <a:pt x="393" y="91"/>
                </a:lnTo>
                <a:cubicBezTo>
                  <a:pt x="397" y="91"/>
                  <a:pt x="417" y="91"/>
                  <a:pt x="407" y="88"/>
                </a:cubicBezTo>
                <a:cubicBezTo>
                  <a:pt x="406" y="88"/>
                  <a:pt x="404" y="87"/>
                  <a:pt x="402" y="87"/>
                </a:cubicBezTo>
                <a:close/>
                <a:moveTo>
                  <a:pt x="3169" y="87"/>
                </a:moveTo>
                <a:cubicBezTo>
                  <a:pt x="3157" y="87"/>
                  <a:pt x="3148" y="96"/>
                  <a:pt x="3147" y="107"/>
                </a:cubicBezTo>
                <a:cubicBezTo>
                  <a:pt x="3164" y="107"/>
                  <a:pt x="3179" y="107"/>
                  <a:pt x="3177" y="89"/>
                </a:cubicBezTo>
                <a:lnTo>
                  <a:pt x="3176" y="89"/>
                </a:lnTo>
                <a:cubicBezTo>
                  <a:pt x="3174" y="88"/>
                  <a:pt x="3171" y="87"/>
                  <a:pt x="3169" y="87"/>
                </a:cubicBezTo>
                <a:close/>
                <a:moveTo>
                  <a:pt x="4264" y="85"/>
                </a:moveTo>
                <a:cubicBezTo>
                  <a:pt x="4263" y="85"/>
                  <a:pt x="4263" y="85"/>
                  <a:pt x="4262" y="85"/>
                </a:cubicBezTo>
                <a:cubicBezTo>
                  <a:pt x="4262" y="89"/>
                  <a:pt x="4262" y="92"/>
                  <a:pt x="4262" y="95"/>
                </a:cubicBezTo>
                <a:lnTo>
                  <a:pt x="4272" y="95"/>
                </a:lnTo>
                <a:cubicBezTo>
                  <a:pt x="4272" y="93"/>
                  <a:pt x="4272" y="91"/>
                  <a:pt x="4272" y="89"/>
                </a:cubicBezTo>
                <a:lnTo>
                  <a:pt x="4273" y="89"/>
                </a:lnTo>
                <a:cubicBezTo>
                  <a:pt x="4269" y="89"/>
                  <a:pt x="4268" y="85"/>
                  <a:pt x="4264" y="85"/>
                </a:cubicBezTo>
                <a:close/>
                <a:moveTo>
                  <a:pt x="7041" y="84"/>
                </a:moveTo>
                <a:cubicBezTo>
                  <a:pt x="7041" y="87"/>
                  <a:pt x="7041" y="89"/>
                  <a:pt x="7041" y="91"/>
                </a:cubicBezTo>
                <a:lnTo>
                  <a:pt x="7050" y="91"/>
                </a:lnTo>
                <a:cubicBezTo>
                  <a:pt x="7050" y="89"/>
                  <a:pt x="7050" y="87"/>
                  <a:pt x="7050" y="84"/>
                </a:cubicBezTo>
                <a:lnTo>
                  <a:pt x="7041" y="84"/>
                </a:lnTo>
                <a:close/>
                <a:moveTo>
                  <a:pt x="2879" y="84"/>
                </a:moveTo>
                <a:cubicBezTo>
                  <a:pt x="2878" y="84"/>
                  <a:pt x="2877" y="84"/>
                  <a:pt x="2875" y="84"/>
                </a:cubicBezTo>
                <a:cubicBezTo>
                  <a:pt x="2873" y="94"/>
                  <a:pt x="2880" y="93"/>
                  <a:pt x="2879" y="101"/>
                </a:cubicBezTo>
                <a:cubicBezTo>
                  <a:pt x="2867" y="100"/>
                  <a:pt x="2871" y="115"/>
                  <a:pt x="2856" y="112"/>
                </a:cubicBezTo>
                <a:cubicBezTo>
                  <a:pt x="2840" y="92"/>
                  <a:pt x="2808" y="89"/>
                  <a:pt x="2778" y="84"/>
                </a:cubicBezTo>
                <a:cubicBezTo>
                  <a:pt x="2764" y="100"/>
                  <a:pt x="2788" y="113"/>
                  <a:pt x="2779" y="125"/>
                </a:cubicBezTo>
                <a:cubicBezTo>
                  <a:pt x="2801" y="125"/>
                  <a:pt x="2783" y="106"/>
                  <a:pt x="2795" y="101"/>
                </a:cubicBezTo>
                <a:lnTo>
                  <a:pt x="2794" y="99"/>
                </a:lnTo>
                <a:cubicBezTo>
                  <a:pt x="2802" y="105"/>
                  <a:pt x="2822" y="92"/>
                  <a:pt x="2826" y="106"/>
                </a:cubicBezTo>
                <a:cubicBezTo>
                  <a:pt x="2830" y="119"/>
                  <a:pt x="2814" y="119"/>
                  <a:pt x="2823" y="127"/>
                </a:cubicBezTo>
                <a:cubicBezTo>
                  <a:pt x="2846" y="127"/>
                  <a:pt x="2869" y="121"/>
                  <a:pt x="2890" y="121"/>
                </a:cubicBezTo>
                <a:cubicBezTo>
                  <a:pt x="2884" y="105"/>
                  <a:pt x="2891" y="106"/>
                  <a:pt x="2892" y="91"/>
                </a:cubicBezTo>
                <a:cubicBezTo>
                  <a:pt x="2887" y="90"/>
                  <a:pt x="2886" y="83"/>
                  <a:pt x="2879" y="84"/>
                </a:cubicBezTo>
                <a:close/>
                <a:moveTo>
                  <a:pt x="4657" y="80"/>
                </a:moveTo>
                <a:cubicBezTo>
                  <a:pt x="4641" y="82"/>
                  <a:pt x="4637" y="102"/>
                  <a:pt x="4648" y="107"/>
                </a:cubicBezTo>
                <a:lnTo>
                  <a:pt x="4649" y="106"/>
                </a:lnTo>
                <a:cubicBezTo>
                  <a:pt x="4651" y="96"/>
                  <a:pt x="4663" y="95"/>
                  <a:pt x="4657" y="80"/>
                </a:cubicBezTo>
                <a:close/>
                <a:moveTo>
                  <a:pt x="3713" y="77"/>
                </a:moveTo>
                <a:cubicBezTo>
                  <a:pt x="3713" y="81"/>
                  <a:pt x="3708" y="82"/>
                  <a:pt x="3707" y="87"/>
                </a:cubicBezTo>
                <a:cubicBezTo>
                  <a:pt x="3711" y="87"/>
                  <a:pt x="3714" y="88"/>
                  <a:pt x="3717" y="90"/>
                </a:cubicBezTo>
                <a:lnTo>
                  <a:pt x="3720" y="91"/>
                </a:lnTo>
                <a:cubicBezTo>
                  <a:pt x="3719" y="86"/>
                  <a:pt x="3720" y="78"/>
                  <a:pt x="3713" y="77"/>
                </a:cubicBezTo>
                <a:close/>
                <a:moveTo>
                  <a:pt x="2848" y="75"/>
                </a:moveTo>
                <a:cubicBezTo>
                  <a:pt x="2840" y="75"/>
                  <a:pt x="2837" y="80"/>
                  <a:pt x="2839" y="89"/>
                </a:cubicBezTo>
                <a:cubicBezTo>
                  <a:pt x="2844" y="94"/>
                  <a:pt x="2851" y="94"/>
                  <a:pt x="2856" y="89"/>
                </a:cubicBezTo>
                <a:lnTo>
                  <a:pt x="2854" y="87"/>
                </a:lnTo>
                <a:cubicBezTo>
                  <a:pt x="2854" y="80"/>
                  <a:pt x="2850" y="79"/>
                  <a:pt x="2852" y="75"/>
                </a:cubicBezTo>
                <a:cubicBezTo>
                  <a:pt x="2851" y="75"/>
                  <a:pt x="2849" y="75"/>
                  <a:pt x="2848" y="75"/>
                </a:cubicBezTo>
                <a:close/>
                <a:moveTo>
                  <a:pt x="2181" y="71"/>
                </a:moveTo>
                <a:cubicBezTo>
                  <a:pt x="2177" y="71"/>
                  <a:pt x="2174" y="73"/>
                  <a:pt x="2173" y="76"/>
                </a:cubicBezTo>
                <a:cubicBezTo>
                  <a:pt x="2170" y="81"/>
                  <a:pt x="2172" y="87"/>
                  <a:pt x="2177" y="90"/>
                </a:cubicBezTo>
                <a:cubicBezTo>
                  <a:pt x="2187" y="91"/>
                  <a:pt x="2186" y="82"/>
                  <a:pt x="2186" y="73"/>
                </a:cubicBezTo>
                <a:lnTo>
                  <a:pt x="2186" y="72"/>
                </a:lnTo>
                <a:cubicBezTo>
                  <a:pt x="2184" y="71"/>
                  <a:pt x="2182" y="71"/>
                  <a:pt x="2181" y="71"/>
                </a:cubicBezTo>
                <a:close/>
                <a:moveTo>
                  <a:pt x="2939" y="69"/>
                </a:moveTo>
                <a:cubicBezTo>
                  <a:pt x="2929" y="71"/>
                  <a:pt x="2913" y="69"/>
                  <a:pt x="2908" y="77"/>
                </a:cubicBezTo>
                <a:lnTo>
                  <a:pt x="2907" y="78"/>
                </a:lnTo>
                <a:lnTo>
                  <a:pt x="2904" y="78"/>
                </a:lnTo>
                <a:lnTo>
                  <a:pt x="2906" y="80"/>
                </a:lnTo>
                <a:cubicBezTo>
                  <a:pt x="2906" y="80"/>
                  <a:pt x="2907" y="79"/>
                  <a:pt x="2907" y="78"/>
                </a:cubicBezTo>
                <a:lnTo>
                  <a:pt x="2907" y="78"/>
                </a:lnTo>
                <a:lnTo>
                  <a:pt x="2909" y="78"/>
                </a:lnTo>
                <a:cubicBezTo>
                  <a:pt x="2921" y="78"/>
                  <a:pt x="2937" y="80"/>
                  <a:pt x="2939" y="69"/>
                </a:cubicBezTo>
                <a:close/>
                <a:moveTo>
                  <a:pt x="3760" y="68"/>
                </a:moveTo>
                <a:cubicBezTo>
                  <a:pt x="3744" y="69"/>
                  <a:pt x="3728" y="83"/>
                  <a:pt x="3738" y="95"/>
                </a:cubicBezTo>
                <a:cubicBezTo>
                  <a:pt x="3752" y="93"/>
                  <a:pt x="3765" y="85"/>
                  <a:pt x="3774" y="74"/>
                </a:cubicBezTo>
                <a:lnTo>
                  <a:pt x="3776" y="75"/>
                </a:lnTo>
                <a:cubicBezTo>
                  <a:pt x="3773" y="71"/>
                  <a:pt x="3768" y="69"/>
                  <a:pt x="3763" y="68"/>
                </a:cubicBezTo>
                <a:cubicBezTo>
                  <a:pt x="3762" y="68"/>
                  <a:pt x="3761" y="68"/>
                  <a:pt x="3760" y="68"/>
                </a:cubicBezTo>
                <a:close/>
                <a:moveTo>
                  <a:pt x="2350" y="67"/>
                </a:moveTo>
                <a:cubicBezTo>
                  <a:pt x="2350" y="68"/>
                  <a:pt x="2350" y="70"/>
                  <a:pt x="2350" y="72"/>
                </a:cubicBezTo>
                <a:cubicBezTo>
                  <a:pt x="2351" y="75"/>
                  <a:pt x="2355" y="77"/>
                  <a:pt x="2359" y="76"/>
                </a:cubicBezTo>
                <a:cubicBezTo>
                  <a:pt x="2363" y="75"/>
                  <a:pt x="2365" y="71"/>
                  <a:pt x="2364" y="67"/>
                </a:cubicBezTo>
                <a:lnTo>
                  <a:pt x="2350" y="67"/>
                </a:lnTo>
                <a:lnTo>
                  <a:pt x="2350" y="67"/>
                </a:lnTo>
                <a:close/>
                <a:moveTo>
                  <a:pt x="2301" y="66"/>
                </a:moveTo>
                <a:cubicBezTo>
                  <a:pt x="2295" y="65"/>
                  <a:pt x="2289" y="70"/>
                  <a:pt x="2280" y="69"/>
                </a:cubicBezTo>
                <a:cubicBezTo>
                  <a:pt x="2281" y="86"/>
                  <a:pt x="2293" y="75"/>
                  <a:pt x="2297" y="69"/>
                </a:cubicBezTo>
                <a:cubicBezTo>
                  <a:pt x="2301" y="69"/>
                  <a:pt x="2305" y="75"/>
                  <a:pt x="2307" y="69"/>
                </a:cubicBezTo>
                <a:lnTo>
                  <a:pt x="2307" y="68"/>
                </a:lnTo>
                <a:cubicBezTo>
                  <a:pt x="2305" y="66"/>
                  <a:pt x="2303" y="66"/>
                  <a:pt x="2301" y="66"/>
                </a:cubicBezTo>
                <a:close/>
                <a:moveTo>
                  <a:pt x="3179" y="65"/>
                </a:moveTo>
                <a:cubicBezTo>
                  <a:pt x="3173" y="65"/>
                  <a:pt x="3169" y="68"/>
                  <a:pt x="3166" y="73"/>
                </a:cubicBezTo>
                <a:cubicBezTo>
                  <a:pt x="3173" y="73"/>
                  <a:pt x="3179" y="71"/>
                  <a:pt x="3179" y="65"/>
                </a:cubicBezTo>
                <a:lnTo>
                  <a:pt x="3179" y="65"/>
                </a:lnTo>
                <a:close/>
                <a:moveTo>
                  <a:pt x="2203" y="61"/>
                </a:moveTo>
                <a:lnTo>
                  <a:pt x="2202" y="63"/>
                </a:lnTo>
                <a:lnTo>
                  <a:pt x="2202" y="63"/>
                </a:lnTo>
                <a:lnTo>
                  <a:pt x="2200" y="69"/>
                </a:lnTo>
                <a:cubicBezTo>
                  <a:pt x="2197" y="77"/>
                  <a:pt x="2197" y="85"/>
                  <a:pt x="2199" y="93"/>
                </a:cubicBezTo>
                <a:cubicBezTo>
                  <a:pt x="2212" y="86"/>
                  <a:pt x="2209" y="77"/>
                  <a:pt x="2212" y="65"/>
                </a:cubicBezTo>
                <a:cubicBezTo>
                  <a:pt x="2209" y="66"/>
                  <a:pt x="2206" y="65"/>
                  <a:pt x="2204" y="64"/>
                </a:cubicBezTo>
                <a:lnTo>
                  <a:pt x="2202" y="63"/>
                </a:lnTo>
                <a:lnTo>
                  <a:pt x="2203" y="61"/>
                </a:lnTo>
                <a:close/>
                <a:moveTo>
                  <a:pt x="2725" y="60"/>
                </a:moveTo>
                <a:cubicBezTo>
                  <a:pt x="2715" y="66"/>
                  <a:pt x="2706" y="56"/>
                  <a:pt x="2705" y="68"/>
                </a:cubicBezTo>
                <a:lnTo>
                  <a:pt x="2705" y="68"/>
                </a:lnTo>
                <a:lnTo>
                  <a:pt x="2702" y="68"/>
                </a:lnTo>
                <a:lnTo>
                  <a:pt x="2704" y="70"/>
                </a:lnTo>
                <a:lnTo>
                  <a:pt x="2705" y="68"/>
                </a:lnTo>
                <a:lnTo>
                  <a:pt x="2709" y="67"/>
                </a:lnTo>
                <a:cubicBezTo>
                  <a:pt x="2716" y="66"/>
                  <a:pt x="2723" y="66"/>
                  <a:pt x="2725" y="60"/>
                </a:cubicBezTo>
                <a:close/>
                <a:moveTo>
                  <a:pt x="3061" y="59"/>
                </a:moveTo>
                <a:cubicBezTo>
                  <a:pt x="3053" y="58"/>
                  <a:pt x="3051" y="63"/>
                  <a:pt x="3049" y="67"/>
                </a:cubicBezTo>
                <a:cubicBezTo>
                  <a:pt x="3052" y="80"/>
                  <a:pt x="3065" y="82"/>
                  <a:pt x="3049" y="90"/>
                </a:cubicBezTo>
                <a:cubicBezTo>
                  <a:pt x="3054" y="93"/>
                  <a:pt x="3061" y="93"/>
                  <a:pt x="3066" y="90"/>
                </a:cubicBezTo>
                <a:cubicBezTo>
                  <a:pt x="3060" y="79"/>
                  <a:pt x="3067" y="75"/>
                  <a:pt x="3065" y="60"/>
                </a:cubicBezTo>
                <a:lnTo>
                  <a:pt x="3064" y="59"/>
                </a:lnTo>
                <a:cubicBezTo>
                  <a:pt x="3063" y="59"/>
                  <a:pt x="3062" y="59"/>
                  <a:pt x="3061" y="59"/>
                </a:cubicBezTo>
                <a:close/>
                <a:moveTo>
                  <a:pt x="7048" y="54"/>
                </a:moveTo>
                <a:cubicBezTo>
                  <a:pt x="7048" y="54"/>
                  <a:pt x="7047" y="54"/>
                  <a:pt x="7047" y="54"/>
                </a:cubicBezTo>
                <a:lnTo>
                  <a:pt x="7045" y="54"/>
                </a:lnTo>
                <a:cubicBezTo>
                  <a:pt x="7043" y="56"/>
                  <a:pt x="7036" y="74"/>
                  <a:pt x="7050" y="71"/>
                </a:cubicBezTo>
                <a:cubicBezTo>
                  <a:pt x="7057" y="70"/>
                  <a:pt x="7054" y="55"/>
                  <a:pt x="7048" y="54"/>
                </a:cubicBezTo>
                <a:close/>
                <a:moveTo>
                  <a:pt x="4637" y="53"/>
                </a:moveTo>
                <a:lnTo>
                  <a:pt x="4636" y="54"/>
                </a:lnTo>
                <a:lnTo>
                  <a:pt x="4637" y="53"/>
                </a:lnTo>
                <a:lnTo>
                  <a:pt x="4637" y="59"/>
                </a:lnTo>
                <a:cubicBezTo>
                  <a:pt x="4636" y="62"/>
                  <a:pt x="4636" y="64"/>
                  <a:pt x="4636" y="67"/>
                </a:cubicBezTo>
                <a:cubicBezTo>
                  <a:pt x="4638" y="68"/>
                  <a:pt x="4639" y="68"/>
                  <a:pt x="4641" y="67"/>
                </a:cubicBezTo>
                <a:cubicBezTo>
                  <a:pt x="4645" y="66"/>
                  <a:pt x="4647" y="61"/>
                  <a:pt x="4645" y="58"/>
                </a:cubicBezTo>
                <a:cubicBezTo>
                  <a:pt x="4644" y="55"/>
                  <a:pt x="4641" y="53"/>
                  <a:pt x="4639" y="53"/>
                </a:cubicBezTo>
                <a:lnTo>
                  <a:pt x="4637" y="53"/>
                </a:lnTo>
                <a:lnTo>
                  <a:pt x="4637" y="53"/>
                </a:lnTo>
                <a:close/>
                <a:moveTo>
                  <a:pt x="2782" y="52"/>
                </a:moveTo>
                <a:cubicBezTo>
                  <a:pt x="2779" y="58"/>
                  <a:pt x="2776" y="64"/>
                  <a:pt x="2774" y="71"/>
                </a:cubicBezTo>
                <a:cubicBezTo>
                  <a:pt x="2793" y="75"/>
                  <a:pt x="2826" y="75"/>
                  <a:pt x="2834" y="65"/>
                </a:cubicBezTo>
                <a:cubicBezTo>
                  <a:pt x="2816" y="66"/>
                  <a:pt x="2809" y="54"/>
                  <a:pt x="2784" y="54"/>
                </a:cubicBezTo>
                <a:lnTo>
                  <a:pt x="2782" y="52"/>
                </a:lnTo>
                <a:close/>
                <a:moveTo>
                  <a:pt x="4526" y="51"/>
                </a:moveTo>
                <a:cubicBezTo>
                  <a:pt x="4526" y="54"/>
                  <a:pt x="4526" y="57"/>
                  <a:pt x="4526" y="61"/>
                </a:cubicBezTo>
                <a:lnTo>
                  <a:pt x="4537" y="61"/>
                </a:lnTo>
                <a:cubicBezTo>
                  <a:pt x="4537" y="57"/>
                  <a:pt x="4537" y="54"/>
                  <a:pt x="4537" y="51"/>
                </a:cubicBezTo>
                <a:lnTo>
                  <a:pt x="4526" y="51"/>
                </a:lnTo>
                <a:close/>
                <a:moveTo>
                  <a:pt x="2683" y="46"/>
                </a:moveTo>
                <a:lnTo>
                  <a:pt x="2688" y="48"/>
                </a:lnTo>
                <a:lnTo>
                  <a:pt x="2688" y="48"/>
                </a:lnTo>
                <a:lnTo>
                  <a:pt x="2689" y="49"/>
                </a:lnTo>
                <a:cubicBezTo>
                  <a:pt x="2693" y="50"/>
                  <a:pt x="2696" y="51"/>
                  <a:pt x="2689" y="48"/>
                </a:cubicBezTo>
                <a:lnTo>
                  <a:pt x="2688" y="48"/>
                </a:lnTo>
                <a:lnTo>
                  <a:pt x="2686" y="48"/>
                </a:lnTo>
                <a:cubicBezTo>
                  <a:pt x="2685" y="47"/>
                  <a:pt x="2683" y="47"/>
                  <a:pt x="2683" y="46"/>
                </a:cubicBezTo>
                <a:close/>
                <a:moveTo>
                  <a:pt x="3128" y="44"/>
                </a:moveTo>
                <a:cubicBezTo>
                  <a:pt x="3122" y="43"/>
                  <a:pt x="3116" y="45"/>
                  <a:pt x="3116" y="51"/>
                </a:cubicBezTo>
                <a:cubicBezTo>
                  <a:pt x="3132" y="59"/>
                  <a:pt x="3120" y="70"/>
                  <a:pt x="3107" y="72"/>
                </a:cubicBezTo>
                <a:cubicBezTo>
                  <a:pt x="3115" y="74"/>
                  <a:pt x="3123" y="74"/>
                  <a:pt x="3130" y="72"/>
                </a:cubicBezTo>
                <a:lnTo>
                  <a:pt x="3132" y="74"/>
                </a:lnTo>
                <a:cubicBezTo>
                  <a:pt x="3125" y="61"/>
                  <a:pt x="3133" y="59"/>
                  <a:pt x="3137" y="47"/>
                </a:cubicBezTo>
                <a:cubicBezTo>
                  <a:pt x="3135" y="45"/>
                  <a:pt x="3132" y="44"/>
                  <a:pt x="3128" y="44"/>
                </a:cubicBezTo>
                <a:close/>
                <a:moveTo>
                  <a:pt x="2762" y="40"/>
                </a:moveTo>
                <a:cubicBezTo>
                  <a:pt x="2762" y="40"/>
                  <a:pt x="2761" y="40"/>
                  <a:pt x="2760" y="41"/>
                </a:cubicBezTo>
                <a:cubicBezTo>
                  <a:pt x="2757" y="46"/>
                  <a:pt x="2752" y="49"/>
                  <a:pt x="2753" y="58"/>
                </a:cubicBezTo>
                <a:lnTo>
                  <a:pt x="2753" y="59"/>
                </a:lnTo>
                <a:lnTo>
                  <a:pt x="2753" y="60"/>
                </a:lnTo>
                <a:lnTo>
                  <a:pt x="2754" y="62"/>
                </a:lnTo>
                <a:lnTo>
                  <a:pt x="2753" y="59"/>
                </a:lnTo>
                <a:lnTo>
                  <a:pt x="2756" y="59"/>
                </a:lnTo>
                <a:cubicBezTo>
                  <a:pt x="2765" y="57"/>
                  <a:pt x="2772" y="51"/>
                  <a:pt x="2777" y="44"/>
                </a:cubicBezTo>
                <a:cubicBezTo>
                  <a:pt x="2768" y="46"/>
                  <a:pt x="2768" y="41"/>
                  <a:pt x="2762" y="40"/>
                </a:cubicBezTo>
                <a:close/>
                <a:moveTo>
                  <a:pt x="3712" y="39"/>
                </a:moveTo>
                <a:lnTo>
                  <a:pt x="3715" y="40"/>
                </a:lnTo>
                <a:cubicBezTo>
                  <a:pt x="3714" y="45"/>
                  <a:pt x="3709" y="46"/>
                  <a:pt x="3706" y="49"/>
                </a:cubicBezTo>
                <a:cubicBezTo>
                  <a:pt x="3723" y="42"/>
                  <a:pt x="3711" y="67"/>
                  <a:pt x="3723" y="65"/>
                </a:cubicBezTo>
                <a:cubicBezTo>
                  <a:pt x="3731" y="56"/>
                  <a:pt x="3751" y="58"/>
                  <a:pt x="3756" y="45"/>
                </a:cubicBezTo>
                <a:cubicBezTo>
                  <a:pt x="3742" y="41"/>
                  <a:pt x="3727" y="39"/>
                  <a:pt x="3712" y="39"/>
                </a:cubicBezTo>
                <a:close/>
                <a:moveTo>
                  <a:pt x="4569" y="39"/>
                </a:moveTo>
                <a:cubicBezTo>
                  <a:pt x="4569" y="42"/>
                  <a:pt x="4568" y="46"/>
                  <a:pt x="4566" y="49"/>
                </a:cubicBezTo>
                <a:cubicBezTo>
                  <a:pt x="4573" y="50"/>
                  <a:pt x="4567" y="64"/>
                  <a:pt x="4573" y="66"/>
                </a:cubicBezTo>
                <a:cubicBezTo>
                  <a:pt x="4567" y="74"/>
                  <a:pt x="4577" y="79"/>
                  <a:pt x="4571" y="90"/>
                </a:cubicBezTo>
                <a:cubicBezTo>
                  <a:pt x="4569" y="106"/>
                  <a:pt x="4577" y="105"/>
                  <a:pt x="4574" y="90"/>
                </a:cubicBezTo>
                <a:cubicBezTo>
                  <a:pt x="4578" y="80"/>
                  <a:pt x="4582" y="73"/>
                  <a:pt x="4577" y="62"/>
                </a:cubicBezTo>
                <a:lnTo>
                  <a:pt x="4577" y="61"/>
                </a:lnTo>
                <a:cubicBezTo>
                  <a:pt x="4585" y="58"/>
                  <a:pt x="4595" y="56"/>
                  <a:pt x="4593" y="45"/>
                </a:cubicBezTo>
                <a:cubicBezTo>
                  <a:pt x="4585" y="41"/>
                  <a:pt x="4577" y="39"/>
                  <a:pt x="4569" y="39"/>
                </a:cubicBezTo>
                <a:close/>
                <a:moveTo>
                  <a:pt x="2289" y="38"/>
                </a:moveTo>
                <a:cubicBezTo>
                  <a:pt x="2286" y="44"/>
                  <a:pt x="2279" y="49"/>
                  <a:pt x="2287" y="56"/>
                </a:cubicBezTo>
                <a:cubicBezTo>
                  <a:pt x="2290" y="56"/>
                  <a:pt x="2294" y="55"/>
                  <a:pt x="2297" y="52"/>
                </a:cubicBezTo>
                <a:cubicBezTo>
                  <a:pt x="2297" y="47"/>
                  <a:pt x="2294" y="42"/>
                  <a:pt x="2290" y="39"/>
                </a:cubicBezTo>
                <a:lnTo>
                  <a:pt x="2289" y="38"/>
                </a:lnTo>
                <a:close/>
                <a:moveTo>
                  <a:pt x="2947" y="36"/>
                </a:moveTo>
                <a:cubicBezTo>
                  <a:pt x="2946" y="36"/>
                  <a:pt x="2946" y="36"/>
                  <a:pt x="2945" y="36"/>
                </a:cubicBezTo>
                <a:cubicBezTo>
                  <a:pt x="2943" y="50"/>
                  <a:pt x="2931" y="34"/>
                  <a:pt x="2925" y="44"/>
                </a:cubicBezTo>
                <a:lnTo>
                  <a:pt x="2925" y="57"/>
                </a:lnTo>
                <a:lnTo>
                  <a:pt x="2924" y="57"/>
                </a:lnTo>
                <a:lnTo>
                  <a:pt x="2925" y="57"/>
                </a:lnTo>
                <a:lnTo>
                  <a:pt x="2925" y="57"/>
                </a:lnTo>
                <a:lnTo>
                  <a:pt x="2926" y="57"/>
                </a:lnTo>
                <a:cubicBezTo>
                  <a:pt x="2934" y="56"/>
                  <a:pt x="2946" y="60"/>
                  <a:pt x="2949" y="53"/>
                </a:cubicBezTo>
                <a:cubicBezTo>
                  <a:pt x="2939" y="52"/>
                  <a:pt x="2952" y="37"/>
                  <a:pt x="2947" y="36"/>
                </a:cubicBezTo>
                <a:close/>
                <a:moveTo>
                  <a:pt x="405" y="35"/>
                </a:moveTo>
                <a:cubicBezTo>
                  <a:pt x="400" y="35"/>
                  <a:pt x="394" y="39"/>
                  <a:pt x="390" y="43"/>
                </a:cubicBezTo>
                <a:cubicBezTo>
                  <a:pt x="394" y="48"/>
                  <a:pt x="413" y="50"/>
                  <a:pt x="413" y="40"/>
                </a:cubicBezTo>
                <a:cubicBezTo>
                  <a:pt x="411" y="36"/>
                  <a:pt x="408" y="35"/>
                  <a:pt x="405" y="35"/>
                </a:cubicBezTo>
                <a:close/>
                <a:moveTo>
                  <a:pt x="2782" y="35"/>
                </a:moveTo>
                <a:cubicBezTo>
                  <a:pt x="2782" y="37"/>
                  <a:pt x="2782" y="40"/>
                  <a:pt x="2784" y="44"/>
                </a:cubicBezTo>
                <a:lnTo>
                  <a:pt x="2797" y="44"/>
                </a:lnTo>
                <a:cubicBezTo>
                  <a:pt x="2797" y="41"/>
                  <a:pt x="2797" y="39"/>
                  <a:pt x="2797" y="37"/>
                </a:cubicBezTo>
                <a:lnTo>
                  <a:pt x="2784" y="37"/>
                </a:lnTo>
                <a:lnTo>
                  <a:pt x="2782" y="35"/>
                </a:lnTo>
                <a:close/>
                <a:moveTo>
                  <a:pt x="2657" y="33"/>
                </a:moveTo>
                <a:cubicBezTo>
                  <a:pt x="2652" y="34"/>
                  <a:pt x="2649" y="37"/>
                  <a:pt x="2647" y="43"/>
                </a:cubicBezTo>
                <a:cubicBezTo>
                  <a:pt x="2653" y="48"/>
                  <a:pt x="2671" y="48"/>
                  <a:pt x="2668" y="36"/>
                </a:cubicBezTo>
                <a:cubicBezTo>
                  <a:pt x="2664" y="34"/>
                  <a:pt x="2660" y="33"/>
                  <a:pt x="2657" y="33"/>
                </a:cubicBezTo>
                <a:close/>
                <a:moveTo>
                  <a:pt x="605" y="33"/>
                </a:moveTo>
                <a:lnTo>
                  <a:pt x="604" y="34"/>
                </a:lnTo>
                <a:cubicBezTo>
                  <a:pt x="591" y="37"/>
                  <a:pt x="580" y="49"/>
                  <a:pt x="578" y="63"/>
                </a:cubicBezTo>
                <a:cubicBezTo>
                  <a:pt x="589" y="65"/>
                  <a:pt x="594" y="60"/>
                  <a:pt x="602" y="60"/>
                </a:cubicBezTo>
                <a:cubicBezTo>
                  <a:pt x="605" y="51"/>
                  <a:pt x="606" y="42"/>
                  <a:pt x="605" y="33"/>
                </a:cubicBezTo>
                <a:close/>
                <a:moveTo>
                  <a:pt x="4467" y="33"/>
                </a:moveTo>
                <a:cubicBezTo>
                  <a:pt x="4458" y="33"/>
                  <a:pt x="4457" y="43"/>
                  <a:pt x="4445" y="37"/>
                </a:cubicBezTo>
                <a:lnTo>
                  <a:pt x="4442" y="36"/>
                </a:lnTo>
                <a:lnTo>
                  <a:pt x="4442" y="36"/>
                </a:lnTo>
                <a:lnTo>
                  <a:pt x="4441" y="36"/>
                </a:lnTo>
                <a:lnTo>
                  <a:pt x="4442" y="36"/>
                </a:lnTo>
                <a:lnTo>
                  <a:pt x="4443" y="39"/>
                </a:lnTo>
                <a:cubicBezTo>
                  <a:pt x="4446" y="53"/>
                  <a:pt x="4470" y="51"/>
                  <a:pt x="4456" y="72"/>
                </a:cubicBezTo>
                <a:cubicBezTo>
                  <a:pt x="4466" y="73"/>
                  <a:pt x="4469" y="82"/>
                  <a:pt x="4473" y="88"/>
                </a:cubicBezTo>
                <a:cubicBezTo>
                  <a:pt x="4470" y="78"/>
                  <a:pt x="4482" y="59"/>
                  <a:pt x="4465" y="48"/>
                </a:cubicBezTo>
                <a:cubicBezTo>
                  <a:pt x="4470" y="45"/>
                  <a:pt x="4475" y="43"/>
                  <a:pt x="4475" y="34"/>
                </a:cubicBezTo>
                <a:cubicBezTo>
                  <a:pt x="4471" y="33"/>
                  <a:pt x="4469" y="32"/>
                  <a:pt x="4467" y="33"/>
                </a:cubicBezTo>
                <a:close/>
                <a:moveTo>
                  <a:pt x="2810" y="27"/>
                </a:moveTo>
                <a:cubicBezTo>
                  <a:pt x="2810" y="29"/>
                  <a:pt x="2810" y="32"/>
                  <a:pt x="2809" y="34"/>
                </a:cubicBezTo>
                <a:lnTo>
                  <a:pt x="2808" y="36"/>
                </a:lnTo>
                <a:lnTo>
                  <a:pt x="2808" y="36"/>
                </a:lnTo>
                <a:cubicBezTo>
                  <a:pt x="2807" y="35"/>
                  <a:pt x="2806" y="35"/>
                  <a:pt x="2805" y="34"/>
                </a:cubicBezTo>
                <a:lnTo>
                  <a:pt x="2807" y="37"/>
                </a:lnTo>
                <a:lnTo>
                  <a:pt x="2808" y="36"/>
                </a:lnTo>
                <a:lnTo>
                  <a:pt x="2809" y="37"/>
                </a:lnTo>
                <a:cubicBezTo>
                  <a:pt x="2812" y="38"/>
                  <a:pt x="2812" y="34"/>
                  <a:pt x="2820" y="37"/>
                </a:cubicBezTo>
                <a:cubicBezTo>
                  <a:pt x="2820" y="34"/>
                  <a:pt x="2822" y="30"/>
                  <a:pt x="2820" y="30"/>
                </a:cubicBezTo>
                <a:cubicBezTo>
                  <a:pt x="2818" y="30"/>
                  <a:pt x="2817" y="30"/>
                  <a:pt x="2817" y="27"/>
                </a:cubicBezTo>
                <a:lnTo>
                  <a:pt x="2810" y="27"/>
                </a:lnTo>
                <a:close/>
                <a:moveTo>
                  <a:pt x="2289" y="25"/>
                </a:moveTo>
                <a:cubicBezTo>
                  <a:pt x="2289" y="27"/>
                  <a:pt x="2289" y="30"/>
                  <a:pt x="2289" y="32"/>
                </a:cubicBezTo>
                <a:lnTo>
                  <a:pt x="2296" y="32"/>
                </a:lnTo>
                <a:lnTo>
                  <a:pt x="2295" y="31"/>
                </a:lnTo>
                <a:cubicBezTo>
                  <a:pt x="2295" y="29"/>
                  <a:pt x="2295" y="27"/>
                  <a:pt x="2295" y="25"/>
                </a:cubicBezTo>
                <a:lnTo>
                  <a:pt x="2289" y="25"/>
                </a:lnTo>
                <a:close/>
                <a:moveTo>
                  <a:pt x="4492" y="25"/>
                </a:moveTo>
                <a:lnTo>
                  <a:pt x="4492" y="42"/>
                </a:lnTo>
                <a:cubicBezTo>
                  <a:pt x="4501" y="38"/>
                  <a:pt x="4508" y="36"/>
                  <a:pt x="4506" y="51"/>
                </a:cubicBezTo>
                <a:lnTo>
                  <a:pt x="4506" y="50"/>
                </a:lnTo>
                <a:cubicBezTo>
                  <a:pt x="4516" y="48"/>
                  <a:pt x="4527" y="39"/>
                  <a:pt x="4534" y="35"/>
                </a:cubicBezTo>
                <a:lnTo>
                  <a:pt x="4536" y="34"/>
                </a:lnTo>
                <a:lnTo>
                  <a:pt x="4539" y="33"/>
                </a:lnTo>
                <a:cubicBezTo>
                  <a:pt x="4539" y="33"/>
                  <a:pt x="4538" y="33"/>
                  <a:pt x="4537" y="33"/>
                </a:cubicBezTo>
                <a:lnTo>
                  <a:pt x="4536" y="34"/>
                </a:lnTo>
                <a:lnTo>
                  <a:pt x="4534" y="34"/>
                </a:lnTo>
                <a:cubicBezTo>
                  <a:pt x="4512" y="36"/>
                  <a:pt x="4505" y="36"/>
                  <a:pt x="4492" y="25"/>
                </a:cubicBezTo>
                <a:close/>
                <a:moveTo>
                  <a:pt x="428" y="23"/>
                </a:moveTo>
                <a:cubicBezTo>
                  <a:pt x="428" y="23"/>
                  <a:pt x="428" y="23"/>
                  <a:pt x="427" y="23"/>
                </a:cubicBezTo>
                <a:cubicBezTo>
                  <a:pt x="427" y="26"/>
                  <a:pt x="424" y="25"/>
                  <a:pt x="424" y="27"/>
                </a:cubicBezTo>
                <a:lnTo>
                  <a:pt x="424" y="34"/>
                </a:lnTo>
                <a:lnTo>
                  <a:pt x="423" y="33"/>
                </a:lnTo>
                <a:lnTo>
                  <a:pt x="424" y="34"/>
                </a:lnTo>
                <a:lnTo>
                  <a:pt x="424" y="34"/>
                </a:lnTo>
                <a:lnTo>
                  <a:pt x="425" y="34"/>
                </a:lnTo>
                <a:cubicBezTo>
                  <a:pt x="431" y="36"/>
                  <a:pt x="433" y="24"/>
                  <a:pt x="428" y="23"/>
                </a:cubicBezTo>
                <a:close/>
                <a:moveTo>
                  <a:pt x="6774" y="23"/>
                </a:moveTo>
                <a:cubicBezTo>
                  <a:pt x="6769" y="23"/>
                  <a:pt x="6762" y="21"/>
                  <a:pt x="6761" y="26"/>
                </a:cubicBezTo>
                <a:cubicBezTo>
                  <a:pt x="6765" y="30"/>
                  <a:pt x="6773" y="30"/>
                  <a:pt x="6774" y="23"/>
                </a:cubicBezTo>
                <a:close/>
                <a:moveTo>
                  <a:pt x="2830" y="23"/>
                </a:moveTo>
                <a:cubicBezTo>
                  <a:pt x="2830" y="26"/>
                  <a:pt x="2828" y="27"/>
                  <a:pt x="2827" y="30"/>
                </a:cubicBezTo>
                <a:lnTo>
                  <a:pt x="2827" y="30"/>
                </a:lnTo>
                <a:lnTo>
                  <a:pt x="2825" y="30"/>
                </a:lnTo>
                <a:lnTo>
                  <a:pt x="2827" y="33"/>
                </a:lnTo>
                <a:cubicBezTo>
                  <a:pt x="2827" y="32"/>
                  <a:pt x="2827" y="32"/>
                  <a:pt x="2827" y="31"/>
                </a:cubicBezTo>
                <a:lnTo>
                  <a:pt x="2827" y="30"/>
                </a:lnTo>
                <a:lnTo>
                  <a:pt x="2829" y="31"/>
                </a:lnTo>
                <a:cubicBezTo>
                  <a:pt x="2834" y="31"/>
                  <a:pt x="2837" y="29"/>
                  <a:pt x="2840" y="26"/>
                </a:cubicBezTo>
                <a:cubicBezTo>
                  <a:pt x="2837" y="26"/>
                  <a:pt x="2833" y="25"/>
                  <a:pt x="2830" y="23"/>
                </a:cubicBezTo>
                <a:close/>
                <a:moveTo>
                  <a:pt x="4640" y="22"/>
                </a:moveTo>
                <a:lnTo>
                  <a:pt x="4638" y="24"/>
                </a:lnTo>
                <a:lnTo>
                  <a:pt x="4640" y="24"/>
                </a:lnTo>
                <a:lnTo>
                  <a:pt x="4640" y="25"/>
                </a:lnTo>
                <a:cubicBezTo>
                  <a:pt x="4643" y="37"/>
                  <a:pt x="4650" y="32"/>
                  <a:pt x="4659" y="36"/>
                </a:cubicBezTo>
                <a:cubicBezTo>
                  <a:pt x="4659" y="25"/>
                  <a:pt x="4649" y="26"/>
                  <a:pt x="4641" y="25"/>
                </a:cubicBezTo>
                <a:lnTo>
                  <a:pt x="4640" y="24"/>
                </a:lnTo>
                <a:lnTo>
                  <a:pt x="4640" y="22"/>
                </a:lnTo>
                <a:close/>
                <a:moveTo>
                  <a:pt x="4568" y="22"/>
                </a:moveTo>
                <a:cubicBezTo>
                  <a:pt x="4568" y="27"/>
                  <a:pt x="4567" y="35"/>
                  <a:pt x="4571" y="35"/>
                </a:cubicBezTo>
                <a:lnTo>
                  <a:pt x="4573" y="34"/>
                </a:lnTo>
                <a:cubicBezTo>
                  <a:pt x="4572" y="29"/>
                  <a:pt x="4574" y="22"/>
                  <a:pt x="4568" y="22"/>
                </a:cubicBezTo>
                <a:close/>
                <a:moveTo>
                  <a:pt x="2896" y="21"/>
                </a:moveTo>
                <a:cubicBezTo>
                  <a:pt x="2884" y="43"/>
                  <a:pt x="2847" y="40"/>
                  <a:pt x="2831" y="60"/>
                </a:cubicBezTo>
                <a:cubicBezTo>
                  <a:pt x="2862" y="52"/>
                  <a:pt x="2868" y="71"/>
                  <a:pt x="2882" y="82"/>
                </a:cubicBezTo>
                <a:cubicBezTo>
                  <a:pt x="2890" y="66"/>
                  <a:pt x="2916" y="68"/>
                  <a:pt x="2918" y="47"/>
                </a:cubicBezTo>
                <a:cubicBezTo>
                  <a:pt x="2897" y="44"/>
                  <a:pt x="2889" y="71"/>
                  <a:pt x="2875" y="65"/>
                </a:cubicBezTo>
                <a:cubicBezTo>
                  <a:pt x="2885" y="55"/>
                  <a:pt x="2888" y="38"/>
                  <a:pt x="2911" y="40"/>
                </a:cubicBezTo>
                <a:cubicBezTo>
                  <a:pt x="2912" y="29"/>
                  <a:pt x="2907" y="24"/>
                  <a:pt x="2897" y="24"/>
                </a:cubicBezTo>
                <a:lnTo>
                  <a:pt x="2896" y="21"/>
                </a:lnTo>
                <a:close/>
                <a:moveTo>
                  <a:pt x="3080" y="21"/>
                </a:moveTo>
                <a:cubicBezTo>
                  <a:pt x="3072" y="20"/>
                  <a:pt x="3070" y="25"/>
                  <a:pt x="3063" y="25"/>
                </a:cubicBezTo>
                <a:cubicBezTo>
                  <a:pt x="3066" y="36"/>
                  <a:pt x="3074" y="41"/>
                  <a:pt x="3078" y="52"/>
                </a:cubicBezTo>
                <a:cubicBezTo>
                  <a:pt x="3093" y="51"/>
                  <a:pt x="3109" y="51"/>
                  <a:pt x="3114" y="40"/>
                </a:cubicBezTo>
                <a:cubicBezTo>
                  <a:pt x="3097" y="34"/>
                  <a:pt x="3084" y="46"/>
                  <a:pt x="3071" y="32"/>
                </a:cubicBezTo>
                <a:cubicBezTo>
                  <a:pt x="3080" y="32"/>
                  <a:pt x="3085" y="30"/>
                  <a:pt x="3084" y="21"/>
                </a:cubicBezTo>
                <a:cubicBezTo>
                  <a:pt x="3083" y="21"/>
                  <a:pt x="3081" y="21"/>
                  <a:pt x="3080" y="21"/>
                </a:cubicBezTo>
                <a:close/>
                <a:moveTo>
                  <a:pt x="7066" y="20"/>
                </a:moveTo>
                <a:cubicBezTo>
                  <a:pt x="7065" y="20"/>
                  <a:pt x="7064" y="20"/>
                  <a:pt x="7063" y="20"/>
                </a:cubicBezTo>
                <a:cubicBezTo>
                  <a:pt x="7061" y="23"/>
                  <a:pt x="7059" y="27"/>
                  <a:pt x="7060" y="32"/>
                </a:cubicBezTo>
                <a:lnTo>
                  <a:pt x="7059" y="32"/>
                </a:lnTo>
                <a:cubicBezTo>
                  <a:pt x="7056" y="33"/>
                  <a:pt x="7054" y="36"/>
                  <a:pt x="7059" y="38"/>
                </a:cubicBezTo>
                <a:lnTo>
                  <a:pt x="7059" y="44"/>
                </a:lnTo>
                <a:cubicBezTo>
                  <a:pt x="7069" y="43"/>
                  <a:pt x="7070" y="33"/>
                  <a:pt x="7076" y="27"/>
                </a:cubicBezTo>
                <a:cubicBezTo>
                  <a:pt x="7071" y="27"/>
                  <a:pt x="7072" y="20"/>
                  <a:pt x="7066" y="20"/>
                </a:cubicBezTo>
                <a:close/>
                <a:moveTo>
                  <a:pt x="622" y="19"/>
                </a:moveTo>
                <a:lnTo>
                  <a:pt x="621" y="20"/>
                </a:lnTo>
                <a:lnTo>
                  <a:pt x="618" y="20"/>
                </a:lnTo>
                <a:cubicBezTo>
                  <a:pt x="612" y="21"/>
                  <a:pt x="610" y="26"/>
                  <a:pt x="612" y="33"/>
                </a:cubicBezTo>
                <a:cubicBezTo>
                  <a:pt x="621" y="35"/>
                  <a:pt x="618" y="25"/>
                  <a:pt x="621" y="21"/>
                </a:cubicBezTo>
                <a:lnTo>
                  <a:pt x="621" y="20"/>
                </a:lnTo>
                <a:lnTo>
                  <a:pt x="621" y="20"/>
                </a:lnTo>
                <a:lnTo>
                  <a:pt x="622" y="19"/>
                </a:lnTo>
                <a:close/>
                <a:moveTo>
                  <a:pt x="2858" y="12"/>
                </a:moveTo>
                <a:cubicBezTo>
                  <a:pt x="2852" y="13"/>
                  <a:pt x="2841" y="9"/>
                  <a:pt x="2847" y="22"/>
                </a:cubicBezTo>
                <a:cubicBezTo>
                  <a:pt x="2855" y="23"/>
                  <a:pt x="2860" y="21"/>
                  <a:pt x="2860" y="15"/>
                </a:cubicBezTo>
                <a:lnTo>
                  <a:pt x="2858" y="12"/>
                </a:lnTo>
                <a:close/>
                <a:moveTo>
                  <a:pt x="3013" y="12"/>
                </a:moveTo>
                <a:cubicBezTo>
                  <a:pt x="3009" y="12"/>
                  <a:pt x="3006" y="14"/>
                  <a:pt x="3003" y="21"/>
                </a:cubicBezTo>
                <a:cubicBezTo>
                  <a:pt x="3018" y="18"/>
                  <a:pt x="3013" y="36"/>
                  <a:pt x="3024" y="37"/>
                </a:cubicBezTo>
                <a:lnTo>
                  <a:pt x="3024" y="58"/>
                </a:lnTo>
                <a:cubicBezTo>
                  <a:pt x="3004" y="53"/>
                  <a:pt x="3016" y="68"/>
                  <a:pt x="3021" y="79"/>
                </a:cubicBezTo>
                <a:cubicBezTo>
                  <a:pt x="3011" y="84"/>
                  <a:pt x="3011" y="100"/>
                  <a:pt x="2995" y="100"/>
                </a:cubicBezTo>
                <a:cubicBezTo>
                  <a:pt x="2995" y="103"/>
                  <a:pt x="2995" y="106"/>
                  <a:pt x="2995" y="110"/>
                </a:cubicBezTo>
                <a:lnTo>
                  <a:pt x="2996" y="109"/>
                </a:lnTo>
                <a:cubicBezTo>
                  <a:pt x="3016" y="102"/>
                  <a:pt x="3011" y="124"/>
                  <a:pt x="3024" y="126"/>
                </a:cubicBezTo>
                <a:cubicBezTo>
                  <a:pt x="3028" y="118"/>
                  <a:pt x="3035" y="112"/>
                  <a:pt x="3043" y="108"/>
                </a:cubicBezTo>
                <a:cubicBezTo>
                  <a:pt x="3041" y="98"/>
                  <a:pt x="3029" y="98"/>
                  <a:pt x="3029" y="87"/>
                </a:cubicBezTo>
                <a:cubicBezTo>
                  <a:pt x="3040" y="88"/>
                  <a:pt x="3037" y="75"/>
                  <a:pt x="3042" y="70"/>
                </a:cubicBezTo>
                <a:cubicBezTo>
                  <a:pt x="3034" y="56"/>
                  <a:pt x="3039" y="34"/>
                  <a:pt x="3037" y="16"/>
                </a:cubicBezTo>
                <a:cubicBezTo>
                  <a:pt x="3026" y="17"/>
                  <a:pt x="3019" y="11"/>
                  <a:pt x="3013" y="12"/>
                </a:cubicBezTo>
                <a:close/>
                <a:moveTo>
                  <a:pt x="4539" y="9"/>
                </a:moveTo>
                <a:cubicBezTo>
                  <a:pt x="4534" y="9"/>
                  <a:pt x="4529" y="11"/>
                  <a:pt x="4531" y="17"/>
                </a:cubicBezTo>
                <a:lnTo>
                  <a:pt x="4533" y="16"/>
                </a:lnTo>
                <a:cubicBezTo>
                  <a:pt x="4543" y="17"/>
                  <a:pt x="4542" y="9"/>
                  <a:pt x="4548" y="17"/>
                </a:cubicBezTo>
                <a:cubicBezTo>
                  <a:pt x="4550" y="11"/>
                  <a:pt x="4545" y="8"/>
                  <a:pt x="4539" y="9"/>
                </a:cubicBezTo>
                <a:close/>
                <a:moveTo>
                  <a:pt x="2184" y="8"/>
                </a:moveTo>
                <a:cubicBezTo>
                  <a:pt x="2173" y="10"/>
                  <a:pt x="2173" y="32"/>
                  <a:pt x="2178" y="39"/>
                </a:cubicBezTo>
                <a:cubicBezTo>
                  <a:pt x="2192" y="40"/>
                  <a:pt x="2181" y="18"/>
                  <a:pt x="2184" y="8"/>
                </a:cubicBezTo>
                <a:lnTo>
                  <a:pt x="2184" y="8"/>
                </a:lnTo>
                <a:close/>
                <a:moveTo>
                  <a:pt x="2938" y="7"/>
                </a:moveTo>
                <a:cubicBezTo>
                  <a:pt x="2934" y="6"/>
                  <a:pt x="2930" y="8"/>
                  <a:pt x="2930" y="13"/>
                </a:cubicBezTo>
                <a:lnTo>
                  <a:pt x="2929" y="13"/>
                </a:lnTo>
                <a:cubicBezTo>
                  <a:pt x="2933" y="17"/>
                  <a:pt x="2949" y="19"/>
                  <a:pt x="2950" y="9"/>
                </a:cubicBezTo>
                <a:cubicBezTo>
                  <a:pt x="2946" y="9"/>
                  <a:pt x="2942" y="7"/>
                  <a:pt x="2938" y="7"/>
                </a:cubicBezTo>
                <a:close/>
                <a:moveTo>
                  <a:pt x="6973" y="2"/>
                </a:moveTo>
                <a:cubicBezTo>
                  <a:pt x="6972" y="7"/>
                  <a:pt x="6967" y="8"/>
                  <a:pt x="6966" y="12"/>
                </a:cubicBezTo>
                <a:lnTo>
                  <a:pt x="6965" y="12"/>
                </a:lnTo>
                <a:cubicBezTo>
                  <a:pt x="6972" y="12"/>
                  <a:pt x="6969" y="22"/>
                  <a:pt x="6979" y="19"/>
                </a:cubicBezTo>
                <a:cubicBezTo>
                  <a:pt x="6980" y="17"/>
                  <a:pt x="6980" y="16"/>
                  <a:pt x="6983" y="16"/>
                </a:cubicBezTo>
                <a:cubicBezTo>
                  <a:pt x="6983" y="7"/>
                  <a:pt x="6978" y="5"/>
                  <a:pt x="6973" y="2"/>
                </a:cubicBezTo>
                <a:close/>
                <a:moveTo>
                  <a:pt x="4637" y="2"/>
                </a:moveTo>
                <a:lnTo>
                  <a:pt x="4634" y="3"/>
                </a:lnTo>
                <a:lnTo>
                  <a:pt x="4637" y="3"/>
                </a:lnTo>
                <a:lnTo>
                  <a:pt x="4637" y="4"/>
                </a:lnTo>
                <a:cubicBezTo>
                  <a:pt x="4636" y="7"/>
                  <a:pt x="4636" y="10"/>
                  <a:pt x="4634" y="13"/>
                </a:cubicBezTo>
                <a:cubicBezTo>
                  <a:pt x="4641" y="14"/>
                  <a:pt x="4647" y="11"/>
                  <a:pt x="4651" y="6"/>
                </a:cubicBezTo>
                <a:cubicBezTo>
                  <a:pt x="4643" y="8"/>
                  <a:pt x="4642" y="3"/>
                  <a:pt x="4637" y="3"/>
                </a:cubicBezTo>
                <a:lnTo>
                  <a:pt x="4637" y="3"/>
                </a:lnTo>
                <a:lnTo>
                  <a:pt x="4637" y="2"/>
                </a:lnTo>
                <a:close/>
                <a:moveTo>
                  <a:pt x="6921" y="1"/>
                </a:moveTo>
                <a:cubicBezTo>
                  <a:pt x="6912" y="1"/>
                  <a:pt x="6905" y="4"/>
                  <a:pt x="6901" y="12"/>
                </a:cubicBezTo>
                <a:cubicBezTo>
                  <a:pt x="6912" y="11"/>
                  <a:pt x="6904" y="28"/>
                  <a:pt x="6912" y="29"/>
                </a:cubicBezTo>
                <a:cubicBezTo>
                  <a:pt x="6927" y="25"/>
                  <a:pt x="6945" y="23"/>
                  <a:pt x="6948" y="6"/>
                </a:cubicBezTo>
                <a:cubicBezTo>
                  <a:pt x="6939" y="3"/>
                  <a:pt x="6929" y="1"/>
                  <a:pt x="6921" y="1"/>
                </a:cubicBezTo>
                <a:close/>
                <a:moveTo>
                  <a:pt x="4443" y="0"/>
                </a:moveTo>
                <a:lnTo>
                  <a:pt x="4462" y="0"/>
                </a:lnTo>
                <a:lnTo>
                  <a:pt x="4461" y="0"/>
                </a:lnTo>
                <a:cubicBezTo>
                  <a:pt x="4455" y="1"/>
                  <a:pt x="4450" y="2"/>
                  <a:pt x="4446" y="1"/>
                </a:cubicBezTo>
                <a:lnTo>
                  <a:pt x="4443" y="0"/>
                </a:lnTo>
                <a:close/>
                <a:moveTo>
                  <a:pt x="4259" y="0"/>
                </a:moveTo>
                <a:lnTo>
                  <a:pt x="4283" y="0"/>
                </a:lnTo>
                <a:lnTo>
                  <a:pt x="4283" y="1"/>
                </a:lnTo>
                <a:cubicBezTo>
                  <a:pt x="4283" y="5"/>
                  <a:pt x="4284" y="9"/>
                  <a:pt x="4290" y="7"/>
                </a:cubicBezTo>
                <a:lnTo>
                  <a:pt x="4290" y="7"/>
                </a:lnTo>
                <a:cubicBezTo>
                  <a:pt x="4290" y="5"/>
                  <a:pt x="4290" y="2"/>
                  <a:pt x="4288" y="1"/>
                </a:cubicBezTo>
                <a:lnTo>
                  <a:pt x="4287" y="0"/>
                </a:lnTo>
                <a:lnTo>
                  <a:pt x="4299" y="0"/>
                </a:lnTo>
                <a:lnTo>
                  <a:pt x="4298" y="0"/>
                </a:lnTo>
                <a:cubicBezTo>
                  <a:pt x="4295" y="6"/>
                  <a:pt x="4294" y="13"/>
                  <a:pt x="4296" y="20"/>
                </a:cubicBezTo>
                <a:cubicBezTo>
                  <a:pt x="4293" y="20"/>
                  <a:pt x="4292" y="23"/>
                  <a:pt x="4290" y="23"/>
                </a:cubicBezTo>
                <a:cubicBezTo>
                  <a:pt x="4289" y="6"/>
                  <a:pt x="4267" y="12"/>
                  <a:pt x="4260" y="2"/>
                </a:cubicBezTo>
                <a:lnTo>
                  <a:pt x="4259" y="0"/>
                </a:lnTo>
                <a:close/>
                <a:moveTo>
                  <a:pt x="3712" y="0"/>
                </a:moveTo>
                <a:lnTo>
                  <a:pt x="3725" y="0"/>
                </a:lnTo>
                <a:lnTo>
                  <a:pt x="3722" y="1"/>
                </a:lnTo>
                <a:cubicBezTo>
                  <a:pt x="3719" y="1"/>
                  <a:pt x="3716" y="2"/>
                  <a:pt x="3712" y="3"/>
                </a:cubicBezTo>
                <a:lnTo>
                  <a:pt x="3712" y="0"/>
                </a:lnTo>
                <a:close/>
                <a:moveTo>
                  <a:pt x="2771" y="0"/>
                </a:moveTo>
                <a:lnTo>
                  <a:pt x="2778" y="0"/>
                </a:lnTo>
                <a:lnTo>
                  <a:pt x="2776" y="0"/>
                </a:lnTo>
                <a:lnTo>
                  <a:pt x="2771" y="2"/>
                </a:lnTo>
                <a:lnTo>
                  <a:pt x="2771" y="2"/>
                </a:lnTo>
                <a:lnTo>
                  <a:pt x="2771" y="0"/>
                </a:lnTo>
                <a:close/>
                <a:moveTo>
                  <a:pt x="273" y="0"/>
                </a:moveTo>
                <a:lnTo>
                  <a:pt x="317" y="0"/>
                </a:lnTo>
                <a:lnTo>
                  <a:pt x="316" y="1"/>
                </a:lnTo>
                <a:cubicBezTo>
                  <a:pt x="308" y="11"/>
                  <a:pt x="303" y="20"/>
                  <a:pt x="315" y="30"/>
                </a:cubicBezTo>
                <a:cubicBezTo>
                  <a:pt x="306" y="39"/>
                  <a:pt x="294" y="45"/>
                  <a:pt x="288" y="57"/>
                </a:cubicBezTo>
                <a:cubicBezTo>
                  <a:pt x="305" y="54"/>
                  <a:pt x="311" y="63"/>
                  <a:pt x="322" y="67"/>
                </a:cubicBezTo>
                <a:cubicBezTo>
                  <a:pt x="306" y="78"/>
                  <a:pt x="313" y="88"/>
                  <a:pt x="322" y="104"/>
                </a:cubicBezTo>
                <a:cubicBezTo>
                  <a:pt x="316" y="106"/>
                  <a:pt x="308" y="106"/>
                  <a:pt x="305" y="111"/>
                </a:cubicBezTo>
                <a:cubicBezTo>
                  <a:pt x="309" y="116"/>
                  <a:pt x="318" y="115"/>
                  <a:pt x="318" y="124"/>
                </a:cubicBezTo>
                <a:cubicBezTo>
                  <a:pt x="314" y="129"/>
                  <a:pt x="304" y="128"/>
                  <a:pt x="295" y="128"/>
                </a:cubicBezTo>
                <a:cubicBezTo>
                  <a:pt x="292" y="142"/>
                  <a:pt x="286" y="141"/>
                  <a:pt x="295" y="155"/>
                </a:cubicBezTo>
                <a:cubicBezTo>
                  <a:pt x="302" y="160"/>
                  <a:pt x="308" y="146"/>
                  <a:pt x="308" y="155"/>
                </a:cubicBezTo>
                <a:cubicBezTo>
                  <a:pt x="307" y="164"/>
                  <a:pt x="308" y="173"/>
                  <a:pt x="311" y="182"/>
                </a:cubicBezTo>
                <a:cubicBezTo>
                  <a:pt x="304" y="175"/>
                  <a:pt x="300" y="182"/>
                  <a:pt x="294" y="185"/>
                </a:cubicBezTo>
                <a:cubicBezTo>
                  <a:pt x="306" y="193"/>
                  <a:pt x="298" y="218"/>
                  <a:pt x="301" y="226"/>
                </a:cubicBezTo>
                <a:cubicBezTo>
                  <a:pt x="311" y="232"/>
                  <a:pt x="308" y="211"/>
                  <a:pt x="311" y="222"/>
                </a:cubicBezTo>
                <a:cubicBezTo>
                  <a:pt x="312" y="231"/>
                  <a:pt x="305" y="230"/>
                  <a:pt x="308" y="239"/>
                </a:cubicBezTo>
                <a:cubicBezTo>
                  <a:pt x="273" y="236"/>
                  <a:pt x="301" y="293"/>
                  <a:pt x="281" y="297"/>
                </a:cubicBezTo>
                <a:cubicBezTo>
                  <a:pt x="280" y="293"/>
                  <a:pt x="281" y="287"/>
                  <a:pt x="277" y="287"/>
                </a:cubicBezTo>
                <a:cubicBezTo>
                  <a:pt x="272" y="301"/>
                  <a:pt x="275" y="318"/>
                  <a:pt x="284" y="331"/>
                </a:cubicBezTo>
                <a:cubicBezTo>
                  <a:pt x="282" y="329"/>
                  <a:pt x="271" y="322"/>
                  <a:pt x="271" y="331"/>
                </a:cubicBezTo>
                <a:cubicBezTo>
                  <a:pt x="274" y="334"/>
                  <a:pt x="283" y="332"/>
                  <a:pt x="281" y="341"/>
                </a:cubicBezTo>
                <a:lnTo>
                  <a:pt x="267" y="341"/>
                </a:lnTo>
                <a:cubicBezTo>
                  <a:pt x="267" y="359"/>
                  <a:pt x="277" y="367"/>
                  <a:pt x="277" y="383"/>
                </a:cubicBezTo>
                <a:cubicBezTo>
                  <a:pt x="268" y="382"/>
                  <a:pt x="269" y="392"/>
                  <a:pt x="264" y="396"/>
                </a:cubicBezTo>
                <a:cubicBezTo>
                  <a:pt x="273" y="410"/>
                  <a:pt x="294" y="389"/>
                  <a:pt x="294" y="410"/>
                </a:cubicBezTo>
                <a:cubicBezTo>
                  <a:pt x="324" y="412"/>
                  <a:pt x="355" y="405"/>
                  <a:pt x="307" y="406"/>
                </a:cubicBezTo>
                <a:cubicBezTo>
                  <a:pt x="309" y="395"/>
                  <a:pt x="305" y="390"/>
                  <a:pt x="304" y="383"/>
                </a:cubicBezTo>
                <a:cubicBezTo>
                  <a:pt x="308" y="386"/>
                  <a:pt x="311" y="393"/>
                  <a:pt x="317" y="386"/>
                </a:cubicBezTo>
                <a:cubicBezTo>
                  <a:pt x="317" y="374"/>
                  <a:pt x="296" y="365"/>
                  <a:pt x="304" y="356"/>
                </a:cubicBezTo>
                <a:cubicBezTo>
                  <a:pt x="313" y="363"/>
                  <a:pt x="323" y="369"/>
                  <a:pt x="334" y="373"/>
                </a:cubicBezTo>
                <a:cubicBezTo>
                  <a:pt x="338" y="358"/>
                  <a:pt x="331" y="355"/>
                  <a:pt x="324" y="352"/>
                </a:cubicBezTo>
                <a:cubicBezTo>
                  <a:pt x="335" y="349"/>
                  <a:pt x="335" y="357"/>
                  <a:pt x="345" y="355"/>
                </a:cubicBezTo>
                <a:cubicBezTo>
                  <a:pt x="343" y="343"/>
                  <a:pt x="345" y="331"/>
                  <a:pt x="352" y="321"/>
                </a:cubicBezTo>
                <a:cubicBezTo>
                  <a:pt x="350" y="313"/>
                  <a:pt x="339" y="314"/>
                  <a:pt x="342" y="300"/>
                </a:cubicBezTo>
                <a:cubicBezTo>
                  <a:pt x="347" y="296"/>
                  <a:pt x="353" y="292"/>
                  <a:pt x="355" y="284"/>
                </a:cubicBezTo>
                <a:cubicBezTo>
                  <a:pt x="350" y="276"/>
                  <a:pt x="334" y="278"/>
                  <a:pt x="334" y="267"/>
                </a:cubicBezTo>
                <a:cubicBezTo>
                  <a:pt x="345" y="263"/>
                  <a:pt x="337" y="278"/>
                  <a:pt x="348" y="273"/>
                </a:cubicBezTo>
                <a:cubicBezTo>
                  <a:pt x="352" y="265"/>
                  <a:pt x="332" y="265"/>
                  <a:pt x="345" y="260"/>
                </a:cubicBezTo>
                <a:cubicBezTo>
                  <a:pt x="349" y="264"/>
                  <a:pt x="351" y="270"/>
                  <a:pt x="361" y="267"/>
                </a:cubicBezTo>
                <a:cubicBezTo>
                  <a:pt x="362" y="250"/>
                  <a:pt x="373" y="245"/>
                  <a:pt x="375" y="230"/>
                </a:cubicBezTo>
                <a:cubicBezTo>
                  <a:pt x="331" y="191"/>
                  <a:pt x="419" y="156"/>
                  <a:pt x="389" y="98"/>
                </a:cubicBezTo>
                <a:cubicBezTo>
                  <a:pt x="384" y="97"/>
                  <a:pt x="375" y="99"/>
                  <a:pt x="375" y="94"/>
                </a:cubicBezTo>
                <a:cubicBezTo>
                  <a:pt x="368" y="67"/>
                  <a:pt x="387" y="82"/>
                  <a:pt x="389" y="81"/>
                </a:cubicBezTo>
                <a:cubicBezTo>
                  <a:pt x="390" y="80"/>
                  <a:pt x="389" y="72"/>
                  <a:pt x="392" y="71"/>
                </a:cubicBezTo>
                <a:cubicBezTo>
                  <a:pt x="401" y="65"/>
                  <a:pt x="408" y="75"/>
                  <a:pt x="416" y="71"/>
                </a:cubicBezTo>
                <a:lnTo>
                  <a:pt x="416" y="57"/>
                </a:lnTo>
                <a:cubicBezTo>
                  <a:pt x="398" y="50"/>
                  <a:pt x="383" y="60"/>
                  <a:pt x="372" y="57"/>
                </a:cubicBezTo>
                <a:cubicBezTo>
                  <a:pt x="374" y="33"/>
                  <a:pt x="383" y="10"/>
                  <a:pt x="416" y="17"/>
                </a:cubicBezTo>
                <a:cubicBezTo>
                  <a:pt x="421" y="14"/>
                  <a:pt x="415" y="0"/>
                  <a:pt x="426" y="3"/>
                </a:cubicBezTo>
                <a:cubicBezTo>
                  <a:pt x="432" y="3"/>
                  <a:pt x="434" y="7"/>
                  <a:pt x="432" y="13"/>
                </a:cubicBezTo>
                <a:cubicBezTo>
                  <a:pt x="445" y="16"/>
                  <a:pt x="452" y="12"/>
                  <a:pt x="453" y="3"/>
                </a:cubicBezTo>
                <a:cubicBezTo>
                  <a:pt x="449" y="4"/>
                  <a:pt x="445" y="3"/>
                  <a:pt x="440" y="2"/>
                </a:cubicBezTo>
                <a:lnTo>
                  <a:pt x="434" y="0"/>
                </a:lnTo>
                <a:lnTo>
                  <a:pt x="2289" y="0"/>
                </a:lnTo>
                <a:lnTo>
                  <a:pt x="2289" y="8"/>
                </a:lnTo>
                <a:lnTo>
                  <a:pt x="2288" y="8"/>
                </a:lnTo>
                <a:lnTo>
                  <a:pt x="2289" y="8"/>
                </a:lnTo>
                <a:lnTo>
                  <a:pt x="2289" y="8"/>
                </a:lnTo>
                <a:lnTo>
                  <a:pt x="2291" y="7"/>
                </a:lnTo>
                <a:cubicBezTo>
                  <a:pt x="2297" y="7"/>
                  <a:pt x="2298" y="12"/>
                  <a:pt x="2306" y="11"/>
                </a:cubicBezTo>
                <a:cubicBezTo>
                  <a:pt x="2306" y="3"/>
                  <a:pt x="2299" y="3"/>
                  <a:pt x="2293" y="1"/>
                </a:cubicBezTo>
                <a:lnTo>
                  <a:pt x="2291" y="0"/>
                </a:lnTo>
                <a:lnTo>
                  <a:pt x="2694" y="0"/>
                </a:lnTo>
                <a:lnTo>
                  <a:pt x="2694" y="1"/>
                </a:lnTo>
                <a:cubicBezTo>
                  <a:pt x="2694" y="3"/>
                  <a:pt x="2695" y="6"/>
                  <a:pt x="2696" y="9"/>
                </a:cubicBezTo>
                <a:lnTo>
                  <a:pt x="2709" y="9"/>
                </a:lnTo>
                <a:cubicBezTo>
                  <a:pt x="2709" y="6"/>
                  <a:pt x="2708" y="4"/>
                  <a:pt x="2707" y="1"/>
                </a:cubicBezTo>
                <a:lnTo>
                  <a:pt x="2707" y="0"/>
                </a:lnTo>
                <a:lnTo>
                  <a:pt x="2757" y="0"/>
                </a:lnTo>
                <a:lnTo>
                  <a:pt x="2757" y="0"/>
                </a:lnTo>
                <a:cubicBezTo>
                  <a:pt x="2757" y="1"/>
                  <a:pt x="2757" y="1"/>
                  <a:pt x="2758" y="2"/>
                </a:cubicBezTo>
                <a:cubicBezTo>
                  <a:pt x="2763" y="2"/>
                  <a:pt x="2767" y="2"/>
                  <a:pt x="2770" y="2"/>
                </a:cubicBezTo>
                <a:lnTo>
                  <a:pt x="2771" y="2"/>
                </a:lnTo>
                <a:lnTo>
                  <a:pt x="2771" y="2"/>
                </a:lnTo>
                <a:lnTo>
                  <a:pt x="2771" y="2"/>
                </a:lnTo>
                <a:lnTo>
                  <a:pt x="2774" y="3"/>
                </a:lnTo>
                <a:cubicBezTo>
                  <a:pt x="2781" y="4"/>
                  <a:pt x="2783" y="9"/>
                  <a:pt x="2788" y="18"/>
                </a:cubicBezTo>
                <a:cubicBezTo>
                  <a:pt x="2790" y="7"/>
                  <a:pt x="2811" y="12"/>
                  <a:pt x="2815" y="18"/>
                </a:cubicBezTo>
                <a:cubicBezTo>
                  <a:pt x="2819" y="12"/>
                  <a:pt x="2826" y="6"/>
                  <a:pt x="2834" y="1"/>
                </a:cubicBezTo>
                <a:lnTo>
                  <a:pt x="2837" y="0"/>
                </a:lnTo>
                <a:lnTo>
                  <a:pt x="2866" y="0"/>
                </a:lnTo>
                <a:lnTo>
                  <a:pt x="2864" y="1"/>
                </a:lnTo>
                <a:cubicBezTo>
                  <a:pt x="2863" y="2"/>
                  <a:pt x="2862" y="2"/>
                  <a:pt x="2862" y="3"/>
                </a:cubicBezTo>
                <a:cubicBezTo>
                  <a:pt x="2877" y="2"/>
                  <a:pt x="2869" y="26"/>
                  <a:pt x="2886" y="22"/>
                </a:cubicBezTo>
                <a:cubicBezTo>
                  <a:pt x="2885" y="11"/>
                  <a:pt x="2891" y="5"/>
                  <a:pt x="2901" y="2"/>
                </a:cubicBezTo>
                <a:lnTo>
                  <a:pt x="2906" y="0"/>
                </a:lnTo>
                <a:lnTo>
                  <a:pt x="3061" y="0"/>
                </a:lnTo>
                <a:lnTo>
                  <a:pt x="3062" y="1"/>
                </a:lnTo>
                <a:cubicBezTo>
                  <a:pt x="3064" y="3"/>
                  <a:pt x="3067" y="5"/>
                  <a:pt x="3070" y="6"/>
                </a:cubicBezTo>
                <a:cubicBezTo>
                  <a:pt x="3073" y="5"/>
                  <a:pt x="3075" y="4"/>
                  <a:pt x="3076" y="1"/>
                </a:cubicBezTo>
                <a:lnTo>
                  <a:pt x="3076" y="0"/>
                </a:lnTo>
                <a:lnTo>
                  <a:pt x="3141" y="0"/>
                </a:lnTo>
                <a:lnTo>
                  <a:pt x="3141" y="9"/>
                </a:lnTo>
                <a:cubicBezTo>
                  <a:pt x="3159" y="22"/>
                  <a:pt x="3194" y="-9"/>
                  <a:pt x="3205" y="20"/>
                </a:cubicBezTo>
                <a:cubicBezTo>
                  <a:pt x="3196" y="19"/>
                  <a:pt x="3154" y="12"/>
                  <a:pt x="3141" y="29"/>
                </a:cubicBezTo>
                <a:cubicBezTo>
                  <a:pt x="3146" y="37"/>
                  <a:pt x="3151" y="23"/>
                  <a:pt x="3155" y="32"/>
                </a:cubicBezTo>
                <a:cubicBezTo>
                  <a:pt x="3142" y="56"/>
                  <a:pt x="3190" y="42"/>
                  <a:pt x="3196" y="58"/>
                </a:cubicBezTo>
                <a:cubicBezTo>
                  <a:pt x="3180" y="66"/>
                  <a:pt x="3173" y="86"/>
                  <a:pt x="3181" y="102"/>
                </a:cubicBezTo>
                <a:cubicBezTo>
                  <a:pt x="3194" y="100"/>
                  <a:pt x="3202" y="103"/>
                  <a:pt x="3205" y="111"/>
                </a:cubicBezTo>
                <a:cubicBezTo>
                  <a:pt x="3194" y="125"/>
                  <a:pt x="3177" y="115"/>
                  <a:pt x="3172" y="130"/>
                </a:cubicBezTo>
                <a:cubicBezTo>
                  <a:pt x="3181" y="129"/>
                  <a:pt x="3183" y="123"/>
                  <a:pt x="3193" y="125"/>
                </a:cubicBezTo>
                <a:cubicBezTo>
                  <a:pt x="3192" y="132"/>
                  <a:pt x="3197" y="133"/>
                  <a:pt x="3197" y="139"/>
                </a:cubicBezTo>
                <a:cubicBezTo>
                  <a:pt x="3201" y="138"/>
                  <a:pt x="3206" y="139"/>
                  <a:pt x="3210" y="142"/>
                </a:cubicBezTo>
                <a:cubicBezTo>
                  <a:pt x="3209" y="128"/>
                  <a:pt x="3230" y="134"/>
                  <a:pt x="3235" y="126"/>
                </a:cubicBezTo>
                <a:lnTo>
                  <a:pt x="3236" y="124"/>
                </a:lnTo>
                <a:lnTo>
                  <a:pt x="3236" y="124"/>
                </a:lnTo>
                <a:cubicBezTo>
                  <a:pt x="3236" y="130"/>
                  <a:pt x="3241" y="130"/>
                  <a:pt x="3240" y="138"/>
                </a:cubicBezTo>
                <a:cubicBezTo>
                  <a:pt x="3219" y="143"/>
                  <a:pt x="3191" y="158"/>
                  <a:pt x="3180" y="133"/>
                </a:cubicBezTo>
                <a:cubicBezTo>
                  <a:pt x="3180" y="155"/>
                  <a:pt x="3160" y="144"/>
                  <a:pt x="3153" y="137"/>
                </a:cubicBezTo>
                <a:cubicBezTo>
                  <a:pt x="3143" y="138"/>
                  <a:pt x="3147" y="152"/>
                  <a:pt x="3147" y="161"/>
                </a:cubicBezTo>
                <a:cubicBezTo>
                  <a:pt x="3160" y="158"/>
                  <a:pt x="3176" y="139"/>
                  <a:pt x="3181" y="163"/>
                </a:cubicBezTo>
                <a:cubicBezTo>
                  <a:pt x="3205" y="156"/>
                  <a:pt x="3234" y="165"/>
                  <a:pt x="3254" y="144"/>
                </a:cubicBezTo>
                <a:cubicBezTo>
                  <a:pt x="3249" y="141"/>
                  <a:pt x="3243" y="139"/>
                  <a:pt x="3243" y="131"/>
                </a:cubicBezTo>
                <a:cubicBezTo>
                  <a:pt x="3248" y="126"/>
                  <a:pt x="3244" y="114"/>
                  <a:pt x="3253" y="114"/>
                </a:cubicBezTo>
                <a:cubicBezTo>
                  <a:pt x="3258" y="120"/>
                  <a:pt x="3267" y="107"/>
                  <a:pt x="3270" y="120"/>
                </a:cubicBezTo>
                <a:cubicBezTo>
                  <a:pt x="3265" y="120"/>
                  <a:pt x="3257" y="119"/>
                  <a:pt x="3257" y="124"/>
                </a:cubicBezTo>
                <a:cubicBezTo>
                  <a:pt x="3265" y="126"/>
                  <a:pt x="3273" y="129"/>
                  <a:pt x="3280" y="133"/>
                </a:cubicBezTo>
                <a:cubicBezTo>
                  <a:pt x="3285" y="148"/>
                  <a:pt x="3263" y="139"/>
                  <a:pt x="3261" y="147"/>
                </a:cubicBezTo>
                <a:cubicBezTo>
                  <a:pt x="3271" y="143"/>
                  <a:pt x="3267" y="154"/>
                  <a:pt x="3268" y="160"/>
                </a:cubicBezTo>
                <a:cubicBezTo>
                  <a:pt x="3279" y="158"/>
                  <a:pt x="3290" y="156"/>
                  <a:pt x="3301" y="156"/>
                </a:cubicBezTo>
                <a:cubicBezTo>
                  <a:pt x="3301" y="160"/>
                  <a:pt x="3301" y="165"/>
                  <a:pt x="3301" y="169"/>
                </a:cubicBezTo>
                <a:lnTo>
                  <a:pt x="3311" y="169"/>
                </a:lnTo>
                <a:cubicBezTo>
                  <a:pt x="3311" y="167"/>
                  <a:pt x="3312" y="166"/>
                  <a:pt x="3315" y="166"/>
                </a:cubicBezTo>
                <a:cubicBezTo>
                  <a:pt x="3315" y="159"/>
                  <a:pt x="3310" y="159"/>
                  <a:pt x="3308" y="156"/>
                </a:cubicBezTo>
                <a:cubicBezTo>
                  <a:pt x="3321" y="149"/>
                  <a:pt x="3338" y="153"/>
                  <a:pt x="3348" y="165"/>
                </a:cubicBezTo>
                <a:cubicBezTo>
                  <a:pt x="3359" y="158"/>
                  <a:pt x="3347" y="150"/>
                  <a:pt x="3357" y="144"/>
                </a:cubicBezTo>
                <a:cubicBezTo>
                  <a:pt x="3351" y="165"/>
                  <a:pt x="3368" y="162"/>
                  <a:pt x="3378" y="167"/>
                </a:cubicBezTo>
                <a:cubicBezTo>
                  <a:pt x="3380" y="178"/>
                  <a:pt x="3361" y="169"/>
                  <a:pt x="3365" y="181"/>
                </a:cubicBezTo>
                <a:cubicBezTo>
                  <a:pt x="3366" y="195"/>
                  <a:pt x="3400" y="170"/>
                  <a:pt x="3396" y="197"/>
                </a:cubicBezTo>
                <a:cubicBezTo>
                  <a:pt x="3384" y="198"/>
                  <a:pt x="3368" y="197"/>
                  <a:pt x="3366" y="208"/>
                </a:cubicBezTo>
                <a:cubicBezTo>
                  <a:pt x="3371" y="213"/>
                  <a:pt x="3389" y="204"/>
                  <a:pt x="3403" y="207"/>
                </a:cubicBezTo>
                <a:cubicBezTo>
                  <a:pt x="3393" y="189"/>
                  <a:pt x="3414" y="178"/>
                  <a:pt x="3395" y="170"/>
                </a:cubicBezTo>
                <a:cubicBezTo>
                  <a:pt x="3409" y="162"/>
                  <a:pt x="3414" y="163"/>
                  <a:pt x="3416" y="176"/>
                </a:cubicBezTo>
                <a:cubicBezTo>
                  <a:pt x="3441" y="166"/>
                  <a:pt x="3448" y="169"/>
                  <a:pt x="3472" y="160"/>
                </a:cubicBezTo>
                <a:cubicBezTo>
                  <a:pt x="3475" y="146"/>
                  <a:pt x="3464" y="148"/>
                  <a:pt x="3462" y="139"/>
                </a:cubicBezTo>
                <a:cubicBezTo>
                  <a:pt x="3474" y="135"/>
                  <a:pt x="3470" y="132"/>
                  <a:pt x="3485" y="135"/>
                </a:cubicBezTo>
                <a:cubicBezTo>
                  <a:pt x="3472" y="155"/>
                  <a:pt x="3508" y="146"/>
                  <a:pt x="3509" y="162"/>
                </a:cubicBezTo>
                <a:cubicBezTo>
                  <a:pt x="3500" y="153"/>
                  <a:pt x="3501" y="170"/>
                  <a:pt x="3496" y="176"/>
                </a:cubicBezTo>
                <a:cubicBezTo>
                  <a:pt x="3513" y="185"/>
                  <a:pt x="3519" y="155"/>
                  <a:pt x="3533" y="171"/>
                </a:cubicBezTo>
                <a:cubicBezTo>
                  <a:pt x="3533" y="169"/>
                  <a:pt x="3533" y="167"/>
                  <a:pt x="3536" y="167"/>
                </a:cubicBezTo>
                <a:cubicBezTo>
                  <a:pt x="3536" y="164"/>
                  <a:pt x="3536" y="161"/>
                  <a:pt x="3536" y="157"/>
                </a:cubicBezTo>
                <a:cubicBezTo>
                  <a:pt x="3530" y="155"/>
                  <a:pt x="3521" y="165"/>
                  <a:pt x="3519" y="157"/>
                </a:cubicBezTo>
                <a:cubicBezTo>
                  <a:pt x="3518" y="149"/>
                  <a:pt x="3520" y="144"/>
                  <a:pt x="3526" y="143"/>
                </a:cubicBezTo>
                <a:cubicBezTo>
                  <a:pt x="3538" y="144"/>
                  <a:pt x="3539" y="157"/>
                  <a:pt x="3550" y="160"/>
                </a:cubicBezTo>
                <a:cubicBezTo>
                  <a:pt x="3558" y="149"/>
                  <a:pt x="3575" y="147"/>
                  <a:pt x="3582" y="135"/>
                </a:cubicBezTo>
                <a:cubicBezTo>
                  <a:pt x="3583" y="143"/>
                  <a:pt x="3577" y="146"/>
                  <a:pt x="3580" y="156"/>
                </a:cubicBezTo>
                <a:cubicBezTo>
                  <a:pt x="3572" y="155"/>
                  <a:pt x="3566" y="157"/>
                  <a:pt x="3566" y="163"/>
                </a:cubicBezTo>
                <a:cubicBezTo>
                  <a:pt x="3578" y="170"/>
                  <a:pt x="3605" y="152"/>
                  <a:pt x="3610" y="161"/>
                </a:cubicBezTo>
                <a:cubicBezTo>
                  <a:pt x="3606" y="166"/>
                  <a:pt x="3596" y="164"/>
                  <a:pt x="3594" y="172"/>
                </a:cubicBezTo>
                <a:cubicBezTo>
                  <a:pt x="3591" y="180"/>
                  <a:pt x="3606" y="186"/>
                  <a:pt x="3597" y="189"/>
                </a:cubicBezTo>
                <a:cubicBezTo>
                  <a:pt x="3590" y="179"/>
                  <a:pt x="3576" y="174"/>
                  <a:pt x="3571" y="189"/>
                </a:cubicBezTo>
                <a:cubicBezTo>
                  <a:pt x="3554" y="180"/>
                  <a:pt x="3542" y="188"/>
                  <a:pt x="3527" y="174"/>
                </a:cubicBezTo>
                <a:cubicBezTo>
                  <a:pt x="3527" y="186"/>
                  <a:pt x="3514" y="186"/>
                  <a:pt x="3504" y="188"/>
                </a:cubicBezTo>
                <a:cubicBezTo>
                  <a:pt x="3505" y="199"/>
                  <a:pt x="3500" y="209"/>
                  <a:pt x="3491" y="216"/>
                </a:cubicBezTo>
                <a:cubicBezTo>
                  <a:pt x="3507" y="219"/>
                  <a:pt x="3523" y="212"/>
                  <a:pt x="3531" y="197"/>
                </a:cubicBezTo>
                <a:cubicBezTo>
                  <a:pt x="3525" y="197"/>
                  <a:pt x="3519" y="198"/>
                  <a:pt x="3520" y="191"/>
                </a:cubicBezTo>
                <a:cubicBezTo>
                  <a:pt x="3535" y="194"/>
                  <a:pt x="3534" y="190"/>
                  <a:pt x="3547" y="186"/>
                </a:cubicBezTo>
                <a:cubicBezTo>
                  <a:pt x="3550" y="210"/>
                  <a:pt x="3592" y="177"/>
                  <a:pt x="3601" y="198"/>
                </a:cubicBezTo>
                <a:cubicBezTo>
                  <a:pt x="3593" y="216"/>
                  <a:pt x="3608" y="235"/>
                  <a:pt x="3593" y="246"/>
                </a:cubicBezTo>
                <a:lnTo>
                  <a:pt x="3563" y="247"/>
                </a:lnTo>
                <a:cubicBezTo>
                  <a:pt x="3570" y="276"/>
                  <a:pt x="3595" y="244"/>
                  <a:pt x="3610" y="262"/>
                </a:cubicBezTo>
                <a:cubicBezTo>
                  <a:pt x="3615" y="255"/>
                  <a:pt x="3609" y="240"/>
                  <a:pt x="3606" y="232"/>
                </a:cubicBezTo>
                <a:cubicBezTo>
                  <a:pt x="3615" y="234"/>
                  <a:pt x="3614" y="227"/>
                  <a:pt x="3622" y="228"/>
                </a:cubicBezTo>
                <a:cubicBezTo>
                  <a:pt x="3619" y="216"/>
                  <a:pt x="3611" y="208"/>
                  <a:pt x="3608" y="195"/>
                </a:cubicBezTo>
                <a:cubicBezTo>
                  <a:pt x="3614" y="181"/>
                  <a:pt x="3614" y="163"/>
                  <a:pt x="3620" y="149"/>
                </a:cubicBezTo>
                <a:cubicBezTo>
                  <a:pt x="3623" y="169"/>
                  <a:pt x="3640" y="159"/>
                  <a:pt x="3653" y="156"/>
                </a:cubicBezTo>
                <a:cubicBezTo>
                  <a:pt x="3654" y="162"/>
                  <a:pt x="3651" y="173"/>
                  <a:pt x="3660" y="169"/>
                </a:cubicBezTo>
                <a:cubicBezTo>
                  <a:pt x="3662" y="143"/>
                  <a:pt x="3703" y="155"/>
                  <a:pt x="3710" y="134"/>
                </a:cubicBezTo>
                <a:cubicBezTo>
                  <a:pt x="3676" y="143"/>
                  <a:pt x="3652" y="140"/>
                  <a:pt x="3621" y="147"/>
                </a:cubicBezTo>
                <a:cubicBezTo>
                  <a:pt x="3626" y="137"/>
                  <a:pt x="3635" y="130"/>
                  <a:pt x="3646" y="129"/>
                </a:cubicBezTo>
                <a:cubicBezTo>
                  <a:pt x="3632" y="121"/>
                  <a:pt x="3617" y="116"/>
                  <a:pt x="3602" y="114"/>
                </a:cubicBezTo>
                <a:cubicBezTo>
                  <a:pt x="3607" y="100"/>
                  <a:pt x="3631" y="104"/>
                  <a:pt x="3634" y="89"/>
                </a:cubicBezTo>
                <a:cubicBezTo>
                  <a:pt x="3636" y="78"/>
                  <a:pt x="3619" y="87"/>
                  <a:pt x="3617" y="79"/>
                </a:cubicBezTo>
                <a:cubicBezTo>
                  <a:pt x="3625" y="77"/>
                  <a:pt x="3634" y="74"/>
                  <a:pt x="3634" y="65"/>
                </a:cubicBezTo>
                <a:cubicBezTo>
                  <a:pt x="3630" y="58"/>
                  <a:pt x="3623" y="55"/>
                  <a:pt x="3623" y="45"/>
                </a:cubicBezTo>
                <a:cubicBezTo>
                  <a:pt x="3635" y="35"/>
                  <a:pt x="3648" y="47"/>
                  <a:pt x="3660" y="47"/>
                </a:cubicBezTo>
                <a:cubicBezTo>
                  <a:pt x="3663" y="35"/>
                  <a:pt x="3647" y="42"/>
                  <a:pt x="3649" y="31"/>
                </a:cubicBezTo>
                <a:cubicBezTo>
                  <a:pt x="3664" y="41"/>
                  <a:pt x="3658" y="38"/>
                  <a:pt x="3673" y="31"/>
                </a:cubicBezTo>
                <a:cubicBezTo>
                  <a:pt x="3679" y="60"/>
                  <a:pt x="3639" y="46"/>
                  <a:pt x="3637" y="69"/>
                </a:cubicBezTo>
                <a:cubicBezTo>
                  <a:pt x="3641" y="74"/>
                  <a:pt x="3646" y="76"/>
                  <a:pt x="3648" y="82"/>
                </a:cubicBezTo>
                <a:cubicBezTo>
                  <a:pt x="3632" y="82"/>
                  <a:pt x="3641" y="105"/>
                  <a:pt x="3628" y="107"/>
                </a:cubicBezTo>
                <a:cubicBezTo>
                  <a:pt x="3629" y="107"/>
                  <a:pt x="3630" y="107"/>
                  <a:pt x="3631" y="107"/>
                </a:cubicBezTo>
                <a:cubicBezTo>
                  <a:pt x="3643" y="109"/>
                  <a:pt x="3651" y="121"/>
                  <a:pt x="3649" y="133"/>
                </a:cubicBezTo>
                <a:cubicBezTo>
                  <a:pt x="3666" y="128"/>
                  <a:pt x="3679" y="139"/>
                  <a:pt x="3679" y="119"/>
                </a:cubicBezTo>
                <a:cubicBezTo>
                  <a:pt x="3671" y="120"/>
                  <a:pt x="3664" y="126"/>
                  <a:pt x="3662" y="116"/>
                </a:cubicBezTo>
                <a:cubicBezTo>
                  <a:pt x="3667" y="102"/>
                  <a:pt x="3686" y="103"/>
                  <a:pt x="3698" y="104"/>
                </a:cubicBezTo>
                <a:cubicBezTo>
                  <a:pt x="3701" y="96"/>
                  <a:pt x="3702" y="86"/>
                  <a:pt x="3701" y="77"/>
                </a:cubicBezTo>
                <a:cubicBezTo>
                  <a:pt x="3696" y="97"/>
                  <a:pt x="3653" y="88"/>
                  <a:pt x="3646" y="62"/>
                </a:cubicBezTo>
                <a:cubicBezTo>
                  <a:pt x="3654" y="65"/>
                  <a:pt x="3657" y="72"/>
                  <a:pt x="3667" y="72"/>
                </a:cubicBezTo>
                <a:cubicBezTo>
                  <a:pt x="3672" y="65"/>
                  <a:pt x="3672" y="57"/>
                  <a:pt x="3667" y="51"/>
                </a:cubicBezTo>
                <a:cubicBezTo>
                  <a:pt x="3673" y="51"/>
                  <a:pt x="3674" y="47"/>
                  <a:pt x="3680" y="47"/>
                </a:cubicBezTo>
                <a:cubicBezTo>
                  <a:pt x="3681" y="53"/>
                  <a:pt x="3675" y="56"/>
                  <a:pt x="3677" y="60"/>
                </a:cubicBezTo>
                <a:cubicBezTo>
                  <a:pt x="3680" y="64"/>
                  <a:pt x="3699" y="68"/>
                  <a:pt x="3701" y="60"/>
                </a:cubicBezTo>
                <a:cubicBezTo>
                  <a:pt x="3697" y="53"/>
                  <a:pt x="3693" y="45"/>
                  <a:pt x="3690" y="37"/>
                </a:cubicBezTo>
                <a:cubicBezTo>
                  <a:pt x="3698" y="33"/>
                  <a:pt x="3700" y="26"/>
                  <a:pt x="3713" y="26"/>
                </a:cubicBezTo>
                <a:cubicBezTo>
                  <a:pt x="3721" y="37"/>
                  <a:pt x="3744" y="31"/>
                  <a:pt x="3753" y="25"/>
                </a:cubicBezTo>
                <a:cubicBezTo>
                  <a:pt x="3755" y="17"/>
                  <a:pt x="3755" y="10"/>
                  <a:pt x="3754" y="2"/>
                </a:cubicBezTo>
                <a:lnTo>
                  <a:pt x="3753" y="0"/>
                </a:lnTo>
                <a:lnTo>
                  <a:pt x="3793" y="0"/>
                </a:lnTo>
                <a:lnTo>
                  <a:pt x="3792" y="2"/>
                </a:lnTo>
                <a:cubicBezTo>
                  <a:pt x="3788" y="12"/>
                  <a:pt x="3775" y="-1"/>
                  <a:pt x="3770" y="7"/>
                </a:cubicBezTo>
                <a:cubicBezTo>
                  <a:pt x="3775" y="12"/>
                  <a:pt x="3789" y="8"/>
                  <a:pt x="3787" y="20"/>
                </a:cubicBezTo>
                <a:cubicBezTo>
                  <a:pt x="3778" y="23"/>
                  <a:pt x="3778" y="16"/>
                  <a:pt x="3770" y="18"/>
                </a:cubicBezTo>
                <a:cubicBezTo>
                  <a:pt x="3768" y="22"/>
                  <a:pt x="3768" y="30"/>
                  <a:pt x="3768" y="39"/>
                </a:cubicBezTo>
                <a:cubicBezTo>
                  <a:pt x="3786" y="33"/>
                  <a:pt x="3805" y="21"/>
                  <a:pt x="3815" y="40"/>
                </a:cubicBezTo>
                <a:cubicBezTo>
                  <a:pt x="3796" y="45"/>
                  <a:pt x="3779" y="51"/>
                  <a:pt x="3762" y="59"/>
                </a:cubicBezTo>
                <a:cubicBezTo>
                  <a:pt x="3770" y="69"/>
                  <a:pt x="3794" y="55"/>
                  <a:pt x="3799" y="75"/>
                </a:cubicBezTo>
                <a:cubicBezTo>
                  <a:pt x="3782" y="75"/>
                  <a:pt x="3791" y="100"/>
                  <a:pt x="3797" y="109"/>
                </a:cubicBezTo>
                <a:cubicBezTo>
                  <a:pt x="3775" y="122"/>
                  <a:pt x="3741" y="92"/>
                  <a:pt x="3737" y="128"/>
                </a:cubicBezTo>
                <a:cubicBezTo>
                  <a:pt x="3751" y="127"/>
                  <a:pt x="3766" y="128"/>
                  <a:pt x="3758" y="151"/>
                </a:cubicBezTo>
                <a:cubicBezTo>
                  <a:pt x="3779" y="149"/>
                  <a:pt x="3801" y="145"/>
                  <a:pt x="3821" y="138"/>
                </a:cubicBezTo>
                <a:cubicBezTo>
                  <a:pt x="3821" y="142"/>
                  <a:pt x="3825" y="142"/>
                  <a:pt x="3825" y="145"/>
                </a:cubicBezTo>
                <a:cubicBezTo>
                  <a:pt x="3825" y="153"/>
                  <a:pt x="3811" y="149"/>
                  <a:pt x="3816" y="162"/>
                </a:cubicBezTo>
                <a:cubicBezTo>
                  <a:pt x="3832" y="164"/>
                  <a:pt x="3832" y="151"/>
                  <a:pt x="3849" y="164"/>
                </a:cubicBezTo>
                <a:cubicBezTo>
                  <a:pt x="3852" y="148"/>
                  <a:pt x="3833" y="154"/>
                  <a:pt x="3828" y="145"/>
                </a:cubicBezTo>
                <a:cubicBezTo>
                  <a:pt x="3855" y="126"/>
                  <a:pt x="3890" y="122"/>
                  <a:pt x="3921" y="135"/>
                </a:cubicBezTo>
                <a:cubicBezTo>
                  <a:pt x="3914" y="144"/>
                  <a:pt x="3902" y="133"/>
                  <a:pt x="3897" y="139"/>
                </a:cubicBezTo>
                <a:cubicBezTo>
                  <a:pt x="3920" y="164"/>
                  <a:pt x="3963" y="125"/>
                  <a:pt x="3988" y="143"/>
                </a:cubicBezTo>
                <a:cubicBezTo>
                  <a:pt x="3998" y="138"/>
                  <a:pt x="4017" y="126"/>
                  <a:pt x="4025" y="138"/>
                </a:cubicBezTo>
                <a:cubicBezTo>
                  <a:pt x="4004" y="145"/>
                  <a:pt x="3984" y="155"/>
                  <a:pt x="3965" y="167"/>
                </a:cubicBezTo>
                <a:cubicBezTo>
                  <a:pt x="3972" y="167"/>
                  <a:pt x="3970" y="176"/>
                  <a:pt x="3979" y="174"/>
                </a:cubicBezTo>
                <a:cubicBezTo>
                  <a:pt x="3987" y="174"/>
                  <a:pt x="3982" y="163"/>
                  <a:pt x="3989" y="163"/>
                </a:cubicBezTo>
                <a:cubicBezTo>
                  <a:pt x="3988" y="171"/>
                  <a:pt x="4004" y="161"/>
                  <a:pt x="3999" y="173"/>
                </a:cubicBezTo>
                <a:cubicBezTo>
                  <a:pt x="4007" y="165"/>
                  <a:pt x="4018" y="161"/>
                  <a:pt x="4029" y="162"/>
                </a:cubicBezTo>
                <a:cubicBezTo>
                  <a:pt x="4031" y="173"/>
                  <a:pt x="4021" y="180"/>
                  <a:pt x="4033" y="183"/>
                </a:cubicBezTo>
                <a:cubicBezTo>
                  <a:pt x="4039" y="177"/>
                  <a:pt x="4037" y="164"/>
                  <a:pt x="4042" y="158"/>
                </a:cubicBezTo>
                <a:cubicBezTo>
                  <a:pt x="4056" y="155"/>
                  <a:pt x="4059" y="163"/>
                  <a:pt x="4072" y="161"/>
                </a:cubicBezTo>
                <a:cubicBezTo>
                  <a:pt x="4071" y="171"/>
                  <a:pt x="4077" y="175"/>
                  <a:pt x="4083" y="178"/>
                </a:cubicBezTo>
                <a:cubicBezTo>
                  <a:pt x="4085" y="166"/>
                  <a:pt x="4077" y="167"/>
                  <a:pt x="4079" y="157"/>
                </a:cubicBezTo>
                <a:cubicBezTo>
                  <a:pt x="4082" y="156"/>
                  <a:pt x="4086" y="156"/>
                  <a:pt x="4086" y="153"/>
                </a:cubicBezTo>
                <a:cubicBezTo>
                  <a:pt x="4066" y="156"/>
                  <a:pt x="4066" y="136"/>
                  <a:pt x="4052" y="151"/>
                </a:cubicBezTo>
                <a:cubicBezTo>
                  <a:pt x="4050" y="146"/>
                  <a:pt x="4038" y="151"/>
                  <a:pt x="4038" y="144"/>
                </a:cubicBezTo>
                <a:cubicBezTo>
                  <a:pt x="4043" y="136"/>
                  <a:pt x="4056" y="136"/>
                  <a:pt x="4059" y="127"/>
                </a:cubicBezTo>
                <a:cubicBezTo>
                  <a:pt x="4048" y="123"/>
                  <a:pt x="4057" y="120"/>
                  <a:pt x="4052" y="110"/>
                </a:cubicBezTo>
                <a:cubicBezTo>
                  <a:pt x="4079" y="115"/>
                  <a:pt x="4089" y="87"/>
                  <a:pt x="4115" y="101"/>
                </a:cubicBezTo>
                <a:cubicBezTo>
                  <a:pt x="4112" y="106"/>
                  <a:pt x="4110" y="110"/>
                  <a:pt x="4102" y="112"/>
                </a:cubicBezTo>
                <a:cubicBezTo>
                  <a:pt x="4094" y="114"/>
                  <a:pt x="4095" y="106"/>
                  <a:pt x="4085" y="109"/>
                </a:cubicBezTo>
                <a:cubicBezTo>
                  <a:pt x="4083" y="115"/>
                  <a:pt x="4075" y="115"/>
                  <a:pt x="4072" y="120"/>
                </a:cubicBezTo>
                <a:cubicBezTo>
                  <a:pt x="4083" y="125"/>
                  <a:pt x="4083" y="117"/>
                  <a:pt x="4095" y="115"/>
                </a:cubicBezTo>
                <a:cubicBezTo>
                  <a:pt x="4094" y="130"/>
                  <a:pt x="4115" y="120"/>
                  <a:pt x="4119" y="128"/>
                </a:cubicBezTo>
                <a:cubicBezTo>
                  <a:pt x="4102" y="134"/>
                  <a:pt x="4110" y="136"/>
                  <a:pt x="4114" y="152"/>
                </a:cubicBezTo>
                <a:cubicBezTo>
                  <a:pt x="4107" y="156"/>
                  <a:pt x="4100" y="158"/>
                  <a:pt x="4093" y="156"/>
                </a:cubicBezTo>
                <a:cubicBezTo>
                  <a:pt x="4097" y="164"/>
                  <a:pt x="4084" y="170"/>
                  <a:pt x="4093" y="170"/>
                </a:cubicBezTo>
                <a:cubicBezTo>
                  <a:pt x="4100" y="160"/>
                  <a:pt x="4107" y="174"/>
                  <a:pt x="4110" y="172"/>
                </a:cubicBezTo>
                <a:cubicBezTo>
                  <a:pt x="4105" y="177"/>
                  <a:pt x="4105" y="185"/>
                  <a:pt x="4110" y="189"/>
                </a:cubicBezTo>
                <a:cubicBezTo>
                  <a:pt x="4128" y="184"/>
                  <a:pt x="4139" y="173"/>
                  <a:pt x="4156" y="167"/>
                </a:cubicBezTo>
                <a:cubicBezTo>
                  <a:pt x="4151" y="167"/>
                  <a:pt x="4144" y="168"/>
                  <a:pt x="4146" y="161"/>
                </a:cubicBezTo>
                <a:cubicBezTo>
                  <a:pt x="4147" y="161"/>
                  <a:pt x="4148" y="161"/>
                  <a:pt x="4149" y="162"/>
                </a:cubicBezTo>
                <a:cubicBezTo>
                  <a:pt x="4164" y="163"/>
                  <a:pt x="4177" y="151"/>
                  <a:pt x="4178" y="136"/>
                </a:cubicBezTo>
                <a:cubicBezTo>
                  <a:pt x="4170" y="144"/>
                  <a:pt x="4157" y="146"/>
                  <a:pt x="4152" y="157"/>
                </a:cubicBezTo>
                <a:cubicBezTo>
                  <a:pt x="4144" y="151"/>
                  <a:pt x="4139" y="142"/>
                  <a:pt x="4128" y="138"/>
                </a:cubicBezTo>
                <a:cubicBezTo>
                  <a:pt x="4125" y="120"/>
                  <a:pt x="4154" y="132"/>
                  <a:pt x="4154" y="117"/>
                </a:cubicBezTo>
                <a:cubicBezTo>
                  <a:pt x="4148" y="105"/>
                  <a:pt x="4135" y="120"/>
                  <a:pt x="4127" y="111"/>
                </a:cubicBezTo>
                <a:cubicBezTo>
                  <a:pt x="4130" y="106"/>
                  <a:pt x="4138" y="106"/>
                  <a:pt x="4144" y="104"/>
                </a:cubicBezTo>
                <a:cubicBezTo>
                  <a:pt x="4158" y="118"/>
                  <a:pt x="4174" y="113"/>
                  <a:pt x="4187" y="102"/>
                </a:cubicBezTo>
                <a:cubicBezTo>
                  <a:pt x="4187" y="106"/>
                  <a:pt x="4184" y="107"/>
                  <a:pt x="4184" y="113"/>
                </a:cubicBezTo>
                <a:cubicBezTo>
                  <a:pt x="4194" y="115"/>
                  <a:pt x="4191" y="105"/>
                  <a:pt x="4197" y="105"/>
                </a:cubicBezTo>
                <a:cubicBezTo>
                  <a:pt x="4202" y="125"/>
                  <a:pt x="4243" y="122"/>
                  <a:pt x="4248" y="114"/>
                </a:cubicBezTo>
                <a:cubicBezTo>
                  <a:pt x="4240" y="111"/>
                  <a:pt x="4232" y="108"/>
                  <a:pt x="4224" y="104"/>
                </a:cubicBezTo>
                <a:cubicBezTo>
                  <a:pt x="4226" y="116"/>
                  <a:pt x="4203" y="103"/>
                  <a:pt x="4201" y="98"/>
                </a:cubicBezTo>
                <a:cubicBezTo>
                  <a:pt x="4213" y="89"/>
                  <a:pt x="4230" y="90"/>
                  <a:pt x="4241" y="100"/>
                </a:cubicBezTo>
                <a:cubicBezTo>
                  <a:pt x="4241" y="96"/>
                  <a:pt x="4245" y="95"/>
                  <a:pt x="4247" y="93"/>
                </a:cubicBezTo>
                <a:cubicBezTo>
                  <a:pt x="4248" y="85"/>
                  <a:pt x="4232" y="77"/>
                  <a:pt x="4243" y="70"/>
                </a:cubicBezTo>
                <a:cubicBezTo>
                  <a:pt x="4252" y="73"/>
                  <a:pt x="4266" y="70"/>
                  <a:pt x="4270" y="79"/>
                </a:cubicBezTo>
                <a:cubicBezTo>
                  <a:pt x="4278" y="62"/>
                  <a:pt x="4299" y="62"/>
                  <a:pt x="4301" y="85"/>
                </a:cubicBezTo>
                <a:cubicBezTo>
                  <a:pt x="4290" y="87"/>
                  <a:pt x="4281" y="90"/>
                  <a:pt x="4278" y="99"/>
                </a:cubicBezTo>
                <a:cubicBezTo>
                  <a:pt x="4263" y="108"/>
                  <a:pt x="4261" y="120"/>
                  <a:pt x="4245" y="134"/>
                </a:cubicBezTo>
                <a:cubicBezTo>
                  <a:pt x="4277" y="140"/>
                  <a:pt x="4357" y="131"/>
                  <a:pt x="4341" y="80"/>
                </a:cubicBezTo>
                <a:cubicBezTo>
                  <a:pt x="4350" y="77"/>
                  <a:pt x="4350" y="84"/>
                  <a:pt x="4358" y="83"/>
                </a:cubicBezTo>
                <a:cubicBezTo>
                  <a:pt x="4358" y="78"/>
                  <a:pt x="4356" y="70"/>
                  <a:pt x="4361" y="69"/>
                </a:cubicBezTo>
                <a:cubicBezTo>
                  <a:pt x="4362" y="84"/>
                  <a:pt x="4379" y="67"/>
                  <a:pt x="4381" y="75"/>
                </a:cubicBezTo>
                <a:cubicBezTo>
                  <a:pt x="4375" y="89"/>
                  <a:pt x="4357" y="91"/>
                  <a:pt x="4352" y="107"/>
                </a:cubicBezTo>
                <a:cubicBezTo>
                  <a:pt x="4379" y="110"/>
                  <a:pt x="4391" y="93"/>
                  <a:pt x="4402" y="105"/>
                </a:cubicBezTo>
                <a:cubicBezTo>
                  <a:pt x="4394" y="105"/>
                  <a:pt x="4388" y="111"/>
                  <a:pt x="4382" y="105"/>
                </a:cubicBezTo>
                <a:cubicBezTo>
                  <a:pt x="4375" y="118"/>
                  <a:pt x="4363" y="128"/>
                  <a:pt x="4349" y="133"/>
                </a:cubicBezTo>
                <a:cubicBezTo>
                  <a:pt x="4359" y="146"/>
                  <a:pt x="4367" y="161"/>
                  <a:pt x="4370" y="176"/>
                </a:cubicBezTo>
                <a:cubicBezTo>
                  <a:pt x="4382" y="176"/>
                  <a:pt x="4393" y="174"/>
                  <a:pt x="4393" y="162"/>
                </a:cubicBezTo>
                <a:cubicBezTo>
                  <a:pt x="4375" y="162"/>
                  <a:pt x="4394" y="142"/>
                  <a:pt x="4385" y="135"/>
                </a:cubicBezTo>
                <a:cubicBezTo>
                  <a:pt x="4385" y="147"/>
                  <a:pt x="4376" y="150"/>
                  <a:pt x="4366" y="153"/>
                </a:cubicBezTo>
                <a:cubicBezTo>
                  <a:pt x="4366" y="149"/>
                  <a:pt x="4362" y="149"/>
                  <a:pt x="4362" y="146"/>
                </a:cubicBezTo>
                <a:cubicBezTo>
                  <a:pt x="4370" y="136"/>
                  <a:pt x="4383" y="137"/>
                  <a:pt x="4375" y="119"/>
                </a:cubicBezTo>
                <a:cubicBezTo>
                  <a:pt x="4392" y="115"/>
                  <a:pt x="4395" y="115"/>
                  <a:pt x="4405" y="124"/>
                </a:cubicBezTo>
                <a:cubicBezTo>
                  <a:pt x="4410" y="120"/>
                  <a:pt x="4408" y="110"/>
                  <a:pt x="4418" y="110"/>
                </a:cubicBezTo>
                <a:cubicBezTo>
                  <a:pt x="4429" y="107"/>
                  <a:pt x="4423" y="121"/>
                  <a:pt x="4432" y="120"/>
                </a:cubicBezTo>
                <a:cubicBezTo>
                  <a:pt x="4432" y="118"/>
                  <a:pt x="4434" y="116"/>
                  <a:pt x="4438" y="116"/>
                </a:cubicBezTo>
                <a:cubicBezTo>
                  <a:pt x="4443" y="103"/>
                  <a:pt x="4425" y="116"/>
                  <a:pt x="4425" y="107"/>
                </a:cubicBezTo>
                <a:cubicBezTo>
                  <a:pt x="4430" y="95"/>
                  <a:pt x="4420" y="88"/>
                  <a:pt x="4427" y="80"/>
                </a:cubicBezTo>
                <a:cubicBezTo>
                  <a:pt x="4427" y="80"/>
                  <a:pt x="4427" y="80"/>
                  <a:pt x="4427" y="80"/>
                </a:cubicBezTo>
                <a:cubicBezTo>
                  <a:pt x="4435" y="85"/>
                  <a:pt x="4445" y="83"/>
                  <a:pt x="4450" y="76"/>
                </a:cubicBezTo>
                <a:cubicBezTo>
                  <a:pt x="4437" y="64"/>
                  <a:pt x="4417" y="82"/>
                  <a:pt x="4406" y="67"/>
                </a:cubicBezTo>
                <a:cubicBezTo>
                  <a:pt x="4421" y="67"/>
                  <a:pt x="4426" y="59"/>
                  <a:pt x="4436" y="56"/>
                </a:cubicBezTo>
                <a:cubicBezTo>
                  <a:pt x="4424" y="52"/>
                  <a:pt x="4410" y="63"/>
                  <a:pt x="4406" y="57"/>
                </a:cubicBezTo>
                <a:cubicBezTo>
                  <a:pt x="4410" y="51"/>
                  <a:pt x="4416" y="48"/>
                  <a:pt x="4423" y="49"/>
                </a:cubicBezTo>
                <a:cubicBezTo>
                  <a:pt x="4433" y="14"/>
                  <a:pt x="4395" y="32"/>
                  <a:pt x="4381" y="31"/>
                </a:cubicBezTo>
                <a:cubicBezTo>
                  <a:pt x="4394" y="19"/>
                  <a:pt x="4412" y="22"/>
                  <a:pt x="4421" y="12"/>
                </a:cubicBezTo>
                <a:cubicBezTo>
                  <a:pt x="4415" y="3"/>
                  <a:pt x="4403" y="12"/>
                  <a:pt x="4395" y="2"/>
                </a:cubicBezTo>
                <a:lnTo>
                  <a:pt x="4394" y="0"/>
                </a:lnTo>
                <a:lnTo>
                  <a:pt x="4427" y="0"/>
                </a:lnTo>
                <a:lnTo>
                  <a:pt x="4427" y="2"/>
                </a:lnTo>
                <a:cubicBezTo>
                  <a:pt x="4428" y="8"/>
                  <a:pt x="4432" y="14"/>
                  <a:pt x="4434" y="19"/>
                </a:cubicBezTo>
                <a:lnTo>
                  <a:pt x="4435" y="19"/>
                </a:lnTo>
                <a:cubicBezTo>
                  <a:pt x="4444" y="21"/>
                  <a:pt x="4454" y="18"/>
                  <a:pt x="4461" y="11"/>
                </a:cubicBezTo>
                <a:cubicBezTo>
                  <a:pt x="4461" y="16"/>
                  <a:pt x="4460" y="25"/>
                  <a:pt x="4464" y="25"/>
                </a:cubicBezTo>
                <a:cubicBezTo>
                  <a:pt x="4461" y="9"/>
                  <a:pt x="4482" y="17"/>
                  <a:pt x="4478" y="1"/>
                </a:cubicBezTo>
                <a:lnTo>
                  <a:pt x="4478" y="0"/>
                </a:lnTo>
                <a:lnTo>
                  <a:pt x="4492" y="0"/>
                </a:lnTo>
                <a:lnTo>
                  <a:pt x="4493" y="1"/>
                </a:lnTo>
                <a:cubicBezTo>
                  <a:pt x="4493" y="1"/>
                  <a:pt x="4494" y="1"/>
                  <a:pt x="4494" y="1"/>
                </a:cubicBezTo>
                <a:lnTo>
                  <a:pt x="4494" y="0"/>
                </a:lnTo>
                <a:lnTo>
                  <a:pt x="4567" y="0"/>
                </a:lnTo>
                <a:lnTo>
                  <a:pt x="4567" y="0"/>
                </a:lnTo>
                <a:cubicBezTo>
                  <a:pt x="4567" y="4"/>
                  <a:pt x="4568" y="9"/>
                  <a:pt x="4571" y="8"/>
                </a:cubicBezTo>
                <a:lnTo>
                  <a:pt x="4572" y="7"/>
                </a:lnTo>
                <a:cubicBezTo>
                  <a:pt x="4572" y="4"/>
                  <a:pt x="4572" y="2"/>
                  <a:pt x="4573" y="1"/>
                </a:cubicBezTo>
                <a:lnTo>
                  <a:pt x="4573" y="0"/>
                </a:lnTo>
                <a:lnTo>
                  <a:pt x="4587" y="0"/>
                </a:lnTo>
                <a:lnTo>
                  <a:pt x="4588" y="1"/>
                </a:lnTo>
                <a:cubicBezTo>
                  <a:pt x="4589" y="3"/>
                  <a:pt x="4590" y="4"/>
                  <a:pt x="4590" y="5"/>
                </a:cubicBezTo>
                <a:cubicBezTo>
                  <a:pt x="4592" y="4"/>
                  <a:pt x="4594" y="2"/>
                  <a:pt x="4596" y="0"/>
                </a:cubicBezTo>
                <a:lnTo>
                  <a:pt x="4596" y="0"/>
                </a:lnTo>
                <a:lnTo>
                  <a:pt x="4611" y="0"/>
                </a:lnTo>
                <a:lnTo>
                  <a:pt x="4610" y="4"/>
                </a:lnTo>
                <a:cubicBezTo>
                  <a:pt x="4609" y="10"/>
                  <a:pt x="4611" y="18"/>
                  <a:pt x="4617" y="18"/>
                </a:cubicBezTo>
                <a:cubicBezTo>
                  <a:pt x="4619" y="14"/>
                  <a:pt x="4621" y="10"/>
                  <a:pt x="4622" y="6"/>
                </a:cubicBezTo>
                <a:lnTo>
                  <a:pt x="4624" y="0"/>
                </a:lnTo>
                <a:lnTo>
                  <a:pt x="6265" y="0"/>
                </a:lnTo>
                <a:lnTo>
                  <a:pt x="6264" y="2"/>
                </a:lnTo>
                <a:cubicBezTo>
                  <a:pt x="6271" y="2"/>
                  <a:pt x="6279" y="3"/>
                  <a:pt x="6283" y="0"/>
                </a:cubicBezTo>
                <a:lnTo>
                  <a:pt x="6283" y="0"/>
                </a:lnTo>
                <a:lnTo>
                  <a:pt x="6303" y="0"/>
                </a:lnTo>
                <a:lnTo>
                  <a:pt x="6304" y="0"/>
                </a:lnTo>
                <a:cubicBezTo>
                  <a:pt x="6309" y="3"/>
                  <a:pt x="6324" y="5"/>
                  <a:pt x="6328" y="0"/>
                </a:cubicBezTo>
                <a:lnTo>
                  <a:pt x="6328" y="0"/>
                </a:lnTo>
                <a:lnTo>
                  <a:pt x="6355" y="0"/>
                </a:lnTo>
                <a:lnTo>
                  <a:pt x="6356" y="1"/>
                </a:lnTo>
                <a:cubicBezTo>
                  <a:pt x="6357" y="3"/>
                  <a:pt x="6359" y="5"/>
                  <a:pt x="6362" y="6"/>
                </a:cubicBezTo>
                <a:cubicBezTo>
                  <a:pt x="6365" y="5"/>
                  <a:pt x="6367" y="3"/>
                  <a:pt x="6370" y="2"/>
                </a:cubicBezTo>
                <a:lnTo>
                  <a:pt x="6372" y="0"/>
                </a:lnTo>
                <a:lnTo>
                  <a:pt x="6434" y="0"/>
                </a:lnTo>
                <a:lnTo>
                  <a:pt x="6434" y="0"/>
                </a:lnTo>
                <a:cubicBezTo>
                  <a:pt x="6432" y="2"/>
                  <a:pt x="6431" y="4"/>
                  <a:pt x="6432" y="9"/>
                </a:cubicBezTo>
                <a:cubicBezTo>
                  <a:pt x="6436" y="9"/>
                  <a:pt x="6442" y="10"/>
                  <a:pt x="6442" y="6"/>
                </a:cubicBezTo>
                <a:cubicBezTo>
                  <a:pt x="6440" y="7"/>
                  <a:pt x="6439" y="5"/>
                  <a:pt x="6439" y="2"/>
                </a:cubicBezTo>
                <a:lnTo>
                  <a:pt x="6438" y="0"/>
                </a:lnTo>
                <a:lnTo>
                  <a:pt x="6533" y="0"/>
                </a:lnTo>
                <a:lnTo>
                  <a:pt x="6533" y="2"/>
                </a:lnTo>
                <a:cubicBezTo>
                  <a:pt x="6533" y="1"/>
                  <a:pt x="6534" y="1"/>
                  <a:pt x="6534" y="0"/>
                </a:cubicBezTo>
                <a:lnTo>
                  <a:pt x="6535" y="0"/>
                </a:lnTo>
                <a:lnTo>
                  <a:pt x="6546" y="0"/>
                </a:lnTo>
                <a:lnTo>
                  <a:pt x="6546" y="3"/>
                </a:lnTo>
                <a:cubicBezTo>
                  <a:pt x="6547" y="7"/>
                  <a:pt x="6549" y="10"/>
                  <a:pt x="6555" y="9"/>
                </a:cubicBezTo>
                <a:cubicBezTo>
                  <a:pt x="6557" y="7"/>
                  <a:pt x="6558" y="4"/>
                  <a:pt x="6558" y="2"/>
                </a:cubicBezTo>
                <a:lnTo>
                  <a:pt x="6558" y="0"/>
                </a:lnTo>
                <a:lnTo>
                  <a:pt x="6571" y="0"/>
                </a:lnTo>
                <a:lnTo>
                  <a:pt x="6572" y="1"/>
                </a:lnTo>
                <a:cubicBezTo>
                  <a:pt x="6574" y="3"/>
                  <a:pt x="6576" y="4"/>
                  <a:pt x="6578" y="5"/>
                </a:cubicBezTo>
                <a:cubicBezTo>
                  <a:pt x="6579" y="4"/>
                  <a:pt x="6580" y="3"/>
                  <a:pt x="6582" y="2"/>
                </a:cubicBezTo>
                <a:lnTo>
                  <a:pt x="6585" y="0"/>
                </a:lnTo>
                <a:lnTo>
                  <a:pt x="6613" y="0"/>
                </a:lnTo>
                <a:lnTo>
                  <a:pt x="6616" y="1"/>
                </a:lnTo>
                <a:cubicBezTo>
                  <a:pt x="6624" y="2"/>
                  <a:pt x="6632" y="3"/>
                  <a:pt x="6637" y="0"/>
                </a:cubicBezTo>
                <a:cubicBezTo>
                  <a:pt x="6637" y="2"/>
                  <a:pt x="6638" y="4"/>
                  <a:pt x="6639" y="5"/>
                </a:cubicBezTo>
                <a:cubicBezTo>
                  <a:pt x="6645" y="2"/>
                  <a:pt x="6654" y="3"/>
                  <a:pt x="6661" y="0"/>
                </a:cubicBezTo>
                <a:lnTo>
                  <a:pt x="6661" y="0"/>
                </a:lnTo>
                <a:lnTo>
                  <a:pt x="6685" y="0"/>
                </a:lnTo>
                <a:lnTo>
                  <a:pt x="6686" y="2"/>
                </a:lnTo>
                <a:cubicBezTo>
                  <a:pt x="6686" y="3"/>
                  <a:pt x="6686" y="4"/>
                  <a:pt x="6687" y="6"/>
                </a:cubicBezTo>
                <a:cubicBezTo>
                  <a:pt x="6699" y="-1"/>
                  <a:pt x="6709" y="8"/>
                  <a:pt x="6713" y="1"/>
                </a:cubicBezTo>
                <a:lnTo>
                  <a:pt x="6713" y="0"/>
                </a:lnTo>
                <a:lnTo>
                  <a:pt x="6721" y="0"/>
                </a:lnTo>
                <a:lnTo>
                  <a:pt x="6721" y="1"/>
                </a:lnTo>
                <a:cubicBezTo>
                  <a:pt x="6720" y="5"/>
                  <a:pt x="6720" y="10"/>
                  <a:pt x="6717" y="12"/>
                </a:cubicBezTo>
                <a:cubicBezTo>
                  <a:pt x="6724" y="9"/>
                  <a:pt x="6739" y="12"/>
                  <a:pt x="6741" y="2"/>
                </a:cubicBezTo>
                <a:cubicBezTo>
                  <a:pt x="6738" y="3"/>
                  <a:pt x="6737" y="2"/>
                  <a:pt x="6736" y="1"/>
                </a:cubicBezTo>
                <a:lnTo>
                  <a:pt x="6736" y="0"/>
                </a:lnTo>
                <a:lnTo>
                  <a:pt x="6766" y="0"/>
                </a:lnTo>
                <a:lnTo>
                  <a:pt x="6766" y="1"/>
                </a:lnTo>
                <a:cubicBezTo>
                  <a:pt x="6765" y="10"/>
                  <a:pt x="6764" y="10"/>
                  <a:pt x="6770" y="17"/>
                </a:cubicBezTo>
                <a:cubicBezTo>
                  <a:pt x="6788" y="8"/>
                  <a:pt x="6795" y="23"/>
                  <a:pt x="6810" y="7"/>
                </a:cubicBezTo>
                <a:cubicBezTo>
                  <a:pt x="6819" y="11"/>
                  <a:pt x="6820" y="23"/>
                  <a:pt x="6831" y="24"/>
                </a:cubicBezTo>
                <a:cubicBezTo>
                  <a:pt x="6831" y="15"/>
                  <a:pt x="6843" y="16"/>
                  <a:pt x="6847" y="11"/>
                </a:cubicBezTo>
                <a:cubicBezTo>
                  <a:pt x="6845" y="8"/>
                  <a:pt x="6844" y="5"/>
                  <a:pt x="6842" y="2"/>
                </a:cubicBezTo>
                <a:lnTo>
                  <a:pt x="6842" y="0"/>
                </a:lnTo>
                <a:lnTo>
                  <a:pt x="6849" y="0"/>
                </a:lnTo>
                <a:lnTo>
                  <a:pt x="6849" y="1"/>
                </a:lnTo>
                <a:cubicBezTo>
                  <a:pt x="6849" y="5"/>
                  <a:pt x="6852" y="6"/>
                  <a:pt x="6861" y="7"/>
                </a:cubicBezTo>
                <a:cubicBezTo>
                  <a:pt x="6861" y="4"/>
                  <a:pt x="6861" y="2"/>
                  <a:pt x="6860" y="0"/>
                </a:cubicBezTo>
                <a:lnTo>
                  <a:pt x="6860" y="0"/>
                </a:lnTo>
                <a:lnTo>
                  <a:pt x="6873" y="0"/>
                </a:lnTo>
                <a:lnTo>
                  <a:pt x="6873" y="4"/>
                </a:lnTo>
                <a:cubicBezTo>
                  <a:pt x="6876" y="18"/>
                  <a:pt x="6874" y="37"/>
                  <a:pt x="6891" y="37"/>
                </a:cubicBezTo>
                <a:cubicBezTo>
                  <a:pt x="6896" y="28"/>
                  <a:pt x="6889" y="16"/>
                  <a:pt x="6888" y="2"/>
                </a:cubicBezTo>
                <a:lnTo>
                  <a:pt x="6887" y="0"/>
                </a:lnTo>
                <a:lnTo>
                  <a:pt x="7025" y="0"/>
                </a:lnTo>
                <a:lnTo>
                  <a:pt x="7026" y="1"/>
                </a:lnTo>
                <a:cubicBezTo>
                  <a:pt x="7028" y="2"/>
                  <a:pt x="7028" y="3"/>
                  <a:pt x="7028" y="5"/>
                </a:cubicBezTo>
                <a:cubicBezTo>
                  <a:pt x="7019" y="14"/>
                  <a:pt x="7011" y="3"/>
                  <a:pt x="6998" y="5"/>
                </a:cubicBezTo>
                <a:cubicBezTo>
                  <a:pt x="6996" y="28"/>
                  <a:pt x="7014" y="13"/>
                  <a:pt x="7025" y="12"/>
                </a:cubicBezTo>
                <a:cubicBezTo>
                  <a:pt x="7025" y="23"/>
                  <a:pt x="7034" y="24"/>
                  <a:pt x="7035" y="33"/>
                </a:cubicBezTo>
                <a:cubicBezTo>
                  <a:pt x="7046" y="33"/>
                  <a:pt x="7046" y="26"/>
                  <a:pt x="7056" y="26"/>
                </a:cubicBezTo>
                <a:cubicBezTo>
                  <a:pt x="7056" y="19"/>
                  <a:pt x="7043" y="8"/>
                  <a:pt x="7051" y="0"/>
                </a:cubicBezTo>
                <a:lnTo>
                  <a:pt x="7051" y="0"/>
                </a:lnTo>
                <a:lnTo>
                  <a:pt x="7060" y="0"/>
                </a:lnTo>
                <a:lnTo>
                  <a:pt x="7062" y="1"/>
                </a:lnTo>
                <a:cubicBezTo>
                  <a:pt x="7071" y="4"/>
                  <a:pt x="7074" y="12"/>
                  <a:pt x="7083" y="16"/>
                </a:cubicBezTo>
                <a:cubicBezTo>
                  <a:pt x="7083" y="10"/>
                  <a:pt x="7082" y="5"/>
                  <a:pt x="7080" y="2"/>
                </a:cubicBezTo>
                <a:lnTo>
                  <a:pt x="7078" y="0"/>
                </a:lnTo>
                <a:lnTo>
                  <a:pt x="7102" y="0"/>
                </a:lnTo>
                <a:lnTo>
                  <a:pt x="7102" y="2"/>
                </a:lnTo>
                <a:cubicBezTo>
                  <a:pt x="7101" y="5"/>
                  <a:pt x="7100" y="8"/>
                  <a:pt x="7099" y="10"/>
                </a:cubicBezTo>
                <a:cubicBezTo>
                  <a:pt x="7096" y="11"/>
                  <a:pt x="7092" y="12"/>
                  <a:pt x="7089" y="13"/>
                </a:cubicBezTo>
                <a:cubicBezTo>
                  <a:pt x="7090" y="16"/>
                  <a:pt x="7091" y="20"/>
                  <a:pt x="7093" y="22"/>
                </a:cubicBezTo>
                <a:cubicBezTo>
                  <a:pt x="7091" y="26"/>
                  <a:pt x="7087" y="30"/>
                  <a:pt x="7083" y="32"/>
                </a:cubicBezTo>
                <a:cubicBezTo>
                  <a:pt x="7094" y="37"/>
                  <a:pt x="7098" y="32"/>
                  <a:pt x="7109" y="32"/>
                </a:cubicBezTo>
                <a:cubicBezTo>
                  <a:pt x="7109" y="30"/>
                  <a:pt x="7109" y="30"/>
                  <a:pt x="7109" y="30"/>
                </a:cubicBezTo>
                <a:cubicBezTo>
                  <a:pt x="7118" y="32"/>
                  <a:pt x="7127" y="36"/>
                  <a:pt x="7134" y="41"/>
                </a:cubicBezTo>
                <a:cubicBezTo>
                  <a:pt x="7132" y="41"/>
                  <a:pt x="7131" y="40"/>
                  <a:pt x="7129" y="39"/>
                </a:cubicBezTo>
                <a:cubicBezTo>
                  <a:pt x="7128" y="43"/>
                  <a:pt x="7115" y="51"/>
                  <a:pt x="7125" y="56"/>
                </a:cubicBezTo>
                <a:cubicBezTo>
                  <a:pt x="7135" y="46"/>
                  <a:pt x="7141" y="53"/>
                  <a:pt x="7148" y="59"/>
                </a:cubicBezTo>
                <a:cubicBezTo>
                  <a:pt x="7139" y="64"/>
                  <a:pt x="7129" y="68"/>
                  <a:pt x="7118" y="69"/>
                </a:cubicBezTo>
                <a:cubicBezTo>
                  <a:pt x="7118" y="66"/>
                  <a:pt x="7115" y="65"/>
                  <a:pt x="7115" y="62"/>
                </a:cubicBezTo>
                <a:cubicBezTo>
                  <a:pt x="7114" y="54"/>
                  <a:pt x="7121" y="55"/>
                  <a:pt x="7119" y="45"/>
                </a:cubicBezTo>
                <a:cubicBezTo>
                  <a:pt x="7106" y="43"/>
                  <a:pt x="7093" y="39"/>
                  <a:pt x="7085" y="48"/>
                </a:cubicBezTo>
                <a:cubicBezTo>
                  <a:pt x="7102" y="48"/>
                  <a:pt x="7096" y="70"/>
                  <a:pt x="7104" y="79"/>
                </a:cubicBezTo>
                <a:cubicBezTo>
                  <a:pt x="7113" y="83"/>
                  <a:pt x="7121" y="71"/>
                  <a:pt x="7121" y="79"/>
                </a:cubicBezTo>
                <a:cubicBezTo>
                  <a:pt x="7105" y="83"/>
                  <a:pt x="7103" y="101"/>
                  <a:pt x="7093" y="112"/>
                </a:cubicBezTo>
                <a:cubicBezTo>
                  <a:pt x="7100" y="112"/>
                  <a:pt x="7098" y="121"/>
                  <a:pt x="7107" y="119"/>
                </a:cubicBezTo>
                <a:cubicBezTo>
                  <a:pt x="7113" y="110"/>
                  <a:pt x="7114" y="94"/>
                  <a:pt x="7124" y="89"/>
                </a:cubicBezTo>
                <a:cubicBezTo>
                  <a:pt x="7129" y="93"/>
                  <a:pt x="7132" y="100"/>
                  <a:pt x="7141" y="100"/>
                </a:cubicBezTo>
                <a:cubicBezTo>
                  <a:pt x="7143" y="89"/>
                  <a:pt x="7132" y="93"/>
                  <a:pt x="7135" y="83"/>
                </a:cubicBezTo>
                <a:cubicBezTo>
                  <a:pt x="7142" y="72"/>
                  <a:pt x="7177" y="66"/>
                  <a:pt x="7181" y="84"/>
                </a:cubicBezTo>
                <a:cubicBezTo>
                  <a:pt x="7169" y="83"/>
                  <a:pt x="7172" y="99"/>
                  <a:pt x="7158" y="97"/>
                </a:cubicBezTo>
                <a:cubicBezTo>
                  <a:pt x="7158" y="102"/>
                  <a:pt x="7158" y="108"/>
                  <a:pt x="7158" y="114"/>
                </a:cubicBezTo>
                <a:cubicBezTo>
                  <a:pt x="7163" y="115"/>
                  <a:pt x="7166" y="109"/>
                  <a:pt x="7167" y="114"/>
                </a:cubicBezTo>
                <a:cubicBezTo>
                  <a:pt x="7161" y="144"/>
                  <a:pt x="7132" y="129"/>
                  <a:pt x="7116" y="149"/>
                </a:cubicBezTo>
                <a:cubicBezTo>
                  <a:pt x="7118" y="141"/>
                  <a:pt x="7110" y="142"/>
                  <a:pt x="7113" y="133"/>
                </a:cubicBezTo>
                <a:cubicBezTo>
                  <a:pt x="7135" y="138"/>
                  <a:pt x="7133" y="118"/>
                  <a:pt x="7151" y="120"/>
                </a:cubicBezTo>
                <a:cubicBezTo>
                  <a:pt x="7153" y="110"/>
                  <a:pt x="7139" y="115"/>
                  <a:pt x="7144" y="103"/>
                </a:cubicBezTo>
                <a:cubicBezTo>
                  <a:pt x="7124" y="106"/>
                  <a:pt x="7107" y="120"/>
                  <a:pt x="7101" y="139"/>
                </a:cubicBezTo>
                <a:cubicBezTo>
                  <a:pt x="7105" y="141"/>
                  <a:pt x="7108" y="143"/>
                  <a:pt x="7111" y="146"/>
                </a:cubicBezTo>
                <a:cubicBezTo>
                  <a:pt x="7106" y="149"/>
                  <a:pt x="7098" y="149"/>
                  <a:pt x="7097" y="156"/>
                </a:cubicBezTo>
                <a:cubicBezTo>
                  <a:pt x="7104" y="160"/>
                  <a:pt x="7104" y="171"/>
                  <a:pt x="7103" y="182"/>
                </a:cubicBezTo>
                <a:lnTo>
                  <a:pt x="7103" y="187"/>
                </a:lnTo>
                <a:lnTo>
                  <a:pt x="7102" y="187"/>
                </a:lnTo>
                <a:cubicBezTo>
                  <a:pt x="7099" y="188"/>
                  <a:pt x="7097" y="188"/>
                  <a:pt x="7094" y="189"/>
                </a:cubicBezTo>
                <a:lnTo>
                  <a:pt x="7092" y="191"/>
                </a:lnTo>
                <a:lnTo>
                  <a:pt x="7092" y="190"/>
                </a:lnTo>
                <a:cubicBezTo>
                  <a:pt x="7095" y="186"/>
                  <a:pt x="7094" y="179"/>
                  <a:pt x="7092" y="178"/>
                </a:cubicBezTo>
                <a:lnTo>
                  <a:pt x="7093" y="177"/>
                </a:lnTo>
                <a:cubicBezTo>
                  <a:pt x="7082" y="173"/>
                  <a:pt x="7087" y="186"/>
                  <a:pt x="7085" y="194"/>
                </a:cubicBezTo>
                <a:lnTo>
                  <a:pt x="7088" y="194"/>
                </a:lnTo>
                <a:lnTo>
                  <a:pt x="7088" y="194"/>
                </a:lnTo>
                <a:cubicBezTo>
                  <a:pt x="7084" y="198"/>
                  <a:pt x="7082" y="203"/>
                  <a:pt x="7082" y="209"/>
                </a:cubicBezTo>
                <a:cubicBezTo>
                  <a:pt x="7101" y="216"/>
                  <a:pt x="7109" y="207"/>
                  <a:pt x="7119" y="220"/>
                </a:cubicBezTo>
                <a:cubicBezTo>
                  <a:pt x="7110" y="222"/>
                  <a:pt x="7107" y="228"/>
                  <a:pt x="7102" y="233"/>
                </a:cubicBezTo>
                <a:cubicBezTo>
                  <a:pt x="7100" y="222"/>
                  <a:pt x="7083" y="228"/>
                  <a:pt x="7078" y="233"/>
                </a:cubicBezTo>
                <a:cubicBezTo>
                  <a:pt x="7080" y="234"/>
                  <a:pt x="7082" y="236"/>
                  <a:pt x="7083" y="237"/>
                </a:cubicBezTo>
                <a:lnTo>
                  <a:pt x="7086" y="242"/>
                </a:lnTo>
                <a:lnTo>
                  <a:pt x="7084" y="246"/>
                </a:lnTo>
                <a:cubicBezTo>
                  <a:pt x="7083" y="249"/>
                  <a:pt x="7083" y="252"/>
                  <a:pt x="7084" y="255"/>
                </a:cubicBezTo>
                <a:cubicBezTo>
                  <a:pt x="7087" y="255"/>
                  <a:pt x="7090" y="253"/>
                  <a:pt x="7092" y="250"/>
                </a:cubicBezTo>
                <a:lnTo>
                  <a:pt x="7093" y="247"/>
                </a:lnTo>
                <a:lnTo>
                  <a:pt x="7094" y="247"/>
                </a:lnTo>
                <a:cubicBezTo>
                  <a:pt x="7096" y="248"/>
                  <a:pt x="7097" y="247"/>
                  <a:pt x="7099" y="247"/>
                </a:cubicBezTo>
                <a:cubicBezTo>
                  <a:pt x="7105" y="247"/>
                  <a:pt x="7102" y="236"/>
                  <a:pt x="7109" y="237"/>
                </a:cubicBezTo>
                <a:cubicBezTo>
                  <a:pt x="7112" y="245"/>
                  <a:pt x="7109" y="248"/>
                  <a:pt x="7112" y="261"/>
                </a:cubicBezTo>
                <a:cubicBezTo>
                  <a:pt x="7119" y="262"/>
                  <a:pt x="7126" y="265"/>
                  <a:pt x="7133" y="268"/>
                </a:cubicBezTo>
                <a:cubicBezTo>
                  <a:pt x="7130" y="256"/>
                  <a:pt x="7147" y="264"/>
                  <a:pt x="7154" y="262"/>
                </a:cubicBezTo>
                <a:cubicBezTo>
                  <a:pt x="7153" y="268"/>
                  <a:pt x="7156" y="269"/>
                  <a:pt x="7156" y="275"/>
                </a:cubicBezTo>
                <a:cubicBezTo>
                  <a:pt x="7142" y="278"/>
                  <a:pt x="7127" y="276"/>
                  <a:pt x="7113" y="271"/>
                </a:cubicBezTo>
                <a:cubicBezTo>
                  <a:pt x="7115" y="279"/>
                  <a:pt x="7096" y="282"/>
                  <a:pt x="7106" y="288"/>
                </a:cubicBezTo>
                <a:cubicBezTo>
                  <a:pt x="7112" y="284"/>
                  <a:pt x="7112" y="285"/>
                  <a:pt x="7110" y="288"/>
                </a:cubicBezTo>
                <a:lnTo>
                  <a:pt x="7109" y="289"/>
                </a:lnTo>
                <a:lnTo>
                  <a:pt x="7108" y="290"/>
                </a:lnTo>
                <a:cubicBezTo>
                  <a:pt x="7094" y="292"/>
                  <a:pt x="7091" y="278"/>
                  <a:pt x="7083" y="286"/>
                </a:cubicBezTo>
                <a:cubicBezTo>
                  <a:pt x="7083" y="296"/>
                  <a:pt x="7094" y="297"/>
                  <a:pt x="7102" y="299"/>
                </a:cubicBezTo>
                <a:lnTo>
                  <a:pt x="7106" y="301"/>
                </a:lnTo>
                <a:lnTo>
                  <a:pt x="7106" y="301"/>
                </a:lnTo>
                <a:lnTo>
                  <a:pt x="7107" y="301"/>
                </a:lnTo>
                <a:lnTo>
                  <a:pt x="7110" y="303"/>
                </a:lnTo>
                <a:lnTo>
                  <a:pt x="7110" y="301"/>
                </a:lnTo>
                <a:lnTo>
                  <a:pt x="7111" y="302"/>
                </a:lnTo>
                <a:cubicBezTo>
                  <a:pt x="7122" y="303"/>
                  <a:pt x="7129" y="307"/>
                  <a:pt x="7139" y="301"/>
                </a:cubicBezTo>
                <a:cubicBezTo>
                  <a:pt x="7136" y="289"/>
                  <a:pt x="7130" y="286"/>
                  <a:pt x="7143" y="280"/>
                </a:cubicBezTo>
                <a:cubicBezTo>
                  <a:pt x="7150" y="288"/>
                  <a:pt x="7154" y="293"/>
                  <a:pt x="7156" y="299"/>
                </a:cubicBezTo>
                <a:lnTo>
                  <a:pt x="7157" y="304"/>
                </a:lnTo>
                <a:lnTo>
                  <a:pt x="7154" y="304"/>
                </a:lnTo>
                <a:lnTo>
                  <a:pt x="7154" y="303"/>
                </a:lnTo>
                <a:cubicBezTo>
                  <a:pt x="7154" y="306"/>
                  <a:pt x="7154" y="308"/>
                  <a:pt x="7154" y="311"/>
                </a:cubicBezTo>
                <a:lnTo>
                  <a:pt x="7158" y="311"/>
                </a:lnTo>
                <a:lnTo>
                  <a:pt x="7158" y="317"/>
                </a:lnTo>
                <a:cubicBezTo>
                  <a:pt x="7158" y="322"/>
                  <a:pt x="7158" y="328"/>
                  <a:pt x="7159" y="335"/>
                </a:cubicBezTo>
                <a:cubicBezTo>
                  <a:pt x="7146" y="334"/>
                  <a:pt x="7139" y="327"/>
                  <a:pt x="7125" y="327"/>
                </a:cubicBezTo>
                <a:cubicBezTo>
                  <a:pt x="7126" y="323"/>
                  <a:pt x="7129" y="323"/>
                  <a:pt x="7129" y="317"/>
                </a:cubicBezTo>
                <a:cubicBezTo>
                  <a:pt x="7119" y="322"/>
                  <a:pt x="7112" y="309"/>
                  <a:pt x="7106" y="316"/>
                </a:cubicBezTo>
                <a:lnTo>
                  <a:pt x="7106" y="316"/>
                </a:lnTo>
                <a:lnTo>
                  <a:pt x="7101" y="316"/>
                </a:lnTo>
                <a:cubicBezTo>
                  <a:pt x="7097" y="315"/>
                  <a:pt x="7093" y="316"/>
                  <a:pt x="7092" y="319"/>
                </a:cubicBezTo>
                <a:cubicBezTo>
                  <a:pt x="7092" y="320"/>
                  <a:pt x="7093" y="321"/>
                  <a:pt x="7094" y="321"/>
                </a:cubicBezTo>
                <a:cubicBezTo>
                  <a:pt x="7099" y="324"/>
                  <a:pt x="7104" y="324"/>
                  <a:pt x="7109" y="321"/>
                </a:cubicBezTo>
                <a:lnTo>
                  <a:pt x="7110" y="319"/>
                </a:lnTo>
                <a:lnTo>
                  <a:pt x="7111" y="319"/>
                </a:lnTo>
                <a:cubicBezTo>
                  <a:pt x="7118" y="325"/>
                  <a:pt x="7098" y="337"/>
                  <a:pt x="7106" y="341"/>
                </a:cubicBezTo>
                <a:cubicBezTo>
                  <a:pt x="7106" y="339"/>
                  <a:pt x="7110" y="337"/>
                  <a:pt x="7109" y="341"/>
                </a:cubicBezTo>
                <a:cubicBezTo>
                  <a:pt x="7108" y="345"/>
                  <a:pt x="7105" y="346"/>
                  <a:pt x="7102" y="347"/>
                </a:cubicBezTo>
                <a:cubicBezTo>
                  <a:pt x="7096" y="340"/>
                  <a:pt x="7085" y="337"/>
                  <a:pt x="7075" y="340"/>
                </a:cubicBezTo>
                <a:cubicBezTo>
                  <a:pt x="7077" y="353"/>
                  <a:pt x="7080" y="369"/>
                  <a:pt x="7092" y="368"/>
                </a:cubicBezTo>
                <a:cubicBezTo>
                  <a:pt x="7103" y="366"/>
                  <a:pt x="7099" y="350"/>
                  <a:pt x="7112" y="351"/>
                </a:cubicBezTo>
                <a:cubicBezTo>
                  <a:pt x="7108" y="364"/>
                  <a:pt x="7122" y="375"/>
                  <a:pt x="7108" y="378"/>
                </a:cubicBezTo>
                <a:cubicBezTo>
                  <a:pt x="7100" y="378"/>
                  <a:pt x="7098" y="373"/>
                  <a:pt x="7092" y="371"/>
                </a:cubicBezTo>
                <a:cubicBezTo>
                  <a:pt x="7084" y="383"/>
                  <a:pt x="7086" y="390"/>
                  <a:pt x="7078" y="404"/>
                </a:cubicBezTo>
                <a:cubicBezTo>
                  <a:pt x="7090" y="404"/>
                  <a:pt x="7105" y="408"/>
                  <a:pt x="7108" y="398"/>
                </a:cubicBezTo>
                <a:cubicBezTo>
                  <a:pt x="7113" y="417"/>
                  <a:pt x="7114" y="437"/>
                  <a:pt x="7110" y="456"/>
                </a:cubicBezTo>
                <a:cubicBezTo>
                  <a:pt x="7115" y="459"/>
                  <a:pt x="7121" y="461"/>
                  <a:pt x="7127" y="460"/>
                </a:cubicBezTo>
                <a:cubicBezTo>
                  <a:pt x="7136" y="455"/>
                  <a:pt x="7121" y="446"/>
                  <a:pt x="7130" y="443"/>
                </a:cubicBezTo>
                <a:cubicBezTo>
                  <a:pt x="7143" y="450"/>
                  <a:pt x="7151" y="460"/>
                  <a:pt x="7163" y="467"/>
                </a:cubicBezTo>
                <a:cubicBezTo>
                  <a:pt x="7158" y="470"/>
                  <a:pt x="7152" y="472"/>
                  <a:pt x="7146" y="470"/>
                </a:cubicBezTo>
                <a:cubicBezTo>
                  <a:pt x="7145" y="482"/>
                  <a:pt x="7163" y="475"/>
                  <a:pt x="7156" y="491"/>
                </a:cubicBezTo>
                <a:cubicBezTo>
                  <a:pt x="7169" y="494"/>
                  <a:pt x="7177" y="482"/>
                  <a:pt x="7177" y="498"/>
                </a:cubicBezTo>
                <a:cubicBezTo>
                  <a:pt x="7148" y="510"/>
                  <a:pt x="7131" y="519"/>
                  <a:pt x="7103" y="510"/>
                </a:cubicBezTo>
                <a:cubicBezTo>
                  <a:pt x="7099" y="482"/>
                  <a:pt x="7099" y="454"/>
                  <a:pt x="7101" y="425"/>
                </a:cubicBezTo>
                <a:cubicBezTo>
                  <a:pt x="7093" y="425"/>
                  <a:pt x="7091" y="430"/>
                  <a:pt x="7085" y="432"/>
                </a:cubicBezTo>
                <a:cubicBezTo>
                  <a:pt x="7086" y="440"/>
                  <a:pt x="7089" y="444"/>
                  <a:pt x="7081" y="449"/>
                </a:cubicBezTo>
                <a:cubicBezTo>
                  <a:pt x="7079" y="461"/>
                  <a:pt x="7092" y="458"/>
                  <a:pt x="7090" y="470"/>
                </a:cubicBezTo>
                <a:cubicBezTo>
                  <a:pt x="7082" y="474"/>
                  <a:pt x="7089" y="494"/>
                  <a:pt x="7076" y="493"/>
                </a:cubicBezTo>
                <a:cubicBezTo>
                  <a:pt x="7064" y="492"/>
                  <a:pt x="7058" y="484"/>
                  <a:pt x="7046" y="482"/>
                </a:cubicBezTo>
                <a:cubicBezTo>
                  <a:pt x="7043" y="491"/>
                  <a:pt x="7042" y="500"/>
                  <a:pt x="7043" y="509"/>
                </a:cubicBezTo>
                <a:cubicBezTo>
                  <a:pt x="7039" y="509"/>
                  <a:pt x="7035" y="508"/>
                  <a:pt x="7033" y="505"/>
                </a:cubicBezTo>
                <a:cubicBezTo>
                  <a:pt x="7029" y="515"/>
                  <a:pt x="7030" y="527"/>
                  <a:pt x="7035" y="536"/>
                </a:cubicBezTo>
                <a:cubicBezTo>
                  <a:pt x="7042" y="516"/>
                  <a:pt x="7063" y="505"/>
                  <a:pt x="7083" y="510"/>
                </a:cubicBezTo>
                <a:cubicBezTo>
                  <a:pt x="7084" y="507"/>
                  <a:pt x="7083" y="503"/>
                  <a:pt x="7086" y="503"/>
                </a:cubicBezTo>
                <a:cubicBezTo>
                  <a:pt x="7083" y="517"/>
                  <a:pt x="7086" y="531"/>
                  <a:pt x="7095" y="541"/>
                </a:cubicBezTo>
                <a:cubicBezTo>
                  <a:pt x="7102" y="535"/>
                  <a:pt x="7104" y="525"/>
                  <a:pt x="7099" y="517"/>
                </a:cubicBezTo>
                <a:cubicBezTo>
                  <a:pt x="7122" y="523"/>
                  <a:pt x="7144" y="530"/>
                  <a:pt x="7166" y="538"/>
                </a:cubicBezTo>
                <a:cubicBezTo>
                  <a:pt x="7165" y="532"/>
                  <a:pt x="7170" y="531"/>
                  <a:pt x="7170" y="525"/>
                </a:cubicBezTo>
                <a:cubicBezTo>
                  <a:pt x="7159" y="520"/>
                  <a:pt x="7152" y="534"/>
                  <a:pt x="7149" y="525"/>
                </a:cubicBezTo>
                <a:cubicBezTo>
                  <a:pt x="7149" y="524"/>
                  <a:pt x="7149" y="524"/>
                  <a:pt x="7149" y="523"/>
                </a:cubicBezTo>
                <a:cubicBezTo>
                  <a:pt x="7149" y="516"/>
                  <a:pt x="7156" y="511"/>
                  <a:pt x="7163" y="512"/>
                </a:cubicBezTo>
                <a:cubicBezTo>
                  <a:pt x="7168" y="511"/>
                  <a:pt x="7173" y="514"/>
                  <a:pt x="7176" y="519"/>
                </a:cubicBezTo>
                <a:cubicBezTo>
                  <a:pt x="7173" y="531"/>
                  <a:pt x="7186" y="545"/>
                  <a:pt x="7172" y="549"/>
                </a:cubicBezTo>
                <a:cubicBezTo>
                  <a:pt x="7153" y="543"/>
                  <a:pt x="7121" y="558"/>
                  <a:pt x="7091" y="554"/>
                </a:cubicBezTo>
                <a:cubicBezTo>
                  <a:pt x="7094" y="563"/>
                  <a:pt x="7094" y="573"/>
                  <a:pt x="7092" y="582"/>
                </a:cubicBezTo>
                <a:lnTo>
                  <a:pt x="7092" y="584"/>
                </a:lnTo>
                <a:lnTo>
                  <a:pt x="7091" y="583"/>
                </a:lnTo>
                <a:cubicBezTo>
                  <a:pt x="7087" y="583"/>
                  <a:pt x="7084" y="583"/>
                  <a:pt x="7084" y="587"/>
                </a:cubicBezTo>
                <a:cubicBezTo>
                  <a:pt x="7086" y="587"/>
                  <a:pt x="7087" y="587"/>
                  <a:pt x="7087" y="590"/>
                </a:cubicBezTo>
                <a:cubicBezTo>
                  <a:pt x="7088" y="590"/>
                  <a:pt x="7089" y="590"/>
                  <a:pt x="7090" y="590"/>
                </a:cubicBezTo>
                <a:lnTo>
                  <a:pt x="7091" y="590"/>
                </a:lnTo>
                <a:lnTo>
                  <a:pt x="7090" y="591"/>
                </a:lnTo>
                <a:cubicBezTo>
                  <a:pt x="7102" y="594"/>
                  <a:pt x="7095" y="578"/>
                  <a:pt x="7107" y="581"/>
                </a:cubicBezTo>
                <a:cubicBezTo>
                  <a:pt x="7105" y="592"/>
                  <a:pt x="7113" y="592"/>
                  <a:pt x="7110" y="602"/>
                </a:cubicBezTo>
                <a:cubicBezTo>
                  <a:pt x="7124" y="605"/>
                  <a:pt x="7126" y="596"/>
                  <a:pt x="7137" y="596"/>
                </a:cubicBezTo>
                <a:cubicBezTo>
                  <a:pt x="7138" y="583"/>
                  <a:pt x="7125" y="573"/>
                  <a:pt x="7138" y="559"/>
                </a:cubicBezTo>
                <a:lnTo>
                  <a:pt x="7159" y="559"/>
                </a:lnTo>
                <a:cubicBezTo>
                  <a:pt x="7148" y="573"/>
                  <a:pt x="7171" y="575"/>
                  <a:pt x="7179" y="580"/>
                </a:cubicBezTo>
                <a:cubicBezTo>
                  <a:pt x="7173" y="599"/>
                  <a:pt x="7152" y="573"/>
                  <a:pt x="7153" y="576"/>
                </a:cubicBezTo>
                <a:cubicBezTo>
                  <a:pt x="7149" y="587"/>
                  <a:pt x="7162" y="583"/>
                  <a:pt x="7162" y="589"/>
                </a:cubicBezTo>
                <a:cubicBezTo>
                  <a:pt x="7155" y="590"/>
                  <a:pt x="7160" y="604"/>
                  <a:pt x="7162" y="606"/>
                </a:cubicBezTo>
                <a:cubicBezTo>
                  <a:pt x="7156" y="613"/>
                  <a:pt x="7152" y="602"/>
                  <a:pt x="7149" y="613"/>
                </a:cubicBezTo>
                <a:cubicBezTo>
                  <a:pt x="7154" y="613"/>
                  <a:pt x="7160" y="613"/>
                  <a:pt x="7159" y="620"/>
                </a:cubicBezTo>
                <a:cubicBezTo>
                  <a:pt x="7148" y="617"/>
                  <a:pt x="7138" y="614"/>
                  <a:pt x="7129" y="609"/>
                </a:cubicBezTo>
                <a:cubicBezTo>
                  <a:pt x="7124" y="623"/>
                  <a:pt x="7096" y="616"/>
                  <a:pt x="7085" y="625"/>
                </a:cubicBezTo>
                <a:cubicBezTo>
                  <a:pt x="7097" y="639"/>
                  <a:pt x="7112" y="629"/>
                  <a:pt x="7125" y="643"/>
                </a:cubicBezTo>
                <a:cubicBezTo>
                  <a:pt x="7140" y="636"/>
                  <a:pt x="7158" y="633"/>
                  <a:pt x="7175" y="634"/>
                </a:cubicBezTo>
                <a:cubicBezTo>
                  <a:pt x="7175" y="637"/>
                  <a:pt x="7176" y="641"/>
                  <a:pt x="7178" y="644"/>
                </a:cubicBezTo>
                <a:cubicBezTo>
                  <a:pt x="7169" y="647"/>
                  <a:pt x="7170" y="639"/>
                  <a:pt x="7162" y="640"/>
                </a:cubicBezTo>
                <a:cubicBezTo>
                  <a:pt x="7157" y="644"/>
                  <a:pt x="7161" y="658"/>
                  <a:pt x="7148" y="653"/>
                </a:cubicBezTo>
                <a:cubicBezTo>
                  <a:pt x="7145" y="664"/>
                  <a:pt x="7156" y="661"/>
                  <a:pt x="7158" y="667"/>
                </a:cubicBezTo>
                <a:cubicBezTo>
                  <a:pt x="7145" y="676"/>
                  <a:pt x="7129" y="676"/>
                  <a:pt x="7116" y="670"/>
                </a:cubicBezTo>
                <a:lnTo>
                  <a:pt x="7114" y="668"/>
                </a:lnTo>
                <a:lnTo>
                  <a:pt x="7114" y="668"/>
                </a:lnTo>
                <a:cubicBezTo>
                  <a:pt x="7113" y="665"/>
                  <a:pt x="7111" y="661"/>
                  <a:pt x="7109" y="658"/>
                </a:cubicBezTo>
                <a:lnTo>
                  <a:pt x="7109" y="657"/>
                </a:lnTo>
                <a:cubicBezTo>
                  <a:pt x="7108" y="660"/>
                  <a:pt x="7106" y="661"/>
                  <a:pt x="7102" y="662"/>
                </a:cubicBezTo>
                <a:cubicBezTo>
                  <a:pt x="7101" y="670"/>
                  <a:pt x="7104" y="676"/>
                  <a:pt x="7109" y="678"/>
                </a:cubicBezTo>
                <a:lnTo>
                  <a:pt x="7111" y="679"/>
                </a:lnTo>
                <a:lnTo>
                  <a:pt x="7111" y="682"/>
                </a:lnTo>
                <a:cubicBezTo>
                  <a:pt x="7112" y="684"/>
                  <a:pt x="7113" y="685"/>
                  <a:pt x="7114" y="687"/>
                </a:cubicBezTo>
                <a:cubicBezTo>
                  <a:pt x="7153" y="685"/>
                  <a:pt x="7166" y="660"/>
                  <a:pt x="7208" y="672"/>
                </a:cubicBezTo>
                <a:cubicBezTo>
                  <a:pt x="7200" y="673"/>
                  <a:pt x="7192" y="674"/>
                  <a:pt x="7194" y="686"/>
                </a:cubicBezTo>
                <a:cubicBezTo>
                  <a:pt x="7205" y="685"/>
                  <a:pt x="7219" y="688"/>
                  <a:pt x="7224" y="683"/>
                </a:cubicBezTo>
                <a:cubicBezTo>
                  <a:pt x="7226" y="673"/>
                  <a:pt x="7216" y="662"/>
                  <a:pt x="7228" y="659"/>
                </a:cubicBezTo>
                <a:lnTo>
                  <a:pt x="7228" y="690"/>
                </a:lnTo>
                <a:cubicBezTo>
                  <a:pt x="7216" y="688"/>
                  <a:pt x="7210" y="692"/>
                  <a:pt x="7207" y="699"/>
                </a:cubicBezTo>
                <a:cubicBezTo>
                  <a:pt x="7219" y="708"/>
                  <a:pt x="7233" y="693"/>
                  <a:pt x="7231" y="713"/>
                </a:cubicBezTo>
                <a:cubicBezTo>
                  <a:pt x="7202" y="718"/>
                  <a:pt x="7182" y="703"/>
                  <a:pt x="7154" y="712"/>
                </a:cubicBezTo>
                <a:cubicBezTo>
                  <a:pt x="7162" y="726"/>
                  <a:pt x="7203" y="723"/>
                  <a:pt x="7214" y="720"/>
                </a:cubicBezTo>
                <a:cubicBezTo>
                  <a:pt x="7212" y="734"/>
                  <a:pt x="7196" y="751"/>
                  <a:pt x="7183" y="743"/>
                </a:cubicBezTo>
                <a:cubicBezTo>
                  <a:pt x="7182" y="734"/>
                  <a:pt x="7196" y="740"/>
                  <a:pt x="7193" y="730"/>
                </a:cubicBezTo>
                <a:cubicBezTo>
                  <a:pt x="7181" y="728"/>
                  <a:pt x="7173" y="731"/>
                  <a:pt x="7170" y="739"/>
                </a:cubicBezTo>
                <a:cubicBezTo>
                  <a:pt x="7175" y="737"/>
                  <a:pt x="7184" y="746"/>
                  <a:pt x="7176" y="746"/>
                </a:cubicBezTo>
                <a:cubicBezTo>
                  <a:pt x="7165" y="747"/>
                  <a:pt x="7147" y="741"/>
                  <a:pt x="7149" y="755"/>
                </a:cubicBezTo>
                <a:cubicBezTo>
                  <a:pt x="7177" y="746"/>
                  <a:pt x="7183" y="767"/>
                  <a:pt x="7216" y="757"/>
                </a:cubicBezTo>
                <a:cubicBezTo>
                  <a:pt x="7214" y="762"/>
                  <a:pt x="7220" y="774"/>
                  <a:pt x="7212" y="774"/>
                </a:cubicBezTo>
                <a:cubicBezTo>
                  <a:pt x="7212" y="763"/>
                  <a:pt x="7196" y="768"/>
                  <a:pt x="7186" y="767"/>
                </a:cubicBezTo>
                <a:lnTo>
                  <a:pt x="7184" y="773"/>
                </a:lnTo>
                <a:lnTo>
                  <a:pt x="7184" y="773"/>
                </a:lnTo>
                <a:cubicBezTo>
                  <a:pt x="7178" y="769"/>
                  <a:pt x="7163" y="768"/>
                  <a:pt x="7163" y="778"/>
                </a:cubicBezTo>
                <a:cubicBezTo>
                  <a:pt x="7168" y="779"/>
                  <a:pt x="7175" y="782"/>
                  <a:pt x="7180" y="781"/>
                </a:cubicBezTo>
                <a:lnTo>
                  <a:pt x="7181" y="781"/>
                </a:lnTo>
                <a:lnTo>
                  <a:pt x="7180" y="785"/>
                </a:lnTo>
                <a:cubicBezTo>
                  <a:pt x="7177" y="790"/>
                  <a:pt x="7174" y="794"/>
                  <a:pt x="7168" y="797"/>
                </a:cubicBezTo>
                <a:cubicBezTo>
                  <a:pt x="7166" y="792"/>
                  <a:pt x="7166" y="783"/>
                  <a:pt x="7155" y="786"/>
                </a:cubicBezTo>
                <a:cubicBezTo>
                  <a:pt x="7150" y="792"/>
                  <a:pt x="7158" y="798"/>
                  <a:pt x="7148" y="803"/>
                </a:cubicBezTo>
                <a:cubicBezTo>
                  <a:pt x="7137" y="800"/>
                  <a:pt x="7127" y="784"/>
                  <a:pt x="7121" y="803"/>
                </a:cubicBezTo>
                <a:cubicBezTo>
                  <a:pt x="7112" y="789"/>
                  <a:pt x="7139" y="787"/>
                  <a:pt x="7139" y="773"/>
                </a:cubicBezTo>
                <a:cubicBezTo>
                  <a:pt x="7118" y="774"/>
                  <a:pt x="7074" y="781"/>
                  <a:pt x="7097" y="806"/>
                </a:cubicBezTo>
                <a:cubicBezTo>
                  <a:pt x="7096" y="797"/>
                  <a:pt x="7099" y="793"/>
                  <a:pt x="7108" y="796"/>
                </a:cubicBezTo>
                <a:cubicBezTo>
                  <a:pt x="7106" y="802"/>
                  <a:pt x="7098" y="802"/>
                  <a:pt x="7101" y="812"/>
                </a:cubicBezTo>
                <a:cubicBezTo>
                  <a:pt x="7135" y="813"/>
                  <a:pt x="7184" y="793"/>
                  <a:pt x="7167" y="841"/>
                </a:cubicBezTo>
                <a:cubicBezTo>
                  <a:pt x="7166" y="845"/>
                  <a:pt x="7153" y="846"/>
                  <a:pt x="7153" y="858"/>
                </a:cubicBezTo>
                <a:cubicBezTo>
                  <a:pt x="7147" y="842"/>
                  <a:pt x="7136" y="861"/>
                  <a:pt x="7130" y="854"/>
                </a:cubicBezTo>
                <a:cubicBezTo>
                  <a:pt x="7142" y="837"/>
                  <a:pt x="7119" y="836"/>
                  <a:pt x="7127" y="823"/>
                </a:cubicBezTo>
                <a:cubicBezTo>
                  <a:pt x="7115" y="822"/>
                  <a:pt x="7109" y="819"/>
                  <a:pt x="7100" y="826"/>
                </a:cubicBezTo>
                <a:cubicBezTo>
                  <a:pt x="7109" y="826"/>
                  <a:pt x="7107" y="838"/>
                  <a:pt x="7107" y="847"/>
                </a:cubicBezTo>
                <a:cubicBezTo>
                  <a:pt x="7123" y="848"/>
                  <a:pt x="7123" y="855"/>
                  <a:pt x="7123" y="864"/>
                </a:cubicBezTo>
                <a:cubicBezTo>
                  <a:pt x="7151" y="860"/>
                  <a:pt x="7186" y="865"/>
                  <a:pt x="7194" y="832"/>
                </a:cubicBezTo>
                <a:cubicBezTo>
                  <a:pt x="7202" y="845"/>
                  <a:pt x="7218" y="828"/>
                  <a:pt x="7228" y="832"/>
                </a:cubicBezTo>
                <a:cubicBezTo>
                  <a:pt x="7235" y="812"/>
                  <a:pt x="7206" y="826"/>
                  <a:pt x="7211" y="808"/>
                </a:cubicBezTo>
                <a:cubicBezTo>
                  <a:pt x="7223" y="808"/>
                  <a:pt x="7226" y="814"/>
                  <a:pt x="7232" y="805"/>
                </a:cubicBezTo>
                <a:cubicBezTo>
                  <a:pt x="7230" y="805"/>
                  <a:pt x="7228" y="802"/>
                  <a:pt x="7232" y="802"/>
                </a:cubicBezTo>
                <a:cubicBezTo>
                  <a:pt x="7238" y="812"/>
                  <a:pt x="7226" y="830"/>
                  <a:pt x="7241" y="836"/>
                </a:cubicBezTo>
                <a:cubicBezTo>
                  <a:pt x="7234" y="838"/>
                  <a:pt x="7240" y="858"/>
                  <a:pt x="7231" y="859"/>
                </a:cubicBezTo>
                <a:cubicBezTo>
                  <a:pt x="7233" y="840"/>
                  <a:pt x="7221" y="856"/>
                  <a:pt x="7210" y="852"/>
                </a:cubicBezTo>
                <a:cubicBezTo>
                  <a:pt x="7207" y="862"/>
                  <a:pt x="7221" y="856"/>
                  <a:pt x="7216" y="869"/>
                </a:cubicBezTo>
                <a:cubicBezTo>
                  <a:pt x="7204" y="868"/>
                  <a:pt x="7205" y="864"/>
                  <a:pt x="7199" y="872"/>
                </a:cubicBezTo>
                <a:cubicBezTo>
                  <a:pt x="7196" y="865"/>
                  <a:pt x="7198" y="854"/>
                  <a:pt x="7183" y="858"/>
                </a:cubicBezTo>
                <a:cubicBezTo>
                  <a:pt x="7178" y="873"/>
                  <a:pt x="7194" y="867"/>
                  <a:pt x="7192" y="879"/>
                </a:cubicBezTo>
                <a:cubicBezTo>
                  <a:pt x="7184" y="877"/>
                  <a:pt x="7185" y="885"/>
                  <a:pt x="7176" y="882"/>
                </a:cubicBezTo>
                <a:cubicBezTo>
                  <a:pt x="7173" y="893"/>
                  <a:pt x="7189" y="886"/>
                  <a:pt x="7185" y="899"/>
                </a:cubicBezTo>
                <a:cubicBezTo>
                  <a:pt x="7174" y="900"/>
                  <a:pt x="7164" y="906"/>
                  <a:pt x="7159" y="895"/>
                </a:cubicBezTo>
                <a:cubicBezTo>
                  <a:pt x="7165" y="893"/>
                  <a:pt x="7172" y="894"/>
                  <a:pt x="7176" y="889"/>
                </a:cubicBezTo>
                <a:cubicBezTo>
                  <a:pt x="7162" y="881"/>
                  <a:pt x="7160" y="876"/>
                  <a:pt x="7146" y="875"/>
                </a:cubicBezTo>
                <a:lnTo>
                  <a:pt x="7143" y="874"/>
                </a:lnTo>
                <a:lnTo>
                  <a:pt x="7141" y="873"/>
                </a:lnTo>
                <a:cubicBezTo>
                  <a:pt x="7134" y="868"/>
                  <a:pt x="7126" y="866"/>
                  <a:pt x="7118" y="868"/>
                </a:cubicBezTo>
                <a:cubicBezTo>
                  <a:pt x="7112" y="886"/>
                  <a:pt x="7107" y="890"/>
                  <a:pt x="7088" y="894"/>
                </a:cubicBezTo>
                <a:lnTo>
                  <a:pt x="7083" y="894"/>
                </a:lnTo>
                <a:lnTo>
                  <a:pt x="7083" y="894"/>
                </a:lnTo>
                <a:lnTo>
                  <a:pt x="7083" y="894"/>
                </a:lnTo>
                <a:lnTo>
                  <a:pt x="7083" y="894"/>
                </a:lnTo>
                <a:lnTo>
                  <a:pt x="7083" y="898"/>
                </a:lnTo>
                <a:cubicBezTo>
                  <a:pt x="7083" y="902"/>
                  <a:pt x="7083" y="906"/>
                  <a:pt x="7086" y="908"/>
                </a:cubicBezTo>
                <a:cubicBezTo>
                  <a:pt x="7097" y="900"/>
                  <a:pt x="7107" y="906"/>
                  <a:pt x="7127" y="906"/>
                </a:cubicBezTo>
                <a:cubicBezTo>
                  <a:pt x="7129" y="898"/>
                  <a:pt x="7134" y="894"/>
                  <a:pt x="7139" y="888"/>
                </a:cubicBezTo>
                <a:lnTo>
                  <a:pt x="7139" y="888"/>
                </a:lnTo>
                <a:lnTo>
                  <a:pt x="7139" y="888"/>
                </a:lnTo>
                <a:cubicBezTo>
                  <a:pt x="7141" y="891"/>
                  <a:pt x="7145" y="893"/>
                  <a:pt x="7148" y="898"/>
                </a:cubicBezTo>
                <a:cubicBezTo>
                  <a:pt x="7149" y="894"/>
                  <a:pt x="7148" y="888"/>
                  <a:pt x="7152" y="888"/>
                </a:cubicBezTo>
                <a:cubicBezTo>
                  <a:pt x="7165" y="900"/>
                  <a:pt x="7125" y="916"/>
                  <a:pt x="7152" y="922"/>
                </a:cubicBezTo>
                <a:cubicBezTo>
                  <a:pt x="7159" y="895"/>
                  <a:pt x="7200" y="916"/>
                  <a:pt x="7199" y="937"/>
                </a:cubicBezTo>
                <a:cubicBezTo>
                  <a:pt x="7188" y="932"/>
                  <a:pt x="7190" y="935"/>
                  <a:pt x="7182" y="940"/>
                </a:cubicBezTo>
                <a:cubicBezTo>
                  <a:pt x="7182" y="952"/>
                  <a:pt x="7178" y="967"/>
                  <a:pt x="7188" y="970"/>
                </a:cubicBezTo>
                <a:cubicBezTo>
                  <a:pt x="7184" y="980"/>
                  <a:pt x="7163" y="972"/>
                  <a:pt x="7161" y="983"/>
                </a:cubicBezTo>
                <a:cubicBezTo>
                  <a:pt x="7172" y="986"/>
                  <a:pt x="7174" y="980"/>
                  <a:pt x="7182" y="980"/>
                </a:cubicBezTo>
                <a:cubicBezTo>
                  <a:pt x="7179" y="994"/>
                  <a:pt x="7198" y="986"/>
                  <a:pt x="7201" y="994"/>
                </a:cubicBezTo>
                <a:cubicBezTo>
                  <a:pt x="7192" y="1000"/>
                  <a:pt x="7182" y="1003"/>
                  <a:pt x="7171" y="1004"/>
                </a:cubicBezTo>
                <a:cubicBezTo>
                  <a:pt x="7178" y="1023"/>
                  <a:pt x="7172" y="1028"/>
                  <a:pt x="7171" y="1044"/>
                </a:cubicBezTo>
                <a:cubicBezTo>
                  <a:pt x="7179" y="1046"/>
                  <a:pt x="7178" y="1038"/>
                  <a:pt x="7188" y="1041"/>
                </a:cubicBezTo>
                <a:cubicBezTo>
                  <a:pt x="7186" y="1064"/>
                  <a:pt x="7201" y="1075"/>
                  <a:pt x="7183" y="1092"/>
                </a:cubicBezTo>
                <a:cubicBezTo>
                  <a:pt x="7182" y="1085"/>
                  <a:pt x="7173" y="1085"/>
                  <a:pt x="7173" y="1078"/>
                </a:cubicBezTo>
                <a:cubicBezTo>
                  <a:pt x="7177" y="1073"/>
                  <a:pt x="7185" y="1064"/>
                  <a:pt x="7173" y="1061"/>
                </a:cubicBezTo>
                <a:cubicBezTo>
                  <a:pt x="7171" y="1067"/>
                  <a:pt x="7171" y="1075"/>
                  <a:pt x="7166" y="1078"/>
                </a:cubicBezTo>
                <a:cubicBezTo>
                  <a:pt x="7153" y="1067"/>
                  <a:pt x="7129" y="1068"/>
                  <a:pt x="7120" y="1053"/>
                </a:cubicBezTo>
                <a:cubicBezTo>
                  <a:pt x="7132" y="1055"/>
                  <a:pt x="7139" y="1052"/>
                  <a:pt x="7141" y="1043"/>
                </a:cubicBezTo>
                <a:cubicBezTo>
                  <a:pt x="7132" y="1045"/>
                  <a:pt x="7124" y="1041"/>
                  <a:pt x="7120" y="1033"/>
                </a:cubicBezTo>
                <a:cubicBezTo>
                  <a:pt x="7130" y="1024"/>
                  <a:pt x="7137" y="1034"/>
                  <a:pt x="7141" y="1040"/>
                </a:cubicBezTo>
                <a:cubicBezTo>
                  <a:pt x="7147" y="1034"/>
                  <a:pt x="7165" y="1039"/>
                  <a:pt x="7165" y="1027"/>
                </a:cubicBezTo>
                <a:cubicBezTo>
                  <a:pt x="7157" y="1027"/>
                  <a:pt x="7163" y="1015"/>
                  <a:pt x="7162" y="1010"/>
                </a:cubicBezTo>
                <a:lnTo>
                  <a:pt x="7148" y="1010"/>
                </a:lnTo>
                <a:cubicBezTo>
                  <a:pt x="7144" y="1018"/>
                  <a:pt x="7156" y="1027"/>
                  <a:pt x="7148" y="1027"/>
                </a:cubicBezTo>
                <a:cubicBezTo>
                  <a:pt x="7138" y="1022"/>
                  <a:pt x="7126" y="1019"/>
                  <a:pt x="7115" y="1019"/>
                </a:cubicBezTo>
                <a:cubicBezTo>
                  <a:pt x="7115" y="1020"/>
                  <a:pt x="7115" y="1020"/>
                  <a:pt x="7115" y="1020"/>
                </a:cubicBezTo>
                <a:cubicBezTo>
                  <a:pt x="7121" y="1034"/>
                  <a:pt x="7114" y="1050"/>
                  <a:pt x="7101" y="1056"/>
                </a:cubicBezTo>
                <a:cubicBezTo>
                  <a:pt x="7113" y="1053"/>
                  <a:pt x="7115" y="1060"/>
                  <a:pt x="7114" y="1069"/>
                </a:cubicBezTo>
                <a:lnTo>
                  <a:pt x="7114" y="1073"/>
                </a:lnTo>
                <a:lnTo>
                  <a:pt x="7114" y="1073"/>
                </a:lnTo>
                <a:lnTo>
                  <a:pt x="7114" y="1073"/>
                </a:lnTo>
                <a:lnTo>
                  <a:pt x="7114" y="1073"/>
                </a:lnTo>
                <a:cubicBezTo>
                  <a:pt x="7106" y="1074"/>
                  <a:pt x="7099" y="1076"/>
                  <a:pt x="7097" y="1083"/>
                </a:cubicBezTo>
                <a:cubicBezTo>
                  <a:pt x="7106" y="1084"/>
                  <a:pt x="7127" y="1095"/>
                  <a:pt x="7130" y="1083"/>
                </a:cubicBezTo>
                <a:cubicBezTo>
                  <a:pt x="7120" y="1085"/>
                  <a:pt x="7119" y="1078"/>
                  <a:pt x="7116" y="1074"/>
                </a:cubicBezTo>
                <a:lnTo>
                  <a:pt x="7114" y="1073"/>
                </a:lnTo>
                <a:lnTo>
                  <a:pt x="7114" y="1073"/>
                </a:lnTo>
                <a:lnTo>
                  <a:pt x="7118" y="1074"/>
                </a:lnTo>
                <a:cubicBezTo>
                  <a:pt x="7140" y="1081"/>
                  <a:pt x="7158" y="1073"/>
                  <a:pt x="7153" y="1101"/>
                </a:cubicBezTo>
                <a:cubicBezTo>
                  <a:pt x="7166" y="1088"/>
                  <a:pt x="7172" y="1110"/>
                  <a:pt x="7183" y="1094"/>
                </a:cubicBezTo>
                <a:cubicBezTo>
                  <a:pt x="7191" y="1098"/>
                  <a:pt x="7196" y="1106"/>
                  <a:pt x="7196" y="1115"/>
                </a:cubicBezTo>
                <a:cubicBezTo>
                  <a:pt x="7192" y="1116"/>
                  <a:pt x="7189" y="1116"/>
                  <a:pt x="7190" y="1122"/>
                </a:cubicBezTo>
                <a:cubicBezTo>
                  <a:pt x="7183" y="1142"/>
                  <a:pt x="7234" y="1138"/>
                  <a:pt x="7213" y="1126"/>
                </a:cubicBezTo>
                <a:cubicBezTo>
                  <a:pt x="7222" y="1120"/>
                  <a:pt x="7224" y="1128"/>
                  <a:pt x="7234" y="1123"/>
                </a:cubicBezTo>
                <a:cubicBezTo>
                  <a:pt x="7237" y="1135"/>
                  <a:pt x="7238" y="1148"/>
                  <a:pt x="7236" y="1160"/>
                </a:cubicBezTo>
                <a:cubicBezTo>
                  <a:pt x="7245" y="1164"/>
                  <a:pt x="7253" y="1150"/>
                  <a:pt x="7257" y="1160"/>
                </a:cubicBezTo>
                <a:cubicBezTo>
                  <a:pt x="7239" y="1162"/>
                  <a:pt x="7240" y="1183"/>
                  <a:pt x="7220" y="1183"/>
                </a:cubicBezTo>
                <a:cubicBezTo>
                  <a:pt x="7221" y="1166"/>
                  <a:pt x="7196" y="1173"/>
                  <a:pt x="7183" y="1169"/>
                </a:cubicBezTo>
                <a:cubicBezTo>
                  <a:pt x="7190" y="1186"/>
                  <a:pt x="7204" y="1187"/>
                  <a:pt x="7195" y="1213"/>
                </a:cubicBezTo>
                <a:cubicBezTo>
                  <a:pt x="7191" y="1218"/>
                  <a:pt x="7178" y="1213"/>
                  <a:pt x="7182" y="1226"/>
                </a:cubicBezTo>
                <a:cubicBezTo>
                  <a:pt x="7194" y="1232"/>
                  <a:pt x="7197" y="1231"/>
                  <a:pt x="7188" y="1243"/>
                </a:cubicBezTo>
                <a:cubicBezTo>
                  <a:pt x="7201" y="1244"/>
                  <a:pt x="7213" y="1237"/>
                  <a:pt x="7218" y="1247"/>
                </a:cubicBezTo>
                <a:cubicBezTo>
                  <a:pt x="7204" y="1264"/>
                  <a:pt x="7175" y="1252"/>
                  <a:pt x="7161" y="1263"/>
                </a:cubicBezTo>
                <a:cubicBezTo>
                  <a:pt x="7167" y="1268"/>
                  <a:pt x="7177" y="1268"/>
                  <a:pt x="7182" y="1274"/>
                </a:cubicBezTo>
                <a:cubicBezTo>
                  <a:pt x="7177" y="1287"/>
                  <a:pt x="7156" y="1274"/>
                  <a:pt x="7145" y="1274"/>
                </a:cubicBezTo>
                <a:cubicBezTo>
                  <a:pt x="7139" y="1285"/>
                  <a:pt x="7155" y="1279"/>
                  <a:pt x="7154" y="1284"/>
                </a:cubicBezTo>
                <a:cubicBezTo>
                  <a:pt x="7154" y="1289"/>
                  <a:pt x="7155" y="1296"/>
                  <a:pt x="7151" y="1297"/>
                </a:cubicBezTo>
                <a:cubicBezTo>
                  <a:pt x="7141" y="1293"/>
                  <a:pt x="7118" y="1292"/>
                  <a:pt x="7114" y="1303"/>
                </a:cubicBezTo>
                <a:cubicBezTo>
                  <a:pt x="7134" y="1306"/>
                  <a:pt x="7156" y="1307"/>
                  <a:pt x="7164" y="1321"/>
                </a:cubicBezTo>
                <a:cubicBezTo>
                  <a:pt x="7151" y="1322"/>
                  <a:pt x="7140" y="1329"/>
                  <a:pt x="7136" y="1341"/>
                </a:cubicBezTo>
                <a:cubicBezTo>
                  <a:pt x="7123" y="1343"/>
                  <a:pt x="7123" y="1332"/>
                  <a:pt x="7113" y="1330"/>
                </a:cubicBezTo>
                <a:cubicBezTo>
                  <a:pt x="7107" y="1351"/>
                  <a:pt x="7097" y="1354"/>
                  <a:pt x="7082" y="1360"/>
                </a:cubicBezTo>
                <a:cubicBezTo>
                  <a:pt x="7085" y="1371"/>
                  <a:pt x="7085" y="1383"/>
                  <a:pt x="7085" y="1394"/>
                </a:cubicBezTo>
                <a:cubicBezTo>
                  <a:pt x="7094" y="1393"/>
                  <a:pt x="7101" y="1386"/>
                  <a:pt x="7102" y="1377"/>
                </a:cubicBezTo>
                <a:cubicBezTo>
                  <a:pt x="7092" y="1381"/>
                  <a:pt x="7096" y="1370"/>
                  <a:pt x="7096" y="1364"/>
                </a:cubicBezTo>
                <a:cubicBezTo>
                  <a:pt x="7102" y="1365"/>
                  <a:pt x="7103" y="1361"/>
                  <a:pt x="7109" y="1361"/>
                </a:cubicBezTo>
                <a:cubicBezTo>
                  <a:pt x="7109" y="1366"/>
                  <a:pt x="7109" y="1372"/>
                  <a:pt x="7109" y="1378"/>
                </a:cubicBezTo>
                <a:cubicBezTo>
                  <a:pt x="7120" y="1382"/>
                  <a:pt x="7118" y="1379"/>
                  <a:pt x="7126" y="1375"/>
                </a:cubicBezTo>
                <a:cubicBezTo>
                  <a:pt x="7126" y="1361"/>
                  <a:pt x="7112" y="1352"/>
                  <a:pt x="7126" y="1344"/>
                </a:cubicBezTo>
                <a:cubicBezTo>
                  <a:pt x="7137" y="1344"/>
                  <a:pt x="7137" y="1353"/>
                  <a:pt x="7149" y="1352"/>
                </a:cubicBezTo>
                <a:cubicBezTo>
                  <a:pt x="7157" y="1334"/>
                  <a:pt x="7173" y="1322"/>
                  <a:pt x="7191" y="1319"/>
                </a:cubicBezTo>
                <a:cubicBezTo>
                  <a:pt x="7194" y="1306"/>
                  <a:pt x="7175" y="1314"/>
                  <a:pt x="7178" y="1301"/>
                </a:cubicBezTo>
                <a:lnTo>
                  <a:pt x="7199" y="1301"/>
                </a:lnTo>
                <a:cubicBezTo>
                  <a:pt x="7198" y="1306"/>
                  <a:pt x="7199" y="1311"/>
                  <a:pt x="7202" y="1315"/>
                </a:cubicBezTo>
                <a:cubicBezTo>
                  <a:pt x="7215" y="1315"/>
                  <a:pt x="7221" y="1306"/>
                  <a:pt x="7235" y="1306"/>
                </a:cubicBezTo>
                <a:cubicBezTo>
                  <a:pt x="7235" y="1291"/>
                  <a:pt x="7212" y="1289"/>
                  <a:pt x="7206" y="1298"/>
                </a:cubicBezTo>
                <a:cubicBezTo>
                  <a:pt x="7200" y="1292"/>
                  <a:pt x="7186" y="1276"/>
                  <a:pt x="7189" y="1271"/>
                </a:cubicBezTo>
                <a:cubicBezTo>
                  <a:pt x="7200" y="1274"/>
                  <a:pt x="7210" y="1277"/>
                  <a:pt x="7219" y="1282"/>
                </a:cubicBezTo>
                <a:cubicBezTo>
                  <a:pt x="7220" y="1269"/>
                  <a:pt x="7224" y="1273"/>
                  <a:pt x="7233" y="1275"/>
                </a:cubicBezTo>
                <a:cubicBezTo>
                  <a:pt x="7239" y="1270"/>
                  <a:pt x="7233" y="1254"/>
                  <a:pt x="7243" y="1254"/>
                </a:cubicBezTo>
                <a:cubicBezTo>
                  <a:pt x="7245" y="1274"/>
                  <a:pt x="7280" y="1274"/>
                  <a:pt x="7266" y="1296"/>
                </a:cubicBezTo>
                <a:cubicBezTo>
                  <a:pt x="7273" y="1301"/>
                  <a:pt x="7280" y="1294"/>
                  <a:pt x="7287" y="1303"/>
                </a:cubicBezTo>
                <a:cubicBezTo>
                  <a:pt x="7276" y="1318"/>
                  <a:pt x="7270" y="1314"/>
                  <a:pt x="7253" y="1320"/>
                </a:cubicBezTo>
                <a:cubicBezTo>
                  <a:pt x="7251" y="1303"/>
                  <a:pt x="7264" y="1301"/>
                  <a:pt x="7264" y="1286"/>
                </a:cubicBezTo>
                <a:cubicBezTo>
                  <a:pt x="7257" y="1287"/>
                  <a:pt x="7256" y="1282"/>
                  <a:pt x="7250" y="1282"/>
                </a:cubicBezTo>
                <a:cubicBezTo>
                  <a:pt x="7248" y="1312"/>
                  <a:pt x="7242" y="1346"/>
                  <a:pt x="7255" y="1364"/>
                </a:cubicBezTo>
                <a:cubicBezTo>
                  <a:pt x="7262" y="1361"/>
                  <a:pt x="7254" y="1342"/>
                  <a:pt x="7262" y="1340"/>
                </a:cubicBezTo>
                <a:cubicBezTo>
                  <a:pt x="7273" y="1345"/>
                  <a:pt x="7289" y="1343"/>
                  <a:pt x="7296" y="1351"/>
                </a:cubicBezTo>
                <a:cubicBezTo>
                  <a:pt x="7289" y="1361"/>
                  <a:pt x="7279" y="1349"/>
                  <a:pt x="7272" y="1361"/>
                </a:cubicBezTo>
                <a:cubicBezTo>
                  <a:pt x="7298" y="1368"/>
                  <a:pt x="7284" y="1394"/>
                  <a:pt x="7291" y="1415"/>
                </a:cubicBezTo>
                <a:cubicBezTo>
                  <a:pt x="7281" y="1418"/>
                  <a:pt x="7271" y="1422"/>
                  <a:pt x="7260" y="1424"/>
                </a:cubicBezTo>
                <a:cubicBezTo>
                  <a:pt x="7255" y="1419"/>
                  <a:pt x="7258" y="1405"/>
                  <a:pt x="7258" y="1394"/>
                </a:cubicBezTo>
                <a:cubicBezTo>
                  <a:pt x="7251" y="1400"/>
                  <a:pt x="7236" y="1399"/>
                  <a:pt x="7231" y="1407"/>
                </a:cubicBezTo>
                <a:cubicBezTo>
                  <a:pt x="7224" y="1401"/>
                  <a:pt x="7235" y="1397"/>
                  <a:pt x="7224" y="1393"/>
                </a:cubicBezTo>
                <a:cubicBezTo>
                  <a:pt x="7216" y="1398"/>
                  <a:pt x="7192" y="1385"/>
                  <a:pt x="7190" y="1406"/>
                </a:cubicBezTo>
                <a:cubicBezTo>
                  <a:pt x="7192" y="1412"/>
                  <a:pt x="7207" y="1406"/>
                  <a:pt x="7207" y="1413"/>
                </a:cubicBezTo>
                <a:cubicBezTo>
                  <a:pt x="7193" y="1423"/>
                  <a:pt x="7213" y="1445"/>
                  <a:pt x="7203" y="1454"/>
                </a:cubicBezTo>
                <a:cubicBezTo>
                  <a:pt x="7200" y="1451"/>
                  <a:pt x="7182" y="1447"/>
                  <a:pt x="7179" y="1454"/>
                </a:cubicBezTo>
                <a:cubicBezTo>
                  <a:pt x="7196" y="1449"/>
                  <a:pt x="7189" y="1466"/>
                  <a:pt x="7196" y="1471"/>
                </a:cubicBezTo>
                <a:cubicBezTo>
                  <a:pt x="7198" y="1462"/>
                  <a:pt x="7208" y="1461"/>
                  <a:pt x="7213" y="1455"/>
                </a:cubicBezTo>
                <a:cubicBezTo>
                  <a:pt x="7221" y="1459"/>
                  <a:pt x="7220" y="1463"/>
                  <a:pt x="7226" y="1455"/>
                </a:cubicBezTo>
                <a:cubicBezTo>
                  <a:pt x="7231" y="1458"/>
                  <a:pt x="7236" y="1460"/>
                  <a:pt x="7236" y="1468"/>
                </a:cubicBezTo>
                <a:cubicBezTo>
                  <a:pt x="7227" y="1471"/>
                  <a:pt x="7227" y="1463"/>
                  <a:pt x="7219" y="1465"/>
                </a:cubicBezTo>
                <a:cubicBezTo>
                  <a:pt x="7212" y="1475"/>
                  <a:pt x="7221" y="1484"/>
                  <a:pt x="7213" y="1489"/>
                </a:cubicBezTo>
                <a:lnTo>
                  <a:pt x="7212" y="1490"/>
                </a:lnTo>
                <a:lnTo>
                  <a:pt x="7209" y="1491"/>
                </a:lnTo>
                <a:cubicBezTo>
                  <a:pt x="7210" y="1491"/>
                  <a:pt x="7210" y="1491"/>
                  <a:pt x="7211" y="1491"/>
                </a:cubicBezTo>
                <a:lnTo>
                  <a:pt x="7212" y="1490"/>
                </a:lnTo>
                <a:lnTo>
                  <a:pt x="7214" y="1489"/>
                </a:lnTo>
                <a:cubicBezTo>
                  <a:pt x="7240" y="1481"/>
                  <a:pt x="7234" y="1512"/>
                  <a:pt x="7248" y="1523"/>
                </a:cubicBezTo>
                <a:cubicBezTo>
                  <a:pt x="7246" y="1500"/>
                  <a:pt x="7254" y="1495"/>
                  <a:pt x="7246" y="1479"/>
                </a:cubicBezTo>
                <a:cubicBezTo>
                  <a:pt x="7251" y="1472"/>
                  <a:pt x="7260" y="1485"/>
                  <a:pt x="7263" y="1472"/>
                </a:cubicBezTo>
                <a:cubicBezTo>
                  <a:pt x="7259" y="1469"/>
                  <a:pt x="7242" y="1462"/>
                  <a:pt x="7253" y="1455"/>
                </a:cubicBezTo>
                <a:cubicBezTo>
                  <a:pt x="7253" y="1471"/>
                  <a:pt x="7266" y="1456"/>
                  <a:pt x="7274" y="1459"/>
                </a:cubicBezTo>
                <a:cubicBezTo>
                  <a:pt x="7274" y="1463"/>
                  <a:pt x="7277" y="1463"/>
                  <a:pt x="7277" y="1466"/>
                </a:cubicBezTo>
                <a:cubicBezTo>
                  <a:pt x="7276" y="1484"/>
                  <a:pt x="7270" y="1492"/>
                  <a:pt x="7283" y="1500"/>
                </a:cubicBezTo>
                <a:cubicBezTo>
                  <a:pt x="7276" y="1505"/>
                  <a:pt x="7266" y="1507"/>
                  <a:pt x="7266" y="1520"/>
                </a:cubicBezTo>
                <a:cubicBezTo>
                  <a:pt x="7274" y="1524"/>
                  <a:pt x="7276" y="1518"/>
                  <a:pt x="7279" y="1524"/>
                </a:cubicBezTo>
                <a:cubicBezTo>
                  <a:pt x="7272" y="1523"/>
                  <a:pt x="7277" y="1535"/>
                  <a:pt x="7275" y="1540"/>
                </a:cubicBezTo>
                <a:cubicBezTo>
                  <a:pt x="7280" y="1551"/>
                  <a:pt x="7312" y="1559"/>
                  <a:pt x="7312" y="1538"/>
                </a:cubicBezTo>
                <a:cubicBezTo>
                  <a:pt x="7299" y="1530"/>
                  <a:pt x="7302" y="1544"/>
                  <a:pt x="7289" y="1544"/>
                </a:cubicBezTo>
                <a:cubicBezTo>
                  <a:pt x="7290" y="1536"/>
                  <a:pt x="7279" y="1540"/>
                  <a:pt x="7279" y="1534"/>
                </a:cubicBezTo>
                <a:cubicBezTo>
                  <a:pt x="7290" y="1526"/>
                  <a:pt x="7312" y="1530"/>
                  <a:pt x="7326" y="1525"/>
                </a:cubicBezTo>
                <a:cubicBezTo>
                  <a:pt x="7326" y="1510"/>
                  <a:pt x="7314" y="1502"/>
                  <a:pt x="7326" y="1494"/>
                </a:cubicBezTo>
                <a:cubicBezTo>
                  <a:pt x="7315" y="1491"/>
                  <a:pt x="7315" y="1500"/>
                  <a:pt x="7305" y="1497"/>
                </a:cubicBezTo>
                <a:cubicBezTo>
                  <a:pt x="7305" y="1493"/>
                  <a:pt x="7301" y="1492"/>
                  <a:pt x="7302" y="1487"/>
                </a:cubicBezTo>
                <a:cubicBezTo>
                  <a:pt x="7314" y="1480"/>
                  <a:pt x="7318" y="1487"/>
                  <a:pt x="7332" y="1487"/>
                </a:cubicBezTo>
                <a:cubicBezTo>
                  <a:pt x="7334" y="1479"/>
                  <a:pt x="7326" y="1479"/>
                  <a:pt x="7329" y="1470"/>
                </a:cubicBezTo>
                <a:cubicBezTo>
                  <a:pt x="7337" y="1473"/>
                  <a:pt x="7340" y="1482"/>
                  <a:pt x="7352" y="1481"/>
                </a:cubicBezTo>
                <a:cubicBezTo>
                  <a:pt x="7360" y="1455"/>
                  <a:pt x="7331" y="1466"/>
                  <a:pt x="7333" y="1446"/>
                </a:cubicBezTo>
                <a:cubicBezTo>
                  <a:pt x="7346" y="1455"/>
                  <a:pt x="7356" y="1434"/>
                  <a:pt x="7370" y="1446"/>
                </a:cubicBezTo>
                <a:cubicBezTo>
                  <a:pt x="7376" y="1442"/>
                  <a:pt x="7369" y="1424"/>
                  <a:pt x="7384" y="1430"/>
                </a:cubicBezTo>
                <a:cubicBezTo>
                  <a:pt x="7387" y="1443"/>
                  <a:pt x="7373" y="1440"/>
                  <a:pt x="7376" y="1453"/>
                </a:cubicBezTo>
                <a:cubicBezTo>
                  <a:pt x="7385" y="1454"/>
                  <a:pt x="7393" y="1454"/>
                  <a:pt x="7393" y="1464"/>
                </a:cubicBezTo>
                <a:cubicBezTo>
                  <a:pt x="7379" y="1465"/>
                  <a:pt x="7380" y="1452"/>
                  <a:pt x="7363" y="1456"/>
                </a:cubicBezTo>
                <a:cubicBezTo>
                  <a:pt x="7363" y="1476"/>
                  <a:pt x="7358" y="1481"/>
                  <a:pt x="7365" y="1493"/>
                </a:cubicBezTo>
                <a:cubicBezTo>
                  <a:pt x="7362" y="1493"/>
                  <a:pt x="7361" y="1497"/>
                  <a:pt x="7359" y="1497"/>
                </a:cubicBezTo>
                <a:cubicBezTo>
                  <a:pt x="7352" y="1496"/>
                  <a:pt x="7355" y="1487"/>
                  <a:pt x="7345" y="1489"/>
                </a:cubicBezTo>
                <a:cubicBezTo>
                  <a:pt x="7344" y="1494"/>
                  <a:pt x="7340" y="1495"/>
                  <a:pt x="7338" y="1500"/>
                </a:cubicBezTo>
                <a:cubicBezTo>
                  <a:pt x="7343" y="1506"/>
                  <a:pt x="7349" y="1512"/>
                  <a:pt x="7355" y="1517"/>
                </a:cubicBezTo>
                <a:cubicBezTo>
                  <a:pt x="7354" y="1507"/>
                  <a:pt x="7377" y="1503"/>
                  <a:pt x="7382" y="1511"/>
                </a:cubicBezTo>
                <a:cubicBezTo>
                  <a:pt x="7371" y="1509"/>
                  <a:pt x="7383" y="1526"/>
                  <a:pt x="7368" y="1527"/>
                </a:cubicBezTo>
                <a:cubicBezTo>
                  <a:pt x="7359" y="1530"/>
                  <a:pt x="7360" y="1522"/>
                  <a:pt x="7352" y="1524"/>
                </a:cubicBezTo>
                <a:cubicBezTo>
                  <a:pt x="7347" y="1525"/>
                  <a:pt x="7351" y="1537"/>
                  <a:pt x="7344" y="1537"/>
                </a:cubicBezTo>
                <a:cubicBezTo>
                  <a:pt x="7332" y="1539"/>
                  <a:pt x="7330" y="1533"/>
                  <a:pt x="7324" y="1530"/>
                </a:cubicBezTo>
                <a:cubicBezTo>
                  <a:pt x="7323" y="1538"/>
                  <a:pt x="7309" y="1533"/>
                  <a:pt x="7313" y="1546"/>
                </a:cubicBezTo>
                <a:cubicBezTo>
                  <a:pt x="7327" y="1551"/>
                  <a:pt x="7327" y="1540"/>
                  <a:pt x="7337" y="1540"/>
                </a:cubicBezTo>
                <a:cubicBezTo>
                  <a:pt x="7332" y="1561"/>
                  <a:pt x="7352" y="1541"/>
                  <a:pt x="7354" y="1551"/>
                </a:cubicBezTo>
                <a:cubicBezTo>
                  <a:pt x="7351" y="1569"/>
                  <a:pt x="7319" y="1547"/>
                  <a:pt x="7310" y="1563"/>
                </a:cubicBezTo>
                <a:cubicBezTo>
                  <a:pt x="7308" y="1569"/>
                  <a:pt x="7320" y="1577"/>
                  <a:pt x="7310" y="1580"/>
                </a:cubicBezTo>
                <a:cubicBezTo>
                  <a:pt x="7301" y="1577"/>
                  <a:pt x="7314" y="1552"/>
                  <a:pt x="7297" y="1556"/>
                </a:cubicBezTo>
                <a:cubicBezTo>
                  <a:pt x="7291" y="1561"/>
                  <a:pt x="7302" y="1573"/>
                  <a:pt x="7293" y="1580"/>
                </a:cubicBezTo>
                <a:cubicBezTo>
                  <a:pt x="7301" y="1581"/>
                  <a:pt x="7312" y="1585"/>
                  <a:pt x="7299" y="1593"/>
                </a:cubicBezTo>
                <a:cubicBezTo>
                  <a:pt x="7305" y="1604"/>
                  <a:pt x="7310" y="1584"/>
                  <a:pt x="7313" y="1593"/>
                </a:cubicBezTo>
                <a:cubicBezTo>
                  <a:pt x="7317" y="1610"/>
                  <a:pt x="7291" y="1608"/>
                  <a:pt x="7279" y="1616"/>
                </a:cubicBezTo>
                <a:cubicBezTo>
                  <a:pt x="7287" y="1618"/>
                  <a:pt x="7303" y="1613"/>
                  <a:pt x="7306" y="1620"/>
                </a:cubicBezTo>
                <a:cubicBezTo>
                  <a:pt x="7299" y="1627"/>
                  <a:pt x="7299" y="1619"/>
                  <a:pt x="7289" y="1620"/>
                </a:cubicBezTo>
                <a:cubicBezTo>
                  <a:pt x="7287" y="1627"/>
                  <a:pt x="7281" y="1629"/>
                  <a:pt x="7281" y="1637"/>
                </a:cubicBezTo>
                <a:cubicBezTo>
                  <a:pt x="7295" y="1644"/>
                  <a:pt x="7303" y="1636"/>
                  <a:pt x="7315" y="1635"/>
                </a:cubicBezTo>
                <a:cubicBezTo>
                  <a:pt x="7314" y="1641"/>
                  <a:pt x="7318" y="1642"/>
                  <a:pt x="7318" y="1648"/>
                </a:cubicBezTo>
                <a:cubicBezTo>
                  <a:pt x="7307" y="1646"/>
                  <a:pt x="7304" y="1653"/>
                  <a:pt x="7297" y="1654"/>
                </a:cubicBezTo>
                <a:lnTo>
                  <a:pt x="7297" y="1644"/>
                </a:lnTo>
                <a:cubicBezTo>
                  <a:pt x="7291" y="1647"/>
                  <a:pt x="7277" y="1640"/>
                  <a:pt x="7277" y="1647"/>
                </a:cubicBezTo>
                <a:cubicBezTo>
                  <a:pt x="7282" y="1650"/>
                  <a:pt x="7286" y="1653"/>
                  <a:pt x="7290" y="1658"/>
                </a:cubicBezTo>
                <a:cubicBezTo>
                  <a:pt x="7284" y="1664"/>
                  <a:pt x="7284" y="1674"/>
                  <a:pt x="7269" y="1671"/>
                </a:cubicBezTo>
                <a:cubicBezTo>
                  <a:pt x="7269" y="1676"/>
                  <a:pt x="7277" y="1689"/>
                  <a:pt x="7271" y="1694"/>
                </a:cubicBezTo>
                <a:lnTo>
                  <a:pt x="7270" y="1694"/>
                </a:lnTo>
                <a:lnTo>
                  <a:pt x="7269" y="1693"/>
                </a:lnTo>
                <a:cubicBezTo>
                  <a:pt x="7269" y="1692"/>
                  <a:pt x="7268" y="1691"/>
                  <a:pt x="7267" y="1691"/>
                </a:cubicBezTo>
                <a:lnTo>
                  <a:pt x="7267" y="1691"/>
                </a:lnTo>
                <a:lnTo>
                  <a:pt x="7267" y="1691"/>
                </a:lnTo>
                <a:cubicBezTo>
                  <a:pt x="7261" y="1683"/>
                  <a:pt x="7252" y="1678"/>
                  <a:pt x="7246" y="1670"/>
                </a:cubicBezTo>
                <a:cubicBezTo>
                  <a:pt x="7257" y="1658"/>
                  <a:pt x="7255" y="1640"/>
                  <a:pt x="7244" y="1630"/>
                </a:cubicBezTo>
                <a:cubicBezTo>
                  <a:pt x="7243" y="1621"/>
                  <a:pt x="7259" y="1632"/>
                  <a:pt x="7254" y="1620"/>
                </a:cubicBezTo>
                <a:cubicBezTo>
                  <a:pt x="7253" y="1611"/>
                  <a:pt x="7246" y="1608"/>
                  <a:pt x="7238" y="1606"/>
                </a:cubicBezTo>
                <a:cubicBezTo>
                  <a:pt x="7240" y="1629"/>
                  <a:pt x="7207" y="1621"/>
                  <a:pt x="7200" y="1642"/>
                </a:cubicBezTo>
                <a:cubicBezTo>
                  <a:pt x="7205" y="1648"/>
                  <a:pt x="7237" y="1634"/>
                  <a:pt x="7240" y="1650"/>
                </a:cubicBezTo>
                <a:cubicBezTo>
                  <a:pt x="7224" y="1652"/>
                  <a:pt x="7218" y="1645"/>
                  <a:pt x="7200" y="1652"/>
                </a:cubicBezTo>
                <a:cubicBezTo>
                  <a:pt x="7196" y="1664"/>
                  <a:pt x="7215" y="1655"/>
                  <a:pt x="7213" y="1666"/>
                </a:cubicBezTo>
                <a:cubicBezTo>
                  <a:pt x="7206" y="1667"/>
                  <a:pt x="7206" y="1676"/>
                  <a:pt x="7199" y="1676"/>
                </a:cubicBezTo>
                <a:cubicBezTo>
                  <a:pt x="7195" y="1670"/>
                  <a:pt x="7195" y="1659"/>
                  <a:pt x="7190" y="1655"/>
                </a:cubicBezTo>
                <a:cubicBezTo>
                  <a:pt x="7189" y="1662"/>
                  <a:pt x="7181" y="1661"/>
                  <a:pt x="7179" y="1668"/>
                </a:cubicBezTo>
                <a:cubicBezTo>
                  <a:pt x="7186" y="1672"/>
                  <a:pt x="7195" y="1688"/>
                  <a:pt x="7186" y="1695"/>
                </a:cubicBezTo>
                <a:cubicBezTo>
                  <a:pt x="7180" y="1692"/>
                  <a:pt x="7182" y="1682"/>
                  <a:pt x="7169" y="1685"/>
                </a:cubicBezTo>
                <a:cubicBezTo>
                  <a:pt x="7164" y="1699"/>
                  <a:pt x="7180" y="1692"/>
                  <a:pt x="7175" y="1706"/>
                </a:cubicBezTo>
                <a:cubicBezTo>
                  <a:pt x="7189" y="1702"/>
                  <a:pt x="7188" y="1713"/>
                  <a:pt x="7199" y="1713"/>
                </a:cubicBezTo>
                <a:cubicBezTo>
                  <a:pt x="7202" y="1699"/>
                  <a:pt x="7193" y="1697"/>
                  <a:pt x="7193" y="1686"/>
                </a:cubicBezTo>
                <a:cubicBezTo>
                  <a:pt x="7207" y="1678"/>
                  <a:pt x="7215" y="1682"/>
                  <a:pt x="7233" y="1683"/>
                </a:cubicBezTo>
                <a:cubicBezTo>
                  <a:pt x="7233" y="1688"/>
                  <a:pt x="7233" y="1692"/>
                  <a:pt x="7233" y="1697"/>
                </a:cubicBezTo>
                <a:cubicBezTo>
                  <a:pt x="7246" y="1693"/>
                  <a:pt x="7245" y="1704"/>
                  <a:pt x="7253" y="1704"/>
                </a:cubicBezTo>
                <a:cubicBezTo>
                  <a:pt x="7261" y="1704"/>
                  <a:pt x="7259" y="1694"/>
                  <a:pt x="7264" y="1691"/>
                </a:cubicBezTo>
                <a:lnTo>
                  <a:pt x="7267" y="1691"/>
                </a:lnTo>
                <a:lnTo>
                  <a:pt x="7269" y="1694"/>
                </a:lnTo>
                <a:lnTo>
                  <a:pt x="7270" y="1694"/>
                </a:lnTo>
                <a:lnTo>
                  <a:pt x="7271" y="1695"/>
                </a:lnTo>
                <a:cubicBezTo>
                  <a:pt x="7277" y="1705"/>
                  <a:pt x="7270" y="1717"/>
                  <a:pt x="7280" y="1725"/>
                </a:cubicBezTo>
                <a:cubicBezTo>
                  <a:pt x="7283" y="1719"/>
                  <a:pt x="7300" y="1716"/>
                  <a:pt x="7307" y="1719"/>
                </a:cubicBezTo>
                <a:cubicBezTo>
                  <a:pt x="7294" y="1718"/>
                  <a:pt x="7290" y="1741"/>
                  <a:pt x="7276" y="1728"/>
                </a:cubicBezTo>
                <a:cubicBezTo>
                  <a:pt x="7278" y="1735"/>
                  <a:pt x="7272" y="1750"/>
                  <a:pt x="7279" y="1752"/>
                </a:cubicBezTo>
                <a:cubicBezTo>
                  <a:pt x="7283" y="1738"/>
                  <a:pt x="7294" y="1752"/>
                  <a:pt x="7306" y="1749"/>
                </a:cubicBezTo>
                <a:cubicBezTo>
                  <a:pt x="7307" y="1738"/>
                  <a:pt x="7298" y="1733"/>
                  <a:pt x="7313" y="1733"/>
                </a:cubicBezTo>
                <a:cubicBezTo>
                  <a:pt x="7314" y="1737"/>
                  <a:pt x="7312" y="1742"/>
                  <a:pt x="7309" y="1746"/>
                </a:cubicBezTo>
                <a:cubicBezTo>
                  <a:pt x="7315" y="1751"/>
                  <a:pt x="7332" y="1747"/>
                  <a:pt x="7336" y="1753"/>
                </a:cubicBezTo>
                <a:cubicBezTo>
                  <a:pt x="7338" y="1766"/>
                  <a:pt x="7333" y="1779"/>
                  <a:pt x="7322" y="1787"/>
                </a:cubicBezTo>
                <a:cubicBezTo>
                  <a:pt x="7315" y="1778"/>
                  <a:pt x="7331" y="1769"/>
                  <a:pt x="7322" y="1756"/>
                </a:cubicBezTo>
                <a:cubicBezTo>
                  <a:pt x="7304" y="1767"/>
                  <a:pt x="7307" y="1753"/>
                  <a:pt x="7295" y="1756"/>
                </a:cubicBezTo>
                <a:cubicBezTo>
                  <a:pt x="7298" y="1757"/>
                  <a:pt x="7298" y="1759"/>
                  <a:pt x="7298" y="1763"/>
                </a:cubicBezTo>
                <a:cubicBezTo>
                  <a:pt x="7294" y="1760"/>
                  <a:pt x="7288" y="1758"/>
                  <a:pt x="7282" y="1760"/>
                </a:cubicBezTo>
                <a:cubicBezTo>
                  <a:pt x="7275" y="1768"/>
                  <a:pt x="7274" y="1780"/>
                  <a:pt x="7278" y="1790"/>
                </a:cubicBezTo>
                <a:cubicBezTo>
                  <a:pt x="7284" y="1788"/>
                  <a:pt x="7303" y="1781"/>
                  <a:pt x="7308" y="1790"/>
                </a:cubicBezTo>
                <a:cubicBezTo>
                  <a:pt x="7304" y="1805"/>
                  <a:pt x="7280" y="1782"/>
                  <a:pt x="7277" y="1803"/>
                </a:cubicBezTo>
                <a:cubicBezTo>
                  <a:pt x="7285" y="1810"/>
                  <a:pt x="7287" y="1801"/>
                  <a:pt x="7298" y="1803"/>
                </a:cubicBezTo>
                <a:cubicBezTo>
                  <a:pt x="7299" y="1809"/>
                  <a:pt x="7305" y="1812"/>
                  <a:pt x="7308" y="1816"/>
                </a:cubicBezTo>
                <a:cubicBezTo>
                  <a:pt x="7307" y="1824"/>
                  <a:pt x="7304" y="1832"/>
                  <a:pt x="7297" y="1833"/>
                </a:cubicBezTo>
                <a:cubicBezTo>
                  <a:pt x="7291" y="1834"/>
                  <a:pt x="7280" y="1824"/>
                  <a:pt x="7277" y="1833"/>
                </a:cubicBezTo>
                <a:cubicBezTo>
                  <a:pt x="7284" y="1843"/>
                  <a:pt x="7287" y="1855"/>
                  <a:pt x="7286" y="1867"/>
                </a:cubicBezTo>
                <a:cubicBezTo>
                  <a:pt x="7294" y="1867"/>
                  <a:pt x="7297" y="1861"/>
                  <a:pt x="7299" y="1871"/>
                </a:cubicBezTo>
                <a:cubicBezTo>
                  <a:pt x="7296" y="1881"/>
                  <a:pt x="7286" y="1885"/>
                  <a:pt x="7285" y="1897"/>
                </a:cubicBezTo>
                <a:cubicBezTo>
                  <a:pt x="7290" y="1905"/>
                  <a:pt x="7293" y="1893"/>
                  <a:pt x="7295" y="1901"/>
                </a:cubicBezTo>
                <a:cubicBezTo>
                  <a:pt x="7289" y="1915"/>
                  <a:pt x="7293" y="1919"/>
                  <a:pt x="7288" y="1931"/>
                </a:cubicBezTo>
                <a:cubicBezTo>
                  <a:pt x="7280" y="1917"/>
                  <a:pt x="7277" y="1900"/>
                  <a:pt x="7279" y="1884"/>
                </a:cubicBezTo>
                <a:cubicBezTo>
                  <a:pt x="7266" y="1879"/>
                  <a:pt x="7265" y="1878"/>
                  <a:pt x="7273" y="1867"/>
                </a:cubicBezTo>
                <a:cubicBezTo>
                  <a:pt x="7262" y="1862"/>
                  <a:pt x="7270" y="1877"/>
                  <a:pt x="7259" y="1873"/>
                </a:cubicBezTo>
                <a:cubicBezTo>
                  <a:pt x="7258" y="1861"/>
                  <a:pt x="7260" y="1849"/>
                  <a:pt x="7267" y="1839"/>
                </a:cubicBezTo>
                <a:cubicBezTo>
                  <a:pt x="7255" y="1832"/>
                  <a:pt x="7246" y="1849"/>
                  <a:pt x="7236" y="1835"/>
                </a:cubicBezTo>
                <a:cubicBezTo>
                  <a:pt x="7229" y="1846"/>
                  <a:pt x="7239" y="1858"/>
                  <a:pt x="7229" y="1862"/>
                </a:cubicBezTo>
                <a:cubicBezTo>
                  <a:pt x="7238" y="1873"/>
                  <a:pt x="7248" y="1862"/>
                  <a:pt x="7256" y="1873"/>
                </a:cubicBezTo>
                <a:cubicBezTo>
                  <a:pt x="7247" y="1882"/>
                  <a:pt x="7256" y="1890"/>
                  <a:pt x="7245" y="1894"/>
                </a:cubicBezTo>
                <a:cubicBezTo>
                  <a:pt x="7250" y="1877"/>
                  <a:pt x="7223" y="1877"/>
                  <a:pt x="7223" y="1856"/>
                </a:cubicBezTo>
                <a:lnTo>
                  <a:pt x="7209" y="1856"/>
                </a:lnTo>
                <a:cubicBezTo>
                  <a:pt x="7206" y="1866"/>
                  <a:pt x="7206" y="1877"/>
                  <a:pt x="7209" y="1886"/>
                </a:cubicBezTo>
                <a:cubicBezTo>
                  <a:pt x="7216" y="1884"/>
                  <a:pt x="7208" y="1865"/>
                  <a:pt x="7216" y="1863"/>
                </a:cubicBezTo>
                <a:cubicBezTo>
                  <a:pt x="7223" y="1869"/>
                  <a:pt x="7214" y="1869"/>
                  <a:pt x="7216" y="1880"/>
                </a:cubicBezTo>
                <a:cubicBezTo>
                  <a:pt x="7225" y="1878"/>
                  <a:pt x="7235" y="1882"/>
                  <a:pt x="7239" y="1891"/>
                </a:cubicBezTo>
                <a:cubicBezTo>
                  <a:pt x="7236" y="1899"/>
                  <a:pt x="7233" y="1913"/>
                  <a:pt x="7242" y="1918"/>
                </a:cubicBezTo>
                <a:cubicBezTo>
                  <a:pt x="7249" y="1910"/>
                  <a:pt x="7271" y="1917"/>
                  <a:pt x="7269" y="1928"/>
                </a:cubicBezTo>
                <a:cubicBezTo>
                  <a:pt x="7254" y="1939"/>
                  <a:pt x="7237" y="1913"/>
                  <a:pt x="7228" y="1934"/>
                </a:cubicBezTo>
                <a:cubicBezTo>
                  <a:pt x="7241" y="1938"/>
                  <a:pt x="7258" y="1936"/>
                  <a:pt x="7262" y="1948"/>
                </a:cubicBezTo>
                <a:cubicBezTo>
                  <a:pt x="7261" y="1953"/>
                  <a:pt x="7237" y="1950"/>
                  <a:pt x="7248" y="1955"/>
                </a:cubicBezTo>
                <a:cubicBezTo>
                  <a:pt x="7258" y="1956"/>
                  <a:pt x="7280" y="1966"/>
                  <a:pt x="7285" y="1952"/>
                </a:cubicBezTo>
                <a:cubicBezTo>
                  <a:pt x="7282" y="1952"/>
                  <a:pt x="7282" y="1947"/>
                  <a:pt x="7282" y="1942"/>
                </a:cubicBezTo>
                <a:cubicBezTo>
                  <a:pt x="7271" y="1939"/>
                  <a:pt x="7269" y="1945"/>
                  <a:pt x="7265" y="1949"/>
                </a:cubicBezTo>
                <a:cubicBezTo>
                  <a:pt x="7266" y="1925"/>
                  <a:pt x="7295" y="1951"/>
                  <a:pt x="7305" y="1940"/>
                </a:cubicBezTo>
                <a:cubicBezTo>
                  <a:pt x="7298" y="1948"/>
                  <a:pt x="7293" y="1951"/>
                  <a:pt x="7298" y="1966"/>
                </a:cubicBezTo>
                <a:cubicBezTo>
                  <a:pt x="7279" y="1969"/>
                  <a:pt x="7260" y="1969"/>
                  <a:pt x="7241" y="1968"/>
                </a:cubicBezTo>
                <a:cubicBezTo>
                  <a:pt x="7238" y="1982"/>
                  <a:pt x="7255" y="1977"/>
                  <a:pt x="7254" y="1989"/>
                </a:cubicBezTo>
                <a:cubicBezTo>
                  <a:pt x="7253" y="1994"/>
                  <a:pt x="7248" y="1996"/>
                  <a:pt x="7244" y="1996"/>
                </a:cubicBezTo>
                <a:cubicBezTo>
                  <a:pt x="7244" y="1987"/>
                  <a:pt x="7236" y="1987"/>
                  <a:pt x="7234" y="1982"/>
                </a:cubicBezTo>
                <a:cubicBezTo>
                  <a:pt x="7235" y="1994"/>
                  <a:pt x="7225" y="1994"/>
                  <a:pt x="7220" y="1998"/>
                </a:cubicBezTo>
                <a:cubicBezTo>
                  <a:pt x="7236" y="1997"/>
                  <a:pt x="7239" y="2001"/>
                  <a:pt x="7233" y="2012"/>
                </a:cubicBezTo>
                <a:cubicBezTo>
                  <a:pt x="7254" y="1997"/>
                  <a:pt x="7276" y="2002"/>
                  <a:pt x="7295" y="1977"/>
                </a:cubicBezTo>
                <a:cubicBezTo>
                  <a:pt x="7294" y="1990"/>
                  <a:pt x="7311" y="1986"/>
                  <a:pt x="7312" y="1997"/>
                </a:cubicBezTo>
                <a:cubicBezTo>
                  <a:pt x="7301" y="1997"/>
                  <a:pt x="7306" y="2013"/>
                  <a:pt x="7301" y="2018"/>
                </a:cubicBezTo>
                <a:cubicBezTo>
                  <a:pt x="7313" y="2033"/>
                  <a:pt x="7325" y="2019"/>
                  <a:pt x="7338" y="2033"/>
                </a:cubicBezTo>
                <a:cubicBezTo>
                  <a:pt x="7337" y="2039"/>
                  <a:pt x="7327" y="2035"/>
                  <a:pt x="7327" y="2043"/>
                </a:cubicBezTo>
                <a:cubicBezTo>
                  <a:pt x="7348" y="2056"/>
                  <a:pt x="7353" y="2023"/>
                  <a:pt x="7371" y="2037"/>
                </a:cubicBezTo>
                <a:cubicBezTo>
                  <a:pt x="7365" y="2036"/>
                  <a:pt x="7364" y="2040"/>
                  <a:pt x="7364" y="2047"/>
                </a:cubicBezTo>
                <a:cubicBezTo>
                  <a:pt x="7371" y="2045"/>
                  <a:pt x="7371" y="2050"/>
                  <a:pt x="7374" y="2053"/>
                </a:cubicBezTo>
                <a:lnTo>
                  <a:pt x="7375" y="2054"/>
                </a:lnTo>
                <a:lnTo>
                  <a:pt x="7371" y="2053"/>
                </a:lnTo>
                <a:cubicBezTo>
                  <a:pt x="7362" y="2050"/>
                  <a:pt x="7354" y="2047"/>
                  <a:pt x="7337" y="2049"/>
                </a:cubicBezTo>
                <a:cubicBezTo>
                  <a:pt x="7336" y="2059"/>
                  <a:pt x="7326" y="2060"/>
                  <a:pt x="7320" y="2066"/>
                </a:cubicBezTo>
                <a:cubicBezTo>
                  <a:pt x="7312" y="2058"/>
                  <a:pt x="7324" y="2050"/>
                  <a:pt x="7317" y="2045"/>
                </a:cubicBezTo>
                <a:cubicBezTo>
                  <a:pt x="7313" y="2048"/>
                  <a:pt x="7310" y="2053"/>
                  <a:pt x="7309" y="2058"/>
                </a:cubicBezTo>
                <a:cubicBezTo>
                  <a:pt x="7305" y="2072"/>
                  <a:pt x="7313" y="2085"/>
                  <a:pt x="7326" y="2089"/>
                </a:cubicBezTo>
                <a:cubicBezTo>
                  <a:pt x="7328" y="2105"/>
                  <a:pt x="7319" y="2111"/>
                  <a:pt x="7312" y="2119"/>
                </a:cubicBezTo>
                <a:cubicBezTo>
                  <a:pt x="7302" y="2119"/>
                  <a:pt x="7292" y="2119"/>
                  <a:pt x="7289" y="2112"/>
                </a:cubicBezTo>
                <a:cubicBezTo>
                  <a:pt x="7293" y="2093"/>
                  <a:pt x="7283" y="2088"/>
                  <a:pt x="7283" y="2074"/>
                </a:cubicBezTo>
                <a:cubicBezTo>
                  <a:pt x="7272" y="2073"/>
                  <a:pt x="7264" y="2075"/>
                  <a:pt x="7266" y="2087"/>
                </a:cubicBezTo>
                <a:cubicBezTo>
                  <a:pt x="7272" y="2090"/>
                  <a:pt x="7278" y="2077"/>
                  <a:pt x="7279" y="2087"/>
                </a:cubicBezTo>
                <a:cubicBezTo>
                  <a:pt x="7275" y="2095"/>
                  <a:pt x="7272" y="2102"/>
                  <a:pt x="7262" y="2104"/>
                </a:cubicBezTo>
                <a:cubicBezTo>
                  <a:pt x="7261" y="2122"/>
                  <a:pt x="7273" y="2094"/>
                  <a:pt x="7276" y="2108"/>
                </a:cubicBezTo>
                <a:cubicBezTo>
                  <a:pt x="7269" y="2111"/>
                  <a:pt x="7268" y="2121"/>
                  <a:pt x="7262" y="2124"/>
                </a:cubicBezTo>
                <a:cubicBezTo>
                  <a:pt x="7251" y="2115"/>
                  <a:pt x="7240" y="2107"/>
                  <a:pt x="7229" y="2100"/>
                </a:cubicBezTo>
                <a:cubicBezTo>
                  <a:pt x="7241" y="2098"/>
                  <a:pt x="7245" y="2094"/>
                  <a:pt x="7256" y="2100"/>
                </a:cubicBezTo>
                <a:cubicBezTo>
                  <a:pt x="7263" y="2087"/>
                  <a:pt x="7249" y="2087"/>
                  <a:pt x="7253" y="2069"/>
                </a:cubicBezTo>
                <a:cubicBezTo>
                  <a:pt x="7239" y="2065"/>
                  <a:pt x="7244" y="2080"/>
                  <a:pt x="7236" y="2082"/>
                </a:cubicBezTo>
                <a:cubicBezTo>
                  <a:pt x="7232" y="2076"/>
                  <a:pt x="7239" y="2060"/>
                  <a:pt x="7227" y="2055"/>
                </a:cubicBezTo>
                <a:cubicBezTo>
                  <a:pt x="7217" y="2057"/>
                  <a:pt x="7223" y="2073"/>
                  <a:pt x="7216" y="2076"/>
                </a:cubicBezTo>
                <a:cubicBezTo>
                  <a:pt x="7217" y="2068"/>
                  <a:pt x="7206" y="2072"/>
                  <a:pt x="7206" y="2066"/>
                </a:cubicBezTo>
                <a:cubicBezTo>
                  <a:pt x="7211" y="2065"/>
                  <a:pt x="7210" y="2058"/>
                  <a:pt x="7210" y="2052"/>
                </a:cubicBezTo>
                <a:cubicBezTo>
                  <a:pt x="7204" y="2051"/>
                  <a:pt x="7198" y="2052"/>
                  <a:pt x="7193" y="2055"/>
                </a:cubicBezTo>
                <a:cubicBezTo>
                  <a:pt x="7192" y="2068"/>
                  <a:pt x="7195" y="2081"/>
                  <a:pt x="7202" y="2093"/>
                </a:cubicBezTo>
                <a:cubicBezTo>
                  <a:pt x="7194" y="2101"/>
                  <a:pt x="7191" y="2114"/>
                  <a:pt x="7195" y="2126"/>
                </a:cubicBezTo>
                <a:cubicBezTo>
                  <a:pt x="7201" y="2129"/>
                  <a:pt x="7208" y="2131"/>
                  <a:pt x="7211" y="2137"/>
                </a:cubicBezTo>
                <a:cubicBezTo>
                  <a:pt x="7240" y="2122"/>
                  <a:pt x="7193" y="2091"/>
                  <a:pt x="7219" y="2083"/>
                </a:cubicBezTo>
                <a:cubicBezTo>
                  <a:pt x="7214" y="2109"/>
                  <a:pt x="7236" y="2109"/>
                  <a:pt x="7245" y="2121"/>
                </a:cubicBezTo>
                <a:cubicBezTo>
                  <a:pt x="7238" y="2125"/>
                  <a:pt x="7237" y="2135"/>
                  <a:pt x="7228" y="2137"/>
                </a:cubicBezTo>
                <a:cubicBezTo>
                  <a:pt x="7234" y="2163"/>
                  <a:pt x="7221" y="2200"/>
                  <a:pt x="7240" y="2205"/>
                </a:cubicBezTo>
                <a:cubicBezTo>
                  <a:pt x="7234" y="2203"/>
                  <a:pt x="7233" y="2207"/>
                  <a:pt x="7232" y="2210"/>
                </a:cubicBezTo>
                <a:cubicBezTo>
                  <a:pt x="7232" y="2208"/>
                  <a:pt x="7231" y="2206"/>
                  <a:pt x="7229" y="2206"/>
                </a:cubicBezTo>
                <a:cubicBezTo>
                  <a:pt x="7228" y="2211"/>
                  <a:pt x="7225" y="2211"/>
                  <a:pt x="7225" y="2216"/>
                </a:cubicBezTo>
                <a:cubicBezTo>
                  <a:pt x="7225" y="2216"/>
                  <a:pt x="7225" y="2217"/>
                  <a:pt x="7226" y="2217"/>
                </a:cubicBezTo>
                <a:cubicBezTo>
                  <a:pt x="7227" y="2218"/>
                  <a:pt x="7230" y="2218"/>
                  <a:pt x="7231" y="2216"/>
                </a:cubicBezTo>
                <a:cubicBezTo>
                  <a:pt x="7244" y="2219"/>
                  <a:pt x="7240" y="2225"/>
                  <a:pt x="7239" y="2238"/>
                </a:cubicBezTo>
                <a:cubicBezTo>
                  <a:pt x="7234" y="2237"/>
                  <a:pt x="7231" y="2232"/>
                  <a:pt x="7225" y="2231"/>
                </a:cubicBezTo>
                <a:cubicBezTo>
                  <a:pt x="7227" y="2235"/>
                  <a:pt x="7227" y="2240"/>
                  <a:pt x="7229" y="2245"/>
                </a:cubicBezTo>
                <a:cubicBezTo>
                  <a:pt x="7228" y="2258"/>
                  <a:pt x="7240" y="2269"/>
                  <a:pt x="7241" y="2284"/>
                </a:cubicBezTo>
                <a:cubicBezTo>
                  <a:pt x="7241" y="2293"/>
                  <a:pt x="7226" y="2288"/>
                  <a:pt x="7228" y="2300"/>
                </a:cubicBezTo>
                <a:cubicBezTo>
                  <a:pt x="7226" y="2300"/>
                  <a:pt x="7225" y="2300"/>
                  <a:pt x="7224" y="2300"/>
                </a:cubicBezTo>
                <a:cubicBezTo>
                  <a:pt x="7216" y="2310"/>
                  <a:pt x="7238" y="2332"/>
                  <a:pt x="7227" y="2344"/>
                </a:cubicBezTo>
                <a:cubicBezTo>
                  <a:pt x="7231" y="2331"/>
                  <a:pt x="7218" y="2333"/>
                  <a:pt x="7213" y="2337"/>
                </a:cubicBezTo>
                <a:cubicBezTo>
                  <a:pt x="7222" y="2342"/>
                  <a:pt x="7231" y="2369"/>
                  <a:pt x="7213" y="2371"/>
                </a:cubicBezTo>
                <a:cubicBezTo>
                  <a:pt x="7211" y="2385"/>
                  <a:pt x="7225" y="2368"/>
                  <a:pt x="7223" y="2385"/>
                </a:cubicBezTo>
                <a:cubicBezTo>
                  <a:pt x="7220" y="2386"/>
                  <a:pt x="7216" y="2387"/>
                  <a:pt x="7213" y="2388"/>
                </a:cubicBezTo>
                <a:cubicBezTo>
                  <a:pt x="7213" y="2379"/>
                  <a:pt x="7210" y="2372"/>
                  <a:pt x="7205" y="2373"/>
                </a:cubicBezTo>
                <a:cubicBezTo>
                  <a:pt x="7208" y="2378"/>
                  <a:pt x="7208" y="2384"/>
                  <a:pt x="7207" y="2389"/>
                </a:cubicBezTo>
                <a:cubicBezTo>
                  <a:pt x="7200" y="2390"/>
                  <a:pt x="7194" y="2393"/>
                  <a:pt x="7190" y="2398"/>
                </a:cubicBezTo>
                <a:cubicBezTo>
                  <a:pt x="7188" y="2412"/>
                  <a:pt x="7208" y="2405"/>
                  <a:pt x="7203" y="2422"/>
                </a:cubicBezTo>
                <a:cubicBezTo>
                  <a:pt x="7189" y="2431"/>
                  <a:pt x="7182" y="2449"/>
                  <a:pt x="7186" y="2466"/>
                </a:cubicBezTo>
                <a:cubicBezTo>
                  <a:pt x="7198" y="2469"/>
                  <a:pt x="7192" y="2454"/>
                  <a:pt x="7199" y="2452"/>
                </a:cubicBezTo>
                <a:cubicBezTo>
                  <a:pt x="7206" y="2454"/>
                  <a:pt x="7220" y="2448"/>
                  <a:pt x="7220" y="2456"/>
                </a:cubicBezTo>
                <a:cubicBezTo>
                  <a:pt x="7222" y="2467"/>
                  <a:pt x="7216" y="2471"/>
                  <a:pt x="7216" y="2479"/>
                </a:cubicBezTo>
                <a:cubicBezTo>
                  <a:pt x="7231" y="2478"/>
                  <a:pt x="7243" y="2479"/>
                  <a:pt x="7243" y="2493"/>
                </a:cubicBezTo>
                <a:cubicBezTo>
                  <a:pt x="7230" y="2496"/>
                  <a:pt x="7229" y="2491"/>
                  <a:pt x="7219" y="2496"/>
                </a:cubicBezTo>
                <a:cubicBezTo>
                  <a:pt x="7218" y="2507"/>
                  <a:pt x="7226" y="2508"/>
                  <a:pt x="7223" y="2520"/>
                </a:cubicBezTo>
                <a:cubicBezTo>
                  <a:pt x="7228" y="2521"/>
                  <a:pt x="7232" y="2515"/>
                  <a:pt x="7233" y="2520"/>
                </a:cubicBezTo>
                <a:cubicBezTo>
                  <a:pt x="7224" y="2517"/>
                  <a:pt x="7235" y="2536"/>
                  <a:pt x="7226" y="2533"/>
                </a:cubicBezTo>
                <a:cubicBezTo>
                  <a:pt x="7213" y="2537"/>
                  <a:pt x="7216" y="2523"/>
                  <a:pt x="7203" y="2526"/>
                </a:cubicBezTo>
                <a:cubicBezTo>
                  <a:pt x="7198" y="2540"/>
                  <a:pt x="7218" y="2527"/>
                  <a:pt x="7213" y="2540"/>
                </a:cubicBezTo>
                <a:cubicBezTo>
                  <a:pt x="7198" y="2547"/>
                  <a:pt x="7190" y="2563"/>
                  <a:pt x="7176" y="2561"/>
                </a:cubicBezTo>
                <a:cubicBezTo>
                  <a:pt x="7182" y="2578"/>
                  <a:pt x="7183" y="2605"/>
                  <a:pt x="7165" y="2615"/>
                </a:cubicBezTo>
                <a:cubicBezTo>
                  <a:pt x="7168" y="2623"/>
                  <a:pt x="7158" y="2644"/>
                  <a:pt x="7171" y="2642"/>
                </a:cubicBezTo>
                <a:cubicBezTo>
                  <a:pt x="7181" y="2641"/>
                  <a:pt x="7169" y="2616"/>
                  <a:pt x="7178" y="2615"/>
                </a:cubicBezTo>
                <a:cubicBezTo>
                  <a:pt x="7189" y="2637"/>
                  <a:pt x="7171" y="2660"/>
                  <a:pt x="7168" y="2679"/>
                </a:cubicBezTo>
                <a:cubicBezTo>
                  <a:pt x="7176" y="2686"/>
                  <a:pt x="7190" y="2687"/>
                  <a:pt x="7189" y="2703"/>
                </a:cubicBezTo>
                <a:cubicBezTo>
                  <a:pt x="7199" y="2703"/>
                  <a:pt x="7209" y="2708"/>
                  <a:pt x="7215" y="2717"/>
                </a:cubicBezTo>
                <a:cubicBezTo>
                  <a:pt x="7198" y="2721"/>
                  <a:pt x="7182" y="2729"/>
                  <a:pt x="7168" y="2740"/>
                </a:cubicBezTo>
                <a:cubicBezTo>
                  <a:pt x="7171" y="2730"/>
                  <a:pt x="7164" y="2731"/>
                  <a:pt x="7165" y="2723"/>
                </a:cubicBezTo>
                <a:lnTo>
                  <a:pt x="7141" y="2723"/>
                </a:lnTo>
                <a:cubicBezTo>
                  <a:pt x="7141" y="2723"/>
                  <a:pt x="7142" y="2724"/>
                  <a:pt x="7142" y="2725"/>
                </a:cubicBezTo>
                <a:cubicBezTo>
                  <a:pt x="7148" y="2751"/>
                  <a:pt x="7175" y="2767"/>
                  <a:pt x="7201" y="2761"/>
                </a:cubicBezTo>
                <a:cubicBezTo>
                  <a:pt x="7199" y="2772"/>
                  <a:pt x="7202" y="2778"/>
                  <a:pt x="7208" y="2781"/>
                </a:cubicBezTo>
                <a:cubicBezTo>
                  <a:pt x="7193" y="2793"/>
                  <a:pt x="7209" y="2837"/>
                  <a:pt x="7194" y="2849"/>
                </a:cubicBezTo>
                <a:cubicBezTo>
                  <a:pt x="7203" y="2840"/>
                  <a:pt x="7213" y="2845"/>
                  <a:pt x="7219" y="2855"/>
                </a:cubicBezTo>
                <a:lnTo>
                  <a:pt x="7220" y="2859"/>
                </a:lnTo>
                <a:lnTo>
                  <a:pt x="7220" y="2859"/>
                </a:lnTo>
                <a:lnTo>
                  <a:pt x="7220" y="2859"/>
                </a:lnTo>
                <a:lnTo>
                  <a:pt x="7200" y="2859"/>
                </a:lnTo>
                <a:cubicBezTo>
                  <a:pt x="7204" y="2876"/>
                  <a:pt x="7183" y="2869"/>
                  <a:pt x="7183" y="2883"/>
                </a:cubicBezTo>
                <a:lnTo>
                  <a:pt x="7183" y="2893"/>
                </a:lnTo>
                <a:cubicBezTo>
                  <a:pt x="7187" y="2894"/>
                  <a:pt x="7190" y="2896"/>
                  <a:pt x="7193" y="2900"/>
                </a:cubicBezTo>
                <a:cubicBezTo>
                  <a:pt x="7207" y="2898"/>
                  <a:pt x="7206" y="2881"/>
                  <a:pt x="7227" y="2886"/>
                </a:cubicBezTo>
                <a:cubicBezTo>
                  <a:pt x="7224" y="2879"/>
                  <a:pt x="7218" y="2875"/>
                  <a:pt x="7219" y="2864"/>
                </a:cubicBezTo>
                <a:lnTo>
                  <a:pt x="7220" y="2859"/>
                </a:lnTo>
                <a:lnTo>
                  <a:pt x="7221" y="2859"/>
                </a:lnTo>
                <a:lnTo>
                  <a:pt x="7220" y="2859"/>
                </a:lnTo>
                <a:lnTo>
                  <a:pt x="7222" y="2857"/>
                </a:lnTo>
                <a:cubicBezTo>
                  <a:pt x="7232" y="2850"/>
                  <a:pt x="7241" y="2859"/>
                  <a:pt x="7253" y="2863"/>
                </a:cubicBezTo>
                <a:cubicBezTo>
                  <a:pt x="7246" y="2871"/>
                  <a:pt x="7235" y="2876"/>
                  <a:pt x="7230" y="2886"/>
                </a:cubicBezTo>
                <a:cubicBezTo>
                  <a:pt x="7282" y="2879"/>
                  <a:pt x="7256" y="2930"/>
                  <a:pt x="7256" y="2968"/>
                </a:cubicBezTo>
                <a:cubicBezTo>
                  <a:pt x="7251" y="2967"/>
                  <a:pt x="7253" y="2959"/>
                  <a:pt x="7253" y="2954"/>
                </a:cubicBezTo>
                <a:cubicBezTo>
                  <a:pt x="7245" y="2953"/>
                  <a:pt x="7245" y="2960"/>
                  <a:pt x="7236" y="2957"/>
                </a:cubicBezTo>
                <a:cubicBezTo>
                  <a:pt x="7236" y="2966"/>
                  <a:pt x="7235" y="2974"/>
                  <a:pt x="7226" y="2974"/>
                </a:cubicBezTo>
                <a:cubicBezTo>
                  <a:pt x="7228" y="2989"/>
                  <a:pt x="7240" y="2987"/>
                  <a:pt x="7232" y="3005"/>
                </a:cubicBezTo>
                <a:cubicBezTo>
                  <a:pt x="7244" y="3011"/>
                  <a:pt x="7249" y="3024"/>
                  <a:pt x="7269" y="3022"/>
                </a:cubicBezTo>
                <a:cubicBezTo>
                  <a:pt x="7271" y="3014"/>
                  <a:pt x="7265" y="2997"/>
                  <a:pt x="7273" y="2995"/>
                </a:cubicBezTo>
                <a:cubicBezTo>
                  <a:pt x="7286" y="3001"/>
                  <a:pt x="7301" y="3000"/>
                  <a:pt x="7313" y="2992"/>
                </a:cubicBezTo>
                <a:cubicBezTo>
                  <a:pt x="7307" y="2998"/>
                  <a:pt x="7313" y="3002"/>
                  <a:pt x="7313" y="3013"/>
                </a:cubicBezTo>
                <a:cubicBezTo>
                  <a:pt x="7312" y="3023"/>
                  <a:pt x="7276" y="3016"/>
                  <a:pt x="7282" y="3022"/>
                </a:cubicBezTo>
                <a:cubicBezTo>
                  <a:pt x="7287" y="3023"/>
                  <a:pt x="7295" y="3021"/>
                  <a:pt x="7296" y="3026"/>
                </a:cubicBezTo>
                <a:cubicBezTo>
                  <a:pt x="7287" y="3047"/>
                  <a:pt x="7256" y="3044"/>
                  <a:pt x="7232" y="3049"/>
                </a:cubicBezTo>
                <a:cubicBezTo>
                  <a:pt x="7235" y="3033"/>
                  <a:pt x="7206" y="3019"/>
                  <a:pt x="7199" y="3035"/>
                </a:cubicBezTo>
                <a:cubicBezTo>
                  <a:pt x="7202" y="3049"/>
                  <a:pt x="7222" y="3036"/>
                  <a:pt x="7225" y="3042"/>
                </a:cubicBezTo>
                <a:lnTo>
                  <a:pt x="7225" y="3053"/>
                </a:lnTo>
                <a:cubicBezTo>
                  <a:pt x="7213" y="3050"/>
                  <a:pt x="7211" y="3058"/>
                  <a:pt x="7198" y="3056"/>
                </a:cubicBezTo>
                <a:cubicBezTo>
                  <a:pt x="7200" y="3040"/>
                  <a:pt x="7180" y="3043"/>
                  <a:pt x="7172" y="3045"/>
                </a:cubicBezTo>
                <a:cubicBezTo>
                  <a:pt x="7173" y="3029"/>
                  <a:pt x="7148" y="3007"/>
                  <a:pt x="7169" y="2995"/>
                </a:cubicBezTo>
                <a:cubicBezTo>
                  <a:pt x="7176" y="2998"/>
                  <a:pt x="7170" y="3016"/>
                  <a:pt x="7172" y="3025"/>
                </a:cubicBezTo>
                <a:cubicBezTo>
                  <a:pt x="7181" y="3029"/>
                  <a:pt x="7191" y="3028"/>
                  <a:pt x="7199" y="3022"/>
                </a:cubicBezTo>
                <a:cubicBezTo>
                  <a:pt x="7174" y="3030"/>
                  <a:pt x="7183" y="3003"/>
                  <a:pt x="7182" y="2988"/>
                </a:cubicBezTo>
                <a:cubicBezTo>
                  <a:pt x="7155" y="2987"/>
                  <a:pt x="7154" y="2960"/>
                  <a:pt x="7132" y="2954"/>
                </a:cubicBezTo>
                <a:cubicBezTo>
                  <a:pt x="7121" y="2970"/>
                  <a:pt x="7131" y="2977"/>
                  <a:pt x="7138" y="2991"/>
                </a:cubicBezTo>
                <a:cubicBezTo>
                  <a:pt x="7129" y="2995"/>
                  <a:pt x="7129" y="2993"/>
                  <a:pt x="7118" y="2991"/>
                </a:cubicBezTo>
                <a:cubicBezTo>
                  <a:pt x="7118" y="2996"/>
                  <a:pt x="7118" y="3002"/>
                  <a:pt x="7118" y="3008"/>
                </a:cubicBezTo>
                <a:cubicBezTo>
                  <a:pt x="7131" y="3006"/>
                  <a:pt x="7131" y="3017"/>
                  <a:pt x="7144" y="3015"/>
                </a:cubicBezTo>
                <a:cubicBezTo>
                  <a:pt x="7146" y="3008"/>
                  <a:pt x="7141" y="2994"/>
                  <a:pt x="7148" y="2994"/>
                </a:cubicBezTo>
                <a:cubicBezTo>
                  <a:pt x="7148" y="3003"/>
                  <a:pt x="7148" y="3012"/>
                  <a:pt x="7148" y="3021"/>
                </a:cubicBezTo>
                <a:cubicBezTo>
                  <a:pt x="7120" y="3016"/>
                  <a:pt x="7151" y="3050"/>
                  <a:pt x="7127" y="3048"/>
                </a:cubicBezTo>
                <a:cubicBezTo>
                  <a:pt x="7130" y="3075"/>
                  <a:pt x="7134" y="3102"/>
                  <a:pt x="7140" y="3129"/>
                </a:cubicBezTo>
                <a:cubicBezTo>
                  <a:pt x="7117" y="3131"/>
                  <a:pt x="7133" y="3153"/>
                  <a:pt x="7130" y="3173"/>
                </a:cubicBezTo>
                <a:cubicBezTo>
                  <a:pt x="7136" y="3178"/>
                  <a:pt x="7145" y="3180"/>
                  <a:pt x="7150" y="3186"/>
                </a:cubicBezTo>
                <a:cubicBezTo>
                  <a:pt x="7154" y="3201"/>
                  <a:pt x="7142" y="3208"/>
                  <a:pt x="7133" y="3200"/>
                </a:cubicBezTo>
                <a:cubicBezTo>
                  <a:pt x="7131" y="3217"/>
                  <a:pt x="7145" y="3219"/>
                  <a:pt x="7143" y="3237"/>
                </a:cubicBezTo>
                <a:cubicBezTo>
                  <a:pt x="7139" y="3236"/>
                  <a:pt x="7130" y="3222"/>
                  <a:pt x="7130" y="3237"/>
                </a:cubicBezTo>
                <a:cubicBezTo>
                  <a:pt x="7150" y="3234"/>
                  <a:pt x="7137" y="3264"/>
                  <a:pt x="7150" y="3268"/>
                </a:cubicBezTo>
                <a:cubicBezTo>
                  <a:pt x="7138" y="3274"/>
                  <a:pt x="7146" y="3292"/>
                  <a:pt x="7157" y="3295"/>
                </a:cubicBezTo>
                <a:cubicBezTo>
                  <a:pt x="7143" y="3296"/>
                  <a:pt x="7149" y="3319"/>
                  <a:pt x="7140" y="3325"/>
                </a:cubicBezTo>
                <a:cubicBezTo>
                  <a:pt x="7151" y="3333"/>
                  <a:pt x="7168" y="3335"/>
                  <a:pt x="7173" y="3349"/>
                </a:cubicBezTo>
                <a:cubicBezTo>
                  <a:pt x="7161" y="3338"/>
                  <a:pt x="7156" y="3356"/>
                  <a:pt x="7143" y="3355"/>
                </a:cubicBezTo>
                <a:cubicBezTo>
                  <a:pt x="7142" y="3368"/>
                  <a:pt x="7160" y="3362"/>
                  <a:pt x="7160" y="3373"/>
                </a:cubicBezTo>
                <a:cubicBezTo>
                  <a:pt x="7146" y="3368"/>
                  <a:pt x="7152" y="3383"/>
                  <a:pt x="7143" y="3383"/>
                </a:cubicBezTo>
                <a:cubicBezTo>
                  <a:pt x="7142" y="3377"/>
                  <a:pt x="7143" y="3371"/>
                  <a:pt x="7136" y="3372"/>
                </a:cubicBezTo>
                <a:cubicBezTo>
                  <a:pt x="7148" y="3394"/>
                  <a:pt x="7147" y="3406"/>
                  <a:pt x="7159" y="3427"/>
                </a:cubicBezTo>
                <a:cubicBezTo>
                  <a:pt x="7155" y="3427"/>
                  <a:pt x="7149" y="3426"/>
                  <a:pt x="7149" y="3430"/>
                </a:cubicBezTo>
                <a:cubicBezTo>
                  <a:pt x="7168" y="3432"/>
                  <a:pt x="7169" y="3460"/>
                  <a:pt x="7155" y="3467"/>
                </a:cubicBezTo>
                <a:cubicBezTo>
                  <a:pt x="7166" y="3481"/>
                  <a:pt x="7170" y="3498"/>
                  <a:pt x="7169" y="3515"/>
                </a:cubicBezTo>
                <a:cubicBezTo>
                  <a:pt x="7193" y="3513"/>
                  <a:pt x="7228" y="3504"/>
                  <a:pt x="7239" y="3525"/>
                </a:cubicBezTo>
                <a:cubicBezTo>
                  <a:pt x="7227" y="3534"/>
                  <a:pt x="7245" y="3542"/>
                  <a:pt x="7239" y="3563"/>
                </a:cubicBezTo>
                <a:cubicBezTo>
                  <a:pt x="7245" y="3564"/>
                  <a:pt x="7259" y="3559"/>
                  <a:pt x="7259" y="3566"/>
                </a:cubicBezTo>
                <a:cubicBezTo>
                  <a:pt x="7256" y="3581"/>
                  <a:pt x="7267" y="3612"/>
                  <a:pt x="7252" y="3617"/>
                </a:cubicBezTo>
                <a:cubicBezTo>
                  <a:pt x="7245" y="3614"/>
                  <a:pt x="7251" y="3598"/>
                  <a:pt x="7249" y="3590"/>
                </a:cubicBezTo>
                <a:cubicBezTo>
                  <a:pt x="7236" y="3587"/>
                  <a:pt x="7245" y="3608"/>
                  <a:pt x="7242" y="3617"/>
                </a:cubicBezTo>
                <a:lnTo>
                  <a:pt x="7229" y="3617"/>
                </a:lnTo>
                <a:cubicBezTo>
                  <a:pt x="7230" y="3635"/>
                  <a:pt x="7228" y="3650"/>
                  <a:pt x="7215" y="3654"/>
                </a:cubicBezTo>
                <a:cubicBezTo>
                  <a:pt x="7215" y="3662"/>
                  <a:pt x="7220" y="3664"/>
                  <a:pt x="7222" y="3671"/>
                </a:cubicBezTo>
                <a:cubicBezTo>
                  <a:pt x="7253" y="3671"/>
                  <a:pt x="7265" y="3669"/>
                  <a:pt x="7292" y="3671"/>
                </a:cubicBezTo>
                <a:cubicBezTo>
                  <a:pt x="7290" y="3657"/>
                  <a:pt x="7276" y="3655"/>
                  <a:pt x="7272" y="3644"/>
                </a:cubicBezTo>
                <a:lnTo>
                  <a:pt x="7292" y="3644"/>
                </a:lnTo>
                <a:cubicBezTo>
                  <a:pt x="7291" y="3635"/>
                  <a:pt x="7284" y="3627"/>
                  <a:pt x="7275" y="3626"/>
                </a:cubicBezTo>
                <a:cubicBezTo>
                  <a:pt x="7283" y="3652"/>
                  <a:pt x="7241" y="3633"/>
                  <a:pt x="7249" y="3647"/>
                </a:cubicBezTo>
                <a:cubicBezTo>
                  <a:pt x="7240" y="3646"/>
                  <a:pt x="7239" y="3622"/>
                  <a:pt x="7245" y="3617"/>
                </a:cubicBezTo>
                <a:cubicBezTo>
                  <a:pt x="7262" y="3622"/>
                  <a:pt x="7280" y="3621"/>
                  <a:pt x="7296" y="3614"/>
                </a:cubicBezTo>
                <a:cubicBezTo>
                  <a:pt x="7292" y="3588"/>
                  <a:pt x="7275" y="3574"/>
                  <a:pt x="7276" y="3543"/>
                </a:cubicBezTo>
                <a:cubicBezTo>
                  <a:pt x="7284" y="3544"/>
                  <a:pt x="7290" y="3542"/>
                  <a:pt x="7290" y="3536"/>
                </a:cubicBezTo>
                <a:cubicBezTo>
                  <a:pt x="7278" y="3539"/>
                  <a:pt x="7287" y="3521"/>
                  <a:pt x="7276" y="3523"/>
                </a:cubicBezTo>
                <a:cubicBezTo>
                  <a:pt x="7275" y="3527"/>
                  <a:pt x="7262" y="3543"/>
                  <a:pt x="7250" y="3533"/>
                </a:cubicBezTo>
                <a:cubicBezTo>
                  <a:pt x="7258" y="3527"/>
                  <a:pt x="7258" y="3512"/>
                  <a:pt x="7266" y="3506"/>
                </a:cubicBezTo>
                <a:cubicBezTo>
                  <a:pt x="7262" y="3498"/>
                  <a:pt x="7258" y="3490"/>
                  <a:pt x="7257" y="3482"/>
                </a:cubicBezTo>
                <a:cubicBezTo>
                  <a:pt x="7263" y="3476"/>
                  <a:pt x="7266" y="3468"/>
                  <a:pt x="7277" y="3468"/>
                </a:cubicBezTo>
                <a:cubicBezTo>
                  <a:pt x="7287" y="3431"/>
                  <a:pt x="7247" y="3389"/>
                  <a:pt x="7285" y="3374"/>
                </a:cubicBezTo>
                <a:cubicBezTo>
                  <a:pt x="7285" y="3365"/>
                  <a:pt x="7285" y="3356"/>
                  <a:pt x="7285" y="3347"/>
                </a:cubicBezTo>
                <a:cubicBezTo>
                  <a:pt x="7274" y="3343"/>
                  <a:pt x="7282" y="3358"/>
                  <a:pt x="7272" y="3353"/>
                </a:cubicBezTo>
                <a:cubicBezTo>
                  <a:pt x="7273" y="3347"/>
                  <a:pt x="7267" y="3347"/>
                  <a:pt x="7265" y="3343"/>
                </a:cubicBezTo>
                <a:cubicBezTo>
                  <a:pt x="7267" y="3328"/>
                  <a:pt x="7261" y="3303"/>
                  <a:pt x="7269" y="3293"/>
                </a:cubicBezTo>
                <a:lnTo>
                  <a:pt x="7273" y="3293"/>
                </a:lnTo>
                <a:cubicBezTo>
                  <a:pt x="7273" y="3304"/>
                  <a:pt x="7273" y="3315"/>
                  <a:pt x="7273" y="3327"/>
                </a:cubicBezTo>
                <a:cubicBezTo>
                  <a:pt x="7297" y="3319"/>
                  <a:pt x="7324" y="3328"/>
                  <a:pt x="7340" y="3317"/>
                </a:cubicBezTo>
                <a:cubicBezTo>
                  <a:pt x="7334" y="3314"/>
                  <a:pt x="7335" y="3304"/>
                  <a:pt x="7327" y="3303"/>
                </a:cubicBezTo>
                <a:cubicBezTo>
                  <a:pt x="7321" y="3320"/>
                  <a:pt x="7297" y="3315"/>
                  <a:pt x="7280" y="3320"/>
                </a:cubicBezTo>
                <a:cubicBezTo>
                  <a:pt x="7280" y="3311"/>
                  <a:pt x="7280" y="3302"/>
                  <a:pt x="7280" y="3293"/>
                </a:cubicBezTo>
                <a:cubicBezTo>
                  <a:pt x="7287" y="3291"/>
                  <a:pt x="7304" y="3299"/>
                  <a:pt x="7301" y="3286"/>
                </a:cubicBezTo>
                <a:cubicBezTo>
                  <a:pt x="7295" y="3282"/>
                  <a:pt x="7270" y="3288"/>
                  <a:pt x="7274" y="3265"/>
                </a:cubicBezTo>
                <a:cubicBezTo>
                  <a:pt x="7266" y="3262"/>
                  <a:pt x="7245" y="3272"/>
                  <a:pt x="7247" y="3258"/>
                </a:cubicBezTo>
                <a:cubicBezTo>
                  <a:pt x="7255" y="3251"/>
                  <a:pt x="7268" y="3251"/>
                  <a:pt x="7268" y="3237"/>
                </a:cubicBezTo>
                <a:cubicBezTo>
                  <a:pt x="7251" y="3242"/>
                  <a:pt x="7260" y="3220"/>
                  <a:pt x="7258" y="3210"/>
                </a:cubicBezTo>
                <a:lnTo>
                  <a:pt x="7275" y="3210"/>
                </a:lnTo>
                <a:lnTo>
                  <a:pt x="7275" y="3183"/>
                </a:lnTo>
                <a:lnTo>
                  <a:pt x="7302" y="3183"/>
                </a:lnTo>
                <a:cubicBezTo>
                  <a:pt x="7293" y="3171"/>
                  <a:pt x="7267" y="3175"/>
                  <a:pt x="7248" y="3172"/>
                </a:cubicBezTo>
                <a:cubicBezTo>
                  <a:pt x="7248" y="3167"/>
                  <a:pt x="7248" y="3161"/>
                  <a:pt x="7248" y="3156"/>
                </a:cubicBezTo>
                <a:cubicBezTo>
                  <a:pt x="7255" y="3154"/>
                  <a:pt x="7269" y="3160"/>
                  <a:pt x="7269" y="3152"/>
                </a:cubicBezTo>
                <a:cubicBezTo>
                  <a:pt x="7261" y="3145"/>
                  <a:pt x="7257" y="3136"/>
                  <a:pt x="7248" y="3132"/>
                </a:cubicBezTo>
                <a:cubicBezTo>
                  <a:pt x="7250" y="3143"/>
                  <a:pt x="7245" y="3146"/>
                  <a:pt x="7238" y="3148"/>
                </a:cubicBezTo>
                <a:cubicBezTo>
                  <a:pt x="7228" y="3145"/>
                  <a:pt x="7203" y="3132"/>
                  <a:pt x="7221" y="3121"/>
                </a:cubicBezTo>
                <a:cubicBezTo>
                  <a:pt x="7222" y="3125"/>
                  <a:pt x="7222" y="3129"/>
                  <a:pt x="7228" y="3128"/>
                </a:cubicBezTo>
                <a:cubicBezTo>
                  <a:pt x="7228" y="3119"/>
                  <a:pt x="7228" y="3110"/>
                  <a:pt x="7228" y="3101"/>
                </a:cubicBezTo>
                <a:cubicBezTo>
                  <a:pt x="7221" y="3108"/>
                  <a:pt x="7193" y="3105"/>
                  <a:pt x="7194" y="3084"/>
                </a:cubicBezTo>
                <a:cubicBezTo>
                  <a:pt x="7203" y="3084"/>
                  <a:pt x="7212" y="3080"/>
                  <a:pt x="7218" y="3074"/>
                </a:cubicBezTo>
                <a:cubicBezTo>
                  <a:pt x="7214" y="3073"/>
                  <a:pt x="7208" y="3074"/>
                  <a:pt x="7208" y="3070"/>
                </a:cubicBezTo>
                <a:cubicBezTo>
                  <a:pt x="7211" y="3062"/>
                  <a:pt x="7221" y="3060"/>
                  <a:pt x="7225" y="3054"/>
                </a:cubicBezTo>
                <a:cubicBezTo>
                  <a:pt x="7237" y="3056"/>
                  <a:pt x="7234" y="3074"/>
                  <a:pt x="7248" y="3074"/>
                </a:cubicBezTo>
                <a:cubicBezTo>
                  <a:pt x="7250" y="3065"/>
                  <a:pt x="7253" y="3056"/>
                  <a:pt x="7258" y="3047"/>
                </a:cubicBezTo>
                <a:cubicBezTo>
                  <a:pt x="7263" y="3049"/>
                  <a:pt x="7275" y="3044"/>
                  <a:pt x="7275" y="3051"/>
                </a:cubicBezTo>
                <a:cubicBezTo>
                  <a:pt x="7268" y="3058"/>
                  <a:pt x="7267" y="3072"/>
                  <a:pt x="7265" y="3085"/>
                </a:cubicBezTo>
                <a:cubicBezTo>
                  <a:pt x="7274" y="3103"/>
                  <a:pt x="7298" y="3101"/>
                  <a:pt x="7312" y="3099"/>
                </a:cubicBezTo>
                <a:cubicBezTo>
                  <a:pt x="7293" y="3103"/>
                  <a:pt x="7304" y="3137"/>
                  <a:pt x="7301" y="3156"/>
                </a:cubicBezTo>
                <a:lnTo>
                  <a:pt x="7274" y="3156"/>
                </a:lnTo>
                <a:cubicBezTo>
                  <a:pt x="7288" y="3171"/>
                  <a:pt x="7315" y="3154"/>
                  <a:pt x="7328" y="3170"/>
                </a:cubicBezTo>
                <a:cubicBezTo>
                  <a:pt x="7329" y="3164"/>
                  <a:pt x="7325" y="3153"/>
                  <a:pt x="7335" y="3157"/>
                </a:cubicBezTo>
                <a:cubicBezTo>
                  <a:pt x="7339" y="3187"/>
                  <a:pt x="7327" y="3202"/>
                  <a:pt x="7327" y="3227"/>
                </a:cubicBezTo>
                <a:cubicBezTo>
                  <a:pt x="7333" y="3234"/>
                  <a:pt x="7351" y="3228"/>
                  <a:pt x="7354" y="3238"/>
                </a:cubicBezTo>
                <a:cubicBezTo>
                  <a:pt x="7333" y="3240"/>
                  <a:pt x="7323" y="3257"/>
                  <a:pt x="7300" y="3264"/>
                </a:cubicBezTo>
                <a:cubicBezTo>
                  <a:pt x="7304" y="3279"/>
                  <a:pt x="7315" y="3280"/>
                  <a:pt x="7313" y="3292"/>
                </a:cubicBezTo>
                <a:cubicBezTo>
                  <a:pt x="7323" y="3291"/>
                  <a:pt x="7335" y="3294"/>
                  <a:pt x="7340" y="3288"/>
                </a:cubicBezTo>
                <a:cubicBezTo>
                  <a:pt x="7345" y="3305"/>
                  <a:pt x="7346" y="3331"/>
                  <a:pt x="7330" y="3336"/>
                </a:cubicBezTo>
                <a:cubicBezTo>
                  <a:pt x="7325" y="3336"/>
                  <a:pt x="7327" y="3329"/>
                  <a:pt x="7323" y="3329"/>
                </a:cubicBezTo>
                <a:cubicBezTo>
                  <a:pt x="7307" y="3345"/>
                  <a:pt x="7307" y="3357"/>
                  <a:pt x="7326" y="3369"/>
                </a:cubicBezTo>
                <a:cubicBezTo>
                  <a:pt x="7329" y="3385"/>
                  <a:pt x="7321" y="3389"/>
                  <a:pt x="7319" y="3400"/>
                </a:cubicBezTo>
                <a:cubicBezTo>
                  <a:pt x="7332" y="3405"/>
                  <a:pt x="7321" y="3385"/>
                  <a:pt x="7330" y="3387"/>
                </a:cubicBezTo>
                <a:cubicBezTo>
                  <a:pt x="7332" y="3394"/>
                  <a:pt x="7347" y="3389"/>
                  <a:pt x="7343" y="3403"/>
                </a:cubicBezTo>
                <a:cubicBezTo>
                  <a:pt x="7333" y="3409"/>
                  <a:pt x="7324" y="3417"/>
                  <a:pt x="7319" y="3427"/>
                </a:cubicBezTo>
                <a:cubicBezTo>
                  <a:pt x="7332" y="3424"/>
                  <a:pt x="7323" y="3443"/>
                  <a:pt x="7326" y="3451"/>
                </a:cubicBezTo>
                <a:cubicBezTo>
                  <a:pt x="7340" y="3451"/>
                  <a:pt x="7356" y="3450"/>
                  <a:pt x="7362" y="3458"/>
                </a:cubicBezTo>
                <a:cubicBezTo>
                  <a:pt x="7361" y="3462"/>
                  <a:pt x="7355" y="3461"/>
                  <a:pt x="7352" y="3464"/>
                </a:cubicBezTo>
                <a:cubicBezTo>
                  <a:pt x="7352" y="3459"/>
                  <a:pt x="7353" y="3453"/>
                  <a:pt x="7346" y="3454"/>
                </a:cubicBezTo>
                <a:cubicBezTo>
                  <a:pt x="7331" y="3464"/>
                  <a:pt x="7342" y="3500"/>
                  <a:pt x="7329" y="3512"/>
                </a:cubicBezTo>
                <a:cubicBezTo>
                  <a:pt x="7329" y="3511"/>
                  <a:pt x="7329" y="3511"/>
                  <a:pt x="7329" y="3511"/>
                </a:cubicBezTo>
                <a:cubicBezTo>
                  <a:pt x="7338" y="3509"/>
                  <a:pt x="7347" y="3513"/>
                  <a:pt x="7349" y="3522"/>
                </a:cubicBezTo>
                <a:cubicBezTo>
                  <a:pt x="7353" y="3533"/>
                  <a:pt x="7325" y="3530"/>
                  <a:pt x="7332" y="3535"/>
                </a:cubicBezTo>
                <a:cubicBezTo>
                  <a:pt x="7353" y="3536"/>
                  <a:pt x="7345" y="3565"/>
                  <a:pt x="7366" y="3566"/>
                </a:cubicBezTo>
                <a:cubicBezTo>
                  <a:pt x="7350" y="3579"/>
                  <a:pt x="7333" y="3572"/>
                  <a:pt x="7325" y="3589"/>
                </a:cubicBezTo>
                <a:cubicBezTo>
                  <a:pt x="7335" y="3592"/>
                  <a:pt x="7344" y="3597"/>
                  <a:pt x="7352" y="3603"/>
                </a:cubicBezTo>
                <a:cubicBezTo>
                  <a:pt x="7354" y="3641"/>
                  <a:pt x="7333" y="3656"/>
                  <a:pt x="7318" y="3677"/>
                </a:cubicBezTo>
                <a:cubicBezTo>
                  <a:pt x="7328" y="3670"/>
                  <a:pt x="7340" y="3668"/>
                  <a:pt x="7351" y="3671"/>
                </a:cubicBezTo>
                <a:cubicBezTo>
                  <a:pt x="7351" y="3680"/>
                  <a:pt x="7351" y="3689"/>
                  <a:pt x="7351" y="3698"/>
                </a:cubicBezTo>
                <a:cubicBezTo>
                  <a:pt x="7338" y="3701"/>
                  <a:pt x="7328" y="3711"/>
                  <a:pt x="7324" y="3724"/>
                </a:cubicBezTo>
                <a:cubicBezTo>
                  <a:pt x="7324" y="3735"/>
                  <a:pt x="7341" y="3728"/>
                  <a:pt x="7341" y="3738"/>
                </a:cubicBezTo>
                <a:cubicBezTo>
                  <a:pt x="7325" y="3748"/>
                  <a:pt x="7328" y="3756"/>
                  <a:pt x="7307" y="3761"/>
                </a:cubicBezTo>
                <a:cubicBezTo>
                  <a:pt x="7307" y="3775"/>
                  <a:pt x="7327" y="3768"/>
                  <a:pt x="7324" y="3785"/>
                </a:cubicBezTo>
                <a:lnTo>
                  <a:pt x="7350" y="3785"/>
                </a:lnTo>
                <a:cubicBezTo>
                  <a:pt x="7353" y="3810"/>
                  <a:pt x="7358" y="3810"/>
                  <a:pt x="7350" y="3833"/>
                </a:cubicBezTo>
                <a:cubicBezTo>
                  <a:pt x="7367" y="3835"/>
                  <a:pt x="7383" y="3839"/>
                  <a:pt x="7377" y="3863"/>
                </a:cubicBezTo>
                <a:cubicBezTo>
                  <a:pt x="7388" y="3863"/>
                  <a:pt x="7398" y="3868"/>
                  <a:pt x="7404" y="3877"/>
                </a:cubicBezTo>
                <a:cubicBezTo>
                  <a:pt x="7390" y="3885"/>
                  <a:pt x="7405" y="3885"/>
                  <a:pt x="7404" y="3898"/>
                </a:cubicBezTo>
                <a:cubicBezTo>
                  <a:pt x="7395" y="3901"/>
                  <a:pt x="7375" y="3891"/>
                  <a:pt x="7377" y="3904"/>
                </a:cubicBezTo>
                <a:cubicBezTo>
                  <a:pt x="7385" y="3907"/>
                  <a:pt x="7406" y="3898"/>
                  <a:pt x="7404" y="3911"/>
                </a:cubicBezTo>
                <a:cubicBezTo>
                  <a:pt x="7395" y="3920"/>
                  <a:pt x="7366" y="3933"/>
                  <a:pt x="7383" y="3945"/>
                </a:cubicBezTo>
                <a:cubicBezTo>
                  <a:pt x="7375" y="3946"/>
                  <a:pt x="7376" y="3939"/>
                  <a:pt x="7366" y="3941"/>
                </a:cubicBezTo>
                <a:cubicBezTo>
                  <a:pt x="7366" y="3965"/>
                  <a:pt x="7397" y="3958"/>
                  <a:pt x="7409" y="3969"/>
                </a:cubicBezTo>
                <a:cubicBezTo>
                  <a:pt x="7398" y="3964"/>
                  <a:pt x="7407" y="3980"/>
                  <a:pt x="7399" y="3979"/>
                </a:cubicBezTo>
                <a:cubicBezTo>
                  <a:pt x="7386" y="3981"/>
                  <a:pt x="7364" y="3972"/>
                  <a:pt x="7366" y="3989"/>
                </a:cubicBezTo>
                <a:cubicBezTo>
                  <a:pt x="7377" y="3992"/>
                  <a:pt x="7402" y="3982"/>
                  <a:pt x="7402" y="3996"/>
                </a:cubicBezTo>
                <a:lnTo>
                  <a:pt x="7376" y="3996"/>
                </a:lnTo>
                <a:cubicBezTo>
                  <a:pt x="7395" y="4018"/>
                  <a:pt x="7422" y="3981"/>
                  <a:pt x="7436" y="3996"/>
                </a:cubicBezTo>
                <a:cubicBezTo>
                  <a:pt x="7420" y="3992"/>
                  <a:pt x="7418" y="4019"/>
                  <a:pt x="7429" y="4023"/>
                </a:cubicBezTo>
                <a:cubicBezTo>
                  <a:pt x="7420" y="4025"/>
                  <a:pt x="7410" y="4023"/>
                  <a:pt x="7402" y="4016"/>
                </a:cubicBezTo>
                <a:cubicBezTo>
                  <a:pt x="7406" y="4033"/>
                  <a:pt x="7372" y="4012"/>
                  <a:pt x="7375" y="4029"/>
                </a:cubicBezTo>
                <a:cubicBezTo>
                  <a:pt x="7382" y="4039"/>
                  <a:pt x="7391" y="4025"/>
                  <a:pt x="7402" y="4029"/>
                </a:cubicBezTo>
                <a:cubicBezTo>
                  <a:pt x="7406" y="4046"/>
                  <a:pt x="7413" y="4062"/>
                  <a:pt x="7423" y="4077"/>
                </a:cubicBezTo>
                <a:cubicBezTo>
                  <a:pt x="7410" y="4080"/>
                  <a:pt x="7402" y="4068"/>
                  <a:pt x="7400" y="4080"/>
                </a:cubicBezTo>
                <a:cubicBezTo>
                  <a:pt x="7407" y="4081"/>
                  <a:pt x="7401" y="4097"/>
                  <a:pt x="7403" y="4104"/>
                </a:cubicBezTo>
                <a:cubicBezTo>
                  <a:pt x="7413" y="4104"/>
                  <a:pt x="7413" y="4093"/>
                  <a:pt x="7419" y="4090"/>
                </a:cubicBezTo>
                <a:cubicBezTo>
                  <a:pt x="7448" y="4102"/>
                  <a:pt x="7425" y="4146"/>
                  <a:pt x="7446" y="4165"/>
                </a:cubicBezTo>
                <a:cubicBezTo>
                  <a:pt x="7445" y="4181"/>
                  <a:pt x="7441" y="4197"/>
                  <a:pt x="7435" y="4212"/>
                </a:cubicBezTo>
                <a:cubicBezTo>
                  <a:pt x="7453" y="4222"/>
                  <a:pt x="7428" y="4243"/>
                  <a:pt x="7435" y="4266"/>
                </a:cubicBezTo>
                <a:cubicBezTo>
                  <a:pt x="7430" y="4268"/>
                  <a:pt x="7427" y="4261"/>
                  <a:pt x="7425" y="4266"/>
                </a:cubicBezTo>
                <a:cubicBezTo>
                  <a:pt x="7427" y="4275"/>
                  <a:pt x="7436" y="4276"/>
                  <a:pt x="7442" y="4280"/>
                </a:cubicBezTo>
                <a:cubicBezTo>
                  <a:pt x="7449" y="4295"/>
                  <a:pt x="7430" y="4286"/>
                  <a:pt x="7429" y="4293"/>
                </a:cubicBezTo>
                <a:cubicBezTo>
                  <a:pt x="7436" y="4306"/>
                  <a:pt x="7443" y="4320"/>
                  <a:pt x="7449" y="4334"/>
                </a:cubicBezTo>
                <a:cubicBezTo>
                  <a:pt x="7424" y="4366"/>
                  <a:pt x="7454" y="4422"/>
                  <a:pt x="7435" y="4462"/>
                </a:cubicBezTo>
                <a:cubicBezTo>
                  <a:pt x="7454" y="4481"/>
                  <a:pt x="7446" y="4527"/>
                  <a:pt x="7468" y="4544"/>
                </a:cubicBezTo>
                <a:cubicBezTo>
                  <a:pt x="7462" y="4540"/>
                  <a:pt x="7445" y="4530"/>
                  <a:pt x="7438" y="4540"/>
                </a:cubicBezTo>
                <a:cubicBezTo>
                  <a:pt x="7446" y="4542"/>
                  <a:pt x="7454" y="4543"/>
                  <a:pt x="7454" y="4554"/>
                </a:cubicBezTo>
                <a:cubicBezTo>
                  <a:pt x="7446" y="4559"/>
                  <a:pt x="7435" y="4561"/>
                  <a:pt x="7427" y="4567"/>
                </a:cubicBezTo>
                <a:cubicBezTo>
                  <a:pt x="7435" y="4568"/>
                  <a:pt x="7442" y="4571"/>
                  <a:pt x="7444" y="4577"/>
                </a:cubicBezTo>
                <a:cubicBezTo>
                  <a:pt x="7434" y="4587"/>
                  <a:pt x="7443" y="4603"/>
                  <a:pt x="7434" y="4618"/>
                </a:cubicBezTo>
                <a:cubicBezTo>
                  <a:pt x="7440" y="4620"/>
                  <a:pt x="7454" y="4614"/>
                  <a:pt x="7454" y="4621"/>
                </a:cubicBezTo>
                <a:cubicBezTo>
                  <a:pt x="7436" y="4639"/>
                  <a:pt x="7428" y="4664"/>
                  <a:pt x="7434" y="4689"/>
                </a:cubicBezTo>
                <a:cubicBezTo>
                  <a:pt x="7440" y="4694"/>
                  <a:pt x="7447" y="4687"/>
                  <a:pt x="7454" y="4696"/>
                </a:cubicBezTo>
                <a:cubicBezTo>
                  <a:pt x="7440" y="4696"/>
                  <a:pt x="7440" y="4730"/>
                  <a:pt x="7454" y="4730"/>
                </a:cubicBezTo>
                <a:cubicBezTo>
                  <a:pt x="7444" y="4728"/>
                  <a:pt x="7445" y="4739"/>
                  <a:pt x="7437" y="4739"/>
                </a:cubicBezTo>
                <a:cubicBezTo>
                  <a:pt x="7443" y="4753"/>
                  <a:pt x="7445" y="4757"/>
                  <a:pt x="7437" y="4770"/>
                </a:cubicBezTo>
                <a:cubicBezTo>
                  <a:pt x="7451" y="4769"/>
                  <a:pt x="7462" y="4770"/>
                  <a:pt x="7464" y="4780"/>
                </a:cubicBezTo>
                <a:lnTo>
                  <a:pt x="7443" y="4780"/>
                </a:lnTo>
                <a:cubicBezTo>
                  <a:pt x="7443" y="4796"/>
                  <a:pt x="7443" y="4812"/>
                  <a:pt x="7443" y="4828"/>
                </a:cubicBezTo>
                <a:cubicBezTo>
                  <a:pt x="7438" y="4830"/>
                  <a:pt x="7429" y="4829"/>
                  <a:pt x="7427" y="4834"/>
                </a:cubicBezTo>
                <a:cubicBezTo>
                  <a:pt x="7434" y="4836"/>
                  <a:pt x="7449" y="4830"/>
                  <a:pt x="7450" y="4838"/>
                </a:cubicBezTo>
                <a:cubicBezTo>
                  <a:pt x="7449" y="4839"/>
                  <a:pt x="7448" y="4840"/>
                  <a:pt x="7447" y="4841"/>
                </a:cubicBezTo>
                <a:cubicBezTo>
                  <a:pt x="7438" y="4851"/>
                  <a:pt x="7440" y="4867"/>
                  <a:pt x="7450" y="4875"/>
                </a:cubicBezTo>
                <a:cubicBezTo>
                  <a:pt x="7441" y="4890"/>
                  <a:pt x="7433" y="4906"/>
                  <a:pt x="7426" y="4922"/>
                </a:cubicBezTo>
                <a:cubicBezTo>
                  <a:pt x="7469" y="4929"/>
                  <a:pt x="7412" y="5003"/>
                  <a:pt x="7445" y="5034"/>
                </a:cubicBezTo>
                <a:cubicBezTo>
                  <a:pt x="7452" y="5035"/>
                  <a:pt x="7452" y="5029"/>
                  <a:pt x="7456" y="5027"/>
                </a:cubicBezTo>
                <a:cubicBezTo>
                  <a:pt x="7456" y="5034"/>
                  <a:pt x="7464" y="5032"/>
                  <a:pt x="7462" y="5041"/>
                </a:cubicBezTo>
                <a:cubicBezTo>
                  <a:pt x="7448" y="5033"/>
                  <a:pt x="7437" y="5075"/>
                  <a:pt x="7452" y="5075"/>
                </a:cubicBezTo>
                <a:cubicBezTo>
                  <a:pt x="7436" y="5085"/>
                  <a:pt x="7450" y="5108"/>
                  <a:pt x="7452" y="5122"/>
                </a:cubicBezTo>
                <a:cubicBezTo>
                  <a:pt x="7437" y="5121"/>
                  <a:pt x="7433" y="5130"/>
                  <a:pt x="7421" y="5132"/>
                </a:cubicBezTo>
                <a:cubicBezTo>
                  <a:pt x="7422" y="5138"/>
                  <a:pt x="7419" y="5165"/>
                  <a:pt x="7424" y="5156"/>
                </a:cubicBezTo>
                <a:cubicBezTo>
                  <a:pt x="7426" y="5151"/>
                  <a:pt x="7421" y="5139"/>
                  <a:pt x="7428" y="5139"/>
                </a:cubicBezTo>
                <a:cubicBezTo>
                  <a:pt x="7434" y="5149"/>
                  <a:pt x="7436" y="5161"/>
                  <a:pt x="7434" y="5173"/>
                </a:cubicBezTo>
                <a:lnTo>
                  <a:pt x="7423" y="5173"/>
                </a:lnTo>
                <a:cubicBezTo>
                  <a:pt x="7422" y="5188"/>
                  <a:pt x="7423" y="5200"/>
                  <a:pt x="7433" y="5203"/>
                </a:cubicBezTo>
                <a:cubicBezTo>
                  <a:pt x="7415" y="5226"/>
                  <a:pt x="7430" y="5268"/>
                  <a:pt x="7429" y="5294"/>
                </a:cubicBezTo>
                <a:cubicBezTo>
                  <a:pt x="7423" y="5296"/>
                  <a:pt x="7409" y="5290"/>
                  <a:pt x="7412" y="5301"/>
                </a:cubicBezTo>
                <a:cubicBezTo>
                  <a:pt x="7426" y="5300"/>
                  <a:pt x="7435" y="5303"/>
                  <a:pt x="7436" y="5315"/>
                </a:cubicBezTo>
                <a:cubicBezTo>
                  <a:pt x="7436" y="5327"/>
                  <a:pt x="7425" y="5327"/>
                  <a:pt x="7425" y="5338"/>
                </a:cubicBezTo>
                <a:cubicBezTo>
                  <a:pt x="7426" y="5345"/>
                  <a:pt x="7432" y="5347"/>
                  <a:pt x="7435" y="5352"/>
                </a:cubicBezTo>
                <a:cubicBezTo>
                  <a:pt x="7430" y="5416"/>
                  <a:pt x="7439" y="5502"/>
                  <a:pt x="7430" y="5575"/>
                </a:cubicBezTo>
                <a:cubicBezTo>
                  <a:pt x="7422" y="5583"/>
                  <a:pt x="7419" y="5576"/>
                  <a:pt x="7413" y="5585"/>
                </a:cubicBezTo>
                <a:cubicBezTo>
                  <a:pt x="7420" y="5595"/>
                  <a:pt x="7422" y="5607"/>
                  <a:pt x="7420" y="5619"/>
                </a:cubicBezTo>
                <a:lnTo>
                  <a:pt x="7410" y="5619"/>
                </a:lnTo>
                <a:cubicBezTo>
                  <a:pt x="7410" y="5631"/>
                  <a:pt x="7410" y="5644"/>
                  <a:pt x="7410" y="5656"/>
                </a:cubicBezTo>
                <a:cubicBezTo>
                  <a:pt x="7427" y="5655"/>
                  <a:pt x="7417" y="5680"/>
                  <a:pt x="7419" y="5693"/>
                </a:cubicBezTo>
                <a:cubicBezTo>
                  <a:pt x="7395" y="5690"/>
                  <a:pt x="7413" y="5730"/>
                  <a:pt x="7402" y="5740"/>
                </a:cubicBezTo>
                <a:cubicBezTo>
                  <a:pt x="7417" y="5749"/>
                  <a:pt x="7424" y="5766"/>
                  <a:pt x="7419" y="5782"/>
                </a:cubicBezTo>
                <a:cubicBezTo>
                  <a:pt x="7408" y="5781"/>
                  <a:pt x="7402" y="5786"/>
                  <a:pt x="7402" y="5796"/>
                </a:cubicBezTo>
                <a:cubicBezTo>
                  <a:pt x="7413" y="5800"/>
                  <a:pt x="7423" y="5805"/>
                  <a:pt x="7432" y="5813"/>
                </a:cubicBezTo>
                <a:cubicBezTo>
                  <a:pt x="7418" y="5820"/>
                  <a:pt x="7413" y="5837"/>
                  <a:pt x="7405" y="5850"/>
                </a:cubicBezTo>
                <a:cubicBezTo>
                  <a:pt x="7412" y="5857"/>
                  <a:pt x="7425" y="5859"/>
                  <a:pt x="7432" y="5867"/>
                </a:cubicBezTo>
                <a:cubicBezTo>
                  <a:pt x="7431" y="5889"/>
                  <a:pt x="7413" y="5906"/>
                  <a:pt x="7421" y="5917"/>
                </a:cubicBezTo>
                <a:cubicBezTo>
                  <a:pt x="7404" y="5914"/>
                  <a:pt x="7405" y="5927"/>
                  <a:pt x="7391" y="5927"/>
                </a:cubicBezTo>
                <a:cubicBezTo>
                  <a:pt x="7391" y="5932"/>
                  <a:pt x="7391" y="5935"/>
                  <a:pt x="7391" y="5941"/>
                </a:cubicBezTo>
                <a:cubicBezTo>
                  <a:pt x="7391" y="5946"/>
                  <a:pt x="7401" y="5943"/>
                  <a:pt x="7401" y="5948"/>
                </a:cubicBezTo>
                <a:cubicBezTo>
                  <a:pt x="7397" y="5951"/>
                  <a:pt x="7400" y="5960"/>
                  <a:pt x="7391" y="5958"/>
                </a:cubicBezTo>
                <a:cubicBezTo>
                  <a:pt x="7390" y="5952"/>
                  <a:pt x="7394" y="5941"/>
                  <a:pt x="7384" y="5944"/>
                </a:cubicBezTo>
                <a:cubicBezTo>
                  <a:pt x="7378" y="5980"/>
                  <a:pt x="7417" y="5998"/>
                  <a:pt x="7390" y="6025"/>
                </a:cubicBezTo>
                <a:cubicBezTo>
                  <a:pt x="7384" y="6017"/>
                  <a:pt x="7376" y="6019"/>
                  <a:pt x="7364" y="6012"/>
                </a:cubicBezTo>
                <a:cubicBezTo>
                  <a:pt x="7359" y="6034"/>
                  <a:pt x="7387" y="6024"/>
                  <a:pt x="7390" y="6039"/>
                </a:cubicBezTo>
                <a:cubicBezTo>
                  <a:pt x="7389" y="6048"/>
                  <a:pt x="7376" y="6045"/>
                  <a:pt x="7373" y="6052"/>
                </a:cubicBezTo>
                <a:cubicBezTo>
                  <a:pt x="7398" y="6052"/>
                  <a:pt x="7384" y="6091"/>
                  <a:pt x="7403" y="6096"/>
                </a:cubicBezTo>
                <a:cubicBezTo>
                  <a:pt x="7406" y="6111"/>
                  <a:pt x="7383" y="6101"/>
                  <a:pt x="7390" y="6120"/>
                </a:cubicBezTo>
                <a:cubicBezTo>
                  <a:pt x="7379" y="6122"/>
                  <a:pt x="7364" y="6121"/>
                  <a:pt x="7363" y="6133"/>
                </a:cubicBezTo>
                <a:cubicBezTo>
                  <a:pt x="7382" y="6127"/>
                  <a:pt x="7375" y="6148"/>
                  <a:pt x="7376" y="6161"/>
                </a:cubicBezTo>
                <a:cubicBezTo>
                  <a:pt x="7382" y="6161"/>
                  <a:pt x="7393" y="6157"/>
                  <a:pt x="7389" y="6167"/>
                </a:cubicBezTo>
                <a:cubicBezTo>
                  <a:pt x="7371" y="6168"/>
                  <a:pt x="7379" y="6163"/>
                  <a:pt x="7362" y="6160"/>
                </a:cubicBezTo>
                <a:cubicBezTo>
                  <a:pt x="7362" y="6168"/>
                  <a:pt x="7362" y="6175"/>
                  <a:pt x="7362" y="6181"/>
                </a:cubicBezTo>
                <a:cubicBezTo>
                  <a:pt x="7371" y="6181"/>
                  <a:pt x="7373" y="6175"/>
                  <a:pt x="7376" y="6185"/>
                </a:cubicBezTo>
                <a:cubicBezTo>
                  <a:pt x="7378" y="6198"/>
                  <a:pt x="7367" y="6199"/>
                  <a:pt x="7366" y="6208"/>
                </a:cubicBezTo>
                <a:cubicBezTo>
                  <a:pt x="7377" y="6216"/>
                  <a:pt x="7378" y="6291"/>
                  <a:pt x="7361" y="6303"/>
                </a:cubicBezTo>
                <a:cubicBezTo>
                  <a:pt x="7359" y="6288"/>
                  <a:pt x="7366" y="6265"/>
                  <a:pt x="7359" y="6256"/>
                </a:cubicBezTo>
                <a:cubicBezTo>
                  <a:pt x="7351" y="6272"/>
                  <a:pt x="7357" y="6302"/>
                  <a:pt x="7355" y="6323"/>
                </a:cubicBezTo>
                <a:cubicBezTo>
                  <a:pt x="7361" y="6324"/>
                  <a:pt x="7361" y="6319"/>
                  <a:pt x="7365" y="6316"/>
                </a:cubicBezTo>
                <a:cubicBezTo>
                  <a:pt x="7364" y="6325"/>
                  <a:pt x="7378" y="6319"/>
                  <a:pt x="7375" y="6330"/>
                </a:cubicBezTo>
                <a:cubicBezTo>
                  <a:pt x="7375" y="6344"/>
                  <a:pt x="7359" y="6341"/>
                  <a:pt x="7358" y="6354"/>
                </a:cubicBezTo>
                <a:cubicBezTo>
                  <a:pt x="7365" y="6353"/>
                  <a:pt x="7368" y="6357"/>
                  <a:pt x="7368" y="6364"/>
                </a:cubicBezTo>
                <a:cubicBezTo>
                  <a:pt x="7359" y="6369"/>
                  <a:pt x="7356" y="6379"/>
                  <a:pt x="7344" y="6381"/>
                </a:cubicBezTo>
                <a:cubicBezTo>
                  <a:pt x="7363" y="6387"/>
                  <a:pt x="7338" y="6400"/>
                  <a:pt x="7334" y="6404"/>
                </a:cubicBezTo>
                <a:cubicBezTo>
                  <a:pt x="7351" y="6402"/>
                  <a:pt x="7339" y="6411"/>
                  <a:pt x="7341" y="6421"/>
                </a:cubicBezTo>
                <a:cubicBezTo>
                  <a:pt x="7359" y="6422"/>
                  <a:pt x="7350" y="6450"/>
                  <a:pt x="7360" y="6459"/>
                </a:cubicBezTo>
                <a:cubicBezTo>
                  <a:pt x="7347" y="6456"/>
                  <a:pt x="7356" y="6477"/>
                  <a:pt x="7353" y="6486"/>
                </a:cubicBezTo>
                <a:cubicBezTo>
                  <a:pt x="7367" y="6491"/>
                  <a:pt x="7351" y="6466"/>
                  <a:pt x="7364" y="6469"/>
                </a:cubicBezTo>
                <a:cubicBezTo>
                  <a:pt x="7376" y="6471"/>
                  <a:pt x="7364" y="6494"/>
                  <a:pt x="7350" y="6492"/>
                </a:cubicBezTo>
                <a:cubicBezTo>
                  <a:pt x="7347" y="6513"/>
                  <a:pt x="7360" y="6524"/>
                  <a:pt x="7353" y="6540"/>
                </a:cubicBezTo>
                <a:cubicBezTo>
                  <a:pt x="7364" y="6530"/>
                  <a:pt x="7368" y="6538"/>
                  <a:pt x="7380" y="6543"/>
                </a:cubicBezTo>
                <a:cubicBezTo>
                  <a:pt x="7372" y="6548"/>
                  <a:pt x="7371" y="6560"/>
                  <a:pt x="7359" y="6560"/>
                </a:cubicBezTo>
                <a:cubicBezTo>
                  <a:pt x="7359" y="6568"/>
                  <a:pt x="7373" y="6572"/>
                  <a:pt x="7359" y="6577"/>
                </a:cubicBezTo>
                <a:cubicBezTo>
                  <a:pt x="7359" y="6571"/>
                  <a:pt x="7359" y="6565"/>
                  <a:pt x="7352" y="6567"/>
                </a:cubicBezTo>
                <a:cubicBezTo>
                  <a:pt x="7350" y="6591"/>
                  <a:pt x="7345" y="6612"/>
                  <a:pt x="7322" y="6614"/>
                </a:cubicBezTo>
                <a:cubicBezTo>
                  <a:pt x="7320" y="6624"/>
                  <a:pt x="7326" y="6628"/>
                  <a:pt x="7332" y="6631"/>
                </a:cubicBezTo>
                <a:cubicBezTo>
                  <a:pt x="7332" y="6625"/>
                  <a:pt x="7331" y="6619"/>
                  <a:pt x="7338" y="6621"/>
                </a:cubicBezTo>
                <a:cubicBezTo>
                  <a:pt x="7342" y="6636"/>
                  <a:pt x="7329" y="6634"/>
                  <a:pt x="7332" y="6648"/>
                </a:cubicBezTo>
                <a:cubicBezTo>
                  <a:pt x="7348" y="6647"/>
                  <a:pt x="7364" y="6647"/>
                  <a:pt x="7365" y="6661"/>
                </a:cubicBezTo>
                <a:cubicBezTo>
                  <a:pt x="7352" y="6664"/>
                  <a:pt x="7340" y="6668"/>
                  <a:pt x="7328" y="6675"/>
                </a:cubicBezTo>
                <a:cubicBezTo>
                  <a:pt x="7331" y="6683"/>
                  <a:pt x="7324" y="6699"/>
                  <a:pt x="7331" y="6702"/>
                </a:cubicBezTo>
                <a:cubicBezTo>
                  <a:pt x="7331" y="6696"/>
                  <a:pt x="7331" y="6690"/>
                  <a:pt x="7338" y="6692"/>
                </a:cubicBezTo>
                <a:cubicBezTo>
                  <a:pt x="7337" y="6702"/>
                  <a:pt x="7342" y="6711"/>
                  <a:pt x="7351" y="6715"/>
                </a:cubicBezTo>
                <a:cubicBezTo>
                  <a:pt x="7361" y="6713"/>
                  <a:pt x="7365" y="6704"/>
                  <a:pt x="7375" y="6702"/>
                </a:cubicBezTo>
                <a:cubicBezTo>
                  <a:pt x="7372" y="6716"/>
                  <a:pt x="7389" y="6708"/>
                  <a:pt x="7384" y="6723"/>
                </a:cubicBezTo>
                <a:cubicBezTo>
                  <a:pt x="7368" y="6708"/>
                  <a:pt x="7350" y="6736"/>
                  <a:pt x="7331" y="6740"/>
                </a:cubicBezTo>
                <a:cubicBezTo>
                  <a:pt x="7333" y="6747"/>
                  <a:pt x="7350" y="6743"/>
                  <a:pt x="7354" y="6750"/>
                </a:cubicBezTo>
                <a:cubicBezTo>
                  <a:pt x="7350" y="6751"/>
                  <a:pt x="7347" y="6753"/>
                  <a:pt x="7344" y="6756"/>
                </a:cubicBezTo>
                <a:cubicBezTo>
                  <a:pt x="7349" y="6757"/>
                  <a:pt x="7356" y="6755"/>
                  <a:pt x="7358" y="6760"/>
                </a:cubicBezTo>
                <a:cubicBezTo>
                  <a:pt x="7344" y="6765"/>
                  <a:pt x="7340" y="6776"/>
                  <a:pt x="7344" y="6784"/>
                </a:cubicBezTo>
                <a:cubicBezTo>
                  <a:pt x="7331" y="6791"/>
                  <a:pt x="7316" y="6791"/>
                  <a:pt x="7304" y="6784"/>
                </a:cubicBezTo>
                <a:cubicBezTo>
                  <a:pt x="7307" y="6794"/>
                  <a:pt x="7296" y="6790"/>
                  <a:pt x="7290" y="6790"/>
                </a:cubicBezTo>
                <a:cubicBezTo>
                  <a:pt x="7291" y="6810"/>
                  <a:pt x="7307" y="6794"/>
                  <a:pt x="7320" y="6797"/>
                </a:cubicBezTo>
                <a:cubicBezTo>
                  <a:pt x="7325" y="6808"/>
                  <a:pt x="7334" y="6813"/>
                  <a:pt x="7330" y="6831"/>
                </a:cubicBezTo>
                <a:cubicBezTo>
                  <a:pt x="7319" y="6834"/>
                  <a:pt x="7312" y="6844"/>
                  <a:pt x="7313" y="6855"/>
                </a:cubicBezTo>
                <a:lnTo>
                  <a:pt x="7330" y="6855"/>
                </a:lnTo>
                <a:cubicBezTo>
                  <a:pt x="7331" y="6851"/>
                  <a:pt x="7329" y="6844"/>
                  <a:pt x="7333" y="6844"/>
                </a:cubicBezTo>
                <a:cubicBezTo>
                  <a:pt x="7338" y="6848"/>
                  <a:pt x="7347" y="6848"/>
                  <a:pt x="7347" y="6855"/>
                </a:cubicBezTo>
                <a:cubicBezTo>
                  <a:pt x="7339" y="6863"/>
                  <a:pt x="7351" y="6888"/>
                  <a:pt x="7343" y="6909"/>
                </a:cubicBezTo>
                <a:cubicBezTo>
                  <a:pt x="7353" y="6914"/>
                  <a:pt x="7364" y="6913"/>
                  <a:pt x="7373" y="6906"/>
                </a:cubicBezTo>
                <a:cubicBezTo>
                  <a:pt x="7378" y="6897"/>
                  <a:pt x="7360" y="6895"/>
                  <a:pt x="7370" y="6892"/>
                </a:cubicBezTo>
                <a:cubicBezTo>
                  <a:pt x="7390" y="6899"/>
                  <a:pt x="7376" y="6876"/>
                  <a:pt x="7387" y="6871"/>
                </a:cubicBezTo>
                <a:cubicBezTo>
                  <a:pt x="7398" y="6866"/>
                  <a:pt x="7416" y="6879"/>
                  <a:pt x="7414" y="6868"/>
                </a:cubicBezTo>
                <a:cubicBezTo>
                  <a:pt x="7411" y="6858"/>
                  <a:pt x="7381" y="6874"/>
                  <a:pt x="7383" y="6858"/>
                </a:cubicBezTo>
                <a:cubicBezTo>
                  <a:pt x="7395" y="6847"/>
                  <a:pt x="7414" y="6865"/>
                  <a:pt x="7427" y="6855"/>
                </a:cubicBezTo>
                <a:cubicBezTo>
                  <a:pt x="7423" y="6838"/>
                  <a:pt x="7433" y="6835"/>
                  <a:pt x="7448" y="6838"/>
                </a:cubicBezTo>
                <a:cubicBezTo>
                  <a:pt x="7453" y="6816"/>
                  <a:pt x="7441" y="6814"/>
                  <a:pt x="7438" y="6801"/>
                </a:cubicBezTo>
                <a:cubicBezTo>
                  <a:pt x="7451" y="6800"/>
                  <a:pt x="7455" y="6808"/>
                  <a:pt x="7465" y="6811"/>
                </a:cubicBezTo>
                <a:cubicBezTo>
                  <a:pt x="7476" y="6784"/>
                  <a:pt x="7507" y="6775"/>
                  <a:pt x="7519" y="6748"/>
                </a:cubicBezTo>
                <a:cubicBezTo>
                  <a:pt x="7507" y="6748"/>
                  <a:pt x="7510" y="6764"/>
                  <a:pt x="7492" y="6758"/>
                </a:cubicBezTo>
                <a:cubicBezTo>
                  <a:pt x="7488" y="6734"/>
                  <a:pt x="7457" y="6758"/>
                  <a:pt x="7438" y="6751"/>
                </a:cubicBezTo>
                <a:cubicBezTo>
                  <a:pt x="7441" y="6741"/>
                  <a:pt x="7434" y="6724"/>
                  <a:pt x="7442" y="6721"/>
                </a:cubicBezTo>
                <a:cubicBezTo>
                  <a:pt x="7468" y="6721"/>
                  <a:pt x="7480" y="6707"/>
                  <a:pt x="7502" y="6704"/>
                </a:cubicBezTo>
                <a:cubicBezTo>
                  <a:pt x="7502" y="6695"/>
                  <a:pt x="7502" y="6686"/>
                  <a:pt x="7502" y="6677"/>
                </a:cubicBezTo>
                <a:cubicBezTo>
                  <a:pt x="7489" y="6671"/>
                  <a:pt x="7479" y="6671"/>
                  <a:pt x="7473" y="6663"/>
                </a:cubicBezTo>
                <a:cubicBezTo>
                  <a:pt x="7483" y="6655"/>
                  <a:pt x="7496" y="6651"/>
                  <a:pt x="7509" y="6650"/>
                </a:cubicBezTo>
                <a:cubicBezTo>
                  <a:pt x="7502" y="6628"/>
                  <a:pt x="7474" y="6642"/>
                  <a:pt x="7466" y="6626"/>
                </a:cubicBezTo>
                <a:cubicBezTo>
                  <a:pt x="7464" y="6633"/>
                  <a:pt x="7470" y="6648"/>
                  <a:pt x="7462" y="6650"/>
                </a:cubicBezTo>
                <a:cubicBezTo>
                  <a:pt x="7462" y="6643"/>
                  <a:pt x="7453" y="6645"/>
                  <a:pt x="7456" y="6636"/>
                </a:cubicBezTo>
                <a:cubicBezTo>
                  <a:pt x="7471" y="6615"/>
                  <a:pt x="7441" y="6591"/>
                  <a:pt x="7466" y="6572"/>
                </a:cubicBezTo>
                <a:cubicBezTo>
                  <a:pt x="7468" y="6577"/>
                  <a:pt x="7462" y="6589"/>
                  <a:pt x="7470" y="6589"/>
                </a:cubicBezTo>
                <a:cubicBezTo>
                  <a:pt x="7475" y="6572"/>
                  <a:pt x="7483" y="6580"/>
                  <a:pt x="7490" y="6568"/>
                </a:cubicBezTo>
                <a:cubicBezTo>
                  <a:pt x="7481" y="6556"/>
                  <a:pt x="7465" y="6559"/>
                  <a:pt x="7457" y="6541"/>
                </a:cubicBezTo>
                <a:cubicBezTo>
                  <a:pt x="7473" y="6543"/>
                  <a:pt x="7468" y="6511"/>
                  <a:pt x="7484" y="6524"/>
                </a:cubicBezTo>
                <a:cubicBezTo>
                  <a:pt x="7486" y="6506"/>
                  <a:pt x="7479" y="6480"/>
                  <a:pt x="7494" y="6477"/>
                </a:cubicBezTo>
                <a:cubicBezTo>
                  <a:pt x="7496" y="6483"/>
                  <a:pt x="7490" y="6498"/>
                  <a:pt x="7498" y="6498"/>
                </a:cubicBezTo>
                <a:cubicBezTo>
                  <a:pt x="7509" y="6485"/>
                  <a:pt x="7503" y="6456"/>
                  <a:pt x="7505" y="6434"/>
                </a:cubicBezTo>
                <a:cubicBezTo>
                  <a:pt x="7489" y="6427"/>
                  <a:pt x="7485" y="6405"/>
                  <a:pt x="7468" y="6410"/>
                </a:cubicBezTo>
                <a:cubicBezTo>
                  <a:pt x="7484" y="6407"/>
                  <a:pt x="7499" y="6402"/>
                  <a:pt x="7512" y="6393"/>
                </a:cubicBezTo>
                <a:cubicBezTo>
                  <a:pt x="7508" y="6385"/>
                  <a:pt x="7500" y="6363"/>
                  <a:pt x="7509" y="6352"/>
                </a:cubicBezTo>
                <a:lnTo>
                  <a:pt x="7592" y="6352"/>
                </a:lnTo>
                <a:lnTo>
                  <a:pt x="7592" y="6382"/>
                </a:lnTo>
                <a:cubicBezTo>
                  <a:pt x="7596" y="6383"/>
                  <a:pt x="7602" y="6382"/>
                  <a:pt x="7602" y="6386"/>
                </a:cubicBezTo>
                <a:cubicBezTo>
                  <a:pt x="7602" y="6394"/>
                  <a:pt x="7602" y="6401"/>
                  <a:pt x="7602" y="6409"/>
                </a:cubicBezTo>
                <a:cubicBezTo>
                  <a:pt x="7585" y="6408"/>
                  <a:pt x="7579" y="6418"/>
                  <a:pt x="7568" y="6422"/>
                </a:cubicBezTo>
                <a:cubicBezTo>
                  <a:pt x="7564" y="6434"/>
                  <a:pt x="7579" y="6425"/>
                  <a:pt x="7575" y="6436"/>
                </a:cubicBezTo>
                <a:cubicBezTo>
                  <a:pt x="7558" y="6431"/>
                  <a:pt x="7567" y="6453"/>
                  <a:pt x="7565" y="6463"/>
                </a:cubicBezTo>
                <a:cubicBezTo>
                  <a:pt x="7558" y="6464"/>
                  <a:pt x="7544" y="6458"/>
                  <a:pt x="7548" y="6470"/>
                </a:cubicBezTo>
                <a:cubicBezTo>
                  <a:pt x="7557" y="6482"/>
                  <a:pt x="7561" y="6461"/>
                  <a:pt x="7571" y="6463"/>
                </a:cubicBezTo>
                <a:cubicBezTo>
                  <a:pt x="7576" y="6463"/>
                  <a:pt x="7576" y="6467"/>
                  <a:pt x="7581" y="6467"/>
                </a:cubicBezTo>
                <a:cubicBezTo>
                  <a:pt x="7621" y="6464"/>
                  <a:pt x="7579" y="6469"/>
                  <a:pt x="7575" y="6456"/>
                </a:cubicBezTo>
                <a:cubicBezTo>
                  <a:pt x="7589" y="6453"/>
                  <a:pt x="7604" y="6455"/>
                  <a:pt x="7618" y="6460"/>
                </a:cubicBezTo>
                <a:cubicBezTo>
                  <a:pt x="7607" y="6466"/>
                  <a:pt x="7609" y="6467"/>
                  <a:pt x="7611" y="6481"/>
                </a:cubicBezTo>
                <a:cubicBezTo>
                  <a:pt x="7603" y="6483"/>
                  <a:pt x="7604" y="6494"/>
                  <a:pt x="7591" y="6491"/>
                </a:cubicBezTo>
                <a:cubicBezTo>
                  <a:pt x="7585" y="6518"/>
                  <a:pt x="7600" y="6524"/>
                  <a:pt x="7600" y="6545"/>
                </a:cubicBezTo>
                <a:cubicBezTo>
                  <a:pt x="7607" y="6547"/>
                  <a:pt x="7621" y="6541"/>
                  <a:pt x="7621" y="6549"/>
                </a:cubicBezTo>
                <a:cubicBezTo>
                  <a:pt x="7617" y="6577"/>
                  <a:pt x="7580" y="6543"/>
                  <a:pt x="7574" y="6552"/>
                </a:cubicBezTo>
                <a:cubicBezTo>
                  <a:pt x="7593" y="6572"/>
                  <a:pt x="7649" y="6602"/>
                  <a:pt x="7601" y="6626"/>
                </a:cubicBezTo>
                <a:cubicBezTo>
                  <a:pt x="7603" y="6636"/>
                  <a:pt x="7596" y="6635"/>
                  <a:pt x="7597" y="6643"/>
                </a:cubicBezTo>
                <a:cubicBezTo>
                  <a:pt x="7611" y="6648"/>
                  <a:pt x="7617" y="6628"/>
                  <a:pt x="7627" y="6640"/>
                </a:cubicBezTo>
                <a:cubicBezTo>
                  <a:pt x="7622" y="6653"/>
                  <a:pt x="7597" y="6646"/>
                  <a:pt x="7600" y="6667"/>
                </a:cubicBezTo>
                <a:cubicBezTo>
                  <a:pt x="7611" y="6668"/>
                  <a:pt x="7607" y="6653"/>
                  <a:pt x="7617" y="6653"/>
                </a:cubicBezTo>
                <a:cubicBezTo>
                  <a:pt x="7626" y="6664"/>
                  <a:pt x="7615" y="6677"/>
                  <a:pt x="7610" y="6684"/>
                </a:cubicBezTo>
                <a:cubicBezTo>
                  <a:pt x="7624" y="6694"/>
                  <a:pt x="7639" y="6703"/>
                  <a:pt x="7653" y="6711"/>
                </a:cubicBezTo>
                <a:cubicBezTo>
                  <a:pt x="7639" y="6714"/>
                  <a:pt x="7630" y="6722"/>
                  <a:pt x="7617" y="6724"/>
                </a:cubicBezTo>
                <a:cubicBezTo>
                  <a:pt x="7619" y="6737"/>
                  <a:pt x="7620" y="6749"/>
                  <a:pt x="7619" y="6762"/>
                </a:cubicBezTo>
                <a:cubicBezTo>
                  <a:pt x="7611" y="6764"/>
                  <a:pt x="7612" y="6775"/>
                  <a:pt x="7599" y="6772"/>
                </a:cubicBezTo>
                <a:cubicBezTo>
                  <a:pt x="7599" y="6777"/>
                  <a:pt x="7599" y="6783"/>
                  <a:pt x="7599" y="6789"/>
                </a:cubicBezTo>
                <a:cubicBezTo>
                  <a:pt x="7614" y="6793"/>
                  <a:pt x="7610" y="6777"/>
                  <a:pt x="7626" y="6782"/>
                </a:cubicBezTo>
                <a:cubicBezTo>
                  <a:pt x="7633" y="6802"/>
                  <a:pt x="7607" y="6790"/>
                  <a:pt x="7612" y="6809"/>
                </a:cubicBezTo>
                <a:cubicBezTo>
                  <a:pt x="7622" y="6810"/>
                  <a:pt x="7635" y="6806"/>
                  <a:pt x="7635" y="6816"/>
                </a:cubicBezTo>
                <a:cubicBezTo>
                  <a:pt x="7615" y="6820"/>
                  <a:pt x="7611" y="6840"/>
                  <a:pt x="7588" y="6843"/>
                </a:cubicBezTo>
                <a:cubicBezTo>
                  <a:pt x="7585" y="6854"/>
                  <a:pt x="7591" y="6857"/>
                  <a:pt x="7598" y="6860"/>
                </a:cubicBezTo>
                <a:cubicBezTo>
                  <a:pt x="7599" y="6854"/>
                  <a:pt x="7597" y="6846"/>
                  <a:pt x="7602" y="6846"/>
                </a:cubicBezTo>
                <a:cubicBezTo>
                  <a:pt x="7612" y="6866"/>
                  <a:pt x="7636" y="6852"/>
                  <a:pt x="7652" y="6857"/>
                </a:cubicBezTo>
                <a:cubicBezTo>
                  <a:pt x="7655" y="6867"/>
                  <a:pt x="7642" y="6861"/>
                  <a:pt x="7642" y="6870"/>
                </a:cubicBezTo>
                <a:cubicBezTo>
                  <a:pt x="7656" y="6870"/>
                  <a:pt x="7654" y="6887"/>
                  <a:pt x="7658" y="6897"/>
                </a:cubicBezTo>
                <a:cubicBezTo>
                  <a:pt x="7631" y="6892"/>
                  <a:pt x="7625" y="6908"/>
                  <a:pt x="7598" y="6903"/>
                </a:cubicBezTo>
                <a:cubicBezTo>
                  <a:pt x="7595" y="6919"/>
                  <a:pt x="7623" y="6903"/>
                  <a:pt x="7621" y="6917"/>
                </a:cubicBezTo>
                <a:cubicBezTo>
                  <a:pt x="7617" y="6922"/>
                  <a:pt x="7607" y="6920"/>
                  <a:pt x="7598" y="6920"/>
                </a:cubicBezTo>
                <a:cubicBezTo>
                  <a:pt x="7596" y="6927"/>
                  <a:pt x="7591" y="6929"/>
                  <a:pt x="7591" y="6937"/>
                </a:cubicBezTo>
                <a:cubicBezTo>
                  <a:pt x="7604" y="6943"/>
                  <a:pt x="7592" y="6923"/>
                  <a:pt x="7601" y="6924"/>
                </a:cubicBezTo>
                <a:cubicBezTo>
                  <a:pt x="7606" y="6926"/>
                  <a:pt x="7618" y="6920"/>
                  <a:pt x="7618" y="6927"/>
                </a:cubicBezTo>
                <a:cubicBezTo>
                  <a:pt x="7613" y="6931"/>
                  <a:pt x="7604" y="6931"/>
                  <a:pt x="7601" y="6937"/>
                </a:cubicBezTo>
                <a:cubicBezTo>
                  <a:pt x="7615" y="6943"/>
                  <a:pt x="7626" y="6937"/>
                  <a:pt x="7634" y="6951"/>
                </a:cubicBezTo>
                <a:cubicBezTo>
                  <a:pt x="7628" y="6959"/>
                  <a:pt x="7628" y="6970"/>
                  <a:pt x="7634" y="6978"/>
                </a:cubicBezTo>
                <a:cubicBezTo>
                  <a:pt x="7622" y="6977"/>
                  <a:pt x="7622" y="6988"/>
                  <a:pt x="7617" y="6995"/>
                </a:cubicBezTo>
                <a:cubicBezTo>
                  <a:pt x="7628" y="6994"/>
                  <a:pt x="7627" y="6982"/>
                  <a:pt x="7641" y="6985"/>
                </a:cubicBezTo>
                <a:cubicBezTo>
                  <a:pt x="7657" y="7008"/>
                  <a:pt x="7615" y="7024"/>
                  <a:pt x="7631" y="7036"/>
                </a:cubicBezTo>
                <a:cubicBezTo>
                  <a:pt x="7617" y="7043"/>
                  <a:pt x="7613" y="7045"/>
                  <a:pt x="7617" y="7066"/>
                </a:cubicBezTo>
                <a:cubicBezTo>
                  <a:pt x="7611" y="7073"/>
                  <a:pt x="7593" y="7068"/>
                  <a:pt x="7593" y="7083"/>
                </a:cubicBezTo>
                <a:cubicBezTo>
                  <a:pt x="7603" y="7086"/>
                  <a:pt x="7600" y="7101"/>
                  <a:pt x="7600" y="7113"/>
                </a:cubicBezTo>
                <a:cubicBezTo>
                  <a:pt x="7609" y="7115"/>
                  <a:pt x="7626" y="7109"/>
                  <a:pt x="7630" y="7117"/>
                </a:cubicBezTo>
                <a:cubicBezTo>
                  <a:pt x="7619" y="7122"/>
                  <a:pt x="7613" y="7132"/>
                  <a:pt x="7600" y="7133"/>
                </a:cubicBezTo>
                <a:cubicBezTo>
                  <a:pt x="7594" y="7133"/>
                  <a:pt x="7598" y="7123"/>
                  <a:pt x="7593" y="7123"/>
                </a:cubicBezTo>
                <a:cubicBezTo>
                  <a:pt x="7588" y="7128"/>
                  <a:pt x="7581" y="7132"/>
                  <a:pt x="7579" y="7140"/>
                </a:cubicBezTo>
                <a:lnTo>
                  <a:pt x="7604" y="7140"/>
                </a:lnTo>
                <a:cubicBezTo>
                  <a:pt x="7606" y="7152"/>
                  <a:pt x="7616" y="7157"/>
                  <a:pt x="7620" y="7167"/>
                </a:cubicBezTo>
                <a:cubicBezTo>
                  <a:pt x="7603" y="7167"/>
                  <a:pt x="7599" y="7179"/>
                  <a:pt x="7580" y="7177"/>
                </a:cubicBezTo>
                <a:cubicBezTo>
                  <a:pt x="7580" y="7191"/>
                  <a:pt x="7598" y="7187"/>
                  <a:pt x="7601" y="7198"/>
                </a:cubicBezTo>
                <a:cubicBezTo>
                  <a:pt x="7594" y="7204"/>
                  <a:pt x="7592" y="7213"/>
                  <a:pt x="7594" y="7222"/>
                </a:cubicBezTo>
                <a:cubicBezTo>
                  <a:pt x="7570" y="7234"/>
                  <a:pt x="7569" y="7232"/>
                  <a:pt x="7540" y="7228"/>
                </a:cubicBezTo>
                <a:cubicBezTo>
                  <a:pt x="7538" y="7250"/>
                  <a:pt x="7540" y="7278"/>
                  <a:pt x="7523" y="7285"/>
                </a:cubicBezTo>
                <a:cubicBezTo>
                  <a:pt x="7517" y="7278"/>
                  <a:pt x="7521" y="7260"/>
                  <a:pt x="7520" y="7248"/>
                </a:cubicBezTo>
                <a:cubicBezTo>
                  <a:pt x="7509" y="7264"/>
                  <a:pt x="7495" y="7238"/>
                  <a:pt x="7480" y="7251"/>
                </a:cubicBezTo>
                <a:cubicBezTo>
                  <a:pt x="7486" y="7263"/>
                  <a:pt x="7503" y="7265"/>
                  <a:pt x="7513" y="7275"/>
                </a:cubicBezTo>
                <a:cubicBezTo>
                  <a:pt x="7504" y="7281"/>
                  <a:pt x="7487" y="7279"/>
                  <a:pt x="7486" y="7292"/>
                </a:cubicBezTo>
                <a:cubicBezTo>
                  <a:pt x="7503" y="7292"/>
                  <a:pt x="7515" y="7299"/>
                  <a:pt x="7526" y="7289"/>
                </a:cubicBezTo>
                <a:cubicBezTo>
                  <a:pt x="7534" y="7301"/>
                  <a:pt x="7528" y="7320"/>
                  <a:pt x="7549" y="7326"/>
                </a:cubicBezTo>
                <a:cubicBezTo>
                  <a:pt x="7549" y="7321"/>
                  <a:pt x="7552" y="7317"/>
                  <a:pt x="7556" y="7316"/>
                </a:cubicBezTo>
                <a:cubicBezTo>
                  <a:pt x="7557" y="7320"/>
                  <a:pt x="7561" y="7322"/>
                  <a:pt x="7559" y="7329"/>
                </a:cubicBezTo>
                <a:cubicBezTo>
                  <a:pt x="7543" y="7325"/>
                  <a:pt x="7540" y="7335"/>
                  <a:pt x="7536" y="7343"/>
                </a:cubicBezTo>
                <a:cubicBezTo>
                  <a:pt x="7525" y="7344"/>
                  <a:pt x="7524" y="7336"/>
                  <a:pt x="7512" y="7339"/>
                </a:cubicBezTo>
                <a:cubicBezTo>
                  <a:pt x="7516" y="7356"/>
                  <a:pt x="7492" y="7346"/>
                  <a:pt x="7495" y="7363"/>
                </a:cubicBezTo>
                <a:cubicBezTo>
                  <a:pt x="7516" y="7367"/>
                  <a:pt x="7518" y="7353"/>
                  <a:pt x="7537" y="7356"/>
                </a:cubicBezTo>
                <a:cubicBezTo>
                  <a:pt x="7538" y="7364"/>
                  <a:pt x="7531" y="7363"/>
                  <a:pt x="7533" y="7373"/>
                </a:cubicBezTo>
                <a:cubicBezTo>
                  <a:pt x="7545" y="7376"/>
                  <a:pt x="7556" y="7381"/>
                  <a:pt x="7567" y="7387"/>
                </a:cubicBezTo>
                <a:cubicBezTo>
                  <a:pt x="7565" y="7412"/>
                  <a:pt x="7587" y="7413"/>
                  <a:pt x="7593" y="7429"/>
                </a:cubicBezTo>
                <a:cubicBezTo>
                  <a:pt x="7581" y="7428"/>
                  <a:pt x="7583" y="7443"/>
                  <a:pt x="7566" y="7439"/>
                </a:cubicBezTo>
                <a:cubicBezTo>
                  <a:pt x="7562" y="7455"/>
                  <a:pt x="7578" y="7452"/>
                  <a:pt x="7576" y="7466"/>
                </a:cubicBezTo>
                <a:cubicBezTo>
                  <a:pt x="7575" y="7476"/>
                  <a:pt x="7566" y="7478"/>
                  <a:pt x="7559" y="7483"/>
                </a:cubicBezTo>
                <a:cubicBezTo>
                  <a:pt x="7568" y="7486"/>
                  <a:pt x="7571" y="7495"/>
                  <a:pt x="7580" y="7496"/>
                </a:cubicBezTo>
                <a:cubicBezTo>
                  <a:pt x="7570" y="7527"/>
                  <a:pt x="7537" y="7535"/>
                  <a:pt x="7519" y="7559"/>
                </a:cubicBezTo>
                <a:cubicBezTo>
                  <a:pt x="7524" y="7564"/>
                  <a:pt x="7536" y="7561"/>
                  <a:pt x="7540" y="7566"/>
                </a:cubicBezTo>
                <a:cubicBezTo>
                  <a:pt x="7542" y="7559"/>
                  <a:pt x="7536" y="7545"/>
                  <a:pt x="7544" y="7545"/>
                </a:cubicBezTo>
                <a:cubicBezTo>
                  <a:pt x="7545" y="7561"/>
                  <a:pt x="7563" y="7556"/>
                  <a:pt x="7570" y="7559"/>
                </a:cubicBezTo>
                <a:cubicBezTo>
                  <a:pt x="7569" y="7566"/>
                  <a:pt x="7555" y="7560"/>
                  <a:pt x="7549" y="7562"/>
                </a:cubicBezTo>
                <a:cubicBezTo>
                  <a:pt x="7542" y="7574"/>
                  <a:pt x="7543" y="7589"/>
                  <a:pt x="7553" y="7599"/>
                </a:cubicBezTo>
                <a:cubicBezTo>
                  <a:pt x="7554" y="7594"/>
                  <a:pt x="7549" y="7582"/>
                  <a:pt x="7556" y="7582"/>
                </a:cubicBezTo>
                <a:cubicBezTo>
                  <a:pt x="7561" y="7587"/>
                  <a:pt x="7559" y="7597"/>
                  <a:pt x="7559" y="7606"/>
                </a:cubicBezTo>
                <a:cubicBezTo>
                  <a:pt x="7570" y="7610"/>
                  <a:pt x="7562" y="7595"/>
                  <a:pt x="7573" y="7599"/>
                </a:cubicBezTo>
                <a:cubicBezTo>
                  <a:pt x="7565" y="7609"/>
                  <a:pt x="7568" y="7631"/>
                  <a:pt x="7546" y="7626"/>
                </a:cubicBezTo>
                <a:cubicBezTo>
                  <a:pt x="7549" y="7641"/>
                  <a:pt x="7542" y="7645"/>
                  <a:pt x="7539" y="7653"/>
                </a:cubicBezTo>
                <a:cubicBezTo>
                  <a:pt x="7545" y="7655"/>
                  <a:pt x="7559" y="7649"/>
                  <a:pt x="7555" y="7660"/>
                </a:cubicBezTo>
                <a:cubicBezTo>
                  <a:pt x="7536" y="7659"/>
                  <a:pt x="7520" y="7648"/>
                  <a:pt x="7532" y="7633"/>
                </a:cubicBezTo>
                <a:cubicBezTo>
                  <a:pt x="7526" y="7630"/>
                  <a:pt x="7518" y="7630"/>
                  <a:pt x="7512" y="7633"/>
                </a:cubicBezTo>
                <a:cubicBezTo>
                  <a:pt x="7512" y="7643"/>
                  <a:pt x="7525" y="7646"/>
                  <a:pt x="7512" y="7650"/>
                </a:cubicBezTo>
                <a:cubicBezTo>
                  <a:pt x="7511" y="7635"/>
                  <a:pt x="7487" y="7639"/>
                  <a:pt x="7478" y="7643"/>
                </a:cubicBezTo>
                <a:cubicBezTo>
                  <a:pt x="7474" y="7653"/>
                  <a:pt x="7483" y="7651"/>
                  <a:pt x="7485" y="7656"/>
                </a:cubicBezTo>
                <a:cubicBezTo>
                  <a:pt x="7475" y="7654"/>
                  <a:pt x="7461" y="7672"/>
                  <a:pt x="7455" y="7659"/>
                </a:cubicBezTo>
                <a:cubicBezTo>
                  <a:pt x="7453" y="7679"/>
                  <a:pt x="7419" y="7664"/>
                  <a:pt x="7417" y="7683"/>
                </a:cubicBezTo>
                <a:cubicBezTo>
                  <a:pt x="7426" y="7695"/>
                  <a:pt x="7434" y="7673"/>
                  <a:pt x="7438" y="7683"/>
                </a:cubicBezTo>
                <a:cubicBezTo>
                  <a:pt x="7432" y="7685"/>
                  <a:pt x="7433" y="7693"/>
                  <a:pt x="7428" y="7696"/>
                </a:cubicBezTo>
                <a:cubicBezTo>
                  <a:pt x="7413" y="7701"/>
                  <a:pt x="7402" y="7691"/>
                  <a:pt x="7394" y="7706"/>
                </a:cubicBezTo>
                <a:cubicBezTo>
                  <a:pt x="7400" y="7706"/>
                  <a:pt x="7406" y="7706"/>
                  <a:pt x="7404" y="7713"/>
                </a:cubicBezTo>
                <a:cubicBezTo>
                  <a:pt x="7386" y="7709"/>
                  <a:pt x="7392" y="7734"/>
                  <a:pt x="7387" y="7734"/>
                </a:cubicBezTo>
                <a:cubicBezTo>
                  <a:pt x="7355" y="7738"/>
                  <a:pt x="7322" y="7735"/>
                  <a:pt x="7290" y="7726"/>
                </a:cubicBezTo>
                <a:cubicBezTo>
                  <a:pt x="7285" y="7734"/>
                  <a:pt x="7286" y="7758"/>
                  <a:pt x="7297" y="7760"/>
                </a:cubicBezTo>
                <a:cubicBezTo>
                  <a:pt x="7299" y="7752"/>
                  <a:pt x="7293" y="7735"/>
                  <a:pt x="7300" y="7733"/>
                </a:cubicBezTo>
                <a:cubicBezTo>
                  <a:pt x="7309" y="7745"/>
                  <a:pt x="7311" y="7760"/>
                  <a:pt x="7307" y="7774"/>
                </a:cubicBezTo>
                <a:cubicBezTo>
                  <a:pt x="7312" y="7779"/>
                  <a:pt x="7321" y="7780"/>
                  <a:pt x="7323" y="7787"/>
                </a:cubicBezTo>
                <a:cubicBezTo>
                  <a:pt x="7319" y="7788"/>
                  <a:pt x="7313" y="7787"/>
                  <a:pt x="7313" y="7791"/>
                </a:cubicBezTo>
                <a:cubicBezTo>
                  <a:pt x="7332" y="7809"/>
                  <a:pt x="7348" y="7772"/>
                  <a:pt x="7367" y="7791"/>
                </a:cubicBezTo>
                <a:cubicBezTo>
                  <a:pt x="7358" y="7830"/>
                  <a:pt x="7410" y="7880"/>
                  <a:pt x="7382" y="7933"/>
                </a:cubicBezTo>
                <a:lnTo>
                  <a:pt x="7403" y="7933"/>
                </a:lnTo>
                <a:cubicBezTo>
                  <a:pt x="7400" y="7921"/>
                  <a:pt x="7408" y="7922"/>
                  <a:pt x="7417" y="7923"/>
                </a:cubicBezTo>
                <a:cubicBezTo>
                  <a:pt x="7417" y="7932"/>
                  <a:pt x="7417" y="7941"/>
                  <a:pt x="7417" y="7950"/>
                </a:cubicBezTo>
                <a:cubicBezTo>
                  <a:pt x="7429" y="7953"/>
                  <a:pt x="7456" y="7942"/>
                  <a:pt x="7457" y="7957"/>
                </a:cubicBezTo>
                <a:cubicBezTo>
                  <a:pt x="7476" y="7950"/>
                  <a:pt x="7491" y="7951"/>
                  <a:pt x="7494" y="7933"/>
                </a:cubicBezTo>
                <a:cubicBezTo>
                  <a:pt x="7505" y="7936"/>
                  <a:pt x="7499" y="7950"/>
                  <a:pt x="7497" y="7957"/>
                </a:cubicBezTo>
                <a:cubicBezTo>
                  <a:pt x="7507" y="7957"/>
                  <a:pt x="7516" y="7959"/>
                  <a:pt x="7524" y="7964"/>
                </a:cubicBezTo>
                <a:cubicBezTo>
                  <a:pt x="7519" y="7979"/>
                  <a:pt x="7506" y="7989"/>
                  <a:pt x="7490" y="7991"/>
                </a:cubicBezTo>
                <a:cubicBezTo>
                  <a:pt x="7498" y="7994"/>
                  <a:pt x="7477" y="7989"/>
                  <a:pt x="7483" y="8008"/>
                </a:cubicBezTo>
                <a:cubicBezTo>
                  <a:pt x="7494" y="8003"/>
                  <a:pt x="7512" y="8004"/>
                  <a:pt x="7517" y="8015"/>
                </a:cubicBezTo>
                <a:cubicBezTo>
                  <a:pt x="7515" y="8027"/>
                  <a:pt x="7507" y="8030"/>
                  <a:pt x="7513" y="8042"/>
                </a:cubicBezTo>
                <a:cubicBezTo>
                  <a:pt x="7506" y="8034"/>
                  <a:pt x="7495" y="8040"/>
                  <a:pt x="7490" y="8045"/>
                </a:cubicBezTo>
                <a:cubicBezTo>
                  <a:pt x="7489" y="8058"/>
                  <a:pt x="7495" y="8070"/>
                  <a:pt x="7506" y="8076"/>
                </a:cubicBezTo>
                <a:cubicBezTo>
                  <a:pt x="7518" y="8079"/>
                  <a:pt x="7521" y="8057"/>
                  <a:pt x="7527" y="8066"/>
                </a:cubicBezTo>
                <a:cubicBezTo>
                  <a:pt x="7527" y="8076"/>
                  <a:pt x="7518" y="8078"/>
                  <a:pt x="7517" y="8086"/>
                </a:cubicBezTo>
                <a:cubicBezTo>
                  <a:pt x="7528" y="8085"/>
                  <a:pt x="7525" y="8097"/>
                  <a:pt x="7538" y="8093"/>
                </a:cubicBezTo>
                <a:cubicBezTo>
                  <a:pt x="7540" y="8087"/>
                  <a:pt x="7534" y="8072"/>
                  <a:pt x="7541" y="8072"/>
                </a:cubicBezTo>
                <a:cubicBezTo>
                  <a:pt x="7534" y="8092"/>
                  <a:pt x="7558" y="8082"/>
                  <a:pt x="7558" y="8093"/>
                </a:cubicBezTo>
                <a:cubicBezTo>
                  <a:pt x="7568" y="8109"/>
                  <a:pt x="7548" y="8125"/>
                  <a:pt x="7534" y="8114"/>
                </a:cubicBezTo>
                <a:lnTo>
                  <a:pt x="7534" y="8141"/>
                </a:lnTo>
                <a:lnTo>
                  <a:pt x="7530" y="8140"/>
                </a:lnTo>
                <a:cubicBezTo>
                  <a:pt x="7511" y="8138"/>
                  <a:pt x="7498" y="8144"/>
                  <a:pt x="7479" y="8136"/>
                </a:cubicBezTo>
                <a:lnTo>
                  <a:pt x="7474" y="8134"/>
                </a:lnTo>
                <a:lnTo>
                  <a:pt x="7474" y="8132"/>
                </a:lnTo>
                <a:lnTo>
                  <a:pt x="7474" y="8133"/>
                </a:lnTo>
                <a:lnTo>
                  <a:pt x="7474" y="8134"/>
                </a:lnTo>
                <a:lnTo>
                  <a:pt x="7474" y="8135"/>
                </a:lnTo>
                <a:cubicBezTo>
                  <a:pt x="7473" y="8146"/>
                  <a:pt x="7455" y="8141"/>
                  <a:pt x="7453" y="8154"/>
                </a:cubicBezTo>
                <a:cubicBezTo>
                  <a:pt x="7466" y="8153"/>
                  <a:pt x="7477" y="8153"/>
                  <a:pt x="7474" y="8168"/>
                </a:cubicBezTo>
                <a:cubicBezTo>
                  <a:pt x="7492" y="8158"/>
                  <a:pt x="7504" y="8173"/>
                  <a:pt x="7514" y="8182"/>
                </a:cubicBezTo>
                <a:cubicBezTo>
                  <a:pt x="7526" y="8175"/>
                  <a:pt x="7505" y="8156"/>
                  <a:pt x="7521" y="8155"/>
                </a:cubicBezTo>
                <a:cubicBezTo>
                  <a:pt x="7530" y="8154"/>
                  <a:pt x="7523" y="8168"/>
                  <a:pt x="7534" y="8165"/>
                </a:cubicBezTo>
                <a:cubicBezTo>
                  <a:pt x="7535" y="8161"/>
                  <a:pt x="7535" y="8157"/>
                  <a:pt x="7541" y="8158"/>
                </a:cubicBezTo>
                <a:cubicBezTo>
                  <a:pt x="7542" y="8161"/>
                  <a:pt x="7541" y="8165"/>
                  <a:pt x="7544" y="8165"/>
                </a:cubicBezTo>
                <a:cubicBezTo>
                  <a:pt x="7544" y="8157"/>
                  <a:pt x="7544" y="8151"/>
                  <a:pt x="7544" y="8144"/>
                </a:cubicBezTo>
                <a:cubicBezTo>
                  <a:pt x="7542" y="8143"/>
                  <a:pt x="7541" y="8143"/>
                  <a:pt x="7539" y="8142"/>
                </a:cubicBezTo>
                <a:lnTo>
                  <a:pt x="7535" y="8141"/>
                </a:lnTo>
                <a:lnTo>
                  <a:pt x="7540" y="8141"/>
                </a:lnTo>
                <a:cubicBezTo>
                  <a:pt x="7554" y="8142"/>
                  <a:pt x="7557" y="8152"/>
                  <a:pt x="7561" y="8162"/>
                </a:cubicBezTo>
                <a:cubicBezTo>
                  <a:pt x="7556" y="8168"/>
                  <a:pt x="7553" y="8175"/>
                  <a:pt x="7551" y="8183"/>
                </a:cubicBezTo>
                <a:cubicBezTo>
                  <a:pt x="7557" y="8189"/>
                  <a:pt x="7561" y="8198"/>
                  <a:pt x="7567" y="8204"/>
                </a:cubicBezTo>
                <a:cubicBezTo>
                  <a:pt x="7591" y="8137"/>
                  <a:pt x="7597" y="8064"/>
                  <a:pt x="7609" y="7991"/>
                </a:cubicBezTo>
                <a:cubicBezTo>
                  <a:pt x="7652" y="7959"/>
                  <a:pt x="7652" y="8020"/>
                  <a:pt x="7645" y="8052"/>
                </a:cubicBezTo>
                <a:cubicBezTo>
                  <a:pt x="7668" y="8057"/>
                  <a:pt x="7661" y="8032"/>
                  <a:pt x="7675" y="8029"/>
                </a:cubicBezTo>
                <a:cubicBezTo>
                  <a:pt x="7682" y="8033"/>
                  <a:pt x="7689" y="8036"/>
                  <a:pt x="7696" y="8039"/>
                </a:cubicBezTo>
                <a:cubicBezTo>
                  <a:pt x="7688" y="8039"/>
                  <a:pt x="7684" y="8045"/>
                  <a:pt x="7679" y="8049"/>
                </a:cubicBezTo>
                <a:cubicBezTo>
                  <a:pt x="7683" y="8049"/>
                  <a:pt x="7688" y="8048"/>
                  <a:pt x="7692" y="8047"/>
                </a:cubicBezTo>
                <a:lnTo>
                  <a:pt x="7697" y="8045"/>
                </a:lnTo>
                <a:lnTo>
                  <a:pt x="7699" y="8045"/>
                </a:lnTo>
                <a:cubicBezTo>
                  <a:pt x="7703" y="8046"/>
                  <a:pt x="7705" y="8044"/>
                  <a:pt x="7705" y="8042"/>
                </a:cubicBezTo>
                <a:lnTo>
                  <a:pt x="7704" y="8041"/>
                </a:lnTo>
                <a:lnTo>
                  <a:pt x="7709" y="8042"/>
                </a:lnTo>
                <a:cubicBezTo>
                  <a:pt x="7715" y="8042"/>
                  <a:pt x="7720" y="8040"/>
                  <a:pt x="7722" y="8036"/>
                </a:cubicBezTo>
                <a:lnTo>
                  <a:pt x="7713" y="8036"/>
                </a:lnTo>
                <a:cubicBezTo>
                  <a:pt x="7716" y="8034"/>
                  <a:pt x="7720" y="8033"/>
                  <a:pt x="7723" y="8034"/>
                </a:cubicBezTo>
                <a:cubicBezTo>
                  <a:pt x="7726" y="8044"/>
                  <a:pt x="7713" y="8038"/>
                  <a:pt x="7713" y="8047"/>
                </a:cubicBezTo>
                <a:cubicBezTo>
                  <a:pt x="7720" y="8054"/>
                  <a:pt x="7726" y="8046"/>
                  <a:pt x="7733" y="8044"/>
                </a:cubicBezTo>
                <a:cubicBezTo>
                  <a:pt x="7751" y="8059"/>
                  <a:pt x="7729" y="8071"/>
                  <a:pt x="7721" y="8074"/>
                </a:cubicBezTo>
                <a:lnTo>
                  <a:pt x="7720" y="8074"/>
                </a:lnTo>
                <a:lnTo>
                  <a:pt x="7719" y="8074"/>
                </a:lnTo>
                <a:cubicBezTo>
                  <a:pt x="7719" y="8074"/>
                  <a:pt x="7720" y="8074"/>
                  <a:pt x="7720" y="8074"/>
                </a:cubicBezTo>
                <a:lnTo>
                  <a:pt x="7720" y="8074"/>
                </a:lnTo>
                <a:lnTo>
                  <a:pt x="7724" y="8073"/>
                </a:lnTo>
                <a:cubicBezTo>
                  <a:pt x="7734" y="8072"/>
                  <a:pt x="7748" y="8078"/>
                  <a:pt x="7749" y="8074"/>
                </a:cubicBezTo>
                <a:cubicBezTo>
                  <a:pt x="7743" y="8076"/>
                  <a:pt x="7744" y="8058"/>
                  <a:pt x="7749" y="8061"/>
                </a:cubicBezTo>
                <a:cubicBezTo>
                  <a:pt x="7762" y="8061"/>
                  <a:pt x="7764" y="8071"/>
                  <a:pt x="7762" y="8085"/>
                </a:cubicBezTo>
                <a:cubicBezTo>
                  <a:pt x="7743" y="8080"/>
                  <a:pt x="7741" y="8120"/>
                  <a:pt x="7728" y="8101"/>
                </a:cubicBezTo>
                <a:lnTo>
                  <a:pt x="7738" y="8101"/>
                </a:lnTo>
                <a:cubicBezTo>
                  <a:pt x="7739" y="8085"/>
                  <a:pt x="7724" y="8086"/>
                  <a:pt x="7719" y="8076"/>
                </a:cubicBezTo>
                <a:cubicBezTo>
                  <a:pt x="7719" y="8084"/>
                  <a:pt x="7716" y="8086"/>
                  <a:pt x="7708" y="8086"/>
                </a:cubicBezTo>
                <a:cubicBezTo>
                  <a:pt x="7702" y="8080"/>
                  <a:pt x="7711" y="8077"/>
                  <a:pt x="7708" y="8065"/>
                </a:cubicBezTo>
                <a:cubicBezTo>
                  <a:pt x="7702" y="8064"/>
                  <a:pt x="7701" y="8068"/>
                  <a:pt x="7695" y="8068"/>
                </a:cubicBezTo>
                <a:cubicBezTo>
                  <a:pt x="7701" y="8080"/>
                  <a:pt x="7703" y="8091"/>
                  <a:pt x="7687" y="8095"/>
                </a:cubicBezTo>
                <a:cubicBezTo>
                  <a:pt x="7684" y="8081"/>
                  <a:pt x="7699" y="8088"/>
                  <a:pt x="7695" y="8074"/>
                </a:cubicBezTo>
                <a:cubicBezTo>
                  <a:pt x="7687" y="8077"/>
                  <a:pt x="7674" y="8081"/>
                  <a:pt x="7668" y="8074"/>
                </a:cubicBezTo>
                <a:cubicBezTo>
                  <a:pt x="7669" y="8084"/>
                  <a:pt x="7658" y="8098"/>
                  <a:pt x="7668" y="8105"/>
                </a:cubicBezTo>
                <a:cubicBezTo>
                  <a:pt x="7706" y="8096"/>
                  <a:pt x="7758" y="8128"/>
                  <a:pt x="7782" y="8108"/>
                </a:cubicBezTo>
                <a:cubicBezTo>
                  <a:pt x="7779" y="8118"/>
                  <a:pt x="7787" y="8118"/>
                  <a:pt x="7784" y="8128"/>
                </a:cubicBezTo>
                <a:cubicBezTo>
                  <a:pt x="7770" y="8136"/>
                  <a:pt x="7760" y="8127"/>
                  <a:pt x="7744" y="8121"/>
                </a:cubicBezTo>
                <a:cubicBezTo>
                  <a:pt x="7741" y="8125"/>
                  <a:pt x="7740" y="8132"/>
                  <a:pt x="7741" y="8137"/>
                </a:cubicBezTo>
                <a:cubicBezTo>
                  <a:pt x="7723" y="8146"/>
                  <a:pt x="7703" y="8149"/>
                  <a:pt x="7684" y="8146"/>
                </a:cubicBezTo>
                <a:cubicBezTo>
                  <a:pt x="7674" y="8137"/>
                  <a:pt x="7679" y="8115"/>
                  <a:pt x="7664" y="8112"/>
                </a:cubicBezTo>
                <a:cubicBezTo>
                  <a:pt x="7656" y="8152"/>
                  <a:pt x="7676" y="8166"/>
                  <a:pt x="7689" y="8187"/>
                </a:cubicBezTo>
                <a:cubicBezTo>
                  <a:pt x="7682" y="8196"/>
                  <a:pt x="7661" y="8192"/>
                  <a:pt x="7658" y="8206"/>
                </a:cubicBezTo>
                <a:cubicBezTo>
                  <a:pt x="7665" y="8195"/>
                  <a:pt x="7699" y="8207"/>
                  <a:pt x="7679" y="8217"/>
                </a:cubicBezTo>
                <a:cubicBezTo>
                  <a:pt x="7679" y="8213"/>
                  <a:pt x="7680" y="8207"/>
                  <a:pt x="7676" y="8207"/>
                </a:cubicBezTo>
                <a:cubicBezTo>
                  <a:pt x="7665" y="8226"/>
                  <a:pt x="7683" y="8240"/>
                  <a:pt x="7702" y="8231"/>
                </a:cubicBezTo>
                <a:cubicBezTo>
                  <a:pt x="7711" y="8267"/>
                  <a:pt x="7661" y="8240"/>
                  <a:pt x="7658" y="8264"/>
                </a:cubicBezTo>
                <a:cubicBezTo>
                  <a:pt x="7692" y="8293"/>
                  <a:pt x="7727" y="8227"/>
                  <a:pt x="7745" y="8263"/>
                </a:cubicBezTo>
                <a:cubicBezTo>
                  <a:pt x="7733" y="8261"/>
                  <a:pt x="7730" y="8268"/>
                  <a:pt x="7724" y="8272"/>
                </a:cubicBezTo>
                <a:cubicBezTo>
                  <a:pt x="7749" y="8297"/>
                  <a:pt x="7730" y="8332"/>
                  <a:pt x="7735" y="8374"/>
                </a:cubicBezTo>
                <a:cubicBezTo>
                  <a:pt x="7733" y="8375"/>
                  <a:pt x="7722" y="8381"/>
                  <a:pt x="7722" y="8374"/>
                </a:cubicBezTo>
                <a:cubicBezTo>
                  <a:pt x="7722" y="8368"/>
                  <a:pt x="7732" y="8372"/>
                  <a:pt x="7732" y="8368"/>
                </a:cubicBezTo>
                <a:cubicBezTo>
                  <a:pt x="7716" y="8358"/>
                  <a:pt x="7708" y="8340"/>
                  <a:pt x="7679" y="8342"/>
                </a:cubicBezTo>
                <a:cubicBezTo>
                  <a:pt x="7682" y="8332"/>
                  <a:pt x="7670" y="8336"/>
                  <a:pt x="7673" y="8326"/>
                </a:cubicBezTo>
                <a:cubicBezTo>
                  <a:pt x="7681" y="8316"/>
                  <a:pt x="7688" y="8325"/>
                  <a:pt x="7693" y="8316"/>
                </a:cubicBezTo>
                <a:cubicBezTo>
                  <a:pt x="7696" y="8321"/>
                  <a:pt x="7698" y="8326"/>
                  <a:pt x="7707" y="8326"/>
                </a:cubicBezTo>
                <a:cubicBezTo>
                  <a:pt x="7706" y="8311"/>
                  <a:pt x="7729" y="8322"/>
                  <a:pt x="7727" y="8307"/>
                </a:cubicBezTo>
                <a:cubicBezTo>
                  <a:pt x="7709" y="8291"/>
                  <a:pt x="7687" y="8307"/>
                  <a:pt x="7664" y="8305"/>
                </a:cubicBezTo>
                <a:cubicBezTo>
                  <a:pt x="7658" y="8286"/>
                  <a:pt x="7694" y="8286"/>
                  <a:pt x="7675" y="8275"/>
                </a:cubicBezTo>
                <a:cubicBezTo>
                  <a:pt x="7670" y="8285"/>
                  <a:pt x="7658" y="8288"/>
                  <a:pt x="7651" y="8294"/>
                </a:cubicBezTo>
                <a:cubicBezTo>
                  <a:pt x="7648" y="8308"/>
                  <a:pt x="7659" y="8309"/>
                  <a:pt x="7660" y="8318"/>
                </a:cubicBezTo>
                <a:cubicBezTo>
                  <a:pt x="7655" y="8320"/>
                  <a:pt x="7652" y="8324"/>
                  <a:pt x="7650" y="8328"/>
                </a:cubicBezTo>
                <a:cubicBezTo>
                  <a:pt x="7656" y="8329"/>
                  <a:pt x="7666" y="8326"/>
                  <a:pt x="7663" y="8335"/>
                </a:cubicBezTo>
                <a:cubicBezTo>
                  <a:pt x="7660" y="8345"/>
                  <a:pt x="7658" y="8339"/>
                  <a:pt x="7650" y="8339"/>
                </a:cubicBezTo>
                <a:cubicBezTo>
                  <a:pt x="7650" y="8353"/>
                  <a:pt x="7638" y="8352"/>
                  <a:pt x="7645" y="8365"/>
                </a:cubicBezTo>
                <a:cubicBezTo>
                  <a:pt x="7656" y="8367"/>
                  <a:pt x="7655" y="8356"/>
                  <a:pt x="7663" y="8356"/>
                </a:cubicBezTo>
                <a:cubicBezTo>
                  <a:pt x="7667" y="8367"/>
                  <a:pt x="7689" y="8364"/>
                  <a:pt x="7682" y="8387"/>
                </a:cubicBezTo>
                <a:cubicBezTo>
                  <a:pt x="7670" y="8386"/>
                  <a:pt x="7662" y="8388"/>
                  <a:pt x="7658" y="8396"/>
                </a:cubicBezTo>
                <a:cubicBezTo>
                  <a:pt x="7666" y="8403"/>
                  <a:pt x="7676" y="8408"/>
                  <a:pt x="7678" y="8420"/>
                </a:cubicBezTo>
                <a:cubicBezTo>
                  <a:pt x="7671" y="8428"/>
                  <a:pt x="7656" y="8439"/>
                  <a:pt x="7667" y="8454"/>
                </a:cubicBezTo>
                <a:cubicBezTo>
                  <a:pt x="7681" y="8454"/>
                  <a:pt x="7680" y="8435"/>
                  <a:pt x="7694" y="8444"/>
                </a:cubicBezTo>
                <a:cubicBezTo>
                  <a:pt x="7693" y="8425"/>
                  <a:pt x="7730" y="8416"/>
                  <a:pt x="7738" y="8429"/>
                </a:cubicBezTo>
                <a:cubicBezTo>
                  <a:pt x="7729" y="8464"/>
                  <a:pt x="7707" y="8457"/>
                  <a:pt x="7673" y="8464"/>
                </a:cubicBezTo>
                <a:cubicBezTo>
                  <a:pt x="7668" y="8471"/>
                  <a:pt x="7664" y="8479"/>
                  <a:pt x="7663" y="8488"/>
                </a:cubicBezTo>
                <a:cubicBezTo>
                  <a:pt x="7674" y="8497"/>
                  <a:pt x="7674" y="8488"/>
                  <a:pt x="7689" y="8488"/>
                </a:cubicBezTo>
                <a:cubicBezTo>
                  <a:pt x="7700" y="8482"/>
                  <a:pt x="7678" y="8476"/>
                  <a:pt x="7689" y="8471"/>
                </a:cubicBezTo>
                <a:cubicBezTo>
                  <a:pt x="7698" y="8483"/>
                  <a:pt x="7711" y="8489"/>
                  <a:pt x="7719" y="8502"/>
                </a:cubicBezTo>
                <a:cubicBezTo>
                  <a:pt x="7702" y="8490"/>
                  <a:pt x="7690" y="8503"/>
                  <a:pt x="7672" y="8497"/>
                </a:cubicBezTo>
                <a:cubicBezTo>
                  <a:pt x="7668" y="8520"/>
                  <a:pt x="7633" y="8510"/>
                  <a:pt x="7630" y="8534"/>
                </a:cubicBezTo>
                <a:cubicBezTo>
                  <a:pt x="7644" y="8534"/>
                  <a:pt x="7640" y="8546"/>
                  <a:pt x="7644" y="8554"/>
                </a:cubicBezTo>
                <a:cubicBezTo>
                  <a:pt x="7639" y="8555"/>
                  <a:pt x="7637" y="8559"/>
                  <a:pt x="7630" y="8558"/>
                </a:cubicBezTo>
                <a:cubicBezTo>
                  <a:pt x="7632" y="8586"/>
                  <a:pt x="7652" y="8598"/>
                  <a:pt x="7679" y="8603"/>
                </a:cubicBezTo>
                <a:cubicBezTo>
                  <a:pt x="7674" y="8615"/>
                  <a:pt x="7688" y="8610"/>
                  <a:pt x="7685" y="8620"/>
                </a:cubicBezTo>
                <a:cubicBezTo>
                  <a:pt x="7682" y="8620"/>
                  <a:pt x="7682" y="8623"/>
                  <a:pt x="7682" y="8627"/>
                </a:cubicBezTo>
                <a:cubicBezTo>
                  <a:pt x="7669" y="8618"/>
                  <a:pt x="7652" y="8631"/>
                  <a:pt x="7645" y="8639"/>
                </a:cubicBezTo>
                <a:cubicBezTo>
                  <a:pt x="7665" y="8642"/>
                  <a:pt x="7675" y="8637"/>
                  <a:pt x="7688" y="8644"/>
                </a:cubicBezTo>
                <a:cubicBezTo>
                  <a:pt x="7677" y="8657"/>
                  <a:pt x="7681" y="8667"/>
                  <a:pt x="7668" y="8677"/>
                </a:cubicBezTo>
                <a:cubicBezTo>
                  <a:pt x="7662" y="8674"/>
                  <a:pt x="7664" y="8663"/>
                  <a:pt x="7651" y="8666"/>
                </a:cubicBezTo>
                <a:cubicBezTo>
                  <a:pt x="7647" y="8677"/>
                  <a:pt x="7661" y="8685"/>
                  <a:pt x="7651" y="8690"/>
                </a:cubicBezTo>
                <a:cubicBezTo>
                  <a:pt x="7642" y="8688"/>
                  <a:pt x="7637" y="8681"/>
                  <a:pt x="7628" y="8679"/>
                </a:cubicBezTo>
                <a:cubicBezTo>
                  <a:pt x="7620" y="8689"/>
                  <a:pt x="7619" y="8702"/>
                  <a:pt x="7624" y="8713"/>
                </a:cubicBezTo>
                <a:cubicBezTo>
                  <a:pt x="7643" y="8714"/>
                  <a:pt x="7649" y="8709"/>
                  <a:pt x="7664" y="8714"/>
                </a:cubicBezTo>
                <a:cubicBezTo>
                  <a:pt x="7664" y="8704"/>
                  <a:pt x="7642" y="8699"/>
                  <a:pt x="7651" y="8693"/>
                </a:cubicBezTo>
                <a:cubicBezTo>
                  <a:pt x="7658" y="8700"/>
                  <a:pt x="7664" y="8692"/>
                  <a:pt x="7675" y="8693"/>
                </a:cubicBezTo>
                <a:cubicBezTo>
                  <a:pt x="7671" y="8706"/>
                  <a:pt x="7683" y="8703"/>
                  <a:pt x="7681" y="8714"/>
                </a:cubicBezTo>
                <a:cubicBezTo>
                  <a:pt x="7655" y="8720"/>
                  <a:pt x="7654" y="8751"/>
                  <a:pt x="7619" y="8746"/>
                </a:cubicBezTo>
                <a:cubicBezTo>
                  <a:pt x="7621" y="8762"/>
                  <a:pt x="7621" y="8780"/>
                  <a:pt x="7624" y="8794"/>
                </a:cubicBezTo>
                <a:cubicBezTo>
                  <a:pt x="7620" y="8793"/>
                  <a:pt x="7615" y="8794"/>
                  <a:pt x="7611" y="8797"/>
                </a:cubicBezTo>
                <a:cubicBezTo>
                  <a:pt x="7613" y="8807"/>
                  <a:pt x="7606" y="8826"/>
                  <a:pt x="7613" y="8831"/>
                </a:cubicBezTo>
                <a:cubicBezTo>
                  <a:pt x="7617" y="8826"/>
                  <a:pt x="7617" y="8816"/>
                  <a:pt x="7617" y="8807"/>
                </a:cubicBezTo>
                <a:cubicBezTo>
                  <a:pt x="7637" y="8814"/>
                  <a:pt x="7632" y="8794"/>
                  <a:pt x="7634" y="8791"/>
                </a:cubicBezTo>
                <a:cubicBezTo>
                  <a:pt x="7641" y="8795"/>
                  <a:pt x="7648" y="8796"/>
                  <a:pt x="7655" y="8794"/>
                </a:cubicBezTo>
                <a:cubicBezTo>
                  <a:pt x="7661" y="8815"/>
                  <a:pt x="7682" y="8821"/>
                  <a:pt x="7684" y="8846"/>
                </a:cubicBezTo>
                <a:cubicBezTo>
                  <a:pt x="7670" y="8840"/>
                  <a:pt x="7677" y="8855"/>
                  <a:pt x="7670" y="8856"/>
                </a:cubicBezTo>
                <a:cubicBezTo>
                  <a:pt x="7654" y="8860"/>
                  <a:pt x="7655" y="8836"/>
                  <a:pt x="7644" y="8845"/>
                </a:cubicBezTo>
                <a:cubicBezTo>
                  <a:pt x="7640" y="8861"/>
                  <a:pt x="7657" y="8854"/>
                  <a:pt x="7657" y="8859"/>
                </a:cubicBezTo>
                <a:cubicBezTo>
                  <a:pt x="7649" y="8864"/>
                  <a:pt x="7643" y="8872"/>
                  <a:pt x="7643" y="8882"/>
                </a:cubicBezTo>
                <a:cubicBezTo>
                  <a:pt x="7657" y="8886"/>
                  <a:pt x="7656" y="8876"/>
                  <a:pt x="7666" y="8876"/>
                </a:cubicBezTo>
                <a:cubicBezTo>
                  <a:pt x="7677" y="8895"/>
                  <a:pt x="7662" y="8921"/>
                  <a:pt x="7652" y="8936"/>
                </a:cubicBezTo>
                <a:cubicBezTo>
                  <a:pt x="7644" y="8939"/>
                  <a:pt x="7625" y="8930"/>
                  <a:pt x="7628" y="8943"/>
                </a:cubicBezTo>
                <a:cubicBezTo>
                  <a:pt x="7649" y="8944"/>
                  <a:pt x="7642" y="8972"/>
                  <a:pt x="7657" y="8981"/>
                </a:cubicBezTo>
                <a:cubicBezTo>
                  <a:pt x="7647" y="9004"/>
                  <a:pt x="7601" y="8988"/>
                  <a:pt x="7599" y="9020"/>
                </a:cubicBezTo>
                <a:cubicBezTo>
                  <a:pt x="7619" y="9033"/>
                  <a:pt x="7625" y="9005"/>
                  <a:pt x="7650" y="9011"/>
                </a:cubicBezTo>
                <a:cubicBezTo>
                  <a:pt x="7650" y="9031"/>
                  <a:pt x="7673" y="9028"/>
                  <a:pt x="7682" y="9039"/>
                </a:cubicBezTo>
                <a:cubicBezTo>
                  <a:pt x="7682" y="9075"/>
                  <a:pt x="7634" y="9061"/>
                  <a:pt x="7618" y="9081"/>
                </a:cubicBezTo>
                <a:cubicBezTo>
                  <a:pt x="7630" y="9080"/>
                  <a:pt x="7644" y="9078"/>
                  <a:pt x="7638" y="9095"/>
                </a:cubicBezTo>
                <a:cubicBezTo>
                  <a:pt x="7650" y="9093"/>
                  <a:pt x="7661" y="9090"/>
                  <a:pt x="7672" y="9085"/>
                </a:cubicBezTo>
                <a:cubicBezTo>
                  <a:pt x="7676" y="9102"/>
                  <a:pt x="7665" y="9103"/>
                  <a:pt x="7665" y="9116"/>
                </a:cubicBezTo>
                <a:cubicBezTo>
                  <a:pt x="7665" y="9123"/>
                  <a:pt x="7679" y="9117"/>
                  <a:pt x="7678" y="9126"/>
                </a:cubicBezTo>
                <a:cubicBezTo>
                  <a:pt x="7674" y="9135"/>
                  <a:pt x="7673" y="9144"/>
                  <a:pt x="7674" y="9153"/>
                </a:cubicBezTo>
                <a:cubicBezTo>
                  <a:pt x="7659" y="9148"/>
                  <a:pt x="7664" y="9164"/>
                  <a:pt x="7657" y="9166"/>
                </a:cubicBezTo>
                <a:cubicBezTo>
                  <a:pt x="7637" y="9177"/>
                  <a:pt x="7620" y="9147"/>
                  <a:pt x="7613" y="9168"/>
                </a:cubicBezTo>
                <a:cubicBezTo>
                  <a:pt x="7632" y="9162"/>
                  <a:pt x="7631" y="9195"/>
                  <a:pt x="7650" y="9179"/>
                </a:cubicBezTo>
                <a:cubicBezTo>
                  <a:pt x="7650" y="9190"/>
                  <a:pt x="7645" y="9196"/>
                  <a:pt x="7636" y="9196"/>
                </a:cubicBezTo>
                <a:cubicBezTo>
                  <a:pt x="7629" y="9194"/>
                  <a:pt x="7628" y="9189"/>
                  <a:pt x="7619" y="9189"/>
                </a:cubicBezTo>
                <a:cubicBezTo>
                  <a:pt x="7612" y="9198"/>
                  <a:pt x="7619" y="9221"/>
                  <a:pt x="7602" y="9219"/>
                </a:cubicBezTo>
                <a:cubicBezTo>
                  <a:pt x="7594" y="9216"/>
                  <a:pt x="7598" y="9203"/>
                  <a:pt x="7589" y="9202"/>
                </a:cubicBezTo>
                <a:cubicBezTo>
                  <a:pt x="7585" y="9206"/>
                  <a:pt x="7585" y="9216"/>
                  <a:pt x="7585" y="9225"/>
                </a:cubicBezTo>
                <a:cubicBezTo>
                  <a:pt x="7613" y="9225"/>
                  <a:pt x="7611" y="9252"/>
                  <a:pt x="7631" y="9260"/>
                </a:cubicBezTo>
                <a:cubicBezTo>
                  <a:pt x="7640" y="9249"/>
                  <a:pt x="7644" y="9234"/>
                  <a:pt x="7642" y="9220"/>
                </a:cubicBezTo>
                <a:cubicBezTo>
                  <a:pt x="7651" y="9216"/>
                  <a:pt x="7671" y="9214"/>
                  <a:pt x="7675" y="9224"/>
                </a:cubicBezTo>
                <a:cubicBezTo>
                  <a:pt x="7675" y="9238"/>
                  <a:pt x="7669" y="9243"/>
                  <a:pt x="7675" y="9254"/>
                </a:cubicBezTo>
                <a:cubicBezTo>
                  <a:pt x="7648" y="9246"/>
                  <a:pt x="7651" y="9278"/>
                  <a:pt x="7625" y="9263"/>
                </a:cubicBezTo>
                <a:cubicBezTo>
                  <a:pt x="7613" y="9281"/>
                  <a:pt x="7596" y="9295"/>
                  <a:pt x="7577" y="9303"/>
                </a:cubicBezTo>
                <a:cubicBezTo>
                  <a:pt x="7583" y="9321"/>
                  <a:pt x="7563" y="9343"/>
                  <a:pt x="7592" y="9347"/>
                </a:cubicBezTo>
                <a:cubicBezTo>
                  <a:pt x="7596" y="9340"/>
                  <a:pt x="7590" y="9315"/>
                  <a:pt x="7603" y="9310"/>
                </a:cubicBezTo>
                <a:cubicBezTo>
                  <a:pt x="7606" y="9318"/>
                  <a:pt x="7611" y="9325"/>
                  <a:pt x="7616" y="9331"/>
                </a:cubicBezTo>
                <a:cubicBezTo>
                  <a:pt x="7617" y="9304"/>
                  <a:pt x="7648" y="9332"/>
                  <a:pt x="7650" y="9319"/>
                </a:cubicBezTo>
                <a:cubicBezTo>
                  <a:pt x="7640" y="9319"/>
                  <a:pt x="7635" y="9306"/>
                  <a:pt x="7624" y="9298"/>
                </a:cubicBezTo>
                <a:cubicBezTo>
                  <a:pt x="7647" y="9287"/>
                  <a:pt x="7637" y="9282"/>
                  <a:pt x="7661" y="9275"/>
                </a:cubicBezTo>
                <a:cubicBezTo>
                  <a:pt x="7666" y="9279"/>
                  <a:pt x="7666" y="9288"/>
                  <a:pt x="7671" y="9292"/>
                </a:cubicBezTo>
                <a:cubicBezTo>
                  <a:pt x="7669" y="9283"/>
                  <a:pt x="7673" y="9280"/>
                  <a:pt x="7681" y="9282"/>
                </a:cubicBezTo>
                <a:cubicBezTo>
                  <a:pt x="7682" y="9296"/>
                  <a:pt x="7673" y="9308"/>
                  <a:pt x="7661" y="9312"/>
                </a:cubicBezTo>
                <a:cubicBezTo>
                  <a:pt x="7662" y="9321"/>
                  <a:pt x="7662" y="9330"/>
                  <a:pt x="7661" y="9339"/>
                </a:cubicBezTo>
                <a:cubicBezTo>
                  <a:pt x="7672" y="9338"/>
                  <a:pt x="7680" y="9341"/>
                  <a:pt x="7677" y="9353"/>
                </a:cubicBezTo>
                <a:cubicBezTo>
                  <a:pt x="7666" y="9351"/>
                  <a:pt x="7664" y="9356"/>
                  <a:pt x="7656" y="9356"/>
                </a:cubicBezTo>
                <a:cubicBezTo>
                  <a:pt x="7657" y="9364"/>
                  <a:pt x="7664" y="9381"/>
                  <a:pt x="7659" y="9383"/>
                </a:cubicBezTo>
                <a:cubicBezTo>
                  <a:pt x="7648" y="9378"/>
                  <a:pt x="7644" y="9381"/>
                  <a:pt x="7635" y="9386"/>
                </a:cubicBezTo>
                <a:cubicBezTo>
                  <a:pt x="7635" y="9372"/>
                  <a:pt x="7620" y="9359"/>
                  <a:pt x="7612" y="9372"/>
                </a:cubicBezTo>
                <a:cubicBezTo>
                  <a:pt x="7622" y="9377"/>
                  <a:pt x="7619" y="9390"/>
                  <a:pt x="7612" y="9395"/>
                </a:cubicBezTo>
                <a:cubicBezTo>
                  <a:pt x="7624" y="9393"/>
                  <a:pt x="7627" y="9399"/>
                  <a:pt x="7629" y="9406"/>
                </a:cubicBezTo>
                <a:cubicBezTo>
                  <a:pt x="7642" y="9407"/>
                  <a:pt x="7661" y="9404"/>
                  <a:pt x="7665" y="9414"/>
                </a:cubicBezTo>
                <a:cubicBezTo>
                  <a:pt x="7663" y="9419"/>
                  <a:pt x="7670" y="9429"/>
                  <a:pt x="7662" y="9431"/>
                </a:cubicBezTo>
                <a:cubicBezTo>
                  <a:pt x="7653" y="9432"/>
                  <a:pt x="7650" y="9429"/>
                  <a:pt x="7652" y="9420"/>
                </a:cubicBezTo>
                <a:cubicBezTo>
                  <a:pt x="7633" y="9418"/>
                  <a:pt x="7620" y="9438"/>
                  <a:pt x="7608" y="9422"/>
                </a:cubicBezTo>
                <a:cubicBezTo>
                  <a:pt x="7612" y="9436"/>
                  <a:pt x="7594" y="9428"/>
                  <a:pt x="7591" y="9436"/>
                </a:cubicBezTo>
                <a:cubicBezTo>
                  <a:pt x="7601" y="9435"/>
                  <a:pt x="7609" y="9437"/>
                  <a:pt x="7612" y="9443"/>
                </a:cubicBezTo>
                <a:cubicBezTo>
                  <a:pt x="7607" y="9447"/>
                  <a:pt x="7607" y="9456"/>
                  <a:pt x="7598" y="9456"/>
                </a:cubicBezTo>
                <a:cubicBezTo>
                  <a:pt x="7596" y="9468"/>
                  <a:pt x="7613" y="9462"/>
                  <a:pt x="7608" y="9477"/>
                </a:cubicBezTo>
                <a:cubicBezTo>
                  <a:pt x="7594" y="9488"/>
                  <a:pt x="7579" y="9496"/>
                  <a:pt x="7563" y="9503"/>
                </a:cubicBezTo>
                <a:cubicBezTo>
                  <a:pt x="7571" y="9505"/>
                  <a:pt x="7566" y="9524"/>
                  <a:pt x="7556" y="9519"/>
                </a:cubicBezTo>
                <a:cubicBezTo>
                  <a:pt x="7557" y="9531"/>
                  <a:pt x="7566" y="9534"/>
                  <a:pt x="7569" y="9543"/>
                </a:cubicBezTo>
                <a:cubicBezTo>
                  <a:pt x="7564" y="9547"/>
                  <a:pt x="7557" y="9546"/>
                  <a:pt x="7555" y="9557"/>
                </a:cubicBezTo>
                <a:cubicBezTo>
                  <a:pt x="7553" y="9567"/>
                  <a:pt x="7564" y="9566"/>
                  <a:pt x="7568" y="9570"/>
                </a:cubicBezTo>
                <a:cubicBezTo>
                  <a:pt x="7574" y="9565"/>
                  <a:pt x="7570" y="9550"/>
                  <a:pt x="7579" y="9547"/>
                </a:cubicBezTo>
                <a:cubicBezTo>
                  <a:pt x="7589" y="9557"/>
                  <a:pt x="7600" y="9552"/>
                  <a:pt x="7616" y="9551"/>
                </a:cubicBezTo>
                <a:cubicBezTo>
                  <a:pt x="7623" y="9562"/>
                  <a:pt x="7621" y="9575"/>
                  <a:pt x="7618" y="9592"/>
                </a:cubicBezTo>
                <a:cubicBezTo>
                  <a:pt x="7631" y="9580"/>
                  <a:pt x="7655" y="9581"/>
                  <a:pt x="7669" y="9580"/>
                </a:cubicBezTo>
                <a:cubicBezTo>
                  <a:pt x="7651" y="9589"/>
                  <a:pt x="7637" y="9604"/>
                  <a:pt x="7631" y="9623"/>
                </a:cubicBezTo>
                <a:cubicBezTo>
                  <a:pt x="7632" y="9629"/>
                  <a:pt x="7642" y="9619"/>
                  <a:pt x="7641" y="9633"/>
                </a:cubicBezTo>
                <a:cubicBezTo>
                  <a:pt x="7631" y="9663"/>
                  <a:pt x="7578" y="9665"/>
                  <a:pt x="7578" y="9693"/>
                </a:cubicBezTo>
                <a:cubicBezTo>
                  <a:pt x="7587" y="9698"/>
                  <a:pt x="7599" y="9671"/>
                  <a:pt x="7612" y="9683"/>
                </a:cubicBezTo>
                <a:cubicBezTo>
                  <a:pt x="7607" y="9693"/>
                  <a:pt x="7592" y="9706"/>
                  <a:pt x="7578" y="9696"/>
                </a:cubicBezTo>
                <a:cubicBezTo>
                  <a:pt x="7574" y="9709"/>
                  <a:pt x="7567" y="9711"/>
                  <a:pt x="7558" y="9702"/>
                </a:cubicBezTo>
                <a:cubicBezTo>
                  <a:pt x="7560" y="9712"/>
                  <a:pt x="7553" y="9711"/>
                  <a:pt x="7554" y="9719"/>
                </a:cubicBezTo>
                <a:cubicBezTo>
                  <a:pt x="7560" y="9722"/>
                  <a:pt x="7567" y="9724"/>
                  <a:pt x="7575" y="9727"/>
                </a:cubicBezTo>
                <a:lnTo>
                  <a:pt x="7577" y="9727"/>
                </a:lnTo>
                <a:lnTo>
                  <a:pt x="7575" y="9727"/>
                </a:lnTo>
                <a:cubicBezTo>
                  <a:pt x="7569" y="9728"/>
                  <a:pt x="7565" y="9732"/>
                  <a:pt x="7563" y="9738"/>
                </a:cubicBezTo>
                <a:cubicBezTo>
                  <a:pt x="7573" y="9740"/>
                  <a:pt x="7574" y="9749"/>
                  <a:pt x="7584" y="9749"/>
                </a:cubicBezTo>
                <a:cubicBezTo>
                  <a:pt x="7580" y="9739"/>
                  <a:pt x="7585" y="9737"/>
                  <a:pt x="7583" y="9731"/>
                </a:cubicBezTo>
                <a:lnTo>
                  <a:pt x="7582" y="9728"/>
                </a:lnTo>
                <a:lnTo>
                  <a:pt x="7582" y="9729"/>
                </a:lnTo>
                <a:cubicBezTo>
                  <a:pt x="7593" y="9731"/>
                  <a:pt x="7603" y="9734"/>
                  <a:pt x="7610" y="9740"/>
                </a:cubicBezTo>
                <a:cubicBezTo>
                  <a:pt x="7617" y="9735"/>
                  <a:pt x="7626" y="9718"/>
                  <a:pt x="7638" y="9730"/>
                </a:cubicBezTo>
                <a:cubicBezTo>
                  <a:pt x="7629" y="9746"/>
                  <a:pt x="7621" y="9760"/>
                  <a:pt x="7603" y="9763"/>
                </a:cubicBezTo>
                <a:cubicBezTo>
                  <a:pt x="7572" y="9768"/>
                  <a:pt x="7551" y="9718"/>
                  <a:pt x="7533" y="9765"/>
                </a:cubicBezTo>
                <a:cubicBezTo>
                  <a:pt x="7531" y="9770"/>
                  <a:pt x="7537" y="9773"/>
                  <a:pt x="7536" y="9782"/>
                </a:cubicBezTo>
                <a:cubicBezTo>
                  <a:pt x="7533" y="9801"/>
                  <a:pt x="7519" y="9844"/>
                  <a:pt x="7568" y="9837"/>
                </a:cubicBezTo>
                <a:cubicBezTo>
                  <a:pt x="7572" y="9828"/>
                  <a:pt x="7579" y="9822"/>
                  <a:pt x="7588" y="9819"/>
                </a:cubicBezTo>
                <a:cubicBezTo>
                  <a:pt x="7605" y="9814"/>
                  <a:pt x="7623" y="9824"/>
                  <a:pt x="7628" y="9842"/>
                </a:cubicBezTo>
                <a:cubicBezTo>
                  <a:pt x="7604" y="9843"/>
                  <a:pt x="7613" y="9860"/>
                  <a:pt x="7621" y="9872"/>
                </a:cubicBezTo>
                <a:cubicBezTo>
                  <a:pt x="7605" y="9870"/>
                  <a:pt x="7592" y="9872"/>
                  <a:pt x="7584" y="9857"/>
                </a:cubicBezTo>
                <a:cubicBezTo>
                  <a:pt x="7592" y="9875"/>
                  <a:pt x="7573" y="9883"/>
                  <a:pt x="7587" y="9891"/>
                </a:cubicBezTo>
                <a:cubicBezTo>
                  <a:pt x="7589" y="9878"/>
                  <a:pt x="7597" y="9886"/>
                  <a:pt x="7604" y="9882"/>
                </a:cubicBezTo>
                <a:cubicBezTo>
                  <a:pt x="7607" y="9904"/>
                  <a:pt x="7595" y="9902"/>
                  <a:pt x="7599" y="9919"/>
                </a:cubicBezTo>
                <a:lnTo>
                  <a:pt x="7578" y="9919"/>
                </a:lnTo>
                <a:cubicBezTo>
                  <a:pt x="7583" y="9929"/>
                  <a:pt x="7582" y="9942"/>
                  <a:pt x="7568" y="9942"/>
                </a:cubicBezTo>
                <a:cubicBezTo>
                  <a:pt x="7563" y="9938"/>
                  <a:pt x="7561" y="9931"/>
                  <a:pt x="7551" y="9931"/>
                </a:cubicBezTo>
                <a:cubicBezTo>
                  <a:pt x="7549" y="9940"/>
                  <a:pt x="7549" y="9950"/>
                  <a:pt x="7551" y="9959"/>
                </a:cubicBezTo>
                <a:cubicBezTo>
                  <a:pt x="7538" y="9951"/>
                  <a:pt x="7543" y="9964"/>
                  <a:pt x="7538" y="9972"/>
                </a:cubicBezTo>
                <a:cubicBezTo>
                  <a:pt x="7533" y="9968"/>
                  <a:pt x="7527" y="9967"/>
                  <a:pt x="7521" y="9968"/>
                </a:cubicBezTo>
                <a:cubicBezTo>
                  <a:pt x="7503" y="9986"/>
                  <a:pt x="7505" y="10019"/>
                  <a:pt x="7496" y="10035"/>
                </a:cubicBezTo>
                <a:cubicBezTo>
                  <a:pt x="7507" y="10037"/>
                  <a:pt x="7502" y="10020"/>
                  <a:pt x="7516" y="10025"/>
                </a:cubicBezTo>
                <a:cubicBezTo>
                  <a:pt x="7514" y="10035"/>
                  <a:pt x="7504" y="10045"/>
                  <a:pt x="7512" y="10056"/>
                </a:cubicBezTo>
                <a:cubicBezTo>
                  <a:pt x="7529" y="10058"/>
                  <a:pt x="7524" y="10026"/>
                  <a:pt x="7516" y="10022"/>
                </a:cubicBezTo>
                <a:cubicBezTo>
                  <a:pt x="7530" y="10016"/>
                  <a:pt x="7526" y="10004"/>
                  <a:pt x="7534" y="9999"/>
                </a:cubicBezTo>
                <a:cubicBezTo>
                  <a:pt x="7539" y="10008"/>
                  <a:pt x="7556" y="10008"/>
                  <a:pt x="7560" y="10020"/>
                </a:cubicBezTo>
                <a:cubicBezTo>
                  <a:pt x="7549" y="10030"/>
                  <a:pt x="7546" y="10014"/>
                  <a:pt x="7537" y="10012"/>
                </a:cubicBezTo>
                <a:cubicBezTo>
                  <a:pt x="7535" y="10020"/>
                  <a:pt x="7533" y="10028"/>
                  <a:pt x="7533" y="10036"/>
                </a:cubicBezTo>
                <a:cubicBezTo>
                  <a:pt x="7545" y="10041"/>
                  <a:pt x="7555" y="10051"/>
                  <a:pt x="7559" y="10064"/>
                </a:cubicBezTo>
                <a:cubicBezTo>
                  <a:pt x="7548" y="10062"/>
                  <a:pt x="7542" y="10067"/>
                  <a:pt x="7542" y="10077"/>
                </a:cubicBezTo>
                <a:cubicBezTo>
                  <a:pt x="7548" y="10080"/>
                  <a:pt x="7556" y="10082"/>
                  <a:pt x="7563" y="10080"/>
                </a:cubicBezTo>
                <a:cubicBezTo>
                  <a:pt x="7563" y="10058"/>
                  <a:pt x="7585" y="10064"/>
                  <a:pt x="7583" y="10047"/>
                </a:cubicBezTo>
                <a:cubicBezTo>
                  <a:pt x="7594" y="10054"/>
                  <a:pt x="7584" y="10064"/>
                  <a:pt x="7593" y="10075"/>
                </a:cubicBezTo>
                <a:cubicBezTo>
                  <a:pt x="7583" y="10086"/>
                  <a:pt x="7568" y="10108"/>
                  <a:pt x="7551" y="10090"/>
                </a:cubicBezTo>
                <a:cubicBezTo>
                  <a:pt x="7553" y="10108"/>
                  <a:pt x="7575" y="10104"/>
                  <a:pt x="7585" y="10098"/>
                </a:cubicBezTo>
                <a:cubicBezTo>
                  <a:pt x="7585" y="10103"/>
                  <a:pt x="7591" y="10104"/>
                  <a:pt x="7591" y="10108"/>
                </a:cubicBezTo>
                <a:cubicBezTo>
                  <a:pt x="7581" y="10118"/>
                  <a:pt x="7582" y="10140"/>
                  <a:pt x="7570" y="10148"/>
                </a:cubicBezTo>
                <a:cubicBezTo>
                  <a:pt x="7569" y="10134"/>
                  <a:pt x="7575" y="10135"/>
                  <a:pt x="7570" y="10125"/>
                </a:cubicBezTo>
                <a:cubicBezTo>
                  <a:pt x="7559" y="10123"/>
                  <a:pt x="7550" y="10120"/>
                  <a:pt x="7554" y="10104"/>
                </a:cubicBezTo>
                <a:cubicBezTo>
                  <a:pt x="7539" y="10105"/>
                  <a:pt x="7534" y="10117"/>
                  <a:pt x="7524" y="10123"/>
                </a:cubicBezTo>
                <a:cubicBezTo>
                  <a:pt x="7541" y="10128"/>
                  <a:pt x="7538" y="10122"/>
                  <a:pt x="7554" y="10121"/>
                </a:cubicBezTo>
                <a:cubicBezTo>
                  <a:pt x="7550" y="10135"/>
                  <a:pt x="7553" y="10132"/>
                  <a:pt x="7556" y="10144"/>
                </a:cubicBezTo>
                <a:cubicBezTo>
                  <a:pt x="7544" y="10157"/>
                  <a:pt x="7540" y="10175"/>
                  <a:pt x="7545" y="10191"/>
                </a:cubicBezTo>
                <a:cubicBezTo>
                  <a:pt x="7533" y="10193"/>
                  <a:pt x="7527" y="10200"/>
                  <a:pt x="7512" y="10197"/>
                </a:cubicBezTo>
                <a:cubicBezTo>
                  <a:pt x="7510" y="10187"/>
                  <a:pt x="7499" y="10185"/>
                  <a:pt x="7499" y="10173"/>
                </a:cubicBezTo>
                <a:cubicBezTo>
                  <a:pt x="7506" y="10163"/>
                  <a:pt x="7521" y="10163"/>
                  <a:pt x="7529" y="10154"/>
                </a:cubicBezTo>
                <a:cubicBezTo>
                  <a:pt x="7519" y="10153"/>
                  <a:pt x="7515" y="10146"/>
                  <a:pt x="7503" y="10146"/>
                </a:cubicBezTo>
                <a:cubicBezTo>
                  <a:pt x="7505" y="10163"/>
                  <a:pt x="7489" y="10159"/>
                  <a:pt x="7489" y="10173"/>
                </a:cubicBezTo>
                <a:cubicBezTo>
                  <a:pt x="7489" y="10173"/>
                  <a:pt x="7489" y="10174"/>
                  <a:pt x="7490" y="10174"/>
                </a:cubicBezTo>
                <a:cubicBezTo>
                  <a:pt x="7502" y="10188"/>
                  <a:pt x="7501" y="10208"/>
                  <a:pt x="7487" y="10220"/>
                </a:cubicBezTo>
                <a:cubicBezTo>
                  <a:pt x="7498" y="10224"/>
                  <a:pt x="7512" y="10223"/>
                  <a:pt x="7510" y="10238"/>
                </a:cubicBezTo>
                <a:cubicBezTo>
                  <a:pt x="7500" y="10240"/>
                  <a:pt x="7490" y="10245"/>
                  <a:pt x="7483" y="10254"/>
                </a:cubicBezTo>
                <a:cubicBezTo>
                  <a:pt x="7479" y="10255"/>
                  <a:pt x="7473" y="10253"/>
                  <a:pt x="7473" y="10257"/>
                </a:cubicBezTo>
                <a:cubicBezTo>
                  <a:pt x="7484" y="10260"/>
                  <a:pt x="7502" y="10256"/>
                  <a:pt x="7500" y="10271"/>
                </a:cubicBezTo>
                <a:cubicBezTo>
                  <a:pt x="7524" y="10271"/>
                  <a:pt x="7547" y="10275"/>
                  <a:pt x="7570" y="10283"/>
                </a:cubicBezTo>
                <a:cubicBezTo>
                  <a:pt x="7562" y="10294"/>
                  <a:pt x="7568" y="10298"/>
                  <a:pt x="7562" y="10307"/>
                </a:cubicBezTo>
                <a:cubicBezTo>
                  <a:pt x="7561" y="10299"/>
                  <a:pt x="7554" y="10297"/>
                  <a:pt x="7556" y="10286"/>
                </a:cubicBezTo>
                <a:cubicBezTo>
                  <a:pt x="7545" y="10284"/>
                  <a:pt x="7543" y="10290"/>
                  <a:pt x="7536" y="10292"/>
                </a:cubicBezTo>
                <a:cubicBezTo>
                  <a:pt x="7541" y="10304"/>
                  <a:pt x="7550" y="10311"/>
                  <a:pt x="7555" y="10323"/>
                </a:cubicBezTo>
                <a:cubicBezTo>
                  <a:pt x="7547" y="10322"/>
                  <a:pt x="7551" y="10333"/>
                  <a:pt x="7545" y="10333"/>
                </a:cubicBezTo>
                <a:cubicBezTo>
                  <a:pt x="7541" y="10330"/>
                  <a:pt x="7544" y="10321"/>
                  <a:pt x="7535" y="10323"/>
                </a:cubicBezTo>
                <a:cubicBezTo>
                  <a:pt x="7533" y="10329"/>
                  <a:pt x="7522" y="10325"/>
                  <a:pt x="7524" y="10336"/>
                </a:cubicBezTo>
                <a:cubicBezTo>
                  <a:pt x="7533" y="10346"/>
                  <a:pt x="7541" y="10327"/>
                  <a:pt x="7548" y="10336"/>
                </a:cubicBezTo>
                <a:cubicBezTo>
                  <a:pt x="7547" y="10346"/>
                  <a:pt x="7537" y="10354"/>
                  <a:pt x="7527" y="10353"/>
                </a:cubicBezTo>
                <a:cubicBezTo>
                  <a:pt x="7525" y="10333"/>
                  <a:pt x="7494" y="10338"/>
                  <a:pt x="7487" y="10348"/>
                </a:cubicBezTo>
                <a:cubicBezTo>
                  <a:pt x="7490" y="10330"/>
                  <a:pt x="7490" y="10312"/>
                  <a:pt x="7488" y="10294"/>
                </a:cubicBezTo>
                <a:cubicBezTo>
                  <a:pt x="7470" y="10292"/>
                  <a:pt x="7474" y="10314"/>
                  <a:pt x="7464" y="10321"/>
                </a:cubicBezTo>
                <a:cubicBezTo>
                  <a:pt x="7479" y="10336"/>
                  <a:pt x="7465" y="10348"/>
                  <a:pt x="7467" y="10361"/>
                </a:cubicBezTo>
                <a:cubicBezTo>
                  <a:pt x="7470" y="10352"/>
                  <a:pt x="7486" y="10363"/>
                  <a:pt x="7476" y="10368"/>
                </a:cubicBezTo>
                <a:cubicBezTo>
                  <a:pt x="7482" y="10370"/>
                  <a:pt x="7491" y="10358"/>
                  <a:pt x="7493" y="10368"/>
                </a:cubicBezTo>
                <a:cubicBezTo>
                  <a:pt x="7486" y="10375"/>
                  <a:pt x="7491" y="10387"/>
                  <a:pt x="7496" y="10392"/>
                </a:cubicBezTo>
                <a:cubicBezTo>
                  <a:pt x="7487" y="10393"/>
                  <a:pt x="7484" y="10400"/>
                  <a:pt x="7482" y="10408"/>
                </a:cubicBezTo>
                <a:cubicBezTo>
                  <a:pt x="7487" y="10412"/>
                  <a:pt x="7493" y="10413"/>
                  <a:pt x="7499" y="10412"/>
                </a:cubicBezTo>
                <a:cubicBezTo>
                  <a:pt x="7497" y="10429"/>
                  <a:pt x="7499" y="10447"/>
                  <a:pt x="7504" y="10463"/>
                </a:cubicBezTo>
                <a:cubicBezTo>
                  <a:pt x="7486" y="10460"/>
                  <a:pt x="7477" y="10467"/>
                  <a:pt x="7461" y="10465"/>
                </a:cubicBezTo>
                <a:cubicBezTo>
                  <a:pt x="7460" y="10469"/>
                  <a:pt x="7459" y="10473"/>
                  <a:pt x="7457" y="10475"/>
                </a:cubicBezTo>
                <a:cubicBezTo>
                  <a:pt x="7476" y="10497"/>
                  <a:pt x="7522" y="10465"/>
                  <a:pt x="7530" y="10504"/>
                </a:cubicBezTo>
                <a:cubicBezTo>
                  <a:pt x="7514" y="10498"/>
                  <a:pt x="7517" y="10508"/>
                  <a:pt x="7503" y="10510"/>
                </a:cubicBezTo>
                <a:cubicBezTo>
                  <a:pt x="7495" y="10506"/>
                  <a:pt x="7500" y="10489"/>
                  <a:pt x="7487" y="10489"/>
                </a:cubicBezTo>
                <a:cubicBezTo>
                  <a:pt x="7493" y="10508"/>
                  <a:pt x="7482" y="10511"/>
                  <a:pt x="7473" y="10520"/>
                </a:cubicBezTo>
                <a:cubicBezTo>
                  <a:pt x="7462" y="10522"/>
                  <a:pt x="7462" y="10514"/>
                  <a:pt x="7452" y="10516"/>
                </a:cubicBezTo>
                <a:cubicBezTo>
                  <a:pt x="7455" y="10526"/>
                  <a:pt x="7446" y="10524"/>
                  <a:pt x="7445" y="10529"/>
                </a:cubicBezTo>
                <a:cubicBezTo>
                  <a:pt x="7453" y="10532"/>
                  <a:pt x="7451" y="10545"/>
                  <a:pt x="7461" y="10546"/>
                </a:cubicBezTo>
                <a:cubicBezTo>
                  <a:pt x="7465" y="10538"/>
                  <a:pt x="7481" y="10545"/>
                  <a:pt x="7482" y="10550"/>
                </a:cubicBezTo>
                <a:cubicBezTo>
                  <a:pt x="7479" y="10585"/>
                  <a:pt x="7442" y="10543"/>
                  <a:pt x="7434" y="10573"/>
                </a:cubicBezTo>
                <a:cubicBezTo>
                  <a:pt x="7446" y="10572"/>
                  <a:pt x="7453" y="10574"/>
                  <a:pt x="7451" y="10587"/>
                </a:cubicBezTo>
                <a:cubicBezTo>
                  <a:pt x="7464" y="10591"/>
                  <a:pt x="7461" y="10579"/>
                  <a:pt x="7472" y="10580"/>
                </a:cubicBezTo>
                <a:cubicBezTo>
                  <a:pt x="7470" y="10594"/>
                  <a:pt x="7479" y="10579"/>
                  <a:pt x="7488" y="10584"/>
                </a:cubicBezTo>
                <a:cubicBezTo>
                  <a:pt x="7494" y="10590"/>
                  <a:pt x="7484" y="10594"/>
                  <a:pt x="7491" y="10601"/>
                </a:cubicBezTo>
                <a:cubicBezTo>
                  <a:pt x="7500" y="10602"/>
                  <a:pt x="7509" y="10598"/>
                  <a:pt x="7515" y="10592"/>
                </a:cubicBezTo>
                <a:cubicBezTo>
                  <a:pt x="7508" y="10590"/>
                  <a:pt x="7494" y="10595"/>
                  <a:pt x="7494" y="10588"/>
                </a:cubicBezTo>
                <a:cubicBezTo>
                  <a:pt x="7501" y="10586"/>
                  <a:pt x="7500" y="10578"/>
                  <a:pt x="7511" y="10581"/>
                </a:cubicBezTo>
                <a:cubicBezTo>
                  <a:pt x="7521" y="10602"/>
                  <a:pt x="7531" y="10589"/>
                  <a:pt x="7544" y="10599"/>
                </a:cubicBezTo>
                <a:cubicBezTo>
                  <a:pt x="7534" y="10600"/>
                  <a:pt x="7532" y="10609"/>
                  <a:pt x="7527" y="10616"/>
                </a:cubicBezTo>
                <a:cubicBezTo>
                  <a:pt x="7499" y="10616"/>
                  <a:pt x="7471" y="10613"/>
                  <a:pt x="7444" y="10607"/>
                </a:cubicBezTo>
                <a:cubicBezTo>
                  <a:pt x="7457" y="10632"/>
                  <a:pt x="7464" y="10659"/>
                  <a:pt x="7482" y="10669"/>
                </a:cubicBezTo>
                <a:cubicBezTo>
                  <a:pt x="7457" y="10663"/>
                  <a:pt x="7461" y="10689"/>
                  <a:pt x="7452" y="10699"/>
                </a:cubicBezTo>
                <a:cubicBezTo>
                  <a:pt x="7452" y="10707"/>
                  <a:pt x="7463" y="10706"/>
                  <a:pt x="7461" y="10716"/>
                </a:cubicBezTo>
                <a:cubicBezTo>
                  <a:pt x="7455" y="10721"/>
                  <a:pt x="7461" y="10737"/>
                  <a:pt x="7451" y="10737"/>
                </a:cubicBezTo>
                <a:cubicBezTo>
                  <a:pt x="7432" y="10743"/>
                  <a:pt x="7427" y="10723"/>
                  <a:pt x="7414" y="10733"/>
                </a:cubicBezTo>
                <a:cubicBezTo>
                  <a:pt x="7413" y="10752"/>
                  <a:pt x="7434" y="10751"/>
                  <a:pt x="7436" y="10767"/>
                </a:cubicBezTo>
                <a:cubicBezTo>
                  <a:pt x="7435" y="10771"/>
                  <a:pt x="7431" y="10774"/>
                  <a:pt x="7427" y="10777"/>
                </a:cubicBezTo>
                <a:lnTo>
                  <a:pt x="7427" y="10777"/>
                </a:lnTo>
                <a:lnTo>
                  <a:pt x="3088" y="10777"/>
                </a:lnTo>
                <a:lnTo>
                  <a:pt x="3082" y="10773"/>
                </a:lnTo>
                <a:cubicBezTo>
                  <a:pt x="3069" y="10763"/>
                  <a:pt x="3053" y="10755"/>
                  <a:pt x="3035" y="10750"/>
                </a:cubicBezTo>
                <a:cubicBezTo>
                  <a:pt x="3035" y="10763"/>
                  <a:pt x="3053" y="10757"/>
                  <a:pt x="3053" y="10770"/>
                </a:cubicBezTo>
                <a:cubicBezTo>
                  <a:pt x="3035" y="10765"/>
                  <a:pt x="3018" y="10767"/>
                  <a:pt x="3006" y="10774"/>
                </a:cubicBezTo>
                <a:lnTo>
                  <a:pt x="3001" y="10777"/>
                </a:lnTo>
                <a:lnTo>
                  <a:pt x="2917" y="10777"/>
                </a:lnTo>
                <a:lnTo>
                  <a:pt x="2916" y="10774"/>
                </a:lnTo>
                <a:cubicBezTo>
                  <a:pt x="2897" y="10722"/>
                  <a:pt x="2842" y="10661"/>
                  <a:pt x="2809" y="10682"/>
                </a:cubicBezTo>
                <a:lnTo>
                  <a:pt x="2805" y="10682"/>
                </a:lnTo>
                <a:cubicBezTo>
                  <a:pt x="2799" y="10682"/>
                  <a:pt x="2799" y="10686"/>
                  <a:pt x="2792" y="10686"/>
                </a:cubicBezTo>
                <a:lnTo>
                  <a:pt x="2785" y="10686"/>
                </a:lnTo>
                <a:cubicBezTo>
                  <a:pt x="2717" y="10697"/>
                  <a:pt x="2714" y="10578"/>
                  <a:pt x="2663" y="10548"/>
                </a:cubicBezTo>
                <a:lnTo>
                  <a:pt x="2661" y="10548"/>
                </a:lnTo>
                <a:lnTo>
                  <a:pt x="2659" y="10546"/>
                </a:lnTo>
                <a:cubicBezTo>
                  <a:pt x="2656" y="10532"/>
                  <a:pt x="2643" y="10527"/>
                  <a:pt x="2635" y="10518"/>
                </a:cubicBezTo>
                <a:cubicBezTo>
                  <a:pt x="2604" y="10511"/>
                  <a:pt x="2586" y="10537"/>
                  <a:pt x="2562" y="10544"/>
                </a:cubicBezTo>
                <a:cubicBezTo>
                  <a:pt x="2525" y="10555"/>
                  <a:pt x="2479" y="10549"/>
                  <a:pt x="2459" y="10577"/>
                </a:cubicBezTo>
                <a:cubicBezTo>
                  <a:pt x="2435" y="10582"/>
                  <a:pt x="2432" y="10565"/>
                  <a:pt x="2411" y="10565"/>
                </a:cubicBezTo>
                <a:lnTo>
                  <a:pt x="2405" y="10565"/>
                </a:lnTo>
                <a:cubicBezTo>
                  <a:pt x="2383" y="10572"/>
                  <a:pt x="2362" y="10579"/>
                  <a:pt x="2341" y="10587"/>
                </a:cubicBezTo>
                <a:lnTo>
                  <a:pt x="2313" y="10598"/>
                </a:lnTo>
                <a:lnTo>
                  <a:pt x="2314" y="10597"/>
                </a:lnTo>
                <a:cubicBezTo>
                  <a:pt x="2320" y="10590"/>
                  <a:pt x="2319" y="10575"/>
                  <a:pt x="2310" y="10574"/>
                </a:cubicBezTo>
                <a:cubicBezTo>
                  <a:pt x="2302" y="10581"/>
                  <a:pt x="2310" y="10590"/>
                  <a:pt x="2305" y="10598"/>
                </a:cubicBezTo>
                <a:lnTo>
                  <a:pt x="2303" y="10600"/>
                </a:lnTo>
                <a:lnTo>
                  <a:pt x="2302" y="10599"/>
                </a:lnTo>
                <a:lnTo>
                  <a:pt x="2303" y="10600"/>
                </a:lnTo>
                <a:lnTo>
                  <a:pt x="2303" y="10600"/>
                </a:lnTo>
                <a:lnTo>
                  <a:pt x="2305" y="10600"/>
                </a:lnTo>
                <a:lnTo>
                  <a:pt x="2308" y="10600"/>
                </a:lnTo>
                <a:lnTo>
                  <a:pt x="2279" y="10613"/>
                </a:lnTo>
                <a:lnTo>
                  <a:pt x="2275" y="10613"/>
                </a:lnTo>
                <a:cubicBezTo>
                  <a:pt x="2275" y="10616"/>
                  <a:pt x="2273" y="10619"/>
                  <a:pt x="2272" y="10622"/>
                </a:cubicBezTo>
                <a:cubicBezTo>
                  <a:pt x="2268" y="10627"/>
                  <a:pt x="2265" y="10634"/>
                  <a:pt x="2263" y="10640"/>
                </a:cubicBezTo>
                <a:cubicBezTo>
                  <a:pt x="2251" y="10638"/>
                  <a:pt x="2239" y="10638"/>
                  <a:pt x="2227" y="10640"/>
                </a:cubicBezTo>
                <a:cubicBezTo>
                  <a:pt x="2227" y="10639"/>
                  <a:pt x="2228" y="10638"/>
                  <a:pt x="2229" y="10637"/>
                </a:cubicBezTo>
                <a:lnTo>
                  <a:pt x="2214" y="10637"/>
                </a:lnTo>
                <a:cubicBezTo>
                  <a:pt x="2211" y="10628"/>
                  <a:pt x="2208" y="10617"/>
                  <a:pt x="2205" y="10607"/>
                </a:cubicBezTo>
                <a:cubicBezTo>
                  <a:pt x="2214" y="10604"/>
                  <a:pt x="2220" y="10613"/>
                  <a:pt x="2230" y="10607"/>
                </a:cubicBezTo>
                <a:cubicBezTo>
                  <a:pt x="2220" y="10595"/>
                  <a:pt x="2230" y="10576"/>
                  <a:pt x="2217" y="10574"/>
                </a:cubicBezTo>
                <a:cubicBezTo>
                  <a:pt x="2222" y="10570"/>
                  <a:pt x="2228" y="10567"/>
                  <a:pt x="2232" y="10563"/>
                </a:cubicBezTo>
                <a:cubicBezTo>
                  <a:pt x="2222" y="10561"/>
                  <a:pt x="2227" y="10540"/>
                  <a:pt x="2232" y="10535"/>
                </a:cubicBezTo>
                <a:cubicBezTo>
                  <a:pt x="2222" y="10533"/>
                  <a:pt x="2218" y="10538"/>
                  <a:pt x="2211" y="10539"/>
                </a:cubicBezTo>
                <a:cubicBezTo>
                  <a:pt x="2205" y="10554"/>
                  <a:pt x="2217" y="10571"/>
                  <a:pt x="2204" y="10573"/>
                </a:cubicBezTo>
                <a:cubicBezTo>
                  <a:pt x="2203" y="10568"/>
                  <a:pt x="2199" y="10563"/>
                  <a:pt x="2195" y="10561"/>
                </a:cubicBezTo>
                <a:cubicBezTo>
                  <a:pt x="2194" y="10557"/>
                  <a:pt x="2192" y="10552"/>
                  <a:pt x="2192" y="10548"/>
                </a:cubicBezTo>
                <a:cubicBezTo>
                  <a:pt x="2196" y="10546"/>
                  <a:pt x="2200" y="10545"/>
                  <a:pt x="2204" y="10545"/>
                </a:cubicBezTo>
                <a:cubicBezTo>
                  <a:pt x="2204" y="10545"/>
                  <a:pt x="2204" y="10544"/>
                  <a:pt x="2204" y="10543"/>
                </a:cubicBezTo>
                <a:cubicBezTo>
                  <a:pt x="2204" y="10536"/>
                  <a:pt x="2199" y="10531"/>
                  <a:pt x="2192" y="10530"/>
                </a:cubicBezTo>
                <a:cubicBezTo>
                  <a:pt x="2192" y="10532"/>
                  <a:pt x="2190" y="10532"/>
                  <a:pt x="2189" y="10533"/>
                </a:cubicBezTo>
                <a:cubicBezTo>
                  <a:pt x="2187" y="10521"/>
                  <a:pt x="2184" y="10509"/>
                  <a:pt x="2182" y="10497"/>
                </a:cubicBezTo>
                <a:cubicBezTo>
                  <a:pt x="2184" y="10497"/>
                  <a:pt x="2185" y="10496"/>
                  <a:pt x="2187" y="10495"/>
                </a:cubicBezTo>
                <a:cubicBezTo>
                  <a:pt x="2193" y="10497"/>
                  <a:pt x="2192" y="10505"/>
                  <a:pt x="2199" y="10507"/>
                </a:cubicBezTo>
                <a:cubicBezTo>
                  <a:pt x="2198" y="10497"/>
                  <a:pt x="2206" y="10498"/>
                  <a:pt x="2205" y="10487"/>
                </a:cubicBezTo>
                <a:cubicBezTo>
                  <a:pt x="2194" y="10479"/>
                  <a:pt x="2193" y="10490"/>
                  <a:pt x="2180" y="10487"/>
                </a:cubicBezTo>
                <a:cubicBezTo>
                  <a:pt x="2173" y="10450"/>
                  <a:pt x="2164" y="10414"/>
                  <a:pt x="2153" y="10378"/>
                </a:cubicBezTo>
                <a:cubicBezTo>
                  <a:pt x="2154" y="10378"/>
                  <a:pt x="2156" y="10378"/>
                  <a:pt x="2158" y="10378"/>
                </a:cubicBezTo>
                <a:cubicBezTo>
                  <a:pt x="2159" y="10376"/>
                  <a:pt x="2159" y="10374"/>
                  <a:pt x="2158" y="10372"/>
                </a:cubicBezTo>
                <a:cubicBezTo>
                  <a:pt x="2157" y="10368"/>
                  <a:pt x="2153" y="10366"/>
                  <a:pt x="2149" y="10368"/>
                </a:cubicBezTo>
                <a:cubicBezTo>
                  <a:pt x="2146" y="10360"/>
                  <a:pt x="2143" y="10352"/>
                  <a:pt x="2140" y="10345"/>
                </a:cubicBezTo>
                <a:lnTo>
                  <a:pt x="2142" y="10345"/>
                </a:lnTo>
                <a:cubicBezTo>
                  <a:pt x="2143" y="10331"/>
                  <a:pt x="2141" y="10316"/>
                  <a:pt x="2137" y="10303"/>
                </a:cubicBezTo>
                <a:cubicBezTo>
                  <a:pt x="2136" y="10312"/>
                  <a:pt x="2135" y="10321"/>
                  <a:pt x="2133" y="10330"/>
                </a:cubicBezTo>
                <a:cubicBezTo>
                  <a:pt x="2129" y="10322"/>
                  <a:pt x="2124" y="10314"/>
                  <a:pt x="2119" y="10306"/>
                </a:cubicBezTo>
                <a:cubicBezTo>
                  <a:pt x="2100" y="10280"/>
                  <a:pt x="2056" y="10235"/>
                  <a:pt x="2019" y="10238"/>
                </a:cubicBezTo>
                <a:cubicBezTo>
                  <a:pt x="1994" y="10240"/>
                  <a:pt x="1981" y="10260"/>
                  <a:pt x="1955" y="10268"/>
                </a:cubicBezTo>
                <a:cubicBezTo>
                  <a:pt x="1957" y="10261"/>
                  <a:pt x="1960" y="10253"/>
                  <a:pt x="1951" y="10255"/>
                </a:cubicBezTo>
                <a:cubicBezTo>
                  <a:pt x="1949" y="10259"/>
                  <a:pt x="1949" y="10264"/>
                  <a:pt x="1951" y="10269"/>
                </a:cubicBezTo>
                <a:cubicBezTo>
                  <a:pt x="1946" y="10270"/>
                  <a:pt x="1941" y="10271"/>
                  <a:pt x="1936" y="10271"/>
                </a:cubicBezTo>
                <a:cubicBezTo>
                  <a:pt x="1928" y="10273"/>
                  <a:pt x="1928" y="10284"/>
                  <a:pt x="1925" y="10292"/>
                </a:cubicBezTo>
                <a:cubicBezTo>
                  <a:pt x="1912" y="10280"/>
                  <a:pt x="1898" y="10284"/>
                  <a:pt x="1882" y="10286"/>
                </a:cubicBezTo>
                <a:cubicBezTo>
                  <a:pt x="1884" y="10277"/>
                  <a:pt x="1888" y="10280"/>
                  <a:pt x="1884" y="10273"/>
                </a:cubicBezTo>
                <a:cubicBezTo>
                  <a:pt x="1875" y="10270"/>
                  <a:pt x="1866" y="10269"/>
                  <a:pt x="1857" y="10269"/>
                </a:cubicBezTo>
                <a:cubicBezTo>
                  <a:pt x="1861" y="10265"/>
                  <a:pt x="1864" y="10260"/>
                  <a:pt x="1869" y="10257"/>
                </a:cubicBezTo>
                <a:cubicBezTo>
                  <a:pt x="1874" y="10262"/>
                  <a:pt x="1886" y="10256"/>
                  <a:pt x="1895" y="10264"/>
                </a:cubicBezTo>
                <a:cubicBezTo>
                  <a:pt x="1904" y="10258"/>
                  <a:pt x="1894" y="10249"/>
                  <a:pt x="1901" y="10245"/>
                </a:cubicBezTo>
                <a:cubicBezTo>
                  <a:pt x="1891" y="10241"/>
                  <a:pt x="1886" y="10251"/>
                  <a:pt x="1885" y="10239"/>
                </a:cubicBezTo>
                <a:cubicBezTo>
                  <a:pt x="1886" y="10232"/>
                  <a:pt x="1899" y="10240"/>
                  <a:pt x="1899" y="10231"/>
                </a:cubicBezTo>
                <a:cubicBezTo>
                  <a:pt x="1885" y="10229"/>
                  <a:pt x="1885" y="10216"/>
                  <a:pt x="1877" y="10218"/>
                </a:cubicBezTo>
                <a:cubicBezTo>
                  <a:pt x="1883" y="10208"/>
                  <a:pt x="1883" y="10196"/>
                  <a:pt x="1877" y="10187"/>
                </a:cubicBezTo>
                <a:cubicBezTo>
                  <a:pt x="1886" y="10189"/>
                  <a:pt x="1883" y="10193"/>
                  <a:pt x="1891" y="10189"/>
                </a:cubicBezTo>
                <a:cubicBezTo>
                  <a:pt x="1891" y="10178"/>
                  <a:pt x="1880" y="10177"/>
                  <a:pt x="1872" y="10173"/>
                </a:cubicBezTo>
                <a:cubicBezTo>
                  <a:pt x="1870" y="10185"/>
                  <a:pt x="1859" y="10186"/>
                  <a:pt x="1870" y="10194"/>
                </a:cubicBezTo>
                <a:cubicBezTo>
                  <a:pt x="1861" y="10196"/>
                  <a:pt x="1857" y="10201"/>
                  <a:pt x="1853" y="10191"/>
                </a:cubicBezTo>
                <a:cubicBezTo>
                  <a:pt x="1849" y="10213"/>
                  <a:pt x="1860" y="10224"/>
                  <a:pt x="1847" y="10242"/>
                </a:cubicBezTo>
                <a:cubicBezTo>
                  <a:pt x="1850" y="10250"/>
                  <a:pt x="1857" y="10237"/>
                  <a:pt x="1860" y="10247"/>
                </a:cubicBezTo>
                <a:cubicBezTo>
                  <a:pt x="1853" y="10261"/>
                  <a:pt x="1836" y="10257"/>
                  <a:pt x="1822" y="10249"/>
                </a:cubicBezTo>
                <a:cubicBezTo>
                  <a:pt x="1841" y="10256"/>
                  <a:pt x="1832" y="10239"/>
                  <a:pt x="1843" y="10241"/>
                </a:cubicBezTo>
                <a:cubicBezTo>
                  <a:pt x="1845" y="10231"/>
                  <a:pt x="1841" y="10220"/>
                  <a:pt x="1833" y="10213"/>
                </a:cubicBezTo>
                <a:cubicBezTo>
                  <a:pt x="1836" y="10205"/>
                  <a:pt x="1847" y="10207"/>
                  <a:pt x="1845" y="10194"/>
                </a:cubicBezTo>
                <a:cubicBezTo>
                  <a:pt x="1836" y="10195"/>
                  <a:pt x="1827" y="10190"/>
                  <a:pt x="1823" y="10181"/>
                </a:cubicBezTo>
                <a:cubicBezTo>
                  <a:pt x="1834" y="10173"/>
                  <a:pt x="1825" y="10155"/>
                  <a:pt x="1817" y="10153"/>
                </a:cubicBezTo>
                <a:cubicBezTo>
                  <a:pt x="1825" y="10140"/>
                  <a:pt x="1828" y="10109"/>
                  <a:pt x="1813" y="10104"/>
                </a:cubicBezTo>
                <a:cubicBezTo>
                  <a:pt x="1801" y="10120"/>
                  <a:pt x="1815" y="10123"/>
                  <a:pt x="1799" y="10133"/>
                </a:cubicBezTo>
                <a:cubicBezTo>
                  <a:pt x="1823" y="10127"/>
                  <a:pt x="1799" y="10155"/>
                  <a:pt x="1816" y="10163"/>
                </a:cubicBezTo>
                <a:cubicBezTo>
                  <a:pt x="1803" y="10167"/>
                  <a:pt x="1808" y="10159"/>
                  <a:pt x="1796" y="10157"/>
                </a:cubicBezTo>
                <a:cubicBezTo>
                  <a:pt x="1793" y="10171"/>
                  <a:pt x="1803" y="10176"/>
                  <a:pt x="1810" y="10182"/>
                </a:cubicBezTo>
                <a:cubicBezTo>
                  <a:pt x="1790" y="10183"/>
                  <a:pt x="1772" y="10192"/>
                  <a:pt x="1759" y="10206"/>
                </a:cubicBezTo>
                <a:cubicBezTo>
                  <a:pt x="1781" y="10215"/>
                  <a:pt x="1781" y="10194"/>
                  <a:pt x="1798" y="10194"/>
                </a:cubicBezTo>
                <a:cubicBezTo>
                  <a:pt x="1795" y="10220"/>
                  <a:pt x="1793" y="10225"/>
                  <a:pt x="1768" y="10221"/>
                </a:cubicBezTo>
                <a:cubicBezTo>
                  <a:pt x="1770" y="10240"/>
                  <a:pt x="1777" y="10261"/>
                  <a:pt x="1764" y="10272"/>
                </a:cubicBezTo>
                <a:cubicBezTo>
                  <a:pt x="1750" y="10265"/>
                  <a:pt x="1723" y="10252"/>
                  <a:pt x="1717" y="10272"/>
                </a:cubicBezTo>
                <a:cubicBezTo>
                  <a:pt x="1734" y="10283"/>
                  <a:pt x="1769" y="10261"/>
                  <a:pt x="1775" y="10290"/>
                </a:cubicBezTo>
                <a:cubicBezTo>
                  <a:pt x="1769" y="10288"/>
                  <a:pt x="1768" y="10293"/>
                  <a:pt x="1762" y="10291"/>
                </a:cubicBezTo>
                <a:cubicBezTo>
                  <a:pt x="1764" y="10304"/>
                  <a:pt x="1764" y="10317"/>
                  <a:pt x="1762" y="10330"/>
                </a:cubicBezTo>
                <a:cubicBezTo>
                  <a:pt x="1757" y="10325"/>
                  <a:pt x="1753" y="10319"/>
                  <a:pt x="1749" y="10314"/>
                </a:cubicBezTo>
                <a:cubicBezTo>
                  <a:pt x="1750" y="10311"/>
                  <a:pt x="1751" y="10309"/>
                  <a:pt x="1753" y="10307"/>
                </a:cubicBezTo>
                <a:cubicBezTo>
                  <a:pt x="1751" y="10306"/>
                  <a:pt x="1747" y="10306"/>
                  <a:pt x="1745" y="10307"/>
                </a:cubicBezTo>
                <a:cubicBezTo>
                  <a:pt x="1744" y="10306"/>
                  <a:pt x="1742" y="10305"/>
                  <a:pt x="1742" y="10303"/>
                </a:cubicBezTo>
                <a:cubicBezTo>
                  <a:pt x="1737" y="10309"/>
                  <a:pt x="1730" y="10311"/>
                  <a:pt x="1723" y="10311"/>
                </a:cubicBezTo>
                <a:cubicBezTo>
                  <a:pt x="1723" y="10309"/>
                  <a:pt x="1723" y="10308"/>
                  <a:pt x="1723" y="10306"/>
                </a:cubicBezTo>
                <a:cubicBezTo>
                  <a:pt x="1720" y="10305"/>
                  <a:pt x="1716" y="10305"/>
                  <a:pt x="1713" y="10306"/>
                </a:cubicBezTo>
                <a:cubicBezTo>
                  <a:pt x="1717" y="10303"/>
                  <a:pt x="1727" y="10306"/>
                  <a:pt x="1732" y="10304"/>
                </a:cubicBezTo>
                <a:cubicBezTo>
                  <a:pt x="1730" y="10301"/>
                  <a:pt x="1728" y="10297"/>
                  <a:pt x="1726" y="10294"/>
                </a:cubicBezTo>
                <a:cubicBezTo>
                  <a:pt x="1734" y="10293"/>
                  <a:pt x="1741" y="10289"/>
                  <a:pt x="1746" y="10283"/>
                </a:cubicBezTo>
                <a:cubicBezTo>
                  <a:pt x="1729" y="10277"/>
                  <a:pt x="1726" y="10293"/>
                  <a:pt x="1713" y="10283"/>
                </a:cubicBezTo>
                <a:cubicBezTo>
                  <a:pt x="1713" y="10283"/>
                  <a:pt x="1713" y="10285"/>
                  <a:pt x="1713" y="10285"/>
                </a:cubicBezTo>
                <a:lnTo>
                  <a:pt x="1709" y="10283"/>
                </a:lnTo>
                <a:cubicBezTo>
                  <a:pt x="1708" y="10280"/>
                  <a:pt x="1708" y="10278"/>
                  <a:pt x="1703" y="10278"/>
                </a:cubicBezTo>
                <a:lnTo>
                  <a:pt x="1703" y="10281"/>
                </a:lnTo>
                <a:cubicBezTo>
                  <a:pt x="1699" y="10281"/>
                  <a:pt x="1695" y="10280"/>
                  <a:pt x="1691" y="10280"/>
                </a:cubicBezTo>
                <a:cubicBezTo>
                  <a:pt x="1692" y="10279"/>
                  <a:pt x="1693" y="10278"/>
                  <a:pt x="1694" y="10277"/>
                </a:cubicBezTo>
                <a:cubicBezTo>
                  <a:pt x="1688" y="10276"/>
                  <a:pt x="1683" y="10275"/>
                  <a:pt x="1683" y="10282"/>
                </a:cubicBezTo>
                <a:lnTo>
                  <a:pt x="1689" y="10282"/>
                </a:lnTo>
                <a:cubicBezTo>
                  <a:pt x="1684" y="10290"/>
                  <a:pt x="1682" y="10307"/>
                  <a:pt x="1695" y="10306"/>
                </a:cubicBezTo>
                <a:lnTo>
                  <a:pt x="1688" y="10312"/>
                </a:lnTo>
                <a:cubicBezTo>
                  <a:pt x="1684" y="10308"/>
                  <a:pt x="1671" y="10308"/>
                  <a:pt x="1680" y="10301"/>
                </a:cubicBezTo>
                <a:lnTo>
                  <a:pt x="1677" y="10301"/>
                </a:lnTo>
                <a:cubicBezTo>
                  <a:pt x="1676" y="10301"/>
                  <a:pt x="1676" y="10299"/>
                  <a:pt x="1675" y="10299"/>
                </a:cubicBezTo>
                <a:cubicBezTo>
                  <a:pt x="1675" y="10300"/>
                  <a:pt x="1674" y="10302"/>
                  <a:pt x="1673" y="10302"/>
                </a:cubicBezTo>
                <a:cubicBezTo>
                  <a:pt x="1663" y="10302"/>
                  <a:pt x="1654" y="10305"/>
                  <a:pt x="1645" y="10310"/>
                </a:cubicBezTo>
                <a:cubicBezTo>
                  <a:pt x="1655" y="10313"/>
                  <a:pt x="1669" y="10322"/>
                  <a:pt x="1679" y="10320"/>
                </a:cubicBezTo>
                <a:cubicBezTo>
                  <a:pt x="1675" y="10324"/>
                  <a:pt x="1672" y="10327"/>
                  <a:pt x="1668" y="10331"/>
                </a:cubicBezTo>
                <a:cubicBezTo>
                  <a:pt x="1665" y="10331"/>
                  <a:pt x="1661" y="10333"/>
                  <a:pt x="1659" y="10335"/>
                </a:cubicBezTo>
                <a:cubicBezTo>
                  <a:pt x="1660" y="10337"/>
                  <a:pt x="1660" y="10338"/>
                  <a:pt x="1662" y="10338"/>
                </a:cubicBezTo>
                <a:cubicBezTo>
                  <a:pt x="1656" y="10345"/>
                  <a:pt x="1651" y="10351"/>
                  <a:pt x="1645" y="10357"/>
                </a:cubicBezTo>
                <a:lnTo>
                  <a:pt x="1641" y="10361"/>
                </a:lnTo>
                <a:lnTo>
                  <a:pt x="1641" y="10361"/>
                </a:lnTo>
                <a:cubicBezTo>
                  <a:pt x="1635" y="10360"/>
                  <a:pt x="1626" y="10355"/>
                  <a:pt x="1626" y="10361"/>
                </a:cubicBezTo>
                <a:lnTo>
                  <a:pt x="1627" y="10361"/>
                </a:lnTo>
                <a:cubicBezTo>
                  <a:pt x="1629" y="10363"/>
                  <a:pt x="1633" y="10365"/>
                  <a:pt x="1637" y="10365"/>
                </a:cubicBezTo>
                <a:lnTo>
                  <a:pt x="1637" y="10365"/>
                </a:lnTo>
                <a:lnTo>
                  <a:pt x="1636" y="10366"/>
                </a:lnTo>
                <a:cubicBezTo>
                  <a:pt x="1633" y="10369"/>
                  <a:pt x="1630" y="10372"/>
                  <a:pt x="1627" y="10375"/>
                </a:cubicBezTo>
                <a:cubicBezTo>
                  <a:pt x="1620" y="10393"/>
                  <a:pt x="1646" y="10408"/>
                  <a:pt x="1628" y="10415"/>
                </a:cubicBezTo>
                <a:cubicBezTo>
                  <a:pt x="1629" y="10419"/>
                  <a:pt x="1633" y="10421"/>
                  <a:pt x="1637" y="10422"/>
                </a:cubicBezTo>
                <a:cubicBezTo>
                  <a:pt x="1625" y="10421"/>
                  <a:pt x="1612" y="10422"/>
                  <a:pt x="1600" y="10426"/>
                </a:cubicBezTo>
                <a:cubicBezTo>
                  <a:pt x="1591" y="10406"/>
                  <a:pt x="1597" y="10403"/>
                  <a:pt x="1606" y="10400"/>
                </a:cubicBezTo>
                <a:cubicBezTo>
                  <a:pt x="1590" y="10399"/>
                  <a:pt x="1584" y="10390"/>
                  <a:pt x="1571" y="10385"/>
                </a:cubicBezTo>
                <a:cubicBezTo>
                  <a:pt x="1572" y="10381"/>
                  <a:pt x="1572" y="10376"/>
                  <a:pt x="1576" y="10376"/>
                </a:cubicBezTo>
                <a:cubicBezTo>
                  <a:pt x="1580" y="10384"/>
                  <a:pt x="1598" y="10390"/>
                  <a:pt x="1597" y="10372"/>
                </a:cubicBezTo>
                <a:cubicBezTo>
                  <a:pt x="1586" y="10362"/>
                  <a:pt x="1570" y="10375"/>
                  <a:pt x="1564" y="10360"/>
                </a:cubicBezTo>
                <a:cubicBezTo>
                  <a:pt x="1573" y="10346"/>
                  <a:pt x="1591" y="10367"/>
                  <a:pt x="1602" y="10359"/>
                </a:cubicBezTo>
                <a:cubicBezTo>
                  <a:pt x="1600" y="10347"/>
                  <a:pt x="1599" y="10319"/>
                  <a:pt x="1582" y="10329"/>
                </a:cubicBezTo>
                <a:cubicBezTo>
                  <a:pt x="1586" y="10330"/>
                  <a:pt x="1589" y="10333"/>
                  <a:pt x="1591" y="10337"/>
                </a:cubicBezTo>
                <a:cubicBezTo>
                  <a:pt x="1578" y="10339"/>
                  <a:pt x="1575" y="10343"/>
                  <a:pt x="1572" y="10351"/>
                </a:cubicBezTo>
                <a:cubicBezTo>
                  <a:pt x="1564" y="10339"/>
                  <a:pt x="1548" y="10349"/>
                  <a:pt x="1544" y="10337"/>
                </a:cubicBezTo>
                <a:cubicBezTo>
                  <a:pt x="1565" y="10347"/>
                  <a:pt x="1558" y="10320"/>
                  <a:pt x="1567" y="10313"/>
                </a:cubicBezTo>
                <a:cubicBezTo>
                  <a:pt x="1576" y="10318"/>
                  <a:pt x="1590" y="10319"/>
                  <a:pt x="1599" y="10324"/>
                </a:cubicBezTo>
                <a:cubicBezTo>
                  <a:pt x="1600" y="10323"/>
                  <a:pt x="1601" y="10321"/>
                  <a:pt x="1602" y="10319"/>
                </a:cubicBezTo>
                <a:cubicBezTo>
                  <a:pt x="1606" y="10307"/>
                  <a:pt x="1600" y="10293"/>
                  <a:pt x="1587" y="10288"/>
                </a:cubicBezTo>
                <a:cubicBezTo>
                  <a:pt x="1578" y="10295"/>
                  <a:pt x="1589" y="10299"/>
                  <a:pt x="1587" y="10309"/>
                </a:cubicBezTo>
                <a:cubicBezTo>
                  <a:pt x="1565" y="10310"/>
                  <a:pt x="1556" y="10297"/>
                  <a:pt x="1525" y="10294"/>
                </a:cubicBezTo>
                <a:cubicBezTo>
                  <a:pt x="1520" y="10306"/>
                  <a:pt x="1536" y="10302"/>
                  <a:pt x="1536" y="10310"/>
                </a:cubicBezTo>
                <a:cubicBezTo>
                  <a:pt x="1529" y="10311"/>
                  <a:pt x="1522" y="10313"/>
                  <a:pt x="1516" y="10317"/>
                </a:cubicBezTo>
                <a:cubicBezTo>
                  <a:pt x="1521" y="10321"/>
                  <a:pt x="1523" y="10330"/>
                  <a:pt x="1514" y="10330"/>
                </a:cubicBezTo>
                <a:cubicBezTo>
                  <a:pt x="1520" y="10318"/>
                  <a:pt x="1506" y="10323"/>
                  <a:pt x="1510" y="10313"/>
                </a:cubicBezTo>
                <a:cubicBezTo>
                  <a:pt x="1509" y="10303"/>
                  <a:pt x="1522" y="10311"/>
                  <a:pt x="1524" y="10304"/>
                </a:cubicBezTo>
                <a:cubicBezTo>
                  <a:pt x="1501" y="10305"/>
                  <a:pt x="1489" y="10297"/>
                  <a:pt x="1476" y="10312"/>
                </a:cubicBezTo>
                <a:cubicBezTo>
                  <a:pt x="1479" y="10280"/>
                  <a:pt x="1479" y="10248"/>
                  <a:pt x="1475" y="10216"/>
                </a:cubicBezTo>
                <a:cubicBezTo>
                  <a:pt x="1461" y="10245"/>
                  <a:pt x="1483" y="10298"/>
                  <a:pt x="1447" y="10298"/>
                </a:cubicBezTo>
                <a:cubicBezTo>
                  <a:pt x="1443" y="10303"/>
                  <a:pt x="1444" y="10314"/>
                  <a:pt x="1438" y="10317"/>
                </a:cubicBezTo>
                <a:cubicBezTo>
                  <a:pt x="1432" y="10308"/>
                  <a:pt x="1425" y="10321"/>
                  <a:pt x="1417" y="10317"/>
                </a:cubicBezTo>
                <a:cubicBezTo>
                  <a:pt x="1409" y="10313"/>
                  <a:pt x="1428" y="10301"/>
                  <a:pt x="1413" y="10299"/>
                </a:cubicBezTo>
                <a:cubicBezTo>
                  <a:pt x="1401" y="10306"/>
                  <a:pt x="1421" y="10313"/>
                  <a:pt x="1413" y="10326"/>
                </a:cubicBezTo>
                <a:cubicBezTo>
                  <a:pt x="1402" y="10327"/>
                  <a:pt x="1397" y="10337"/>
                  <a:pt x="1387" y="10340"/>
                </a:cubicBezTo>
                <a:lnTo>
                  <a:pt x="1391" y="10317"/>
                </a:lnTo>
                <a:cubicBezTo>
                  <a:pt x="1373" y="10318"/>
                  <a:pt x="1371" y="10296"/>
                  <a:pt x="1355" y="10305"/>
                </a:cubicBezTo>
                <a:cubicBezTo>
                  <a:pt x="1361" y="10321"/>
                  <a:pt x="1342" y="10357"/>
                  <a:pt x="1364" y="10361"/>
                </a:cubicBezTo>
                <a:cubicBezTo>
                  <a:pt x="1355" y="10360"/>
                  <a:pt x="1351" y="10368"/>
                  <a:pt x="1344" y="10372"/>
                </a:cubicBezTo>
                <a:cubicBezTo>
                  <a:pt x="1343" y="10364"/>
                  <a:pt x="1342" y="10355"/>
                  <a:pt x="1340" y="10347"/>
                </a:cubicBezTo>
                <a:cubicBezTo>
                  <a:pt x="1330" y="10348"/>
                  <a:pt x="1326" y="10358"/>
                  <a:pt x="1318" y="10362"/>
                </a:cubicBezTo>
                <a:cubicBezTo>
                  <a:pt x="1318" y="10346"/>
                  <a:pt x="1297" y="10362"/>
                  <a:pt x="1297" y="10345"/>
                </a:cubicBezTo>
                <a:cubicBezTo>
                  <a:pt x="1299" y="10338"/>
                  <a:pt x="1307" y="10340"/>
                  <a:pt x="1309" y="10333"/>
                </a:cubicBezTo>
                <a:cubicBezTo>
                  <a:pt x="1301" y="10333"/>
                  <a:pt x="1302" y="10326"/>
                  <a:pt x="1293" y="10327"/>
                </a:cubicBezTo>
                <a:cubicBezTo>
                  <a:pt x="1282" y="10343"/>
                  <a:pt x="1297" y="10346"/>
                  <a:pt x="1288" y="10361"/>
                </a:cubicBezTo>
                <a:cubicBezTo>
                  <a:pt x="1292" y="10362"/>
                  <a:pt x="1298" y="10362"/>
                  <a:pt x="1298" y="10366"/>
                </a:cubicBezTo>
                <a:cubicBezTo>
                  <a:pt x="1302" y="10383"/>
                  <a:pt x="1284" y="10396"/>
                  <a:pt x="1293" y="10382"/>
                </a:cubicBezTo>
                <a:cubicBezTo>
                  <a:pt x="1283" y="10382"/>
                  <a:pt x="1273" y="10384"/>
                  <a:pt x="1265" y="10389"/>
                </a:cubicBezTo>
                <a:cubicBezTo>
                  <a:pt x="1260" y="10399"/>
                  <a:pt x="1268" y="10400"/>
                  <a:pt x="1265" y="10409"/>
                </a:cubicBezTo>
                <a:cubicBezTo>
                  <a:pt x="1254" y="10405"/>
                  <a:pt x="1254" y="10414"/>
                  <a:pt x="1247" y="10414"/>
                </a:cubicBezTo>
                <a:cubicBezTo>
                  <a:pt x="1240" y="10393"/>
                  <a:pt x="1254" y="10372"/>
                  <a:pt x="1244" y="10356"/>
                </a:cubicBezTo>
                <a:cubicBezTo>
                  <a:pt x="1230" y="10358"/>
                  <a:pt x="1220" y="10343"/>
                  <a:pt x="1215" y="10348"/>
                </a:cubicBezTo>
                <a:cubicBezTo>
                  <a:pt x="1216" y="10356"/>
                  <a:pt x="1215" y="10364"/>
                  <a:pt x="1212" y="10372"/>
                </a:cubicBezTo>
                <a:cubicBezTo>
                  <a:pt x="1206" y="10368"/>
                  <a:pt x="1203" y="10360"/>
                  <a:pt x="1196" y="10366"/>
                </a:cubicBezTo>
                <a:cubicBezTo>
                  <a:pt x="1196" y="10378"/>
                  <a:pt x="1193" y="10392"/>
                  <a:pt x="1209" y="10392"/>
                </a:cubicBezTo>
                <a:cubicBezTo>
                  <a:pt x="1213" y="10386"/>
                  <a:pt x="1201" y="10378"/>
                  <a:pt x="1211" y="10378"/>
                </a:cubicBezTo>
                <a:cubicBezTo>
                  <a:pt x="1214" y="10389"/>
                  <a:pt x="1213" y="10401"/>
                  <a:pt x="1221" y="10407"/>
                </a:cubicBezTo>
                <a:cubicBezTo>
                  <a:pt x="1226" y="10406"/>
                  <a:pt x="1222" y="10393"/>
                  <a:pt x="1229" y="10395"/>
                </a:cubicBezTo>
                <a:cubicBezTo>
                  <a:pt x="1236" y="10396"/>
                  <a:pt x="1235" y="10404"/>
                  <a:pt x="1237" y="10409"/>
                </a:cubicBezTo>
                <a:cubicBezTo>
                  <a:pt x="1223" y="10415"/>
                  <a:pt x="1224" y="10407"/>
                  <a:pt x="1206" y="10415"/>
                </a:cubicBezTo>
                <a:cubicBezTo>
                  <a:pt x="1204" y="10404"/>
                  <a:pt x="1213" y="10408"/>
                  <a:pt x="1215" y="10403"/>
                </a:cubicBezTo>
                <a:cubicBezTo>
                  <a:pt x="1203" y="10400"/>
                  <a:pt x="1208" y="10393"/>
                  <a:pt x="1195" y="10397"/>
                </a:cubicBezTo>
                <a:cubicBezTo>
                  <a:pt x="1209" y="10418"/>
                  <a:pt x="1182" y="10453"/>
                  <a:pt x="1204" y="10487"/>
                </a:cubicBezTo>
                <a:cubicBezTo>
                  <a:pt x="1195" y="10485"/>
                  <a:pt x="1199" y="10499"/>
                  <a:pt x="1189" y="10495"/>
                </a:cubicBezTo>
                <a:cubicBezTo>
                  <a:pt x="1183" y="10493"/>
                  <a:pt x="1182" y="10488"/>
                  <a:pt x="1184" y="10481"/>
                </a:cubicBezTo>
                <a:cubicBezTo>
                  <a:pt x="1171" y="10475"/>
                  <a:pt x="1156" y="10487"/>
                  <a:pt x="1169" y="10492"/>
                </a:cubicBezTo>
                <a:cubicBezTo>
                  <a:pt x="1174" y="10475"/>
                  <a:pt x="1171" y="10507"/>
                  <a:pt x="1177" y="10507"/>
                </a:cubicBezTo>
                <a:cubicBezTo>
                  <a:pt x="1190" y="10494"/>
                  <a:pt x="1206" y="10508"/>
                  <a:pt x="1215" y="10505"/>
                </a:cubicBezTo>
                <a:cubicBezTo>
                  <a:pt x="1214" y="10509"/>
                  <a:pt x="1217" y="10510"/>
                  <a:pt x="1217" y="10512"/>
                </a:cubicBezTo>
                <a:cubicBezTo>
                  <a:pt x="1210" y="10518"/>
                  <a:pt x="1209" y="10512"/>
                  <a:pt x="1201" y="10510"/>
                </a:cubicBezTo>
                <a:cubicBezTo>
                  <a:pt x="1190" y="10541"/>
                  <a:pt x="1206" y="10592"/>
                  <a:pt x="1159" y="10594"/>
                </a:cubicBezTo>
                <a:cubicBezTo>
                  <a:pt x="1160" y="10607"/>
                  <a:pt x="1152" y="10607"/>
                  <a:pt x="1152" y="10620"/>
                </a:cubicBezTo>
                <a:cubicBezTo>
                  <a:pt x="1160" y="10623"/>
                  <a:pt x="1177" y="10619"/>
                  <a:pt x="1179" y="10627"/>
                </a:cubicBezTo>
                <a:cubicBezTo>
                  <a:pt x="1170" y="10639"/>
                  <a:pt x="1131" y="10632"/>
                  <a:pt x="1127" y="10637"/>
                </a:cubicBezTo>
                <a:cubicBezTo>
                  <a:pt x="1144" y="10639"/>
                  <a:pt x="1149" y="10650"/>
                  <a:pt x="1168" y="10650"/>
                </a:cubicBezTo>
                <a:cubicBezTo>
                  <a:pt x="1152" y="10659"/>
                  <a:pt x="1159" y="10665"/>
                  <a:pt x="1168" y="10677"/>
                </a:cubicBezTo>
                <a:cubicBezTo>
                  <a:pt x="1146" y="10671"/>
                  <a:pt x="1158" y="10690"/>
                  <a:pt x="1146" y="10694"/>
                </a:cubicBezTo>
                <a:cubicBezTo>
                  <a:pt x="1148" y="10670"/>
                  <a:pt x="1126" y="10684"/>
                  <a:pt x="1118" y="10670"/>
                </a:cubicBezTo>
                <a:cubicBezTo>
                  <a:pt x="1116" y="10684"/>
                  <a:pt x="1113" y="10680"/>
                  <a:pt x="1116" y="10691"/>
                </a:cubicBezTo>
                <a:cubicBezTo>
                  <a:pt x="1157" y="10690"/>
                  <a:pt x="1166" y="10718"/>
                  <a:pt x="1136" y="10718"/>
                </a:cubicBezTo>
                <a:cubicBezTo>
                  <a:pt x="1130" y="10715"/>
                  <a:pt x="1127" y="10709"/>
                  <a:pt x="1121" y="10706"/>
                </a:cubicBezTo>
                <a:cubicBezTo>
                  <a:pt x="1117" y="10713"/>
                  <a:pt x="1105" y="10708"/>
                  <a:pt x="1103" y="10717"/>
                </a:cubicBezTo>
                <a:cubicBezTo>
                  <a:pt x="1106" y="10722"/>
                  <a:pt x="1111" y="10726"/>
                  <a:pt x="1111" y="10735"/>
                </a:cubicBezTo>
                <a:cubicBezTo>
                  <a:pt x="1096" y="10742"/>
                  <a:pt x="1105" y="10757"/>
                  <a:pt x="1084" y="10759"/>
                </a:cubicBezTo>
                <a:cubicBezTo>
                  <a:pt x="1084" y="10767"/>
                  <a:pt x="1089" y="10771"/>
                  <a:pt x="1094" y="10776"/>
                </a:cubicBezTo>
                <a:lnTo>
                  <a:pt x="1095" y="10777"/>
                </a:lnTo>
                <a:lnTo>
                  <a:pt x="1051" y="10777"/>
                </a:lnTo>
                <a:lnTo>
                  <a:pt x="1051" y="10771"/>
                </a:lnTo>
                <a:cubicBezTo>
                  <a:pt x="1060" y="10768"/>
                  <a:pt x="1085" y="10768"/>
                  <a:pt x="1077" y="10757"/>
                </a:cubicBezTo>
                <a:cubicBezTo>
                  <a:pt x="1074" y="10764"/>
                  <a:pt x="1060" y="10757"/>
                  <a:pt x="1053" y="10757"/>
                </a:cubicBezTo>
                <a:cubicBezTo>
                  <a:pt x="1049" y="10764"/>
                  <a:pt x="1048" y="10769"/>
                  <a:pt x="1047" y="10774"/>
                </a:cubicBezTo>
                <a:lnTo>
                  <a:pt x="1047" y="10777"/>
                </a:lnTo>
                <a:lnTo>
                  <a:pt x="1021" y="10777"/>
                </a:lnTo>
                <a:lnTo>
                  <a:pt x="1020" y="10777"/>
                </a:lnTo>
                <a:cubicBezTo>
                  <a:pt x="1016" y="10776"/>
                  <a:pt x="1011" y="10776"/>
                  <a:pt x="1006" y="10775"/>
                </a:cubicBezTo>
                <a:lnTo>
                  <a:pt x="1006" y="10777"/>
                </a:lnTo>
                <a:lnTo>
                  <a:pt x="944" y="10777"/>
                </a:lnTo>
                <a:lnTo>
                  <a:pt x="943" y="10776"/>
                </a:lnTo>
                <a:cubicBezTo>
                  <a:pt x="942" y="10773"/>
                  <a:pt x="939" y="10770"/>
                  <a:pt x="937" y="10768"/>
                </a:cubicBezTo>
                <a:cubicBezTo>
                  <a:pt x="942" y="10755"/>
                  <a:pt x="961" y="10759"/>
                  <a:pt x="961" y="10740"/>
                </a:cubicBezTo>
                <a:cubicBezTo>
                  <a:pt x="948" y="10746"/>
                  <a:pt x="942" y="10737"/>
                  <a:pt x="939" y="10727"/>
                </a:cubicBezTo>
                <a:cubicBezTo>
                  <a:pt x="929" y="10740"/>
                  <a:pt x="918" y="10751"/>
                  <a:pt x="904" y="10760"/>
                </a:cubicBezTo>
                <a:cubicBezTo>
                  <a:pt x="892" y="10751"/>
                  <a:pt x="900" y="10745"/>
                  <a:pt x="894" y="10732"/>
                </a:cubicBezTo>
                <a:cubicBezTo>
                  <a:pt x="901" y="10733"/>
                  <a:pt x="901" y="10728"/>
                  <a:pt x="905" y="10726"/>
                </a:cubicBezTo>
                <a:cubicBezTo>
                  <a:pt x="910" y="10728"/>
                  <a:pt x="907" y="10737"/>
                  <a:pt x="918" y="10735"/>
                </a:cubicBezTo>
                <a:cubicBezTo>
                  <a:pt x="919" y="10728"/>
                  <a:pt x="915" y="10727"/>
                  <a:pt x="916" y="10721"/>
                </a:cubicBezTo>
                <a:cubicBezTo>
                  <a:pt x="911" y="10720"/>
                  <a:pt x="907" y="10720"/>
                  <a:pt x="902" y="10722"/>
                </a:cubicBezTo>
                <a:cubicBezTo>
                  <a:pt x="907" y="10710"/>
                  <a:pt x="895" y="10710"/>
                  <a:pt x="895" y="10701"/>
                </a:cubicBezTo>
                <a:cubicBezTo>
                  <a:pt x="879" y="10708"/>
                  <a:pt x="873" y="10696"/>
                  <a:pt x="859" y="10693"/>
                </a:cubicBezTo>
                <a:cubicBezTo>
                  <a:pt x="838" y="10713"/>
                  <a:pt x="862" y="10722"/>
                  <a:pt x="882" y="10727"/>
                </a:cubicBezTo>
                <a:cubicBezTo>
                  <a:pt x="876" y="10733"/>
                  <a:pt x="855" y="10721"/>
                  <a:pt x="854" y="10733"/>
                </a:cubicBezTo>
                <a:cubicBezTo>
                  <a:pt x="872" y="10735"/>
                  <a:pt x="888" y="10748"/>
                  <a:pt x="893" y="10766"/>
                </a:cubicBezTo>
                <a:cubicBezTo>
                  <a:pt x="879" y="10772"/>
                  <a:pt x="863" y="10771"/>
                  <a:pt x="850" y="10764"/>
                </a:cubicBezTo>
                <a:cubicBezTo>
                  <a:pt x="854" y="10781"/>
                  <a:pt x="869" y="10774"/>
                  <a:pt x="880" y="10777"/>
                </a:cubicBezTo>
                <a:lnTo>
                  <a:pt x="880" y="10777"/>
                </a:lnTo>
                <a:lnTo>
                  <a:pt x="835" y="10777"/>
                </a:lnTo>
                <a:lnTo>
                  <a:pt x="835" y="10777"/>
                </a:lnTo>
                <a:cubicBezTo>
                  <a:pt x="838" y="10767"/>
                  <a:pt x="837" y="10753"/>
                  <a:pt x="828" y="10751"/>
                </a:cubicBezTo>
                <a:cubicBezTo>
                  <a:pt x="827" y="10760"/>
                  <a:pt x="815" y="10757"/>
                  <a:pt x="810" y="10762"/>
                </a:cubicBezTo>
                <a:cubicBezTo>
                  <a:pt x="815" y="10763"/>
                  <a:pt x="823" y="10762"/>
                  <a:pt x="823" y="10767"/>
                </a:cubicBezTo>
                <a:cubicBezTo>
                  <a:pt x="821" y="10771"/>
                  <a:pt x="818" y="10774"/>
                  <a:pt x="815" y="10776"/>
                </a:cubicBezTo>
                <a:cubicBezTo>
                  <a:pt x="810" y="10771"/>
                  <a:pt x="801" y="10769"/>
                  <a:pt x="794" y="10774"/>
                </a:cubicBezTo>
                <a:cubicBezTo>
                  <a:pt x="794" y="10774"/>
                  <a:pt x="794" y="10775"/>
                  <a:pt x="794" y="10776"/>
                </a:cubicBezTo>
                <a:lnTo>
                  <a:pt x="794" y="10777"/>
                </a:lnTo>
                <a:lnTo>
                  <a:pt x="692" y="10777"/>
                </a:lnTo>
                <a:lnTo>
                  <a:pt x="692" y="10775"/>
                </a:lnTo>
                <a:cubicBezTo>
                  <a:pt x="693" y="10772"/>
                  <a:pt x="690" y="10769"/>
                  <a:pt x="684" y="10775"/>
                </a:cubicBezTo>
                <a:cubicBezTo>
                  <a:pt x="685" y="10776"/>
                  <a:pt x="685" y="10776"/>
                  <a:pt x="686" y="10777"/>
                </a:cubicBezTo>
                <a:lnTo>
                  <a:pt x="686" y="10777"/>
                </a:lnTo>
                <a:lnTo>
                  <a:pt x="568" y="10777"/>
                </a:lnTo>
                <a:lnTo>
                  <a:pt x="568" y="10776"/>
                </a:lnTo>
                <a:cubicBezTo>
                  <a:pt x="570" y="10754"/>
                  <a:pt x="574" y="10742"/>
                  <a:pt x="566" y="10719"/>
                </a:cubicBezTo>
                <a:cubicBezTo>
                  <a:pt x="569" y="10714"/>
                  <a:pt x="582" y="10722"/>
                  <a:pt x="580" y="10711"/>
                </a:cubicBezTo>
                <a:cubicBezTo>
                  <a:pt x="567" y="10703"/>
                  <a:pt x="553" y="10699"/>
                  <a:pt x="546" y="10713"/>
                </a:cubicBezTo>
                <a:cubicBezTo>
                  <a:pt x="550" y="10719"/>
                  <a:pt x="565" y="10717"/>
                  <a:pt x="561" y="10729"/>
                </a:cubicBezTo>
                <a:cubicBezTo>
                  <a:pt x="541" y="10735"/>
                  <a:pt x="533" y="10789"/>
                  <a:pt x="506" y="10762"/>
                </a:cubicBezTo>
                <a:cubicBezTo>
                  <a:pt x="507" y="10768"/>
                  <a:pt x="509" y="10771"/>
                  <a:pt x="511" y="10775"/>
                </a:cubicBezTo>
                <a:lnTo>
                  <a:pt x="512" y="10777"/>
                </a:lnTo>
                <a:lnTo>
                  <a:pt x="457" y="10777"/>
                </a:lnTo>
                <a:lnTo>
                  <a:pt x="456" y="10771"/>
                </a:lnTo>
                <a:cubicBezTo>
                  <a:pt x="454" y="10762"/>
                  <a:pt x="449" y="10755"/>
                  <a:pt x="460" y="10750"/>
                </a:cubicBezTo>
                <a:cubicBezTo>
                  <a:pt x="444" y="10756"/>
                  <a:pt x="433" y="10744"/>
                  <a:pt x="414" y="10744"/>
                </a:cubicBezTo>
                <a:cubicBezTo>
                  <a:pt x="413" y="10783"/>
                  <a:pt x="385" y="10771"/>
                  <a:pt x="360" y="10771"/>
                </a:cubicBezTo>
                <a:cubicBezTo>
                  <a:pt x="358" y="10773"/>
                  <a:pt x="358" y="10775"/>
                  <a:pt x="358" y="10776"/>
                </a:cubicBezTo>
                <a:lnTo>
                  <a:pt x="359" y="10777"/>
                </a:lnTo>
                <a:lnTo>
                  <a:pt x="348" y="10777"/>
                </a:lnTo>
                <a:lnTo>
                  <a:pt x="347" y="10776"/>
                </a:lnTo>
                <a:cubicBezTo>
                  <a:pt x="341" y="10774"/>
                  <a:pt x="335" y="10774"/>
                  <a:pt x="333" y="10764"/>
                </a:cubicBezTo>
                <a:cubicBezTo>
                  <a:pt x="340" y="10762"/>
                  <a:pt x="347" y="10760"/>
                  <a:pt x="354" y="10760"/>
                </a:cubicBezTo>
                <a:cubicBezTo>
                  <a:pt x="349" y="10750"/>
                  <a:pt x="332" y="10751"/>
                  <a:pt x="326" y="10742"/>
                </a:cubicBezTo>
                <a:cubicBezTo>
                  <a:pt x="374" y="10746"/>
                  <a:pt x="378" y="10733"/>
                  <a:pt x="380" y="10712"/>
                </a:cubicBezTo>
                <a:cubicBezTo>
                  <a:pt x="352" y="10701"/>
                  <a:pt x="322" y="10696"/>
                  <a:pt x="292" y="10696"/>
                </a:cubicBezTo>
                <a:cubicBezTo>
                  <a:pt x="294" y="10690"/>
                  <a:pt x="300" y="10686"/>
                  <a:pt x="306" y="10685"/>
                </a:cubicBezTo>
                <a:cubicBezTo>
                  <a:pt x="318" y="10686"/>
                  <a:pt x="332" y="10690"/>
                  <a:pt x="337" y="10682"/>
                </a:cubicBezTo>
                <a:cubicBezTo>
                  <a:pt x="331" y="10669"/>
                  <a:pt x="321" y="10679"/>
                  <a:pt x="308" y="10671"/>
                </a:cubicBezTo>
                <a:cubicBezTo>
                  <a:pt x="308" y="10673"/>
                  <a:pt x="311" y="10679"/>
                  <a:pt x="308" y="10678"/>
                </a:cubicBezTo>
                <a:cubicBezTo>
                  <a:pt x="305" y="10677"/>
                  <a:pt x="302" y="10676"/>
                  <a:pt x="302" y="10673"/>
                </a:cubicBezTo>
                <a:cubicBezTo>
                  <a:pt x="306" y="10667"/>
                  <a:pt x="310" y="10661"/>
                  <a:pt x="311" y="10654"/>
                </a:cubicBezTo>
                <a:cubicBezTo>
                  <a:pt x="315" y="10657"/>
                  <a:pt x="317" y="10660"/>
                  <a:pt x="309" y="10668"/>
                </a:cubicBezTo>
                <a:cubicBezTo>
                  <a:pt x="338" y="10671"/>
                  <a:pt x="357" y="10642"/>
                  <a:pt x="379" y="10650"/>
                </a:cubicBezTo>
                <a:cubicBezTo>
                  <a:pt x="368" y="10658"/>
                  <a:pt x="404" y="10670"/>
                  <a:pt x="406" y="10653"/>
                </a:cubicBezTo>
                <a:cubicBezTo>
                  <a:pt x="395" y="10650"/>
                  <a:pt x="396" y="10641"/>
                  <a:pt x="402" y="10632"/>
                </a:cubicBezTo>
                <a:cubicBezTo>
                  <a:pt x="389" y="10632"/>
                  <a:pt x="384" y="10627"/>
                  <a:pt x="384" y="10616"/>
                </a:cubicBezTo>
                <a:cubicBezTo>
                  <a:pt x="388" y="10612"/>
                  <a:pt x="400" y="10616"/>
                  <a:pt x="404" y="10612"/>
                </a:cubicBezTo>
                <a:cubicBezTo>
                  <a:pt x="405" y="10603"/>
                  <a:pt x="407" y="10594"/>
                  <a:pt x="411" y="10586"/>
                </a:cubicBezTo>
                <a:cubicBezTo>
                  <a:pt x="410" y="10585"/>
                  <a:pt x="408" y="10584"/>
                  <a:pt x="406" y="10583"/>
                </a:cubicBezTo>
                <a:cubicBezTo>
                  <a:pt x="395" y="10579"/>
                  <a:pt x="383" y="10585"/>
                  <a:pt x="379" y="10595"/>
                </a:cubicBezTo>
                <a:cubicBezTo>
                  <a:pt x="390" y="10600"/>
                  <a:pt x="392" y="10594"/>
                  <a:pt x="400" y="10595"/>
                </a:cubicBezTo>
                <a:cubicBezTo>
                  <a:pt x="394" y="10601"/>
                  <a:pt x="400" y="10600"/>
                  <a:pt x="398" y="10609"/>
                </a:cubicBezTo>
                <a:cubicBezTo>
                  <a:pt x="380" y="10610"/>
                  <a:pt x="362" y="10605"/>
                  <a:pt x="346" y="10595"/>
                </a:cubicBezTo>
                <a:cubicBezTo>
                  <a:pt x="344" y="10602"/>
                  <a:pt x="350" y="10602"/>
                  <a:pt x="351" y="10606"/>
                </a:cubicBezTo>
                <a:cubicBezTo>
                  <a:pt x="347" y="10605"/>
                  <a:pt x="346" y="10608"/>
                  <a:pt x="345" y="10610"/>
                </a:cubicBezTo>
                <a:lnTo>
                  <a:pt x="341" y="10610"/>
                </a:lnTo>
                <a:cubicBezTo>
                  <a:pt x="341" y="10606"/>
                  <a:pt x="341" y="10602"/>
                  <a:pt x="339" y="10598"/>
                </a:cubicBezTo>
                <a:cubicBezTo>
                  <a:pt x="329" y="10601"/>
                  <a:pt x="318" y="10603"/>
                  <a:pt x="308" y="10604"/>
                </a:cubicBezTo>
                <a:cubicBezTo>
                  <a:pt x="309" y="10614"/>
                  <a:pt x="314" y="10616"/>
                  <a:pt x="320" y="10616"/>
                </a:cubicBezTo>
                <a:cubicBezTo>
                  <a:pt x="318" y="10620"/>
                  <a:pt x="317" y="10625"/>
                  <a:pt x="316" y="10630"/>
                </a:cubicBezTo>
                <a:cubicBezTo>
                  <a:pt x="323" y="10629"/>
                  <a:pt x="324" y="10622"/>
                  <a:pt x="328" y="10617"/>
                </a:cubicBezTo>
                <a:cubicBezTo>
                  <a:pt x="332" y="10619"/>
                  <a:pt x="334" y="10621"/>
                  <a:pt x="335" y="10625"/>
                </a:cubicBezTo>
                <a:cubicBezTo>
                  <a:pt x="336" y="10623"/>
                  <a:pt x="337" y="10622"/>
                  <a:pt x="339" y="10621"/>
                </a:cubicBezTo>
                <a:cubicBezTo>
                  <a:pt x="339" y="10623"/>
                  <a:pt x="340" y="10625"/>
                  <a:pt x="340" y="10627"/>
                </a:cubicBezTo>
                <a:cubicBezTo>
                  <a:pt x="343" y="10626"/>
                  <a:pt x="345" y="10623"/>
                  <a:pt x="345" y="10620"/>
                </a:cubicBezTo>
                <a:cubicBezTo>
                  <a:pt x="353" y="10619"/>
                  <a:pt x="364" y="10621"/>
                  <a:pt x="364" y="10612"/>
                </a:cubicBezTo>
                <a:cubicBezTo>
                  <a:pt x="373" y="10618"/>
                  <a:pt x="377" y="10609"/>
                  <a:pt x="380" y="10621"/>
                </a:cubicBezTo>
                <a:cubicBezTo>
                  <a:pt x="370" y="10619"/>
                  <a:pt x="375" y="10637"/>
                  <a:pt x="364" y="10636"/>
                </a:cubicBezTo>
                <a:cubicBezTo>
                  <a:pt x="340" y="10627"/>
                  <a:pt x="332" y="10640"/>
                  <a:pt x="316" y="10643"/>
                </a:cubicBezTo>
                <a:cubicBezTo>
                  <a:pt x="317" y="10639"/>
                  <a:pt x="321" y="10639"/>
                  <a:pt x="321" y="10633"/>
                </a:cubicBezTo>
                <a:lnTo>
                  <a:pt x="314" y="10633"/>
                </a:lnTo>
                <a:cubicBezTo>
                  <a:pt x="313" y="10612"/>
                  <a:pt x="302" y="10592"/>
                  <a:pt x="283" y="10581"/>
                </a:cubicBezTo>
                <a:cubicBezTo>
                  <a:pt x="284" y="10580"/>
                  <a:pt x="284" y="10579"/>
                  <a:pt x="284" y="10578"/>
                </a:cubicBezTo>
                <a:cubicBezTo>
                  <a:pt x="283" y="10578"/>
                  <a:pt x="282" y="10578"/>
                  <a:pt x="281" y="10578"/>
                </a:cubicBezTo>
                <a:cubicBezTo>
                  <a:pt x="281" y="10574"/>
                  <a:pt x="281" y="10571"/>
                  <a:pt x="281" y="10567"/>
                </a:cubicBezTo>
                <a:cubicBezTo>
                  <a:pt x="288" y="10558"/>
                  <a:pt x="293" y="10570"/>
                  <a:pt x="301" y="10564"/>
                </a:cubicBezTo>
                <a:cubicBezTo>
                  <a:pt x="302" y="10561"/>
                  <a:pt x="303" y="10558"/>
                  <a:pt x="303" y="10556"/>
                </a:cubicBezTo>
                <a:cubicBezTo>
                  <a:pt x="305" y="10555"/>
                  <a:pt x="306" y="10553"/>
                  <a:pt x="305" y="10551"/>
                </a:cubicBezTo>
                <a:lnTo>
                  <a:pt x="305" y="10551"/>
                </a:lnTo>
                <a:cubicBezTo>
                  <a:pt x="306" y="10520"/>
                  <a:pt x="272" y="10500"/>
                  <a:pt x="293" y="10474"/>
                </a:cubicBezTo>
                <a:cubicBezTo>
                  <a:pt x="290" y="10474"/>
                  <a:pt x="292" y="10457"/>
                  <a:pt x="292" y="10449"/>
                </a:cubicBezTo>
                <a:cubicBezTo>
                  <a:pt x="302" y="10465"/>
                  <a:pt x="309" y="10424"/>
                  <a:pt x="299" y="10415"/>
                </a:cubicBezTo>
                <a:cubicBezTo>
                  <a:pt x="291" y="10418"/>
                  <a:pt x="289" y="10413"/>
                  <a:pt x="286" y="10418"/>
                </a:cubicBezTo>
                <a:cubicBezTo>
                  <a:pt x="277" y="10413"/>
                  <a:pt x="277" y="10400"/>
                  <a:pt x="270" y="10394"/>
                </a:cubicBezTo>
                <a:cubicBezTo>
                  <a:pt x="271" y="10390"/>
                  <a:pt x="272" y="10386"/>
                  <a:pt x="275" y="10383"/>
                </a:cubicBezTo>
                <a:cubicBezTo>
                  <a:pt x="283" y="10385"/>
                  <a:pt x="290" y="10386"/>
                  <a:pt x="292" y="10378"/>
                </a:cubicBezTo>
                <a:cubicBezTo>
                  <a:pt x="290" y="10376"/>
                  <a:pt x="287" y="10375"/>
                  <a:pt x="284" y="10375"/>
                </a:cubicBezTo>
                <a:cubicBezTo>
                  <a:pt x="298" y="10370"/>
                  <a:pt x="314" y="10371"/>
                  <a:pt x="328" y="10376"/>
                </a:cubicBezTo>
                <a:lnTo>
                  <a:pt x="332" y="10378"/>
                </a:lnTo>
                <a:lnTo>
                  <a:pt x="332" y="10380"/>
                </a:lnTo>
                <a:cubicBezTo>
                  <a:pt x="332" y="10382"/>
                  <a:pt x="333" y="10385"/>
                  <a:pt x="335" y="10385"/>
                </a:cubicBezTo>
                <a:cubicBezTo>
                  <a:pt x="336" y="10383"/>
                  <a:pt x="336" y="10382"/>
                  <a:pt x="339" y="10382"/>
                </a:cubicBezTo>
                <a:lnTo>
                  <a:pt x="339" y="10382"/>
                </a:lnTo>
                <a:cubicBezTo>
                  <a:pt x="340" y="10380"/>
                  <a:pt x="340" y="10377"/>
                  <a:pt x="340" y="10375"/>
                </a:cubicBezTo>
                <a:cubicBezTo>
                  <a:pt x="339" y="10375"/>
                  <a:pt x="339" y="10374"/>
                  <a:pt x="338" y="10374"/>
                </a:cubicBezTo>
                <a:lnTo>
                  <a:pt x="338" y="10374"/>
                </a:lnTo>
                <a:lnTo>
                  <a:pt x="338" y="10374"/>
                </a:lnTo>
                <a:cubicBezTo>
                  <a:pt x="344" y="10362"/>
                  <a:pt x="330" y="10354"/>
                  <a:pt x="328" y="10341"/>
                </a:cubicBezTo>
                <a:cubicBezTo>
                  <a:pt x="317" y="10346"/>
                  <a:pt x="310" y="10357"/>
                  <a:pt x="310" y="10368"/>
                </a:cubicBezTo>
                <a:cubicBezTo>
                  <a:pt x="302" y="10361"/>
                  <a:pt x="302" y="10342"/>
                  <a:pt x="287" y="10351"/>
                </a:cubicBezTo>
                <a:cubicBezTo>
                  <a:pt x="282" y="10337"/>
                  <a:pt x="296" y="10344"/>
                  <a:pt x="298" y="10337"/>
                </a:cubicBezTo>
                <a:cubicBezTo>
                  <a:pt x="294" y="10333"/>
                  <a:pt x="274" y="10332"/>
                  <a:pt x="264" y="10326"/>
                </a:cubicBezTo>
                <a:cubicBezTo>
                  <a:pt x="267" y="10302"/>
                  <a:pt x="265" y="10276"/>
                  <a:pt x="259" y="10252"/>
                </a:cubicBezTo>
                <a:cubicBezTo>
                  <a:pt x="244" y="10251"/>
                  <a:pt x="247" y="10269"/>
                  <a:pt x="238" y="10275"/>
                </a:cubicBezTo>
                <a:cubicBezTo>
                  <a:pt x="205" y="10273"/>
                  <a:pt x="229" y="10214"/>
                  <a:pt x="253" y="10232"/>
                </a:cubicBezTo>
                <a:cubicBezTo>
                  <a:pt x="260" y="10228"/>
                  <a:pt x="261" y="10200"/>
                  <a:pt x="270" y="10211"/>
                </a:cubicBezTo>
                <a:cubicBezTo>
                  <a:pt x="271" y="10209"/>
                  <a:pt x="275" y="10177"/>
                  <a:pt x="264" y="10177"/>
                </a:cubicBezTo>
                <a:cubicBezTo>
                  <a:pt x="264" y="10186"/>
                  <a:pt x="265" y="10195"/>
                  <a:pt x="267" y="10204"/>
                </a:cubicBezTo>
                <a:cubicBezTo>
                  <a:pt x="254" y="10202"/>
                  <a:pt x="258" y="10184"/>
                  <a:pt x="258" y="10170"/>
                </a:cubicBezTo>
                <a:cubicBezTo>
                  <a:pt x="266" y="10168"/>
                  <a:pt x="265" y="10176"/>
                  <a:pt x="274" y="10173"/>
                </a:cubicBezTo>
                <a:cubicBezTo>
                  <a:pt x="272" y="10161"/>
                  <a:pt x="280" y="10159"/>
                  <a:pt x="278" y="10146"/>
                </a:cubicBezTo>
                <a:cubicBezTo>
                  <a:pt x="249" y="10157"/>
                  <a:pt x="245" y="10129"/>
                  <a:pt x="252" y="10105"/>
                </a:cubicBezTo>
                <a:cubicBezTo>
                  <a:pt x="246" y="10106"/>
                  <a:pt x="240" y="10105"/>
                  <a:pt x="236" y="10101"/>
                </a:cubicBezTo>
                <a:cubicBezTo>
                  <a:pt x="236" y="10089"/>
                  <a:pt x="243" y="10078"/>
                  <a:pt x="253" y="10071"/>
                </a:cubicBezTo>
                <a:cubicBezTo>
                  <a:pt x="240" y="10048"/>
                  <a:pt x="236" y="10022"/>
                  <a:pt x="241" y="9996"/>
                </a:cubicBezTo>
                <a:cubicBezTo>
                  <a:pt x="233" y="9997"/>
                  <a:pt x="234" y="9990"/>
                  <a:pt x="224" y="9992"/>
                </a:cubicBezTo>
                <a:cubicBezTo>
                  <a:pt x="224" y="10003"/>
                  <a:pt x="222" y="10015"/>
                  <a:pt x="234" y="10013"/>
                </a:cubicBezTo>
                <a:cubicBezTo>
                  <a:pt x="228" y="10022"/>
                  <a:pt x="233" y="10042"/>
                  <a:pt x="226" y="10050"/>
                </a:cubicBezTo>
                <a:cubicBezTo>
                  <a:pt x="212" y="10036"/>
                  <a:pt x="222" y="9997"/>
                  <a:pt x="201" y="9989"/>
                </a:cubicBezTo>
                <a:cubicBezTo>
                  <a:pt x="190" y="10015"/>
                  <a:pt x="207" y="10048"/>
                  <a:pt x="202" y="10087"/>
                </a:cubicBezTo>
                <a:cubicBezTo>
                  <a:pt x="213" y="10089"/>
                  <a:pt x="209" y="10089"/>
                  <a:pt x="219" y="10087"/>
                </a:cubicBezTo>
                <a:cubicBezTo>
                  <a:pt x="221" y="10080"/>
                  <a:pt x="215" y="10066"/>
                  <a:pt x="223" y="10066"/>
                </a:cubicBezTo>
                <a:cubicBezTo>
                  <a:pt x="223" y="10083"/>
                  <a:pt x="226" y="10101"/>
                  <a:pt x="232" y="10117"/>
                </a:cubicBezTo>
                <a:cubicBezTo>
                  <a:pt x="230" y="10121"/>
                  <a:pt x="225" y="10122"/>
                  <a:pt x="225" y="10127"/>
                </a:cubicBezTo>
                <a:cubicBezTo>
                  <a:pt x="215" y="10127"/>
                  <a:pt x="228" y="10106"/>
                  <a:pt x="219" y="10106"/>
                </a:cubicBezTo>
                <a:cubicBezTo>
                  <a:pt x="215" y="10122"/>
                  <a:pt x="187" y="10123"/>
                  <a:pt x="194" y="10139"/>
                </a:cubicBezTo>
                <a:lnTo>
                  <a:pt x="184" y="10139"/>
                </a:lnTo>
                <a:cubicBezTo>
                  <a:pt x="181" y="10136"/>
                  <a:pt x="173" y="10121"/>
                  <a:pt x="181" y="10118"/>
                </a:cubicBezTo>
                <a:cubicBezTo>
                  <a:pt x="178" y="10108"/>
                  <a:pt x="171" y="10122"/>
                  <a:pt x="171" y="10128"/>
                </a:cubicBezTo>
                <a:cubicBezTo>
                  <a:pt x="159" y="10122"/>
                  <a:pt x="144" y="10120"/>
                  <a:pt x="138" y="10107"/>
                </a:cubicBezTo>
                <a:cubicBezTo>
                  <a:pt x="139" y="10105"/>
                  <a:pt x="141" y="10104"/>
                  <a:pt x="141" y="10101"/>
                </a:cubicBezTo>
                <a:cubicBezTo>
                  <a:pt x="150" y="10114"/>
                  <a:pt x="185" y="10082"/>
                  <a:pt x="192" y="10105"/>
                </a:cubicBezTo>
                <a:cubicBezTo>
                  <a:pt x="205" y="10094"/>
                  <a:pt x="189" y="10083"/>
                  <a:pt x="189" y="10068"/>
                </a:cubicBezTo>
                <a:cubicBezTo>
                  <a:pt x="178" y="10066"/>
                  <a:pt x="171" y="10076"/>
                  <a:pt x="168" y="10064"/>
                </a:cubicBezTo>
                <a:cubicBezTo>
                  <a:pt x="161" y="10063"/>
                  <a:pt x="164" y="10074"/>
                  <a:pt x="158" y="10074"/>
                </a:cubicBezTo>
                <a:cubicBezTo>
                  <a:pt x="147" y="10070"/>
                  <a:pt x="154" y="10047"/>
                  <a:pt x="149" y="10037"/>
                </a:cubicBezTo>
                <a:cubicBezTo>
                  <a:pt x="140" y="10041"/>
                  <a:pt x="150" y="10065"/>
                  <a:pt x="141" y="10070"/>
                </a:cubicBezTo>
                <a:cubicBezTo>
                  <a:pt x="133" y="10068"/>
                  <a:pt x="124" y="10063"/>
                  <a:pt x="124" y="10077"/>
                </a:cubicBezTo>
                <a:cubicBezTo>
                  <a:pt x="121" y="10076"/>
                  <a:pt x="121" y="10070"/>
                  <a:pt x="121" y="10066"/>
                </a:cubicBezTo>
                <a:cubicBezTo>
                  <a:pt x="124" y="10057"/>
                  <a:pt x="126" y="10063"/>
                  <a:pt x="135" y="10063"/>
                </a:cubicBezTo>
                <a:cubicBezTo>
                  <a:pt x="135" y="10056"/>
                  <a:pt x="134" y="10048"/>
                  <a:pt x="135" y="10040"/>
                </a:cubicBezTo>
                <a:cubicBezTo>
                  <a:pt x="135" y="10031"/>
                  <a:pt x="147" y="10034"/>
                  <a:pt x="152" y="10030"/>
                </a:cubicBezTo>
                <a:cubicBezTo>
                  <a:pt x="158" y="10031"/>
                  <a:pt x="152" y="10045"/>
                  <a:pt x="158" y="10047"/>
                </a:cubicBezTo>
                <a:cubicBezTo>
                  <a:pt x="177" y="10013"/>
                  <a:pt x="154" y="9966"/>
                  <a:pt x="170" y="9942"/>
                </a:cubicBezTo>
                <a:cubicBezTo>
                  <a:pt x="167" y="9935"/>
                  <a:pt x="159" y="9929"/>
                  <a:pt x="151" y="9929"/>
                </a:cubicBezTo>
                <a:cubicBezTo>
                  <a:pt x="155" y="9924"/>
                  <a:pt x="155" y="9917"/>
                  <a:pt x="151" y="9912"/>
                </a:cubicBezTo>
                <a:cubicBezTo>
                  <a:pt x="137" y="9916"/>
                  <a:pt x="126" y="9925"/>
                  <a:pt x="120" y="9938"/>
                </a:cubicBezTo>
                <a:cubicBezTo>
                  <a:pt x="110" y="9924"/>
                  <a:pt x="92" y="9939"/>
                  <a:pt x="83" y="9934"/>
                </a:cubicBezTo>
                <a:cubicBezTo>
                  <a:pt x="100" y="9916"/>
                  <a:pt x="107" y="9888"/>
                  <a:pt x="131" y="9888"/>
                </a:cubicBezTo>
                <a:cubicBezTo>
                  <a:pt x="129" y="9875"/>
                  <a:pt x="116" y="9874"/>
                  <a:pt x="108" y="9867"/>
                </a:cubicBezTo>
                <a:cubicBezTo>
                  <a:pt x="98" y="9843"/>
                  <a:pt x="118" y="9812"/>
                  <a:pt x="93" y="9802"/>
                </a:cubicBezTo>
                <a:cubicBezTo>
                  <a:pt x="93" y="9808"/>
                  <a:pt x="93" y="9814"/>
                  <a:pt x="93" y="9819"/>
                </a:cubicBezTo>
                <a:cubicBezTo>
                  <a:pt x="71" y="9822"/>
                  <a:pt x="75" y="9787"/>
                  <a:pt x="53" y="9801"/>
                </a:cubicBezTo>
                <a:cubicBezTo>
                  <a:pt x="65" y="9803"/>
                  <a:pt x="76" y="9808"/>
                  <a:pt x="76" y="9829"/>
                </a:cubicBezTo>
                <a:cubicBezTo>
                  <a:pt x="89" y="9828"/>
                  <a:pt x="104" y="9837"/>
                  <a:pt x="98" y="9863"/>
                </a:cubicBezTo>
                <a:cubicBezTo>
                  <a:pt x="81" y="9857"/>
                  <a:pt x="61" y="9846"/>
                  <a:pt x="48" y="9866"/>
                </a:cubicBezTo>
                <a:cubicBezTo>
                  <a:pt x="37" y="9866"/>
                  <a:pt x="30" y="9862"/>
                  <a:pt x="27" y="9855"/>
                </a:cubicBezTo>
                <a:cubicBezTo>
                  <a:pt x="25" y="9842"/>
                  <a:pt x="35" y="9842"/>
                  <a:pt x="41" y="9838"/>
                </a:cubicBezTo>
                <a:cubicBezTo>
                  <a:pt x="41" y="9830"/>
                  <a:pt x="29" y="9831"/>
                  <a:pt x="20" y="9831"/>
                </a:cubicBezTo>
                <a:cubicBezTo>
                  <a:pt x="20" y="9847"/>
                  <a:pt x="4" y="9846"/>
                  <a:pt x="3" y="9861"/>
                </a:cubicBezTo>
                <a:cubicBezTo>
                  <a:pt x="11" y="9864"/>
                  <a:pt x="22" y="9864"/>
                  <a:pt x="24" y="9872"/>
                </a:cubicBezTo>
                <a:cubicBezTo>
                  <a:pt x="29" y="9891"/>
                  <a:pt x="7" y="9882"/>
                  <a:pt x="4" y="9889"/>
                </a:cubicBezTo>
                <a:cubicBezTo>
                  <a:pt x="2" y="9875"/>
                  <a:pt x="1" y="9861"/>
                  <a:pt x="0" y="9847"/>
                </a:cubicBezTo>
                <a:lnTo>
                  <a:pt x="0" y="9837"/>
                </a:lnTo>
                <a:lnTo>
                  <a:pt x="0" y="9814"/>
                </a:lnTo>
                <a:lnTo>
                  <a:pt x="0" y="9806"/>
                </a:lnTo>
                <a:lnTo>
                  <a:pt x="6" y="9803"/>
                </a:lnTo>
                <a:cubicBezTo>
                  <a:pt x="6" y="9814"/>
                  <a:pt x="14" y="9819"/>
                  <a:pt x="26" y="9818"/>
                </a:cubicBezTo>
                <a:cubicBezTo>
                  <a:pt x="22" y="9813"/>
                  <a:pt x="25" y="9802"/>
                  <a:pt x="20" y="9797"/>
                </a:cubicBezTo>
                <a:cubicBezTo>
                  <a:pt x="18" y="9799"/>
                  <a:pt x="15" y="9800"/>
                  <a:pt x="12" y="9800"/>
                </a:cubicBezTo>
                <a:lnTo>
                  <a:pt x="31" y="9792"/>
                </a:lnTo>
                <a:cubicBezTo>
                  <a:pt x="31" y="9802"/>
                  <a:pt x="31" y="9814"/>
                  <a:pt x="40" y="9818"/>
                </a:cubicBezTo>
                <a:cubicBezTo>
                  <a:pt x="59" y="9815"/>
                  <a:pt x="45" y="9800"/>
                  <a:pt x="41" y="9787"/>
                </a:cubicBezTo>
                <a:cubicBezTo>
                  <a:pt x="47" y="9784"/>
                  <a:pt x="52" y="9779"/>
                  <a:pt x="56" y="9774"/>
                </a:cubicBezTo>
                <a:cubicBezTo>
                  <a:pt x="61" y="9774"/>
                  <a:pt x="65" y="9772"/>
                  <a:pt x="65" y="9764"/>
                </a:cubicBezTo>
                <a:cubicBezTo>
                  <a:pt x="72" y="9758"/>
                  <a:pt x="80" y="9747"/>
                  <a:pt x="76" y="9740"/>
                </a:cubicBezTo>
                <a:cubicBezTo>
                  <a:pt x="76" y="9738"/>
                  <a:pt x="76" y="9737"/>
                  <a:pt x="76" y="9736"/>
                </a:cubicBezTo>
                <a:cubicBezTo>
                  <a:pt x="84" y="9723"/>
                  <a:pt x="92" y="9710"/>
                  <a:pt x="101" y="9697"/>
                </a:cubicBezTo>
                <a:lnTo>
                  <a:pt x="101" y="9691"/>
                </a:lnTo>
                <a:cubicBezTo>
                  <a:pt x="110" y="9690"/>
                  <a:pt x="108" y="9677"/>
                  <a:pt x="115" y="9674"/>
                </a:cubicBezTo>
                <a:lnTo>
                  <a:pt x="115" y="9671"/>
                </a:lnTo>
                <a:cubicBezTo>
                  <a:pt x="115" y="9669"/>
                  <a:pt x="115" y="9666"/>
                  <a:pt x="115" y="9664"/>
                </a:cubicBezTo>
                <a:cubicBezTo>
                  <a:pt x="115" y="9663"/>
                  <a:pt x="115" y="9662"/>
                  <a:pt x="115" y="9661"/>
                </a:cubicBezTo>
                <a:cubicBezTo>
                  <a:pt x="140" y="9655"/>
                  <a:pt x="160" y="9639"/>
                  <a:pt x="171" y="9616"/>
                </a:cubicBezTo>
                <a:cubicBezTo>
                  <a:pt x="171" y="9615"/>
                  <a:pt x="171" y="9614"/>
                  <a:pt x="171" y="9613"/>
                </a:cubicBezTo>
                <a:cubicBezTo>
                  <a:pt x="179" y="9606"/>
                  <a:pt x="179" y="9591"/>
                  <a:pt x="179" y="9576"/>
                </a:cubicBezTo>
                <a:cubicBezTo>
                  <a:pt x="195" y="9569"/>
                  <a:pt x="207" y="9554"/>
                  <a:pt x="211" y="9537"/>
                </a:cubicBezTo>
                <a:lnTo>
                  <a:pt x="211" y="9533"/>
                </a:lnTo>
                <a:lnTo>
                  <a:pt x="215" y="9533"/>
                </a:lnTo>
                <a:lnTo>
                  <a:pt x="215" y="9520"/>
                </a:lnTo>
                <a:lnTo>
                  <a:pt x="215" y="9517"/>
                </a:lnTo>
                <a:cubicBezTo>
                  <a:pt x="210" y="9500"/>
                  <a:pt x="213" y="9475"/>
                  <a:pt x="204" y="9462"/>
                </a:cubicBezTo>
                <a:cubicBezTo>
                  <a:pt x="204" y="9459"/>
                  <a:pt x="204" y="9455"/>
                  <a:pt x="204" y="9452"/>
                </a:cubicBezTo>
                <a:cubicBezTo>
                  <a:pt x="207" y="9416"/>
                  <a:pt x="185" y="9404"/>
                  <a:pt x="181" y="9376"/>
                </a:cubicBezTo>
                <a:cubicBezTo>
                  <a:pt x="193" y="9362"/>
                  <a:pt x="191" y="9348"/>
                  <a:pt x="206" y="9337"/>
                </a:cubicBezTo>
                <a:cubicBezTo>
                  <a:pt x="214" y="9334"/>
                  <a:pt x="223" y="9331"/>
                  <a:pt x="231" y="9328"/>
                </a:cubicBezTo>
                <a:lnTo>
                  <a:pt x="242" y="9325"/>
                </a:lnTo>
                <a:cubicBezTo>
                  <a:pt x="261" y="9322"/>
                  <a:pt x="280" y="9318"/>
                  <a:pt x="281" y="9297"/>
                </a:cubicBezTo>
                <a:cubicBezTo>
                  <a:pt x="283" y="9263"/>
                  <a:pt x="217" y="9261"/>
                  <a:pt x="234" y="9217"/>
                </a:cubicBezTo>
                <a:cubicBezTo>
                  <a:pt x="234" y="9210"/>
                  <a:pt x="225" y="9222"/>
                  <a:pt x="217" y="9217"/>
                </a:cubicBezTo>
                <a:cubicBezTo>
                  <a:pt x="207" y="9220"/>
                  <a:pt x="213" y="9222"/>
                  <a:pt x="213" y="9230"/>
                </a:cubicBezTo>
                <a:cubicBezTo>
                  <a:pt x="197" y="9215"/>
                  <a:pt x="184" y="9183"/>
                  <a:pt x="203" y="9162"/>
                </a:cubicBezTo>
                <a:cubicBezTo>
                  <a:pt x="202" y="9150"/>
                  <a:pt x="185" y="9153"/>
                  <a:pt x="191" y="9135"/>
                </a:cubicBezTo>
                <a:cubicBezTo>
                  <a:pt x="181" y="9135"/>
                  <a:pt x="172" y="9133"/>
                  <a:pt x="164" y="9127"/>
                </a:cubicBezTo>
                <a:cubicBezTo>
                  <a:pt x="163" y="9094"/>
                  <a:pt x="186" y="9113"/>
                  <a:pt x="196" y="9094"/>
                </a:cubicBezTo>
                <a:lnTo>
                  <a:pt x="200" y="9094"/>
                </a:lnTo>
                <a:cubicBezTo>
                  <a:pt x="218" y="9096"/>
                  <a:pt x="237" y="9092"/>
                  <a:pt x="254" y="9083"/>
                </a:cubicBezTo>
                <a:lnTo>
                  <a:pt x="260" y="9083"/>
                </a:lnTo>
                <a:cubicBezTo>
                  <a:pt x="300" y="9082"/>
                  <a:pt x="314" y="9059"/>
                  <a:pt x="346" y="9043"/>
                </a:cubicBezTo>
                <a:lnTo>
                  <a:pt x="349" y="9043"/>
                </a:lnTo>
                <a:cubicBezTo>
                  <a:pt x="373" y="9041"/>
                  <a:pt x="364" y="9001"/>
                  <a:pt x="373" y="8981"/>
                </a:cubicBezTo>
                <a:cubicBezTo>
                  <a:pt x="373" y="8979"/>
                  <a:pt x="373" y="8976"/>
                  <a:pt x="373" y="8974"/>
                </a:cubicBezTo>
                <a:cubicBezTo>
                  <a:pt x="366" y="8966"/>
                  <a:pt x="378" y="8949"/>
                  <a:pt x="374" y="8933"/>
                </a:cubicBezTo>
                <a:lnTo>
                  <a:pt x="374" y="8930"/>
                </a:lnTo>
                <a:cubicBezTo>
                  <a:pt x="360" y="8925"/>
                  <a:pt x="370" y="8897"/>
                  <a:pt x="363" y="8885"/>
                </a:cubicBezTo>
                <a:cubicBezTo>
                  <a:pt x="364" y="8882"/>
                  <a:pt x="362" y="8882"/>
                  <a:pt x="360" y="8882"/>
                </a:cubicBezTo>
                <a:cubicBezTo>
                  <a:pt x="360" y="8881"/>
                  <a:pt x="360" y="8880"/>
                  <a:pt x="360" y="8879"/>
                </a:cubicBezTo>
                <a:cubicBezTo>
                  <a:pt x="360" y="8875"/>
                  <a:pt x="360" y="8872"/>
                  <a:pt x="360" y="8868"/>
                </a:cubicBezTo>
                <a:cubicBezTo>
                  <a:pt x="362" y="8814"/>
                  <a:pt x="335" y="8759"/>
                  <a:pt x="321" y="8701"/>
                </a:cubicBezTo>
                <a:cubicBezTo>
                  <a:pt x="320" y="8694"/>
                  <a:pt x="312" y="8694"/>
                  <a:pt x="308" y="8690"/>
                </a:cubicBezTo>
                <a:cubicBezTo>
                  <a:pt x="306" y="8668"/>
                  <a:pt x="323" y="8662"/>
                  <a:pt x="326" y="8647"/>
                </a:cubicBezTo>
                <a:cubicBezTo>
                  <a:pt x="335" y="8610"/>
                  <a:pt x="303" y="8575"/>
                  <a:pt x="318" y="8539"/>
                </a:cubicBezTo>
                <a:cubicBezTo>
                  <a:pt x="331" y="8536"/>
                  <a:pt x="327" y="8548"/>
                  <a:pt x="338" y="8546"/>
                </a:cubicBezTo>
                <a:cubicBezTo>
                  <a:pt x="348" y="8541"/>
                  <a:pt x="326" y="8513"/>
                  <a:pt x="322" y="8532"/>
                </a:cubicBezTo>
                <a:cubicBezTo>
                  <a:pt x="308" y="8493"/>
                  <a:pt x="313" y="8436"/>
                  <a:pt x="284" y="8412"/>
                </a:cubicBezTo>
                <a:cubicBezTo>
                  <a:pt x="269" y="8420"/>
                  <a:pt x="285" y="8433"/>
                  <a:pt x="285" y="8446"/>
                </a:cubicBezTo>
                <a:cubicBezTo>
                  <a:pt x="269" y="8441"/>
                  <a:pt x="270" y="8419"/>
                  <a:pt x="257" y="8411"/>
                </a:cubicBezTo>
                <a:cubicBezTo>
                  <a:pt x="245" y="8407"/>
                  <a:pt x="254" y="8427"/>
                  <a:pt x="240" y="8420"/>
                </a:cubicBezTo>
                <a:cubicBezTo>
                  <a:pt x="258" y="8390"/>
                  <a:pt x="302" y="8416"/>
                  <a:pt x="325" y="8383"/>
                </a:cubicBezTo>
                <a:cubicBezTo>
                  <a:pt x="326" y="8354"/>
                  <a:pt x="341" y="8336"/>
                  <a:pt x="321" y="8319"/>
                </a:cubicBezTo>
                <a:cubicBezTo>
                  <a:pt x="270" y="8330"/>
                  <a:pt x="255" y="8290"/>
                  <a:pt x="244" y="8254"/>
                </a:cubicBezTo>
                <a:cubicBezTo>
                  <a:pt x="236" y="8252"/>
                  <a:pt x="236" y="8260"/>
                  <a:pt x="227" y="8257"/>
                </a:cubicBezTo>
                <a:cubicBezTo>
                  <a:pt x="215" y="8246"/>
                  <a:pt x="215" y="8219"/>
                  <a:pt x="191" y="8228"/>
                </a:cubicBezTo>
                <a:cubicBezTo>
                  <a:pt x="192" y="8217"/>
                  <a:pt x="190" y="8203"/>
                  <a:pt x="196" y="8198"/>
                </a:cubicBezTo>
                <a:cubicBezTo>
                  <a:pt x="209" y="8196"/>
                  <a:pt x="208" y="8207"/>
                  <a:pt x="216" y="8209"/>
                </a:cubicBezTo>
                <a:cubicBezTo>
                  <a:pt x="227" y="8209"/>
                  <a:pt x="229" y="8198"/>
                  <a:pt x="240" y="8197"/>
                </a:cubicBezTo>
                <a:cubicBezTo>
                  <a:pt x="206" y="8178"/>
                  <a:pt x="239" y="8125"/>
                  <a:pt x="225" y="8081"/>
                </a:cubicBezTo>
                <a:cubicBezTo>
                  <a:pt x="231" y="8073"/>
                  <a:pt x="241" y="8068"/>
                  <a:pt x="243" y="8055"/>
                </a:cubicBezTo>
                <a:cubicBezTo>
                  <a:pt x="261" y="8055"/>
                  <a:pt x="258" y="8073"/>
                  <a:pt x="279" y="8070"/>
                </a:cubicBezTo>
                <a:cubicBezTo>
                  <a:pt x="284" y="8069"/>
                  <a:pt x="288" y="8065"/>
                  <a:pt x="289" y="8061"/>
                </a:cubicBezTo>
                <a:cubicBezTo>
                  <a:pt x="289" y="8053"/>
                  <a:pt x="281" y="8053"/>
                  <a:pt x="273" y="8053"/>
                </a:cubicBezTo>
                <a:cubicBezTo>
                  <a:pt x="281" y="8001"/>
                  <a:pt x="225" y="7984"/>
                  <a:pt x="193" y="7975"/>
                </a:cubicBezTo>
                <a:cubicBezTo>
                  <a:pt x="212" y="7963"/>
                  <a:pt x="223" y="7941"/>
                  <a:pt x="242" y="7930"/>
                </a:cubicBezTo>
                <a:cubicBezTo>
                  <a:pt x="245" y="7918"/>
                  <a:pt x="228" y="7925"/>
                  <a:pt x="232" y="7912"/>
                </a:cubicBezTo>
                <a:cubicBezTo>
                  <a:pt x="240" y="7914"/>
                  <a:pt x="245" y="7912"/>
                  <a:pt x="246" y="7906"/>
                </a:cubicBezTo>
                <a:cubicBezTo>
                  <a:pt x="248" y="7878"/>
                  <a:pt x="205" y="7892"/>
                  <a:pt x="212" y="7860"/>
                </a:cubicBezTo>
                <a:cubicBezTo>
                  <a:pt x="219" y="7863"/>
                  <a:pt x="235" y="7875"/>
                  <a:pt x="245" y="7866"/>
                </a:cubicBezTo>
                <a:cubicBezTo>
                  <a:pt x="246" y="7855"/>
                  <a:pt x="231" y="7858"/>
                  <a:pt x="229" y="7851"/>
                </a:cubicBezTo>
                <a:cubicBezTo>
                  <a:pt x="230" y="7845"/>
                  <a:pt x="242" y="7849"/>
                  <a:pt x="239" y="7838"/>
                </a:cubicBezTo>
                <a:cubicBezTo>
                  <a:pt x="231" y="7828"/>
                  <a:pt x="212" y="7836"/>
                  <a:pt x="199" y="7836"/>
                </a:cubicBezTo>
                <a:cubicBezTo>
                  <a:pt x="191" y="7829"/>
                  <a:pt x="185" y="7819"/>
                  <a:pt x="184" y="7808"/>
                </a:cubicBezTo>
                <a:cubicBezTo>
                  <a:pt x="193" y="7791"/>
                  <a:pt x="204" y="7817"/>
                  <a:pt x="213" y="7817"/>
                </a:cubicBezTo>
                <a:cubicBezTo>
                  <a:pt x="219" y="7817"/>
                  <a:pt x="221" y="7807"/>
                  <a:pt x="227" y="7804"/>
                </a:cubicBezTo>
                <a:cubicBezTo>
                  <a:pt x="254" y="7792"/>
                  <a:pt x="296" y="7794"/>
                  <a:pt x="284" y="7749"/>
                </a:cubicBezTo>
                <a:cubicBezTo>
                  <a:pt x="283" y="7748"/>
                  <a:pt x="262" y="7751"/>
                  <a:pt x="268" y="7735"/>
                </a:cubicBezTo>
                <a:cubicBezTo>
                  <a:pt x="257" y="7733"/>
                  <a:pt x="253" y="7740"/>
                  <a:pt x="241" y="7737"/>
                </a:cubicBezTo>
                <a:cubicBezTo>
                  <a:pt x="239" y="7719"/>
                  <a:pt x="217" y="7720"/>
                  <a:pt x="205" y="7711"/>
                </a:cubicBezTo>
                <a:cubicBezTo>
                  <a:pt x="213" y="7702"/>
                  <a:pt x="212" y="7695"/>
                  <a:pt x="210" y="7681"/>
                </a:cubicBezTo>
                <a:cubicBezTo>
                  <a:pt x="228" y="7685"/>
                  <a:pt x="258" y="7695"/>
                  <a:pt x="274" y="7674"/>
                </a:cubicBezTo>
                <a:cubicBezTo>
                  <a:pt x="284" y="7679"/>
                  <a:pt x="295" y="7683"/>
                  <a:pt x="307" y="7686"/>
                </a:cubicBezTo>
                <a:cubicBezTo>
                  <a:pt x="322" y="7680"/>
                  <a:pt x="315" y="7666"/>
                  <a:pt x="315" y="7649"/>
                </a:cubicBezTo>
                <a:cubicBezTo>
                  <a:pt x="324" y="7653"/>
                  <a:pt x="334" y="7655"/>
                  <a:pt x="332" y="7640"/>
                </a:cubicBezTo>
                <a:cubicBezTo>
                  <a:pt x="328" y="7632"/>
                  <a:pt x="309" y="7637"/>
                  <a:pt x="299" y="7635"/>
                </a:cubicBezTo>
                <a:cubicBezTo>
                  <a:pt x="294" y="7645"/>
                  <a:pt x="310" y="7638"/>
                  <a:pt x="305" y="7648"/>
                </a:cubicBezTo>
                <a:cubicBezTo>
                  <a:pt x="299" y="7644"/>
                  <a:pt x="290" y="7647"/>
                  <a:pt x="286" y="7653"/>
                </a:cubicBezTo>
                <a:cubicBezTo>
                  <a:pt x="286" y="7654"/>
                  <a:pt x="285" y="7655"/>
                  <a:pt x="285" y="7656"/>
                </a:cubicBezTo>
                <a:lnTo>
                  <a:pt x="285" y="7657"/>
                </a:lnTo>
                <a:lnTo>
                  <a:pt x="285" y="7656"/>
                </a:lnTo>
                <a:cubicBezTo>
                  <a:pt x="283" y="7648"/>
                  <a:pt x="267" y="7643"/>
                  <a:pt x="256" y="7644"/>
                </a:cubicBezTo>
                <a:cubicBezTo>
                  <a:pt x="310" y="7631"/>
                  <a:pt x="380" y="7616"/>
                  <a:pt x="368" y="7541"/>
                </a:cubicBezTo>
                <a:cubicBezTo>
                  <a:pt x="371" y="7532"/>
                  <a:pt x="381" y="7549"/>
                  <a:pt x="385" y="7539"/>
                </a:cubicBezTo>
                <a:cubicBezTo>
                  <a:pt x="388" y="7528"/>
                  <a:pt x="379" y="7528"/>
                  <a:pt x="379" y="7521"/>
                </a:cubicBezTo>
                <a:cubicBezTo>
                  <a:pt x="330" y="7522"/>
                  <a:pt x="328" y="7480"/>
                  <a:pt x="277" y="7483"/>
                </a:cubicBezTo>
                <a:cubicBezTo>
                  <a:pt x="278" y="7475"/>
                  <a:pt x="272" y="7472"/>
                  <a:pt x="268" y="7469"/>
                </a:cubicBezTo>
                <a:cubicBezTo>
                  <a:pt x="239" y="7475"/>
                  <a:pt x="209" y="7475"/>
                  <a:pt x="181" y="7469"/>
                </a:cubicBezTo>
                <a:cubicBezTo>
                  <a:pt x="198" y="7458"/>
                  <a:pt x="218" y="7453"/>
                  <a:pt x="238" y="7455"/>
                </a:cubicBezTo>
                <a:cubicBezTo>
                  <a:pt x="240" y="7454"/>
                  <a:pt x="241" y="7454"/>
                  <a:pt x="242" y="7453"/>
                </a:cubicBezTo>
                <a:lnTo>
                  <a:pt x="242" y="7453"/>
                </a:lnTo>
                <a:lnTo>
                  <a:pt x="244" y="7454"/>
                </a:lnTo>
                <a:cubicBezTo>
                  <a:pt x="247" y="7454"/>
                  <a:pt x="250" y="7454"/>
                  <a:pt x="250" y="7451"/>
                </a:cubicBezTo>
                <a:cubicBezTo>
                  <a:pt x="249" y="7451"/>
                  <a:pt x="248" y="7451"/>
                  <a:pt x="248" y="7451"/>
                </a:cubicBezTo>
                <a:lnTo>
                  <a:pt x="246" y="7449"/>
                </a:lnTo>
                <a:lnTo>
                  <a:pt x="247" y="7448"/>
                </a:lnTo>
                <a:cubicBezTo>
                  <a:pt x="250" y="7443"/>
                  <a:pt x="252" y="7437"/>
                  <a:pt x="259" y="7435"/>
                </a:cubicBezTo>
                <a:cubicBezTo>
                  <a:pt x="270" y="7444"/>
                  <a:pt x="281" y="7466"/>
                  <a:pt x="298" y="7458"/>
                </a:cubicBezTo>
                <a:cubicBezTo>
                  <a:pt x="295" y="7446"/>
                  <a:pt x="282" y="7442"/>
                  <a:pt x="276" y="7433"/>
                </a:cubicBezTo>
                <a:cubicBezTo>
                  <a:pt x="281" y="7430"/>
                  <a:pt x="297" y="7437"/>
                  <a:pt x="308" y="7436"/>
                </a:cubicBezTo>
                <a:lnTo>
                  <a:pt x="309" y="7436"/>
                </a:lnTo>
                <a:lnTo>
                  <a:pt x="308" y="7438"/>
                </a:lnTo>
                <a:cubicBezTo>
                  <a:pt x="308" y="7439"/>
                  <a:pt x="308" y="7439"/>
                  <a:pt x="308" y="7440"/>
                </a:cubicBezTo>
                <a:lnTo>
                  <a:pt x="308" y="7442"/>
                </a:lnTo>
                <a:lnTo>
                  <a:pt x="307" y="7442"/>
                </a:lnTo>
                <a:lnTo>
                  <a:pt x="308" y="7442"/>
                </a:lnTo>
                <a:lnTo>
                  <a:pt x="308" y="7442"/>
                </a:lnTo>
                <a:lnTo>
                  <a:pt x="310" y="7441"/>
                </a:lnTo>
                <a:cubicBezTo>
                  <a:pt x="326" y="7436"/>
                  <a:pt x="347" y="7460"/>
                  <a:pt x="358" y="7445"/>
                </a:cubicBezTo>
                <a:cubicBezTo>
                  <a:pt x="343" y="7446"/>
                  <a:pt x="355" y="7422"/>
                  <a:pt x="339" y="7424"/>
                </a:cubicBezTo>
                <a:cubicBezTo>
                  <a:pt x="336" y="7431"/>
                  <a:pt x="323" y="7439"/>
                  <a:pt x="316" y="7434"/>
                </a:cubicBezTo>
                <a:lnTo>
                  <a:pt x="315" y="7434"/>
                </a:lnTo>
                <a:lnTo>
                  <a:pt x="317" y="7433"/>
                </a:lnTo>
                <a:cubicBezTo>
                  <a:pt x="319" y="7430"/>
                  <a:pt x="320" y="7427"/>
                  <a:pt x="320" y="7421"/>
                </a:cubicBezTo>
                <a:cubicBezTo>
                  <a:pt x="307" y="7408"/>
                  <a:pt x="275" y="7411"/>
                  <a:pt x="278" y="7382"/>
                </a:cubicBezTo>
                <a:cubicBezTo>
                  <a:pt x="287" y="7383"/>
                  <a:pt x="290" y="7389"/>
                  <a:pt x="295" y="7393"/>
                </a:cubicBezTo>
                <a:cubicBezTo>
                  <a:pt x="300" y="7388"/>
                  <a:pt x="303" y="7380"/>
                  <a:pt x="303" y="7372"/>
                </a:cubicBezTo>
                <a:cubicBezTo>
                  <a:pt x="299" y="7358"/>
                  <a:pt x="290" y="7364"/>
                  <a:pt x="276" y="7364"/>
                </a:cubicBezTo>
                <a:cubicBezTo>
                  <a:pt x="285" y="7345"/>
                  <a:pt x="298" y="7368"/>
                  <a:pt x="320" y="7363"/>
                </a:cubicBezTo>
                <a:cubicBezTo>
                  <a:pt x="313" y="7346"/>
                  <a:pt x="285" y="7327"/>
                  <a:pt x="267" y="7340"/>
                </a:cubicBezTo>
                <a:cubicBezTo>
                  <a:pt x="247" y="7329"/>
                  <a:pt x="254" y="7310"/>
                  <a:pt x="263" y="7289"/>
                </a:cubicBezTo>
                <a:cubicBezTo>
                  <a:pt x="278" y="7299"/>
                  <a:pt x="294" y="7291"/>
                  <a:pt x="306" y="7301"/>
                </a:cubicBezTo>
                <a:cubicBezTo>
                  <a:pt x="317" y="7287"/>
                  <a:pt x="300" y="7248"/>
                  <a:pt x="278" y="7242"/>
                </a:cubicBezTo>
                <a:cubicBezTo>
                  <a:pt x="287" y="7204"/>
                  <a:pt x="227" y="7213"/>
                  <a:pt x="206" y="7212"/>
                </a:cubicBezTo>
                <a:cubicBezTo>
                  <a:pt x="192" y="7204"/>
                  <a:pt x="192" y="7196"/>
                  <a:pt x="169" y="7200"/>
                </a:cubicBezTo>
                <a:cubicBezTo>
                  <a:pt x="165" y="7192"/>
                  <a:pt x="168" y="7178"/>
                  <a:pt x="157" y="7176"/>
                </a:cubicBezTo>
                <a:cubicBezTo>
                  <a:pt x="172" y="7165"/>
                  <a:pt x="190" y="7160"/>
                  <a:pt x="208" y="7161"/>
                </a:cubicBezTo>
                <a:cubicBezTo>
                  <a:pt x="200" y="7152"/>
                  <a:pt x="190" y="7146"/>
                  <a:pt x="179" y="7143"/>
                </a:cubicBezTo>
                <a:cubicBezTo>
                  <a:pt x="184" y="7141"/>
                  <a:pt x="191" y="7138"/>
                  <a:pt x="198" y="7136"/>
                </a:cubicBezTo>
                <a:lnTo>
                  <a:pt x="208" y="7132"/>
                </a:lnTo>
                <a:lnTo>
                  <a:pt x="210" y="7135"/>
                </a:lnTo>
                <a:cubicBezTo>
                  <a:pt x="215" y="7138"/>
                  <a:pt x="224" y="7138"/>
                  <a:pt x="229" y="7135"/>
                </a:cubicBezTo>
                <a:cubicBezTo>
                  <a:pt x="229" y="7132"/>
                  <a:pt x="228" y="7130"/>
                  <a:pt x="227" y="7128"/>
                </a:cubicBezTo>
                <a:lnTo>
                  <a:pt x="225" y="7127"/>
                </a:lnTo>
                <a:lnTo>
                  <a:pt x="234" y="7124"/>
                </a:lnTo>
                <a:cubicBezTo>
                  <a:pt x="280" y="7109"/>
                  <a:pt x="332" y="7089"/>
                  <a:pt x="345" y="7039"/>
                </a:cubicBezTo>
                <a:cubicBezTo>
                  <a:pt x="330" y="7033"/>
                  <a:pt x="312" y="7021"/>
                  <a:pt x="298" y="7033"/>
                </a:cubicBezTo>
                <a:cubicBezTo>
                  <a:pt x="301" y="7046"/>
                  <a:pt x="300" y="7060"/>
                  <a:pt x="296" y="7074"/>
                </a:cubicBezTo>
                <a:cubicBezTo>
                  <a:pt x="275" y="7072"/>
                  <a:pt x="266" y="7058"/>
                  <a:pt x="247" y="7054"/>
                </a:cubicBezTo>
                <a:cubicBezTo>
                  <a:pt x="251" y="7041"/>
                  <a:pt x="235" y="7041"/>
                  <a:pt x="244" y="7033"/>
                </a:cubicBezTo>
                <a:cubicBezTo>
                  <a:pt x="255" y="7032"/>
                  <a:pt x="257" y="7038"/>
                  <a:pt x="265" y="7038"/>
                </a:cubicBezTo>
                <a:cubicBezTo>
                  <a:pt x="282" y="7024"/>
                  <a:pt x="253" y="7014"/>
                  <a:pt x="236" y="7019"/>
                </a:cubicBezTo>
                <a:cubicBezTo>
                  <a:pt x="237" y="7014"/>
                  <a:pt x="236" y="7008"/>
                  <a:pt x="233" y="7002"/>
                </a:cubicBezTo>
                <a:cubicBezTo>
                  <a:pt x="219" y="7011"/>
                  <a:pt x="188" y="7002"/>
                  <a:pt x="179" y="7016"/>
                </a:cubicBezTo>
                <a:cubicBezTo>
                  <a:pt x="179" y="7015"/>
                  <a:pt x="179" y="7013"/>
                  <a:pt x="178" y="7012"/>
                </a:cubicBezTo>
                <a:cubicBezTo>
                  <a:pt x="174" y="6998"/>
                  <a:pt x="160" y="6991"/>
                  <a:pt x="147" y="6995"/>
                </a:cubicBezTo>
                <a:cubicBezTo>
                  <a:pt x="136" y="6999"/>
                  <a:pt x="151" y="7009"/>
                  <a:pt x="143" y="7012"/>
                </a:cubicBezTo>
                <a:cubicBezTo>
                  <a:pt x="133" y="7009"/>
                  <a:pt x="123" y="7006"/>
                  <a:pt x="123" y="6994"/>
                </a:cubicBezTo>
                <a:cubicBezTo>
                  <a:pt x="140" y="6993"/>
                  <a:pt x="128" y="6975"/>
                  <a:pt x="134" y="6961"/>
                </a:cubicBezTo>
                <a:cubicBezTo>
                  <a:pt x="137" y="6964"/>
                  <a:pt x="141" y="6966"/>
                  <a:pt x="146" y="6967"/>
                </a:cubicBezTo>
                <a:cubicBezTo>
                  <a:pt x="149" y="6966"/>
                  <a:pt x="148" y="6960"/>
                  <a:pt x="152" y="6960"/>
                </a:cubicBezTo>
                <a:cubicBezTo>
                  <a:pt x="153" y="6959"/>
                  <a:pt x="153" y="6957"/>
                  <a:pt x="152" y="6955"/>
                </a:cubicBezTo>
                <a:cubicBezTo>
                  <a:pt x="155" y="6954"/>
                  <a:pt x="157" y="6954"/>
                  <a:pt x="159" y="6955"/>
                </a:cubicBezTo>
                <a:cubicBezTo>
                  <a:pt x="164" y="6970"/>
                  <a:pt x="149" y="6965"/>
                  <a:pt x="151" y="6978"/>
                </a:cubicBezTo>
                <a:cubicBezTo>
                  <a:pt x="152" y="6981"/>
                  <a:pt x="155" y="6982"/>
                  <a:pt x="155" y="6985"/>
                </a:cubicBezTo>
                <a:cubicBezTo>
                  <a:pt x="175" y="6977"/>
                  <a:pt x="199" y="6974"/>
                  <a:pt x="217" y="6964"/>
                </a:cubicBezTo>
                <a:cubicBezTo>
                  <a:pt x="208" y="6956"/>
                  <a:pt x="196" y="6953"/>
                  <a:pt x="187" y="6946"/>
                </a:cubicBezTo>
                <a:cubicBezTo>
                  <a:pt x="193" y="6940"/>
                  <a:pt x="204" y="6933"/>
                  <a:pt x="211" y="6940"/>
                </a:cubicBezTo>
                <a:cubicBezTo>
                  <a:pt x="341" y="6899"/>
                  <a:pt x="468" y="6855"/>
                  <a:pt x="590" y="6806"/>
                </a:cubicBezTo>
                <a:cubicBezTo>
                  <a:pt x="590" y="6800"/>
                  <a:pt x="594" y="6799"/>
                  <a:pt x="594" y="6792"/>
                </a:cubicBezTo>
                <a:cubicBezTo>
                  <a:pt x="591" y="6790"/>
                  <a:pt x="588" y="6789"/>
                  <a:pt x="585" y="6788"/>
                </a:cubicBezTo>
                <a:cubicBezTo>
                  <a:pt x="574" y="6787"/>
                  <a:pt x="565" y="6794"/>
                  <a:pt x="563" y="6804"/>
                </a:cubicBezTo>
                <a:cubicBezTo>
                  <a:pt x="519" y="6789"/>
                  <a:pt x="485" y="6820"/>
                  <a:pt x="435" y="6819"/>
                </a:cubicBezTo>
                <a:cubicBezTo>
                  <a:pt x="437" y="6812"/>
                  <a:pt x="432" y="6810"/>
                  <a:pt x="432" y="6805"/>
                </a:cubicBezTo>
                <a:cubicBezTo>
                  <a:pt x="422" y="6806"/>
                  <a:pt x="411" y="6808"/>
                  <a:pt x="411" y="6821"/>
                </a:cubicBezTo>
                <a:cubicBezTo>
                  <a:pt x="403" y="6822"/>
                  <a:pt x="404" y="6814"/>
                  <a:pt x="395" y="6817"/>
                </a:cubicBezTo>
                <a:cubicBezTo>
                  <a:pt x="389" y="6811"/>
                  <a:pt x="393" y="6792"/>
                  <a:pt x="382" y="6796"/>
                </a:cubicBezTo>
                <a:cubicBezTo>
                  <a:pt x="372" y="6799"/>
                  <a:pt x="386" y="6809"/>
                  <a:pt x="378" y="6812"/>
                </a:cubicBezTo>
                <a:cubicBezTo>
                  <a:pt x="368" y="6815"/>
                  <a:pt x="358" y="6815"/>
                  <a:pt x="348" y="6812"/>
                </a:cubicBezTo>
                <a:cubicBezTo>
                  <a:pt x="348" y="6809"/>
                  <a:pt x="347" y="6807"/>
                  <a:pt x="343" y="6807"/>
                </a:cubicBezTo>
                <a:cubicBezTo>
                  <a:pt x="358" y="6794"/>
                  <a:pt x="345" y="6783"/>
                  <a:pt x="349" y="6767"/>
                </a:cubicBezTo>
                <a:cubicBezTo>
                  <a:pt x="354" y="6769"/>
                  <a:pt x="366" y="6763"/>
                  <a:pt x="366" y="6770"/>
                </a:cubicBezTo>
                <a:cubicBezTo>
                  <a:pt x="370" y="6751"/>
                  <a:pt x="389" y="6746"/>
                  <a:pt x="406" y="6739"/>
                </a:cubicBezTo>
                <a:cubicBezTo>
                  <a:pt x="395" y="6727"/>
                  <a:pt x="376" y="6735"/>
                  <a:pt x="358" y="6730"/>
                </a:cubicBezTo>
                <a:cubicBezTo>
                  <a:pt x="375" y="6720"/>
                  <a:pt x="345" y="6719"/>
                  <a:pt x="351" y="6699"/>
                </a:cubicBezTo>
                <a:cubicBezTo>
                  <a:pt x="367" y="6712"/>
                  <a:pt x="368" y="6696"/>
                  <a:pt x="391" y="6699"/>
                </a:cubicBezTo>
                <a:cubicBezTo>
                  <a:pt x="388" y="6673"/>
                  <a:pt x="354" y="6698"/>
                  <a:pt x="338" y="6686"/>
                </a:cubicBezTo>
                <a:cubicBezTo>
                  <a:pt x="338" y="6677"/>
                  <a:pt x="342" y="6670"/>
                  <a:pt x="354" y="6673"/>
                </a:cubicBezTo>
                <a:cubicBezTo>
                  <a:pt x="353" y="6666"/>
                  <a:pt x="341" y="6670"/>
                  <a:pt x="341" y="6663"/>
                </a:cubicBezTo>
                <a:cubicBezTo>
                  <a:pt x="342" y="6652"/>
                  <a:pt x="346" y="6645"/>
                  <a:pt x="352" y="6639"/>
                </a:cubicBezTo>
                <a:lnTo>
                  <a:pt x="359" y="6630"/>
                </a:lnTo>
                <a:lnTo>
                  <a:pt x="363" y="6630"/>
                </a:lnTo>
                <a:lnTo>
                  <a:pt x="363" y="6625"/>
                </a:lnTo>
                <a:lnTo>
                  <a:pt x="364" y="6624"/>
                </a:lnTo>
                <a:cubicBezTo>
                  <a:pt x="365" y="6622"/>
                  <a:pt x="366" y="6621"/>
                  <a:pt x="367" y="6619"/>
                </a:cubicBezTo>
                <a:cubicBezTo>
                  <a:pt x="368" y="6608"/>
                  <a:pt x="360" y="6608"/>
                  <a:pt x="360" y="6598"/>
                </a:cubicBezTo>
                <a:cubicBezTo>
                  <a:pt x="352" y="6593"/>
                  <a:pt x="346" y="6606"/>
                  <a:pt x="346" y="6598"/>
                </a:cubicBezTo>
                <a:cubicBezTo>
                  <a:pt x="339" y="6578"/>
                  <a:pt x="382" y="6568"/>
                  <a:pt x="362" y="6537"/>
                </a:cubicBezTo>
                <a:cubicBezTo>
                  <a:pt x="367" y="6532"/>
                  <a:pt x="379" y="6534"/>
                  <a:pt x="383" y="6529"/>
                </a:cubicBezTo>
                <a:cubicBezTo>
                  <a:pt x="383" y="6516"/>
                  <a:pt x="370" y="6518"/>
                  <a:pt x="359" y="6516"/>
                </a:cubicBezTo>
                <a:cubicBezTo>
                  <a:pt x="346" y="6516"/>
                  <a:pt x="359" y="6537"/>
                  <a:pt x="353" y="6537"/>
                </a:cubicBezTo>
                <a:cubicBezTo>
                  <a:pt x="335" y="6530"/>
                  <a:pt x="353" y="6506"/>
                  <a:pt x="359" y="6500"/>
                </a:cubicBezTo>
                <a:cubicBezTo>
                  <a:pt x="365" y="6505"/>
                  <a:pt x="366" y="6513"/>
                  <a:pt x="380" y="6510"/>
                </a:cubicBezTo>
                <a:cubicBezTo>
                  <a:pt x="384" y="6494"/>
                  <a:pt x="369" y="6499"/>
                  <a:pt x="373" y="6483"/>
                </a:cubicBezTo>
                <a:cubicBezTo>
                  <a:pt x="379" y="6481"/>
                  <a:pt x="393" y="6487"/>
                  <a:pt x="393" y="6479"/>
                </a:cubicBezTo>
                <a:cubicBezTo>
                  <a:pt x="385" y="6470"/>
                  <a:pt x="366" y="6478"/>
                  <a:pt x="360" y="6483"/>
                </a:cubicBezTo>
                <a:cubicBezTo>
                  <a:pt x="351" y="6478"/>
                  <a:pt x="356" y="6459"/>
                  <a:pt x="339" y="6463"/>
                </a:cubicBezTo>
                <a:lnTo>
                  <a:pt x="339" y="6429"/>
                </a:lnTo>
                <a:lnTo>
                  <a:pt x="349" y="6429"/>
                </a:lnTo>
                <a:cubicBezTo>
                  <a:pt x="349" y="6414"/>
                  <a:pt x="343" y="6400"/>
                  <a:pt x="332" y="6389"/>
                </a:cubicBezTo>
                <a:cubicBezTo>
                  <a:pt x="339" y="6364"/>
                  <a:pt x="352" y="6341"/>
                  <a:pt x="371" y="6324"/>
                </a:cubicBezTo>
                <a:cubicBezTo>
                  <a:pt x="369" y="6312"/>
                  <a:pt x="344" y="6323"/>
                  <a:pt x="338" y="6314"/>
                </a:cubicBezTo>
                <a:cubicBezTo>
                  <a:pt x="335" y="6301"/>
                  <a:pt x="356" y="6312"/>
                  <a:pt x="358" y="6304"/>
                </a:cubicBezTo>
                <a:cubicBezTo>
                  <a:pt x="354" y="6301"/>
                  <a:pt x="343" y="6288"/>
                  <a:pt x="338" y="6297"/>
                </a:cubicBezTo>
                <a:cubicBezTo>
                  <a:pt x="329" y="6290"/>
                  <a:pt x="340" y="6271"/>
                  <a:pt x="338" y="6264"/>
                </a:cubicBezTo>
                <a:cubicBezTo>
                  <a:pt x="335" y="6256"/>
                  <a:pt x="322" y="6260"/>
                  <a:pt x="321" y="6250"/>
                </a:cubicBezTo>
                <a:cubicBezTo>
                  <a:pt x="319" y="6236"/>
                  <a:pt x="332" y="6236"/>
                  <a:pt x="334" y="6227"/>
                </a:cubicBezTo>
                <a:cubicBezTo>
                  <a:pt x="336" y="6217"/>
                  <a:pt x="327" y="6220"/>
                  <a:pt x="327" y="6213"/>
                </a:cubicBezTo>
                <a:cubicBezTo>
                  <a:pt x="318" y="6219"/>
                  <a:pt x="308" y="6223"/>
                  <a:pt x="297" y="6224"/>
                </a:cubicBezTo>
                <a:cubicBezTo>
                  <a:pt x="290" y="6211"/>
                  <a:pt x="298" y="6204"/>
                  <a:pt x="290" y="6193"/>
                </a:cubicBezTo>
                <a:cubicBezTo>
                  <a:pt x="298" y="6189"/>
                  <a:pt x="308" y="6192"/>
                  <a:pt x="313" y="6200"/>
                </a:cubicBezTo>
                <a:cubicBezTo>
                  <a:pt x="342" y="6189"/>
                  <a:pt x="321" y="6162"/>
                  <a:pt x="329" y="6149"/>
                </a:cubicBezTo>
                <a:cubicBezTo>
                  <a:pt x="317" y="6146"/>
                  <a:pt x="309" y="6158"/>
                  <a:pt x="306" y="6146"/>
                </a:cubicBezTo>
                <a:cubicBezTo>
                  <a:pt x="298" y="6149"/>
                  <a:pt x="313" y="6161"/>
                  <a:pt x="296" y="6160"/>
                </a:cubicBezTo>
                <a:cubicBezTo>
                  <a:pt x="297" y="6153"/>
                  <a:pt x="293" y="6153"/>
                  <a:pt x="289" y="6153"/>
                </a:cubicBezTo>
                <a:cubicBezTo>
                  <a:pt x="295" y="6147"/>
                  <a:pt x="307" y="6148"/>
                  <a:pt x="303" y="6132"/>
                </a:cubicBezTo>
                <a:cubicBezTo>
                  <a:pt x="313" y="6129"/>
                  <a:pt x="315" y="6135"/>
                  <a:pt x="323" y="6135"/>
                </a:cubicBezTo>
                <a:cubicBezTo>
                  <a:pt x="325" y="6127"/>
                  <a:pt x="326" y="6119"/>
                  <a:pt x="326" y="6111"/>
                </a:cubicBezTo>
                <a:cubicBezTo>
                  <a:pt x="336" y="6107"/>
                  <a:pt x="346" y="6104"/>
                  <a:pt x="356" y="6101"/>
                </a:cubicBezTo>
                <a:cubicBezTo>
                  <a:pt x="354" y="6086"/>
                  <a:pt x="337" y="6088"/>
                  <a:pt x="329" y="6080"/>
                </a:cubicBezTo>
                <a:cubicBezTo>
                  <a:pt x="316" y="6081"/>
                  <a:pt x="313" y="6094"/>
                  <a:pt x="299" y="6094"/>
                </a:cubicBezTo>
                <a:cubicBezTo>
                  <a:pt x="287" y="6088"/>
                  <a:pt x="300" y="6074"/>
                  <a:pt x="289" y="6070"/>
                </a:cubicBezTo>
                <a:cubicBezTo>
                  <a:pt x="278" y="6067"/>
                  <a:pt x="286" y="6081"/>
                  <a:pt x="276" y="6077"/>
                </a:cubicBezTo>
                <a:cubicBezTo>
                  <a:pt x="261" y="6057"/>
                  <a:pt x="278" y="6051"/>
                  <a:pt x="282" y="6030"/>
                </a:cubicBezTo>
                <a:cubicBezTo>
                  <a:pt x="290" y="6028"/>
                  <a:pt x="299" y="6030"/>
                  <a:pt x="305" y="6036"/>
                </a:cubicBezTo>
                <a:cubicBezTo>
                  <a:pt x="317" y="6034"/>
                  <a:pt x="316" y="6019"/>
                  <a:pt x="311" y="6009"/>
                </a:cubicBezTo>
                <a:cubicBezTo>
                  <a:pt x="307" y="6010"/>
                  <a:pt x="308" y="6018"/>
                  <a:pt x="308" y="6023"/>
                </a:cubicBezTo>
                <a:cubicBezTo>
                  <a:pt x="304" y="6007"/>
                  <a:pt x="286" y="6004"/>
                  <a:pt x="274" y="5996"/>
                </a:cubicBezTo>
                <a:cubicBezTo>
                  <a:pt x="270" y="5982"/>
                  <a:pt x="280" y="5981"/>
                  <a:pt x="281" y="5972"/>
                </a:cubicBezTo>
                <a:cubicBezTo>
                  <a:pt x="277" y="5962"/>
                  <a:pt x="254" y="5976"/>
                  <a:pt x="254" y="5970"/>
                </a:cubicBezTo>
                <a:cubicBezTo>
                  <a:pt x="249" y="5951"/>
                  <a:pt x="274" y="5962"/>
                  <a:pt x="281" y="5962"/>
                </a:cubicBezTo>
                <a:cubicBezTo>
                  <a:pt x="269" y="5952"/>
                  <a:pt x="273" y="5950"/>
                  <a:pt x="287" y="5942"/>
                </a:cubicBezTo>
                <a:cubicBezTo>
                  <a:pt x="286" y="5937"/>
                  <a:pt x="280" y="5936"/>
                  <a:pt x="280" y="5931"/>
                </a:cubicBezTo>
                <a:cubicBezTo>
                  <a:pt x="279" y="5921"/>
                  <a:pt x="268" y="5945"/>
                  <a:pt x="263" y="5931"/>
                </a:cubicBezTo>
                <a:cubicBezTo>
                  <a:pt x="262" y="5918"/>
                  <a:pt x="281" y="5924"/>
                  <a:pt x="287" y="5918"/>
                </a:cubicBezTo>
                <a:cubicBezTo>
                  <a:pt x="280" y="5915"/>
                  <a:pt x="281" y="5904"/>
                  <a:pt x="270" y="5904"/>
                </a:cubicBezTo>
                <a:cubicBezTo>
                  <a:pt x="279" y="5896"/>
                  <a:pt x="290" y="5897"/>
                  <a:pt x="303" y="5887"/>
                </a:cubicBezTo>
                <a:cubicBezTo>
                  <a:pt x="314" y="5889"/>
                  <a:pt x="317" y="5899"/>
                  <a:pt x="317" y="5914"/>
                </a:cubicBezTo>
                <a:cubicBezTo>
                  <a:pt x="328" y="5903"/>
                  <a:pt x="332" y="5887"/>
                  <a:pt x="326" y="5872"/>
                </a:cubicBezTo>
                <a:cubicBezTo>
                  <a:pt x="332" y="5884"/>
                  <a:pt x="344" y="5892"/>
                  <a:pt x="357" y="5893"/>
                </a:cubicBezTo>
                <a:cubicBezTo>
                  <a:pt x="366" y="5878"/>
                  <a:pt x="381" y="5869"/>
                  <a:pt x="386" y="5851"/>
                </a:cubicBezTo>
                <a:cubicBezTo>
                  <a:pt x="393" y="5854"/>
                  <a:pt x="400" y="5861"/>
                  <a:pt x="393" y="5868"/>
                </a:cubicBezTo>
                <a:cubicBezTo>
                  <a:pt x="403" y="5865"/>
                  <a:pt x="403" y="5873"/>
                  <a:pt x="410" y="5871"/>
                </a:cubicBezTo>
                <a:cubicBezTo>
                  <a:pt x="418" y="5870"/>
                  <a:pt x="411" y="5854"/>
                  <a:pt x="413" y="5847"/>
                </a:cubicBezTo>
                <a:cubicBezTo>
                  <a:pt x="419" y="5850"/>
                  <a:pt x="425" y="5848"/>
                  <a:pt x="430" y="5844"/>
                </a:cubicBezTo>
                <a:cubicBezTo>
                  <a:pt x="431" y="5835"/>
                  <a:pt x="434" y="5826"/>
                  <a:pt x="436" y="5817"/>
                </a:cubicBezTo>
                <a:cubicBezTo>
                  <a:pt x="420" y="5820"/>
                  <a:pt x="408" y="5834"/>
                  <a:pt x="406" y="5851"/>
                </a:cubicBezTo>
                <a:cubicBezTo>
                  <a:pt x="402" y="5847"/>
                  <a:pt x="401" y="5838"/>
                  <a:pt x="396" y="5834"/>
                </a:cubicBezTo>
                <a:cubicBezTo>
                  <a:pt x="393" y="5838"/>
                  <a:pt x="384" y="5835"/>
                  <a:pt x="386" y="5844"/>
                </a:cubicBezTo>
                <a:cubicBezTo>
                  <a:pt x="376" y="5839"/>
                  <a:pt x="381" y="5818"/>
                  <a:pt x="372" y="5811"/>
                </a:cubicBezTo>
                <a:cubicBezTo>
                  <a:pt x="367" y="5814"/>
                  <a:pt x="366" y="5823"/>
                  <a:pt x="363" y="5828"/>
                </a:cubicBezTo>
                <a:cubicBezTo>
                  <a:pt x="382" y="5833"/>
                  <a:pt x="350" y="5855"/>
                  <a:pt x="370" y="5858"/>
                </a:cubicBezTo>
                <a:cubicBezTo>
                  <a:pt x="363" y="5872"/>
                  <a:pt x="348" y="5880"/>
                  <a:pt x="333" y="5879"/>
                </a:cubicBezTo>
                <a:lnTo>
                  <a:pt x="333" y="5858"/>
                </a:lnTo>
                <a:lnTo>
                  <a:pt x="316" y="5858"/>
                </a:lnTo>
                <a:cubicBezTo>
                  <a:pt x="309" y="5861"/>
                  <a:pt x="306" y="5870"/>
                  <a:pt x="306" y="5882"/>
                </a:cubicBezTo>
                <a:cubicBezTo>
                  <a:pt x="268" y="5890"/>
                  <a:pt x="274" y="5866"/>
                  <a:pt x="265" y="5866"/>
                </a:cubicBezTo>
                <a:cubicBezTo>
                  <a:pt x="252" y="5847"/>
                  <a:pt x="277" y="5837"/>
                  <a:pt x="278" y="5822"/>
                </a:cubicBezTo>
                <a:lnTo>
                  <a:pt x="295" y="5822"/>
                </a:lnTo>
                <a:lnTo>
                  <a:pt x="294" y="5824"/>
                </a:lnTo>
                <a:cubicBezTo>
                  <a:pt x="294" y="5830"/>
                  <a:pt x="296" y="5835"/>
                  <a:pt x="299" y="5840"/>
                </a:cubicBezTo>
                <a:lnTo>
                  <a:pt x="299" y="5842"/>
                </a:lnTo>
                <a:cubicBezTo>
                  <a:pt x="305" y="5838"/>
                  <a:pt x="315" y="5836"/>
                  <a:pt x="318" y="5826"/>
                </a:cubicBezTo>
                <a:cubicBezTo>
                  <a:pt x="311" y="5828"/>
                  <a:pt x="308" y="5826"/>
                  <a:pt x="306" y="5823"/>
                </a:cubicBezTo>
                <a:lnTo>
                  <a:pt x="305" y="5821"/>
                </a:lnTo>
                <a:lnTo>
                  <a:pt x="305" y="5811"/>
                </a:lnTo>
                <a:cubicBezTo>
                  <a:pt x="300" y="5805"/>
                  <a:pt x="284" y="5810"/>
                  <a:pt x="278" y="5805"/>
                </a:cubicBezTo>
                <a:cubicBezTo>
                  <a:pt x="295" y="5789"/>
                  <a:pt x="267" y="5769"/>
                  <a:pt x="287" y="5754"/>
                </a:cubicBezTo>
                <a:cubicBezTo>
                  <a:pt x="276" y="5744"/>
                  <a:pt x="262" y="5764"/>
                  <a:pt x="264" y="5768"/>
                </a:cubicBezTo>
                <a:lnTo>
                  <a:pt x="246" y="5768"/>
                </a:lnTo>
                <a:cubicBezTo>
                  <a:pt x="249" y="5758"/>
                  <a:pt x="241" y="5759"/>
                  <a:pt x="242" y="5751"/>
                </a:cubicBezTo>
                <a:cubicBezTo>
                  <a:pt x="251" y="5751"/>
                  <a:pt x="262" y="5752"/>
                  <a:pt x="266" y="5747"/>
                </a:cubicBezTo>
                <a:cubicBezTo>
                  <a:pt x="264" y="5725"/>
                  <a:pt x="258" y="5727"/>
                  <a:pt x="255" y="5707"/>
                </a:cubicBezTo>
                <a:cubicBezTo>
                  <a:pt x="278" y="5704"/>
                  <a:pt x="279" y="5682"/>
                  <a:pt x="298" y="5676"/>
                </a:cubicBezTo>
                <a:cubicBezTo>
                  <a:pt x="289" y="5664"/>
                  <a:pt x="289" y="5659"/>
                  <a:pt x="271" y="5659"/>
                </a:cubicBezTo>
                <a:cubicBezTo>
                  <a:pt x="281" y="5647"/>
                  <a:pt x="285" y="5650"/>
                  <a:pt x="298" y="5642"/>
                </a:cubicBezTo>
                <a:cubicBezTo>
                  <a:pt x="301" y="5653"/>
                  <a:pt x="288" y="5647"/>
                  <a:pt x="288" y="5656"/>
                </a:cubicBezTo>
                <a:cubicBezTo>
                  <a:pt x="290" y="5659"/>
                  <a:pt x="291" y="5662"/>
                  <a:pt x="295" y="5662"/>
                </a:cubicBezTo>
                <a:cubicBezTo>
                  <a:pt x="304" y="5638"/>
                  <a:pt x="328" y="5630"/>
                  <a:pt x="351" y="5621"/>
                </a:cubicBezTo>
                <a:cubicBezTo>
                  <a:pt x="361" y="5623"/>
                  <a:pt x="349" y="5632"/>
                  <a:pt x="351" y="5638"/>
                </a:cubicBezTo>
                <a:lnTo>
                  <a:pt x="328" y="5638"/>
                </a:lnTo>
                <a:cubicBezTo>
                  <a:pt x="321" y="5642"/>
                  <a:pt x="328" y="5671"/>
                  <a:pt x="315" y="5659"/>
                </a:cubicBezTo>
                <a:cubicBezTo>
                  <a:pt x="317" y="5671"/>
                  <a:pt x="325" y="5677"/>
                  <a:pt x="322" y="5696"/>
                </a:cubicBezTo>
                <a:cubicBezTo>
                  <a:pt x="341" y="5690"/>
                  <a:pt x="353" y="5696"/>
                  <a:pt x="372" y="5688"/>
                </a:cubicBezTo>
                <a:cubicBezTo>
                  <a:pt x="362" y="5673"/>
                  <a:pt x="338" y="5691"/>
                  <a:pt x="325" y="5682"/>
                </a:cubicBezTo>
                <a:cubicBezTo>
                  <a:pt x="325" y="5678"/>
                  <a:pt x="327" y="5674"/>
                  <a:pt x="330" y="5672"/>
                </a:cubicBezTo>
                <a:cubicBezTo>
                  <a:pt x="336" y="5668"/>
                  <a:pt x="344" y="5669"/>
                  <a:pt x="348" y="5675"/>
                </a:cubicBezTo>
                <a:cubicBezTo>
                  <a:pt x="369" y="5668"/>
                  <a:pt x="370" y="5641"/>
                  <a:pt x="405" y="5647"/>
                </a:cubicBezTo>
                <a:cubicBezTo>
                  <a:pt x="405" y="5653"/>
                  <a:pt x="405" y="5658"/>
                  <a:pt x="405" y="5664"/>
                </a:cubicBezTo>
                <a:lnTo>
                  <a:pt x="428" y="5664"/>
                </a:lnTo>
                <a:cubicBezTo>
                  <a:pt x="427" y="5651"/>
                  <a:pt x="442" y="5655"/>
                  <a:pt x="451" y="5653"/>
                </a:cubicBezTo>
                <a:cubicBezTo>
                  <a:pt x="452" y="5645"/>
                  <a:pt x="455" y="5635"/>
                  <a:pt x="455" y="5629"/>
                </a:cubicBezTo>
                <a:cubicBezTo>
                  <a:pt x="456" y="5624"/>
                  <a:pt x="457" y="5618"/>
                  <a:pt x="457" y="5613"/>
                </a:cubicBezTo>
                <a:lnTo>
                  <a:pt x="448" y="5613"/>
                </a:lnTo>
                <a:cubicBezTo>
                  <a:pt x="451" y="5606"/>
                  <a:pt x="451" y="5598"/>
                  <a:pt x="448" y="5592"/>
                </a:cubicBezTo>
                <a:cubicBezTo>
                  <a:pt x="435" y="5595"/>
                  <a:pt x="432" y="5588"/>
                  <a:pt x="421" y="5589"/>
                </a:cubicBezTo>
                <a:cubicBezTo>
                  <a:pt x="422" y="5581"/>
                  <a:pt x="437" y="5587"/>
                  <a:pt x="444" y="5585"/>
                </a:cubicBezTo>
                <a:cubicBezTo>
                  <a:pt x="444" y="5581"/>
                  <a:pt x="444" y="5576"/>
                  <a:pt x="444" y="5572"/>
                </a:cubicBezTo>
                <a:cubicBezTo>
                  <a:pt x="427" y="5572"/>
                  <a:pt x="428" y="5589"/>
                  <a:pt x="404" y="5582"/>
                </a:cubicBezTo>
                <a:cubicBezTo>
                  <a:pt x="402" y="5598"/>
                  <a:pt x="413" y="5577"/>
                  <a:pt x="411" y="5592"/>
                </a:cubicBezTo>
                <a:lnTo>
                  <a:pt x="394" y="5592"/>
                </a:lnTo>
                <a:cubicBezTo>
                  <a:pt x="391" y="5588"/>
                  <a:pt x="391" y="5580"/>
                  <a:pt x="387" y="5575"/>
                </a:cubicBezTo>
                <a:cubicBezTo>
                  <a:pt x="376" y="5578"/>
                  <a:pt x="365" y="5580"/>
                  <a:pt x="354" y="5579"/>
                </a:cubicBezTo>
                <a:cubicBezTo>
                  <a:pt x="346" y="5586"/>
                  <a:pt x="364" y="5589"/>
                  <a:pt x="354" y="5600"/>
                </a:cubicBezTo>
                <a:cubicBezTo>
                  <a:pt x="350" y="5599"/>
                  <a:pt x="350" y="5592"/>
                  <a:pt x="350" y="5587"/>
                </a:cubicBezTo>
                <a:cubicBezTo>
                  <a:pt x="338" y="5591"/>
                  <a:pt x="323" y="5594"/>
                  <a:pt x="310" y="5597"/>
                </a:cubicBezTo>
                <a:cubicBezTo>
                  <a:pt x="313" y="5608"/>
                  <a:pt x="329" y="5605"/>
                  <a:pt x="337" y="5610"/>
                </a:cubicBezTo>
                <a:cubicBezTo>
                  <a:pt x="327" y="5617"/>
                  <a:pt x="305" y="5612"/>
                  <a:pt x="297" y="5621"/>
                </a:cubicBezTo>
                <a:cubicBezTo>
                  <a:pt x="301" y="5610"/>
                  <a:pt x="287" y="5616"/>
                  <a:pt x="280" y="5615"/>
                </a:cubicBezTo>
                <a:cubicBezTo>
                  <a:pt x="278" y="5607"/>
                  <a:pt x="277" y="5599"/>
                  <a:pt x="277" y="5591"/>
                </a:cubicBezTo>
                <a:cubicBezTo>
                  <a:pt x="271" y="5580"/>
                  <a:pt x="263" y="5589"/>
                  <a:pt x="250" y="5588"/>
                </a:cubicBezTo>
                <a:cubicBezTo>
                  <a:pt x="254" y="5577"/>
                  <a:pt x="254" y="5564"/>
                  <a:pt x="271" y="5567"/>
                </a:cubicBezTo>
                <a:cubicBezTo>
                  <a:pt x="260" y="5558"/>
                  <a:pt x="251" y="5546"/>
                  <a:pt x="243" y="5534"/>
                </a:cubicBezTo>
                <a:lnTo>
                  <a:pt x="257" y="5534"/>
                </a:lnTo>
                <a:cubicBezTo>
                  <a:pt x="254" y="5530"/>
                  <a:pt x="243" y="5512"/>
                  <a:pt x="243" y="5527"/>
                </a:cubicBezTo>
                <a:cubicBezTo>
                  <a:pt x="235" y="5525"/>
                  <a:pt x="236" y="5514"/>
                  <a:pt x="233" y="5506"/>
                </a:cubicBezTo>
                <a:cubicBezTo>
                  <a:pt x="252" y="5488"/>
                  <a:pt x="266" y="5498"/>
                  <a:pt x="293" y="5495"/>
                </a:cubicBezTo>
                <a:cubicBezTo>
                  <a:pt x="303" y="5491"/>
                  <a:pt x="288" y="5482"/>
                  <a:pt x="296" y="5478"/>
                </a:cubicBezTo>
                <a:cubicBezTo>
                  <a:pt x="311" y="5487"/>
                  <a:pt x="309" y="5502"/>
                  <a:pt x="327" y="5512"/>
                </a:cubicBezTo>
                <a:cubicBezTo>
                  <a:pt x="343" y="5511"/>
                  <a:pt x="336" y="5489"/>
                  <a:pt x="347" y="5484"/>
                </a:cubicBezTo>
                <a:cubicBezTo>
                  <a:pt x="353" y="5491"/>
                  <a:pt x="356" y="5499"/>
                  <a:pt x="361" y="5505"/>
                </a:cubicBezTo>
                <a:cubicBezTo>
                  <a:pt x="381" y="5482"/>
                  <a:pt x="434" y="5492"/>
                  <a:pt x="451" y="5467"/>
                </a:cubicBezTo>
                <a:cubicBezTo>
                  <a:pt x="448" y="5462"/>
                  <a:pt x="446" y="5457"/>
                  <a:pt x="438" y="5457"/>
                </a:cubicBezTo>
                <a:cubicBezTo>
                  <a:pt x="418" y="5463"/>
                  <a:pt x="398" y="5467"/>
                  <a:pt x="377" y="5468"/>
                </a:cubicBezTo>
                <a:lnTo>
                  <a:pt x="377" y="5454"/>
                </a:lnTo>
                <a:lnTo>
                  <a:pt x="404" y="5454"/>
                </a:lnTo>
                <a:cubicBezTo>
                  <a:pt x="401" y="5449"/>
                  <a:pt x="389" y="5452"/>
                  <a:pt x="387" y="5444"/>
                </a:cubicBezTo>
                <a:cubicBezTo>
                  <a:pt x="386" y="5432"/>
                  <a:pt x="398" y="5433"/>
                  <a:pt x="400" y="5423"/>
                </a:cubicBezTo>
                <a:cubicBezTo>
                  <a:pt x="404" y="5424"/>
                  <a:pt x="404" y="5430"/>
                  <a:pt x="404" y="5434"/>
                </a:cubicBezTo>
                <a:cubicBezTo>
                  <a:pt x="418" y="5435"/>
                  <a:pt x="414" y="5419"/>
                  <a:pt x="430" y="5423"/>
                </a:cubicBezTo>
                <a:cubicBezTo>
                  <a:pt x="429" y="5413"/>
                  <a:pt x="431" y="5397"/>
                  <a:pt x="420" y="5396"/>
                </a:cubicBezTo>
                <a:cubicBezTo>
                  <a:pt x="423" y="5378"/>
                  <a:pt x="438" y="5361"/>
                  <a:pt x="433" y="5345"/>
                </a:cubicBezTo>
                <a:cubicBezTo>
                  <a:pt x="422" y="5361"/>
                  <a:pt x="409" y="5376"/>
                  <a:pt x="396" y="5390"/>
                </a:cubicBezTo>
                <a:cubicBezTo>
                  <a:pt x="391" y="5384"/>
                  <a:pt x="390" y="5366"/>
                  <a:pt x="403" y="5369"/>
                </a:cubicBezTo>
                <a:cubicBezTo>
                  <a:pt x="397" y="5361"/>
                  <a:pt x="379" y="5366"/>
                  <a:pt x="376" y="5356"/>
                </a:cubicBezTo>
                <a:cubicBezTo>
                  <a:pt x="373" y="5345"/>
                  <a:pt x="388" y="5353"/>
                  <a:pt x="389" y="5345"/>
                </a:cubicBezTo>
                <a:cubicBezTo>
                  <a:pt x="390" y="5338"/>
                  <a:pt x="379" y="5342"/>
                  <a:pt x="379" y="5335"/>
                </a:cubicBezTo>
                <a:cubicBezTo>
                  <a:pt x="371" y="5334"/>
                  <a:pt x="381" y="5351"/>
                  <a:pt x="369" y="5346"/>
                </a:cubicBezTo>
                <a:cubicBezTo>
                  <a:pt x="376" y="5336"/>
                  <a:pt x="359" y="5331"/>
                  <a:pt x="355" y="5322"/>
                </a:cubicBezTo>
                <a:cubicBezTo>
                  <a:pt x="361" y="5312"/>
                  <a:pt x="372" y="5306"/>
                  <a:pt x="372" y="5291"/>
                </a:cubicBezTo>
                <a:cubicBezTo>
                  <a:pt x="376" y="5301"/>
                  <a:pt x="380" y="5296"/>
                  <a:pt x="388" y="5291"/>
                </a:cubicBezTo>
                <a:cubicBezTo>
                  <a:pt x="391" y="5281"/>
                  <a:pt x="380" y="5285"/>
                  <a:pt x="378" y="5278"/>
                </a:cubicBezTo>
                <a:cubicBezTo>
                  <a:pt x="373" y="5282"/>
                  <a:pt x="375" y="5293"/>
                  <a:pt x="362" y="5289"/>
                </a:cubicBezTo>
                <a:cubicBezTo>
                  <a:pt x="360" y="5279"/>
                  <a:pt x="379" y="5259"/>
                  <a:pt x="358" y="5262"/>
                </a:cubicBezTo>
                <a:cubicBezTo>
                  <a:pt x="374" y="5250"/>
                  <a:pt x="399" y="5246"/>
                  <a:pt x="408" y="5237"/>
                </a:cubicBezTo>
                <a:cubicBezTo>
                  <a:pt x="420" y="5237"/>
                  <a:pt x="421" y="5248"/>
                  <a:pt x="421" y="5261"/>
                </a:cubicBezTo>
                <a:cubicBezTo>
                  <a:pt x="431" y="5253"/>
                  <a:pt x="445" y="5236"/>
                  <a:pt x="434" y="5220"/>
                </a:cubicBezTo>
                <a:cubicBezTo>
                  <a:pt x="414" y="5220"/>
                  <a:pt x="412" y="5238"/>
                  <a:pt x="387" y="5234"/>
                </a:cubicBezTo>
                <a:cubicBezTo>
                  <a:pt x="402" y="5219"/>
                  <a:pt x="411" y="5200"/>
                  <a:pt x="441" y="5200"/>
                </a:cubicBezTo>
                <a:cubicBezTo>
                  <a:pt x="448" y="5189"/>
                  <a:pt x="460" y="5183"/>
                  <a:pt x="473" y="5186"/>
                </a:cubicBezTo>
                <a:cubicBezTo>
                  <a:pt x="471" y="5180"/>
                  <a:pt x="471" y="5174"/>
                  <a:pt x="469" y="5168"/>
                </a:cubicBezTo>
                <a:cubicBezTo>
                  <a:pt x="435" y="5176"/>
                  <a:pt x="399" y="5166"/>
                  <a:pt x="373" y="5143"/>
                </a:cubicBezTo>
                <a:cubicBezTo>
                  <a:pt x="370" y="5132"/>
                  <a:pt x="378" y="5132"/>
                  <a:pt x="383" y="5129"/>
                </a:cubicBezTo>
                <a:cubicBezTo>
                  <a:pt x="376" y="5124"/>
                  <a:pt x="366" y="5124"/>
                  <a:pt x="362" y="5116"/>
                </a:cubicBezTo>
                <a:cubicBezTo>
                  <a:pt x="366" y="5103"/>
                  <a:pt x="383" y="5117"/>
                  <a:pt x="399" y="5112"/>
                </a:cubicBezTo>
                <a:cubicBezTo>
                  <a:pt x="399" y="5109"/>
                  <a:pt x="399" y="5105"/>
                  <a:pt x="399" y="5102"/>
                </a:cubicBezTo>
                <a:cubicBezTo>
                  <a:pt x="399" y="5095"/>
                  <a:pt x="387" y="5101"/>
                  <a:pt x="382" y="5099"/>
                </a:cubicBezTo>
                <a:cubicBezTo>
                  <a:pt x="385" y="5090"/>
                  <a:pt x="399" y="5091"/>
                  <a:pt x="406" y="5085"/>
                </a:cubicBezTo>
                <a:cubicBezTo>
                  <a:pt x="409" y="5095"/>
                  <a:pt x="410" y="5097"/>
                  <a:pt x="402" y="5102"/>
                </a:cubicBezTo>
                <a:cubicBezTo>
                  <a:pt x="402" y="5103"/>
                  <a:pt x="403" y="5104"/>
                  <a:pt x="403" y="5105"/>
                </a:cubicBezTo>
                <a:lnTo>
                  <a:pt x="403" y="5105"/>
                </a:lnTo>
                <a:lnTo>
                  <a:pt x="402" y="5105"/>
                </a:lnTo>
                <a:lnTo>
                  <a:pt x="402" y="5107"/>
                </a:lnTo>
                <a:cubicBezTo>
                  <a:pt x="403" y="5113"/>
                  <a:pt x="402" y="5119"/>
                  <a:pt x="409" y="5115"/>
                </a:cubicBezTo>
                <a:lnTo>
                  <a:pt x="409" y="5108"/>
                </a:lnTo>
                <a:lnTo>
                  <a:pt x="410" y="5109"/>
                </a:lnTo>
                <a:cubicBezTo>
                  <a:pt x="414" y="5109"/>
                  <a:pt x="418" y="5109"/>
                  <a:pt x="423" y="5109"/>
                </a:cubicBezTo>
                <a:cubicBezTo>
                  <a:pt x="431" y="5092"/>
                  <a:pt x="446" y="5094"/>
                  <a:pt x="460" y="5103"/>
                </a:cubicBezTo>
                <a:cubicBezTo>
                  <a:pt x="458" y="5088"/>
                  <a:pt x="456" y="5073"/>
                  <a:pt x="456" y="5059"/>
                </a:cubicBezTo>
                <a:cubicBezTo>
                  <a:pt x="454" y="5061"/>
                  <a:pt x="453" y="5064"/>
                  <a:pt x="453" y="5067"/>
                </a:cubicBezTo>
                <a:cubicBezTo>
                  <a:pt x="444" y="5064"/>
                  <a:pt x="435" y="5063"/>
                  <a:pt x="426" y="5064"/>
                </a:cubicBezTo>
                <a:cubicBezTo>
                  <a:pt x="426" y="5060"/>
                  <a:pt x="426" y="5056"/>
                  <a:pt x="426" y="5051"/>
                </a:cubicBezTo>
                <a:lnTo>
                  <a:pt x="399" y="5051"/>
                </a:lnTo>
                <a:cubicBezTo>
                  <a:pt x="413" y="5035"/>
                  <a:pt x="438" y="5048"/>
                  <a:pt x="452" y="5037"/>
                </a:cubicBezTo>
                <a:cubicBezTo>
                  <a:pt x="451" y="5041"/>
                  <a:pt x="453" y="5043"/>
                  <a:pt x="455" y="5043"/>
                </a:cubicBezTo>
                <a:cubicBezTo>
                  <a:pt x="455" y="5036"/>
                  <a:pt x="455" y="5030"/>
                  <a:pt x="455" y="5022"/>
                </a:cubicBezTo>
                <a:cubicBezTo>
                  <a:pt x="446" y="5028"/>
                  <a:pt x="436" y="5031"/>
                  <a:pt x="425" y="5030"/>
                </a:cubicBezTo>
                <a:cubicBezTo>
                  <a:pt x="426" y="5024"/>
                  <a:pt x="424" y="5020"/>
                  <a:pt x="418" y="5020"/>
                </a:cubicBezTo>
                <a:cubicBezTo>
                  <a:pt x="427" y="5013"/>
                  <a:pt x="441" y="5006"/>
                  <a:pt x="431" y="4990"/>
                </a:cubicBezTo>
                <a:cubicBezTo>
                  <a:pt x="444" y="4989"/>
                  <a:pt x="440" y="4985"/>
                  <a:pt x="438" y="4976"/>
                </a:cubicBezTo>
                <a:cubicBezTo>
                  <a:pt x="443" y="4971"/>
                  <a:pt x="450" y="4970"/>
                  <a:pt x="457" y="4972"/>
                </a:cubicBezTo>
                <a:cubicBezTo>
                  <a:pt x="458" y="4964"/>
                  <a:pt x="460" y="4957"/>
                  <a:pt x="460" y="4950"/>
                </a:cubicBezTo>
                <a:cubicBezTo>
                  <a:pt x="448" y="4952"/>
                  <a:pt x="436" y="4953"/>
                  <a:pt x="424" y="4953"/>
                </a:cubicBezTo>
                <a:cubicBezTo>
                  <a:pt x="420" y="4938"/>
                  <a:pt x="425" y="4934"/>
                  <a:pt x="424" y="4915"/>
                </a:cubicBezTo>
                <a:cubicBezTo>
                  <a:pt x="397" y="4917"/>
                  <a:pt x="398" y="4946"/>
                  <a:pt x="388" y="4963"/>
                </a:cubicBezTo>
                <a:cubicBezTo>
                  <a:pt x="378" y="4963"/>
                  <a:pt x="378" y="4952"/>
                  <a:pt x="378" y="4942"/>
                </a:cubicBezTo>
                <a:cubicBezTo>
                  <a:pt x="384" y="4944"/>
                  <a:pt x="389" y="4942"/>
                  <a:pt x="394" y="4939"/>
                </a:cubicBezTo>
                <a:cubicBezTo>
                  <a:pt x="393" y="4931"/>
                  <a:pt x="379" y="4938"/>
                  <a:pt x="374" y="4936"/>
                </a:cubicBezTo>
                <a:cubicBezTo>
                  <a:pt x="364" y="4930"/>
                  <a:pt x="391" y="4932"/>
                  <a:pt x="397" y="4932"/>
                </a:cubicBezTo>
                <a:cubicBezTo>
                  <a:pt x="374" y="4925"/>
                  <a:pt x="350" y="4922"/>
                  <a:pt x="327" y="4923"/>
                </a:cubicBezTo>
                <a:cubicBezTo>
                  <a:pt x="326" y="4918"/>
                  <a:pt x="328" y="4909"/>
                  <a:pt x="323" y="4909"/>
                </a:cubicBezTo>
                <a:cubicBezTo>
                  <a:pt x="310" y="4925"/>
                  <a:pt x="282" y="4923"/>
                  <a:pt x="263" y="4917"/>
                </a:cubicBezTo>
                <a:cubicBezTo>
                  <a:pt x="262" y="4911"/>
                  <a:pt x="266" y="4900"/>
                  <a:pt x="256" y="4904"/>
                </a:cubicBezTo>
                <a:cubicBezTo>
                  <a:pt x="258" y="4900"/>
                  <a:pt x="262" y="4900"/>
                  <a:pt x="262" y="4893"/>
                </a:cubicBezTo>
                <a:cubicBezTo>
                  <a:pt x="273" y="4897"/>
                  <a:pt x="285" y="4900"/>
                  <a:pt x="289" y="4910"/>
                </a:cubicBezTo>
                <a:cubicBezTo>
                  <a:pt x="300" y="4908"/>
                  <a:pt x="304" y="4899"/>
                  <a:pt x="316" y="4899"/>
                </a:cubicBezTo>
                <a:cubicBezTo>
                  <a:pt x="330" y="4913"/>
                  <a:pt x="350" y="4919"/>
                  <a:pt x="370" y="4915"/>
                </a:cubicBezTo>
                <a:cubicBezTo>
                  <a:pt x="374" y="4904"/>
                  <a:pt x="360" y="4910"/>
                  <a:pt x="353" y="4909"/>
                </a:cubicBezTo>
                <a:cubicBezTo>
                  <a:pt x="360" y="4892"/>
                  <a:pt x="390" y="4899"/>
                  <a:pt x="396" y="4881"/>
                </a:cubicBezTo>
                <a:cubicBezTo>
                  <a:pt x="407" y="4886"/>
                  <a:pt x="417" y="4894"/>
                  <a:pt x="423" y="4905"/>
                </a:cubicBezTo>
                <a:cubicBezTo>
                  <a:pt x="430" y="4904"/>
                  <a:pt x="450" y="4893"/>
                  <a:pt x="450" y="4908"/>
                </a:cubicBezTo>
                <a:cubicBezTo>
                  <a:pt x="465" y="4895"/>
                  <a:pt x="441" y="4895"/>
                  <a:pt x="450" y="4874"/>
                </a:cubicBezTo>
                <a:lnTo>
                  <a:pt x="474" y="4874"/>
                </a:lnTo>
                <a:cubicBezTo>
                  <a:pt x="476" y="4867"/>
                  <a:pt x="478" y="4860"/>
                  <a:pt x="479" y="4853"/>
                </a:cubicBezTo>
                <a:lnTo>
                  <a:pt x="479" y="4848"/>
                </a:lnTo>
                <a:cubicBezTo>
                  <a:pt x="466" y="4848"/>
                  <a:pt x="452" y="4850"/>
                  <a:pt x="438" y="4854"/>
                </a:cubicBezTo>
                <a:cubicBezTo>
                  <a:pt x="432" y="4834"/>
                  <a:pt x="436" y="4824"/>
                  <a:pt x="424" y="4824"/>
                </a:cubicBezTo>
                <a:cubicBezTo>
                  <a:pt x="439" y="4813"/>
                  <a:pt x="456" y="4807"/>
                  <a:pt x="474" y="4806"/>
                </a:cubicBezTo>
                <a:lnTo>
                  <a:pt x="470" y="4773"/>
                </a:lnTo>
                <a:cubicBezTo>
                  <a:pt x="462" y="4779"/>
                  <a:pt x="455" y="4792"/>
                  <a:pt x="467" y="4797"/>
                </a:cubicBezTo>
                <a:cubicBezTo>
                  <a:pt x="461" y="4802"/>
                  <a:pt x="449" y="4801"/>
                  <a:pt x="440" y="4804"/>
                </a:cubicBezTo>
                <a:cubicBezTo>
                  <a:pt x="450" y="4802"/>
                  <a:pt x="456" y="4786"/>
                  <a:pt x="436" y="4790"/>
                </a:cubicBezTo>
                <a:cubicBezTo>
                  <a:pt x="436" y="4789"/>
                  <a:pt x="435" y="4788"/>
                  <a:pt x="435" y="4787"/>
                </a:cubicBezTo>
                <a:cubicBezTo>
                  <a:pt x="428" y="4773"/>
                  <a:pt x="435" y="4756"/>
                  <a:pt x="449" y="4749"/>
                </a:cubicBezTo>
                <a:cubicBezTo>
                  <a:pt x="442" y="4742"/>
                  <a:pt x="421" y="4748"/>
                  <a:pt x="409" y="4747"/>
                </a:cubicBezTo>
                <a:cubicBezTo>
                  <a:pt x="414" y="4737"/>
                  <a:pt x="423" y="4733"/>
                  <a:pt x="430" y="4726"/>
                </a:cubicBezTo>
                <a:cubicBezTo>
                  <a:pt x="438" y="4727"/>
                  <a:pt x="446" y="4729"/>
                  <a:pt x="453" y="4732"/>
                </a:cubicBezTo>
                <a:cubicBezTo>
                  <a:pt x="462" y="4734"/>
                  <a:pt x="451" y="4716"/>
                  <a:pt x="460" y="4719"/>
                </a:cubicBezTo>
                <a:cubicBezTo>
                  <a:pt x="461" y="4720"/>
                  <a:pt x="462" y="4722"/>
                  <a:pt x="464" y="4723"/>
                </a:cubicBezTo>
                <a:lnTo>
                  <a:pt x="462" y="4712"/>
                </a:lnTo>
                <a:cubicBezTo>
                  <a:pt x="447" y="4715"/>
                  <a:pt x="432" y="4718"/>
                  <a:pt x="416" y="4719"/>
                </a:cubicBezTo>
                <a:cubicBezTo>
                  <a:pt x="417" y="4707"/>
                  <a:pt x="409" y="4703"/>
                  <a:pt x="409" y="4692"/>
                </a:cubicBezTo>
                <a:cubicBezTo>
                  <a:pt x="402" y="4697"/>
                  <a:pt x="397" y="4705"/>
                  <a:pt x="396" y="4713"/>
                </a:cubicBezTo>
                <a:cubicBezTo>
                  <a:pt x="380" y="4705"/>
                  <a:pt x="351" y="4710"/>
                  <a:pt x="342" y="4693"/>
                </a:cubicBezTo>
                <a:cubicBezTo>
                  <a:pt x="358" y="4687"/>
                  <a:pt x="384" y="4687"/>
                  <a:pt x="385" y="4666"/>
                </a:cubicBezTo>
                <a:cubicBezTo>
                  <a:pt x="410" y="4661"/>
                  <a:pt x="415" y="4675"/>
                  <a:pt x="427" y="4682"/>
                </a:cubicBezTo>
                <a:cubicBezTo>
                  <a:pt x="431" y="4673"/>
                  <a:pt x="430" y="4668"/>
                  <a:pt x="427" y="4665"/>
                </a:cubicBezTo>
                <a:cubicBezTo>
                  <a:pt x="430" y="4665"/>
                  <a:pt x="434" y="4665"/>
                  <a:pt x="434" y="4662"/>
                </a:cubicBezTo>
                <a:cubicBezTo>
                  <a:pt x="429" y="4661"/>
                  <a:pt x="428" y="4655"/>
                  <a:pt x="424" y="4655"/>
                </a:cubicBezTo>
                <a:cubicBezTo>
                  <a:pt x="424" y="4658"/>
                  <a:pt x="424" y="4660"/>
                  <a:pt x="424" y="4663"/>
                </a:cubicBezTo>
                <a:cubicBezTo>
                  <a:pt x="406" y="4655"/>
                  <a:pt x="356" y="4670"/>
                  <a:pt x="356" y="4642"/>
                </a:cubicBezTo>
                <a:cubicBezTo>
                  <a:pt x="363" y="4636"/>
                  <a:pt x="381" y="4640"/>
                  <a:pt x="393" y="4638"/>
                </a:cubicBezTo>
                <a:cubicBezTo>
                  <a:pt x="400" y="4628"/>
                  <a:pt x="399" y="4611"/>
                  <a:pt x="416" y="4611"/>
                </a:cubicBezTo>
                <a:cubicBezTo>
                  <a:pt x="416" y="4602"/>
                  <a:pt x="415" y="4592"/>
                  <a:pt x="419" y="4587"/>
                </a:cubicBezTo>
                <a:cubicBezTo>
                  <a:pt x="416" y="4581"/>
                  <a:pt x="407" y="4581"/>
                  <a:pt x="402" y="4577"/>
                </a:cubicBezTo>
                <a:cubicBezTo>
                  <a:pt x="389" y="4593"/>
                  <a:pt x="375" y="4570"/>
                  <a:pt x="362" y="4585"/>
                </a:cubicBezTo>
                <a:cubicBezTo>
                  <a:pt x="362" y="4570"/>
                  <a:pt x="341" y="4578"/>
                  <a:pt x="341" y="4564"/>
                </a:cubicBezTo>
                <a:cubicBezTo>
                  <a:pt x="356" y="4577"/>
                  <a:pt x="381" y="4559"/>
                  <a:pt x="392" y="4577"/>
                </a:cubicBezTo>
                <a:cubicBezTo>
                  <a:pt x="400" y="4575"/>
                  <a:pt x="393" y="4560"/>
                  <a:pt x="395" y="4553"/>
                </a:cubicBezTo>
                <a:cubicBezTo>
                  <a:pt x="407" y="4550"/>
                  <a:pt x="418" y="4542"/>
                  <a:pt x="425" y="4532"/>
                </a:cubicBezTo>
                <a:cubicBezTo>
                  <a:pt x="423" y="4529"/>
                  <a:pt x="421" y="4526"/>
                  <a:pt x="421" y="4522"/>
                </a:cubicBezTo>
                <a:cubicBezTo>
                  <a:pt x="421" y="4515"/>
                  <a:pt x="407" y="4521"/>
                  <a:pt x="401" y="4519"/>
                </a:cubicBezTo>
                <a:cubicBezTo>
                  <a:pt x="412" y="4499"/>
                  <a:pt x="442" y="4515"/>
                  <a:pt x="461" y="4511"/>
                </a:cubicBezTo>
                <a:cubicBezTo>
                  <a:pt x="465" y="4521"/>
                  <a:pt x="455" y="4526"/>
                  <a:pt x="465" y="4538"/>
                </a:cubicBezTo>
                <a:lnTo>
                  <a:pt x="471" y="4537"/>
                </a:lnTo>
                <a:cubicBezTo>
                  <a:pt x="475" y="4515"/>
                  <a:pt x="480" y="4494"/>
                  <a:pt x="486" y="4473"/>
                </a:cubicBezTo>
                <a:cubicBezTo>
                  <a:pt x="477" y="4472"/>
                  <a:pt x="475" y="4459"/>
                  <a:pt x="480" y="4454"/>
                </a:cubicBezTo>
                <a:cubicBezTo>
                  <a:pt x="485" y="4455"/>
                  <a:pt x="488" y="4457"/>
                  <a:pt x="490" y="4457"/>
                </a:cubicBezTo>
                <a:cubicBezTo>
                  <a:pt x="495" y="4443"/>
                  <a:pt x="500" y="4429"/>
                  <a:pt x="505" y="4415"/>
                </a:cubicBezTo>
                <a:lnTo>
                  <a:pt x="503" y="4412"/>
                </a:lnTo>
                <a:cubicBezTo>
                  <a:pt x="499" y="4398"/>
                  <a:pt x="496" y="4382"/>
                  <a:pt x="493" y="4368"/>
                </a:cubicBezTo>
                <a:cubicBezTo>
                  <a:pt x="489" y="4372"/>
                  <a:pt x="488" y="4378"/>
                  <a:pt x="479" y="4378"/>
                </a:cubicBezTo>
                <a:cubicBezTo>
                  <a:pt x="480" y="4367"/>
                  <a:pt x="486" y="4360"/>
                  <a:pt x="476" y="4355"/>
                </a:cubicBezTo>
                <a:cubicBezTo>
                  <a:pt x="465" y="4357"/>
                  <a:pt x="471" y="4364"/>
                  <a:pt x="472" y="4372"/>
                </a:cubicBezTo>
                <a:cubicBezTo>
                  <a:pt x="451" y="4364"/>
                  <a:pt x="466" y="4337"/>
                  <a:pt x="462" y="4324"/>
                </a:cubicBezTo>
                <a:cubicBezTo>
                  <a:pt x="446" y="4334"/>
                  <a:pt x="455" y="4366"/>
                  <a:pt x="439" y="4375"/>
                </a:cubicBezTo>
                <a:cubicBezTo>
                  <a:pt x="427" y="4367"/>
                  <a:pt x="432" y="4360"/>
                  <a:pt x="432" y="4342"/>
                </a:cubicBezTo>
                <a:cubicBezTo>
                  <a:pt x="412" y="4332"/>
                  <a:pt x="416" y="4296"/>
                  <a:pt x="435" y="4288"/>
                </a:cubicBezTo>
                <a:cubicBezTo>
                  <a:pt x="400" y="4257"/>
                  <a:pt x="340" y="4288"/>
                  <a:pt x="307" y="4269"/>
                </a:cubicBezTo>
                <a:cubicBezTo>
                  <a:pt x="296" y="4274"/>
                  <a:pt x="292" y="4286"/>
                  <a:pt x="287" y="4297"/>
                </a:cubicBezTo>
                <a:cubicBezTo>
                  <a:pt x="285" y="4280"/>
                  <a:pt x="272" y="4275"/>
                  <a:pt x="257" y="4273"/>
                </a:cubicBezTo>
                <a:cubicBezTo>
                  <a:pt x="257" y="4268"/>
                  <a:pt x="257" y="4262"/>
                  <a:pt x="257" y="4256"/>
                </a:cubicBezTo>
                <a:cubicBezTo>
                  <a:pt x="273" y="4255"/>
                  <a:pt x="285" y="4251"/>
                  <a:pt x="300" y="4249"/>
                </a:cubicBezTo>
                <a:cubicBezTo>
                  <a:pt x="305" y="4257"/>
                  <a:pt x="307" y="4255"/>
                  <a:pt x="304" y="4266"/>
                </a:cubicBezTo>
                <a:cubicBezTo>
                  <a:pt x="339" y="4285"/>
                  <a:pt x="355" y="4251"/>
                  <a:pt x="381" y="4255"/>
                </a:cubicBezTo>
                <a:cubicBezTo>
                  <a:pt x="382" y="4264"/>
                  <a:pt x="362" y="4252"/>
                  <a:pt x="364" y="4262"/>
                </a:cubicBezTo>
                <a:cubicBezTo>
                  <a:pt x="361" y="4274"/>
                  <a:pt x="380" y="4266"/>
                  <a:pt x="387" y="4268"/>
                </a:cubicBezTo>
                <a:cubicBezTo>
                  <a:pt x="392" y="4248"/>
                  <a:pt x="430" y="4246"/>
                  <a:pt x="441" y="4244"/>
                </a:cubicBezTo>
                <a:cubicBezTo>
                  <a:pt x="443" y="4231"/>
                  <a:pt x="454" y="4229"/>
                  <a:pt x="461" y="4223"/>
                </a:cubicBezTo>
                <a:cubicBezTo>
                  <a:pt x="459" y="4205"/>
                  <a:pt x="446" y="4212"/>
                  <a:pt x="431" y="4213"/>
                </a:cubicBezTo>
                <a:cubicBezTo>
                  <a:pt x="435" y="4209"/>
                  <a:pt x="432" y="4208"/>
                  <a:pt x="431" y="4203"/>
                </a:cubicBezTo>
                <a:cubicBezTo>
                  <a:pt x="409" y="4201"/>
                  <a:pt x="399" y="4219"/>
                  <a:pt x="391" y="4197"/>
                </a:cubicBezTo>
                <a:cubicBezTo>
                  <a:pt x="399" y="4195"/>
                  <a:pt x="415" y="4201"/>
                  <a:pt x="418" y="4193"/>
                </a:cubicBezTo>
                <a:cubicBezTo>
                  <a:pt x="420" y="4175"/>
                  <a:pt x="384" y="4199"/>
                  <a:pt x="391" y="4176"/>
                </a:cubicBezTo>
                <a:cubicBezTo>
                  <a:pt x="378" y="4183"/>
                  <a:pt x="360" y="4182"/>
                  <a:pt x="364" y="4204"/>
                </a:cubicBezTo>
                <a:cubicBezTo>
                  <a:pt x="355" y="4201"/>
                  <a:pt x="356" y="4187"/>
                  <a:pt x="354" y="4177"/>
                </a:cubicBezTo>
                <a:cubicBezTo>
                  <a:pt x="361" y="4172"/>
                  <a:pt x="369" y="4167"/>
                  <a:pt x="377" y="4163"/>
                </a:cubicBezTo>
                <a:cubicBezTo>
                  <a:pt x="385" y="4165"/>
                  <a:pt x="389" y="4171"/>
                  <a:pt x="394" y="4176"/>
                </a:cubicBezTo>
                <a:cubicBezTo>
                  <a:pt x="401" y="4171"/>
                  <a:pt x="411" y="4152"/>
                  <a:pt x="421" y="4169"/>
                </a:cubicBezTo>
                <a:cubicBezTo>
                  <a:pt x="424" y="4155"/>
                  <a:pt x="420" y="4140"/>
                  <a:pt x="410" y="4129"/>
                </a:cubicBezTo>
                <a:cubicBezTo>
                  <a:pt x="400" y="4127"/>
                  <a:pt x="404" y="4136"/>
                  <a:pt x="400" y="4139"/>
                </a:cubicBezTo>
                <a:cubicBezTo>
                  <a:pt x="388" y="4140"/>
                  <a:pt x="400" y="4116"/>
                  <a:pt x="383" y="4122"/>
                </a:cubicBezTo>
                <a:lnTo>
                  <a:pt x="383" y="4099"/>
                </a:lnTo>
                <a:cubicBezTo>
                  <a:pt x="374" y="4094"/>
                  <a:pt x="363" y="4090"/>
                  <a:pt x="353" y="4086"/>
                </a:cubicBezTo>
                <a:cubicBezTo>
                  <a:pt x="362" y="4078"/>
                  <a:pt x="366" y="4067"/>
                  <a:pt x="383" y="4068"/>
                </a:cubicBezTo>
                <a:cubicBezTo>
                  <a:pt x="385" y="4077"/>
                  <a:pt x="385" y="4087"/>
                  <a:pt x="383" y="4095"/>
                </a:cubicBezTo>
                <a:cubicBezTo>
                  <a:pt x="387" y="4076"/>
                  <a:pt x="409" y="4075"/>
                  <a:pt x="416" y="4058"/>
                </a:cubicBezTo>
                <a:lnTo>
                  <a:pt x="439" y="4058"/>
                </a:lnTo>
                <a:cubicBezTo>
                  <a:pt x="446" y="4053"/>
                  <a:pt x="440" y="4038"/>
                  <a:pt x="453" y="4040"/>
                </a:cubicBezTo>
                <a:lnTo>
                  <a:pt x="454" y="4040"/>
                </a:lnTo>
                <a:lnTo>
                  <a:pt x="453" y="4040"/>
                </a:lnTo>
                <a:cubicBezTo>
                  <a:pt x="452" y="4041"/>
                  <a:pt x="452" y="4043"/>
                  <a:pt x="453" y="4047"/>
                </a:cubicBezTo>
                <a:cubicBezTo>
                  <a:pt x="458" y="4053"/>
                  <a:pt x="467" y="4056"/>
                  <a:pt x="474" y="4060"/>
                </a:cubicBezTo>
                <a:lnTo>
                  <a:pt x="475" y="4061"/>
                </a:lnTo>
                <a:cubicBezTo>
                  <a:pt x="474" y="4055"/>
                  <a:pt x="478" y="4053"/>
                  <a:pt x="477" y="4046"/>
                </a:cubicBezTo>
                <a:cubicBezTo>
                  <a:pt x="464" y="4052"/>
                  <a:pt x="475" y="4032"/>
                  <a:pt x="466" y="4033"/>
                </a:cubicBezTo>
                <a:cubicBezTo>
                  <a:pt x="465" y="4037"/>
                  <a:pt x="459" y="4037"/>
                  <a:pt x="455" y="4039"/>
                </a:cubicBezTo>
                <a:lnTo>
                  <a:pt x="454" y="4039"/>
                </a:lnTo>
                <a:lnTo>
                  <a:pt x="453" y="4038"/>
                </a:lnTo>
                <a:cubicBezTo>
                  <a:pt x="450" y="4035"/>
                  <a:pt x="446" y="4034"/>
                  <a:pt x="442" y="4034"/>
                </a:cubicBezTo>
                <a:cubicBezTo>
                  <a:pt x="439" y="4020"/>
                  <a:pt x="450" y="4021"/>
                  <a:pt x="452" y="4013"/>
                </a:cubicBezTo>
                <a:cubicBezTo>
                  <a:pt x="446" y="4006"/>
                  <a:pt x="444" y="4013"/>
                  <a:pt x="435" y="4013"/>
                </a:cubicBezTo>
                <a:cubicBezTo>
                  <a:pt x="435" y="4022"/>
                  <a:pt x="435" y="4031"/>
                  <a:pt x="435" y="4040"/>
                </a:cubicBezTo>
                <a:cubicBezTo>
                  <a:pt x="424" y="4038"/>
                  <a:pt x="412" y="4040"/>
                  <a:pt x="402" y="4047"/>
                </a:cubicBezTo>
                <a:cubicBezTo>
                  <a:pt x="395" y="4026"/>
                  <a:pt x="385" y="4006"/>
                  <a:pt x="374" y="3987"/>
                </a:cubicBezTo>
                <a:cubicBezTo>
                  <a:pt x="363" y="3990"/>
                  <a:pt x="375" y="4011"/>
                  <a:pt x="358" y="4014"/>
                </a:cubicBezTo>
                <a:cubicBezTo>
                  <a:pt x="350" y="4002"/>
                  <a:pt x="339" y="3983"/>
                  <a:pt x="361" y="3973"/>
                </a:cubicBezTo>
                <a:cubicBezTo>
                  <a:pt x="329" y="3976"/>
                  <a:pt x="311" y="3973"/>
                  <a:pt x="311" y="4015"/>
                </a:cubicBezTo>
                <a:lnTo>
                  <a:pt x="290" y="4015"/>
                </a:lnTo>
                <a:cubicBezTo>
                  <a:pt x="286" y="4007"/>
                  <a:pt x="286" y="3997"/>
                  <a:pt x="290" y="3988"/>
                </a:cubicBezTo>
                <a:cubicBezTo>
                  <a:pt x="277" y="3983"/>
                  <a:pt x="284" y="3997"/>
                  <a:pt x="273" y="3995"/>
                </a:cubicBezTo>
                <a:cubicBezTo>
                  <a:pt x="280" y="3985"/>
                  <a:pt x="282" y="3973"/>
                  <a:pt x="280" y="3961"/>
                </a:cubicBezTo>
                <a:cubicBezTo>
                  <a:pt x="267" y="3981"/>
                  <a:pt x="252" y="3960"/>
                  <a:pt x="226" y="3965"/>
                </a:cubicBezTo>
                <a:cubicBezTo>
                  <a:pt x="223" y="3941"/>
                  <a:pt x="237" y="3956"/>
                  <a:pt x="242" y="3941"/>
                </a:cubicBezTo>
                <a:cubicBezTo>
                  <a:pt x="234" y="3934"/>
                  <a:pt x="248" y="3904"/>
                  <a:pt x="229" y="3908"/>
                </a:cubicBezTo>
                <a:cubicBezTo>
                  <a:pt x="222" y="3899"/>
                  <a:pt x="244" y="3910"/>
                  <a:pt x="252" y="3908"/>
                </a:cubicBezTo>
                <a:cubicBezTo>
                  <a:pt x="255" y="3897"/>
                  <a:pt x="265" y="3895"/>
                  <a:pt x="265" y="3881"/>
                </a:cubicBezTo>
                <a:cubicBezTo>
                  <a:pt x="270" y="3884"/>
                  <a:pt x="277" y="3887"/>
                  <a:pt x="278" y="3894"/>
                </a:cubicBezTo>
                <a:lnTo>
                  <a:pt x="278" y="3894"/>
                </a:lnTo>
                <a:lnTo>
                  <a:pt x="278" y="3894"/>
                </a:lnTo>
                <a:lnTo>
                  <a:pt x="278" y="3900"/>
                </a:lnTo>
                <a:lnTo>
                  <a:pt x="284" y="3901"/>
                </a:lnTo>
                <a:lnTo>
                  <a:pt x="284" y="3898"/>
                </a:lnTo>
                <a:lnTo>
                  <a:pt x="286" y="3898"/>
                </a:lnTo>
                <a:cubicBezTo>
                  <a:pt x="288" y="3898"/>
                  <a:pt x="290" y="3898"/>
                  <a:pt x="292" y="3898"/>
                </a:cubicBezTo>
                <a:lnTo>
                  <a:pt x="292" y="3897"/>
                </a:lnTo>
                <a:lnTo>
                  <a:pt x="292" y="3900"/>
                </a:lnTo>
                <a:cubicBezTo>
                  <a:pt x="292" y="3906"/>
                  <a:pt x="290" y="3913"/>
                  <a:pt x="285" y="3917"/>
                </a:cubicBezTo>
                <a:lnTo>
                  <a:pt x="284" y="3919"/>
                </a:lnTo>
                <a:cubicBezTo>
                  <a:pt x="305" y="3921"/>
                  <a:pt x="308" y="3915"/>
                  <a:pt x="306" y="3900"/>
                </a:cubicBezTo>
                <a:lnTo>
                  <a:pt x="305" y="3894"/>
                </a:lnTo>
                <a:lnTo>
                  <a:pt x="306" y="3893"/>
                </a:lnTo>
                <a:cubicBezTo>
                  <a:pt x="310" y="3891"/>
                  <a:pt x="313" y="3887"/>
                  <a:pt x="315" y="3883"/>
                </a:cubicBezTo>
                <a:cubicBezTo>
                  <a:pt x="331" y="3891"/>
                  <a:pt x="317" y="3915"/>
                  <a:pt x="320" y="3930"/>
                </a:cubicBezTo>
                <a:cubicBezTo>
                  <a:pt x="323" y="3938"/>
                  <a:pt x="341" y="3931"/>
                  <a:pt x="350" y="3934"/>
                </a:cubicBezTo>
                <a:cubicBezTo>
                  <a:pt x="356" y="3899"/>
                  <a:pt x="333" y="3897"/>
                  <a:pt x="342" y="3869"/>
                </a:cubicBezTo>
                <a:cubicBezTo>
                  <a:pt x="377" y="3860"/>
                  <a:pt x="410" y="3877"/>
                  <a:pt x="439" y="3865"/>
                </a:cubicBezTo>
                <a:cubicBezTo>
                  <a:pt x="419" y="3853"/>
                  <a:pt x="434" y="3843"/>
                  <a:pt x="415" y="3834"/>
                </a:cubicBezTo>
                <a:cubicBezTo>
                  <a:pt x="420" y="3828"/>
                  <a:pt x="430" y="3827"/>
                  <a:pt x="439" y="3824"/>
                </a:cubicBezTo>
                <a:cubicBezTo>
                  <a:pt x="424" y="3811"/>
                  <a:pt x="399" y="3816"/>
                  <a:pt x="378" y="3821"/>
                </a:cubicBezTo>
                <a:cubicBezTo>
                  <a:pt x="357" y="3816"/>
                  <a:pt x="310" y="3796"/>
                  <a:pt x="294" y="3816"/>
                </a:cubicBezTo>
                <a:cubicBezTo>
                  <a:pt x="302" y="3822"/>
                  <a:pt x="323" y="3810"/>
                  <a:pt x="321" y="3832"/>
                </a:cubicBezTo>
                <a:cubicBezTo>
                  <a:pt x="303" y="3834"/>
                  <a:pt x="298" y="3822"/>
                  <a:pt x="267" y="3816"/>
                </a:cubicBezTo>
                <a:cubicBezTo>
                  <a:pt x="295" y="3781"/>
                  <a:pt x="250" y="3756"/>
                  <a:pt x="233" y="3736"/>
                </a:cubicBezTo>
                <a:cubicBezTo>
                  <a:pt x="227" y="3739"/>
                  <a:pt x="219" y="3741"/>
                  <a:pt x="212" y="3739"/>
                </a:cubicBezTo>
                <a:cubicBezTo>
                  <a:pt x="209" y="3733"/>
                  <a:pt x="207" y="3726"/>
                  <a:pt x="205" y="3718"/>
                </a:cubicBezTo>
                <a:cubicBezTo>
                  <a:pt x="220" y="3715"/>
                  <a:pt x="224" y="3702"/>
                  <a:pt x="221" y="3681"/>
                </a:cubicBezTo>
                <a:cubicBezTo>
                  <a:pt x="210" y="3672"/>
                  <a:pt x="202" y="3659"/>
                  <a:pt x="201" y="3644"/>
                </a:cubicBezTo>
                <a:cubicBezTo>
                  <a:pt x="207" y="3641"/>
                  <a:pt x="210" y="3635"/>
                  <a:pt x="221" y="3637"/>
                </a:cubicBezTo>
                <a:cubicBezTo>
                  <a:pt x="226" y="3624"/>
                  <a:pt x="212" y="3631"/>
                  <a:pt x="215" y="3620"/>
                </a:cubicBezTo>
                <a:cubicBezTo>
                  <a:pt x="229" y="3610"/>
                  <a:pt x="243" y="3599"/>
                  <a:pt x="254" y="3586"/>
                </a:cubicBezTo>
                <a:cubicBezTo>
                  <a:pt x="247" y="3583"/>
                  <a:pt x="244" y="3572"/>
                  <a:pt x="258" y="3572"/>
                </a:cubicBezTo>
                <a:cubicBezTo>
                  <a:pt x="260" y="3561"/>
                  <a:pt x="244" y="3568"/>
                  <a:pt x="247" y="3556"/>
                </a:cubicBezTo>
                <a:lnTo>
                  <a:pt x="261" y="3556"/>
                </a:lnTo>
                <a:cubicBezTo>
                  <a:pt x="263" y="3547"/>
                  <a:pt x="254" y="3527"/>
                  <a:pt x="267" y="3528"/>
                </a:cubicBezTo>
                <a:cubicBezTo>
                  <a:pt x="265" y="3515"/>
                  <a:pt x="246" y="3520"/>
                  <a:pt x="246" y="3508"/>
                </a:cubicBezTo>
                <a:cubicBezTo>
                  <a:pt x="261" y="3500"/>
                  <a:pt x="277" y="3496"/>
                  <a:pt x="293" y="3494"/>
                </a:cubicBezTo>
                <a:cubicBezTo>
                  <a:pt x="293" y="3483"/>
                  <a:pt x="276" y="3489"/>
                  <a:pt x="272" y="3483"/>
                </a:cubicBezTo>
                <a:cubicBezTo>
                  <a:pt x="279" y="3477"/>
                  <a:pt x="295" y="3480"/>
                  <a:pt x="302" y="3473"/>
                </a:cubicBezTo>
                <a:cubicBezTo>
                  <a:pt x="302" y="3464"/>
                  <a:pt x="302" y="3455"/>
                  <a:pt x="302" y="3446"/>
                </a:cubicBezTo>
                <a:lnTo>
                  <a:pt x="262" y="3446"/>
                </a:lnTo>
                <a:cubicBezTo>
                  <a:pt x="266" y="3420"/>
                  <a:pt x="322" y="3435"/>
                  <a:pt x="332" y="3446"/>
                </a:cubicBezTo>
                <a:cubicBezTo>
                  <a:pt x="340" y="3443"/>
                  <a:pt x="333" y="3427"/>
                  <a:pt x="335" y="3419"/>
                </a:cubicBezTo>
                <a:cubicBezTo>
                  <a:pt x="319" y="3436"/>
                  <a:pt x="294" y="3424"/>
                  <a:pt x="265" y="3427"/>
                </a:cubicBezTo>
                <a:cubicBezTo>
                  <a:pt x="271" y="3418"/>
                  <a:pt x="281" y="3368"/>
                  <a:pt x="261" y="3366"/>
                </a:cubicBezTo>
                <a:cubicBezTo>
                  <a:pt x="259" y="3358"/>
                  <a:pt x="265" y="3341"/>
                  <a:pt x="257" y="3339"/>
                </a:cubicBezTo>
                <a:cubicBezTo>
                  <a:pt x="258" y="3334"/>
                  <a:pt x="265" y="3335"/>
                  <a:pt x="270" y="3335"/>
                </a:cubicBezTo>
                <a:cubicBezTo>
                  <a:pt x="270" y="3330"/>
                  <a:pt x="270" y="3324"/>
                  <a:pt x="270" y="3318"/>
                </a:cubicBezTo>
                <a:cubicBezTo>
                  <a:pt x="273" y="3309"/>
                  <a:pt x="255" y="3321"/>
                  <a:pt x="257" y="3312"/>
                </a:cubicBezTo>
                <a:cubicBezTo>
                  <a:pt x="257" y="3293"/>
                  <a:pt x="293" y="3277"/>
                  <a:pt x="270" y="3258"/>
                </a:cubicBezTo>
                <a:cubicBezTo>
                  <a:pt x="275" y="3255"/>
                  <a:pt x="275" y="3247"/>
                  <a:pt x="283" y="3247"/>
                </a:cubicBezTo>
                <a:cubicBezTo>
                  <a:pt x="281" y="3255"/>
                  <a:pt x="293" y="3257"/>
                  <a:pt x="280" y="3257"/>
                </a:cubicBezTo>
                <a:cubicBezTo>
                  <a:pt x="283" y="3263"/>
                  <a:pt x="290" y="3265"/>
                  <a:pt x="297" y="3264"/>
                </a:cubicBezTo>
                <a:cubicBezTo>
                  <a:pt x="287" y="3248"/>
                  <a:pt x="289" y="3221"/>
                  <a:pt x="276" y="3210"/>
                </a:cubicBezTo>
                <a:cubicBezTo>
                  <a:pt x="292" y="3182"/>
                  <a:pt x="314" y="3158"/>
                  <a:pt x="332" y="3132"/>
                </a:cubicBezTo>
                <a:cubicBezTo>
                  <a:pt x="333" y="3122"/>
                  <a:pt x="321" y="3125"/>
                  <a:pt x="315" y="3122"/>
                </a:cubicBezTo>
                <a:cubicBezTo>
                  <a:pt x="309" y="3098"/>
                  <a:pt x="330" y="3087"/>
                  <a:pt x="317" y="3068"/>
                </a:cubicBezTo>
                <a:cubicBezTo>
                  <a:pt x="304" y="3085"/>
                  <a:pt x="301" y="3044"/>
                  <a:pt x="294" y="3034"/>
                </a:cubicBezTo>
                <a:cubicBezTo>
                  <a:pt x="303" y="3038"/>
                  <a:pt x="303" y="3023"/>
                  <a:pt x="294" y="3027"/>
                </a:cubicBezTo>
                <a:cubicBezTo>
                  <a:pt x="293" y="3019"/>
                  <a:pt x="301" y="3019"/>
                  <a:pt x="304" y="3014"/>
                </a:cubicBezTo>
                <a:cubicBezTo>
                  <a:pt x="292" y="2985"/>
                  <a:pt x="223" y="3015"/>
                  <a:pt x="209" y="2988"/>
                </a:cubicBezTo>
                <a:cubicBezTo>
                  <a:pt x="186" y="3007"/>
                  <a:pt x="158" y="3020"/>
                  <a:pt x="129" y="3026"/>
                </a:cubicBezTo>
                <a:cubicBezTo>
                  <a:pt x="125" y="3036"/>
                  <a:pt x="125" y="3049"/>
                  <a:pt x="120" y="3057"/>
                </a:cubicBezTo>
                <a:cubicBezTo>
                  <a:pt x="105" y="3047"/>
                  <a:pt x="87" y="3044"/>
                  <a:pt x="69" y="3047"/>
                </a:cubicBezTo>
                <a:cubicBezTo>
                  <a:pt x="70" y="3042"/>
                  <a:pt x="79" y="3046"/>
                  <a:pt x="79" y="3040"/>
                </a:cubicBezTo>
                <a:cubicBezTo>
                  <a:pt x="70" y="3035"/>
                  <a:pt x="60" y="3033"/>
                  <a:pt x="49" y="3034"/>
                </a:cubicBezTo>
                <a:cubicBezTo>
                  <a:pt x="46" y="3018"/>
                  <a:pt x="26" y="2986"/>
                  <a:pt x="35" y="2960"/>
                </a:cubicBezTo>
                <a:cubicBezTo>
                  <a:pt x="31" y="2954"/>
                  <a:pt x="28" y="2948"/>
                  <a:pt x="18" y="2950"/>
                </a:cubicBezTo>
                <a:cubicBezTo>
                  <a:pt x="21" y="2936"/>
                  <a:pt x="18" y="2931"/>
                  <a:pt x="18" y="2913"/>
                </a:cubicBezTo>
                <a:cubicBezTo>
                  <a:pt x="14" y="2907"/>
                  <a:pt x="8" y="2903"/>
                  <a:pt x="1" y="2902"/>
                </a:cubicBezTo>
                <a:cubicBezTo>
                  <a:pt x="9" y="2897"/>
                  <a:pt x="12" y="2885"/>
                  <a:pt x="17" y="2876"/>
                </a:cubicBezTo>
                <a:cubicBezTo>
                  <a:pt x="11" y="2874"/>
                  <a:pt x="6" y="2871"/>
                  <a:pt x="2" y="2865"/>
                </a:cubicBezTo>
                <a:cubicBezTo>
                  <a:pt x="4" y="2862"/>
                  <a:pt x="6" y="2858"/>
                  <a:pt x="8" y="2855"/>
                </a:cubicBezTo>
                <a:cubicBezTo>
                  <a:pt x="10" y="2856"/>
                  <a:pt x="12" y="2856"/>
                  <a:pt x="14" y="2855"/>
                </a:cubicBezTo>
                <a:cubicBezTo>
                  <a:pt x="19" y="2852"/>
                  <a:pt x="17" y="2849"/>
                  <a:pt x="14" y="2845"/>
                </a:cubicBezTo>
                <a:cubicBezTo>
                  <a:pt x="15" y="2844"/>
                  <a:pt x="15" y="2842"/>
                  <a:pt x="16" y="2841"/>
                </a:cubicBezTo>
                <a:cubicBezTo>
                  <a:pt x="19" y="2844"/>
                  <a:pt x="21" y="2849"/>
                  <a:pt x="27" y="2849"/>
                </a:cubicBezTo>
                <a:cubicBezTo>
                  <a:pt x="33" y="2836"/>
                  <a:pt x="46" y="2834"/>
                  <a:pt x="44" y="2822"/>
                </a:cubicBezTo>
                <a:cubicBezTo>
                  <a:pt x="27" y="2822"/>
                  <a:pt x="40" y="2812"/>
                  <a:pt x="34" y="2801"/>
                </a:cubicBezTo>
                <a:cubicBezTo>
                  <a:pt x="27" y="2800"/>
                  <a:pt x="19" y="2800"/>
                  <a:pt x="12" y="2803"/>
                </a:cubicBezTo>
                <a:lnTo>
                  <a:pt x="7" y="2802"/>
                </a:lnTo>
                <a:cubicBezTo>
                  <a:pt x="8" y="2782"/>
                  <a:pt x="-10" y="2766"/>
                  <a:pt x="14" y="2760"/>
                </a:cubicBezTo>
                <a:cubicBezTo>
                  <a:pt x="19" y="2766"/>
                  <a:pt x="11" y="2780"/>
                  <a:pt x="14" y="2794"/>
                </a:cubicBezTo>
                <a:cubicBezTo>
                  <a:pt x="38" y="2788"/>
                  <a:pt x="43" y="2771"/>
                  <a:pt x="54" y="2767"/>
                </a:cubicBezTo>
                <a:cubicBezTo>
                  <a:pt x="38" y="2762"/>
                  <a:pt x="61" y="2743"/>
                  <a:pt x="68" y="2757"/>
                </a:cubicBezTo>
                <a:cubicBezTo>
                  <a:pt x="62" y="2745"/>
                  <a:pt x="60" y="2732"/>
                  <a:pt x="61" y="2720"/>
                </a:cubicBezTo>
                <a:lnTo>
                  <a:pt x="71" y="2720"/>
                </a:lnTo>
                <a:cubicBezTo>
                  <a:pt x="63" y="2707"/>
                  <a:pt x="70" y="2711"/>
                  <a:pt x="75" y="2699"/>
                </a:cubicBezTo>
                <a:cubicBezTo>
                  <a:pt x="71" y="2692"/>
                  <a:pt x="55" y="2699"/>
                  <a:pt x="54" y="2692"/>
                </a:cubicBezTo>
                <a:cubicBezTo>
                  <a:pt x="54" y="2680"/>
                  <a:pt x="53" y="2669"/>
                  <a:pt x="51" y="2658"/>
                </a:cubicBezTo>
                <a:cubicBezTo>
                  <a:pt x="69" y="2660"/>
                  <a:pt x="62" y="2632"/>
                  <a:pt x="67" y="2631"/>
                </a:cubicBezTo>
                <a:cubicBezTo>
                  <a:pt x="76" y="2629"/>
                  <a:pt x="79" y="2627"/>
                  <a:pt x="84" y="2634"/>
                </a:cubicBezTo>
                <a:cubicBezTo>
                  <a:pt x="84" y="2635"/>
                  <a:pt x="84" y="2635"/>
                  <a:pt x="84" y="2635"/>
                </a:cubicBezTo>
                <a:cubicBezTo>
                  <a:pt x="80" y="2644"/>
                  <a:pt x="85" y="2655"/>
                  <a:pt x="94" y="2658"/>
                </a:cubicBezTo>
                <a:cubicBezTo>
                  <a:pt x="85" y="2634"/>
                  <a:pt x="109" y="2627"/>
                  <a:pt x="94" y="2604"/>
                </a:cubicBezTo>
                <a:cubicBezTo>
                  <a:pt x="100" y="2605"/>
                  <a:pt x="101" y="2601"/>
                  <a:pt x="107" y="2601"/>
                </a:cubicBezTo>
                <a:cubicBezTo>
                  <a:pt x="92" y="2622"/>
                  <a:pt x="126" y="2617"/>
                  <a:pt x="121" y="2638"/>
                </a:cubicBezTo>
                <a:cubicBezTo>
                  <a:pt x="133" y="2638"/>
                  <a:pt x="131" y="2625"/>
                  <a:pt x="134" y="2617"/>
                </a:cubicBezTo>
                <a:cubicBezTo>
                  <a:pt x="131" y="2617"/>
                  <a:pt x="128" y="2616"/>
                  <a:pt x="126" y="2614"/>
                </a:cubicBezTo>
                <a:cubicBezTo>
                  <a:pt x="120" y="2608"/>
                  <a:pt x="119" y="2599"/>
                  <a:pt x="124" y="2593"/>
                </a:cubicBezTo>
                <a:cubicBezTo>
                  <a:pt x="130" y="2597"/>
                  <a:pt x="134" y="2604"/>
                  <a:pt x="141" y="2597"/>
                </a:cubicBezTo>
                <a:cubicBezTo>
                  <a:pt x="142" y="2585"/>
                  <a:pt x="135" y="2582"/>
                  <a:pt x="131" y="2576"/>
                </a:cubicBezTo>
                <a:cubicBezTo>
                  <a:pt x="133" y="2586"/>
                  <a:pt x="121" y="2588"/>
                  <a:pt x="121" y="2579"/>
                </a:cubicBezTo>
                <a:cubicBezTo>
                  <a:pt x="129" y="2574"/>
                  <a:pt x="127" y="2560"/>
                  <a:pt x="138" y="2558"/>
                </a:cubicBezTo>
                <a:cubicBezTo>
                  <a:pt x="144" y="2562"/>
                  <a:pt x="161" y="2555"/>
                  <a:pt x="171" y="2562"/>
                </a:cubicBezTo>
                <a:cubicBezTo>
                  <a:pt x="173" y="2552"/>
                  <a:pt x="185" y="2553"/>
                  <a:pt x="185" y="2541"/>
                </a:cubicBezTo>
                <a:cubicBezTo>
                  <a:pt x="180" y="2534"/>
                  <a:pt x="173" y="2530"/>
                  <a:pt x="171" y="2520"/>
                </a:cubicBezTo>
                <a:cubicBezTo>
                  <a:pt x="175" y="2520"/>
                  <a:pt x="181" y="2521"/>
                  <a:pt x="181" y="2517"/>
                </a:cubicBezTo>
                <a:cubicBezTo>
                  <a:pt x="177" y="2512"/>
                  <a:pt x="181" y="2510"/>
                  <a:pt x="181" y="2500"/>
                </a:cubicBezTo>
                <a:cubicBezTo>
                  <a:pt x="171" y="2495"/>
                  <a:pt x="179" y="2511"/>
                  <a:pt x="168" y="2507"/>
                </a:cubicBezTo>
                <a:cubicBezTo>
                  <a:pt x="179" y="2470"/>
                  <a:pt x="188" y="2496"/>
                  <a:pt x="202" y="2507"/>
                </a:cubicBezTo>
                <a:cubicBezTo>
                  <a:pt x="197" y="2526"/>
                  <a:pt x="200" y="2546"/>
                  <a:pt x="209" y="2563"/>
                </a:cubicBezTo>
                <a:cubicBezTo>
                  <a:pt x="217" y="2550"/>
                  <a:pt x="216" y="2534"/>
                  <a:pt x="206" y="2522"/>
                </a:cubicBezTo>
                <a:cubicBezTo>
                  <a:pt x="215" y="2522"/>
                  <a:pt x="211" y="2509"/>
                  <a:pt x="219" y="2509"/>
                </a:cubicBezTo>
                <a:cubicBezTo>
                  <a:pt x="228" y="2518"/>
                  <a:pt x="247" y="2510"/>
                  <a:pt x="253" y="2506"/>
                </a:cubicBezTo>
                <a:cubicBezTo>
                  <a:pt x="262" y="2508"/>
                  <a:pt x="274" y="2509"/>
                  <a:pt x="274" y="2519"/>
                </a:cubicBezTo>
                <a:cubicBezTo>
                  <a:pt x="259" y="2527"/>
                  <a:pt x="260" y="2553"/>
                  <a:pt x="247" y="2563"/>
                </a:cubicBezTo>
                <a:cubicBezTo>
                  <a:pt x="258" y="2562"/>
                  <a:pt x="274" y="2555"/>
                  <a:pt x="280" y="2566"/>
                </a:cubicBezTo>
                <a:cubicBezTo>
                  <a:pt x="279" y="2573"/>
                  <a:pt x="267" y="2569"/>
                  <a:pt x="267" y="2577"/>
                </a:cubicBezTo>
                <a:cubicBezTo>
                  <a:pt x="277" y="2576"/>
                  <a:pt x="300" y="2591"/>
                  <a:pt x="300" y="2580"/>
                </a:cubicBezTo>
                <a:cubicBezTo>
                  <a:pt x="293" y="2576"/>
                  <a:pt x="287" y="2570"/>
                  <a:pt x="284" y="2563"/>
                </a:cubicBezTo>
                <a:cubicBezTo>
                  <a:pt x="291" y="2552"/>
                  <a:pt x="298" y="2541"/>
                  <a:pt x="304" y="2529"/>
                </a:cubicBezTo>
                <a:cubicBezTo>
                  <a:pt x="318" y="2528"/>
                  <a:pt x="320" y="2539"/>
                  <a:pt x="328" y="2543"/>
                </a:cubicBezTo>
                <a:cubicBezTo>
                  <a:pt x="333" y="2558"/>
                  <a:pt x="313" y="2559"/>
                  <a:pt x="328" y="2564"/>
                </a:cubicBezTo>
                <a:cubicBezTo>
                  <a:pt x="325" y="2552"/>
                  <a:pt x="353" y="2556"/>
                  <a:pt x="351" y="2564"/>
                </a:cubicBezTo>
                <a:cubicBezTo>
                  <a:pt x="346" y="2564"/>
                  <a:pt x="340" y="2563"/>
                  <a:pt x="341" y="2571"/>
                </a:cubicBezTo>
                <a:cubicBezTo>
                  <a:pt x="361" y="2575"/>
                  <a:pt x="351" y="2550"/>
                  <a:pt x="365" y="2550"/>
                </a:cubicBezTo>
                <a:cubicBezTo>
                  <a:pt x="373" y="2548"/>
                  <a:pt x="363" y="2565"/>
                  <a:pt x="375" y="2560"/>
                </a:cubicBezTo>
                <a:cubicBezTo>
                  <a:pt x="381" y="2553"/>
                  <a:pt x="378" y="2537"/>
                  <a:pt x="395" y="2543"/>
                </a:cubicBezTo>
                <a:cubicBezTo>
                  <a:pt x="398" y="2532"/>
                  <a:pt x="392" y="2530"/>
                  <a:pt x="392" y="2522"/>
                </a:cubicBezTo>
                <a:cubicBezTo>
                  <a:pt x="387" y="2520"/>
                  <a:pt x="375" y="2526"/>
                  <a:pt x="375" y="2519"/>
                </a:cubicBezTo>
                <a:cubicBezTo>
                  <a:pt x="375" y="2507"/>
                  <a:pt x="382" y="2503"/>
                  <a:pt x="385" y="2495"/>
                </a:cubicBezTo>
                <a:lnTo>
                  <a:pt x="415" y="2495"/>
                </a:lnTo>
                <a:cubicBezTo>
                  <a:pt x="411" y="2498"/>
                  <a:pt x="403" y="2516"/>
                  <a:pt x="412" y="2522"/>
                </a:cubicBezTo>
                <a:cubicBezTo>
                  <a:pt x="414" y="2521"/>
                  <a:pt x="415" y="2519"/>
                  <a:pt x="416" y="2518"/>
                </a:cubicBezTo>
                <a:cubicBezTo>
                  <a:pt x="425" y="2505"/>
                  <a:pt x="422" y="2487"/>
                  <a:pt x="409" y="2478"/>
                </a:cubicBezTo>
                <a:cubicBezTo>
                  <a:pt x="408" y="2482"/>
                  <a:pt x="409" y="2488"/>
                  <a:pt x="406" y="2488"/>
                </a:cubicBezTo>
                <a:cubicBezTo>
                  <a:pt x="402" y="2485"/>
                  <a:pt x="392" y="2486"/>
                  <a:pt x="396" y="2478"/>
                </a:cubicBezTo>
                <a:cubicBezTo>
                  <a:pt x="400" y="2470"/>
                  <a:pt x="414" y="2473"/>
                  <a:pt x="409" y="2457"/>
                </a:cubicBezTo>
                <a:cubicBezTo>
                  <a:pt x="398" y="2456"/>
                  <a:pt x="400" y="2466"/>
                  <a:pt x="392" y="2467"/>
                </a:cubicBezTo>
                <a:cubicBezTo>
                  <a:pt x="392" y="2458"/>
                  <a:pt x="382" y="2460"/>
                  <a:pt x="382" y="2450"/>
                </a:cubicBezTo>
                <a:cubicBezTo>
                  <a:pt x="400" y="2454"/>
                  <a:pt x="406" y="2445"/>
                  <a:pt x="416" y="2440"/>
                </a:cubicBezTo>
                <a:lnTo>
                  <a:pt x="416" y="2454"/>
                </a:lnTo>
                <a:cubicBezTo>
                  <a:pt x="427" y="2452"/>
                  <a:pt x="429" y="2459"/>
                  <a:pt x="436" y="2461"/>
                </a:cubicBezTo>
                <a:cubicBezTo>
                  <a:pt x="434" y="2451"/>
                  <a:pt x="441" y="2434"/>
                  <a:pt x="433" y="2430"/>
                </a:cubicBezTo>
                <a:cubicBezTo>
                  <a:pt x="430" y="2436"/>
                  <a:pt x="427" y="2442"/>
                  <a:pt x="416" y="2440"/>
                </a:cubicBezTo>
                <a:cubicBezTo>
                  <a:pt x="413" y="2413"/>
                  <a:pt x="432" y="2423"/>
                  <a:pt x="440" y="2413"/>
                </a:cubicBezTo>
                <a:cubicBezTo>
                  <a:pt x="426" y="2405"/>
                  <a:pt x="433" y="2391"/>
                  <a:pt x="433" y="2373"/>
                </a:cubicBezTo>
                <a:cubicBezTo>
                  <a:pt x="428" y="2363"/>
                  <a:pt x="418" y="2386"/>
                  <a:pt x="410" y="2373"/>
                </a:cubicBezTo>
                <a:cubicBezTo>
                  <a:pt x="420" y="2358"/>
                  <a:pt x="437" y="2351"/>
                  <a:pt x="450" y="2339"/>
                </a:cubicBezTo>
                <a:cubicBezTo>
                  <a:pt x="447" y="2330"/>
                  <a:pt x="442" y="2306"/>
                  <a:pt x="454" y="2302"/>
                </a:cubicBezTo>
                <a:cubicBezTo>
                  <a:pt x="446" y="2301"/>
                  <a:pt x="446" y="2308"/>
                  <a:pt x="437" y="2305"/>
                </a:cubicBezTo>
                <a:cubicBezTo>
                  <a:pt x="439" y="2293"/>
                  <a:pt x="434" y="2289"/>
                  <a:pt x="434" y="2278"/>
                </a:cubicBezTo>
                <a:cubicBezTo>
                  <a:pt x="451" y="2271"/>
                  <a:pt x="449" y="2244"/>
                  <a:pt x="464" y="2234"/>
                </a:cubicBezTo>
                <a:cubicBezTo>
                  <a:pt x="455" y="2231"/>
                  <a:pt x="446" y="2230"/>
                  <a:pt x="437" y="2231"/>
                </a:cubicBezTo>
                <a:cubicBezTo>
                  <a:pt x="431" y="2237"/>
                  <a:pt x="436" y="2253"/>
                  <a:pt x="424" y="2252"/>
                </a:cubicBezTo>
                <a:cubicBezTo>
                  <a:pt x="423" y="2241"/>
                  <a:pt x="430" y="2238"/>
                  <a:pt x="427" y="2225"/>
                </a:cubicBezTo>
                <a:cubicBezTo>
                  <a:pt x="431" y="2224"/>
                  <a:pt x="437" y="2225"/>
                  <a:pt x="437" y="2221"/>
                </a:cubicBezTo>
                <a:cubicBezTo>
                  <a:pt x="433" y="2187"/>
                  <a:pt x="452" y="2146"/>
                  <a:pt x="461" y="2113"/>
                </a:cubicBezTo>
                <a:cubicBezTo>
                  <a:pt x="465" y="2114"/>
                  <a:pt x="466" y="2118"/>
                  <a:pt x="471" y="2117"/>
                </a:cubicBezTo>
                <a:cubicBezTo>
                  <a:pt x="470" y="2105"/>
                  <a:pt x="478" y="2100"/>
                  <a:pt x="478" y="2090"/>
                </a:cubicBezTo>
                <a:cubicBezTo>
                  <a:pt x="467" y="2087"/>
                  <a:pt x="465" y="2093"/>
                  <a:pt x="461" y="2096"/>
                </a:cubicBezTo>
                <a:cubicBezTo>
                  <a:pt x="459" y="2080"/>
                  <a:pt x="448" y="2073"/>
                  <a:pt x="440" y="2063"/>
                </a:cubicBezTo>
                <a:cubicBezTo>
                  <a:pt x="446" y="2062"/>
                  <a:pt x="452" y="2063"/>
                  <a:pt x="450" y="2056"/>
                </a:cubicBezTo>
                <a:cubicBezTo>
                  <a:pt x="429" y="2059"/>
                  <a:pt x="437" y="2034"/>
                  <a:pt x="427" y="2025"/>
                </a:cubicBezTo>
                <a:cubicBezTo>
                  <a:pt x="429" y="2034"/>
                  <a:pt x="426" y="2038"/>
                  <a:pt x="417" y="2035"/>
                </a:cubicBezTo>
                <a:cubicBezTo>
                  <a:pt x="418" y="2026"/>
                  <a:pt x="414" y="2012"/>
                  <a:pt x="424" y="2012"/>
                </a:cubicBezTo>
                <a:cubicBezTo>
                  <a:pt x="424" y="2026"/>
                  <a:pt x="431" y="2020"/>
                  <a:pt x="437" y="2015"/>
                </a:cubicBezTo>
                <a:cubicBezTo>
                  <a:pt x="435" y="2003"/>
                  <a:pt x="421" y="2002"/>
                  <a:pt x="420" y="1988"/>
                </a:cubicBezTo>
                <a:cubicBezTo>
                  <a:pt x="442" y="1985"/>
                  <a:pt x="428" y="1953"/>
                  <a:pt x="417" y="1951"/>
                </a:cubicBezTo>
                <a:cubicBezTo>
                  <a:pt x="441" y="1949"/>
                  <a:pt x="426" y="1924"/>
                  <a:pt x="448" y="1934"/>
                </a:cubicBezTo>
                <a:cubicBezTo>
                  <a:pt x="432" y="1920"/>
                  <a:pt x="432" y="1909"/>
                  <a:pt x="434" y="1880"/>
                </a:cubicBezTo>
                <a:cubicBezTo>
                  <a:pt x="437" y="1873"/>
                  <a:pt x="454" y="1881"/>
                  <a:pt x="455" y="1873"/>
                </a:cubicBezTo>
                <a:cubicBezTo>
                  <a:pt x="448" y="1855"/>
                  <a:pt x="433" y="1877"/>
                  <a:pt x="425" y="1873"/>
                </a:cubicBezTo>
                <a:cubicBezTo>
                  <a:pt x="404" y="1864"/>
                  <a:pt x="422" y="1837"/>
                  <a:pt x="422" y="1819"/>
                </a:cubicBezTo>
                <a:cubicBezTo>
                  <a:pt x="397" y="1820"/>
                  <a:pt x="415" y="1795"/>
                  <a:pt x="398" y="1792"/>
                </a:cubicBezTo>
                <a:cubicBezTo>
                  <a:pt x="400" y="1781"/>
                  <a:pt x="413" y="1785"/>
                  <a:pt x="415" y="1792"/>
                </a:cubicBezTo>
                <a:cubicBezTo>
                  <a:pt x="415" y="1770"/>
                  <a:pt x="409" y="1739"/>
                  <a:pt x="409" y="1711"/>
                </a:cubicBezTo>
                <a:cubicBezTo>
                  <a:pt x="416" y="1718"/>
                  <a:pt x="421" y="1706"/>
                  <a:pt x="425" y="1701"/>
                </a:cubicBezTo>
                <a:cubicBezTo>
                  <a:pt x="419" y="1700"/>
                  <a:pt x="409" y="1704"/>
                  <a:pt x="412" y="1694"/>
                </a:cubicBezTo>
                <a:cubicBezTo>
                  <a:pt x="423" y="1688"/>
                  <a:pt x="436" y="1684"/>
                  <a:pt x="439" y="1671"/>
                </a:cubicBezTo>
                <a:cubicBezTo>
                  <a:pt x="429" y="1663"/>
                  <a:pt x="415" y="1663"/>
                  <a:pt x="405" y="1671"/>
                </a:cubicBezTo>
                <a:lnTo>
                  <a:pt x="405" y="1698"/>
                </a:lnTo>
                <a:cubicBezTo>
                  <a:pt x="390" y="1693"/>
                  <a:pt x="396" y="1710"/>
                  <a:pt x="385" y="1708"/>
                </a:cubicBezTo>
                <a:cubicBezTo>
                  <a:pt x="383" y="1723"/>
                  <a:pt x="400" y="1738"/>
                  <a:pt x="388" y="1752"/>
                </a:cubicBezTo>
                <a:cubicBezTo>
                  <a:pt x="383" y="1756"/>
                  <a:pt x="380" y="1756"/>
                  <a:pt x="378" y="1749"/>
                </a:cubicBezTo>
                <a:cubicBezTo>
                  <a:pt x="384" y="1749"/>
                  <a:pt x="386" y="1746"/>
                  <a:pt x="384" y="1739"/>
                </a:cubicBezTo>
                <a:cubicBezTo>
                  <a:pt x="382" y="1738"/>
                  <a:pt x="378" y="1739"/>
                  <a:pt x="378" y="1735"/>
                </a:cubicBezTo>
                <a:cubicBezTo>
                  <a:pt x="371" y="1734"/>
                  <a:pt x="371" y="1740"/>
                  <a:pt x="368" y="1742"/>
                </a:cubicBezTo>
                <a:cubicBezTo>
                  <a:pt x="371" y="1729"/>
                  <a:pt x="356" y="1726"/>
                  <a:pt x="354" y="1708"/>
                </a:cubicBezTo>
                <a:lnTo>
                  <a:pt x="364" y="1708"/>
                </a:lnTo>
                <a:cubicBezTo>
                  <a:pt x="362" y="1700"/>
                  <a:pt x="371" y="1679"/>
                  <a:pt x="358" y="1681"/>
                </a:cubicBezTo>
                <a:cubicBezTo>
                  <a:pt x="357" y="1691"/>
                  <a:pt x="361" y="1705"/>
                  <a:pt x="351" y="1705"/>
                </a:cubicBezTo>
                <a:cubicBezTo>
                  <a:pt x="350" y="1685"/>
                  <a:pt x="355" y="1653"/>
                  <a:pt x="361" y="1654"/>
                </a:cubicBezTo>
                <a:cubicBezTo>
                  <a:pt x="337" y="1650"/>
                  <a:pt x="366" y="1636"/>
                  <a:pt x="358" y="1610"/>
                </a:cubicBezTo>
                <a:lnTo>
                  <a:pt x="372" y="1610"/>
                </a:lnTo>
                <a:cubicBezTo>
                  <a:pt x="377" y="1599"/>
                  <a:pt x="369" y="1599"/>
                  <a:pt x="368" y="1586"/>
                </a:cubicBezTo>
                <a:cubicBezTo>
                  <a:pt x="382" y="1584"/>
                  <a:pt x="377" y="1562"/>
                  <a:pt x="395" y="1563"/>
                </a:cubicBezTo>
                <a:cubicBezTo>
                  <a:pt x="392" y="1548"/>
                  <a:pt x="391" y="1534"/>
                  <a:pt x="392" y="1519"/>
                </a:cubicBezTo>
                <a:cubicBezTo>
                  <a:pt x="404" y="1514"/>
                  <a:pt x="408" y="1495"/>
                  <a:pt x="413" y="1489"/>
                </a:cubicBezTo>
                <a:cubicBezTo>
                  <a:pt x="408" y="1499"/>
                  <a:pt x="398" y="1469"/>
                  <a:pt x="392" y="1482"/>
                </a:cubicBezTo>
                <a:cubicBezTo>
                  <a:pt x="397" y="1485"/>
                  <a:pt x="397" y="1493"/>
                  <a:pt x="398" y="1499"/>
                </a:cubicBezTo>
                <a:cubicBezTo>
                  <a:pt x="392" y="1500"/>
                  <a:pt x="391" y="1495"/>
                  <a:pt x="385" y="1495"/>
                </a:cubicBezTo>
                <a:cubicBezTo>
                  <a:pt x="381" y="1509"/>
                  <a:pt x="392" y="1509"/>
                  <a:pt x="392" y="1519"/>
                </a:cubicBezTo>
                <a:cubicBezTo>
                  <a:pt x="374" y="1517"/>
                  <a:pt x="376" y="1535"/>
                  <a:pt x="358" y="1532"/>
                </a:cubicBezTo>
                <a:cubicBezTo>
                  <a:pt x="366" y="1519"/>
                  <a:pt x="355" y="1516"/>
                  <a:pt x="351" y="1505"/>
                </a:cubicBezTo>
                <a:cubicBezTo>
                  <a:pt x="354" y="1493"/>
                  <a:pt x="364" y="1489"/>
                  <a:pt x="368" y="1478"/>
                </a:cubicBezTo>
                <a:cubicBezTo>
                  <a:pt x="366" y="1468"/>
                  <a:pt x="352" y="1472"/>
                  <a:pt x="348" y="1465"/>
                </a:cubicBezTo>
                <a:cubicBezTo>
                  <a:pt x="348" y="1464"/>
                  <a:pt x="349" y="1463"/>
                  <a:pt x="349" y="1462"/>
                </a:cubicBezTo>
                <a:cubicBezTo>
                  <a:pt x="354" y="1444"/>
                  <a:pt x="344" y="1426"/>
                  <a:pt x="327" y="1421"/>
                </a:cubicBezTo>
                <a:cubicBezTo>
                  <a:pt x="326" y="1402"/>
                  <a:pt x="332" y="1384"/>
                  <a:pt x="344" y="1370"/>
                </a:cubicBezTo>
                <a:cubicBezTo>
                  <a:pt x="353" y="1377"/>
                  <a:pt x="357" y="1382"/>
                  <a:pt x="367" y="1373"/>
                </a:cubicBezTo>
                <a:cubicBezTo>
                  <a:pt x="354" y="1361"/>
                  <a:pt x="362" y="1348"/>
                  <a:pt x="337" y="1346"/>
                </a:cubicBezTo>
                <a:cubicBezTo>
                  <a:pt x="332" y="1347"/>
                  <a:pt x="342" y="1358"/>
                  <a:pt x="327" y="1357"/>
                </a:cubicBezTo>
                <a:cubicBezTo>
                  <a:pt x="325" y="1337"/>
                  <a:pt x="332" y="1328"/>
                  <a:pt x="331" y="1309"/>
                </a:cubicBezTo>
                <a:cubicBezTo>
                  <a:pt x="316" y="1318"/>
                  <a:pt x="318" y="1302"/>
                  <a:pt x="304" y="1302"/>
                </a:cubicBezTo>
                <a:cubicBezTo>
                  <a:pt x="303" y="1307"/>
                  <a:pt x="305" y="1315"/>
                  <a:pt x="300" y="1316"/>
                </a:cubicBezTo>
                <a:cubicBezTo>
                  <a:pt x="295" y="1311"/>
                  <a:pt x="294" y="1302"/>
                  <a:pt x="287" y="1299"/>
                </a:cubicBezTo>
                <a:cubicBezTo>
                  <a:pt x="300" y="1295"/>
                  <a:pt x="312" y="1290"/>
                  <a:pt x="314" y="1275"/>
                </a:cubicBezTo>
                <a:cubicBezTo>
                  <a:pt x="314" y="1267"/>
                  <a:pt x="300" y="1272"/>
                  <a:pt x="304" y="1258"/>
                </a:cubicBezTo>
                <a:cubicBezTo>
                  <a:pt x="312" y="1249"/>
                  <a:pt x="326" y="1247"/>
                  <a:pt x="331" y="1235"/>
                </a:cubicBezTo>
                <a:cubicBezTo>
                  <a:pt x="321" y="1223"/>
                  <a:pt x="309" y="1225"/>
                  <a:pt x="294" y="1231"/>
                </a:cubicBezTo>
                <a:cubicBezTo>
                  <a:pt x="294" y="1240"/>
                  <a:pt x="313" y="1245"/>
                  <a:pt x="301" y="1255"/>
                </a:cubicBezTo>
                <a:cubicBezTo>
                  <a:pt x="292" y="1247"/>
                  <a:pt x="281" y="1240"/>
                  <a:pt x="271" y="1234"/>
                </a:cubicBezTo>
                <a:cubicBezTo>
                  <a:pt x="286" y="1224"/>
                  <a:pt x="294" y="1215"/>
                  <a:pt x="318" y="1221"/>
                </a:cubicBezTo>
                <a:cubicBezTo>
                  <a:pt x="317" y="1206"/>
                  <a:pt x="316" y="1192"/>
                  <a:pt x="328" y="1190"/>
                </a:cubicBezTo>
                <a:cubicBezTo>
                  <a:pt x="310" y="1180"/>
                  <a:pt x="339" y="1168"/>
                  <a:pt x="335" y="1150"/>
                </a:cubicBezTo>
                <a:cubicBezTo>
                  <a:pt x="315" y="1141"/>
                  <a:pt x="298" y="1131"/>
                  <a:pt x="278" y="1122"/>
                </a:cubicBezTo>
                <a:cubicBezTo>
                  <a:pt x="286" y="1136"/>
                  <a:pt x="288" y="1151"/>
                  <a:pt x="284" y="1166"/>
                </a:cubicBezTo>
                <a:cubicBezTo>
                  <a:pt x="278" y="1164"/>
                  <a:pt x="264" y="1171"/>
                  <a:pt x="264" y="1163"/>
                </a:cubicBezTo>
                <a:cubicBezTo>
                  <a:pt x="270" y="1164"/>
                  <a:pt x="271" y="1160"/>
                  <a:pt x="277" y="1160"/>
                </a:cubicBezTo>
                <a:lnTo>
                  <a:pt x="277" y="1139"/>
                </a:lnTo>
                <a:cubicBezTo>
                  <a:pt x="272" y="1138"/>
                  <a:pt x="264" y="1140"/>
                  <a:pt x="264" y="1135"/>
                </a:cubicBezTo>
                <a:cubicBezTo>
                  <a:pt x="281" y="1119"/>
                  <a:pt x="267" y="1099"/>
                  <a:pt x="257" y="1085"/>
                </a:cubicBezTo>
                <a:cubicBezTo>
                  <a:pt x="261" y="1084"/>
                  <a:pt x="267" y="1085"/>
                  <a:pt x="267" y="1081"/>
                </a:cubicBezTo>
                <a:cubicBezTo>
                  <a:pt x="263" y="1072"/>
                  <a:pt x="242" y="1079"/>
                  <a:pt x="244" y="1064"/>
                </a:cubicBezTo>
                <a:cubicBezTo>
                  <a:pt x="252" y="1062"/>
                  <a:pt x="260" y="1059"/>
                  <a:pt x="267" y="1054"/>
                </a:cubicBezTo>
                <a:cubicBezTo>
                  <a:pt x="260" y="1055"/>
                  <a:pt x="257" y="1051"/>
                  <a:pt x="257" y="1044"/>
                </a:cubicBezTo>
                <a:cubicBezTo>
                  <a:pt x="263" y="1040"/>
                  <a:pt x="271" y="1039"/>
                  <a:pt x="278" y="1041"/>
                </a:cubicBezTo>
                <a:cubicBezTo>
                  <a:pt x="276" y="1036"/>
                  <a:pt x="282" y="1024"/>
                  <a:pt x="274" y="1024"/>
                </a:cubicBezTo>
                <a:cubicBezTo>
                  <a:pt x="274" y="1030"/>
                  <a:pt x="266" y="1030"/>
                  <a:pt x="258" y="1030"/>
                </a:cubicBezTo>
                <a:cubicBezTo>
                  <a:pt x="253" y="1018"/>
                  <a:pt x="251" y="1003"/>
                  <a:pt x="237" y="1000"/>
                </a:cubicBezTo>
                <a:cubicBezTo>
                  <a:pt x="242" y="998"/>
                  <a:pt x="246" y="995"/>
                  <a:pt x="250" y="993"/>
                </a:cubicBezTo>
                <a:cubicBezTo>
                  <a:pt x="248" y="1003"/>
                  <a:pt x="255" y="1002"/>
                  <a:pt x="254" y="1010"/>
                </a:cubicBezTo>
                <a:cubicBezTo>
                  <a:pt x="262" y="1011"/>
                  <a:pt x="271" y="1011"/>
                  <a:pt x="271" y="1004"/>
                </a:cubicBezTo>
                <a:cubicBezTo>
                  <a:pt x="266" y="1003"/>
                  <a:pt x="257" y="1005"/>
                  <a:pt x="257" y="1000"/>
                </a:cubicBezTo>
                <a:cubicBezTo>
                  <a:pt x="267" y="988"/>
                  <a:pt x="281" y="1001"/>
                  <a:pt x="287" y="990"/>
                </a:cubicBezTo>
                <a:cubicBezTo>
                  <a:pt x="289" y="977"/>
                  <a:pt x="277" y="979"/>
                  <a:pt x="277" y="969"/>
                </a:cubicBezTo>
                <a:cubicBezTo>
                  <a:pt x="289" y="968"/>
                  <a:pt x="292" y="975"/>
                  <a:pt x="298" y="979"/>
                </a:cubicBezTo>
                <a:cubicBezTo>
                  <a:pt x="291" y="988"/>
                  <a:pt x="301" y="999"/>
                  <a:pt x="311" y="1000"/>
                </a:cubicBezTo>
                <a:cubicBezTo>
                  <a:pt x="316" y="989"/>
                  <a:pt x="319" y="976"/>
                  <a:pt x="332" y="973"/>
                </a:cubicBezTo>
                <a:cubicBezTo>
                  <a:pt x="332" y="973"/>
                  <a:pt x="331" y="973"/>
                  <a:pt x="331" y="973"/>
                </a:cubicBezTo>
                <a:cubicBezTo>
                  <a:pt x="324" y="973"/>
                  <a:pt x="318" y="967"/>
                  <a:pt x="319" y="960"/>
                </a:cubicBezTo>
                <a:cubicBezTo>
                  <a:pt x="322" y="955"/>
                  <a:pt x="340" y="950"/>
                  <a:pt x="332" y="946"/>
                </a:cubicBezTo>
                <a:cubicBezTo>
                  <a:pt x="322" y="957"/>
                  <a:pt x="304" y="946"/>
                  <a:pt x="299" y="939"/>
                </a:cubicBezTo>
                <a:cubicBezTo>
                  <a:pt x="285" y="954"/>
                  <a:pt x="273" y="970"/>
                  <a:pt x="262" y="987"/>
                </a:cubicBezTo>
                <a:cubicBezTo>
                  <a:pt x="233" y="988"/>
                  <a:pt x="230" y="963"/>
                  <a:pt x="218" y="946"/>
                </a:cubicBezTo>
                <a:cubicBezTo>
                  <a:pt x="234" y="942"/>
                  <a:pt x="245" y="928"/>
                  <a:pt x="245" y="912"/>
                </a:cubicBezTo>
                <a:cubicBezTo>
                  <a:pt x="229" y="912"/>
                  <a:pt x="212" y="917"/>
                  <a:pt x="198" y="926"/>
                </a:cubicBezTo>
                <a:cubicBezTo>
                  <a:pt x="202" y="932"/>
                  <a:pt x="216" y="928"/>
                  <a:pt x="212" y="943"/>
                </a:cubicBezTo>
                <a:cubicBezTo>
                  <a:pt x="213" y="956"/>
                  <a:pt x="188" y="943"/>
                  <a:pt x="185" y="953"/>
                </a:cubicBezTo>
                <a:cubicBezTo>
                  <a:pt x="196" y="954"/>
                  <a:pt x="201" y="961"/>
                  <a:pt x="198" y="976"/>
                </a:cubicBezTo>
                <a:cubicBezTo>
                  <a:pt x="181" y="975"/>
                  <a:pt x="196" y="986"/>
                  <a:pt x="188" y="990"/>
                </a:cubicBezTo>
                <a:cubicBezTo>
                  <a:pt x="187" y="983"/>
                  <a:pt x="180" y="983"/>
                  <a:pt x="171" y="983"/>
                </a:cubicBezTo>
                <a:cubicBezTo>
                  <a:pt x="176" y="997"/>
                  <a:pt x="160" y="990"/>
                  <a:pt x="164" y="1004"/>
                </a:cubicBezTo>
                <a:cubicBezTo>
                  <a:pt x="177" y="1003"/>
                  <a:pt x="185" y="1006"/>
                  <a:pt x="188" y="1014"/>
                </a:cubicBezTo>
                <a:cubicBezTo>
                  <a:pt x="187" y="1024"/>
                  <a:pt x="181" y="1028"/>
                  <a:pt x="181" y="1038"/>
                </a:cubicBezTo>
                <a:cubicBezTo>
                  <a:pt x="209" y="1062"/>
                  <a:pt x="158" y="1093"/>
                  <a:pt x="174" y="1129"/>
                </a:cubicBezTo>
                <a:cubicBezTo>
                  <a:pt x="164" y="1130"/>
                  <a:pt x="154" y="1129"/>
                  <a:pt x="144" y="1125"/>
                </a:cubicBezTo>
                <a:cubicBezTo>
                  <a:pt x="148" y="1112"/>
                  <a:pt x="149" y="1098"/>
                  <a:pt x="147" y="1085"/>
                </a:cubicBezTo>
                <a:cubicBezTo>
                  <a:pt x="155" y="1083"/>
                  <a:pt x="169" y="1089"/>
                  <a:pt x="171" y="1081"/>
                </a:cubicBezTo>
                <a:cubicBezTo>
                  <a:pt x="161" y="1080"/>
                  <a:pt x="134" y="1069"/>
                  <a:pt x="150" y="1081"/>
                </a:cubicBezTo>
                <a:cubicBezTo>
                  <a:pt x="144" y="1079"/>
                  <a:pt x="136" y="1091"/>
                  <a:pt x="133" y="1081"/>
                </a:cubicBezTo>
                <a:cubicBezTo>
                  <a:pt x="160" y="1052"/>
                  <a:pt x="145" y="1031"/>
                  <a:pt x="154" y="1004"/>
                </a:cubicBezTo>
                <a:cubicBezTo>
                  <a:pt x="139" y="1010"/>
                  <a:pt x="150" y="990"/>
                  <a:pt x="137" y="994"/>
                </a:cubicBezTo>
                <a:cubicBezTo>
                  <a:pt x="127" y="1006"/>
                  <a:pt x="155" y="1015"/>
                  <a:pt x="141" y="1031"/>
                </a:cubicBezTo>
                <a:cubicBezTo>
                  <a:pt x="127" y="1029"/>
                  <a:pt x="117" y="1017"/>
                  <a:pt x="117" y="1004"/>
                </a:cubicBezTo>
                <a:cubicBezTo>
                  <a:pt x="131" y="1002"/>
                  <a:pt x="135" y="989"/>
                  <a:pt x="138" y="977"/>
                </a:cubicBezTo>
                <a:cubicBezTo>
                  <a:pt x="135" y="968"/>
                  <a:pt x="117" y="973"/>
                  <a:pt x="111" y="966"/>
                </a:cubicBezTo>
                <a:cubicBezTo>
                  <a:pt x="121" y="959"/>
                  <a:pt x="133" y="956"/>
                  <a:pt x="145" y="956"/>
                </a:cubicBezTo>
                <a:cubicBezTo>
                  <a:pt x="138" y="944"/>
                  <a:pt x="149" y="944"/>
                  <a:pt x="152" y="933"/>
                </a:cubicBezTo>
                <a:cubicBezTo>
                  <a:pt x="145" y="926"/>
                  <a:pt x="143" y="933"/>
                  <a:pt x="135" y="933"/>
                </a:cubicBezTo>
                <a:cubicBezTo>
                  <a:pt x="135" y="922"/>
                  <a:pt x="122" y="925"/>
                  <a:pt x="125" y="912"/>
                </a:cubicBezTo>
                <a:cubicBezTo>
                  <a:pt x="134" y="911"/>
                  <a:pt x="127" y="925"/>
                  <a:pt x="138" y="922"/>
                </a:cubicBezTo>
                <a:cubicBezTo>
                  <a:pt x="145" y="909"/>
                  <a:pt x="155" y="901"/>
                  <a:pt x="162" y="888"/>
                </a:cubicBezTo>
                <a:cubicBezTo>
                  <a:pt x="153" y="879"/>
                  <a:pt x="148" y="889"/>
                  <a:pt x="145" y="895"/>
                </a:cubicBezTo>
                <a:cubicBezTo>
                  <a:pt x="134" y="865"/>
                  <a:pt x="159" y="886"/>
                  <a:pt x="145" y="844"/>
                </a:cubicBezTo>
                <a:cubicBezTo>
                  <a:pt x="151" y="847"/>
                  <a:pt x="154" y="854"/>
                  <a:pt x="166" y="851"/>
                </a:cubicBezTo>
                <a:cubicBezTo>
                  <a:pt x="172" y="840"/>
                  <a:pt x="175" y="827"/>
                  <a:pt x="172" y="814"/>
                </a:cubicBezTo>
                <a:cubicBezTo>
                  <a:pt x="160" y="811"/>
                  <a:pt x="170" y="829"/>
                  <a:pt x="159" y="827"/>
                </a:cubicBezTo>
                <a:cubicBezTo>
                  <a:pt x="159" y="824"/>
                  <a:pt x="158" y="820"/>
                  <a:pt x="156" y="817"/>
                </a:cubicBezTo>
                <a:cubicBezTo>
                  <a:pt x="169" y="813"/>
                  <a:pt x="156" y="781"/>
                  <a:pt x="169" y="777"/>
                </a:cubicBezTo>
                <a:cubicBezTo>
                  <a:pt x="174" y="781"/>
                  <a:pt x="172" y="791"/>
                  <a:pt x="186" y="787"/>
                </a:cubicBezTo>
                <a:cubicBezTo>
                  <a:pt x="183" y="758"/>
                  <a:pt x="204" y="732"/>
                  <a:pt x="183" y="712"/>
                </a:cubicBezTo>
                <a:cubicBezTo>
                  <a:pt x="182" y="724"/>
                  <a:pt x="173" y="727"/>
                  <a:pt x="176" y="743"/>
                </a:cubicBezTo>
                <a:cubicBezTo>
                  <a:pt x="167" y="734"/>
                  <a:pt x="173" y="748"/>
                  <a:pt x="163" y="746"/>
                </a:cubicBezTo>
                <a:cubicBezTo>
                  <a:pt x="160" y="732"/>
                  <a:pt x="154" y="719"/>
                  <a:pt x="139" y="716"/>
                </a:cubicBezTo>
                <a:cubicBezTo>
                  <a:pt x="142" y="712"/>
                  <a:pt x="155" y="703"/>
                  <a:pt x="146" y="699"/>
                </a:cubicBezTo>
                <a:cubicBezTo>
                  <a:pt x="146" y="703"/>
                  <a:pt x="145" y="707"/>
                  <a:pt x="139" y="705"/>
                </a:cubicBezTo>
                <a:cubicBezTo>
                  <a:pt x="138" y="691"/>
                  <a:pt x="139" y="667"/>
                  <a:pt x="149" y="685"/>
                </a:cubicBezTo>
                <a:cubicBezTo>
                  <a:pt x="151" y="676"/>
                  <a:pt x="143" y="677"/>
                  <a:pt x="146" y="668"/>
                </a:cubicBezTo>
                <a:cubicBezTo>
                  <a:pt x="167" y="665"/>
                  <a:pt x="152" y="644"/>
                  <a:pt x="173" y="644"/>
                </a:cubicBezTo>
                <a:cubicBezTo>
                  <a:pt x="176" y="632"/>
                  <a:pt x="158" y="641"/>
                  <a:pt x="160" y="631"/>
                </a:cubicBezTo>
                <a:cubicBezTo>
                  <a:pt x="177" y="632"/>
                  <a:pt x="177" y="616"/>
                  <a:pt x="190" y="614"/>
                </a:cubicBezTo>
                <a:cubicBezTo>
                  <a:pt x="206" y="571"/>
                  <a:pt x="186" y="546"/>
                  <a:pt x="200" y="516"/>
                </a:cubicBezTo>
                <a:cubicBezTo>
                  <a:pt x="192" y="511"/>
                  <a:pt x="187" y="502"/>
                  <a:pt x="187" y="492"/>
                </a:cubicBezTo>
                <a:cubicBezTo>
                  <a:pt x="195" y="489"/>
                  <a:pt x="200" y="508"/>
                  <a:pt x="200" y="492"/>
                </a:cubicBezTo>
                <a:cubicBezTo>
                  <a:pt x="187" y="484"/>
                  <a:pt x="196" y="453"/>
                  <a:pt x="194" y="435"/>
                </a:cubicBezTo>
                <a:cubicBezTo>
                  <a:pt x="203" y="433"/>
                  <a:pt x="212" y="433"/>
                  <a:pt x="221" y="435"/>
                </a:cubicBezTo>
                <a:cubicBezTo>
                  <a:pt x="225" y="421"/>
                  <a:pt x="228" y="408"/>
                  <a:pt x="231" y="394"/>
                </a:cubicBezTo>
                <a:cubicBezTo>
                  <a:pt x="189" y="392"/>
                  <a:pt x="163" y="352"/>
                  <a:pt x="204" y="330"/>
                </a:cubicBezTo>
                <a:cubicBezTo>
                  <a:pt x="182" y="314"/>
                  <a:pt x="200" y="298"/>
                  <a:pt x="187" y="272"/>
                </a:cubicBezTo>
                <a:cubicBezTo>
                  <a:pt x="208" y="276"/>
                  <a:pt x="185" y="256"/>
                  <a:pt x="201" y="255"/>
                </a:cubicBezTo>
                <a:cubicBezTo>
                  <a:pt x="201" y="267"/>
                  <a:pt x="222" y="257"/>
                  <a:pt x="222" y="269"/>
                </a:cubicBezTo>
                <a:cubicBezTo>
                  <a:pt x="215" y="276"/>
                  <a:pt x="222" y="282"/>
                  <a:pt x="222" y="290"/>
                </a:cubicBezTo>
                <a:cubicBezTo>
                  <a:pt x="241" y="283"/>
                  <a:pt x="237" y="253"/>
                  <a:pt x="255" y="246"/>
                </a:cubicBezTo>
                <a:cubicBezTo>
                  <a:pt x="241" y="242"/>
                  <a:pt x="224" y="254"/>
                  <a:pt x="222" y="242"/>
                </a:cubicBezTo>
                <a:cubicBezTo>
                  <a:pt x="229" y="229"/>
                  <a:pt x="219" y="217"/>
                  <a:pt x="222" y="198"/>
                </a:cubicBezTo>
                <a:cubicBezTo>
                  <a:pt x="232" y="199"/>
                  <a:pt x="229" y="187"/>
                  <a:pt x="243" y="192"/>
                </a:cubicBezTo>
                <a:cubicBezTo>
                  <a:pt x="243" y="180"/>
                  <a:pt x="248" y="169"/>
                  <a:pt x="256" y="161"/>
                </a:cubicBezTo>
                <a:cubicBezTo>
                  <a:pt x="247" y="161"/>
                  <a:pt x="249" y="147"/>
                  <a:pt x="249" y="138"/>
                </a:cubicBezTo>
                <a:cubicBezTo>
                  <a:pt x="275" y="134"/>
                  <a:pt x="271" y="112"/>
                  <a:pt x="293" y="128"/>
                </a:cubicBezTo>
                <a:cubicBezTo>
                  <a:pt x="295" y="116"/>
                  <a:pt x="279" y="123"/>
                  <a:pt x="283" y="111"/>
                </a:cubicBezTo>
                <a:cubicBezTo>
                  <a:pt x="275" y="116"/>
                  <a:pt x="265" y="117"/>
                  <a:pt x="256" y="114"/>
                </a:cubicBezTo>
                <a:cubicBezTo>
                  <a:pt x="261" y="114"/>
                  <a:pt x="261" y="90"/>
                  <a:pt x="256" y="101"/>
                </a:cubicBezTo>
                <a:cubicBezTo>
                  <a:pt x="258" y="109"/>
                  <a:pt x="255" y="113"/>
                  <a:pt x="246" y="111"/>
                </a:cubicBezTo>
                <a:cubicBezTo>
                  <a:pt x="255" y="100"/>
                  <a:pt x="251" y="95"/>
                  <a:pt x="246" y="84"/>
                </a:cubicBezTo>
                <a:cubicBezTo>
                  <a:pt x="252" y="84"/>
                  <a:pt x="253" y="80"/>
                  <a:pt x="259" y="80"/>
                </a:cubicBezTo>
                <a:cubicBezTo>
                  <a:pt x="263" y="85"/>
                  <a:pt x="264" y="91"/>
                  <a:pt x="263" y="97"/>
                </a:cubicBezTo>
                <a:cubicBezTo>
                  <a:pt x="263" y="97"/>
                  <a:pt x="263" y="97"/>
                  <a:pt x="264" y="98"/>
                </a:cubicBezTo>
                <a:cubicBezTo>
                  <a:pt x="275" y="101"/>
                  <a:pt x="286" y="95"/>
                  <a:pt x="290" y="84"/>
                </a:cubicBezTo>
                <a:cubicBezTo>
                  <a:pt x="273" y="80"/>
                  <a:pt x="283" y="65"/>
                  <a:pt x="269" y="57"/>
                </a:cubicBezTo>
                <a:cubicBezTo>
                  <a:pt x="270" y="34"/>
                  <a:pt x="294" y="35"/>
                  <a:pt x="293" y="9"/>
                </a:cubicBezTo>
                <a:cubicBezTo>
                  <a:pt x="289" y="4"/>
                  <a:pt x="279" y="4"/>
                  <a:pt x="274" y="1"/>
                </a:cubicBezTo>
                <a:lnTo>
                  <a:pt x="273" y="0"/>
                </a:lnTo>
                <a:close/>
              </a:path>
            </a:pathLst>
          </a:custGeom>
        </p:spPr>
      </p:pic>
      <p:sp>
        <p:nvSpPr>
          <p:cNvPr id="3" name="标题 2"/>
          <p:cNvSpPr/>
          <p:nvPr>
            <p:ph type="title"/>
          </p:nvPr>
        </p:nvSpPr>
        <p:spPr/>
        <p:txBody>
          <a:bodyPr/>
          <a:p>
            <a:r>
              <a:rPr lang="zh-CN" altLang="en-US"/>
              <a:t>项目</a:t>
            </a:r>
            <a:r>
              <a:rPr lang="zh-CN" altLang="en-US"/>
              <a:t>结构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>
            <p:ph idx="3"/>
          </p:nvPr>
        </p:nvPicPr>
        <p:blipFill>
          <a:blip r:embed="rId2"/>
          <a:stretch>
            <a:fillRect/>
          </a:stretch>
        </p:blipFill>
        <p:spPr>
          <a:xfrm>
            <a:off x="764540" y="1325245"/>
            <a:ext cx="4474210" cy="404304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4690" y="360045"/>
            <a:ext cx="4826000" cy="720090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/>
              <a:t>数据库访问模块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8180" y="5681980"/>
            <a:ext cx="4564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华康行楷体 W5" panose="03000509000000000000" charset="-122"/>
                <a:ea typeface="华康行楷体 W5" panose="03000509000000000000" charset="-122"/>
                <a:cs typeface="华康行楷体 W5" panose="03000509000000000000" charset="-122"/>
                <a:sym typeface="汉仪尚巍手书W" panose="00020600040101010101" charset="-122"/>
              </a:rPr>
              <a:t>使用MyBatis ORM框架，包含数据访问对象（DAO）</a:t>
            </a:r>
            <a:endParaRPr lang="zh-CN" altLang="en-US">
              <a:latin typeface="华康行楷体 W5" panose="03000509000000000000" charset="-122"/>
              <a:ea typeface="华康行楷体 W5" panose="03000509000000000000" charset="-122"/>
              <a:cs typeface="华康行楷体 W5" panose="03000509000000000000" charset="-122"/>
              <a:sym typeface="汉仪尚巍手书W" panose="0002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010" y="1702435"/>
            <a:ext cx="6412230" cy="34531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49950" y="496570"/>
            <a:ext cx="5340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 spc="30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管理后台前端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20690" y="5624195"/>
            <a:ext cx="6144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latin typeface="华康行楷体 W5" panose="03000509000000000000" charset="-122"/>
                <a:ea typeface="华康行楷体 W5" panose="03000509000000000000" charset="-122"/>
                <a:cs typeface="华康行楷体 W5" panose="03000509000000000000" charset="-122"/>
              </a:rPr>
              <a:t>使用Vue.js框架，使用Element UI作为UI组件库 ，包含商品管理、订单管理、用户管理等后台功能</a:t>
            </a:r>
            <a:endParaRPr lang="zh-CN" altLang="en-US">
              <a:latin typeface="华康行楷体 W5" panose="03000509000000000000" charset="-122"/>
              <a:ea typeface="华康行楷体 W5" panose="03000509000000000000" charset="-122"/>
              <a:cs typeface="华康行楷体 W5" panose="03000509000000000000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690" y="360045"/>
            <a:ext cx="4826000" cy="720090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/>
              <a:t>管理后台API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8180" y="5681980"/>
            <a:ext cx="45643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华康行楷体 W5" panose="03000509000000000000" charset="-122"/>
                <a:ea typeface="华康行楷体 W5" panose="03000509000000000000" charset="-122"/>
                <a:cs typeface="华康行楷体 W5" panose="03000509000000000000" charset="-122"/>
                <a:sym typeface="汉仪尚巍手书W" panose="00020600040101010101" charset="-122"/>
              </a:rPr>
              <a:t>为管理后台提供API服务的Spring Boot应用，基于Spring Boot ，提供RESTful API，处理管理员权限和身份验证</a:t>
            </a:r>
            <a:endParaRPr lang="zh-CN" altLang="en-US">
              <a:solidFill>
                <a:schemeClr val="bg1"/>
              </a:solidFill>
              <a:latin typeface="华康行楷体 W5" panose="03000509000000000000" charset="-122"/>
              <a:ea typeface="华康行楷体 W5" panose="03000509000000000000" charset="-122"/>
              <a:cs typeface="华康行楷体 W5" panose="03000509000000000000" charset="-122"/>
              <a:sym typeface="汉仪尚巍手书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949950" y="496570"/>
            <a:ext cx="5340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3200" b="1" spc="300">
                <a:ln>
                  <a:noFill/>
                  <a:prstDash val="sysDot"/>
                </a:ln>
                <a:solidFill>
                  <a:schemeClr val="accent1"/>
                </a:solidFill>
                <a:latin typeface="+mj-ea"/>
                <a:ea typeface="+mj-ea"/>
                <a:cs typeface="MiSans Normal" panose="00000500000000000000" charset="-122"/>
              </a:rPr>
              <a:t>核心模块</a:t>
            </a:r>
            <a:endParaRPr lang="zh-CN" altLang="en-US" sz="3200" b="1" spc="300">
              <a:ln>
                <a:noFill/>
                <a:prstDash val="sysDot"/>
              </a:ln>
              <a:solidFill>
                <a:schemeClr val="accent1"/>
              </a:solidFill>
              <a:latin typeface="+mj-ea"/>
              <a:ea typeface="+mj-ea"/>
              <a:cs typeface="MiSans Normal" panose="000005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20690" y="5624195"/>
            <a:ext cx="6144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>
                <a:solidFill>
                  <a:schemeClr val="bg1"/>
                </a:solidFill>
                <a:latin typeface="华康行楷体 W5" panose="03000509000000000000" charset="-122"/>
                <a:ea typeface="华康行楷体 W5" panose="03000509000000000000" charset="-122"/>
                <a:cs typeface="华康行楷体 W5" panose="03000509000000000000" charset="-122"/>
              </a:rPr>
              <a:t>提供通用工具类，包含核心配置</a:t>
            </a:r>
            <a:endParaRPr lang="zh-CN" altLang="en-US">
              <a:solidFill>
                <a:schemeClr val="bg1"/>
              </a:solidFill>
              <a:latin typeface="华康行楷体 W5" panose="03000509000000000000" charset="-122"/>
              <a:ea typeface="华康行楷体 W5" panose="03000509000000000000" charset="-122"/>
              <a:cs typeface="华康行楷体 W5" panose="03000509000000000000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3"/>
          </p:nvPr>
        </p:nvPicPr>
        <p:blipFill>
          <a:blip r:embed="rId3"/>
          <a:stretch>
            <a:fillRect/>
          </a:stretch>
        </p:blipFill>
        <p:spPr>
          <a:xfrm>
            <a:off x="767080" y="1160780"/>
            <a:ext cx="3565525" cy="43897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710" y="1146810"/>
            <a:ext cx="3425190" cy="44107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10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0"/>
</p:tagLst>
</file>

<file path=ppt/tags/tag10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0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109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14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15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16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17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1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4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0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847"/>
</p:tagLst>
</file>

<file path=ppt/tags/tag15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847"/>
</p:tagLst>
</file>

<file path=ppt/tags/tag15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5847"/>
  <p:tag name="KSO_WM_TEMPLATE_CATEGORY" val="custom"/>
  <p:tag name="KSO_WM_TEMPLATE_MASTER_TYPE" val="0"/>
</p:tagLst>
</file>

<file path=ppt/tags/tag161.xml><?xml version="1.0" encoding="utf-8"?>
<p:tagLst xmlns:p="http://schemas.openxmlformats.org/presentationml/2006/main">
  <p:tag name="PA" val="v4.1.3"/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16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47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47"/>
  <p:tag name="KSO_WM_TEMPLATE_CATEGORY" val="custom"/>
  <p:tag name="KSO_WM_UNIT_ISCONTENTSTITLE" val="0"/>
  <p:tag name="KSO_WM_UNIT_VALUE" val="14"/>
  <p:tag name="KSO_WM_UNIT_PRESET_TEXT" val="单击此处&#10;添加文档标题"/>
  <p:tag name="KSO_WM_UNIT_TEXT_TYPE" val="1"/>
</p:tagLst>
</file>

<file path=ppt/tags/tag16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47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47"/>
  <p:tag name="KSO_WM_TEMPLATE_CATEGORY" val="custom"/>
  <p:tag name="KSO_WM_UNIT_VALUE" val="15"/>
</p:tagLst>
</file>

<file path=ppt/tags/tag164.xml><?xml version="1.0" encoding="utf-8"?>
<p:tagLst xmlns:p="http://schemas.openxmlformats.org/presentationml/2006/main">
  <p:tag name="KSO_WM_TEMPLATE_THUMBS_INDEX" val="1、9"/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47"/>
  <p:tag name="KSO_WM_TEMPLATE_CATEGORY" val="custom"/>
  <p:tag name="KSO_WM_SLIDE_INDEX" val="1"/>
  <p:tag name="KSO_WM_SLIDE_ID" val="custom20235847_1"/>
  <p:tag name="KSO_WM_TEMPLATE_MASTER_TYPE" val="0"/>
  <p:tag name="KSO_WM_SLIDE_LAYOUT" val="a_f"/>
  <p:tag name="KSO_WM_SLIDE_LAYOUT_CNT" val="1_1"/>
  <p:tag name="KSO_WM_SLIDE_THEME_ID" val="3330044"/>
  <p:tag name="KSO_WM_SLIDE_THEME_NAME" val="灰色水墨画教育教学中国风主题"/>
</p:tagLst>
</file>

<file path=ppt/tags/tag165.xml><?xml version="1.0" encoding="utf-8"?>
<p:tagLst xmlns:p="http://schemas.openxmlformats.org/presentationml/2006/main">
  <p:tag name="KSO_WM_UNIT_VALUE" val="1414*33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31_1*d*1"/>
  <p:tag name="KSO_WM_TEMPLATE_CATEGORY" val="custom"/>
  <p:tag name="KSO_WM_TEMPLATE_INDEX" val="20234731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31_1*i*1"/>
  <p:tag name="KSO_WM_TEMPLATE_CATEGORY" val="custom"/>
  <p:tag name="KSO_WM_TEMPLATE_INDEX" val="20234731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31_1*a*1"/>
  <p:tag name="KSO_WM_TEMPLATE_CATEGORY" val="custom"/>
  <p:tag name="KSO_WM_TEMPLATE_INDEX" val="20234731"/>
  <p:tag name="KSO_WM_UNIT_LAYERLEVEL" val="1"/>
  <p:tag name="KSO_WM_TAG_VERSION" val="3.0"/>
  <p:tag name="KSO_WM_BEAUTIFY_FLAG" val="#wm#"/>
  <p:tag name="KSO_WM_UNIT_VALUE" val="27"/>
  <p:tag name="KSO_WM_UNIT_PRESET_TEXT" val="单击此处&#10;添加文档标题"/>
  <p:tag name="KSO_WM_UNIT_TEXT_FILL_FORE_SCHEMECOLOR_INDEX" val="2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4730_1*l_i*1_1"/>
  <p:tag name="KSO_WM_TEMPLATE_CATEGORY" val="diagram"/>
  <p:tag name="KSO_WM_TEMPLATE_INDEX" val="20234730"/>
  <p:tag name="KSO_WM_UNIT_LAYERLEVEL" val="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1"/>
  <p:tag name="KSO_WM_DIAGRAM_VIRTUALLY_FRAME" val="{&quot;height&quot;:491.15000610351564,&quot;left&quot;:-1.1,&quot;top&quot;:29.5,&quot;width&quot;:1005.1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730_1*l_h_f*1_1_1"/>
  <p:tag name="KSO_WM_TEMPLATE_CATEGORY" val="diagram"/>
  <p:tag name="KSO_WM_TEMPLATE_INDEX" val="2023473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491.15000610351564,&quot;left&quot;:-1.1,&quot;top&quot;:29.5,&quot;width&quot;:1005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观点。单击此处输入你的项正文，文字是您思想的提炼。单击此处输入你的项正文，文字是您思想的提炼，请尽量言简意赅的阐述观点。单击此处输入你的项正文，文字是您思想的提炼。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4730_1*l_h_a*1_1_1"/>
  <p:tag name="KSO_WM_TEMPLATE_CATEGORY" val="diagram"/>
  <p:tag name="KSO_WM_TEMPLATE_INDEX" val="20234730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3"/>
  <p:tag name="KSO_WM_DIAGRAM_MIN_ITEMCNT" val="1"/>
  <p:tag name="KSO_WM_DIAGRAM_VIRTUALLY_FRAME" val="{&quot;height&quot;:491.15000610351564,&quot;left&quot;:-1.1,&quot;top&quot;:29.5,&quot;width&quot;:1005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添加标题"/>
  <p:tag name="KSO_WM_UNIT_USESOURCEFORMAT_APPLY" val="0"/>
</p:tagLst>
</file>

<file path=ppt/tags/tag171.xml><?xml version="1.0" encoding="utf-8"?>
<p:tagLst xmlns:p="http://schemas.openxmlformats.org/presentationml/2006/main">
  <p:tag name="KSO_WM_SLIDE_ID" val="custom20234731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5847"/>
  <p:tag name="KSO_WM_SLIDE_TYPE" val="text"/>
  <p:tag name="KSO_WM_SLIDE_SUBTYPE" val="picTxt"/>
  <p:tag name="KSO_WM_SLIDE_SIZE" val="960*299.45"/>
  <p:tag name="KSO_WM_SLIDE_POSITION" val="-1.1*221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72.xml><?xml version="1.0" encoding="utf-8"?>
<p:tagLst xmlns:p="http://schemas.openxmlformats.org/presentationml/2006/main">
  <p:tag name="KSO_WM_UNIT_VALUE" val="1142*18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847_1*d*1"/>
  <p:tag name="KSO_WM_TEMPLATE_CATEGORY" val="custom"/>
  <p:tag name="KSO_WM_TEMPLATE_INDEX" val="20234847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USESOURCEFORMAT_APPLY" val="0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47_1*a*1"/>
  <p:tag name="KSO_WM_TEMPLATE_CATEGORY" val="custom"/>
  <p:tag name="KSO_WM_TEMPLATE_INDEX" val="20234847"/>
  <p:tag name="KSO_WM_UNIT_LAYERLEVEL" val="1"/>
  <p:tag name="KSO_WM_TAG_VERSION" val="3.0"/>
  <p:tag name="KSO_WM_BEAUTIFY_FLAG" val="#wm#"/>
  <p:tag name="KSO_WM_DIAGRAM_GROUP_CODE" val="l1-1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4844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485.05,&quot;left&quot;:42.75,&quot;top&quot;:9.3,&quot;width&quot;:978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6"/>
  <p:tag name="KSO_WM_UNIT_ID" val="diagram20234844_1*l_h_f*1_1_1"/>
  <p:tag name="KSO_WM_UNIT_INDEX" val="1_1_1"/>
  <p:tag name="KSO_WM_DIAGRAM_GROUP_CODE" val="l1-1"/>
  <p:tag name="KSO_WM_BEAUTIFY_FLAG" val="#wm#"/>
  <p:tag name="KSO_WM_UNIT_TEXT_FILL_FORE_SCHEMECOLOR_INDEX" val="1"/>
  <p:tag name="KSO_WM_UNIT_TEXT_FILL_TYPE" val="1"/>
  <p:tag name="KSO_WM_UNIT_TEXT_TYPE" val="1"/>
  <p:tag name="KSO_WM_UNIT_PRESET_TEXT" val="单击添加文本具体内容"/>
  <p:tag name="KSO_WM_UNIT_USESOURCEFORMAT_APPLY" val="0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44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485.05,&quot;left&quot;:42.75,&quot;top&quot;:9.3,&quot;width&quot;:978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4"/>
  <p:tag name="KSO_WM_UNIT_ID" val="diagram20234844_1*l_h_a*1_1_1"/>
  <p:tag name="KSO_WM_UNIT_INDEX" val="1_1_1"/>
  <p:tag name="KSO_WM_DIAGRAM_GROUP_CODE" val="l1-1"/>
  <p:tag name="KSO_WM_BEAUTIFY_FLAG" val="#wm#"/>
  <p:tag name="KSO_WM_UNIT_TEXT_FILL_FORE_SCHEMECOLOR_INDEX" val="1"/>
  <p:tag name="KSO_WM_UNIT_TEXT_FILL_TYPE" val="1"/>
  <p:tag name="KSO_WM_UNIT_TEXT_TYPE" val="1"/>
  <p:tag name="KSO_WM_UNIT_PRESET_TEXT" val="添加项标题"/>
  <p:tag name="KSO_WM_UNIT_USESOURCEFORMAT_APPLY" val="0"/>
</p:tagLst>
</file>

<file path=ppt/tags/tag17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4844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485.05,&quot;left&quot;:42.75,&quot;top&quot;:9.3,&quot;width&quot;:978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6"/>
  <p:tag name="KSO_WM_UNIT_ID" val="diagram20234844_1*l_h_f*1_3_1"/>
  <p:tag name="KSO_WM_UNIT_INDEX" val="1_3_1"/>
  <p:tag name="KSO_WM_DIAGRAM_GROUP_CODE" val="l1-1"/>
  <p:tag name="KSO_WM_BEAUTIFY_FLAG" val="#wm#"/>
  <p:tag name="KSO_WM_UNIT_TEXT_FILL_FORE_SCHEMECOLOR_INDEX" val="1"/>
  <p:tag name="KSO_WM_UNIT_TEXT_FILL_TYPE" val="1"/>
  <p:tag name="KSO_WM_UNIT_TEXT_TYPE" val="1"/>
  <p:tag name="KSO_WM_UNIT_PRESET_TEXT" val="单击添加文本具体内容"/>
  <p:tag name="KSO_WM_UNIT_USESOURCEFORMAT_APPLY" val="0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44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485.05,&quot;left&quot;:42.75,&quot;top&quot;:9.3,&quot;width&quot;:978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4"/>
  <p:tag name="KSO_WM_UNIT_ID" val="diagram20234844_1*l_h_a*1_3_1"/>
  <p:tag name="KSO_WM_UNIT_INDEX" val="1_3_1"/>
  <p:tag name="KSO_WM_DIAGRAM_GROUP_CODE" val="l1-1"/>
  <p:tag name="KSO_WM_BEAUTIFY_FLAG" val="#wm#"/>
  <p:tag name="KSO_WM_UNIT_TEXT_FILL_FORE_SCHEMECOLOR_INDEX" val="1"/>
  <p:tag name="KSO_WM_UNIT_TEXT_FILL_TYPE" val="1"/>
  <p:tag name="KSO_WM_UNIT_TEXT_TYPE" val="1"/>
  <p:tag name="KSO_WM_UNIT_PRESET_TEXT" val="添加项标题"/>
  <p:tag name="KSO_WM_UNIT_USESOURCEFORMAT_APPLY" val="0"/>
</p:tagLst>
</file>

<file path=ppt/tags/tag17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4844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485.05,&quot;left&quot;:42.75,&quot;top&quot;:9.3,&quot;width&quot;:978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6"/>
  <p:tag name="KSO_WM_UNIT_ID" val="diagram20234844_1*l_h_f*1_2_1"/>
  <p:tag name="KSO_WM_UNIT_INDEX" val="1_2_1"/>
  <p:tag name="KSO_WM_DIAGRAM_GROUP_CODE" val="l1-1"/>
  <p:tag name="KSO_WM_BEAUTIFY_FLAG" val="#wm#"/>
  <p:tag name="KSO_WM_UNIT_TEXT_FILL_FORE_SCHEMECOLOR_INDEX" val="1"/>
  <p:tag name="KSO_WM_UNIT_TEXT_FILL_TYPE" val="1"/>
  <p:tag name="KSO_WM_UNIT_TEXT_TYPE" val="1"/>
  <p:tag name="KSO_WM_UNIT_PRESET_TEXT" val="单击添加文本具体内容"/>
  <p:tag name="KSO_WM_UNIT_USESOURCEFORMAT_APPLY" val="0"/>
</p:tagLst>
</file>

<file path=ppt/tags/tag1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44"/>
  <p:tag name="KSO_WM_UNIT_LAYERLEVEL" val="1_1_1"/>
  <p:tag name="KSO_WM_TAG_VERSION" val="3.0"/>
  <p:tag name="KSO_WM_DIAGRAM_MAX_ITEMCNT" val="3"/>
  <p:tag name="KSO_WM_DIAGRAM_MIN_ITEMCNT" val="3"/>
  <p:tag name="KSO_WM_DIAGRAM_VIRTUALLY_FRAME" val="{&quot;height&quot;:485.05,&quot;left&quot;:42.75,&quot;top&quot;:9.3,&quot;width&quot;:978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4"/>
  <p:tag name="KSO_WM_UNIT_ID" val="diagram20234844_1*l_h_a*1_2_1"/>
  <p:tag name="KSO_WM_UNIT_INDEX" val="1_2_1"/>
  <p:tag name="KSO_WM_DIAGRAM_GROUP_CODE" val="l1-1"/>
  <p:tag name="KSO_WM_BEAUTIFY_FLAG" val="#wm#"/>
  <p:tag name="KSO_WM_UNIT_TEXT_FILL_FORE_SCHEMECOLOR_INDEX" val="1"/>
  <p:tag name="KSO_WM_UNIT_TEXT_FILL_TYPE" val="1"/>
  <p:tag name="KSO_WM_UNIT_TEXT_TYPE" val="1"/>
  <p:tag name="KSO_WM_UNIT_PRESET_TEXT" val="添加项标题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ID" val="custom20234847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5847"/>
  <p:tag name="KSO_WM_SLIDE_TYPE" val="text"/>
  <p:tag name="KSO_WM_SLIDE_SUBTYPE" val="diag"/>
  <p:tag name="KSO_WM_SLIDE_SIZE" val="215.65*252.35"/>
  <p:tag name="KSO_WM_SLIDE_POSITION" val="89.3*197.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16_2*l_h_d*1_3_1"/>
  <p:tag name="KSO_WM_TEMPLATE_CATEGORY" val="diagram"/>
  <p:tag name="KSO_WM_TEMPLATE_INDEX" val="2023471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70*911"/>
  <p:tag name="KSO_WM_UNIT_TYPE" val="l_h_d"/>
  <p:tag name="KSO_WM_UNIT_INDEX" val="1_3_1"/>
  <p:tag name="KSO_WM_DIAGRAM_VIRTUALLY_FRAME" val="{&quot;height&quot;:384.01678466796875,&quot;left&quot;:54.7216435758336,&quot;top&quot;:112.80534782349596,&quot;width&quot;:850.5534057617188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16_2*l_h_d*1_2_1"/>
  <p:tag name="KSO_WM_TEMPLATE_CATEGORY" val="diagram"/>
  <p:tag name="KSO_WM_TEMPLATE_INDEX" val="2023471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70*911"/>
  <p:tag name="KSO_WM_UNIT_TYPE" val="l_h_d"/>
  <p:tag name="KSO_WM_UNIT_INDEX" val="1_2_1"/>
  <p:tag name="KSO_WM_DIAGRAM_VIRTUALLY_FRAME" val="{&quot;height&quot;:384.01678466796875,&quot;left&quot;:54.7216435758336,&quot;top&quot;:112.80534782349596,&quot;width&quot;:850.5534057617188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16_2*l_h_d*1_1_1"/>
  <p:tag name="KSO_WM_TEMPLATE_CATEGORY" val="diagram"/>
  <p:tag name="KSO_WM_TEMPLATE_INDEX" val="2023471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70*911"/>
  <p:tag name="KSO_WM_UNIT_TYPE" val="l_h_d"/>
  <p:tag name="KSO_WM_UNIT_INDEX" val="1_1_1"/>
  <p:tag name="KSO_WM_DIAGRAM_VIRTUALLY_FRAME" val="{&quot;height&quot;:384.01678466796875,&quot;left&quot;:54.7216435758336,&quot;top&quot;:112.80534782349596,&quot;width&quot;:850.5534057617188}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1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4716_2*a*1"/>
  <p:tag name="KSO_WM_TEMPLATE_CATEGORY" val="diagram"/>
  <p:tag name="KSO_WM_TEMPLATE_INDEX" val="20234716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16_2*l_h_f*1_1_1"/>
  <p:tag name="KSO_WM_TEMPLATE_CATEGORY" val="diagram"/>
  <p:tag name="KSO_WM_TEMPLATE_INDEX" val="202347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01678466796875,&quot;left&quot;:54.7216435758336,&quot;top&quot;:112.80534782349596,&quot;width&quot;:850.55340576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72"/>
  <p:tag name="KSO_WM_BEAUTIFY_FLAG" val="#wm#"/>
  <p:tag name="KSO_WM_UNIT_PRESET_TEXT" val="单击此处添加文本内容，简明扼要地阐述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716_2*l_h_a*1_1_1"/>
  <p:tag name="KSO_WM_TEMPLATE_CATEGORY" val="diagram"/>
  <p:tag name="KSO_WM_TEMPLATE_INDEX" val="202347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01678466796875,&quot;left&quot;:54.7216435758336,&quot;top&quot;:112.80534782349596,&quot;width&quot;:850.55340576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716_2*l_h_f*1_2_1"/>
  <p:tag name="KSO_WM_TEMPLATE_CATEGORY" val="diagram"/>
  <p:tag name="KSO_WM_TEMPLATE_INDEX" val="202347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01678466796875,&quot;left&quot;:54.7216435758336,&quot;top&quot;:112.80534782349596,&quot;width&quot;:850.55340576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72"/>
  <p:tag name="KSO_WM_BEAUTIFY_FLAG" val="#wm#"/>
  <p:tag name="KSO_WM_UNIT_PRESET_TEXT" val="单击此处添加文本内容，简明扼要地阐述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716_2*l_h_a*1_2_1"/>
  <p:tag name="KSO_WM_TEMPLATE_CATEGORY" val="diagram"/>
  <p:tag name="KSO_WM_TEMPLATE_INDEX" val="202347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01678466796875,&quot;left&quot;:54.7216435758336,&quot;top&quot;:112.80534782349596,&quot;width&quot;:850.55340576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BEAUTIFY_FLAG" val="#wm#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716_2*l_h_f*1_3_1"/>
  <p:tag name="KSO_WM_TEMPLATE_CATEGORY" val="diagram"/>
  <p:tag name="KSO_WM_TEMPLATE_INDEX" val="202347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01678466796875,&quot;left&quot;:54.7216435758336,&quot;top&quot;:112.80534782349596,&quot;width&quot;:850.55340576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72"/>
  <p:tag name="KSO_WM_UNIT_PRESET_TEXT" val="单击此处添加文本内容，简明扼要地阐述观点。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4716_2*l_h_a*1_3_1"/>
  <p:tag name="KSO_WM_TEMPLATE_CATEGORY" val="diagram"/>
  <p:tag name="KSO_WM_TEMPLATE_INDEX" val="202347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01678466796875,&quot;left&quot;:54.7216435758336,&quot;top&quot;:112.80534782349596,&quot;width&quot;:850.5534057617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"/>
  <p:tag name="KSO_WM_BEAUTIFY_FLAG" val="#wm#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16_2*l_h_i*1_1_1"/>
  <p:tag name="KSO_WM_TEMPLATE_CATEGORY" val="diagram"/>
  <p:tag name="KSO_WM_TEMPLATE_INDEX" val="202347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1"/>
  <p:tag name="KSO_WM_DIAGRAM_VIRTUALLY_FRAME" val="{&quot;height&quot;:384.01678466796875,&quot;left&quot;:54.7216435758336,&quot;top&quot;:112.80534782349596,&quot;width&quot;:850.5534057617188}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16_2*l_h_i*1_2_1"/>
  <p:tag name="KSO_WM_TEMPLATE_CATEGORY" val="diagram"/>
  <p:tag name="KSO_WM_TEMPLATE_INDEX" val="202347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1"/>
  <p:tag name="KSO_WM_DIAGRAM_VIRTUALLY_FRAME" val="{&quot;height&quot;:384.01678466796875,&quot;left&quot;:54.7216435758336,&quot;top&quot;:112.80534782349596,&quot;width&quot;:850.5534057617188}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16_2*l_h_i*1_3_1"/>
  <p:tag name="KSO_WM_TEMPLATE_CATEGORY" val="diagram"/>
  <p:tag name="KSO_WM_TEMPLATE_INDEX" val="202347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1"/>
  <p:tag name="KSO_WM_DIAGRAM_VIRTUALLY_FRAME" val="{&quot;height&quot;:384.01678466796875,&quot;left&quot;:54.7216435758336,&quot;top&quot;:112.80534782349596,&quot;width&quot;:850.5534057617188}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94.xml><?xml version="1.0" encoding="utf-8"?>
<p:tagLst xmlns:p="http://schemas.openxmlformats.org/presentationml/2006/main">
  <p:tag name="KSO_WM_SLIDE_ID" val="diagram20234716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2"/>
  <p:tag name="KSO_WM_SLIDE_SIZE" val="850.553*384.016"/>
  <p:tag name="KSO_WM_SLIDE_POSITION" val="54.7217*112.806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47"/>
  <p:tag name="KSO_WM_SLIDE_LAYOUT" val="a_l"/>
  <p:tag name="KSO_WM_SLIDE_LAYOUT_CNT" val="1_1"/>
  <p:tag name="KSO_WM_SPECIAL_SOURCE" val="bdnull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4840_1*a*1"/>
  <p:tag name="KSO_WM_TEMPLATE_CATEGORY" val="diagram"/>
  <p:tag name="KSO_WM_TEMPLATE_INDEX" val="2023484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840_1*l_h_i*1_1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15"/>
  <p:tag name="KSO_WM_UNIT_FILL_FORE_SCHEMECOLOR_INDEX_BRIGHTNESS" val="0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solid&quot;:{&quot;brightness&quot;:0,&quot;colorType&quot;:1,&quot;foreColorIndex&quot;:1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840_1*l_h_i*1_2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15"/>
  <p:tag name="KSO_WM_UNIT_FILL_FORE_SCHEMECOLOR_INDEX_BRIGHTNESS" val="0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solid&quot;:{&quot;brightness&quot;:0,&quot;colorType&quot;:1,&quot;foreColorIndex&quot;:1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4840_1*l_h_i*1_3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15"/>
  <p:tag name="KSO_WM_UNIT_FILL_FORE_SCHEMECOLOR_INDEX_BRIGHTNESS" val="0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solid&quot;:{&quot;brightness&quot;:0,&quot;colorType&quot;:1,&quot;foreColorIndex&quot;:1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99.xml><?xml version="1.0" encoding="utf-8"?>
<p:tagLst xmlns:p="http://schemas.openxmlformats.org/presentationml/2006/main">
  <p:tag name="KSO_WM_UNIT_VALUE" val="442*64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4840_1*l_h_d*1_2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-0.15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solid&quot;:{&quot;brightness&quot;:-0.15000000596046448,&quot;colorType&quot;:1,&quot;foreColorIndex&quot;:1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VALUE" val="445*6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4840_1*l_h_d*1_1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-0.15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solid&quot;:{&quot;brightness&quot;:-0.15000000596046448,&quot;colorType&quot;:1,&quot;foreColorIndex&quot;:1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01.xml><?xml version="1.0" encoding="utf-8"?>
<p:tagLst xmlns:p="http://schemas.openxmlformats.org/presentationml/2006/main">
  <p:tag name="KSO_WM_UNIT_VALUE" val="445*6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4840_1*l_h_d*1_3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1"/>
  <p:tag name="KSO_WM_UNIT_FILL_FORE_SCHEMECOLOR_INDEX" val="14"/>
  <p:tag name="KSO_WM_UNIT_FILL_FORE_SCHEMECOLOR_INDEX_BRIGHTNESS" val="-0.15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solid&quot;:{&quot;brightness&quot;:-0.15000000596046448,&quot;colorType&quot;:1,&quot;foreColorIndex&quot;:1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840_1*l_h_a*1_1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USESOURCEFORMAT_APPLY" val="0"/>
</p:tagLst>
</file>

<file path=ppt/tags/tag203.xml><?xml version="1.0" encoding="utf-8"?>
<p:tagLst xmlns:p="http://schemas.openxmlformats.org/presentationml/2006/main">
  <p:tag name="KSO_WM_UNIT_SUBTYPE" val="a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840_1*l_h_f*1_1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您的文本具体内容，简明扼要地阐述您的内容。"/>
  <p:tag name="KSO_WM_UNIT_USESOURCEFORMAT_APPLY" val="0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840_1*l_h_a*1_2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USESOURCEFORMAT_APPLY" val="0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840_1*l_h_f*1_2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您的文本具体内容，简明扼要地阐述您的内容。"/>
  <p:tag name="KSO_WM_UNIT_USESOURCEFORMAT_APPLY" val="0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4840_1*l_h_a*1_3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USESOURCEFORMAT_APPLY" val="0"/>
</p:tagLst>
</file>

<file path=ppt/tags/tag207.xml><?xml version="1.0" encoding="utf-8"?>
<p:tagLst xmlns:p="http://schemas.openxmlformats.org/presentationml/2006/main">
  <p:tag name="KSO_WM_UNIT_SUBTYPE" val="a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840_1*l_h_f*1_3_1"/>
  <p:tag name="KSO_WM_TEMPLATE_CATEGORY" val="diagram"/>
  <p:tag name="KSO_WM_TEMPLATE_INDEX" val="2023484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38.6000671386719,&quot;left&quot;:55.311813522699325,&quot;top&quot;:136.21457272987664,&quot;width&quot;:849.431884765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您的文本具体内容，简明扼要地阐述您的内容。"/>
  <p:tag name="KSO_WM_UNIT_USESOURCEFORMAT_APPLY" val="0"/>
</p:tagLst>
</file>

<file path=ppt/tags/tag208.xml><?xml version="1.0" encoding="utf-8"?>
<p:tagLst xmlns:p="http://schemas.openxmlformats.org/presentationml/2006/main">
  <p:tag name="KSO_WM_SLIDE_ID" val="diagram20234840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756.282*335.119"/>
  <p:tag name="KSO_WM_SLIDE_POSITION" val="101.887*137.955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5847"/>
  <p:tag name="KSO_WM_SLIDE_LAYOUT" val="a_l"/>
  <p:tag name="KSO_WM_SLIDE_LAYOUT_CNT" val="1_1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43_1*a*1"/>
  <p:tag name="KSO_WM_TEMPLATE_CATEGORY" val="custom"/>
  <p:tag name="KSO_WM_TEMPLATE_INDEX" val="20234843"/>
  <p:tag name="KSO_WM_UNIT_LAYERLEVEL" val="1"/>
  <p:tag name="KSO_WM_TAG_VERSION" val="3.0"/>
  <p:tag name="KSO_WM_BEAUTIFY_FLAG" val="#wm#"/>
  <p:tag name="KSO_WM_DIAGRAM_GROUP_CODE" val="l1-1"/>
  <p:tag name="KSO_WM_UNIT_PRESET_TEXT" val="单击此处&#10;添加标题内容"/>
  <p:tag name="KSO_WM_UNIT_TEXT_FILL_FORE_SCHEMECOLOR_INDEX" val="13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VALUE" val="1904*185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843_1*d*1"/>
  <p:tag name="KSO_WM_TEMPLATE_CATEGORY" val="custom"/>
  <p:tag name="KSO_WM_TEMPLATE_INDEX" val="20234843"/>
  <p:tag name="KSO_WM_UNIT_LAYERLEVEL" val="1"/>
  <p:tag name="KSO_WM_TAG_VERSION" val="3.0"/>
  <p:tag name="KSO_WM_BEAUTIFY_FLAG" val="#wm#"/>
  <p:tag name="KSO_WM_UNIT_FILL_FORE_SCHEMECOLOR_INDEX" val="14"/>
  <p:tag name="KSO_WM_UNIT_FILL_TYPE" val="1"/>
  <p:tag name="KSO_WM_UNIT_USESOURCEFORMAT_APPLY" val="0"/>
</p:tagLst>
</file>

<file path=ppt/tags/tag2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520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178.89999389648438,&quot;left&quot;:82.1,&quot;top&quot;:254.60000305175782,&quot;width&quot;:360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ID" val="diagram20233520_1*l_h_a*1_1_1"/>
  <p:tag name="KSO_WM_UNIT_INDEX" val="1_1_1"/>
  <p:tag name="KSO_WM_DIAGRAM_GROUP_CODE" val="l1-1"/>
  <p:tag name="KSO_WM_BEAUTIFY_FLAG" val="#wm#"/>
  <p:tag name="KSO_WM_UNIT_PRESET_TEXT" val="添加标题"/>
  <p:tag name="KSO_WM_UNIT_USESOURCEFORMAT_APPLY" val="0"/>
</p:tagLst>
</file>

<file path=ppt/tags/tag2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520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178.89999389648438,&quot;left&quot;:82.1,&quot;top&quot;:254.60000305175782,&quot;width&quot;:360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ID" val="diagram20233520_1*l_h_a*1_2_1"/>
  <p:tag name="KSO_WM_UNIT_INDEX" val="1_2_1"/>
  <p:tag name="KSO_WM_DIAGRAM_GROUP_CODE" val="l1-1"/>
  <p:tag name="KSO_WM_BEAUTIFY_FLAG" val="#wm#"/>
  <p:tag name="KSO_WM_UNIT_PRESET_TEXT" val="添加标题"/>
  <p:tag name="KSO_WM_UNIT_USESOURCEFORMAT_APPLY" val="0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843_1*i*1"/>
  <p:tag name="KSO_WM_TEMPLATE_CATEGORY" val="custom"/>
  <p:tag name="KSO_WM_TEMPLATE_INDEX" val="20234843"/>
  <p:tag name="KSO_WM_UNIT_LAYERLEVEL" val="1"/>
  <p:tag name="KSO_WM_TAG_VERSION" val="3.0"/>
  <p:tag name="KSO_WM_BEAUTIFY_FLAG" val="#wm#"/>
  <p:tag name="KSO_WM_UNIT_FILL_FORE_SCHEMECOLOR_INDEX" val="15"/>
  <p:tag name="KSO_WM_UNIT_FILL_TYPE" val="1"/>
  <p:tag name="KSO_WM_UNIT_USESOURCEFORMAT_APPLY" val="0"/>
</p:tagLst>
</file>

<file path=ppt/tags/tag214.xml><?xml version="1.0" encoding="utf-8"?>
<p:tagLst xmlns:p="http://schemas.openxmlformats.org/presentationml/2006/main">
  <p:tag name="KSO_WM_SLIDE_ID" val="custom2023484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847"/>
  <p:tag name="KSO_WM_SLIDE_TYPE" val="text"/>
  <p:tag name="KSO_WM_SLIDE_SUBTYPE" val="picTxt"/>
  <p:tag name="KSO_WM_SLIDE_SIZE" val="355.7*137"/>
  <p:tag name="KSO_WM_SLIDE_POSITION" val="86.6*295.1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1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26_4*l_h_f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456.02500305175784,&quot;left&quot;:420.25,&quot;top&quot;:30.1,&quot;width&quot;:451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24"/>
  <p:tag name="KSO_WM_BEAUTIFY_FLAG" val="#wm#"/>
  <p:tag name="KSO_WM_UNIT_TEXT_FILL_FORE_SCHEMECOLOR_INDEX" val="1"/>
  <p:tag name="KSO_WM_UNIT_TEXT_FILL_TYPE" val="1"/>
  <p:tag name="KSO_WM_UNIT_PRESET_TEXT" val="单击添加文本具体内容，简明扼要地阐述您内容观点"/>
  <p:tag name="KSO_WM_UNIT_USESOURCEFORMAT_APPLY" val="0"/>
</p:tagLst>
</file>

<file path=ppt/tags/tag21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726_4*l_h_f*1_2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456.02500305175784,&quot;left&quot;:420.25,&quot;top&quot;:30.1,&quot;width&quot;:451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24"/>
  <p:tag name="KSO_WM_BEAUTIFY_FLAG" val="#wm#"/>
  <p:tag name="KSO_WM_UNIT_TEXT_FILL_FORE_SCHEMECOLOR_INDEX" val="1"/>
  <p:tag name="KSO_WM_UNIT_TEXT_FILL_TYPE" val="1"/>
  <p:tag name="KSO_WM_UNIT_PRESET_TEXT" val="单击添加文本具体内容，简明扼要地阐述您内容观点"/>
  <p:tag name="KSO_WM_UNIT_USESOURCEFORMAT_APPLY" val="0"/>
</p:tagLst>
</file>

<file path=ppt/tags/tag21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726_4*l_h_f*1_3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456.02500305175784,&quot;left&quot;:420.25,&quot;top&quot;:30.1,&quot;width&quot;:451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24"/>
  <p:tag name="KSO_WM_BEAUTIFY_FLAG" val="#wm#"/>
  <p:tag name="KSO_WM_UNIT_TEXT_FILL_FORE_SCHEMECOLOR_INDEX" val="1"/>
  <p:tag name="KSO_WM_UNIT_TEXT_FILL_TYPE" val="1"/>
  <p:tag name="KSO_WM_UNIT_PRESET_TEXT" val="单击添加文本具体内容，简明扼要地阐述您内容观点"/>
  <p:tag name="KSO_WM_UNIT_USESOURCEFORMAT_APPLY" val="0"/>
</p:tagLst>
</file>

<file path=ppt/tags/tag21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4726_4*l_h_f*1_4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456.02500305175784,&quot;left&quot;:420.25,&quot;top&quot;:30.1,&quot;width&quot;:451.6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24"/>
  <p:tag name="KSO_WM_BEAUTIFY_FLAG" val="#wm#"/>
  <p:tag name="KSO_WM_UNIT_TEXT_FILL_FORE_SCHEMECOLOR_INDEX" val="1"/>
  <p:tag name="KSO_WM_UNIT_TEXT_FILL_TYPE" val="1"/>
  <p:tag name="KSO_WM_UNIT_PRESET_TEXT" val="单击添加文本具体内容，简明扼要地阐述您内容观点"/>
  <p:tag name="KSO_WM_UNIT_USESOURCEFORMAT_APPLY" val="0"/>
</p:tagLst>
</file>

<file path=ppt/tags/tag2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456.02500305175784,&quot;left&quot;:420.25,&quot;top&quot;:30.1,&quot;width&quot;:451.6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2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2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456.02500305175784,&quot;left&quot;:420.25,&quot;top&quot;:30.1,&quot;width&quot;:451.6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3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3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456.02500305175784,&quot;left&quot;:420.25,&quot;top&quot;:30.1,&quot;width&quot;:451.6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4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4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456.02500305175784,&quot;left&quot;:420.25,&quot;top&quot;:30.1,&quot;width&quot;:451.65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3.xml><?xml version="1.0" encoding="utf-8"?>
<p:tagLst xmlns:p="http://schemas.openxmlformats.org/presentationml/2006/main">
  <p:tag name="KSO_WM_UNIT_VALUE" val="1904*13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7_1*d*1"/>
  <p:tag name="KSO_WM_TEMPLATE_CATEGORY" val="custom"/>
  <p:tag name="KSO_WM_TEMPLATE_INDEX" val="20234727"/>
  <p:tag name="KSO_WM_UNIT_LAYERLEVEL" val="1"/>
  <p:tag name="KSO_WM_TAG_VERSION" val="3.0"/>
  <p:tag name="KSO_WM_BEAUTIFY_FLAG" val="#wm#"/>
  <p:tag name="KSO_WM_UNIT_USESOURCEFORMAT_APPLY" val="0"/>
</p:tagLst>
</file>

<file path=ppt/tags/tag224.xml><?xml version="1.0" encoding="utf-8"?>
<p:tagLst xmlns:p="http://schemas.openxmlformats.org/presentationml/2006/main">
  <p:tag name="KSO_WM_SLIDE_ID" val="custom20234727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5847"/>
  <p:tag name="KSO_WM_SLIDE_TYPE" val="text"/>
  <p:tag name="KSO_WM_SLIDE_SUBTYPE" val="picTxt"/>
  <p:tag name="KSO_WM_SLIDE_SIZE" val="408.05*304.65"/>
  <p:tag name="KSO_WM_SLIDE_POSITION" val="460.7*199.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添加文档标题"/>
  <p:tag name="KSO_WM_UNIT_ID" val="custom20230235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  <p:tag name="KSO_WM_UNIT_ISCONTENTSTITLE" val="0"/>
  <p:tag name="KSO_WM_UNIT_TEXT_TYPE" val="1"/>
</p:tagLst>
</file>

<file path=ppt/tags/tag226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10"/>
  <p:tag name="KSO_WM_SLIDE_ID" val="custom20230235_10"/>
  <p:tag name="KSO_WM_TEMPLATE_MASTER_TYPE" val="0"/>
  <p:tag name="KSO_WM_SLIDE_LAYOUT" val="a_f"/>
  <p:tag name="KSO_WM_SLIDE_LAYOUT_CNT" val="1_1"/>
  <p:tag name="KSO_WM_SLIDE_SIZE" val="850*463"/>
  <p:tag name="KSO_WM_SLIDE_POSITION" val="54*28"/>
</p:tagLst>
</file>

<file path=ppt/tags/tag2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添加文档标题"/>
  <p:tag name="KSO_WM_UNIT_ID" val="custom20230235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  <p:tag name="KSO_WM_UNIT_ISCONTENTSTITLE" val="0"/>
  <p:tag name="KSO_WM_UNIT_TEXT_TYPE" val="1"/>
</p:tagLst>
</file>

<file path=ppt/tags/tag228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10"/>
  <p:tag name="KSO_WM_SLIDE_ID" val="custom20230235_10"/>
  <p:tag name="KSO_WM_TEMPLATE_MASTER_TYPE" val="0"/>
  <p:tag name="KSO_WM_SLIDE_LAYOUT" val="a_f"/>
  <p:tag name="KSO_WM_SLIDE_LAYOUT_CNT" val="1_1"/>
  <p:tag name="KSO_WM_SLIDE_SIZE" val="850*463"/>
  <p:tag name="KSO_WM_SLIDE_POSITION" val="54*28"/>
</p:tagLst>
</file>

<file path=ppt/tags/tag22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添加文档标题"/>
  <p:tag name="KSO_WM_UNIT_ID" val="custom20230235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  <p:tag name="KSO_WM_UNIT_ISCONTENTSTITLE" val="0"/>
  <p:tag name="KSO_WM_UNIT_TEXT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10"/>
  <p:tag name="KSO_WM_SLIDE_ID" val="custom20230235_10"/>
  <p:tag name="KSO_WM_TEMPLATE_MASTER_TYPE" val="0"/>
  <p:tag name="KSO_WM_SLIDE_LAYOUT" val="a_f"/>
  <p:tag name="KSO_WM_SLIDE_LAYOUT_CNT" val="1_1"/>
  <p:tag name="KSO_WM_SLIDE_SIZE" val="850*463"/>
  <p:tag name="KSO_WM_SLIDE_POSITION" val="54*28"/>
</p:tagLst>
</file>

<file path=ppt/tags/tag23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0235_9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</p:tagLst>
</file>

<file path=ppt/tags/tag23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0235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  <p:tag name="KSO_WM_UNIT_ISCONTENTSTITLE" val="0"/>
  <p:tag name="KSO_WM_UNIT_TEXT_TYPE" val="1"/>
</p:tagLst>
</file>

<file path=ppt/tags/tag23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9"/>
  <p:tag name="KSO_WM_SLIDE_ID" val="custom20230235_9"/>
  <p:tag name="KSO_WM_TEMPLATE_MASTER_TYPE" val="0"/>
  <p:tag name="KSO_WM_SLIDE_LAYOUT" val="a_e"/>
  <p:tag name="KSO_WM_SLIDE_LAYOUT_CNT" val="1_1"/>
</p:tagLst>
</file>

<file path=ppt/tags/tag234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0235_9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</p:tagLst>
</file>

<file path=ppt/tags/tag23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0235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  <p:tag name="KSO_WM_UNIT_ISCONTENTSTITLE" val="0"/>
  <p:tag name="KSO_WM_UNIT_TEXT_TYPE" val="1"/>
</p:tagLst>
</file>

<file path=ppt/tags/tag23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9"/>
  <p:tag name="KSO_WM_SLIDE_ID" val="custom20230235_9"/>
  <p:tag name="KSO_WM_TEMPLATE_MASTER_TYPE" val="0"/>
  <p:tag name="KSO_WM_SLIDE_LAYOUT" val="a_e"/>
  <p:tag name="KSO_WM_SLIDE_LAYOUT_CNT" val="1_1"/>
</p:tagLst>
</file>

<file path=ppt/tags/tag23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0235_9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</p:tagLst>
</file>

<file path=ppt/tags/tag2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0235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  <p:tag name="KSO_WM_UNIT_ISCONTENTSTITLE" val="0"/>
  <p:tag name="KSO_WM_UNIT_TEXT_TYPE" val="1"/>
</p:tagLst>
</file>

<file path=ppt/tags/tag239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9"/>
  <p:tag name="KSO_WM_SLIDE_ID" val="custom20230235_9"/>
  <p:tag name="KSO_WM_TEMPLATE_MASTER_TYPE" val="0"/>
  <p:tag name="KSO_WM_SLIDE_LAYOUT" val="a_e"/>
  <p:tag name="KSO_WM_SLIDE_LAYOUT_CNT" val="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0235_9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</p:tagLst>
</file>

<file path=ppt/tags/tag2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0235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  <p:tag name="KSO_WM_UNIT_ISCONTENTSTITLE" val="0"/>
  <p:tag name="KSO_WM_UNIT_TEXT_TYPE" val="1"/>
</p:tagLst>
</file>

<file path=ppt/tags/tag24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9"/>
  <p:tag name="KSO_WM_SLIDE_ID" val="custom20230235_9"/>
  <p:tag name="KSO_WM_TEMPLATE_MASTER_TYPE" val="0"/>
  <p:tag name="KSO_WM_SLIDE_LAYOUT" val="a_e"/>
  <p:tag name="KSO_WM_SLIDE_LAYOUT_CNT" val="1_1"/>
</p:tagLst>
</file>

<file path=ppt/tags/tag24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0235_9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</p:tagLst>
</file>

<file path=ppt/tags/tag24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9"/>
  <p:tag name="KSO_WM_SLIDE_ID" val="custom20230235_9"/>
  <p:tag name="KSO_WM_TEMPLATE_MASTER_TYPE" val="0"/>
  <p:tag name="KSO_WM_SLIDE_LAYOUT" val="a_e"/>
  <p:tag name="KSO_WM_SLIDE_LAYOUT_CNT" val="1_1"/>
</p:tagLst>
</file>

<file path=ppt/tags/tag24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0235_9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</p:tagLst>
</file>

<file path=ppt/tags/tag24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9"/>
  <p:tag name="KSO_WM_SLIDE_ID" val="custom20230235_9"/>
  <p:tag name="KSO_WM_TEMPLATE_MASTER_TYPE" val="0"/>
  <p:tag name="KSO_WM_SLIDE_LAYOUT" val="a_e"/>
  <p:tag name="KSO_WM_SLIDE_LAYOUT_CNT" val="1_1"/>
</p:tagLst>
</file>

<file path=ppt/tags/tag2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0235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  <p:tag name="KSO_WM_UNIT_ISCONTENTSTITLE" val="0"/>
</p:tagLst>
</file>

<file path=ppt/tags/tag248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11"/>
  <p:tag name="KSO_WM_SLIDE_ID" val="custom20230235_11"/>
  <p:tag name="KSO_WM_TEMPLATE_MASTER_TYPE" val="0"/>
  <p:tag name="KSO_WM_SLIDE_LAYOUT" val="a_f"/>
  <p:tag name="KSO_WM_SLIDE_LAYOUT_CNT" val="1_1"/>
</p:tagLst>
</file>

<file path=ppt/tags/tag2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0235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  <p:tag name="KSO_WM_UNIT_ISCONTENTSTITLE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11"/>
  <p:tag name="KSO_WM_SLIDE_ID" val="custom20230235_11"/>
  <p:tag name="KSO_WM_TEMPLATE_MASTER_TYPE" val="0"/>
  <p:tag name="KSO_WM_SLIDE_LAYOUT" val="a_f"/>
  <p:tag name="KSO_WM_SLIDE_LAYOUT_CNT" val="1_1"/>
</p:tagLst>
</file>

<file path=ppt/tags/tag25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0235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  <p:tag name="KSO_WM_UNIT_ISCONTENTSTITLE" val="0"/>
</p:tagLst>
</file>

<file path=ppt/tags/tag252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11"/>
  <p:tag name="KSO_WM_SLIDE_ID" val="custom20230235_11"/>
  <p:tag name="KSO_WM_TEMPLATE_MASTER_TYPE" val="0"/>
  <p:tag name="KSO_WM_SLIDE_LAYOUT" val="a_f"/>
  <p:tag name="KSO_WM_SLIDE_LAYOUT_CNT" val="1_1"/>
</p:tagLst>
</file>

<file path=ppt/tags/tag2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0235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0235"/>
  <p:tag name="KSO_WM_TEMPLATE_CATEGORY" val="custom"/>
  <p:tag name="KSO_WM_UNIT_ISCONTENTSTITLE" val="0"/>
</p:tagLst>
</file>

<file path=ppt/tags/tag254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0235"/>
  <p:tag name="KSO_WM_TEMPLATE_CATEGORY" val="custom"/>
  <p:tag name="KSO_WM_SLIDE_INDEX" val="11"/>
  <p:tag name="KSO_WM_SLIDE_ID" val="custom20230235_11"/>
  <p:tag name="KSO_WM_TEMPLATE_MASTER_TYPE" val="0"/>
  <p:tag name="KSO_WM_SLIDE_LAYOUT" val="a_f"/>
  <p:tag name="KSO_WM_SLIDE_LAYOUT_CNT" val="1_1"/>
</p:tagLst>
</file>

<file path=ppt/tags/tag2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47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47"/>
  <p:tag name="KSO_WM_TEMPLATE_CATEGORY" val="custom"/>
  <p:tag name="KSO_WM_UNIT_ISCONTENTSTITLE" val="0"/>
</p:tagLst>
</file>

<file path=ppt/tags/tag25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47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47"/>
  <p:tag name="KSO_WM_TEMPLATE_CATEGORY" val="custom"/>
  <p:tag name="KSO_WM_UNIT_VALUE" val="16"/>
</p:tagLst>
</file>

<file path=ppt/tags/tag257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47"/>
  <p:tag name="KSO_WM_TEMPLATE_CATEGORY" val="custom"/>
  <p:tag name="KSO_WM_SLIDE_INDEX" val="9"/>
  <p:tag name="KSO_WM_SLIDE_ID" val="custom20235847_9"/>
  <p:tag name="KSO_WM_TEMPLATE_MASTER_TYPE" val="0"/>
  <p:tag name="KSO_WM_SLIDE_LAYOUT" val="a_f"/>
  <p:tag name="KSO_WM_SLIDE_LAYOUT_CNT" val="1_1"/>
</p:tagLst>
</file>

<file path=ppt/tags/tag258.xml><?xml version="1.0" encoding="utf-8"?>
<p:tagLst xmlns:p="http://schemas.openxmlformats.org/presentationml/2006/main">
  <p:tag name="commondata" val="eyJoZGlkIjoiOTE2MWYwOWYxMTEwMzJlNmIwNmY2NzNiY2NlYmE4YTQifQ==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5"/>
</p:tagLst>
</file>

<file path=ppt/tags/tag7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7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7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3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3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7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">
      <a:dk1>
        <a:srgbClr val="000000"/>
      </a:dk1>
      <a:lt1>
        <a:srgbClr val="FFFFFF"/>
      </a:lt1>
      <a:dk2>
        <a:srgbClr val="141D1F"/>
      </a:dk2>
      <a:lt2>
        <a:srgbClr val="F9F7F3"/>
      </a:lt2>
      <a:accent1>
        <a:srgbClr val="2D9AB6"/>
      </a:accent1>
      <a:accent2>
        <a:srgbClr val="AE1602"/>
      </a:accent2>
      <a:accent3>
        <a:srgbClr val="DE9A3B"/>
      </a:accent3>
      <a:accent4>
        <a:srgbClr val="6A8000"/>
      </a:accent4>
      <a:accent5>
        <a:srgbClr val="C89600"/>
      </a:accent5>
      <a:accent6>
        <a:srgbClr val="87A1CB"/>
      </a:accent6>
      <a:hlink>
        <a:srgbClr val="0563C1"/>
      </a:hlink>
      <a:folHlink>
        <a:srgbClr val="954D72"/>
      </a:folHlink>
    </a:clrScheme>
    <a:fontScheme name="自定义 9">
      <a:majorFont>
        <a:latin typeface="汉仪小隶书简"/>
        <a:ea typeface="汉仪小隶书简"/>
        <a:cs typeface=""/>
      </a:majorFont>
      <a:minorFont>
        <a:latin typeface="汉仪小隶书简"/>
        <a:ea typeface="汉仪小隶书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1839</Words>
  <Application>WPS 演示</Application>
  <PresentationFormat>宽屏</PresentationFormat>
  <Paragraphs>172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 Normal</vt:lpstr>
      <vt:lpstr>汉仪小隶书简</vt:lpstr>
      <vt:lpstr>汉仪细秀体简 L</vt:lpstr>
      <vt:lpstr>MiSans</vt:lpstr>
      <vt:lpstr>+中文正文</vt:lpstr>
      <vt:lpstr>HelveticaNeue LT 43 LightEx</vt:lpstr>
      <vt:lpstr>汉仪古隶简</vt:lpstr>
      <vt:lpstr>隶书</vt:lpstr>
      <vt:lpstr>华康行楷体 W5</vt:lpstr>
      <vt:lpstr>汉仪尚巍手书W</vt:lpstr>
      <vt:lpstr>WPS</vt:lpstr>
      <vt:lpstr>1_Office 主题​​</vt:lpstr>
      <vt:lpstr>“文韵珍宝”项目</vt:lpstr>
      <vt:lpstr>添加文档标题</vt:lpstr>
      <vt:lpstr>单击此处添加标题</vt:lpstr>
      <vt:lpstr>单击此处添加标题</vt:lpstr>
      <vt:lpstr>单击此处添加标题</vt:lpstr>
      <vt:lpstr>添加标题内容</vt:lpstr>
      <vt:lpstr>单击此处 添加标题内容</vt:lpstr>
      <vt:lpstr>数据库访问模块</vt:lpstr>
      <vt:lpstr>管理后台API</vt:lpstr>
      <vt:lpstr>程序入口</vt:lpstr>
      <vt:lpstr>首页</vt:lpstr>
      <vt:lpstr>分类 个人中心</vt:lpstr>
      <vt:lpstr>分类 个人中心</vt:lpstr>
      <vt:lpstr>购物车</vt:lpstr>
      <vt:lpstr>PowerPoint 演示文稿</vt:lpstr>
      <vt:lpstr>PowerPoint 演示文稿</vt:lpstr>
      <vt:lpstr>后台管理系统 （首页）</vt:lpstr>
      <vt:lpstr>后台管理系统（类目管理）</vt:lpstr>
      <vt:lpstr>后台管理系统 商品展示，搜索及修改（批量删除/导出）</vt:lpstr>
      <vt:lpstr>后台管理系统（统计报表）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星海观禅</cp:lastModifiedBy>
  <cp:revision>156</cp:revision>
  <dcterms:created xsi:type="dcterms:W3CDTF">2019-06-19T02:08:00Z</dcterms:created>
  <dcterms:modified xsi:type="dcterms:W3CDTF">2024-09-26T05:10:31Z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4FEA0461C1214E9C999BB9695E2625B9_12</vt:lpwstr>
  </property>
</Properties>
</file>